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0E753D-F4B1-4FE4-B3FB-83DDD4B8B68F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C583DF-79E5-4200-B4D9-AD1CF041ACE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74171"/>
            <a:ext cx="8388424" cy="6283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793409" cy="386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185995"/>
            <a:ext cx="2952328" cy="1771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66505" y="0"/>
            <a:ext cx="5477496" cy="364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JB\Cartoons\Shep-and-do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38" y="360040"/>
            <a:ext cx="9093662" cy="6453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Slide 1</vt:lpstr>
      <vt:lpstr>Slide 2</vt:lpstr>
    </vt:vector>
  </TitlesOfParts>
  <Company>Intercooperation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Jürgen Blaser</dc:creator>
  <cp:lastModifiedBy>Jürgen Blaser</cp:lastModifiedBy>
  <cp:revision>6</cp:revision>
  <dcterms:created xsi:type="dcterms:W3CDTF">2010-08-31T14:32:15Z</dcterms:created>
  <dcterms:modified xsi:type="dcterms:W3CDTF">2010-08-31T15:25:20Z</dcterms:modified>
</cp:coreProperties>
</file>