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8" r:id="rId3"/>
  </p:sldMasterIdLst>
  <p:notesMasterIdLst>
    <p:notesMasterId r:id="rId22"/>
  </p:notesMasterIdLst>
  <p:sldIdLst>
    <p:sldId id="257" r:id="rId4"/>
    <p:sldId id="277" r:id="rId5"/>
    <p:sldId id="297" r:id="rId6"/>
    <p:sldId id="298" r:id="rId7"/>
    <p:sldId id="299" r:id="rId8"/>
    <p:sldId id="281" r:id="rId9"/>
    <p:sldId id="271" r:id="rId10"/>
    <p:sldId id="27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2" r:id="rId19"/>
    <p:sldId id="300" r:id="rId20"/>
    <p:sldId id="30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60" autoAdjust="0"/>
  </p:normalViewPr>
  <p:slideViewPr>
    <p:cSldViewPr>
      <p:cViewPr>
        <p:scale>
          <a:sx n="80" d="100"/>
          <a:sy n="80" d="100"/>
        </p:scale>
        <p:origin x="-108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0198EC-D382-F34A-B1E4-4A8380786DAC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2CCD146-F395-C34C-9B16-BA672ABCA0CB}">
      <dgm:prSet phldrT="[Text]"/>
      <dgm:spPr/>
      <dgm:t>
        <a:bodyPr/>
        <a:lstStyle/>
        <a:p>
          <a:r>
            <a:rPr lang="en-GB" dirty="0" smtClean="0"/>
            <a:t>What</a:t>
          </a:r>
          <a:endParaRPr lang="en-GB" dirty="0"/>
        </a:p>
      </dgm:t>
    </dgm:pt>
    <dgm:pt modelId="{87B36477-8477-9A41-9527-9AC9DC28D6E3}" type="parTrans" cxnId="{AE399DED-E0CE-854B-AD59-40D21F3CDA8B}">
      <dgm:prSet/>
      <dgm:spPr/>
      <dgm:t>
        <a:bodyPr/>
        <a:lstStyle/>
        <a:p>
          <a:endParaRPr lang="en-GB"/>
        </a:p>
      </dgm:t>
    </dgm:pt>
    <dgm:pt modelId="{0EF74C78-136B-464A-957B-41E54423D7E7}" type="sibTrans" cxnId="{AE399DED-E0CE-854B-AD59-40D21F3CDA8B}">
      <dgm:prSet/>
      <dgm:spPr/>
      <dgm:t>
        <a:bodyPr/>
        <a:lstStyle/>
        <a:p>
          <a:endParaRPr lang="en-GB"/>
        </a:p>
      </dgm:t>
    </dgm:pt>
    <dgm:pt modelId="{1BAD1A18-CCA6-AC4A-875C-ABEF4872FCD3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National Strategy (NS) or Action Plan (AP)</a:t>
          </a:r>
          <a:endParaRPr lang="en-GB" dirty="0"/>
        </a:p>
      </dgm:t>
    </dgm:pt>
    <dgm:pt modelId="{62D8F64A-FD13-2245-9329-6C2C67F13A97}" type="parTrans" cxnId="{53FDA775-01A0-A94F-AF9A-906F4BFA6BB1}">
      <dgm:prSet/>
      <dgm:spPr/>
      <dgm:t>
        <a:bodyPr/>
        <a:lstStyle/>
        <a:p>
          <a:endParaRPr lang="en-GB"/>
        </a:p>
      </dgm:t>
    </dgm:pt>
    <dgm:pt modelId="{A4279A30-7868-1F4B-8B7D-DB7DF9865F8F}" type="sibTrans" cxnId="{53FDA775-01A0-A94F-AF9A-906F4BFA6BB1}">
      <dgm:prSet/>
      <dgm:spPr/>
      <dgm:t>
        <a:bodyPr/>
        <a:lstStyle/>
        <a:p>
          <a:endParaRPr lang="en-GB"/>
        </a:p>
      </dgm:t>
    </dgm:pt>
    <dgm:pt modelId="{0BBA85BD-4B2E-F040-9182-AAA8ACC5F7A8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National FREL / FRL</a:t>
          </a:r>
          <a:endParaRPr lang="en-GB" dirty="0"/>
        </a:p>
      </dgm:t>
    </dgm:pt>
    <dgm:pt modelId="{C492D33A-B0EC-4548-84F2-0773ACA2B2A8}" type="parTrans" cxnId="{807CD971-D4EB-D143-BDED-327C2CCC5B64}">
      <dgm:prSet/>
      <dgm:spPr/>
      <dgm:t>
        <a:bodyPr/>
        <a:lstStyle/>
        <a:p>
          <a:endParaRPr lang="en-GB"/>
        </a:p>
      </dgm:t>
    </dgm:pt>
    <dgm:pt modelId="{090EDB0C-BA23-A547-85E8-58897123DB45}" type="sibTrans" cxnId="{807CD971-D4EB-D143-BDED-327C2CCC5B64}">
      <dgm:prSet/>
      <dgm:spPr/>
      <dgm:t>
        <a:bodyPr/>
        <a:lstStyle/>
        <a:p>
          <a:endParaRPr lang="en-GB"/>
        </a:p>
      </dgm:t>
    </dgm:pt>
    <dgm:pt modelId="{B45AB69E-F01F-D140-914F-8EB721E6C03C}">
      <dgm:prSet phldrT="[Text]"/>
      <dgm:spPr/>
      <dgm:t>
        <a:bodyPr/>
        <a:lstStyle/>
        <a:p>
          <a:r>
            <a:rPr lang="en-GB" dirty="0" smtClean="0"/>
            <a:t>UNFCCC Channel</a:t>
          </a:r>
          <a:endParaRPr lang="en-GB" dirty="0"/>
        </a:p>
      </dgm:t>
    </dgm:pt>
    <dgm:pt modelId="{20C6DD41-65CA-0047-87A1-50CEB1300E67}" type="parTrans" cxnId="{C702BF38-F9B1-BA43-AB11-A88A430200D9}">
      <dgm:prSet/>
      <dgm:spPr/>
      <dgm:t>
        <a:bodyPr/>
        <a:lstStyle/>
        <a:p>
          <a:endParaRPr lang="en-GB"/>
        </a:p>
      </dgm:t>
    </dgm:pt>
    <dgm:pt modelId="{4408F6D5-48B1-C849-9404-FE71CE9DDD43}" type="sibTrans" cxnId="{C702BF38-F9B1-BA43-AB11-A88A430200D9}">
      <dgm:prSet/>
      <dgm:spPr/>
      <dgm:t>
        <a:bodyPr/>
        <a:lstStyle/>
        <a:p>
          <a:endParaRPr lang="en-GB"/>
        </a:p>
      </dgm:t>
    </dgm:pt>
    <dgm:pt modelId="{E79C413B-3F7E-0643-80E7-346A386A8BCB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None</a:t>
          </a:r>
        </a:p>
      </dgm:t>
    </dgm:pt>
    <dgm:pt modelId="{B2EF280E-3ECD-3A49-B124-4BE3EB29B43C}" type="parTrans" cxnId="{A8C1A666-988B-5844-9FF8-AD71D31F0BFE}">
      <dgm:prSet/>
      <dgm:spPr/>
      <dgm:t>
        <a:bodyPr/>
        <a:lstStyle/>
        <a:p>
          <a:endParaRPr lang="en-GB"/>
        </a:p>
      </dgm:t>
    </dgm:pt>
    <dgm:pt modelId="{F8D91DBF-CA6C-4F45-BC9B-36F4A8F7F57C}" type="sibTrans" cxnId="{A8C1A666-988B-5844-9FF8-AD71D31F0BFE}">
      <dgm:prSet/>
      <dgm:spPr/>
      <dgm:t>
        <a:bodyPr/>
        <a:lstStyle/>
        <a:p>
          <a:endParaRPr lang="en-GB"/>
        </a:p>
      </dgm:t>
    </dgm:pt>
    <dgm:pt modelId="{32212585-7A0A-FE4D-9872-F9FC1C2F8CDA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Reference level submission</a:t>
          </a:r>
          <a:endParaRPr lang="en-GB" dirty="0"/>
        </a:p>
      </dgm:t>
    </dgm:pt>
    <dgm:pt modelId="{BF0163E2-89A6-2341-AC3B-403942E13C93}" type="parTrans" cxnId="{99DCBBFD-2B4A-AF4C-97FC-CA6A8262D715}">
      <dgm:prSet/>
      <dgm:spPr/>
      <dgm:t>
        <a:bodyPr/>
        <a:lstStyle/>
        <a:p>
          <a:endParaRPr lang="en-GB"/>
        </a:p>
      </dgm:t>
    </dgm:pt>
    <dgm:pt modelId="{78AD31D9-F999-8D44-8D55-E751447C2FC4}" type="sibTrans" cxnId="{99DCBBFD-2B4A-AF4C-97FC-CA6A8262D715}">
      <dgm:prSet/>
      <dgm:spPr/>
      <dgm:t>
        <a:bodyPr/>
        <a:lstStyle/>
        <a:p>
          <a:endParaRPr lang="en-GB"/>
        </a:p>
      </dgm:t>
    </dgm:pt>
    <dgm:pt modelId="{F2E1E2A7-B24F-1640-A5A5-2F041F9A79BE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NFMS including MRV</a:t>
          </a:r>
          <a:endParaRPr lang="en-GB" dirty="0"/>
        </a:p>
      </dgm:t>
    </dgm:pt>
    <dgm:pt modelId="{89AD0A00-E8C5-314A-8748-ED9FDD15C920}" type="parTrans" cxnId="{FD33FFCE-3A4E-1D4D-920D-8546498D3C54}">
      <dgm:prSet/>
      <dgm:spPr/>
      <dgm:t>
        <a:bodyPr/>
        <a:lstStyle/>
        <a:p>
          <a:endParaRPr lang="en-GB"/>
        </a:p>
      </dgm:t>
    </dgm:pt>
    <dgm:pt modelId="{0509D1BA-4812-1345-B070-576DA58ED669}" type="sibTrans" cxnId="{FD33FFCE-3A4E-1D4D-920D-8546498D3C54}">
      <dgm:prSet/>
      <dgm:spPr/>
      <dgm:t>
        <a:bodyPr/>
        <a:lstStyle/>
        <a:p>
          <a:endParaRPr lang="en-GB"/>
        </a:p>
      </dgm:t>
    </dgm:pt>
    <dgm:pt modelId="{7EE3D0C3-EA18-654F-9B02-18B8CDAFC475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Safeguard (SG) Information</a:t>
          </a:r>
          <a:endParaRPr lang="en-GB" dirty="0"/>
        </a:p>
      </dgm:t>
    </dgm:pt>
    <dgm:pt modelId="{FC77F465-37F6-914E-A64B-822488E4866E}" type="parTrans" cxnId="{18A69260-6E7B-FB47-A058-2C60526B2DAF}">
      <dgm:prSet/>
      <dgm:spPr/>
      <dgm:t>
        <a:bodyPr/>
        <a:lstStyle/>
        <a:p>
          <a:endParaRPr lang="en-GB"/>
        </a:p>
      </dgm:t>
    </dgm:pt>
    <dgm:pt modelId="{F60E065C-445A-9B42-A06E-A81B2C011BF0}" type="sibTrans" cxnId="{18A69260-6E7B-FB47-A058-2C60526B2DAF}">
      <dgm:prSet/>
      <dgm:spPr/>
      <dgm:t>
        <a:bodyPr/>
        <a:lstStyle/>
        <a:p>
          <a:endParaRPr lang="en-GB"/>
        </a:p>
      </dgm:t>
    </dgm:pt>
    <dgm:pt modelId="{1311D70B-8BB7-C446-8FCF-776C218875A5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Technical Annex BUR</a:t>
          </a:r>
          <a:endParaRPr lang="en-GB" dirty="0"/>
        </a:p>
      </dgm:t>
    </dgm:pt>
    <dgm:pt modelId="{B3DBE533-5F59-4849-998F-504741E758B1}" type="parTrans" cxnId="{A60DD02A-0CA8-CC4F-83D1-3F44491515E4}">
      <dgm:prSet/>
      <dgm:spPr/>
      <dgm:t>
        <a:bodyPr/>
        <a:lstStyle/>
        <a:p>
          <a:endParaRPr lang="en-GB"/>
        </a:p>
      </dgm:t>
    </dgm:pt>
    <dgm:pt modelId="{AAB48334-7420-5841-8E6A-18323885CA7E}" type="sibTrans" cxnId="{A60DD02A-0CA8-CC4F-83D1-3F44491515E4}">
      <dgm:prSet/>
      <dgm:spPr/>
      <dgm:t>
        <a:bodyPr/>
        <a:lstStyle/>
        <a:p>
          <a:endParaRPr lang="en-GB"/>
        </a:p>
      </dgm:t>
    </dgm:pt>
    <dgm:pt modelId="{EE8BECA5-5277-D143-9857-F0F545EC3873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National Communication</a:t>
          </a:r>
          <a:endParaRPr lang="en-GB" dirty="0"/>
        </a:p>
      </dgm:t>
    </dgm:pt>
    <dgm:pt modelId="{748F2EB7-91AE-D24C-97CD-27830BBCA04E}" type="parTrans" cxnId="{E224FDB4-C875-2C4A-B0FA-C4F1ABFAA1EF}">
      <dgm:prSet/>
      <dgm:spPr/>
      <dgm:t>
        <a:bodyPr/>
        <a:lstStyle/>
        <a:p>
          <a:endParaRPr lang="en-GB"/>
        </a:p>
      </dgm:t>
    </dgm:pt>
    <dgm:pt modelId="{CCD55747-4C1C-BC4F-9CFB-F43110D41884}" type="sibTrans" cxnId="{E224FDB4-C875-2C4A-B0FA-C4F1ABFAA1EF}">
      <dgm:prSet/>
      <dgm:spPr/>
      <dgm:t>
        <a:bodyPr/>
        <a:lstStyle/>
        <a:p>
          <a:endParaRPr lang="en-GB"/>
        </a:p>
      </dgm:t>
    </dgm:pt>
    <dgm:pt modelId="{ED0C3C07-C54E-FD41-842E-005348593189}">
      <dgm:prSet phldrT="[Text]"/>
      <dgm:spPr/>
      <dgm:t>
        <a:bodyPr/>
        <a:lstStyle/>
        <a:p>
          <a:r>
            <a:rPr lang="en-GB" dirty="0" smtClean="0"/>
            <a:t>Process</a:t>
          </a:r>
          <a:endParaRPr lang="en-GB" dirty="0"/>
        </a:p>
      </dgm:t>
    </dgm:pt>
    <dgm:pt modelId="{25271880-6260-A14D-80F8-C4974BB8EEB0}" type="parTrans" cxnId="{70D00BBA-45C7-854D-B48C-B7206489874D}">
      <dgm:prSet/>
      <dgm:spPr/>
      <dgm:t>
        <a:bodyPr/>
        <a:lstStyle/>
        <a:p>
          <a:endParaRPr lang="en-GB"/>
        </a:p>
      </dgm:t>
    </dgm:pt>
    <dgm:pt modelId="{308E738E-0F71-0F4D-8A0C-C66561F35F64}" type="sibTrans" cxnId="{70D00BBA-45C7-854D-B48C-B7206489874D}">
      <dgm:prSet/>
      <dgm:spPr/>
      <dgm:t>
        <a:bodyPr/>
        <a:lstStyle/>
        <a:p>
          <a:endParaRPr lang="en-GB"/>
        </a:p>
      </dgm:t>
    </dgm:pt>
    <dgm:pt modelId="{E8F1B27F-32BD-3F4B-B744-480D7AD82F0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No further action</a:t>
          </a:r>
          <a:endParaRPr lang="en-GB" dirty="0"/>
        </a:p>
      </dgm:t>
    </dgm:pt>
    <dgm:pt modelId="{856118DF-BCCB-8C4E-B9B8-6A5532EC101A}" type="parTrans" cxnId="{405DC109-E407-BE43-9AAE-773EAC84FE7B}">
      <dgm:prSet/>
      <dgm:spPr/>
      <dgm:t>
        <a:bodyPr/>
        <a:lstStyle/>
        <a:p>
          <a:endParaRPr lang="en-GB"/>
        </a:p>
      </dgm:t>
    </dgm:pt>
    <dgm:pt modelId="{520E574A-863E-2548-B644-64B9B58191B1}" type="sibTrans" cxnId="{405DC109-E407-BE43-9AAE-773EAC84FE7B}">
      <dgm:prSet/>
      <dgm:spPr/>
      <dgm:t>
        <a:bodyPr/>
        <a:lstStyle/>
        <a:p>
          <a:endParaRPr lang="en-GB"/>
        </a:p>
      </dgm:t>
    </dgm:pt>
    <dgm:pt modelId="{ACD57ED3-52A2-7043-9B8C-F59CFE45CB64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Technical assessment in context of RBP </a:t>
          </a:r>
          <a:endParaRPr lang="en-GB" dirty="0"/>
        </a:p>
      </dgm:t>
    </dgm:pt>
    <dgm:pt modelId="{A92B75CB-9882-204F-9067-ABC3A989135F}" type="parTrans" cxnId="{A225FB16-DD3E-1846-96DB-846A588E7724}">
      <dgm:prSet/>
      <dgm:spPr/>
      <dgm:t>
        <a:bodyPr/>
        <a:lstStyle/>
        <a:p>
          <a:endParaRPr lang="en-GB"/>
        </a:p>
      </dgm:t>
    </dgm:pt>
    <dgm:pt modelId="{DDD8032A-7790-7947-A5A6-D89471463F25}" type="sibTrans" cxnId="{A225FB16-DD3E-1846-96DB-846A588E7724}">
      <dgm:prSet/>
      <dgm:spPr/>
      <dgm:t>
        <a:bodyPr/>
        <a:lstStyle/>
        <a:p>
          <a:endParaRPr lang="en-GB"/>
        </a:p>
      </dgm:t>
    </dgm:pt>
    <dgm:pt modelId="{F81D2EA0-3703-7843-B4E7-AD3570DADD6A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Technical assessment in context of RBP</a:t>
          </a:r>
          <a:endParaRPr lang="en-GB" dirty="0"/>
        </a:p>
      </dgm:t>
    </dgm:pt>
    <dgm:pt modelId="{A2C492D6-4E6C-1B4D-B343-F6E6FF020905}" type="parTrans" cxnId="{41A2498B-3064-6944-944F-0DE3EB322E60}">
      <dgm:prSet/>
      <dgm:spPr/>
      <dgm:t>
        <a:bodyPr/>
        <a:lstStyle/>
        <a:p>
          <a:endParaRPr lang="en-GB"/>
        </a:p>
      </dgm:t>
    </dgm:pt>
    <dgm:pt modelId="{EC391D2F-EBBC-094F-85BB-A2F162839761}" type="sibTrans" cxnId="{41A2498B-3064-6944-944F-0DE3EB322E60}">
      <dgm:prSet/>
      <dgm:spPr/>
      <dgm:t>
        <a:bodyPr/>
        <a:lstStyle/>
        <a:p>
          <a:endParaRPr lang="en-GB"/>
        </a:p>
      </dgm:t>
    </dgm:pt>
    <dgm:pt modelId="{046B3653-E8C4-9044-B782-1846D456CEC6}">
      <dgm:prSet phldrT="[Text]"/>
      <dgm:spPr/>
      <dgm:t>
        <a:bodyPr/>
        <a:lstStyle/>
        <a:p>
          <a:r>
            <a:rPr lang="en-GB" dirty="0" smtClean="0"/>
            <a:t>Timing</a:t>
          </a:r>
          <a:endParaRPr lang="en-GB" dirty="0"/>
        </a:p>
      </dgm:t>
    </dgm:pt>
    <dgm:pt modelId="{EB4BE40E-4389-EC48-B28A-98529D9593CD}" type="parTrans" cxnId="{2054C27E-A9E2-F745-85FC-15FD92F57214}">
      <dgm:prSet/>
      <dgm:spPr/>
      <dgm:t>
        <a:bodyPr/>
        <a:lstStyle/>
        <a:p>
          <a:endParaRPr lang="en-GB"/>
        </a:p>
      </dgm:t>
    </dgm:pt>
    <dgm:pt modelId="{90498BDB-D6D6-994B-9D8F-CE84D9E6ECDA}" type="sibTrans" cxnId="{2054C27E-A9E2-F745-85FC-15FD92F57214}">
      <dgm:prSet/>
      <dgm:spPr/>
      <dgm:t>
        <a:bodyPr/>
        <a:lstStyle/>
        <a:p>
          <a:endParaRPr lang="en-GB"/>
        </a:p>
      </dgm:t>
    </dgm:pt>
    <dgm:pt modelId="{D7838698-8F2F-8340-8667-242D43DE82E7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No further action</a:t>
          </a:r>
          <a:endParaRPr lang="en-GB" dirty="0"/>
        </a:p>
      </dgm:t>
    </dgm:pt>
    <dgm:pt modelId="{55907F83-9317-F343-8682-F6418B7657EC}" type="parTrans" cxnId="{20880B69-792E-904F-8CFE-4A2A9F6D3B4E}">
      <dgm:prSet/>
      <dgm:spPr/>
      <dgm:t>
        <a:bodyPr/>
        <a:lstStyle/>
        <a:p>
          <a:endParaRPr lang="en-GB"/>
        </a:p>
      </dgm:t>
    </dgm:pt>
    <dgm:pt modelId="{AAD878FF-DDF8-CF43-901A-8355A834BE47}" type="sibTrans" cxnId="{20880B69-792E-904F-8CFE-4A2A9F6D3B4E}">
      <dgm:prSet/>
      <dgm:spPr/>
      <dgm:t>
        <a:bodyPr/>
        <a:lstStyle/>
        <a:p>
          <a:endParaRPr lang="en-GB"/>
        </a:p>
      </dgm:t>
    </dgm:pt>
    <dgm:pt modelId="{2C2C7F8F-4AAC-0E4E-AFCA-E9C4B395604D}">
      <dgm:prSet phldrT="[Text]"/>
      <dgm:spPr/>
      <dgm:t>
        <a:bodyPr/>
        <a:lstStyle/>
        <a:p>
          <a:r>
            <a:rPr lang="en-GB" dirty="0" smtClean="0"/>
            <a:t>Reference</a:t>
          </a:r>
          <a:endParaRPr lang="en-GB" dirty="0"/>
        </a:p>
      </dgm:t>
    </dgm:pt>
    <dgm:pt modelId="{CE27390B-ABA7-8344-AC0D-88A255F2BCA8}" type="parTrans" cxnId="{E34EACF3-EE72-CC43-91AC-7868DB3BB8C6}">
      <dgm:prSet/>
      <dgm:spPr/>
      <dgm:t>
        <a:bodyPr/>
        <a:lstStyle/>
        <a:p>
          <a:endParaRPr lang="en-GB"/>
        </a:p>
      </dgm:t>
    </dgm:pt>
    <dgm:pt modelId="{F9B02056-0DA8-0547-BB51-81CBB023D618}" type="sibTrans" cxnId="{E34EACF3-EE72-CC43-91AC-7868DB3BB8C6}">
      <dgm:prSet/>
      <dgm:spPr/>
      <dgm:t>
        <a:bodyPr/>
        <a:lstStyle/>
        <a:p>
          <a:endParaRPr lang="en-GB"/>
        </a:p>
      </dgm:t>
    </dgm:pt>
    <dgm:pt modelId="{8EC682A6-8733-FD40-80CF-6D0CF4FCF801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When seeking RBP</a:t>
          </a:r>
          <a:endParaRPr lang="en-GB" dirty="0"/>
        </a:p>
      </dgm:t>
    </dgm:pt>
    <dgm:pt modelId="{965B5AFD-D5CF-9846-8C08-BABE7823E475}" type="parTrans" cxnId="{C29E4D3C-8071-C845-9B06-0F6FBC65A368}">
      <dgm:prSet/>
      <dgm:spPr/>
      <dgm:t>
        <a:bodyPr/>
        <a:lstStyle/>
        <a:p>
          <a:endParaRPr lang="en-GB"/>
        </a:p>
      </dgm:t>
    </dgm:pt>
    <dgm:pt modelId="{C5F7C9CC-5B68-7B4E-8347-310D11902CA1}" type="sibTrans" cxnId="{C29E4D3C-8071-C845-9B06-0F6FBC65A368}">
      <dgm:prSet/>
      <dgm:spPr/>
      <dgm:t>
        <a:bodyPr/>
        <a:lstStyle/>
        <a:p>
          <a:endParaRPr lang="en-GB"/>
        </a:p>
      </dgm:t>
    </dgm:pt>
    <dgm:pt modelId="{39EC72FF-91A7-334F-B6A1-D0E563E039B8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Country submits when ready (especially when seeking RBP)</a:t>
          </a:r>
        </a:p>
      </dgm:t>
    </dgm:pt>
    <dgm:pt modelId="{6C5F4C39-472C-C849-93BD-6A00E0871DE8}" type="parTrans" cxnId="{8AF15EF0-A004-AD41-9691-EFDA8A53F26F}">
      <dgm:prSet/>
      <dgm:spPr/>
      <dgm:t>
        <a:bodyPr/>
        <a:lstStyle/>
        <a:p>
          <a:endParaRPr lang="en-GB"/>
        </a:p>
      </dgm:t>
    </dgm:pt>
    <dgm:pt modelId="{A602AB12-F6FF-564C-BE88-6A05C5EA51E7}" type="sibTrans" cxnId="{8AF15EF0-A004-AD41-9691-EFDA8A53F26F}">
      <dgm:prSet/>
      <dgm:spPr/>
      <dgm:t>
        <a:bodyPr/>
        <a:lstStyle/>
        <a:p>
          <a:endParaRPr lang="en-GB"/>
        </a:p>
      </dgm:t>
    </dgm:pt>
    <dgm:pt modelId="{765B3F50-F643-D64E-A6E7-D272DE2C5BAC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Every two years</a:t>
          </a:r>
          <a:endParaRPr lang="en-GB" dirty="0"/>
        </a:p>
      </dgm:t>
    </dgm:pt>
    <dgm:pt modelId="{F04899A0-1CE8-D94C-9DC3-5BA51172CEE0}" type="parTrans" cxnId="{4CAC7DE1-5470-614D-A098-63328674403A}">
      <dgm:prSet/>
      <dgm:spPr/>
      <dgm:t>
        <a:bodyPr/>
        <a:lstStyle/>
        <a:p>
          <a:endParaRPr lang="en-GB"/>
        </a:p>
      </dgm:t>
    </dgm:pt>
    <dgm:pt modelId="{E563A193-3729-4544-ABF2-E455970011DC}" type="sibTrans" cxnId="{4CAC7DE1-5470-614D-A098-63328674403A}">
      <dgm:prSet/>
      <dgm:spPr/>
      <dgm:t>
        <a:bodyPr/>
        <a:lstStyle/>
        <a:p>
          <a:endParaRPr lang="en-GB"/>
        </a:p>
      </dgm:t>
    </dgm:pt>
    <dgm:pt modelId="{DF27D8A9-08D0-8144-999E-6BBA3301484D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Approximately every four years</a:t>
          </a:r>
          <a:endParaRPr lang="en-GB" dirty="0"/>
        </a:p>
      </dgm:t>
    </dgm:pt>
    <dgm:pt modelId="{201ECDEF-67DA-A64F-92F1-A34E8B36DE60}" type="parTrans" cxnId="{07B02BBF-71F6-DA44-9CAD-EF1A5DA5F178}">
      <dgm:prSet/>
      <dgm:spPr/>
      <dgm:t>
        <a:bodyPr/>
        <a:lstStyle/>
        <a:p>
          <a:endParaRPr lang="en-GB"/>
        </a:p>
      </dgm:t>
    </dgm:pt>
    <dgm:pt modelId="{6EE8DF00-F71E-B44A-B615-1930930F4ADB}" type="sibTrans" cxnId="{07B02BBF-71F6-DA44-9CAD-EF1A5DA5F178}">
      <dgm:prSet/>
      <dgm:spPr/>
      <dgm:t>
        <a:bodyPr/>
        <a:lstStyle/>
        <a:p>
          <a:endParaRPr lang="en-GB"/>
        </a:p>
      </dgm:t>
    </dgm:pt>
    <dgm:pt modelId="{01420591-F2E5-5841-AF4E-90701C6445C4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9/CP.19 </a:t>
          </a:r>
          <a:r>
            <a:rPr lang="en-GB" dirty="0" err="1" smtClean="0"/>
            <a:t>para</a:t>
          </a:r>
          <a:r>
            <a:rPr lang="en-GB" dirty="0" smtClean="0"/>
            <a:t> 3 &amp; 11 (c)</a:t>
          </a:r>
          <a:endParaRPr lang="en-GB" dirty="0"/>
        </a:p>
      </dgm:t>
    </dgm:pt>
    <dgm:pt modelId="{F0692586-21C7-124C-A402-1D2662B82A14}" type="parTrans" cxnId="{42831E74-3AC4-D342-9000-CC04A55CD6EF}">
      <dgm:prSet/>
      <dgm:spPr/>
      <dgm:t>
        <a:bodyPr/>
        <a:lstStyle/>
        <a:p>
          <a:endParaRPr lang="en-GB"/>
        </a:p>
      </dgm:t>
    </dgm:pt>
    <dgm:pt modelId="{0C3D7ADE-9B2D-0641-A383-7A2EC15C9950}" type="sibTrans" cxnId="{42831E74-3AC4-D342-9000-CC04A55CD6EF}">
      <dgm:prSet/>
      <dgm:spPr/>
      <dgm:t>
        <a:bodyPr/>
        <a:lstStyle/>
        <a:p>
          <a:endParaRPr lang="en-GB"/>
        </a:p>
      </dgm:t>
    </dgm:pt>
    <dgm:pt modelId="{57A06BFE-9020-A54A-B62F-D7D33AFF1981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9/CP.19 </a:t>
          </a:r>
          <a:r>
            <a:rPr lang="en-GB" dirty="0" err="1" smtClean="0"/>
            <a:t>para</a:t>
          </a:r>
          <a:r>
            <a:rPr lang="en-GB" dirty="0" smtClean="0"/>
            <a:t> 3 &amp; 11</a:t>
          </a:r>
          <a:endParaRPr lang="en-GB" dirty="0"/>
        </a:p>
      </dgm:t>
    </dgm:pt>
    <dgm:pt modelId="{A7326585-BB3B-DA41-A4D4-9253286C6375}" type="parTrans" cxnId="{E0B07DCE-EA6E-924C-8B0F-C86C14397E32}">
      <dgm:prSet/>
      <dgm:spPr/>
      <dgm:t>
        <a:bodyPr/>
        <a:lstStyle/>
        <a:p>
          <a:endParaRPr lang="en-GB"/>
        </a:p>
      </dgm:t>
    </dgm:pt>
    <dgm:pt modelId="{A7AB1FAF-06A5-C14A-91EE-AA088D0A3D2B}" type="sibTrans" cxnId="{E0B07DCE-EA6E-924C-8B0F-C86C14397E32}">
      <dgm:prSet/>
      <dgm:spPr/>
      <dgm:t>
        <a:bodyPr/>
        <a:lstStyle/>
        <a:p>
          <a:endParaRPr lang="en-GB"/>
        </a:p>
      </dgm:t>
    </dgm:pt>
    <dgm:pt modelId="{8454D19C-BA06-804E-8637-B7C5581664C5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9/CP.19 </a:t>
          </a:r>
          <a:r>
            <a:rPr lang="en-GB" dirty="0" err="1" smtClean="0"/>
            <a:t>para</a:t>
          </a:r>
          <a:r>
            <a:rPr lang="en-GB" dirty="0" smtClean="0"/>
            <a:t> 3 &amp; 11 (b)</a:t>
          </a:r>
        </a:p>
        <a:p>
          <a:r>
            <a:rPr lang="en-GB" dirty="0" smtClean="0"/>
            <a:t>13/CP.19</a:t>
          </a:r>
          <a:endParaRPr lang="en-GB" dirty="0"/>
        </a:p>
      </dgm:t>
    </dgm:pt>
    <dgm:pt modelId="{1ABFC5E6-3A5F-9B4E-A3D4-BA06A336D951}" type="parTrans" cxnId="{F3C70F08-74EF-454A-8527-B4B207712049}">
      <dgm:prSet/>
      <dgm:spPr/>
      <dgm:t>
        <a:bodyPr/>
        <a:lstStyle/>
        <a:p>
          <a:endParaRPr lang="en-GB"/>
        </a:p>
      </dgm:t>
    </dgm:pt>
    <dgm:pt modelId="{2C8F50BB-A127-B347-81D4-56FD17502774}" type="sibTrans" cxnId="{F3C70F08-74EF-454A-8527-B4B207712049}">
      <dgm:prSet/>
      <dgm:spPr/>
      <dgm:t>
        <a:bodyPr/>
        <a:lstStyle/>
        <a:p>
          <a:endParaRPr lang="en-GB"/>
        </a:p>
      </dgm:t>
    </dgm:pt>
    <dgm:pt modelId="{2974EDAD-D82E-2640-A07F-F3E6831B98A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9/CP.19 </a:t>
          </a:r>
          <a:r>
            <a:rPr lang="en-GB" dirty="0" err="1" smtClean="0"/>
            <a:t>para</a:t>
          </a:r>
          <a:r>
            <a:rPr lang="en-GB" dirty="0" smtClean="0"/>
            <a:t> 3 &amp; 11 (a) &amp; (e)</a:t>
          </a:r>
        </a:p>
        <a:p>
          <a:r>
            <a:rPr lang="en-GB" dirty="0" smtClean="0"/>
            <a:t>14/CP.19</a:t>
          </a:r>
          <a:endParaRPr lang="en-GB" dirty="0"/>
        </a:p>
      </dgm:t>
    </dgm:pt>
    <dgm:pt modelId="{08C5FB80-86F4-064A-B0A7-284D9C8952F5}" type="parTrans" cxnId="{10F0A312-AA99-9142-AB31-244ADD1A45F4}">
      <dgm:prSet/>
      <dgm:spPr/>
      <dgm:t>
        <a:bodyPr/>
        <a:lstStyle/>
        <a:p>
          <a:endParaRPr lang="en-GB"/>
        </a:p>
      </dgm:t>
    </dgm:pt>
    <dgm:pt modelId="{E08EEF40-81D8-6249-A863-E3CCA063316F}" type="sibTrans" cxnId="{10F0A312-AA99-9142-AB31-244ADD1A45F4}">
      <dgm:prSet/>
      <dgm:spPr/>
      <dgm:t>
        <a:bodyPr/>
        <a:lstStyle/>
        <a:p>
          <a:endParaRPr lang="en-GB"/>
        </a:p>
      </dgm:t>
    </dgm:pt>
    <dgm:pt modelId="{60A32488-3F93-5A4A-AA93-8867095C47B5}">
      <dgm:prSet phldrT="[Text]"/>
      <dgm:spPr/>
      <dgm:t>
        <a:bodyPr/>
        <a:lstStyle/>
        <a:p>
          <a:r>
            <a:rPr lang="en-GB" dirty="0" smtClean="0"/>
            <a:t>Information Hub</a:t>
          </a:r>
          <a:endParaRPr lang="en-GB" dirty="0"/>
        </a:p>
      </dgm:t>
    </dgm:pt>
    <dgm:pt modelId="{773C7D21-DC20-2A4B-A95A-D09CB682DC9A}" type="parTrans" cxnId="{C79C078E-0F10-7F4C-8AD9-3F1AD56490F9}">
      <dgm:prSet/>
      <dgm:spPr/>
      <dgm:t>
        <a:bodyPr/>
        <a:lstStyle/>
        <a:p>
          <a:endParaRPr lang="en-GB"/>
        </a:p>
      </dgm:t>
    </dgm:pt>
    <dgm:pt modelId="{670892AE-D9F0-8C45-9A49-04B3DDB07BC5}" type="sibTrans" cxnId="{C79C078E-0F10-7F4C-8AD9-3F1AD56490F9}">
      <dgm:prSet/>
      <dgm:spPr/>
      <dgm:t>
        <a:bodyPr/>
        <a:lstStyle/>
        <a:p>
          <a:endParaRPr lang="en-GB"/>
        </a:p>
      </dgm:t>
    </dgm:pt>
    <dgm:pt modelId="{E486747F-7BA6-1740-8BDC-12AC061E6CEB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Summary of information on addressing &amp; respecting SG</a:t>
          </a:r>
          <a:endParaRPr lang="en-GB" dirty="0"/>
        </a:p>
      </dgm:t>
    </dgm:pt>
    <dgm:pt modelId="{92BF0F6E-6DB9-504D-991B-C9D55A09E4DC}" type="parTrans" cxnId="{EBA1B002-5D16-1A42-AE6F-5775D30DD727}">
      <dgm:prSet/>
      <dgm:spPr/>
      <dgm:t>
        <a:bodyPr/>
        <a:lstStyle/>
        <a:p>
          <a:endParaRPr lang="en-GB"/>
        </a:p>
      </dgm:t>
    </dgm:pt>
    <dgm:pt modelId="{C50EA4BA-0586-6143-83D0-466955CAE11A}" type="sibTrans" cxnId="{EBA1B002-5D16-1A42-AE6F-5775D30DD727}">
      <dgm:prSet/>
      <dgm:spPr/>
      <dgm:t>
        <a:bodyPr/>
        <a:lstStyle/>
        <a:p>
          <a:endParaRPr lang="en-GB"/>
        </a:p>
      </dgm:t>
    </dgm:pt>
    <dgm:pt modelId="{CFC96659-B3C4-E842-A671-39727C230320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As appropriate, link to NS or AP</a:t>
          </a:r>
          <a:endParaRPr lang="en-GB" dirty="0"/>
        </a:p>
      </dgm:t>
    </dgm:pt>
    <dgm:pt modelId="{522AF68A-F5BC-DF45-9B41-0E19E6ADEB9E}" type="parTrans" cxnId="{472B2163-256A-444E-8826-94EC5734022B}">
      <dgm:prSet/>
      <dgm:spPr/>
      <dgm:t>
        <a:bodyPr/>
        <a:lstStyle/>
        <a:p>
          <a:endParaRPr lang="en-GB"/>
        </a:p>
      </dgm:t>
    </dgm:pt>
    <dgm:pt modelId="{7E590181-A9EC-A64E-93F6-378B961D5F3B}" type="sibTrans" cxnId="{472B2163-256A-444E-8826-94EC5734022B}">
      <dgm:prSet/>
      <dgm:spPr/>
      <dgm:t>
        <a:bodyPr/>
        <a:lstStyle/>
        <a:p>
          <a:endParaRPr lang="en-GB"/>
        </a:p>
      </dgm:t>
    </dgm:pt>
    <dgm:pt modelId="{9841299C-820C-4A4E-BCAA-3747FFA9B958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FREL/RL Submission &amp; final assessment report</a:t>
          </a:r>
          <a:endParaRPr lang="en-GB" dirty="0"/>
        </a:p>
      </dgm:t>
    </dgm:pt>
    <dgm:pt modelId="{AF94183F-694C-A24A-AB92-863F13C83EA5}" type="parTrans" cxnId="{3AC2392A-BDC6-3748-B438-6D79457F3C0F}">
      <dgm:prSet/>
      <dgm:spPr/>
      <dgm:t>
        <a:bodyPr/>
        <a:lstStyle/>
        <a:p>
          <a:endParaRPr lang="en-GB"/>
        </a:p>
      </dgm:t>
    </dgm:pt>
    <dgm:pt modelId="{6147F15B-2990-7B41-BA90-0909816A975B}" type="sibTrans" cxnId="{3AC2392A-BDC6-3748-B438-6D79457F3C0F}">
      <dgm:prSet/>
      <dgm:spPr/>
      <dgm:t>
        <a:bodyPr/>
        <a:lstStyle/>
        <a:p>
          <a:endParaRPr lang="en-GB"/>
        </a:p>
      </dgm:t>
    </dgm:pt>
    <dgm:pt modelId="{DF102D17-0E6F-EA4B-97C6-4F8A8B9AB424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 smtClean="0"/>
            <a:t>Final technical report</a:t>
          </a:r>
          <a:endParaRPr lang="en-GB" dirty="0"/>
        </a:p>
      </dgm:t>
    </dgm:pt>
    <dgm:pt modelId="{69073415-6A1D-0944-B68E-CC0D64CE7203}" type="parTrans" cxnId="{F4250A9C-352D-1443-A63F-86C1C8376E52}">
      <dgm:prSet/>
      <dgm:spPr/>
      <dgm:t>
        <a:bodyPr/>
        <a:lstStyle/>
        <a:p>
          <a:endParaRPr lang="en-GB"/>
        </a:p>
      </dgm:t>
    </dgm:pt>
    <dgm:pt modelId="{61B4CAB1-FBCF-7B4E-935E-7584131199CC}" type="sibTrans" cxnId="{F4250A9C-352D-1443-A63F-86C1C8376E52}">
      <dgm:prSet/>
      <dgm:spPr/>
      <dgm:t>
        <a:bodyPr/>
        <a:lstStyle/>
        <a:p>
          <a:endParaRPr lang="en-GB"/>
        </a:p>
      </dgm:t>
    </dgm:pt>
    <dgm:pt modelId="{1C275B40-B66A-3C4A-8FA2-41CDF39DCE89}" type="pres">
      <dgm:prSet presAssocID="{AF0198EC-D382-F34A-B1E4-4A8380786DA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783175E-B69B-E842-A3F7-647C88602217}" type="pres">
      <dgm:prSet presAssocID="{42CCD146-F395-C34C-9B16-BA672ABCA0CB}" presName="compNode" presStyleCnt="0"/>
      <dgm:spPr/>
    </dgm:pt>
    <dgm:pt modelId="{B73E4F2E-D82F-2C47-8C58-8CEDCEC30B89}" type="pres">
      <dgm:prSet presAssocID="{42CCD146-F395-C34C-9B16-BA672ABCA0CB}" presName="aNode" presStyleLbl="bgShp" presStyleIdx="0" presStyleCnt="6"/>
      <dgm:spPr/>
      <dgm:t>
        <a:bodyPr/>
        <a:lstStyle/>
        <a:p>
          <a:endParaRPr lang="en-GB"/>
        </a:p>
      </dgm:t>
    </dgm:pt>
    <dgm:pt modelId="{E89289FA-FE9E-E64A-92BD-35779454233E}" type="pres">
      <dgm:prSet presAssocID="{42CCD146-F395-C34C-9B16-BA672ABCA0CB}" presName="textNode" presStyleLbl="bgShp" presStyleIdx="0" presStyleCnt="6"/>
      <dgm:spPr/>
      <dgm:t>
        <a:bodyPr/>
        <a:lstStyle/>
        <a:p>
          <a:endParaRPr lang="en-GB"/>
        </a:p>
      </dgm:t>
    </dgm:pt>
    <dgm:pt modelId="{B8E1438F-7181-884C-82F8-6E407BF9C9EC}" type="pres">
      <dgm:prSet presAssocID="{42CCD146-F395-C34C-9B16-BA672ABCA0CB}" presName="compChildNode" presStyleCnt="0"/>
      <dgm:spPr/>
    </dgm:pt>
    <dgm:pt modelId="{461E9AB8-762E-B64C-9A6E-D51FDE368EDF}" type="pres">
      <dgm:prSet presAssocID="{42CCD146-F395-C34C-9B16-BA672ABCA0CB}" presName="theInnerList" presStyleCnt="0"/>
      <dgm:spPr/>
    </dgm:pt>
    <dgm:pt modelId="{F1110A72-6835-F44A-8544-039E4B6A3142}" type="pres">
      <dgm:prSet presAssocID="{1BAD1A18-CCA6-AC4A-875C-ABEF4872FCD3}" presName="childNode" presStyleLbl="node1" presStyleIdx="0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BE394F-A571-124A-A4C8-834F5B2ACD3E}" type="pres">
      <dgm:prSet presAssocID="{1BAD1A18-CCA6-AC4A-875C-ABEF4872FCD3}" presName="aSpace2" presStyleCnt="0"/>
      <dgm:spPr/>
    </dgm:pt>
    <dgm:pt modelId="{AA58C3BD-D0D7-D742-A065-16C56F1F8A33}" type="pres">
      <dgm:prSet presAssocID="{0BBA85BD-4B2E-F040-9182-AAA8ACC5F7A8}" presName="childNode" presStyleLbl="node1" presStyleIdx="1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9A01E7-FFE8-4C45-A155-4905791D014A}" type="pres">
      <dgm:prSet presAssocID="{0BBA85BD-4B2E-F040-9182-AAA8ACC5F7A8}" presName="aSpace2" presStyleCnt="0"/>
      <dgm:spPr/>
    </dgm:pt>
    <dgm:pt modelId="{9B4E5880-4076-0741-84EB-A580130CC956}" type="pres">
      <dgm:prSet presAssocID="{F2E1E2A7-B24F-1640-A5A5-2F041F9A79BE}" presName="childNode" presStyleLbl="node1" presStyleIdx="2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277BD4-DA2B-8141-A0C9-BA4E818F4F4B}" type="pres">
      <dgm:prSet presAssocID="{F2E1E2A7-B24F-1640-A5A5-2F041F9A79BE}" presName="aSpace2" presStyleCnt="0"/>
      <dgm:spPr/>
    </dgm:pt>
    <dgm:pt modelId="{63B8D44C-BFAB-2948-9DD3-458F762B1694}" type="pres">
      <dgm:prSet presAssocID="{7EE3D0C3-EA18-654F-9B02-18B8CDAFC475}" presName="childNode" presStyleLbl="node1" presStyleIdx="3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453DEB-2D8C-9645-88EB-B660CB5947B9}" type="pres">
      <dgm:prSet presAssocID="{42CCD146-F395-C34C-9B16-BA672ABCA0CB}" presName="aSpace" presStyleCnt="0"/>
      <dgm:spPr/>
    </dgm:pt>
    <dgm:pt modelId="{74B5FB4A-5C1B-C540-B849-C4100AEE21D6}" type="pres">
      <dgm:prSet presAssocID="{B45AB69E-F01F-D140-914F-8EB721E6C03C}" presName="compNode" presStyleCnt="0"/>
      <dgm:spPr/>
    </dgm:pt>
    <dgm:pt modelId="{19930D0E-4CCD-F048-B534-450621CDEF76}" type="pres">
      <dgm:prSet presAssocID="{B45AB69E-F01F-D140-914F-8EB721E6C03C}" presName="aNode" presStyleLbl="bgShp" presStyleIdx="1" presStyleCnt="6"/>
      <dgm:spPr/>
      <dgm:t>
        <a:bodyPr/>
        <a:lstStyle/>
        <a:p>
          <a:endParaRPr lang="en-GB"/>
        </a:p>
      </dgm:t>
    </dgm:pt>
    <dgm:pt modelId="{F2201E83-7D06-3E4C-8795-DACD397D9D28}" type="pres">
      <dgm:prSet presAssocID="{B45AB69E-F01F-D140-914F-8EB721E6C03C}" presName="textNode" presStyleLbl="bgShp" presStyleIdx="1" presStyleCnt="6"/>
      <dgm:spPr/>
      <dgm:t>
        <a:bodyPr/>
        <a:lstStyle/>
        <a:p>
          <a:endParaRPr lang="en-GB"/>
        </a:p>
      </dgm:t>
    </dgm:pt>
    <dgm:pt modelId="{5056F599-E53C-4C4D-847C-BB11086CCC08}" type="pres">
      <dgm:prSet presAssocID="{B45AB69E-F01F-D140-914F-8EB721E6C03C}" presName="compChildNode" presStyleCnt="0"/>
      <dgm:spPr/>
    </dgm:pt>
    <dgm:pt modelId="{66C3195C-763D-9A42-93F7-8AE6529464C2}" type="pres">
      <dgm:prSet presAssocID="{B45AB69E-F01F-D140-914F-8EB721E6C03C}" presName="theInnerList" presStyleCnt="0"/>
      <dgm:spPr/>
    </dgm:pt>
    <dgm:pt modelId="{34F5710B-FB3C-A546-8EA6-6F33E01A0681}" type="pres">
      <dgm:prSet presAssocID="{E79C413B-3F7E-0643-80E7-346A386A8BCB}" presName="childNode" presStyleLbl="node1" presStyleIdx="4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85E0A3-EBBC-0D4E-8D00-4FA50FF860AD}" type="pres">
      <dgm:prSet presAssocID="{E79C413B-3F7E-0643-80E7-346A386A8BCB}" presName="aSpace2" presStyleCnt="0"/>
      <dgm:spPr/>
    </dgm:pt>
    <dgm:pt modelId="{4A441EEC-E844-3C48-B627-03E65148CD57}" type="pres">
      <dgm:prSet presAssocID="{32212585-7A0A-FE4D-9872-F9FC1C2F8CDA}" presName="childNode" presStyleLbl="node1" presStyleIdx="5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B8270B-9E55-E248-9373-0B2337D02408}" type="pres">
      <dgm:prSet presAssocID="{32212585-7A0A-FE4D-9872-F9FC1C2F8CDA}" presName="aSpace2" presStyleCnt="0"/>
      <dgm:spPr/>
    </dgm:pt>
    <dgm:pt modelId="{4FE3BE48-08A1-C444-B831-3524F1584242}" type="pres">
      <dgm:prSet presAssocID="{1311D70B-8BB7-C446-8FCF-776C218875A5}" presName="childNode" presStyleLbl="node1" presStyleIdx="6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41127A-5EF5-5943-8490-5B910E34F4C2}" type="pres">
      <dgm:prSet presAssocID="{1311D70B-8BB7-C446-8FCF-776C218875A5}" presName="aSpace2" presStyleCnt="0"/>
      <dgm:spPr/>
    </dgm:pt>
    <dgm:pt modelId="{2BFF5AE8-3AEB-FE4C-8D52-8B4BCBC39521}" type="pres">
      <dgm:prSet presAssocID="{EE8BECA5-5277-D143-9857-F0F545EC3873}" presName="childNode" presStyleLbl="node1" presStyleIdx="7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7B81CF-4F51-7146-BCFE-1E9A86914B9F}" type="pres">
      <dgm:prSet presAssocID="{B45AB69E-F01F-D140-914F-8EB721E6C03C}" presName="aSpace" presStyleCnt="0"/>
      <dgm:spPr/>
    </dgm:pt>
    <dgm:pt modelId="{7F73787A-F490-B847-960B-3BE9E6203B3C}" type="pres">
      <dgm:prSet presAssocID="{ED0C3C07-C54E-FD41-842E-005348593189}" presName="compNode" presStyleCnt="0"/>
      <dgm:spPr/>
    </dgm:pt>
    <dgm:pt modelId="{04CBE12D-1A2D-1742-BE99-E29C66DD2238}" type="pres">
      <dgm:prSet presAssocID="{ED0C3C07-C54E-FD41-842E-005348593189}" presName="aNode" presStyleLbl="bgShp" presStyleIdx="2" presStyleCnt="6"/>
      <dgm:spPr/>
      <dgm:t>
        <a:bodyPr/>
        <a:lstStyle/>
        <a:p>
          <a:endParaRPr lang="en-GB"/>
        </a:p>
      </dgm:t>
    </dgm:pt>
    <dgm:pt modelId="{7D58DBA5-FDE7-D14C-A14E-4127A821BE4F}" type="pres">
      <dgm:prSet presAssocID="{ED0C3C07-C54E-FD41-842E-005348593189}" presName="textNode" presStyleLbl="bgShp" presStyleIdx="2" presStyleCnt="6"/>
      <dgm:spPr/>
      <dgm:t>
        <a:bodyPr/>
        <a:lstStyle/>
        <a:p>
          <a:endParaRPr lang="en-GB"/>
        </a:p>
      </dgm:t>
    </dgm:pt>
    <dgm:pt modelId="{D930BA73-0295-834B-A60A-F226B660D2F1}" type="pres">
      <dgm:prSet presAssocID="{ED0C3C07-C54E-FD41-842E-005348593189}" presName="compChildNode" presStyleCnt="0"/>
      <dgm:spPr/>
    </dgm:pt>
    <dgm:pt modelId="{20B41268-8347-E54F-AA9B-6448CA40CEB2}" type="pres">
      <dgm:prSet presAssocID="{ED0C3C07-C54E-FD41-842E-005348593189}" presName="theInnerList" presStyleCnt="0"/>
      <dgm:spPr/>
    </dgm:pt>
    <dgm:pt modelId="{8499DFD1-C9BD-8945-BB89-AFAB4308A0FC}" type="pres">
      <dgm:prSet presAssocID="{E8F1B27F-32BD-3F4B-B744-480D7AD82F02}" presName="childNode" presStyleLbl="node1" presStyleIdx="8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632C18-9797-D24E-97E4-2DCD536242C8}" type="pres">
      <dgm:prSet presAssocID="{E8F1B27F-32BD-3F4B-B744-480D7AD82F02}" presName="aSpace2" presStyleCnt="0"/>
      <dgm:spPr/>
    </dgm:pt>
    <dgm:pt modelId="{08F273E0-AEAF-1547-8768-8D25CC6A95BD}" type="pres">
      <dgm:prSet presAssocID="{ACD57ED3-52A2-7043-9B8C-F59CFE45CB64}" presName="childNode" presStyleLbl="node1" presStyleIdx="9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C9A463-F723-7647-9157-BCFE566B128F}" type="pres">
      <dgm:prSet presAssocID="{ACD57ED3-52A2-7043-9B8C-F59CFE45CB64}" presName="aSpace2" presStyleCnt="0"/>
      <dgm:spPr/>
    </dgm:pt>
    <dgm:pt modelId="{2C38D9DE-6162-0440-AB9D-EA612BE848CF}" type="pres">
      <dgm:prSet presAssocID="{F81D2EA0-3703-7843-B4E7-AD3570DADD6A}" presName="childNode" presStyleLbl="node1" presStyleIdx="10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C4EF2E-6385-F441-AB76-9FE3DCBCFF9F}" type="pres">
      <dgm:prSet presAssocID="{F81D2EA0-3703-7843-B4E7-AD3570DADD6A}" presName="aSpace2" presStyleCnt="0"/>
      <dgm:spPr/>
    </dgm:pt>
    <dgm:pt modelId="{84B3C0CA-8DF1-C741-AABB-2238D5F5DA8D}" type="pres">
      <dgm:prSet presAssocID="{D7838698-8F2F-8340-8667-242D43DE82E7}" presName="childNode" presStyleLbl="node1" presStyleIdx="11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1F7E07-09B2-874E-A93A-19AD9473AC0B}" type="pres">
      <dgm:prSet presAssocID="{ED0C3C07-C54E-FD41-842E-005348593189}" presName="aSpace" presStyleCnt="0"/>
      <dgm:spPr/>
    </dgm:pt>
    <dgm:pt modelId="{A3A07665-84C7-2247-B8AE-E53E1F619B2B}" type="pres">
      <dgm:prSet presAssocID="{046B3653-E8C4-9044-B782-1846D456CEC6}" presName="compNode" presStyleCnt="0"/>
      <dgm:spPr/>
    </dgm:pt>
    <dgm:pt modelId="{80321BA4-C49D-354B-9454-BCF64EFAE27C}" type="pres">
      <dgm:prSet presAssocID="{046B3653-E8C4-9044-B782-1846D456CEC6}" presName="aNode" presStyleLbl="bgShp" presStyleIdx="3" presStyleCnt="6"/>
      <dgm:spPr/>
      <dgm:t>
        <a:bodyPr/>
        <a:lstStyle/>
        <a:p>
          <a:endParaRPr lang="en-GB"/>
        </a:p>
      </dgm:t>
    </dgm:pt>
    <dgm:pt modelId="{EA04E887-1EE1-924D-9D02-8C7E3004D781}" type="pres">
      <dgm:prSet presAssocID="{046B3653-E8C4-9044-B782-1846D456CEC6}" presName="textNode" presStyleLbl="bgShp" presStyleIdx="3" presStyleCnt="6"/>
      <dgm:spPr/>
      <dgm:t>
        <a:bodyPr/>
        <a:lstStyle/>
        <a:p>
          <a:endParaRPr lang="en-GB"/>
        </a:p>
      </dgm:t>
    </dgm:pt>
    <dgm:pt modelId="{D57E5AFA-432C-7647-B314-E2A2CD7D85A5}" type="pres">
      <dgm:prSet presAssocID="{046B3653-E8C4-9044-B782-1846D456CEC6}" presName="compChildNode" presStyleCnt="0"/>
      <dgm:spPr/>
    </dgm:pt>
    <dgm:pt modelId="{078F7A89-D034-2A4A-9BD2-8F89E1B91B16}" type="pres">
      <dgm:prSet presAssocID="{046B3653-E8C4-9044-B782-1846D456CEC6}" presName="theInnerList" presStyleCnt="0"/>
      <dgm:spPr/>
    </dgm:pt>
    <dgm:pt modelId="{3D61A970-F458-5D44-A44B-F645B290C7C4}" type="pres">
      <dgm:prSet presAssocID="{8EC682A6-8733-FD40-80CF-6D0CF4FCF801}" presName="childNode" presStyleLbl="node1" presStyleIdx="12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02BF54B-C5CD-D949-B6C0-8B58BE4F5211}" type="pres">
      <dgm:prSet presAssocID="{8EC682A6-8733-FD40-80CF-6D0CF4FCF801}" presName="aSpace2" presStyleCnt="0"/>
      <dgm:spPr/>
    </dgm:pt>
    <dgm:pt modelId="{95D6BF39-DEC0-E749-9BA6-E1E77B23B136}" type="pres">
      <dgm:prSet presAssocID="{39EC72FF-91A7-334F-B6A1-D0E563E039B8}" presName="childNode" presStyleLbl="node1" presStyleIdx="13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F1FE42-1EA9-0243-B29C-5B2D6FD023F9}" type="pres">
      <dgm:prSet presAssocID="{39EC72FF-91A7-334F-B6A1-D0E563E039B8}" presName="aSpace2" presStyleCnt="0"/>
      <dgm:spPr/>
    </dgm:pt>
    <dgm:pt modelId="{2FF11DDC-6CF1-174E-B699-1DABC5DF0955}" type="pres">
      <dgm:prSet presAssocID="{765B3F50-F643-D64E-A6E7-D272DE2C5BAC}" presName="childNode" presStyleLbl="node1" presStyleIdx="14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06D30D-6275-D545-B7D7-AFDA71CC12BD}" type="pres">
      <dgm:prSet presAssocID="{765B3F50-F643-D64E-A6E7-D272DE2C5BAC}" presName="aSpace2" presStyleCnt="0"/>
      <dgm:spPr/>
    </dgm:pt>
    <dgm:pt modelId="{146D0CAA-1971-8D46-B0A0-8987B9D971A0}" type="pres">
      <dgm:prSet presAssocID="{DF27D8A9-08D0-8144-999E-6BBA3301484D}" presName="childNode" presStyleLbl="node1" presStyleIdx="15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AD0618-0C09-3B46-8BBC-572021D3BA9F}" type="pres">
      <dgm:prSet presAssocID="{046B3653-E8C4-9044-B782-1846D456CEC6}" presName="aSpace" presStyleCnt="0"/>
      <dgm:spPr/>
    </dgm:pt>
    <dgm:pt modelId="{66319E09-4E94-1142-8DA6-3A6E7BBE4BD8}" type="pres">
      <dgm:prSet presAssocID="{60A32488-3F93-5A4A-AA93-8867095C47B5}" presName="compNode" presStyleCnt="0"/>
      <dgm:spPr/>
    </dgm:pt>
    <dgm:pt modelId="{F09F0AC0-B32A-044D-B977-6F6B274491E2}" type="pres">
      <dgm:prSet presAssocID="{60A32488-3F93-5A4A-AA93-8867095C47B5}" presName="aNode" presStyleLbl="bgShp" presStyleIdx="4" presStyleCnt="6"/>
      <dgm:spPr/>
      <dgm:t>
        <a:bodyPr/>
        <a:lstStyle/>
        <a:p>
          <a:endParaRPr lang="en-GB"/>
        </a:p>
      </dgm:t>
    </dgm:pt>
    <dgm:pt modelId="{FF52DDF0-86F8-0245-8142-8B3A28D14772}" type="pres">
      <dgm:prSet presAssocID="{60A32488-3F93-5A4A-AA93-8867095C47B5}" presName="textNode" presStyleLbl="bgShp" presStyleIdx="4" presStyleCnt="6"/>
      <dgm:spPr/>
      <dgm:t>
        <a:bodyPr/>
        <a:lstStyle/>
        <a:p>
          <a:endParaRPr lang="en-GB"/>
        </a:p>
      </dgm:t>
    </dgm:pt>
    <dgm:pt modelId="{EA3CD87B-14E9-D241-A562-475210C4B1A7}" type="pres">
      <dgm:prSet presAssocID="{60A32488-3F93-5A4A-AA93-8867095C47B5}" presName="compChildNode" presStyleCnt="0"/>
      <dgm:spPr/>
    </dgm:pt>
    <dgm:pt modelId="{515CA846-9369-0245-B87C-32964C555232}" type="pres">
      <dgm:prSet presAssocID="{60A32488-3F93-5A4A-AA93-8867095C47B5}" presName="theInnerList" presStyleCnt="0"/>
      <dgm:spPr/>
    </dgm:pt>
    <dgm:pt modelId="{0C6D3264-496A-8F41-9AC3-77CC8FE9DA19}" type="pres">
      <dgm:prSet presAssocID="{CFC96659-B3C4-E842-A671-39727C230320}" presName="childNode" presStyleLbl="node1" presStyleIdx="16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C0C793-18CC-964B-8232-314F7387ECA2}" type="pres">
      <dgm:prSet presAssocID="{CFC96659-B3C4-E842-A671-39727C230320}" presName="aSpace2" presStyleCnt="0"/>
      <dgm:spPr/>
    </dgm:pt>
    <dgm:pt modelId="{928834FF-F1AD-4941-B864-D1B44678C4F7}" type="pres">
      <dgm:prSet presAssocID="{9841299C-820C-4A4E-BCAA-3747FFA9B958}" presName="childNode" presStyleLbl="node1" presStyleIdx="17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9A6BB3-D679-7348-A2A1-2C0B5A1EBC68}" type="pres">
      <dgm:prSet presAssocID="{9841299C-820C-4A4E-BCAA-3747FFA9B958}" presName="aSpace2" presStyleCnt="0"/>
      <dgm:spPr/>
    </dgm:pt>
    <dgm:pt modelId="{4DC42F35-C84E-7140-BBFF-9A557B969BA4}" type="pres">
      <dgm:prSet presAssocID="{DF102D17-0E6F-EA4B-97C6-4F8A8B9AB424}" presName="childNode" presStyleLbl="node1" presStyleIdx="18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83987B-2007-F24F-850F-23E7FB24453C}" type="pres">
      <dgm:prSet presAssocID="{DF102D17-0E6F-EA4B-97C6-4F8A8B9AB424}" presName="aSpace2" presStyleCnt="0"/>
      <dgm:spPr/>
    </dgm:pt>
    <dgm:pt modelId="{DED86743-CA11-7440-8FC8-2FD2271549E7}" type="pres">
      <dgm:prSet presAssocID="{E486747F-7BA6-1740-8BDC-12AC061E6CEB}" presName="childNode" presStyleLbl="node1" presStyleIdx="19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B714B9-F2B2-9342-90C7-32EA26B85E34}" type="pres">
      <dgm:prSet presAssocID="{60A32488-3F93-5A4A-AA93-8867095C47B5}" presName="aSpace" presStyleCnt="0"/>
      <dgm:spPr/>
    </dgm:pt>
    <dgm:pt modelId="{47C4062B-01B4-854D-B06B-33A9A431C9B0}" type="pres">
      <dgm:prSet presAssocID="{2C2C7F8F-4AAC-0E4E-AFCA-E9C4B395604D}" presName="compNode" presStyleCnt="0"/>
      <dgm:spPr/>
    </dgm:pt>
    <dgm:pt modelId="{262E7E06-2617-AC47-A12E-74EB0462CA5A}" type="pres">
      <dgm:prSet presAssocID="{2C2C7F8F-4AAC-0E4E-AFCA-E9C4B395604D}" presName="aNode" presStyleLbl="bgShp" presStyleIdx="5" presStyleCnt="6"/>
      <dgm:spPr/>
      <dgm:t>
        <a:bodyPr/>
        <a:lstStyle/>
        <a:p>
          <a:endParaRPr lang="en-GB"/>
        </a:p>
      </dgm:t>
    </dgm:pt>
    <dgm:pt modelId="{4C988399-1774-BC42-A583-EC482EBA9848}" type="pres">
      <dgm:prSet presAssocID="{2C2C7F8F-4AAC-0E4E-AFCA-E9C4B395604D}" presName="textNode" presStyleLbl="bgShp" presStyleIdx="5" presStyleCnt="6"/>
      <dgm:spPr/>
      <dgm:t>
        <a:bodyPr/>
        <a:lstStyle/>
        <a:p>
          <a:endParaRPr lang="en-GB"/>
        </a:p>
      </dgm:t>
    </dgm:pt>
    <dgm:pt modelId="{31AF86B2-69BD-0942-8314-C5C112712CAD}" type="pres">
      <dgm:prSet presAssocID="{2C2C7F8F-4AAC-0E4E-AFCA-E9C4B395604D}" presName="compChildNode" presStyleCnt="0"/>
      <dgm:spPr/>
    </dgm:pt>
    <dgm:pt modelId="{DC4071B7-3EF3-2743-BB39-B49790D45417}" type="pres">
      <dgm:prSet presAssocID="{2C2C7F8F-4AAC-0E4E-AFCA-E9C4B395604D}" presName="theInnerList" presStyleCnt="0"/>
      <dgm:spPr/>
    </dgm:pt>
    <dgm:pt modelId="{B77BA779-6271-CB41-ACA0-35DE518707A2}" type="pres">
      <dgm:prSet presAssocID="{57A06BFE-9020-A54A-B62F-D7D33AFF1981}" presName="childNode" presStyleLbl="node1" presStyleIdx="20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5BACB8-1A61-0444-BEC1-DF78EC62E578}" type="pres">
      <dgm:prSet presAssocID="{57A06BFE-9020-A54A-B62F-D7D33AFF1981}" presName="aSpace2" presStyleCnt="0"/>
      <dgm:spPr/>
    </dgm:pt>
    <dgm:pt modelId="{B9CD9D0C-43A4-0545-B085-0FB804EF2027}" type="pres">
      <dgm:prSet presAssocID="{8454D19C-BA06-804E-8637-B7C5581664C5}" presName="childNode" presStyleLbl="node1" presStyleIdx="21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191C9D-6998-004B-AD08-C3D965570ECD}" type="pres">
      <dgm:prSet presAssocID="{8454D19C-BA06-804E-8637-B7C5581664C5}" presName="aSpace2" presStyleCnt="0"/>
      <dgm:spPr/>
    </dgm:pt>
    <dgm:pt modelId="{5DC20184-7ADD-4F45-90AA-271D796A758E}" type="pres">
      <dgm:prSet presAssocID="{2974EDAD-D82E-2640-A07F-F3E6831B98A2}" presName="childNode" presStyleLbl="node1" presStyleIdx="22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6EE8E8-1D5E-1040-886E-59D5C6F2CCBE}" type="pres">
      <dgm:prSet presAssocID="{2974EDAD-D82E-2640-A07F-F3E6831B98A2}" presName="aSpace2" presStyleCnt="0"/>
      <dgm:spPr/>
    </dgm:pt>
    <dgm:pt modelId="{AF51E67E-7200-8341-922E-CCF8D43F21F7}" type="pres">
      <dgm:prSet presAssocID="{01420591-F2E5-5841-AF4E-90701C6445C4}" presName="childNode" presStyleLbl="node1" presStyleIdx="23" presStyleCnt="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8A69260-6E7B-FB47-A058-2C60526B2DAF}" srcId="{42CCD146-F395-C34C-9B16-BA672ABCA0CB}" destId="{7EE3D0C3-EA18-654F-9B02-18B8CDAFC475}" srcOrd="3" destOrd="0" parTransId="{FC77F465-37F6-914E-A64B-822488E4866E}" sibTransId="{F60E065C-445A-9B42-A06E-A81B2C011BF0}"/>
    <dgm:cxn modelId="{4F2EE4DF-C7A6-4FA9-9B71-183361564A13}" type="presOf" srcId="{F2E1E2A7-B24F-1640-A5A5-2F041F9A79BE}" destId="{9B4E5880-4076-0741-84EB-A580130CC956}" srcOrd="0" destOrd="0" presId="urn:microsoft.com/office/officeart/2005/8/layout/lProcess2"/>
    <dgm:cxn modelId="{C8F4B89E-6CD1-4396-AA2E-A078FF7F2B8A}" type="presOf" srcId="{E486747F-7BA6-1740-8BDC-12AC061E6CEB}" destId="{DED86743-CA11-7440-8FC8-2FD2271549E7}" srcOrd="0" destOrd="0" presId="urn:microsoft.com/office/officeart/2005/8/layout/lProcess2"/>
    <dgm:cxn modelId="{405DC109-E407-BE43-9AAE-773EAC84FE7B}" srcId="{ED0C3C07-C54E-FD41-842E-005348593189}" destId="{E8F1B27F-32BD-3F4B-B744-480D7AD82F02}" srcOrd="0" destOrd="0" parTransId="{856118DF-BCCB-8C4E-B9B8-6A5532EC101A}" sibTransId="{520E574A-863E-2548-B644-64B9B58191B1}"/>
    <dgm:cxn modelId="{F1A1D895-4177-4A5A-9ED6-970C1D91428C}" type="presOf" srcId="{01420591-F2E5-5841-AF4E-90701C6445C4}" destId="{AF51E67E-7200-8341-922E-CCF8D43F21F7}" srcOrd="0" destOrd="0" presId="urn:microsoft.com/office/officeart/2005/8/layout/lProcess2"/>
    <dgm:cxn modelId="{B0700FF0-B50C-4077-9589-CBE26C112484}" type="presOf" srcId="{B45AB69E-F01F-D140-914F-8EB721E6C03C}" destId="{F2201E83-7D06-3E4C-8795-DACD397D9D28}" srcOrd="1" destOrd="0" presId="urn:microsoft.com/office/officeart/2005/8/layout/lProcess2"/>
    <dgm:cxn modelId="{53FDA775-01A0-A94F-AF9A-906F4BFA6BB1}" srcId="{42CCD146-F395-C34C-9B16-BA672ABCA0CB}" destId="{1BAD1A18-CCA6-AC4A-875C-ABEF4872FCD3}" srcOrd="0" destOrd="0" parTransId="{62D8F64A-FD13-2245-9329-6C2C67F13A97}" sibTransId="{A4279A30-7868-1F4B-8B7D-DB7DF9865F8F}"/>
    <dgm:cxn modelId="{F4250A9C-352D-1443-A63F-86C1C8376E52}" srcId="{60A32488-3F93-5A4A-AA93-8867095C47B5}" destId="{DF102D17-0E6F-EA4B-97C6-4F8A8B9AB424}" srcOrd="2" destOrd="0" parTransId="{69073415-6A1D-0944-B68E-CC0D64CE7203}" sibTransId="{61B4CAB1-FBCF-7B4E-935E-7584131199CC}"/>
    <dgm:cxn modelId="{EBA1B002-5D16-1A42-AE6F-5775D30DD727}" srcId="{60A32488-3F93-5A4A-AA93-8867095C47B5}" destId="{E486747F-7BA6-1740-8BDC-12AC061E6CEB}" srcOrd="3" destOrd="0" parTransId="{92BF0F6E-6DB9-504D-991B-C9D55A09E4DC}" sibTransId="{C50EA4BA-0586-6143-83D0-466955CAE11A}"/>
    <dgm:cxn modelId="{E224FDB4-C875-2C4A-B0FA-C4F1ABFAA1EF}" srcId="{B45AB69E-F01F-D140-914F-8EB721E6C03C}" destId="{EE8BECA5-5277-D143-9857-F0F545EC3873}" srcOrd="3" destOrd="0" parTransId="{748F2EB7-91AE-D24C-97CD-27830BBCA04E}" sibTransId="{CCD55747-4C1C-BC4F-9CFB-F43110D41884}"/>
    <dgm:cxn modelId="{10F0A312-AA99-9142-AB31-244ADD1A45F4}" srcId="{2C2C7F8F-4AAC-0E4E-AFCA-E9C4B395604D}" destId="{2974EDAD-D82E-2640-A07F-F3E6831B98A2}" srcOrd="2" destOrd="0" parTransId="{08C5FB80-86F4-064A-B0A7-284D9C8952F5}" sibTransId="{E08EEF40-81D8-6249-A863-E3CCA063316F}"/>
    <dgm:cxn modelId="{966C2231-429D-43A0-A9B7-C0D7B88D12F0}" type="presOf" srcId="{046B3653-E8C4-9044-B782-1846D456CEC6}" destId="{80321BA4-C49D-354B-9454-BCF64EFAE27C}" srcOrd="0" destOrd="0" presId="urn:microsoft.com/office/officeart/2005/8/layout/lProcess2"/>
    <dgm:cxn modelId="{3FFADC8B-E829-45E1-8D5C-EF93551BE6EA}" type="presOf" srcId="{2C2C7F8F-4AAC-0E4E-AFCA-E9C4B395604D}" destId="{4C988399-1774-BC42-A583-EC482EBA9848}" srcOrd="1" destOrd="0" presId="urn:microsoft.com/office/officeart/2005/8/layout/lProcess2"/>
    <dgm:cxn modelId="{472B2163-256A-444E-8826-94EC5734022B}" srcId="{60A32488-3F93-5A4A-AA93-8867095C47B5}" destId="{CFC96659-B3C4-E842-A671-39727C230320}" srcOrd="0" destOrd="0" parTransId="{522AF68A-F5BC-DF45-9B41-0E19E6ADEB9E}" sibTransId="{7E590181-A9EC-A64E-93F6-378B961D5F3B}"/>
    <dgm:cxn modelId="{6CDC329B-7726-439A-A445-E8E16615E021}" type="presOf" srcId="{42CCD146-F395-C34C-9B16-BA672ABCA0CB}" destId="{B73E4F2E-D82F-2C47-8C58-8CEDCEC30B89}" srcOrd="0" destOrd="0" presId="urn:microsoft.com/office/officeart/2005/8/layout/lProcess2"/>
    <dgm:cxn modelId="{0FB21614-0F65-453D-BF65-CE69916BE56C}" type="presOf" srcId="{F81D2EA0-3703-7843-B4E7-AD3570DADD6A}" destId="{2C38D9DE-6162-0440-AB9D-EA612BE848CF}" srcOrd="0" destOrd="0" presId="urn:microsoft.com/office/officeart/2005/8/layout/lProcess2"/>
    <dgm:cxn modelId="{937E3181-5251-4219-969C-A7C56F6B9C97}" type="presOf" srcId="{B45AB69E-F01F-D140-914F-8EB721E6C03C}" destId="{19930D0E-4CCD-F048-B534-450621CDEF76}" srcOrd="0" destOrd="0" presId="urn:microsoft.com/office/officeart/2005/8/layout/lProcess2"/>
    <dgm:cxn modelId="{2054C27E-A9E2-F745-85FC-15FD92F57214}" srcId="{AF0198EC-D382-F34A-B1E4-4A8380786DAC}" destId="{046B3653-E8C4-9044-B782-1846D456CEC6}" srcOrd="3" destOrd="0" parTransId="{EB4BE40E-4389-EC48-B28A-98529D9593CD}" sibTransId="{90498BDB-D6D6-994B-9D8F-CE84D9E6ECDA}"/>
    <dgm:cxn modelId="{70D00BBA-45C7-854D-B48C-B7206489874D}" srcId="{AF0198EC-D382-F34A-B1E4-4A8380786DAC}" destId="{ED0C3C07-C54E-FD41-842E-005348593189}" srcOrd="2" destOrd="0" parTransId="{25271880-6260-A14D-80F8-C4974BB8EEB0}" sibTransId="{308E738E-0F71-0F4D-8A0C-C66561F35F64}"/>
    <dgm:cxn modelId="{D5120A15-85F1-42BB-B244-955D5BA5CD05}" type="presOf" srcId="{2974EDAD-D82E-2640-A07F-F3E6831B98A2}" destId="{5DC20184-7ADD-4F45-90AA-271D796A758E}" srcOrd="0" destOrd="0" presId="urn:microsoft.com/office/officeart/2005/8/layout/lProcess2"/>
    <dgm:cxn modelId="{F4CCC706-8DEA-41D1-8AC5-757F09F3C485}" type="presOf" srcId="{1311D70B-8BB7-C446-8FCF-776C218875A5}" destId="{4FE3BE48-08A1-C444-B831-3524F1584242}" srcOrd="0" destOrd="0" presId="urn:microsoft.com/office/officeart/2005/8/layout/lProcess2"/>
    <dgm:cxn modelId="{8AF15EF0-A004-AD41-9691-EFDA8A53F26F}" srcId="{046B3653-E8C4-9044-B782-1846D456CEC6}" destId="{39EC72FF-91A7-334F-B6A1-D0E563E039B8}" srcOrd="1" destOrd="0" parTransId="{6C5F4C39-472C-C849-93BD-6A00E0871DE8}" sibTransId="{A602AB12-F6FF-564C-BE88-6A05C5EA51E7}"/>
    <dgm:cxn modelId="{F3C70F08-74EF-454A-8527-B4B207712049}" srcId="{2C2C7F8F-4AAC-0E4E-AFCA-E9C4B395604D}" destId="{8454D19C-BA06-804E-8637-B7C5581664C5}" srcOrd="1" destOrd="0" parTransId="{1ABFC5E6-3A5F-9B4E-A3D4-BA06A336D951}" sibTransId="{2C8F50BB-A127-B347-81D4-56FD17502774}"/>
    <dgm:cxn modelId="{C1599F96-D933-4F3D-81D3-25D23B4040ED}" type="presOf" srcId="{EE8BECA5-5277-D143-9857-F0F545EC3873}" destId="{2BFF5AE8-3AEB-FE4C-8D52-8B4BCBC39521}" srcOrd="0" destOrd="0" presId="urn:microsoft.com/office/officeart/2005/8/layout/lProcess2"/>
    <dgm:cxn modelId="{66F813CB-6C44-4D66-8D11-FD0E7335DB89}" type="presOf" srcId="{60A32488-3F93-5A4A-AA93-8867095C47B5}" destId="{FF52DDF0-86F8-0245-8142-8B3A28D14772}" srcOrd="1" destOrd="0" presId="urn:microsoft.com/office/officeart/2005/8/layout/lProcess2"/>
    <dgm:cxn modelId="{AE399DED-E0CE-854B-AD59-40D21F3CDA8B}" srcId="{AF0198EC-D382-F34A-B1E4-4A8380786DAC}" destId="{42CCD146-F395-C34C-9B16-BA672ABCA0CB}" srcOrd="0" destOrd="0" parTransId="{87B36477-8477-9A41-9527-9AC9DC28D6E3}" sibTransId="{0EF74C78-136B-464A-957B-41E54423D7E7}"/>
    <dgm:cxn modelId="{41A2498B-3064-6944-944F-0DE3EB322E60}" srcId="{ED0C3C07-C54E-FD41-842E-005348593189}" destId="{F81D2EA0-3703-7843-B4E7-AD3570DADD6A}" srcOrd="2" destOrd="0" parTransId="{A2C492D6-4E6C-1B4D-B343-F6E6FF020905}" sibTransId="{EC391D2F-EBBC-094F-85BB-A2F162839761}"/>
    <dgm:cxn modelId="{1EDDFE6F-416E-4AFE-9DCB-7FDFC8D9A3C8}" type="presOf" srcId="{32212585-7A0A-FE4D-9872-F9FC1C2F8CDA}" destId="{4A441EEC-E844-3C48-B627-03E65148CD57}" srcOrd="0" destOrd="0" presId="urn:microsoft.com/office/officeart/2005/8/layout/lProcess2"/>
    <dgm:cxn modelId="{92528F73-B720-47CA-9BAF-502477E21F4A}" type="presOf" srcId="{9841299C-820C-4A4E-BCAA-3747FFA9B958}" destId="{928834FF-F1AD-4941-B864-D1B44678C4F7}" srcOrd="0" destOrd="0" presId="urn:microsoft.com/office/officeart/2005/8/layout/lProcess2"/>
    <dgm:cxn modelId="{59ED23A9-A319-40C7-AD73-EDC06114CB6C}" type="presOf" srcId="{DF102D17-0E6F-EA4B-97C6-4F8A8B9AB424}" destId="{4DC42F35-C84E-7140-BBFF-9A557B969BA4}" srcOrd="0" destOrd="0" presId="urn:microsoft.com/office/officeart/2005/8/layout/lProcess2"/>
    <dgm:cxn modelId="{D9E6B819-0E87-49C6-90F6-48FF1B6EA71E}" type="presOf" srcId="{39EC72FF-91A7-334F-B6A1-D0E563E039B8}" destId="{95D6BF39-DEC0-E749-9BA6-E1E77B23B136}" srcOrd="0" destOrd="0" presId="urn:microsoft.com/office/officeart/2005/8/layout/lProcess2"/>
    <dgm:cxn modelId="{C6B71CF0-14DC-4511-B93A-41C17ADB05F0}" type="presOf" srcId="{ED0C3C07-C54E-FD41-842E-005348593189}" destId="{04CBE12D-1A2D-1742-BE99-E29C66DD2238}" srcOrd="0" destOrd="0" presId="urn:microsoft.com/office/officeart/2005/8/layout/lProcess2"/>
    <dgm:cxn modelId="{BC5A6F8F-CAB1-45F3-89C9-1FE04E3F99BA}" type="presOf" srcId="{ACD57ED3-52A2-7043-9B8C-F59CFE45CB64}" destId="{08F273E0-AEAF-1547-8768-8D25CC6A95BD}" srcOrd="0" destOrd="0" presId="urn:microsoft.com/office/officeart/2005/8/layout/lProcess2"/>
    <dgm:cxn modelId="{FD33FFCE-3A4E-1D4D-920D-8546498D3C54}" srcId="{42CCD146-F395-C34C-9B16-BA672ABCA0CB}" destId="{F2E1E2A7-B24F-1640-A5A5-2F041F9A79BE}" srcOrd="2" destOrd="0" parTransId="{89AD0A00-E8C5-314A-8748-ED9FDD15C920}" sibTransId="{0509D1BA-4812-1345-B070-576DA58ED669}"/>
    <dgm:cxn modelId="{807CD971-D4EB-D143-BDED-327C2CCC5B64}" srcId="{42CCD146-F395-C34C-9B16-BA672ABCA0CB}" destId="{0BBA85BD-4B2E-F040-9182-AAA8ACC5F7A8}" srcOrd="1" destOrd="0" parTransId="{C492D33A-B0EC-4548-84F2-0773ACA2B2A8}" sibTransId="{090EDB0C-BA23-A547-85E8-58897123DB45}"/>
    <dgm:cxn modelId="{E0B07DCE-EA6E-924C-8B0F-C86C14397E32}" srcId="{2C2C7F8F-4AAC-0E4E-AFCA-E9C4B395604D}" destId="{57A06BFE-9020-A54A-B62F-D7D33AFF1981}" srcOrd="0" destOrd="0" parTransId="{A7326585-BB3B-DA41-A4D4-9253286C6375}" sibTransId="{A7AB1FAF-06A5-C14A-91EE-AA088D0A3D2B}"/>
    <dgm:cxn modelId="{42831E74-3AC4-D342-9000-CC04A55CD6EF}" srcId="{2C2C7F8F-4AAC-0E4E-AFCA-E9C4B395604D}" destId="{01420591-F2E5-5841-AF4E-90701C6445C4}" srcOrd="3" destOrd="0" parTransId="{F0692586-21C7-124C-A402-1D2662B82A14}" sibTransId="{0C3D7ADE-9B2D-0641-A383-7A2EC15C9950}"/>
    <dgm:cxn modelId="{B0E94EEF-CCC5-41B4-B299-F931F48596B4}" type="presOf" srcId="{57A06BFE-9020-A54A-B62F-D7D33AFF1981}" destId="{B77BA779-6271-CB41-ACA0-35DE518707A2}" srcOrd="0" destOrd="0" presId="urn:microsoft.com/office/officeart/2005/8/layout/lProcess2"/>
    <dgm:cxn modelId="{07B02BBF-71F6-DA44-9CAD-EF1A5DA5F178}" srcId="{046B3653-E8C4-9044-B782-1846D456CEC6}" destId="{DF27D8A9-08D0-8144-999E-6BBA3301484D}" srcOrd="3" destOrd="0" parTransId="{201ECDEF-67DA-A64F-92F1-A34E8B36DE60}" sibTransId="{6EE8DF00-F71E-B44A-B615-1930930F4ADB}"/>
    <dgm:cxn modelId="{BE49E2A4-E669-45D7-A605-B9F842FA873F}" type="presOf" srcId="{42CCD146-F395-C34C-9B16-BA672ABCA0CB}" destId="{E89289FA-FE9E-E64A-92BD-35779454233E}" srcOrd="1" destOrd="0" presId="urn:microsoft.com/office/officeart/2005/8/layout/lProcess2"/>
    <dgm:cxn modelId="{8A6315AD-834E-43FF-8D2A-82F1712AD538}" type="presOf" srcId="{8454D19C-BA06-804E-8637-B7C5581664C5}" destId="{B9CD9D0C-43A4-0545-B085-0FB804EF2027}" srcOrd="0" destOrd="0" presId="urn:microsoft.com/office/officeart/2005/8/layout/lProcess2"/>
    <dgm:cxn modelId="{335E8263-C856-4132-82F0-D3C735268B26}" type="presOf" srcId="{DF27D8A9-08D0-8144-999E-6BBA3301484D}" destId="{146D0CAA-1971-8D46-B0A0-8987B9D971A0}" srcOrd="0" destOrd="0" presId="urn:microsoft.com/office/officeart/2005/8/layout/lProcess2"/>
    <dgm:cxn modelId="{E34EACF3-EE72-CC43-91AC-7868DB3BB8C6}" srcId="{AF0198EC-D382-F34A-B1E4-4A8380786DAC}" destId="{2C2C7F8F-4AAC-0E4E-AFCA-E9C4B395604D}" srcOrd="5" destOrd="0" parTransId="{CE27390B-ABA7-8344-AC0D-88A255F2BCA8}" sibTransId="{F9B02056-0DA8-0547-BB51-81CBB023D618}"/>
    <dgm:cxn modelId="{0F3665AB-D3D8-4EC9-8759-20AE82AAF774}" type="presOf" srcId="{2C2C7F8F-4AAC-0E4E-AFCA-E9C4B395604D}" destId="{262E7E06-2617-AC47-A12E-74EB0462CA5A}" srcOrd="0" destOrd="0" presId="urn:microsoft.com/office/officeart/2005/8/layout/lProcess2"/>
    <dgm:cxn modelId="{3AC2392A-BDC6-3748-B438-6D79457F3C0F}" srcId="{60A32488-3F93-5A4A-AA93-8867095C47B5}" destId="{9841299C-820C-4A4E-BCAA-3747FFA9B958}" srcOrd="1" destOrd="0" parTransId="{AF94183F-694C-A24A-AB92-863F13C83EA5}" sibTransId="{6147F15B-2990-7B41-BA90-0909816A975B}"/>
    <dgm:cxn modelId="{5074748C-B49F-42B6-B831-5F5759A73E00}" type="presOf" srcId="{0BBA85BD-4B2E-F040-9182-AAA8ACC5F7A8}" destId="{AA58C3BD-D0D7-D742-A065-16C56F1F8A33}" srcOrd="0" destOrd="0" presId="urn:microsoft.com/office/officeart/2005/8/layout/lProcess2"/>
    <dgm:cxn modelId="{8D7CC3CF-766C-45C7-85F1-C65A25DB93F8}" type="presOf" srcId="{E8F1B27F-32BD-3F4B-B744-480D7AD82F02}" destId="{8499DFD1-C9BD-8945-BB89-AFAB4308A0FC}" srcOrd="0" destOrd="0" presId="urn:microsoft.com/office/officeart/2005/8/layout/lProcess2"/>
    <dgm:cxn modelId="{3C121B80-C669-41F8-ACEC-44261E8CFE97}" type="presOf" srcId="{60A32488-3F93-5A4A-AA93-8867095C47B5}" destId="{F09F0AC0-B32A-044D-B977-6F6B274491E2}" srcOrd="0" destOrd="0" presId="urn:microsoft.com/office/officeart/2005/8/layout/lProcess2"/>
    <dgm:cxn modelId="{6E395F37-C5FC-426E-8040-5EF25033192F}" type="presOf" srcId="{7EE3D0C3-EA18-654F-9B02-18B8CDAFC475}" destId="{63B8D44C-BFAB-2948-9DD3-458F762B1694}" srcOrd="0" destOrd="0" presId="urn:microsoft.com/office/officeart/2005/8/layout/lProcess2"/>
    <dgm:cxn modelId="{99DCBBFD-2B4A-AF4C-97FC-CA6A8262D715}" srcId="{B45AB69E-F01F-D140-914F-8EB721E6C03C}" destId="{32212585-7A0A-FE4D-9872-F9FC1C2F8CDA}" srcOrd="1" destOrd="0" parTransId="{BF0163E2-89A6-2341-AC3B-403942E13C93}" sibTransId="{78AD31D9-F999-8D44-8D55-E751447C2FC4}"/>
    <dgm:cxn modelId="{A8C1A666-988B-5844-9FF8-AD71D31F0BFE}" srcId="{B45AB69E-F01F-D140-914F-8EB721E6C03C}" destId="{E79C413B-3F7E-0643-80E7-346A386A8BCB}" srcOrd="0" destOrd="0" parTransId="{B2EF280E-3ECD-3A49-B124-4BE3EB29B43C}" sibTransId="{F8D91DBF-CA6C-4F45-BC9B-36F4A8F7F57C}"/>
    <dgm:cxn modelId="{D58FC019-91D4-4CD3-AA79-C13FCB088DCD}" type="presOf" srcId="{1BAD1A18-CCA6-AC4A-875C-ABEF4872FCD3}" destId="{F1110A72-6835-F44A-8544-039E4B6A3142}" srcOrd="0" destOrd="0" presId="urn:microsoft.com/office/officeart/2005/8/layout/lProcess2"/>
    <dgm:cxn modelId="{A1123C8A-9698-452B-932E-45B194E73946}" type="presOf" srcId="{D7838698-8F2F-8340-8667-242D43DE82E7}" destId="{84B3C0CA-8DF1-C741-AABB-2238D5F5DA8D}" srcOrd="0" destOrd="0" presId="urn:microsoft.com/office/officeart/2005/8/layout/lProcess2"/>
    <dgm:cxn modelId="{60520E04-78D6-4D12-9D4F-9A4D6164C9C9}" type="presOf" srcId="{AF0198EC-D382-F34A-B1E4-4A8380786DAC}" destId="{1C275B40-B66A-3C4A-8FA2-41CDF39DCE89}" srcOrd="0" destOrd="0" presId="urn:microsoft.com/office/officeart/2005/8/layout/lProcess2"/>
    <dgm:cxn modelId="{48FFC96B-4F9F-40C4-82AD-B3523EB25F51}" type="presOf" srcId="{046B3653-E8C4-9044-B782-1846D456CEC6}" destId="{EA04E887-1EE1-924D-9D02-8C7E3004D781}" srcOrd="1" destOrd="0" presId="urn:microsoft.com/office/officeart/2005/8/layout/lProcess2"/>
    <dgm:cxn modelId="{65988351-4FBF-4BA2-8624-B69AA56E9360}" type="presOf" srcId="{ED0C3C07-C54E-FD41-842E-005348593189}" destId="{7D58DBA5-FDE7-D14C-A14E-4127A821BE4F}" srcOrd="1" destOrd="0" presId="urn:microsoft.com/office/officeart/2005/8/layout/lProcess2"/>
    <dgm:cxn modelId="{C79C078E-0F10-7F4C-8AD9-3F1AD56490F9}" srcId="{AF0198EC-D382-F34A-B1E4-4A8380786DAC}" destId="{60A32488-3F93-5A4A-AA93-8867095C47B5}" srcOrd="4" destOrd="0" parTransId="{773C7D21-DC20-2A4B-A95A-D09CB682DC9A}" sibTransId="{670892AE-D9F0-8C45-9A49-04B3DDB07BC5}"/>
    <dgm:cxn modelId="{20880B69-792E-904F-8CFE-4A2A9F6D3B4E}" srcId="{ED0C3C07-C54E-FD41-842E-005348593189}" destId="{D7838698-8F2F-8340-8667-242D43DE82E7}" srcOrd="3" destOrd="0" parTransId="{55907F83-9317-F343-8682-F6418B7657EC}" sibTransId="{AAD878FF-DDF8-CF43-901A-8355A834BE47}"/>
    <dgm:cxn modelId="{C702BF38-F9B1-BA43-AB11-A88A430200D9}" srcId="{AF0198EC-D382-F34A-B1E4-4A8380786DAC}" destId="{B45AB69E-F01F-D140-914F-8EB721E6C03C}" srcOrd="1" destOrd="0" parTransId="{20C6DD41-65CA-0047-87A1-50CEB1300E67}" sibTransId="{4408F6D5-48B1-C849-9404-FE71CE9DDD43}"/>
    <dgm:cxn modelId="{A60DD02A-0CA8-CC4F-83D1-3F44491515E4}" srcId="{B45AB69E-F01F-D140-914F-8EB721E6C03C}" destId="{1311D70B-8BB7-C446-8FCF-776C218875A5}" srcOrd="2" destOrd="0" parTransId="{B3DBE533-5F59-4849-998F-504741E758B1}" sibTransId="{AAB48334-7420-5841-8E6A-18323885CA7E}"/>
    <dgm:cxn modelId="{C29E4D3C-8071-C845-9B06-0F6FBC65A368}" srcId="{046B3653-E8C4-9044-B782-1846D456CEC6}" destId="{8EC682A6-8733-FD40-80CF-6D0CF4FCF801}" srcOrd="0" destOrd="0" parTransId="{965B5AFD-D5CF-9846-8C08-BABE7823E475}" sibTransId="{C5F7C9CC-5B68-7B4E-8347-310D11902CA1}"/>
    <dgm:cxn modelId="{4CAC7DE1-5470-614D-A098-63328674403A}" srcId="{046B3653-E8C4-9044-B782-1846D456CEC6}" destId="{765B3F50-F643-D64E-A6E7-D272DE2C5BAC}" srcOrd="2" destOrd="0" parTransId="{F04899A0-1CE8-D94C-9DC3-5BA51172CEE0}" sibTransId="{E563A193-3729-4544-ABF2-E455970011DC}"/>
    <dgm:cxn modelId="{9A5D07F9-4CC6-40E2-94F5-0BCEFB183D8B}" type="presOf" srcId="{8EC682A6-8733-FD40-80CF-6D0CF4FCF801}" destId="{3D61A970-F458-5D44-A44B-F645B290C7C4}" srcOrd="0" destOrd="0" presId="urn:microsoft.com/office/officeart/2005/8/layout/lProcess2"/>
    <dgm:cxn modelId="{BD415469-CDF5-4204-BD3F-F6ABC674E399}" type="presOf" srcId="{765B3F50-F643-D64E-A6E7-D272DE2C5BAC}" destId="{2FF11DDC-6CF1-174E-B699-1DABC5DF0955}" srcOrd="0" destOrd="0" presId="urn:microsoft.com/office/officeart/2005/8/layout/lProcess2"/>
    <dgm:cxn modelId="{A225FB16-DD3E-1846-96DB-846A588E7724}" srcId="{ED0C3C07-C54E-FD41-842E-005348593189}" destId="{ACD57ED3-52A2-7043-9B8C-F59CFE45CB64}" srcOrd="1" destOrd="0" parTransId="{A92B75CB-9882-204F-9067-ABC3A989135F}" sibTransId="{DDD8032A-7790-7947-A5A6-D89471463F25}"/>
    <dgm:cxn modelId="{06DCC10A-9A7C-49BF-9563-7BE3BA3F9EA8}" type="presOf" srcId="{CFC96659-B3C4-E842-A671-39727C230320}" destId="{0C6D3264-496A-8F41-9AC3-77CC8FE9DA19}" srcOrd="0" destOrd="0" presId="urn:microsoft.com/office/officeart/2005/8/layout/lProcess2"/>
    <dgm:cxn modelId="{C2E4A121-071D-443C-B52E-A9A3362899DF}" type="presOf" srcId="{E79C413B-3F7E-0643-80E7-346A386A8BCB}" destId="{34F5710B-FB3C-A546-8EA6-6F33E01A0681}" srcOrd="0" destOrd="0" presId="urn:microsoft.com/office/officeart/2005/8/layout/lProcess2"/>
    <dgm:cxn modelId="{D1AA1101-9E92-412B-9090-094566A43649}" type="presParOf" srcId="{1C275B40-B66A-3C4A-8FA2-41CDF39DCE89}" destId="{9783175E-B69B-E842-A3F7-647C88602217}" srcOrd="0" destOrd="0" presId="urn:microsoft.com/office/officeart/2005/8/layout/lProcess2"/>
    <dgm:cxn modelId="{45C79257-49B2-4FCD-BA31-99F25A2EA278}" type="presParOf" srcId="{9783175E-B69B-E842-A3F7-647C88602217}" destId="{B73E4F2E-D82F-2C47-8C58-8CEDCEC30B89}" srcOrd="0" destOrd="0" presId="urn:microsoft.com/office/officeart/2005/8/layout/lProcess2"/>
    <dgm:cxn modelId="{30F46B9C-2CDB-44B7-ADD8-90C121943814}" type="presParOf" srcId="{9783175E-B69B-E842-A3F7-647C88602217}" destId="{E89289FA-FE9E-E64A-92BD-35779454233E}" srcOrd="1" destOrd="0" presId="urn:microsoft.com/office/officeart/2005/8/layout/lProcess2"/>
    <dgm:cxn modelId="{D8177233-4A4E-41B5-BABD-192959905297}" type="presParOf" srcId="{9783175E-B69B-E842-A3F7-647C88602217}" destId="{B8E1438F-7181-884C-82F8-6E407BF9C9EC}" srcOrd="2" destOrd="0" presId="urn:microsoft.com/office/officeart/2005/8/layout/lProcess2"/>
    <dgm:cxn modelId="{4655B882-DF08-454B-B41A-9257AA758DF3}" type="presParOf" srcId="{B8E1438F-7181-884C-82F8-6E407BF9C9EC}" destId="{461E9AB8-762E-B64C-9A6E-D51FDE368EDF}" srcOrd="0" destOrd="0" presId="urn:microsoft.com/office/officeart/2005/8/layout/lProcess2"/>
    <dgm:cxn modelId="{F786B41A-511E-455E-993B-7CEF49E96171}" type="presParOf" srcId="{461E9AB8-762E-B64C-9A6E-D51FDE368EDF}" destId="{F1110A72-6835-F44A-8544-039E4B6A3142}" srcOrd="0" destOrd="0" presId="urn:microsoft.com/office/officeart/2005/8/layout/lProcess2"/>
    <dgm:cxn modelId="{5DA38DDD-ED7B-4060-AB1F-C2AE6B017C23}" type="presParOf" srcId="{461E9AB8-762E-B64C-9A6E-D51FDE368EDF}" destId="{CABE394F-A571-124A-A4C8-834F5B2ACD3E}" srcOrd="1" destOrd="0" presId="urn:microsoft.com/office/officeart/2005/8/layout/lProcess2"/>
    <dgm:cxn modelId="{A16359A0-A4C3-4841-AD1A-125E1B66B08D}" type="presParOf" srcId="{461E9AB8-762E-B64C-9A6E-D51FDE368EDF}" destId="{AA58C3BD-D0D7-D742-A065-16C56F1F8A33}" srcOrd="2" destOrd="0" presId="urn:microsoft.com/office/officeart/2005/8/layout/lProcess2"/>
    <dgm:cxn modelId="{0DBA5826-2C9B-4BBD-AC1C-9E3869A33B61}" type="presParOf" srcId="{461E9AB8-762E-B64C-9A6E-D51FDE368EDF}" destId="{9D9A01E7-FFE8-4C45-A155-4905791D014A}" srcOrd="3" destOrd="0" presId="urn:microsoft.com/office/officeart/2005/8/layout/lProcess2"/>
    <dgm:cxn modelId="{2BDB8D9B-9DC3-43AB-BC40-A3E469C2ECBE}" type="presParOf" srcId="{461E9AB8-762E-B64C-9A6E-D51FDE368EDF}" destId="{9B4E5880-4076-0741-84EB-A580130CC956}" srcOrd="4" destOrd="0" presId="urn:microsoft.com/office/officeart/2005/8/layout/lProcess2"/>
    <dgm:cxn modelId="{E641E181-0CD3-4F52-928F-DD25AB537697}" type="presParOf" srcId="{461E9AB8-762E-B64C-9A6E-D51FDE368EDF}" destId="{A1277BD4-DA2B-8141-A0C9-BA4E818F4F4B}" srcOrd="5" destOrd="0" presId="urn:microsoft.com/office/officeart/2005/8/layout/lProcess2"/>
    <dgm:cxn modelId="{2CFA29E2-4277-4903-8457-C945FF667CD3}" type="presParOf" srcId="{461E9AB8-762E-B64C-9A6E-D51FDE368EDF}" destId="{63B8D44C-BFAB-2948-9DD3-458F762B1694}" srcOrd="6" destOrd="0" presId="urn:microsoft.com/office/officeart/2005/8/layout/lProcess2"/>
    <dgm:cxn modelId="{E60F30EF-4C11-4CC2-BD53-EBAA4AF868FF}" type="presParOf" srcId="{1C275B40-B66A-3C4A-8FA2-41CDF39DCE89}" destId="{46453DEB-2D8C-9645-88EB-B660CB5947B9}" srcOrd="1" destOrd="0" presId="urn:microsoft.com/office/officeart/2005/8/layout/lProcess2"/>
    <dgm:cxn modelId="{CFF725F0-B850-489A-950B-57FD9EEBFD9D}" type="presParOf" srcId="{1C275B40-B66A-3C4A-8FA2-41CDF39DCE89}" destId="{74B5FB4A-5C1B-C540-B849-C4100AEE21D6}" srcOrd="2" destOrd="0" presId="urn:microsoft.com/office/officeart/2005/8/layout/lProcess2"/>
    <dgm:cxn modelId="{D46CE93D-1A91-4499-8F04-DD89B8718F66}" type="presParOf" srcId="{74B5FB4A-5C1B-C540-B849-C4100AEE21D6}" destId="{19930D0E-4CCD-F048-B534-450621CDEF76}" srcOrd="0" destOrd="0" presId="urn:microsoft.com/office/officeart/2005/8/layout/lProcess2"/>
    <dgm:cxn modelId="{00092709-E627-43F8-8A4F-6FDA34E14CED}" type="presParOf" srcId="{74B5FB4A-5C1B-C540-B849-C4100AEE21D6}" destId="{F2201E83-7D06-3E4C-8795-DACD397D9D28}" srcOrd="1" destOrd="0" presId="urn:microsoft.com/office/officeart/2005/8/layout/lProcess2"/>
    <dgm:cxn modelId="{171EF4A2-21B2-4687-A0C6-F28F9DA1D7B2}" type="presParOf" srcId="{74B5FB4A-5C1B-C540-B849-C4100AEE21D6}" destId="{5056F599-E53C-4C4D-847C-BB11086CCC08}" srcOrd="2" destOrd="0" presId="urn:microsoft.com/office/officeart/2005/8/layout/lProcess2"/>
    <dgm:cxn modelId="{CDAED7C3-53E6-452E-8FDD-5740560341CB}" type="presParOf" srcId="{5056F599-E53C-4C4D-847C-BB11086CCC08}" destId="{66C3195C-763D-9A42-93F7-8AE6529464C2}" srcOrd="0" destOrd="0" presId="urn:microsoft.com/office/officeart/2005/8/layout/lProcess2"/>
    <dgm:cxn modelId="{76FBF4B7-9F82-480E-8426-1F5C53CE8CCF}" type="presParOf" srcId="{66C3195C-763D-9A42-93F7-8AE6529464C2}" destId="{34F5710B-FB3C-A546-8EA6-6F33E01A0681}" srcOrd="0" destOrd="0" presId="urn:microsoft.com/office/officeart/2005/8/layout/lProcess2"/>
    <dgm:cxn modelId="{A9115103-667B-4929-90DD-313923306BD9}" type="presParOf" srcId="{66C3195C-763D-9A42-93F7-8AE6529464C2}" destId="{D285E0A3-EBBC-0D4E-8D00-4FA50FF860AD}" srcOrd="1" destOrd="0" presId="urn:microsoft.com/office/officeart/2005/8/layout/lProcess2"/>
    <dgm:cxn modelId="{4CABB53E-3AF4-455D-9386-5644D520980A}" type="presParOf" srcId="{66C3195C-763D-9A42-93F7-8AE6529464C2}" destId="{4A441EEC-E844-3C48-B627-03E65148CD57}" srcOrd="2" destOrd="0" presId="urn:microsoft.com/office/officeart/2005/8/layout/lProcess2"/>
    <dgm:cxn modelId="{6F669F12-3F23-47BF-B753-FD7AD151267E}" type="presParOf" srcId="{66C3195C-763D-9A42-93F7-8AE6529464C2}" destId="{01B8270B-9E55-E248-9373-0B2337D02408}" srcOrd="3" destOrd="0" presId="urn:microsoft.com/office/officeart/2005/8/layout/lProcess2"/>
    <dgm:cxn modelId="{078EA879-39E8-4912-972D-5558A2A2E98A}" type="presParOf" srcId="{66C3195C-763D-9A42-93F7-8AE6529464C2}" destId="{4FE3BE48-08A1-C444-B831-3524F1584242}" srcOrd="4" destOrd="0" presId="urn:microsoft.com/office/officeart/2005/8/layout/lProcess2"/>
    <dgm:cxn modelId="{E881CB1D-2CA2-43E7-BCEA-89647C7C7335}" type="presParOf" srcId="{66C3195C-763D-9A42-93F7-8AE6529464C2}" destId="{ED41127A-5EF5-5943-8490-5B910E34F4C2}" srcOrd="5" destOrd="0" presId="urn:microsoft.com/office/officeart/2005/8/layout/lProcess2"/>
    <dgm:cxn modelId="{62661EFD-6046-4368-B7F1-A2224A720766}" type="presParOf" srcId="{66C3195C-763D-9A42-93F7-8AE6529464C2}" destId="{2BFF5AE8-3AEB-FE4C-8D52-8B4BCBC39521}" srcOrd="6" destOrd="0" presId="urn:microsoft.com/office/officeart/2005/8/layout/lProcess2"/>
    <dgm:cxn modelId="{7AC98D86-1A15-4B9C-BF22-58FDB3A2B4F4}" type="presParOf" srcId="{1C275B40-B66A-3C4A-8FA2-41CDF39DCE89}" destId="{A47B81CF-4F51-7146-BCFE-1E9A86914B9F}" srcOrd="3" destOrd="0" presId="urn:microsoft.com/office/officeart/2005/8/layout/lProcess2"/>
    <dgm:cxn modelId="{D657B3B0-FC6B-4300-9BF0-5F2992B2D1DA}" type="presParOf" srcId="{1C275B40-B66A-3C4A-8FA2-41CDF39DCE89}" destId="{7F73787A-F490-B847-960B-3BE9E6203B3C}" srcOrd="4" destOrd="0" presId="urn:microsoft.com/office/officeart/2005/8/layout/lProcess2"/>
    <dgm:cxn modelId="{FDD8AA27-12F6-4197-BAE1-1C51F46E6940}" type="presParOf" srcId="{7F73787A-F490-B847-960B-3BE9E6203B3C}" destId="{04CBE12D-1A2D-1742-BE99-E29C66DD2238}" srcOrd="0" destOrd="0" presId="urn:microsoft.com/office/officeart/2005/8/layout/lProcess2"/>
    <dgm:cxn modelId="{2C965264-66B1-4F78-A9BB-9835E380E895}" type="presParOf" srcId="{7F73787A-F490-B847-960B-3BE9E6203B3C}" destId="{7D58DBA5-FDE7-D14C-A14E-4127A821BE4F}" srcOrd="1" destOrd="0" presId="urn:microsoft.com/office/officeart/2005/8/layout/lProcess2"/>
    <dgm:cxn modelId="{7C68F719-3924-4E3E-9A88-1C11E3377E38}" type="presParOf" srcId="{7F73787A-F490-B847-960B-3BE9E6203B3C}" destId="{D930BA73-0295-834B-A60A-F226B660D2F1}" srcOrd="2" destOrd="0" presId="urn:microsoft.com/office/officeart/2005/8/layout/lProcess2"/>
    <dgm:cxn modelId="{686E614A-A3B2-4785-80C1-9DB8BE0501EA}" type="presParOf" srcId="{D930BA73-0295-834B-A60A-F226B660D2F1}" destId="{20B41268-8347-E54F-AA9B-6448CA40CEB2}" srcOrd="0" destOrd="0" presId="urn:microsoft.com/office/officeart/2005/8/layout/lProcess2"/>
    <dgm:cxn modelId="{83D7FAB7-080C-47CE-994D-FAECC036D3DF}" type="presParOf" srcId="{20B41268-8347-E54F-AA9B-6448CA40CEB2}" destId="{8499DFD1-C9BD-8945-BB89-AFAB4308A0FC}" srcOrd="0" destOrd="0" presId="urn:microsoft.com/office/officeart/2005/8/layout/lProcess2"/>
    <dgm:cxn modelId="{46D79BB2-A617-47B8-A51A-AD43697019AC}" type="presParOf" srcId="{20B41268-8347-E54F-AA9B-6448CA40CEB2}" destId="{D8632C18-9797-D24E-97E4-2DCD536242C8}" srcOrd="1" destOrd="0" presId="urn:microsoft.com/office/officeart/2005/8/layout/lProcess2"/>
    <dgm:cxn modelId="{28DCFA5A-74EF-44AD-AD68-3B1519945F72}" type="presParOf" srcId="{20B41268-8347-E54F-AA9B-6448CA40CEB2}" destId="{08F273E0-AEAF-1547-8768-8D25CC6A95BD}" srcOrd="2" destOrd="0" presId="urn:microsoft.com/office/officeart/2005/8/layout/lProcess2"/>
    <dgm:cxn modelId="{50F9836A-F6DA-4272-9DE4-70E836F26B5D}" type="presParOf" srcId="{20B41268-8347-E54F-AA9B-6448CA40CEB2}" destId="{EDC9A463-F723-7647-9157-BCFE566B128F}" srcOrd="3" destOrd="0" presId="urn:microsoft.com/office/officeart/2005/8/layout/lProcess2"/>
    <dgm:cxn modelId="{1997FFC1-E912-4EE8-97FC-B1524476F2DA}" type="presParOf" srcId="{20B41268-8347-E54F-AA9B-6448CA40CEB2}" destId="{2C38D9DE-6162-0440-AB9D-EA612BE848CF}" srcOrd="4" destOrd="0" presId="urn:microsoft.com/office/officeart/2005/8/layout/lProcess2"/>
    <dgm:cxn modelId="{C5992350-E0F0-41EE-8055-55DA959570C9}" type="presParOf" srcId="{20B41268-8347-E54F-AA9B-6448CA40CEB2}" destId="{87C4EF2E-6385-F441-AB76-9FE3DCBCFF9F}" srcOrd="5" destOrd="0" presId="urn:microsoft.com/office/officeart/2005/8/layout/lProcess2"/>
    <dgm:cxn modelId="{589DB561-6431-49EF-8BC1-27C10208BB8F}" type="presParOf" srcId="{20B41268-8347-E54F-AA9B-6448CA40CEB2}" destId="{84B3C0CA-8DF1-C741-AABB-2238D5F5DA8D}" srcOrd="6" destOrd="0" presId="urn:microsoft.com/office/officeart/2005/8/layout/lProcess2"/>
    <dgm:cxn modelId="{C6DCAA9B-C39C-4D43-B18D-ED3C834360A8}" type="presParOf" srcId="{1C275B40-B66A-3C4A-8FA2-41CDF39DCE89}" destId="{AE1F7E07-09B2-874E-A93A-19AD9473AC0B}" srcOrd="5" destOrd="0" presId="urn:microsoft.com/office/officeart/2005/8/layout/lProcess2"/>
    <dgm:cxn modelId="{435AFA40-8F66-453B-8FD6-42A526556E2F}" type="presParOf" srcId="{1C275B40-B66A-3C4A-8FA2-41CDF39DCE89}" destId="{A3A07665-84C7-2247-B8AE-E53E1F619B2B}" srcOrd="6" destOrd="0" presId="urn:microsoft.com/office/officeart/2005/8/layout/lProcess2"/>
    <dgm:cxn modelId="{8DC28BDD-15A2-48A3-868C-02FFD7AB7FC6}" type="presParOf" srcId="{A3A07665-84C7-2247-B8AE-E53E1F619B2B}" destId="{80321BA4-C49D-354B-9454-BCF64EFAE27C}" srcOrd="0" destOrd="0" presId="urn:microsoft.com/office/officeart/2005/8/layout/lProcess2"/>
    <dgm:cxn modelId="{4E005360-04F5-4873-B236-9402C532BFF7}" type="presParOf" srcId="{A3A07665-84C7-2247-B8AE-E53E1F619B2B}" destId="{EA04E887-1EE1-924D-9D02-8C7E3004D781}" srcOrd="1" destOrd="0" presId="urn:microsoft.com/office/officeart/2005/8/layout/lProcess2"/>
    <dgm:cxn modelId="{E86E1260-5ADC-49DC-9807-024D868036F5}" type="presParOf" srcId="{A3A07665-84C7-2247-B8AE-E53E1F619B2B}" destId="{D57E5AFA-432C-7647-B314-E2A2CD7D85A5}" srcOrd="2" destOrd="0" presId="urn:microsoft.com/office/officeart/2005/8/layout/lProcess2"/>
    <dgm:cxn modelId="{88288E17-6CA5-441E-8B82-662402A80442}" type="presParOf" srcId="{D57E5AFA-432C-7647-B314-E2A2CD7D85A5}" destId="{078F7A89-D034-2A4A-9BD2-8F89E1B91B16}" srcOrd="0" destOrd="0" presId="urn:microsoft.com/office/officeart/2005/8/layout/lProcess2"/>
    <dgm:cxn modelId="{8C7B9B35-8296-4E47-9331-267488ED3107}" type="presParOf" srcId="{078F7A89-D034-2A4A-9BD2-8F89E1B91B16}" destId="{3D61A970-F458-5D44-A44B-F645B290C7C4}" srcOrd="0" destOrd="0" presId="urn:microsoft.com/office/officeart/2005/8/layout/lProcess2"/>
    <dgm:cxn modelId="{EC84A535-9FAF-4C10-8E18-886F77FF3445}" type="presParOf" srcId="{078F7A89-D034-2A4A-9BD2-8F89E1B91B16}" destId="{C02BF54B-C5CD-D949-B6C0-8B58BE4F5211}" srcOrd="1" destOrd="0" presId="urn:microsoft.com/office/officeart/2005/8/layout/lProcess2"/>
    <dgm:cxn modelId="{3B89B301-D572-4222-B425-173B6EC36335}" type="presParOf" srcId="{078F7A89-D034-2A4A-9BD2-8F89E1B91B16}" destId="{95D6BF39-DEC0-E749-9BA6-E1E77B23B136}" srcOrd="2" destOrd="0" presId="urn:microsoft.com/office/officeart/2005/8/layout/lProcess2"/>
    <dgm:cxn modelId="{720B1E99-5935-4389-A922-4091ED74274E}" type="presParOf" srcId="{078F7A89-D034-2A4A-9BD2-8F89E1B91B16}" destId="{D5F1FE42-1EA9-0243-B29C-5B2D6FD023F9}" srcOrd="3" destOrd="0" presId="urn:microsoft.com/office/officeart/2005/8/layout/lProcess2"/>
    <dgm:cxn modelId="{9CDE7FC9-6F3F-4934-B684-8346500E35A1}" type="presParOf" srcId="{078F7A89-D034-2A4A-9BD2-8F89E1B91B16}" destId="{2FF11DDC-6CF1-174E-B699-1DABC5DF0955}" srcOrd="4" destOrd="0" presId="urn:microsoft.com/office/officeart/2005/8/layout/lProcess2"/>
    <dgm:cxn modelId="{983A1FE8-C43E-4000-BCAB-C40991EE3634}" type="presParOf" srcId="{078F7A89-D034-2A4A-9BD2-8F89E1B91B16}" destId="{C806D30D-6275-D545-B7D7-AFDA71CC12BD}" srcOrd="5" destOrd="0" presId="urn:microsoft.com/office/officeart/2005/8/layout/lProcess2"/>
    <dgm:cxn modelId="{5BBFEB30-75CC-4DA4-95B6-ACD1403F2A6E}" type="presParOf" srcId="{078F7A89-D034-2A4A-9BD2-8F89E1B91B16}" destId="{146D0CAA-1971-8D46-B0A0-8987B9D971A0}" srcOrd="6" destOrd="0" presId="urn:microsoft.com/office/officeart/2005/8/layout/lProcess2"/>
    <dgm:cxn modelId="{110A18A5-9B58-4AA6-AF52-0D2A475577D3}" type="presParOf" srcId="{1C275B40-B66A-3C4A-8FA2-41CDF39DCE89}" destId="{20AD0618-0C09-3B46-8BBC-572021D3BA9F}" srcOrd="7" destOrd="0" presId="urn:microsoft.com/office/officeart/2005/8/layout/lProcess2"/>
    <dgm:cxn modelId="{E5727AD7-0E81-4BCF-B991-86FC001EFD61}" type="presParOf" srcId="{1C275B40-B66A-3C4A-8FA2-41CDF39DCE89}" destId="{66319E09-4E94-1142-8DA6-3A6E7BBE4BD8}" srcOrd="8" destOrd="0" presId="urn:microsoft.com/office/officeart/2005/8/layout/lProcess2"/>
    <dgm:cxn modelId="{75C0BAD7-5871-4047-8DD7-6367449827EF}" type="presParOf" srcId="{66319E09-4E94-1142-8DA6-3A6E7BBE4BD8}" destId="{F09F0AC0-B32A-044D-B977-6F6B274491E2}" srcOrd="0" destOrd="0" presId="urn:microsoft.com/office/officeart/2005/8/layout/lProcess2"/>
    <dgm:cxn modelId="{7E830411-23A0-47A4-B3A1-C915D3DF3F66}" type="presParOf" srcId="{66319E09-4E94-1142-8DA6-3A6E7BBE4BD8}" destId="{FF52DDF0-86F8-0245-8142-8B3A28D14772}" srcOrd="1" destOrd="0" presId="urn:microsoft.com/office/officeart/2005/8/layout/lProcess2"/>
    <dgm:cxn modelId="{4D65EEA9-DD7A-415F-8590-1FC08DEA4E2B}" type="presParOf" srcId="{66319E09-4E94-1142-8DA6-3A6E7BBE4BD8}" destId="{EA3CD87B-14E9-D241-A562-475210C4B1A7}" srcOrd="2" destOrd="0" presId="urn:microsoft.com/office/officeart/2005/8/layout/lProcess2"/>
    <dgm:cxn modelId="{D523DAF5-D5EB-4DA7-8FA3-F3C0409CBB67}" type="presParOf" srcId="{EA3CD87B-14E9-D241-A562-475210C4B1A7}" destId="{515CA846-9369-0245-B87C-32964C555232}" srcOrd="0" destOrd="0" presId="urn:microsoft.com/office/officeart/2005/8/layout/lProcess2"/>
    <dgm:cxn modelId="{5F3227AA-C0F3-4041-83D0-06F8B275265F}" type="presParOf" srcId="{515CA846-9369-0245-B87C-32964C555232}" destId="{0C6D3264-496A-8F41-9AC3-77CC8FE9DA19}" srcOrd="0" destOrd="0" presId="urn:microsoft.com/office/officeart/2005/8/layout/lProcess2"/>
    <dgm:cxn modelId="{ABDF0D52-3A4F-424F-B67D-23EA0BE9E676}" type="presParOf" srcId="{515CA846-9369-0245-B87C-32964C555232}" destId="{0DC0C793-18CC-964B-8232-314F7387ECA2}" srcOrd="1" destOrd="0" presId="urn:microsoft.com/office/officeart/2005/8/layout/lProcess2"/>
    <dgm:cxn modelId="{6545D51D-5F9F-4C85-B294-0976CCEBFD3E}" type="presParOf" srcId="{515CA846-9369-0245-B87C-32964C555232}" destId="{928834FF-F1AD-4941-B864-D1B44678C4F7}" srcOrd="2" destOrd="0" presId="urn:microsoft.com/office/officeart/2005/8/layout/lProcess2"/>
    <dgm:cxn modelId="{394974A6-ACA4-4FF8-8DAA-A1FB671BDE0C}" type="presParOf" srcId="{515CA846-9369-0245-B87C-32964C555232}" destId="{C89A6BB3-D679-7348-A2A1-2C0B5A1EBC68}" srcOrd="3" destOrd="0" presId="urn:microsoft.com/office/officeart/2005/8/layout/lProcess2"/>
    <dgm:cxn modelId="{9295364E-9E84-4E2F-B97A-E1B0A67D06FF}" type="presParOf" srcId="{515CA846-9369-0245-B87C-32964C555232}" destId="{4DC42F35-C84E-7140-BBFF-9A557B969BA4}" srcOrd="4" destOrd="0" presId="urn:microsoft.com/office/officeart/2005/8/layout/lProcess2"/>
    <dgm:cxn modelId="{299E9D01-C562-441B-BEBF-F2E319840029}" type="presParOf" srcId="{515CA846-9369-0245-B87C-32964C555232}" destId="{7F83987B-2007-F24F-850F-23E7FB24453C}" srcOrd="5" destOrd="0" presId="urn:microsoft.com/office/officeart/2005/8/layout/lProcess2"/>
    <dgm:cxn modelId="{B64450ED-53CD-466C-AE90-B529A1DC3BC4}" type="presParOf" srcId="{515CA846-9369-0245-B87C-32964C555232}" destId="{DED86743-CA11-7440-8FC8-2FD2271549E7}" srcOrd="6" destOrd="0" presId="urn:microsoft.com/office/officeart/2005/8/layout/lProcess2"/>
    <dgm:cxn modelId="{400EA45F-768E-4A26-802B-C45F99F65BC4}" type="presParOf" srcId="{1C275B40-B66A-3C4A-8FA2-41CDF39DCE89}" destId="{CEB714B9-F2B2-9342-90C7-32EA26B85E34}" srcOrd="9" destOrd="0" presId="urn:microsoft.com/office/officeart/2005/8/layout/lProcess2"/>
    <dgm:cxn modelId="{F24584B6-B155-424D-8568-7DDADB1BF8D7}" type="presParOf" srcId="{1C275B40-B66A-3C4A-8FA2-41CDF39DCE89}" destId="{47C4062B-01B4-854D-B06B-33A9A431C9B0}" srcOrd="10" destOrd="0" presId="urn:microsoft.com/office/officeart/2005/8/layout/lProcess2"/>
    <dgm:cxn modelId="{68E30818-D7F2-4DA2-9F54-F0DE7E5329C5}" type="presParOf" srcId="{47C4062B-01B4-854D-B06B-33A9A431C9B0}" destId="{262E7E06-2617-AC47-A12E-74EB0462CA5A}" srcOrd="0" destOrd="0" presId="urn:microsoft.com/office/officeart/2005/8/layout/lProcess2"/>
    <dgm:cxn modelId="{96DCE67B-8C93-4E78-B7AF-D2384FFC3569}" type="presParOf" srcId="{47C4062B-01B4-854D-B06B-33A9A431C9B0}" destId="{4C988399-1774-BC42-A583-EC482EBA9848}" srcOrd="1" destOrd="0" presId="urn:microsoft.com/office/officeart/2005/8/layout/lProcess2"/>
    <dgm:cxn modelId="{54E541C3-6A3F-4B86-A5DA-5C40EE01F875}" type="presParOf" srcId="{47C4062B-01B4-854D-B06B-33A9A431C9B0}" destId="{31AF86B2-69BD-0942-8314-C5C112712CAD}" srcOrd="2" destOrd="0" presId="urn:microsoft.com/office/officeart/2005/8/layout/lProcess2"/>
    <dgm:cxn modelId="{463513BE-8F6D-47DE-8697-E3D56E56F378}" type="presParOf" srcId="{31AF86B2-69BD-0942-8314-C5C112712CAD}" destId="{DC4071B7-3EF3-2743-BB39-B49790D45417}" srcOrd="0" destOrd="0" presId="urn:microsoft.com/office/officeart/2005/8/layout/lProcess2"/>
    <dgm:cxn modelId="{E2A4C930-C34B-4290-A3E6-3EB5E25B29BB}" type="presParOf" srcId="{DC4071B7-3EF3-2743-BB39-B49790D45417}" destId="{B77BA779-6271-CB41-ACA0-35DE518707A2}" srcOrd="0" destOrd="0" presId="urn:microsoft.com/office/officeart/2005/8/layout/lProcess2"/>
    <dgm:cxn modelId="{BED25575-116F-4198-9ACA-591A3A437F66}" type="presParOf" srcId="{DC4071B7-3EF3-2743-BB39-B49790D45417}" destId="{B65BACB8-1A61-0444-BEC1-DF78EC62E578}" srcOrd="1" destOrd="0" presId="urn:microsoft.com/office/officeart/2005/8/layout/lProcess2"/>
    <dgm:cxn modelId="{D80421A2-E729-48FB-8396-87710D7391C4}" type="presParOf" srcId="{DC4071B7-3EF3-2743-BB39-B49790D45417}" destId="{B9CD9D0C-43A4-0545-B085-0FB804EF2027}" srcOrd="2" destOrd="0" presId="urn:microsoft.com/office/officeart/2005/8/layout/lProcess2"/>
    <dgm:cxn modelId="{84FE4CAD-907B-46BF-BBC5-55E729584FFA}" type="presParOf" srcId="{DC4071B7-3EF3-2743-BB39-B49790D45417}" destId="{06191C9D-6998-004B-AD08-C3D965570ECD}" srcOrd="3" destOrd="0" presId="urn:microsoft.com/office/officeart/2005/8/layout/lProcess2"/>
    <dgm:cxn modelId="{265C4AE7-4962-44BA-A970-4FE6AB787EE1}" type="presParOf" srcId="{DC4071B7-3EF3-2743-BB39-B49790D45417}" destId="{5DC20184-7ADD-4F45-90AA-271D796A758E}" srcOrd="4" destOrd="0" presId="urn:microsoft.com/office/officeart/2005/8/layout/lProcess2"/>
    <dgm:cxn modelId="{089562B8-7403-4937-88F4-C90A5A4273C7}" type="presParOf" srcId="{DC4071B7-3EF3-2743-BB39-B49790D45417}" destId="{7E6EE8E8-1D5E-1040-886E-59D5C6F2CCBE}" srcOrd="5" destOrd="0" presId="urn:microsoft.com/office/officeart/2005/8/layout/lProcess2"/>
    <dgm:cxn modelId="{59E459C4-7066-4A8F-AF28-982FBCCD4EAA}" type="presParOf" srcId="{DC4071B7-3EF3-2743-BB39-B49790D45417}" destId="{AF51E67E-7200-8341-922E-CCF8D43F21F7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E4F2E-D82F-2C47-8C58-8CEDCEC30B89}">
      <dsp:nvSpPr>
        <dsp:cNvPr id="0" name=""/>
        <dsp:cNvSpPr/>
      </dsp:nvSpPr>
      <dsp:spPr>
        <a:xfrm>
          <a:off x="3651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What</a:t>
          </a:r>
          <a:endParaRPr lang="en-GB" sz="2000" kern="1200" dirty="0"/>
        </a:p>
      </dsp:txBody>
      <dsp:txXfrm>
        <a:off x="3651" y="0"/>
        <a:ext cx="1442742" cy="1598577"/>
      </dsp:txXfrm>
    </dsp:sp>
    <dsp:sp modelId="{F1110A72-6835-F44A-8544-039E4B6A3142}">
      <dsp:nvSpPr>
        <dsp:cNvPr id="0" name=""/>
        <dsp:cNvSpPr/>
      </dsp:nvSpPr>
      <dsp:spPr>
        <a:xfrm>
          <a:off x="147926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National Strategy (NS) or Action Plan (AP)</a:t>
          </a:r>
          <a:endParaRPr lang="en-GB" sz="1200" kern="1200" dirty="0"/>
        </a:p>
      </dsp:txBody>
      <dsp:txXfrm>
        <a:off x="170662" y="1621443"/>
        <a:ext cx="1108721" cy="730790"/>
      </dsp:txXfrm>
    </dsp:sp>
    <dsp:sp modelId="{AA58C3BD-D0D7-D742-A065-16C56F1F8A33}">
      <dsp:nvSpPr>
        <dsp:cNvPr id="0" name=""/>
        <dsp:cNvSpPr/>
      </dsp:nvSpPr>
      <dsp:spPr>
        <a:xfrm>
          <a:off x="147926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National FREL / FRL</a:t>
          </a:r>
          <a:endParaRPr lang="en-GB" sz="1200" kern="1200" dirty="0"/>
        </a:p>
      </dsp:txBody>
      <dsp:txXfrm>
        <a:off x="170662" y="2517131"/>
        <a:ext cx="1108721" cy="730790"/>
      </dsp:txXfrm>
    </dsp:sp>
    <dsp:sp modelId="{9B4E5880-4076-0741-84EB-A580130CC956}">
      <dsp:nvSpPr>
        <dsp:cNvPr id="0" name=""/>
        <dsp:cNvSpPr/>
      </dsp:nvSpPr>
      <dsp:spPr>
        <a:xfrm>
          <a:off x="147926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NFMS including MRV</a:t>
          </a:r>
          <a:endParaRPr lang="en-GB" sz="1200" kern="1200" dirty="0"/>
        </a:p>
      </dsp:txBody>
      <dsp:txXfrm>
        <a:off x="170662" y="3412818"/>
        <a:ext cx="1108721" cy="730790"/>
      </dsp:txXfrm>
    </dsp:sp>
    <dsp:sp modelId="{63B8D44C-BFAB-2948-9DD3-458F762B1694}">
      <dsp:nvSpPr>
        <dsp:cNvPr id="0" name=""/>
        <dsp:cNvSpPr/>
      </dsp:nvSpPr>
      <dsp:spPr>
        <a:xfrm>
          <a:off x="147926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Safeguard (SG) Information</a:t>
          </a:r>
          <a:endParaRPr lang="en-GB" sz="1200" kern="1200" dirty="0"/>
        </a:p>
      </dsp:txBody>
      <dsp:txXfrm>
        <a:off x="170662" y="4308505"/>
        <a:ext cx="1108721" cy="730790"/>
      </dsp:txXfrm>
    </dsp:sp>
    <dsp:sp modelId="{19930D0E-4CCD-F048-B534-450621CDEF76}">
      <dsp:nvSpPr>
        <dsp:cNvPr id="0" name=""/>
        <dsp:cNvSpPr/>
      </dsp:nvSpPr>
      <dsp:spPr>
        <a:xfrm>
          <a:off x="1554599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UNFCCC Channel</a:t>
          </a:r>
          <a:endParaRPr lang="en-GB" sz="2000" kern="1200" dirty="0"/>
        </a:p>
      </dsp:txBody>
      <dsp:txXfrm>
        <a:off x="1554599" y="0"/>
        <a:ext cx="1442742" cy="1598577"/>
      </dsp:txXfrm>
    </dsp:sp>
    <dsp:sp modelId="{34F5710B-FB3C-A546-8EA6-6F33E01A0681}">
      <dsp:nvSpPr>
        <dsp:cNvPr id="0" name=""/>
        <dsp:cNvSpPr/>
      </dsp:nvSpPr>
      <dsp:spPr>
        <a:xfrm>
          <a:off x="1698873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None</a:t>
          </a:r>
        </a:p>
      </dsp:txBody>
      <dsp:txXfrm>
        <a:off x="1721609" y="1621443"/>
        <a:ext cx="1108721" cy="730790"/>
      </dsp:txXfrm>
    </dsp:sp>
    <dsp:sp modelId="{4A441EEC-E844-3C48-B627-03E65148CD57}">
      <dsp:nvSpPr>
        <dsp:cNvPr id="0" name=""/>
        <dsp:cNvSpPr/>
      </dsp:nvSpPr>
      <dsp:spPr>
        <a:xfrm>
          <a:off x="1698873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Reference level submission</a:t>
          </a:r>
          <a:endParaRPr lang="en-GB" sz="1200" kern="1200" dirty="0"/>
        </a:p>
      </dsp:txBody>
      <dsp:txXfrm>
        <a:off x="1721609" y="2517131"/>
        <a:ext cx="1108721" cy="730790"/>
      </dsp:txXfrm>
    </dsp:sp>
    <dsp:sp modelId="{4FE3BE48-08A1-C444-B831-3524F1584242}">
      <dsp:nvSpPr>
        <dsp:cNvPr id="0" name=""/>
        <dsp:cNvSpPr/>
      </dsp:nvSpPr>
      <dsp:spPr>
        <a:xfrm>
          <a:off x="1698873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Technical Annex BUR</a:t>
          </a:r>
          <a:endParaRPr lang="en-GB" sz="1200" kern="1200" dirty="0"/>
        </a:p>
      </dsp:txBody>
      <dsp:txXfrm>
        <a:off x="1721609" y="3412818"/>
        <a:ext cx="1108721" cy="730790"/>
      </dsp:txXfrm>
    </dsp:sp>
    <dsp:sp modelId="{2BFF5AE8-3AEB-FE4C-8D52-8B4BCBC39521}">
      <dsp:nvSpPr>
        <dsp:cNvPr id="0" name=""/>
        <dsp:cNvSpPr/>
      </dsp:nvSpPr>
      <dsp:spPr>
        <a:xfrm>
          <a:off x="1698873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National Communication</a:t>
          </a:r>
          <a:endParaRPr lang="en-GB" sz="1200" kern="1200" dirty="0"/>
        </a:p>
      </dsp:txBody>
      <dsp:txXfrm>
        <a:off x="1721609" y="4308505"/>
        <a:ext cx="1108721" cy="730790"/>
      </dsp:txXfrm>
    </dsp:sp>
    <dsp:sp modelId="{04CBE12D-1A2D-1742-BE99-E29C66DD2238}">
      <dsp:nvSpPr>
        <dsp:cNvPr id="0" name=""/>
        <dsp:cNvSpPr/>
      </dsp:nvSpPr>
      <dsp:spPr>
        <a:xfrm>
          <a:off x="3105547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Process</a:t>
          </a:r>
          <a:endParaRPr lang="en-GB" sz="2000" kern="1200" dirty="0"/>
        </a:p>
      </dsp:txBody>
      <dsp:txXfrm>
        <a:off x="3105547" y="0"/>
        <a:ext cx="1442742" cy="1598577"/>
      </dsp:txXfrm>
    </dsp:sp>
    <dsp:sp modelId="{8499DFD1-C9BD-8945-BB89-AFAB4308A0FC}">
      <dsp:nvSpPr>
        <dsp:cNvPr id="0" name=""/>
        <dsp:cNvSpPr/>
      </dsp:nvSpPr>
      <dsp:spPr>
        <a:xfrm>
          <a:off x="3249821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No further action</a:t>
          </a:r>
          <a:endParaRPr lang="en-GB" sz="1200" kern="1200" dirty="0"/>
        </a:p>
      </dsp:txBody>
      <dsp:txXfrm>
        <a:off x="3272557" y="1621443"/>
        <a:ext cx="1108721" cy="730790"/>
      </dsp:txXfrm>
    </dsp:sp>
    <dsp:sp modelId="{08F273E0-AEAF-1547-8768-8D25CC6A95BD}">
      <dsp:nvSpPr>
        <dsp:cNvPr id="0" name=""/>
        <dsp:cNvSpPr/>
      </dsp:nvSpPr>
      <dsp:spPr>
        <a:xfrm>
          <a:off x="3249821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Technical assessment in context of RBP </a:t>
          </a:r>
          <a:endParaRPr lang="en-GB" sz="1200" kern="1200" dirty="0"/>
        </a:p>
      </dsp:txBody>
      <dsp:txXfrm>
        <a:off x="3272557" y="2517131"/>
        <a:ext cx="1108721" cy="730790"/>
      </dsp:txXfrm>
    </dsp:sp>
    <dsp:sp modelId="{2C38D9DE-6162-0440-AB9D-EA612BE848CF}">
      <dsp:nvSpPr>
        <dsp:cNvPr id="0" name=""/>
        <dsp:cNvSpPr/>
      </dsp:nvSpPr>
      <dsp:spPr>
        <a:xfrm>
          <a:off x="3249821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Technical assessment in context of RBP</a:t>
          </a:r>
          <a:endParaRPr lang="en-GB" sz="1200" kern="1200" dirty="0"/>
        </a:p>
      </dsp:txBody>
      <dsp:txXfrm>
        <a:off x="3272557" y="3412818"/>
        <a:ext cx="1108721" cy="730790"/>
      </dsp:txXfrm>
    </dsp:sp>
    <dsp:sp modelId="{84B3C0CA-8DF1-C741-AABB-2238D5F5DA8D}">
      <dsp:nvSpPr>
        <dsp:cNvPr id="0" name=""/>
        <dsp:cNvSpPr/>
      </dsp:nvSpPr>
      <dsp:spPr>
        <a:xfrm>
          <a:off x="3249821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No further action</a:t>
          </a:r>
          <a:endParaRPr lang="en-GB" sz="1200" kern="1200" dirty="0"/>
        </a:p>
      </dsp:txBody>
      <dsp:txXfrm>
        <a:off x="3272557" y="4308505"/>
        <a:ext cx="1108721" cy="730790"/>
      </dsp:txXfrm>
    </dsp:sp>
    <dsp:sp modelId="{80321BA4-C49D-354B-9454-BCF64EFAE27C}">
      <dsp:nvSpPr>
        <dsp:cNvPr id="0" name=""/>
        <dsp:cNvSpPr/>
      </dsp:nvSpPr>
      <dsp:spPr>
        <a:xfrm>
          <a:off x="4656494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Timing</a:t>
          </a:r>
          <a:endParaRPr lang="en-GB" sz="2000" kern="1200" dirty="0"/>
        </a:p>
      </dsp:txBody>
      <dsp:txXfrm>
        <a:off x="4656494" y="0"/>
        <a:ext cx="1442742" cy="1598577"/>
      </dsp:txXfrm>
    </dsp:sp>
    <dsp:sp modelId="{3D61A970-F458-5D44-A44B-F645B290C7C4}">
      <dsp:nvSpPr>
        <dsp:cNvPr id="0" name=""/>
        <dsp:cNvSpPr/>
      </dsp:nvSpPr>
      <dsp:spPr>
        <a:xfrm>
          <a:off x="4800769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When seeking RBP</a:t>
          </a:r>
          <a:endParaRPr lang="en-GB" sz="1200" kern="1200" dirty="0"/>
        </a:p>
      </dsp:txBody>
      <dsp:txXfrm>
        <a:off x="4823505" y="1621443"/>
        <a:ext cx="1108721" cy="730790"/>
      </dsp:txXfrm>
    </dsp:sp>
    <dsp:sp modelId="{95D6BF39-DEC0-E749-9BA6-E1E77B23B136}">
      <dsp:nvSpPr>
        <dsp:cNvPr id="0" name=""/>
        <dsp:cNvSpPr/>
      </dsp:nvSpPr>
      <dsp:spPr>
        <a:xfrm>
          <a:off x="4800769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Country submits when ready (especially when seeking RBP)</a:t>
          </a:r>
        </a:p>
      </dsp:txBody>
      <dsp:txXfrm>
        <a:off x="4823505" y="2517131"/>
        <a:ext cx="1108721" cy="730790"/>
      </dsp:txXfrm>
    </dsp:sp>
    <dsp:sp modelId="{2FF11DDC-6CF1-174E-B699-1DABC5DF0955}">
      <dsp:nvSpPr>
        <dsp:cNvPr id="0" name=""/>
        <dsp:cNvSpPr/>
      </dsp:nvSpPr>
      <dsp:spPr>
        <a:xfrm>
          <a:off x="4800769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Every two years</a:t>
          </a:r>
          <a:endParaRPr lang="en-GB" sz="1200" kern="1200" dirty="0"/>
        </a:p>
      </dsp:txBody>
      <dsp:txXfrm>
        <a:off x="4823505" y="3412818"/>
        <a:ext cx="1108721" cy="730790"/>
      </dsp:txXfrm>
    </dsp:sp>
    <dsp:sp modelId="{146D0CAA-1971-8D46-B0A0-8987B9D971A0}">
      <dsp:nvSpPr>
        <dsp:cNvPr id="0" name=""/>
        <dsp:cNvSpPr/>
      </dsp:nvSpPr>
      <dsp:spPr>
        <a:xfrm>
          <a:off x="4800769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Approximately every four years</a:t>
          </a:r>
          <a:endParaRPr lang="en-GB" sz="1200" kern="1200" dirty="0"/>
        </a:p>
      </dsp:txBody>
      <dsp:txXfrm>
        <a:off x="4823505" y="4308505"/>
        <a:ext cx="1108721" cy="730790"/>
      </dsp:txXfrm>
    </dsp:sp>
    <dsp:sp modelId="{F09F0AC0-B32A-044D-B977-6F6B274491E2}">
      <dsp:nvSpPr>
        <dsp:cNvPr id="0" name=""/>
        <dsp:cNvSpPr/>
      </dsp:nvSpPr>
      <dsp:spPr>
        <a:xfrm>
          <a:off x="6207442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Information Hub</a:t>
          </a:r>
          <a:endParaRPr lang="en-GB" sz="2000" kern="1200" dirty="0"/>
        </a:p>
      </dsp:txBody>
      <dsp:txXfrm>
        <a:off x="6207442" y="0"/>
        <a:ext cx="1442742" cy="1598577"/>
      </dsp:txXfrm>
    </dsp:sp>
    <dsp:sp modelId="{0C6D3264-496A-8F41-9AC3-77CC8FE9DA19}">
      <dsp:nvSpPr>
        <dsp:cNvPr id="0" name=""/>
        <dsp:cNvSpPr/>
      </dsp:nvSpPr>
      <dsp:spPr>
        <a:xfrm>
          <a:off x="6351716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As appropriate, link to NS or AP</a:t>
          </a:r>
          <a:endParaRPr lang="en-GB" sz="1200" kern="1200" dirty="0"/>
        </a:p>
      </dsp:txBody>
      <dsp:txXfrm>
        <a:off x="6374452" y="1621443"/>
        <a:ext cx="1108721" cy="730790"/>
      </dsp:txXfrm>
    </dsp:sp>
    <dsp:sp modelId="{928834FF-F1AD-4941-B864-D1B44678C4F7}">
      <dsp:nvSpPr>
        <dsp:cNvPr id="0" name=""/>
        <dsp:cNvSpPr/>
      </dsp:nvSpPr>
      <dsp:spPr>
        <a:xfrm>
          <a:off x="6351716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FREL/RL Submission &amp; final assessment report</a:t>
          </a:r>
          <a:endParaRPr lang="en-GB" sz="1200" kern="1200" dirty="0"/>
        </a:p>
      </dsp:txBody>
      <dsp:txXfrm>
        <a:off x="6374452" y="2517131"/>
        <a:ext cx="1108721" cy="730790"/>
      </dsp:txXfrm>
    </dsp:sp>
    <dsp:sp modelId="{4DC42F35-C84E-7140-BBFF-9A557B969BA4}">
      <dsp:nvSpPr>
        <dsp:cNvPr id="0" name=""/>
        <dsp:cNvSpPr/>
      </dsp:nvSpPr>
      <dsp:spPr>
        <a:xfrm>
          <a:off x="6351716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Final technical report</a:t>
          </a:r>
          <a:endParaRPr lang="en-GB" sz="1200" kern="1200" dirty="0"/>
        </a:p>
      </dsp:txBody>
      <dsp:txXfrm>
        <a:off x="6374452" y="3412818"/>
        <a:ext cx="1108721" cy="730790"/>
      </dsp:txXfrm>
    </dsp:sp>
    <dsp:sp modelId="{DED86743-CA11-7440-8FC8-2FD2271549E7}">
      <dsp:nvSpPr>
        <dsp:cNvPr id="0" name=""/>
        <dsp:cNvSpPr/>
      </dsp:nvSpPr>
      <dsp:spPr>
        <a:xfrm>
          <a:off x="6351716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Summary of information on addressing &amp; respecting SG</a:t>
          </a:r>
          <a:endParaRPr lang="en-GB" sz="1200" kern="1200" dirty="0"/>
        </a:p>
      </dsp:txBody>
      <dsp:txXfrm>
        <a:off x="6374452" y="4308505"/>
        <a:ext cx="1108721" cy="730790"/>
      </dsp:txXfrm>
    </dsp:sp>
    <dsp:sp modelId="{262E7E06-2617-AC47-A12E-74EB0462CA5A}">
      <dsp:nvSpPr>
        <dsp:cNvPr id="0" name=""/>
        <dsp:cNvSpPr/>
      </dsp:nvSpPr>
      <dsp:spPr>
        <a:xfrm>
          <a:off x="7758390" y="0"/>
          <a:ext cx="1442742" cy="53285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Reference</a:t>
          </a:r>
          <a:endParaRPr lang="en-GB" sz="2000" kern="1200" dirty="0"/>
        </a:p>
      </dsp:txBody>
      <dsp:txXfrm>
        <a:off x="7758390" y="0"/>
        <a:ext cx="1442742" cy="1598577"/>
      </dsp:txXfrm>
    </dsp:sp>
    <dsp:sp modelId="{B77BA779-6271-CB41-ACA0-35DE518707A2}">
      <dsp:nvSpPr>
        <dsp:cNvPr id="0" name=""/>
        <dsp:cNvSpPr/>
      </dsp:nvSpPr>
      <dsp:spPr>
        <a:xfrm>
          <a:off x="7902664" y="1598707"/>
          <a:ext cx="1154193" cy="77626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9/CP.19 </a:t>
          </a:r>
          <a:r>
            <a:rPr lang="en-GB" sz="1200" kern="1200" dirty="0" err="1" smtClean="0"/>
            <a:t>para</a:t>
          </a:r>
          <a:r>
            <a:rPr lang="en-GB" sz="1200" kern="1200" dirty="0" smtClean="0"/>
            <a:t> 3 &amp; 11</a:t>
          </a:r>
          <a:endParaRPr lang="en-GB" sz="1200" kern="1200" dirty="0"/>
        </a:p>
      </dsp:txBody>
      <dsp:txXfrm>
        <a:off x="7925400" y="1621443"/>
        <a:ext cx="1108721" cy="730790"/>
      </dsp:txXfrm>
    </dsp:sp>
    <dsp:sp modelId="{B9CD9D0C-43A4-0545-B085-0FB804EF2027}">
      <dsp:nvSpPr>
        <dsp:cNvPr id="0" name=""/>
        <dsp:cNvSpPr/>
      </dsp:nvSpPr>
      <dsp:spPr>
        <a:xfrm>
          <a:off x="7902664" y="2494395"/>
          <a:ext cx="1154193" cy="77626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9/CP.19 </a:t>
          </a:r>
          <a:r>
            <a:rPr lang="en-GB" sz="1200" kern="1200" dirty="0" err="1" smtClean="0"/>
            <a:t>para</a:t>
          </a:r>
          <a:r>
            <a:rPr lang="en-GB" sz="1200" kern="1200" dirty="0" smtClean="0"/>
            <a:t> 3 &amp; 11 (b)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13/CP.19</a:t>
          </a:r>
          <a:endParaRPr lang="en-GB" sz="1200" kern="1200" dirty="0"/>
        </a:p>
      </dsp:txBody>
      <dsp:txXfrm>
        <a:off x="7925400" y="2517131"/>
        <a:ext cx="1108721" cy="730790"/>
      </dsp:txXfrm>
    </dsp:sp>
    <dsp:sp modelId="{5DC20184-7ADD-4F45-90AA-271D796A758E}">
      <dsp:nvSpPr>
        <dsp:cNvPr id="0" name=""/>
        <dsp:cNvSpPr/>
      </dsp:nvSpPr>
      <dsp:spPr>
        <a:xfrm>
          <a:off x="7902664" y="3390082"/>
          <a:ext cx="1154193" cy="7762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9/CP.19 </a:t>
          </a:r>
          <a:r>
            <a:rPr lang="en-GB" sz="1200" kern="1200" dirty="0" err="1" smtClean="0"/>
            <a:t>para</a:t>
          </a:r>
          <a:r>
            <a:rPr lang="en-GB" sz="1200" kern="1200" dirty="0" smtClean="0"/>
            <a:t> 3 &amp; 11 (a) &amp; (e)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14/CP.19</a:t>
          </a:r>
          <a:endParaRPr lang="en-GB" sz="1200" kern="1200" dirty="0"/>
        </a:p>
      </dsp:txBody>
      <dsp:txXfrm>
        <a:off x="7925400" y="3412818"/>
        <a:ext cx="1108721" cy="730790"/>
      </dsp:txXfrm>
    </dsp:sp>
    <dsp:sp modelId="{AF51E67E-7200-8341-922E-CCF8D43F21F7}">
      <dsp:nvSpPr>
        <dsp:cNvPr id="0" name=""/>
        <dsp:cNvSpPr/>
      </dsp:nvSpPr>
      <dsp:spPr>
        <a:xfrm>
          <a:off x="7902664" y="4285769"/>
          <a:ext cx="1154193" cy="776262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9/CP.19 </a:t>
          </a:r>
          <a:r>
            <a:rPr lang="en-GB" sz="1200" kern="1200" dirty="0" err="1" smtClean="0"/>
            <a:t>para</a:t>
          </a:r>
          <a:r>
            <a:rPr lang="en-GB" sz="1200" kern="1200" dirty="0" smtClean="0"/>
            <a:t> 3 &amp; 11 (c)</a:t>
          </a:r>
          <a:endParaRPr lang="en-GB" sz="1200" kern="1200" dirty="0"/>
        </a:p>
      </dsp:txBody>
      <dsp:txXfrm>
        <a:off x="7925400" y="4308505"/>
        <a:ext cx="1108721" cy="730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C06B2-FF8C-4A61-926C-E014BCCF0DE3}" type="datetimeFigureOut">
              <a:rPr lang="en-US" smtClean="0"/>
              <a:t>7/4/2014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2A0C1-FF1C-4F80-82CA-6A33EEAED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2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F504D6-00D2-4053-AEC7-9348FE1A4738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Prerequisites</a:t>
            </a:r>
            <a:r>
              <a:rPr lang="en-US" baseline="0" dirty="0" smtClean="0"/>
              <a:t> to access finance: </a:t>
            </a:r>
          </a:p>
          <a:p>
            <a:pPr marL="169581" indent="-169581">
              <a:buFontTx/>
              <a:buChar char="-"/>
            </a:pPr>
            <a:r>
              <a:rPr lang="en-US" baseline="0" dirty="0" smtClean="0"/>
              <a:t>actions should be fully measured, reported and verified, in accordance with SBSTA decisions from COP 19</a:t>
            </a:r>
          </a:p>
          <a:p>
            <a:pPr marL="169581" indent="-169581">
              <a:buFontTx/>
              <a:buChar char="-"/>
            </a:pPr>
            <a:r>
              <a:rPr lang="en-US" baseline="0" dirty="0" smtClean="0"/>
              <a:t>Developing countries should have all of the elements referred to </a:t>
            </a:r>
            <a:r>
              <a:rPr lang="en-US" baseline="0" dirty="0" err="1" smtClean="0"/>
              <a:t>to</a:t>
            </a:r>
            <a:r>
              <a:rPr lang="en-US" baseline="0" dirty="0" smtClean="0"/>
              <a:t> in decision 1/CP.16 p 71 in place and in accordance to decisions 12/CP.17 and -/CP.19</a:t>
            </a:r>
          </a:p>
          <a:p>
            <a:pPr marL="169581" indent="-169581">
              <a:buFontTx/>
              <a:buChar char="-"/>
            </a:pPr>
            <a:r>
              <a:rPr lang="en-US" baseline="0" dirty="0" smtClean="0"/>
              <a:t>Parties should provide the most recent summary on how all safeguards referred to in decision 1/CP.16 have been addressed and respected before they can receive results-based </a:t>
            </a:r>
            <a:r>
              <a:rPr lang="en-US" baseline="0" dirty="0" err="1" smtClean="0"/>
              <a:t>payement</a:t>
            </a:r>
            <a:endParaRPr lang="en-US" baseline="0" dirty="0" smtClean="0"/>
          </a:p>
          <a:p>
            <a:pPr marL="169581" indent="-16958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F504D6-00D2-4053-AEC7-9348FE1A4738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the ‘REDD body’!</a:t>
            </a:r>
          </a:p>
          <a:p>
            <a:r>
              <a:rPr lang="en-US" dirty="0" smtClean="0"/>
              <a:t>National entities &amp; focal points to act as liaison with the Secretariat and the relevant</a:t>
            </a:r>
            <a:r>
              <a:rPr lang="en-US" baseline="0" dirty="0" smtClean="0"/>
              <a:t> bodies under the Convention on the coordination of support for the implementation of REDD+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F504D6-00D2-4053-AEC7-9348FE1A4738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Basic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fiduciary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capacity</a:t>
            </a:r>
            <a:r>
              <a:rPr lang="fr-CH" baseline="0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fr-CH" baseline="0" dirty="0" smtClean="0"/>
              <a:t>Key </a:t>
            </a:r>
            <a:r>
              <a:rPr lang="fr-CH" baseline="0" dirty="0" err="1" smtClean="0"/>
              <a:t>admin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capacities</a:t>
            </a:r>
            <a:r>
              <a:rPr lang="fr-CH" baseline="0" dirty="0" smtClean="0"/>
              <a:t> (</a:t>
            </a:r>
            <a:r>
              <a:rPr lang="fr-CH" baseline="0" dirty="0" err="1" smtClean="0"/>
              <a:t>general</a:t>
            </a:r>
            <a:r>
              <a:rPr lang="fr-CH" baseline="0" dirty="0" smtClean="0"/>
              <a:t> management and </a:t>
            </a:r>
            <a:r>
              <a:rPr lang="fr-CH" baseline="0" dirty="0" err="1" smtClean="0"/>
              <a:t>admin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management and </a:t>
            </a:r>
            <a:r>
              <a:rPr lang="fr-CH" baseline="0" dirty="0" err="1" smtClean="0"/>
              <a:t>accoutning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internal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external</a:t>
            </a:r>
            <a:r>
              <a:rPr lang="fr-CH" baseline="0" dirty="0" smtClean="0"/>
              <a:t> audit, control </a:t>
            </a:r>
            <a:r>
              <a:rPr lang="fr-CH" baseline="0" dirty="0" err="1" smtClean="0"/>
              <a:t>frameworks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procurement</a:t>
            </a:r>
            <a:r>
              <a:rPr lang="fr-CH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fr-CH" baseline="0" dirty="0" err="1" smtClean="0"/>
              <a:t>Transparency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accountability</a:t>
            </a:r>
            <a:r>
              <a:rPr lang="fr-CH" baseline="0" dirty="0" smtClean="0"/>
              <a:t> (</a:t>
            </a:r>
            <a:r>
              <a:rPr lang="fr-CH" baseline="0" dirty="0" err="1" smtClean="0"/>
              <a:t>disclosure</a:t>
            </a:r>
            <a:r>
              <a:rPr lang="fr-CH" baseline="0" dirty="0" smtClean="0"/>
              <a:t> of </a:t>
            </a:r>
            <a:r>
              <a:rPr lang="fr-CH" baseline="0" dirty="0" err="1" smtClean="0"/>
              <a:t>conflicts</a:t>
            </a:r>
            <a:r>
              <a:rPr lang="fr-CH" baseline="0" dirty="0" smtClean="0"/>
              <a:t> of </a:t>
            </a:r>
            <a:r>
              <a:rPr lang="fr-CH" baseline="0" dirty="0" err="1" smtClean="0"/>
              <a:t>interest</a:t>
            </a:r>
            <a:r>
              <a:rPr lang="fr-CH" baseline="0" dirty="0" smtClean="0"/>
              <a:t>, code of </a:t>
            </a:r>
            <a:r>
              <a:rPr lang="fr-CH" baseline="0" dirty="0" err="1" smtClean="0"/>
              <a:t>ethics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capacity</a:t>
            </a:r>
            <a:r>
              <a:rPr lang="fr-CH" baseline="0" dirty="0" smtClean="0"/>
              <a:t> to </a:t>
            </a:r>
            <a:r>
              <a:rPr lang="fr-CH" baseline="0" dirty="0" err="1" smtClean="0"/>
              <a:t>prevent</a:t>
            </a:r>
            <a:r>
              <a:rPr lang="fr-CH" baseline="0" dirty="0" smtClean="0"/>
              <a:t> or deal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mismanagement</a:t>
            </a:r>
            <a:r>
              <a:rPr lang="fr-CH" baseline="0" dirty="0" smtClean="0"/>
              <a:t> or </a:t>
            </a:r>
            <a:r>
              <a:rPr lang="fr-CH" baseline="0" dirty="0" err="1" smtClean="0"/>
              <a:t>malpractice</a:t>
            </a:r>
            <a:r>
              <a:rPr lang="fr-CH" baseline="0" dirty="0" smtClean="0"/>
              <a:t>, investigations, anti-money </a:t>
            </a:r>
            <a:r>
              <a:rPr lang="fr-CH" baseline="0" dirty="0" err="1" smtClean="0"/>
              <a:t>laundering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anti-terrorism</a:t>
            </a:r>
            <a:r>
              <a:rPr lang="fr-CH" baseline="0" dirty="0" smtClean="0"/>
              <a:t>)</a:t>
            </a:r>
          </a:p>
          <a:p>
            <a:pPr marL="171450" indent="-171450">
              <a:buFontTx/>
              <a:buChar char="-"/>
            </a:pPr>
            <a:endParaRPr lang="fr-CH" baseline="0" dirty="0" smtClean="0"/>
          </a:p>
          <a:p>
            <a:pPr marL="0" indent="0">
              <a:buFontTx/>
              <a:buNone/>
            </a:pPr>
            <a:r>
              <a:rPr lang="fr-CH" baseline="0" dirty="0" err="1" smtClean="0"/>
              <a:t>Specialized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fiduciary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criteria</a:t>
            </a:r>
            <a:r>
              <a:rPr lang="fr-CH" baseline="0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fr-CH" baseline="0" dirty="0" smtClean="0"/>
              <a:t>Project management (</a:t>
            </a:r>
            <a:r>
              <a:rPr lang="fr-CH" baseline="0" dirty="0" err="1" smtClean="0"/>
              <a:t>project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preparation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appraisal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oversight</a:t>
            </a:r>
            <a:r>
              <a:rPr lang="fr-CH" baseline="0" dirty="0" smtClean="0"/>
              <a:t> and control, M&amp;E, </a:t>
            </a:r>
            <a:r>
              <a:rPr lang="fr-CH" baseline="0" dirty="0" err="1" smtClean="0"/>
              <a:t>project</a:t>
            </a:r>
            <a:r>
              <a:rPr lang="fr-CH" baseline="0" dirty="0" smtClean="0"/>
              <a:t>-at-</a:t>
            </a:r>
            <a:r>
              <a:rPr lang="fr-CH" baseline="0" dirty="0" err="1" smtClean="0"/>
              <a:t>risk</a:t>
            </a:r>
            <a:r>
              <a:rPr lang="fr-CH" baseline="0" dirty="0" smtClean="0"/>
              <a:t> system and </a:t>
            </a:r>
            <a:r>
              <a:rPr lang="fr-CH" baseline="0" dirty="0" err="1" smtClean="0"/>
              <a:t>related</a:t>
            </a:r>
            <a:r>
              <a:rPr lang="fr-CH" baseline="0" dirty="0" smtClean="0"/>
              <a:t> </a:t>
            </a:r>
            <a:r>
              <a:rPr lang="fr-CH" baseline="0" dirty="0" err="1" smtClean="0"/>
              <a:t>project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risk</a:t>
            </a:r>
            <a:r>
              <a:rPr lang="fr-CH" baseline="0" dirty="0" smtClean="0"/>
              <a:t> management)</a:t>
            </a:r>
          </a:p>
          <a:p>
            <a:pPr marL="171450" indent="-171450">
              <a:buFontTx/>
              <a:buChar char="-"/>
            </a:pPr>
            <a:r>
              <a:rPr lang="fr-CH" baseline="0" dirty="0" smtClean="0"/>
              <a:t>Grant </a:t>
            </a:r>
            <a:r>
              <a:rPr lang="fr-CH" baseline="0" dirty="0" err="1" smtClean="0"/>
              <a:t>award</a:t>
            </a:r>
            <a:r>
              <a:rPr lang="fr-CH" baseline="0" dirty="0" smtClean="0"/>
              <a:t> and/or </a:t>
            </a:r>
            <a:r>
              <a:rPr lang="fr-CH" baseline="0" dirty="0" err="1" smtClean="0"/>
              <a:t>funding</a:t>
            </a:r>
            <a:r>
              <a:rPr lang="fr-CH" baseline="0" dirty="0" smtClean="0"/>
              <a:t> allocation </a:t>
            </a:r>
            <a:r>
              <a:rPr lang="fr-CH" baseline="0" dirty="0" err="1" smtClean="0"/>
              <a:t>mechanisms</a:t>
            </a:r>
            <a:r>
              <a:rPr lang="fr-CH" baseline="0" dirty="0" smtClean="0"/>
              <a:t> (</a:t>
            </a:r>
            <a:r>
              <a:rPr lang="fr-CH" baseline="0" dirty="0" err="1" smtClean="0"/>
              <a:t>procedures</a:t>
            </a:r>
            <a:r>
              <a:rPr lang="fr-CH" baseline="0" dirty="0" smtClean="0"/>
              <a:t>, transparent allocation of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resources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access</a:t>
            </a:r>
            <a:r>
              <a:rPr lang="fr-CH" baseline="0" dirty="0" smtClean="0"/>
              <a:t> to info on </a:t>
            </a:r>
            <a:r>
              <a:rPr lang="fr-CH" baseline="0" dirty="0" err="1" smtClean="0"/>
              <a:t>beneficiaries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results</a:t>
            </a:r>
            <a:r>
              <a:rPr lang="fr-CH" baseline="0" dirty="0" smtClean="0"/>
              <a:t>, good standing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regard to </a:t>
            </a:r>
            <a:r>
              <a:rPr lang="fr-CH" baseline="0" dirty="0" err="1" smtClean="0"/>
              <a:t>multilateral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funding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through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PERs</a:t>
            </a:r>
            <a:r>
              <a:rPr lang="fr-CH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fr-CH" baseline="0" dirty="0" smtClean="0"/>
              <a:t>On-</a:t>
            </a:r>
            <a:r>
              <a:rPr lang="fr-CH" baseline="0" dirty="0" err="1" smtClean="0"/>
              <a:t>lending</a:t>
            </a:r>
            <a:r>
              <a:rPr lang="fr-CH" baseline="0" dirty="0" smtClean="0"/>
              <a:t> and/or </a:t>
            </a:r>
            <a:r>
              <a:rPr lang="fr-CH" baseline="0" dirty="0" err="1" smtClean="0"/>
              <a:t>blending</a:t>
            </a:r>
            <a:r>
              <a:rPr lang="fr-CH" baseline="0" dirty="0" smtClean="0"/>
              <a:t> (registration and </a:t>
            </a:r>
            <a:r>
              <a:rPr lang="fr-CH" baseline="0" dirty="0" err="1" smtClean="0"/>
              <a:t>licensing</a:t>
            </a:r>
            <a:r>
              <a:rPr lang="fr-CH" baseline="0" dirty="0" smtClean="0"/>
              <a:t> by </a:t>
            </a:r>
            <a:r>
              <a:rPr lang="fr-CH" baseline="0" dirty="0" err="1" smtClean="0"/>
              <a:t>regulator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track</a:t>
            </a:r>
            <a:r>
              <a:rPr lang="fr-CH" baseline="0" dirty="0" smtClean="0"/>
              <a:t> record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international and </a:t>
            </a:r>
            <a:r>
              <a:rPr lang="fr-CH" baseline="0" dirty="0" err="1" smtClean="0"/>
              <a:t>multilateral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resources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creditworthiness</a:t>
            </a:r>
            <a:r>
              <a:rPr lang="fr-CH" baseline="0" dirty="0" smtClean="0"/>
              <a:t>, due diligence </a:t>
            </a:r>
            <a:r>
              <a:rPr lang="fr-CH" baseline="0" dirty="0" err="1" smtClean="0"/>
              <a:t>processes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resource</a:t>
            </a:r>
            <a:r>
              <a:rPr lang="fr-CH" baseline="0" dirty="0" smtClean="0"/>
              <a:t> management </a:t>
            </a:r>
            <a:r>
              <a:rPr lang="fr-CH" baseline="0" dirty="0" err="1" smtClean="0"/>
              <a:t>including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lending</a:t>
            </a:r>
            <a:r>
              <a:rPr lang="fr-CH" baseline="0" dirty="0" smtClean="0"/>
              <a:t> portfolio </a:t>
            </a:r>
            <a:r>
              <a:rPr lang="fr-CH" baseline="0" dirty="0" err="1" smtClean="0"/>
              <a:t>analysis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access</a:t>
            </a:r>
            <a:r>
              <a:rPr lang="fr-CH" baseline="0" dirty="0" smtClean="0"/>
              <a:t> to info, </a:t>
            </a:r>
            <a:r>
              <a:rPr lang="fr-CH" baseline="0" dirty="0" err="1" smtClean="0"/>
              <a:t>investment</a:t>
            </a:r>
            <a:r>
              <a:rPr lang="fr-CH" baseline="0" dirty="0" smtClean="0"/>
              <a:t> management, transparent </a:t>
            </a:r>
            <a:r>
              <a:rPr lang="fr-CH" baseline="0" dirty="0" err="1" smtClean="0"/>
              <a:t>fund</a:t>
            </a:r>
            <a:r>
              <a:rPr lang="fr-CH" baseline="0" dirty="0" smtClean="0"/>
              <a:t> management,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risk</a:t>
            </a:r>
            <a:r>
              <a:rPr lang="fr-CH" baseline="0" dirty="0" smtClean="0"/>
              <a:t> management incl. </a:t>
            </a:r>
            <a:r>
              <a:rPr lang="fr-CH" baseline="0" dirty="0" err="1" smtClean="0"/>
              <a:t>Asset</a:t>
            </a:r>
            <a:r>
              <a:rPr lang="fr-CH" baseline="0" dirty="0" smtClean="0"/>
              <a:t>/</a:t>
            </a:r>
            <a:r>
              <a:rPr lang="fr-CH" baseline="0" dirty="0" err="1" smtClean="0"/>
              <a:t>liab</a:t>
            </a:r>
            <a:r>
              <a:rPr lang="fr-CH" baseline="0" dirty="0" smtClean="0"/>
              <a:t>. Management, </a:t>
            </a:r>
            <a:r>
              <a:rPr lang="fr-CH" baseline="0" dirty="0" err="1" smtClean="0"/>
              <a:t>governance</a:t>
            </a:r>
            <a:r>
              <a:rPr lang="fr-CH" baseline="0" dirty="0" smtClean="0"/>
              <a:t>)</a:t>
            </a:r>
          </a:p>
          <a:p>
            <a:pPr marL="171450" indent="-171450">
              <a:buFontTx/>
              <a:buChar char="-"/>
            </a:pPr>
            <a:endParaRPr lang="fr-CH" baseline="0" dirty="0" smtClean="0"/>
          </a:p>
          <a:p>
            <a:pPr marL="0" indent="0">
              <a:buFontTx/>
              <a:buNone/>
            </a:pPr>
            <a:r>
              <a:rPr lang="fr-CH" baseline="0" dirty="0" smtClean="0"/>
              <a:t>ESS – IFC performance standards on an </a:t>
            </a:r>
            <a:r>
              <a:rPr lang="fr-CH" baseline="0" dirty="0" err="1" smtClean="0"/>
              <a:t>interim</a:t>
            </a:r>
            <a:r>
              <a:rPr lang="fr-CH" baseline="0" dirty="0" smtClean="0"/>
              <a:t> basis.</a:t>
            </a:r>
          </a:p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C48F-05BF-4DF9-A34C-AAFA8F9433A5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31428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err="1" smtClean="0"/>
              <a:t>Fast</a:t>
            </a:r>
            <a:r>
              <a:rPr lang="fr-CH" dirty="0" smtClean="0"/>
              <a:t> </a:t>
            </a:r>
            <a:r>
              <a:rPr lang="fr-CH" dirty="0" err="1" smtClean="0"/>
              <a:t>Tracking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possible: the GCF </a:t>
            </a:r>
            <a:r>
              <a:rPr lang="fr-CH" dirty="0" err="1" smtClean="0"/>
              <a:t>will</a:t>
            </a:r>
            <a:r>
              <a:rPr lang="fr-CH" dirty="0" smtClean="0"/>
              <a:t> </a:t>
            </a:r>
            <a:r>
              <a:rPr lang="fr-CH" dirty="0" err="1" smtClean="0"/>
              <a:t>elaborate</a:t>
            </a:r>
            <a:r>
              <a:rPr lang="fr-CH" dirty="0" smtClean="0"/>
              <a:t> an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assessment</a:t>
            </a:r>
            <a:r>
              <a:rPr lang="fr-CH" baseline="0" dirty="0" smtClean="0"/>
              <a:t> (</a:t>
            </a:r>
            <a:r>
              <a:rPr lang="fr-CH" baseline="0" dirty="0" err="1" smtClean="0"/>
              <a:t>including</a:t>
            </a:r>
            <a:r>
              <a:rPr lang="fr-CH" baseline="0" dirty="0" smtClean="0"/>
              <a:t> a gap </a:t>
            </a:r>
            <a:r>
              <a:rPr lang="fr-CH" baseline="0" dirty="0" err="1" smtClean="0"/>
              <a:t>analysis</a:t>
            </a:r>
            <a:r>
              <a:rPr lang="fr-CH" baseline="0" dirty="0" smtClean="0"/>
              <a:t>) of </a:t>
            </a:r>
            <a:r>
              <a:rPr lang="fr-CH" baseline="0" dirty="0" err="1" smtClean="0"/>
              <a:t>insitutions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accredited</a:t>
            </a:r>
            <a:r>
              <a:rPr lang="fr-CH" baseline="0" dirty="0" smtClean="0"/>
              <a:t> by </a:t>
            </a:r>
            <a:r>
              <a:rPr lang="fr-CH" baseline="0" dirty="0" err="1" smtClean="0"/>
              <a:t>other</a:t>
            </a:r>
            <a:r>
              <a:rPr lang="fr-CH" baseline="0" dirty="0" smtClean="0"/>
              <a:t> relevant </a:t>
            </a:r>
            <a:r>
              <a:rPr lang="fr-CH" baseline="0" dirty="0" err="1" smtClean="0"/>
              <a:t>funds</a:t>
            </a:r>
            <a:r>
              <a:rPr lang="fr-CH" baseline="0" dirty="0" smtClean="0"/>
              <a:t> and in line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GCF’s</a:t>
            </a:r>
            <a:r>
              <a:rPr lang="fr-CH" baseline="0" dirty="0" smtClean="0"/>
              <a:t> objectives </a:t>
            </a:r>
            <a:r>
              <a:rPr lang="fr-CH" baseline="0" dirty="0" err="1" smtClean="0"/>
              <a:t>against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interim</a:t>
            </a:r>
            <a:r>
              <a:rPr lang="fr-CH" baseline="0" dirty="0" smtClean="0"/>
              <a:t> ESS and initial </a:t>
            </a:r>
            <a:r>
              <a:rPr lang="fr-CH" baseline="0" dirty="0" err="1" smtClean="0"/>
              <a:t>fiduciary</a:t>
            </a:r>
            <a:r>
              <a:rPr lang="fr-CH" baseline="0" dirty="0" smtClean="0"/>
              <a:t> standards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recommendations</a:t>
            </a:r>
            <a:r>
              <a:rPr lang="fr-CH" baseline="0" dirty="0" smtClean="0"/>
              <a:t> on </a:t>
            </a:r>
            <a:r>
              <a:rPr lang="fr-CH" baseline="0" dirty="0" err="1" smtClean="0"/>
              <a:t>their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potential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accreditation</a:t>
            </a:r>
            <a:r>
              <a:rPr lang="fr-CH" baseline="0" dirty="0" smtClean="0"/>
              <a:t> or </a:t>
            </a:r>
            <a:r>
              <a:rPr lang="fr-CH" baseline="0" dirty="0" err="1" smtClean="0"/>
              <a:t>fast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tracking</a:t>
            </a:r>
            <a:r>
              <a:rPr lang="fr-CH" baseline="0" dirty="0" smtClean="0"/>
              <a:t> – DECISION in </a:t>
            </a:r>
            <a:r>
              <a:rPr lang="fr-CH" baseline="0" dirty="0" err="1" smtClean="0"/>
              <a:t>October</a:t>
            </a:r>
            <a:r>
              <a:rPr lang="fr-CH" baseline="0" dirty="0" smtClean="0"/>
              <a:t> 2014 (</a:t>
            </a:r>
            <a:r>
              <a:rPr lang="fr-CH" baseline="0" dirty="0" err="1" smtClean="0"/>
              <a:t>Dec</a:t>
            </a:r>
            <a:r>
              <a:rPr lang="fr-CH" baseline="0" dirty="0" smtClean="0"/>
              <a:t>. B.07/02. (l) (i))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C48F-05BF-4DF9-A34C-AAFA8F9433A5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0463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NDA </a:t>
            </a:r>
            <a:r>
              <a:rPr lang="fr-CH" dirty="0" err="1" smtClean="0"/>
              <a:t>may</a:t>
            </a:r>
            <a:r>
              <a:rPr lang="fr-CH" dirty="0" smtClean="0"/>
              <a:t> </a:t>
            </a:r>
            <a:r>
              <a:rPr lang="fr-CH" dirty="0" err="1" smtClean="0"/>
              <a:t>inform</a:t>
            </a:r>
            <a:r>
              <a:rPr lang="fr-CH" dirty="0" smtClean="0"/>
              <a:t> the </a:t>
            </a:r>
            <a:r>
              <a:rPr lang="fr-CH" dirty="0" err="1" smtClean="0"/>
              <a:t>Secretariat</a:t>
            </a:r>
            <a:r>
              <a:rPr lang="fr-CH" dirty="0" smtClean="0"/>
              <a:t> of </a:t>
            </a:r>
            <a:r>
              <a:rPr lang="fr-CH" dirty="0" err="1" smtClean="0"/>
              <a:t>preferred</a:t>
            </a:r>
            <a:r>
              <a:rPr lang="fr-CH" dirty="0" smtClean="0"/>
              <a:t> </a:t>
            </a:r>
            <a:r>
              <a:rPr lang="fr-CH" dirty="0" err="1" smtClean="0"/>
              <a:t>accredited</a:t>
            </a:r>
            <a:r>
              <a:rPr lang="fr-CH" dirty="0" smtClean="0"/>
              <a:t> IE or </a:t>
            </a:r>
            <a:r>
              <a:rPr lang="fr-CH" dirty="0" err="1" smtClean="0"/>
              <a:t>intermediaries</a:t>
            </a:r>
            <a:endParaRPr lang="fr-CH" dirty="0" smtClean="0"/>
          </a:p>
          <a:p>
            <a:endParaRPr lang="fr-CH" dirty="0" smtClean="0"/>
          </a:p>
          <a:p>
            <a:r>
              <a:rPr lang="fr-CH" dirty="0" err="1" smtClean="0"/>
              <a:t>Unsollicited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bids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also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be</a:t>
            </a:r>
            <a:r>
              <a:rPr lang="fr-CH" baseline="0" dirty="0" smtClean="0"/>
              <a:t> </a:t>
            </a:r>
            <a:r>
              <a:rPr lang="fr-CH" baseline="0" smtClean="0"/>
              <a:t>submitted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C48F-05BF-4DF9-A34C-AAFA8F9433A5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31428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F504D6-00D2-4053-AEC7-9348FE1A4738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446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03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67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315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62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343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2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376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6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910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17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59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AE48-DF77-454E-BA3A-67D70DD166FC}" type="datetimeFigureOut">
              <a:rPr lang="en-GB" smtClean="0"/>
              <a:t>04/07/2014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9D1C5-EF5F-4B46-9B1B-52D596781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647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72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512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402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90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 flipV="1">
            <a:off x="0" y="2"/>
            <a:ext cx="91440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03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08636"/>
            <a:ext cx="1864785" cy="54864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457200" y="1286256"/>
            <a:ext cx="8229600" cy="91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9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berta.pesti@undp.org" TargetMode="External"/><Relationship Id="rId2" Type="http://schemas.openxmlformats.org/officeDocument/2006/relationships/hyperlink" Target="mailto:Bruno.guay@undp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un-redd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458200" cy="3200400"/>
          </a:xfrm>
        </p:spPr>
        <p:txBody>
          <a:bodyPr>
            <a:normAutofit lnSpcReduction="10000"/>
          </a:bodyPr>
          <a:lstStyle/>
          <a:p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Results-Based 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Finance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in the context of the 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Warsaw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Framework for REDD+</a:t>
            </a:r>
          </a:p>
          <a:p>
            <a:endParaRPr lang="en-US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Lima, 5</a:t>
            </a:r>
            <a:r>
              <a:rPr lang="en-US" sz="28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th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 of July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4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05000" y="304800"/>
            <a:ext cx="70104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GCF Access Modalities: </a:t>
            </a:r>
            <a:br>
              <a:rPr lang="en-US" sz="4000" dirty="0" smtClean="0"/>
            </a:br>
            <a:r>
              <a:rPr lang="en-US" sz="4000" dirty="0" smtClean="0"/>
              <a:t>an opportunity for REDD+ funds?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International</a:t>
            </a:r>
            <a:r>
              <a:rPr lang="en-US" dirty="0" smtClean="0"/>
              <a:t> (regional  or international entities) or </a:t>
            </a:r>
            <a:r>
              <a:rPr lang="en-US" b="1" dirty="0" smtClean="0"/>
              <a:t>direct</a:t>
            </a:r>
            <a:r>
              <a:rPr lang="en-US" dirty="0" smtClean="0"/>
              <a:t> (sub-national or national)</a:t>
            </a:r>
          </a:p>
          <a:p>
            <a:r>
              <a:rPr lang="en-US" dirty="0" smtClean="0"/>
              <a:t>Further distinction among:</a:t>
            </a:r>
          </a:p>
          <a:p>
            <a:pPr lvl="1"/>
            <a:r>
              <a:rPr lang="en-US" dirty="0" smtClean="0"/>
              <a:t>Implementing entities</a:t>
            </a:r>
          </a:p>
          <a:p>
            <a:pPr lvl="1"/>
            <a:r>
              <a:rPr lang="en-US" dirty="0" smtClean="0"/>
              <a:t>Intermediaries</a:t>
            </a:r>
          </a:p>
          <a:p>
            <a:pPr lvl="1"/>
            <a:r>
              <a:rPr lang="en-US" dirty="0" smtClean="0"/>
              <a:t>Funding entities (a special type of </a:t>
            </a:r>
            <a:r>
              <a:rPr lang="en-US" dirty="0" smtClean="0"/>
              <a:t>intermediary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Will play different roles and be accredited accordingly based on fiduciary capacity basic and </a:t>
            </a:r>
            <a:r>
              <a:rPr lang="en-US" dirty="0" smtClean="0"/>
              <a:t>specialized, </a:t>
            </a:r>
            <a:r>
              <a:rPr lang="en-US" dirty="0" smtClean="0"/>
              <a:t>as well as </a:t>
            </a:r>
            <a:r>
              <a:rPr lang="en-US" u="sng" dirty="0" smtClean="0">
                <a:solidFill>
                  <a:srgbClr val="0070C0"/>
                </a:solidFill>
              </a:rPr>
              <a:t>environmental, social safeguards</a:t>
            </a:r>
          </a:p>
        </p:txBody>
      </p:sp>
    </p:spTree>
    <p:extLst>
      <p:ext uri="{BB962C8B-B14F-4D97-AF65-F5344CB8AC3E}">
        <p14:creationId xmlns:p14="http://schemas.microsoft.com/office/powerpoint/2010/main" val="358304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GCF - Accreditation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26" y="1628800"/>
            <a:ext cx="9124909" cy="5132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328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864096"/>
          </a:xfrm>
        </p:spPr>
        <p:txBody>
          <a:bodyPr/>
          <a:lstStyle/>
          <a:p>
            <a:r>
              <a:rPr lang="en-US" sz="3200" b="1" dirty="0" smtClean="0"/>
              <a:t>GCF Project/program cycle</a:t>
            </a:r>
            <a:endParaRPr lang="en-US" sz="32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04487" y="1628800"/>
            <a:ext cx="2097761" cy="10801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0.1. NDA </a:t>
            </a:r>
            <a:r>
              <a:rPr lang="fr-CH" b="1" dirty="0" err="1" smtClean="0"/>
              <a:t>submits</a:t>
            </a:r>
            <a:r>
              <a:rPr lang="fr-CH" b="1" dirty="0" smtClean="0"/>
              <a:t> country </a:t>
            </a:r>
            <a:r>
              <a:rPr lang="fr-CH" b="1" dirty="0" err="1" smtClean="0"/>
              <a:t>work</a:t>
            </a:r>
            <a:r>
              <a:rPr lang="fr-CH" b="1" dirty="0" smtClean="0"/>
              <a:t> program</a:t>
            </a:r>
            <a:endParaRPr lang="fr-CH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593263" y="3429000"/>
            <a:ext cx="2174705" cy="11521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3.1. Non-objection </a:t>
            </a:r>
            <a:r>
              <a:rPr lang="fr-CH" b="1" dirty="0" err="1" smtClean="0"/>
              <a:t>from</a:t>
            </a:r>
            <a:r>
              <a:rPr lang="fr-CH" b="1" dirty="0" smtClean="0"/>
              <a:t> NDA on </a:t>
            </a:r>
            <a:r>
              <a:rPr lang="fr-CH" b="1" dirty="0" err="1" smtClean="0"/>
              <a:t>submission</a:t>
            </a:r>
            <a:r>
              <a:rPr lang="fr-CH" b="1" dirty="0" smtClean="0"/>
              <a:t> of </a:t>
            </a:r>
            <a:r>
              <a:rPr lang="fr-CH" b="1" dirty="0" err="1" smtClean="0"/>
              <a:t>funding</a:t>
            </a:r>
            <a:r>
              <a:rPr lang="fr-CH" b="1" dirty="0" smtClean="0"/>
              <a:t> </a:t>
            </a:r>
            <a:r>
              <a:rPr lang="fr-CH" b="1" dirty="0" err="1" smtClean="0"/>
              <a:t>proposal</a:t>
            </a:r>
            <a:endParaRPr lang="fr-CH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411054" y="1628800"/>
            <a:ext cx="2269562" cy="10801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0.2. </a:t>
            </a:r>
            <a:r>
              <a:rPr lang="fr-CH" b="1" dirty="0" err="1" smtClean="0"/>
              <a:t>Secretariat</a:t>
            </a:r>
            <a:r>
              <a:rPr lang="fr-CH" b="1" dirty="0" smtClean="0"/>
              <a:t> compiles </a:t>
            </a:r>
            <a:r>
              <a:rPr lang="fr-CH" b="1" dirty="0" err="1" smtClean="0"/>
              <a:t>WPs</a:t>
            </a:r>
            <a:r>
              <a:rPr lang="fr-CH" b="1" dirty="0" smtClean="0"/>
              <a:t> for information of the </a:t>
            </a:r>
            <a:r>
              <a:rPr lang="fr-CH" b="1" dirty="0" err="1" smtClean="0"/>
              <a:t>Board</a:t>
            </a:r>
            <a:r>
              <a:rPr lang="fr-CH" b="1" dirty="0" smtClean="0"/>
              <a:t> </a:t>
            </a:r>
            <a:endParaRPr lang="fr-CH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588224" y="3429000"/>
            <a:ext cx="2411760" cy="1152128"/>
          </a:xfrm>
          <a:prstGeom prst="roundRect">
            <a:avLst/>
          </a:prstGeom>
          <a:gradFill flip="none" rotWithShape="1">
            <a:gsLst>
              <a:gs pos="8000">
                <a:srgbClr val="66008F"/>
              </a:gs>
              <a:gs pos="64999">
                <a:srgbClr val="BA0066"/>
              </a:gs>
              <a:gs pos="100000">
                <a:srgbClr val="FF0000"/>
              </a:gs>
            </a:gsLst>
            <a:lin ang="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2.2. </a:t>
            </a:r>
            <a:r>
              <a:rPr lang="fr-CH" b="1" dirty="0" err="1" smtClean="0"/>
              <a:t>Secretariat</a:t>
            </a:r>
            <a:r>
              <a:rPr lang="fr-CH" b="1" dirty="0" smtClean="0"/>
              <a:t> &amp; NDA </a:t>
            </a:r>
            <a:r>
              <a:rPr lang="fr-CH" b="1" dirty="0" err="1" smtClean="0"/>
              <a:t>provide</a:t>
            </a:r>
            <a:r>
              <a:rPr lang="fr-CH" b="1" dirty="0" smtClean="0"/>
              <a:t> </a:t>
            </a:r>
            <a:r>
              <a:rPr lang="fr-CH" b="1" dirty="0" err="1" smtClean="0"/>
              <a:t>recommendations</a:t>
            </a:r>
            <a:r>
              <a:rPr lang="fr-CH" b="1" dirty="0" smtClean="0"/>
              <a:t> on concept note</a:t>
            </a:r>
            <a:endParaRPr lang="fr-CH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7164288" y="1628800"/>
            <a:ext cx="1835696" cy="108012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2.1. </a:t>
            </a:r>
            <a:r>
              <a:rPr lang="fr-CH" b="1" dirty="0" err="1" smtClean="0"/>
              <a:t>IEs</a:t>
            </a:r>
            <a:r>
              <a:rPr lang="fr-CH" b="1" dirty="0" smtClean="0"/>
              <a:t>, </a:t>
            </a:r>
            <a:r>
              <a:rPr lang="fr-CH" b="1" dirty="0" err="1" smtClean="0"/>
              <a:t>intermediaries</a:t>
            </a:r>
            <a:r>
              <a:rPr lang="fr-CH" b="1" dirty="0" smtClean="0"/>
              <a:t> or EE </a:t>
            </a:r>
            <a:r>
              <a:rPr lang="fr-CH" b="1" dirty="0" err="1" smtClean="0"/>
              <a:t>submit</a:t>
            </a:r>
            <a:r>
              <a:rPr lang="fr-CH" b="1" dirty="0" smtClean="0"/>
              <a:t> concept notes</a:t>
            </a:r>
            <a:endParaRPr lang="fr-CH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4932040" y="1628800"/>
            <a:ext cx="1983202" cy="108012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1</a:t>
            </a:r>
            <a:r>
              <a:rPr lang="fr-CH" b="1" dirty="0" smtClean="0"/>
              <a:t>. </a:t>
            </a:r>
            <a:r>
              <a:rPr lang="fr-CH" b="1" dirty="0" err="1" smtClean="0"/>
              <a:t>Secretariat</a:t>
            </a:r>
            <a:r>
              <a:rPr lang="fr-CH" b="1" dirty="0" smtClean="0"/>
              <a:t> </a:t>
            </a:r>
            <a:r>
              <a:rPr lang="fr-CH" b="1" dirty="0" err="1" smtClean="0"/>
              <a:t>launches</a:t>
            </a:r>
            <a:r>
              <a:rPr lang="fr-CH" b="1" dirty="0" smtClean="0"/>
              <a:t> calls for </a:t>
            </a:r>
            <a:r>
              <a:rPr lang="fr-CH" b="1" dirty="0" err="1" smtClean="0"/>
              <a:t>proposals</a:t>
            </a:r>
            <a:endParaRPr lang="fr-CH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944326" y="3453408"/>
            <a:ext cx="1835696" cy="112772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3.2. </a:t>
            </a:r>
            <a:r>
              <a:rPr lang="fr-CH" b="1" dirty="0" err="1" smtClean="0"/>
              <a:t>IEs</a:t>
            </a:r>
            <a:r>
              <a:rPr lang="fr-CH" b="1" dirty="0" smtClean="0"/>
              <a:t>, </a:t>
            </a:r>
            <a:r>
              <a:rPr lang="fr-CH" b="1" dirty="0" err="1" smtClean="0"/>
              <a:t>intermediaries</a:t>
            </a:r>
            <a:r>
              <a:rPr lang="fr-CH" b="1" dirty="0" smtClean="0"/>
              <a:t> </a:t>
            </a:r>
            <a:r>
              <a:rPr lang="fr-CH" b="1" dirty="0" err="1" smtClean="0"/>
              <a:t>submit</a:t>
            </a:r>
            <a:r>
              <a:rPr lang="fr-CH" b="1" dirty="0" smtClean="0"/>
              <a:t> </a:t>
            </a:r>
            <a:r>
              <a:rPr lang="fr-CH" b="1" dirty="0" err="1" smtClean="0"/>
              <a:t>proposals</a:t>
            </a:r>
            <a:endParaRPr lang="fr-CH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104487" y="5325085"/>
            <a:ext cx="2097761" cy="10081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4</a:t>
            </a:r>
            <a:r>
              <a:rPr lang="fr-CH" b="1" dirty="0" smtClean="0"/>
              <a:t>. </a:t>
            </a:r>
            <a:r>
              <a:rPr lang="fr-CH" b="1" dirty="0" err="1" smtClean="0"/>
              <a:t>Secretariat</a:t>
            </a:r>
            <a:r>
              <a:rPr lang="fr-CH" b="1" dirty="0" smtClean="0"/>
              <a:t> </a:t>
            </a:r>
            <a:r>
              <a:rPr lang="fr-CH" b="1" dirty="0" err="1" smtClean="0"/>
              <a:t>assesses</a:t>
            </a:r>
            <a:r>
              <a:rPr lang="fr-CH" b="1" dirty="0" smtClean="0"/>
              <a:t> and </a:t>
            </a:r>
            <a:r>
              <a:rPr lang="fr-CH" b="1" dirty="0" err="1" smtClean="0"/>
              <a:t>submit</a:t>
            </a:r>
            <a:r>
              <a:rPr lang="fr-CH" b="1" dirty="0" smtClean="0"/>
              <a:t> to </a:t>
            </a:r>
            <a:r>
              <a:rPr lang="fr-CH" b="1" dirty="0" err="1" smtClean="0"/>
              <a:t>Board</a:t>
            </a:r>
            <a:endParaRPr lang="fr-CH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381651" y="5325085"/>
            <a:ext cx="1296144" cy="100811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5. </a:t>
            </a:r>
            <a:r>
              <a:rPr lang="fr-CH" b="1" dirty="0" err="1" smtClean="0"/>
              <a:t>Board</a:t>
            </a:r>
            <a:r>
              <a:rPr lang="fr-CH" b="1" dirty="0" smtClean="0"/>
              <a:t> </a:t>
            </a:r>
            <a:r>
              <a:rPr lang="fr-CH" b="1" dirty="0" err="1" smtClean="0"/>
              <a:t>decides</a:t>
            </a:r>
            <a:endParaRPr lang="fr-CH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3872500" y="5345832"/>
            <a:ext cx="2695926" cy="1008112"/>
          </a:xfrm>
          <a:prstGeom prst="roundRect">
            <a:avLst/>
          </a:prstGeom>
          <a:gradFill>
            <a:gsLst>
              <a:gs pos="8000">
                <a:srgbClr val="7030A0"/>
              </a:gs>
              <a:gs pos="100000">
                <a:schemeClr val="accent5"/>
              </a:gs>
            </a:gsLst>
            <a:lin ang="0" scaled="1"/>
          </a:gra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6.1 </a:t>
            </a:r>
            <a:r>
              <a:rPr lang="fr-CH" b="1" dirty="0" err="1" smtClean="0"/>
              <a:t>Legal</a:t>
            </a:r>
            <a:r>
              <a:rPr lang="fr-CH" b="1" dirty="0" smtClean="0"/>
              <a:t> arrangements </a:t>
            </a:r>
            <a:r>
              <a:rPr lang="fr-CH" b="1" dirty="0" err="1" smtClean="0"/>
              <a:t>between</a:t>
            </a:r>
            <a:r>
              <a:rPr lang="fr-CH" b="1" dirty="0" smtClean="0"/>
              <a:t> </a:t>
            </a:r>
            <a:r>
              <a:rPr lang="fr-CH" b="1" dirty="0" err="1" smtClean="0"/>
              <a:t>Secretariat</a:t>
            </a:r>
            <a:r>
              <a:rPr lang="fr-CH" b="1" dirty="0" smtClean="0"/>
              <a:t> and IE or </a:t>
            </a:r>
            <a:r>
              <a:rPr lang="fr-CH" b="1" dirty="0" err="1" smtClean="0"/>
              <a:t>intermediary</a:t>
            </a:r>
            <a:endParaRPr lang="fr-CH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6739951" y="5345832"/>
            <a:ext cx="2269562" cy="100811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6.2. Trustee issues </a:t>
            </a:r>
            <a:r>
              <a:rPr lang="fr-CH" b="1" dirty="0" err="1" smtClean="0"/>
              <a:t>letter</a:t>
            </a:r>
            <a:r>
              <a:rPr lang="fr-CH" b="1" dirty="0" smtClean="0"/>
              <a:t> of </a:t>
            </a:r>
            <a:r>
              <a:rPr lang="fr-CH" b="1" dirty="0" err="1" smtClean="0"/>
              <a:t>commitment</a:t>
            </a:r>
            <a:endParaRPr lang="fr-CH" b="1" dirty="0"/>
          </a:p>
        </p:txBody>
      </p:sp>
      <p:cxnSp>
        <p:nvCxnSpPr>
          <p:cNvPr id="21" name="Straight Arrow Connector 20"/>
          <p:cNvCxnSpPr>
            <a:stCxn id="3" idx="3"/>
            <a:endCxn id="12" idx="1"/>
          </p:cNvCxnSpPr>
          <p:nvPr/>
        </p:nvCxnSpPr>
        <p:spPr>
          <a:xfrm>
            <a:off x="2202248" y="2168860"/>
            <a:ext cx="2088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  <a:endCxn id="15" idx="1"/>
          </p:cNvCxnSpPr>
          <p:nvPr/>
        </p:nvCxnSpPr>
        <p:spPr>
          <a:xfrm>
            <a:off x="4680616" y="2168860"/>
            <a:ext cx="2514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5" idx="3"/>
            <a:endCxn id="14" idx="1"/>
          </p:cNvCxnSpPr>
          <p:nvPr/>
        </p:nvCxnSpPr>
        <p:spPr>
          <a:xfrm>
            <a:off x="6915242" y="2168860"/>
            <a:ext cx="2490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4" idx="2"/>
          </p:cNvCxnSpPr>
          <p:nvPr/>
        </p:nvCxnSpPr>
        <p:spPr>
          <a:xfrm>
            <a:off x="8082136" y="2708920"/>
            <a:ext cx="0" cy="6791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1"/>
            <a:endCxn id="11" idx="3"/>
          </p:cNvCxnSpPr>
          <p:nvPr/>
        </p:nvCxnSpPr>
        <p:spPr>
          <a:xfrm flipH="1">
            <a:off x="5767968" y="4005064"/>
            <a:ext cx="8202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9" idx="3"/>
            <a:endCxn id="20" idx="1"/>
          </p:cNvCxnSpPr>
          <p:nvPr/>
        </p:nvCxnSpPr>
        <p:spPr>
          <a:xfrm>
            <a:off x="6568426" y="5849888"/>
            <a:ext cx="1715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8" idx="3"/>
            <a:endCxn id="19" idx="1"/>
          </p:cNvCxnSpPr>
          <p:nvPr/>
        </p:nvCxnSpPr>
        <p:spPr>
          <a:xfrm>
            <a:off x="3677795" y="5829141"/>
            <a:ext cx="194705" cy="207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3"/>
            <a:endCxn id="18" idx="1"/>
          </p:cNvCxnSpPr>
          <p:nvPr/>
        </p:nvCxnSpPr>
        <p:spPr>
          <a:xfrm>
            <a:off x="2202248" y="5829141"/>
            <a:ext cx="17940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6" idx="2"/>
          </p:cNvCxnSpPr>
          <p:nvPr/>
        </p:nvCxnSpPr>
        <p:spPr>
          <a:xfrm>
            <a:off x="1862174" y="4581128"/>
            <a:ext cx="0" cy="7439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1"/>
            <a:endCxn id="16" idx="3"/>
          </p:cNvCxnSpPr>
          <p:nvPr/>
        </p:nvCxnSpPr>
        <p:spPr>
          <a:xfrm flipH="1">
            <a:off x="2780022" y="4005064"/>
            <a:ext cx="813241" cy="122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62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GCF RESULTS framework </a:t>
            </a:r>
            <a:br>
              <a:rPr lang="en-US" sz="3200" b="1" dirty="0" smtClean="0"/>
            </a:br>
            <a:r>
              <a:rPr lang="en-US" sz="3200" b="1" dirty="0" smtClean="0"/>
              <a:t>and the place of REDD+</a:t>
            </a:r>
            <a:endParaRPr lang="en-US" sz="32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179512" y="1628800"/>
            <a:ext cx="8640960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Paradigm shift objective for mitigation</a:t>
            </a:r>
            <a:r>
              <a:rPr lang="en-US" dirty="0" smtClean="0"/>
              <a:t>: </a:t>
            </a:r>
            <a:r>
              <a:rPr lang="en-US" b="1" dirty="0" smtClean="0"/>
              <a:t>low emission development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558886" y="2924944"/>
            <a:ext cx="1224136" cy="84875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1.0 </a:t>
            </a:r>
          </a:p>
          <a:p>
            <a:pPr algn="ctr"/>
            <a:r>
              <a:rPr lang="fr-CH" b="1" dirty="0" err="1" smtClean="0"/>
              <a:t>Energy</a:t>
            </a:r>
            <a:endParaRPr lang="fr-CH" b="1" dirty="0"/>
          </a:p>
        </p:txBody>
      </p:sp>
      <p:sp>
        <p:nvSpPr>
          <p:cNvPr id="7" name="Rounded Rectangle 6"/>
          <p:cNvSpPr/>
          <p:nvPr/>
        </p:nvSpPr>
        <p:spPr>
          <a:xfrm>
            <a:off x="7209378" y="2942609"/>
            <a:ext cx="1570823" cy="84643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4.0 </a:t>
            </a:r>
          </a:p>
          <a:p>
            <a:pPr algn="ctr"/>
            <a:r>
              <a:rPr lang="fr-CH" b="1" dirty="0" smtClean="0"/>
              <a:t>REDD+ (SFM not SMF)</a:t>
            </a:r>
            <a:endParaRPr lang="fr-CH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427983" y="2927269"/>
            <a:ext cx="2656887" cy="8464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3</a:t>
            </a:r>
            <a:r>
              <a:rPr lang="fr-CH" b="1" dirty="0" smtClean="0"/>
              <a:t>.0 </a:t>
            </a:r>
          </a:p>
          <a:p>
            <a:pPr algn="ctr"/>
            <a:r>
              <a:rPr lang="fr-CH" b="1" dirty="0" smtClean="0"/>
              <a:t>Buildings, </a:t>
            </a:r>
            <a:r>
              <a:rPr lang="fr-CH" b="1" dirty="0" err="1" smtClean="0"/>
              <a:t>cities</a:t>
            </a:r>
            <a:r>
              <a:rPr lang="fr-CH" b="1" dirty="0" smtClean="0"/>
              <a:t> industries, </a:t>
            </a:r>
            <a:r>
              <a:rPr lang="fr-CH" b="1" dirty="0" err="1" smtClean="0"/>
              <a:t>appliances</a:t>
            </a:r>
            <a:endParaRPr lang="fr-CH" b="1" dirty="0"/>
          </a:p>
        </p:txBody>
      </p:sp>
      <p:sp>
        <p:nvSpPr>
          <p:cNvPr id="9" name="Rounded Rectangle 8"/>
          <p:cNvSpPr/>
          <p:nvPr/>
        </p:nvSpPr>
        <p:spPr>
          <a:xfrm>
            <a:off x="2903792" y="2942608"/>
            <a:ext cx="1368152" cy="84643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2</a:t>
            </a:r>
            <a:r>
              <a:rPr lang="fr-CH" b="1" dirty="0" smtClean="0"/>
              <a:t>.0 </a:t>
            </a:r>
          </a:p>
          <a:p>
            <a:pPr algn="ctr"/>
            <a:r>
              <a:rPr lang="fr-CH" b="1" dirty="0" smtClean="0"/>
              <a:t>Transport</a:t>
            </a:r>
            <a:endParaRPr lang="fr-CH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183549" y="2924944"/>
            <a:ext cx="1224136" cy="8640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600" b="1" dirty="0" smtClean="0"/>
              <a:t>FUND LEVEL IMPACTS</a:t>
            </a:r>
            <a:endParaRPr lang="fr-CH" sz="1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9512" y="4581128"/>
            <a:ext cx="1224136" cy="8640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PROJECT/</a:t>
            </a:r>
          </a:p>
          <a:p>
            <a:pPr algn="ctr"/>
            <a:r>
              <a:rPr lang="fr-CH" sz="1400" b="1" dirty="0" smtClean="0"/>
              <a:t>PROGRAM LEVEL OUTCOMES</a:t>
            </a:r>
            <a:endParaRPr lang="fr-CH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692391" y="4581128"/>
            <a:ext cx="3087810" cy="8640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err="1" smtClean="0"/>
              <a:t>Improved</a:t>
            </a:r>
            <a:r>
              <a:rPr lang="fr-CH" b="1" dirty="0" smtClean="0"/>
              <a:t> management of land and </a:t>
            </a:r>
            <a:r>
              <a:rPr lang="fr-CH" b="1" dirty="0" err="1" smtClean="0"/>
              <a:t>forest</a:t>
            </a:r>
            <a:r>
              <a:rPr lang="fr-CH" b="1" dirty="0" smtClean="0"/>
              <a:t> areas </a:t>
            </a:r>
            <a:r>
              <a:rPr lang="fr-CH" b="1" dirty="0" err="1" smtClean="0"/>
              <a:t>contributing</a:t>
            </a:r>
            <a:r>
              <a:rPr lang="fr-CH" b="1" dirty="0" smtClean="0"/>
              <a:t> to ER</a:t>
            </a:r>
            <a:endParaRPr lang="fr-CH" b="1" dirty="0"/>
          </a:p>
        </p:txBody>
      </p:sp>
      <p:cxnSp>
        <p:nvCxnSpPr>
          <p:cNvPr id="15" name="Straight Arrow Connector 14"/>
          <p:cNvCxnSpPr>
            <a:stCxn id="8" idx="0"/>
            <a:endCxn id="2" idx="2"/>
          </p:cNvCxnSpPr>
          <p:nvPr/>
        </p:nvCxnSpPr>
        <p:spPr>
          <a:xfrm flipH="1" flipV="1">
            <a:off x="4499992" y="2348880"/>
            <a:ext cx="1256435" cy="5783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0"/>
            <a:endCxn id="2" idx="2"/>
          </p:cNvCxnSpPr>
          <p:nvPr/>
        </p:nvCxnSpPr>
        <p:spPr>
          <a:xfrm flipH="1" flipV="1">
            <a:off x="4499992" y="2348880"/>
            <a:ext cx="3494798" cy="59372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  <a:endCxn id="2" idx="2"/>
          </p:cNvCxnSpPr>
          <p:nvPr/>
        </p:nvCxnSpPr>
        <p:spPr>
          <a:xfrm flipV="1">
            <a:off x="3587868" y="2348880"/>
            <a:ext cx="912124" cy="5937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3" idx="0"/>
            <a:endCxn id="2" idx="2"/>
          </p:cNvCxnSpPr>
          <p:nvPr/>
        </p:nvCxnSpPr>
        <p:spPr>
          <a:xfrm flipV="1">
            <a:off x="2170954" y="2348880"/>
            <a:ext cx="2329038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0"/>
            <a:endCxn id="7" idx="2"/>
          </p:cNvCxnSpPr>
          <p:nvPr/>
        </p:nvCxnSpPr>
        <p:spPr>
          <a:xfrm flipV="1">
            <a:off x="7236296" y="3789039"/>
            <a:ext cx="758494" cy="792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7" idx="2"/>
          </p:cNvCxnSpPr>
          <p:nvPr/>
        </p:nvCxnSpPr>
        <p:spPr>
          <a:xfrm flipV="1">
            <a:off x="7615543" y="3789039"/>
            <a:ext cx="379247" cy="792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7" idx="2"/>
          </p:cNvCxnSpPr>
          <p:nvPr/>
        </p:nvCxnSpPr>
        <p:spPr>
          <a:xfrm flipH="1" flipV="1">
            <a:off x="7994790" y="3789039"/>
            <a:ext cx="77953" cy="792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7" idx="2"/>
          </p:cNvCxnSpPr>
          <p:nvPr/>
        </p:nvCxnSpPr>
        <p:spPr>
          <a:xfrm flipH="1" flipV="1">
            <a:off x="7994790" y="3789039"/>
            <a:ext cx="537650" cy="792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7" idx="2"/>
          </p:cNvCxnSpPr>
          <p:nvPr/>
        </p:nvCxnSpPr>
        <p:spPr>
          <a:xfrm flipV="1">
            <a:off x="6732240" y="3789039"/>
            <a:ext cx="1262550" cy="7920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3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en-US" sz="3200" b="1" dirty="0" smtClean="0"/>
              <a:t>GCF performance INDICATORS</a:t>
            </a:r>
            <a:br>
              <a:rPr lang="en-US" sz="3200" b="1" dirty="0" smtClean="0"/>
            </a:br>
            <a:r>
              <a:rPr lang="en-US" sz="3200" b="1" dirty="0" smtClean="0"/>
              <a:t>and the place of REDD+</a:t>
            </a:r>
            <a:endParaRPr lang="en-US" sz="32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179512" y="1628800"/>
            <a:ext cx="8640960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Paradigm shift indicators for mitigation</a:t>
            </a:r>
            <a:r>
              <a:rPr lang="en-US" dirty="0" smtClean="0"/>
              <a:t>: tCO2e, tCo2e/US$ and leverage ratio</a:t>
            </a:r>
            <a:endParaRPr lang="en-US" b="1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2195736" y="2942609"/>
            <a:ext cx="6584465" cy="84643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 smtClean="0"/>
              <a:t>4.0 </a:t>
            </a:r>
          </a:p>
          <a:p>
            <a:pPr algn="ctr"/>
            <a:r>
              <a:rPr lang="fr-CH" b="1" dirty="0" smtClean="0"/>
              <a:t>REDD+: tCO2e </a:t>
            </a:r>
            <a:r>
              <a:rPr lang="fr-CH" b="1" dirty="0" err="1" smtClean="0"/>
              <a:t>reduced</a:t>
            </a:r>
            <a:r>
              <a:rPr lang="fr-CH" b="1" dirty="0" smtClean="0"/>
              <a:t> </a:t>
            </a:r>
            <a:r>
              <a:rPr lang="fr-CH" b="1" dirty="0" err="1" smtClean="0"/>
              <a:t>from</a:t>
            </a:r>
            <a:r>
              <a:rPr lang="fr-CH" b="1" dirty="0" smtClean="0"/>
              <a:t> </a:t>
            </a:r>
            <a:r>
              <a:rPr lang="fr-CH" b="1" dirty="0" err="1" smtClean="0"/>
              <a:t>forest</a:t>
            </a:r>
            <a:r>
              <a:rPr lang="fr-CH" b="1" dirty="0" smtClean="0"/>
              <a:t>/land use</a:t>
            </a:r>
            <a:endParaRPr lang="fr-CH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183548" y="2924944"/>
            <a:ext cx="1364115" cy="86409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600" b="1" dirty="0" smtClean="0"/>
              <a:t>FUND LEVEL INDICATORS</a:t>
            </a:r>
            <a:endParaRPr lang="fr-CH" sz="1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9511" y="4581128"/>
            <a:ext cx="1368151" cy="8640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PROJECT/</a:t>
            </a:r>
          </a:p>
          <a:p>
            <a:pPr algn="ctr"/>
            <a:r>
              <a:rPr lang="fr-CH" sz="1400" b="1" dirty="0" smtClean="0"/>
              <a:t>PROGRAM LEVEL INDICATORS</a:t>
            </a:r>
            <a:endParaRPr lang="fr-CH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2195736" y="4581128"/>
            <a:ext cx="6584465" cy="8640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CH" b="1" dirty="0" smtClean="0"/>
              <a:t>Forest area </a:t>
            </a:r>
            <a:r>
              <a:rPr lang="fr-CH" b="1" dirty="0" err="1" smtClean="0"/>
              <a:t>under</a:t>
            </a:r>
            <a:r>
              <a:rPr lang="fr-CH" b="1" dirty="0" smtClean="0"/>
              <a:t> </a:t>
            </a:r>
            <a:r>
              <a:rPr lang="fr-CH" b="1" dirty="0" err="1" smtClean="0"/>
              <a:t>improved</a:t>
            </a:r>
            <a:r>
              <a:rPr lang="fr-CH" b="1" dirty="0" smtClean="0"/>
              <a:t> management and </a:t>
            </a:r>
            <a:r>
              <a:rPr lang="fr-CH" b="1" dirty="0" err="1" smtClean="0"/>
              <a:t>reduced</a:t>
            </a:r>
            <a:r>
              <a:rPr lang="fr-CH" b="1" dirty="0" smtClean="0"/>
              <a:t> </a:t>
            </a:r>
            <a:r>
              <a:rPr lang="fr-CH" b="1" dirty="0" err="1" smtClean="0"/>
              <a:t>carbon</a:t>
            </a:r>
            <a:r>
              <a:rPr lang="fr-CH" b="1" dirty="0" smtClean="0"/>
              <a:t> </a:t>
            </a:r>
            <a:r>
              <a:rPr lang="fr-CH" b="1" dirty="0" err="1" smtClean="0"/>
              <a:t>emission</a:t>
            </a:r>
            <a:r>
              <a:rPr lang="fr-CH" b="1" dirty="0" smtClean="0"/>
              <a:t> practices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CH" b="1" dirty="0" smtClean="0"/>
              <a:t>Trends in </a:t>
            </a:r>
            <a:r>
              <a:rPr lang="fr-CH" b="1" dirty="0" err="1" smtClean="0"/>
              <a:t>women’s</a:t>
            </a:r>
            <a:r>
              <a:rPr lang="fr-CH" b="1" dirty="0" smtClean="0"/>
              <a:t>/</a:t>
            </a:r>
            <a:r>
              <a:rPr lang="fr-CH" b="1" dirty="0" err="1" smtClean="0"/>
              <a:t>men’s</a:t>
            </a:r>
            <a:r>
              <a:rPr lang="fr-CH" b="1" dirty="0" smtClean="0"/>
              <a:t> </a:t>
            </a:r>
            <a:r>
              <a:rPr lang="fr-CH" b="1" dirty="0" err="1" smtClean="0"/>
              <a:t>livelihood</a:t>
            </a:r>
            <a:r>
              <a:rPr lang="fr-CH" b="1" dirty="0" smtClean="0"/>
              <a:t> </a:t>
            </a:r>
            <a:r>
              <a:rPr lang="fr-CH" b="1" dirty="0" err="1" smtClean="0"/>
              <a:t>from</a:t>
            </a:r>
            <a:r>
              <a:rPr lang="fr-CH" b="1" dirty="0" smtClean="0"/>
              <a:t> </a:t>
            </a:r>
            <a:r>
              <a:rPr lang="fr-CH" b="1" dirty="0" err="1" smtClean="0"/>
              <a:t>sustainable</a:t>
            </a:r>
            <a:r>
              <a:rPr lang="fr-CH" b="1" dirty="0" smtClean="0"/>
              <a:t> </a:t>
            </a:r>
            <a:r>
              <a:rPr lang="fr-CH" b="1" dirty="0" err="1" smtClean="0"/>
              <a:t>forestry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7313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en-US" sz="3200" b="1" dirty="0"/>
              <a:t>GCF performance INDICATORS</a:t>
            </a:r>
            <a:br>
              <a:rPr lang="en-US" sz="3200" b="1" dirty="0"/>
            </a:br>
            <a:r>
              <a:rPr lang="en-US" sz="3200" b="1" dirty="0"/>
              <a:t>and the place of REDD+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During its last meeting the Board requested the Secretariat of the GCF </a:t>
            </a:r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i="1" dirty="0" smtClean="0"/>
              <a:t>to develop a logic model and performance framework for ex-post REDD+ results-based payments, in accordance with the methodological guidance in the Warsaw framework for REDD+, for consideration at the 3</a:t>
            </a:r>
            <a:r>
              <a:rPr lang="en-US" i="1" baseline="30000" dirty="0" smtClean="0"/>
              <a:t>rd</a:t>
            </a:r>
            <a:r>
              <a:rPr lang="en-US" i="1" dirty="0" smtClean="0"/>
              <a:t> Board meeting of 2014” (</a:t>
            </a:r>
            <a:r>
              <a:rPr lang="en-US" dirty="0" smtClean="0"/>
              <a:t>to take place in 15-17 October 2014)</a:t>
            </a:r>
          </a:p>
        </p:txBody>
      </p:sp>
    </p:spTree>
    <p:extLst>
      <p:ext uri="{BB962C8B-B14F-4D97-AF65-F5344CB8AC3E}">
        <p14:creationId xmlns:p14="http://schemas.microsoft.com/office/powerpoint/2010/main" val="241116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missing?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Indication on the size of payment per unit of result ($/tCO</a:t>
            </a:r>
            <a:r>
              <a:rPr lang="en-US" sz="2000" dirty="0" smtClean="0"/>
              <a:t>2</a:t>
            </a:r>
            <a:r>
              <a:rPr lang="en-US" dirty="0" smtClean="0"/>
              <a:t>)?</a:t>
            </a:r>
          </a:p>
          <a:p>
            <a:r>
              <a:rPr lang="en-US" dirty="0" smtClean="0"/>
              <a:t>Indication of how risks will be </a:t>
            </a:r>
            <a:r>
              <a:rPr lang="en-US" dirty="0" smtClean="0"/>
              <a:t>treated? (</a:t>
            </a:r>
            <a:r>
              <a:rPr lang="en-US" dirty="0" err="1" smtClean="0"/>
              <a:t>e.g.uncertainty</a:t>
            </a:r>
            <a:r>
              <a:rPr lang="en-US" dirty="0" smtClean="0"/>
              <a:t>, reversals, and displacement if subnational)</a:t>
            </a:r>
          </a:p>
          <a:p>
            <a:r>
              <a:rPr lang="en-US" dirty="0" smtClean="0"/>
              <a:t>Double counting rules? (scattered finance with multiple buyers requires consolidated national accounting?)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Payment </a:t>
            </a:r>
            <a:r>
              <a:rPr lang="en-US" dirty="0"/>
              <a:t>modalities (e.g. options  for “advance payment”?) </a:t>
            </a:r>
            <a:endParaRPr lang="en-US" dirty="0" smtClean="0"/>
          </a:p>
          <a:p>
            <a:r>
              <a:rPr lang="en-US" dirty="0" smtClean="0"/>
              <a:t>Other things????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5982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81000"/>
            <a:ext cx="7391400" cy="103663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Implications for REDD+ countries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Need </a:t>
            </a:r>
            <a:r>
              <a:rPr lang="en-US" dirty="0"/>
              <a:t>to be able to adapt to the evolving framework for international results-based payments for REDD</a:t>
            </a:r>
            <a:r>
              <a:rPr lang="en-US" dirty="0" smtClean="0"/>
              <a:t>+</a:t>
            </a:r>
          </a:p>
          <a:p>
            <a:pPr lvl="1"/>
            <a:r>
              <a:rPr lang="en-US" dirty="0" smtClean="0"/>
              <a:t>Legal, financial, institutional  </a:t>
            </a:r>
            <a:r>
              <a:rPr lang="en-US" dirty="0" smtClean="0"/>
              <a:t>innovation </a:t>
            </a:r>
            <a:endParaRPr lang="en-US" dirty="0"/>
          </a:p>
          <a:p>
            <a:r>
              <a:rPr lang="en-US" dirty="0" smtClean="0"/>
              <a:t>Need </a:t>
            </a:r>
            <a:r>
              <a:rPr lang="en-US" dirty="0"/>
              <a:t>to coordinate multiple scattered sources of results-based finance </a:t>
            </a:r>
          </a:p>
          <a:p>
            <a:pPr lvl="1"/>
            <a:r>
              <a:rPr lang="en-US" dirty="0"/>
              <a:t>Importance of national REDD+ strategy or action plan</a:t>
            </a:r>
          </a:p>
          <a:p>
            <a:pPr lvl="1"/>
            <a:r>
              <a:rPr lang="en-US" dirty="0"/>
              <a:t>Nomination and accreditation of entities to receive RBP  (ensure coherence between GCF and REDD+ under UNFCCC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Possible solution is to </a:t>
            </a:r>
            <a:r>
              <a:rPr lang="en-US" dirty="0" smtClean="0"/>
              <a:t>create </a:t>
            </a:r>
            <a:r>
              <a:rPr lang="en-US" dirty="0"/>
              <a:t>a national </a:t>
            </a:r>
            <a:r>
              <a:rPr lang="en-US" dirty="0" smtClean="0"/>
              <a:t>fund that </a:t>
            </a:r>
            <a:r>
              <a:rPr lang="en-US" dirty="0"/>
              <a:t>can draw on the multiple scattered sources of results-based </a:t>
            </a:r>
            <a:r>
              <a:rPr lang="en-US" dirty="0" smtClean="0"/>
              <a:t>finance to channel them towards the implementation of the National REDD+ Strategy or Action Plan. 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5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3581400"/>
          </a:xfrm>
        </p:spPr>
        <p:txBody>
          <a:bodyPr>
            <a:normAutofit fontScale="85000" lnSpcReduction="20000"/>
          </a:bodyPr>
          <a:lstStyle/>
          <a:p>
            <a:endParaRPr lang="en-US" b="1" dirty="0" smtClean="0">
              <a:solidFill>
                <a:schemeClr val="tx1"/>
              </a:solidFill>
              <a:latin typeface="Frutiger Linotype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Helvetica" pitchFamily="34" charset="0"/>
              </a:rPr>
              <a:t>Bruno Guay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Helvetica" pitchFamily="34" charset="0"/>
                <a:hlinkClick r:id="rId2"/>
              </a:rPr>
              <a:t>Bruno.guay@undp.org</a:t>
            </a:r>
            <a:endParaRPr lang="en-US" sz="2400" dirty="0" smtClean="0">
              <a:solidFill>
                <a:schemeClr val="tx2"/>
              </a:solidFill>
              <a:latin typeface="Helvetica" pitchFamily="34" charset="0"/>
            </a:endParaRPr>
          </a:p>
          <a:p>
            <a:endParaRPr lang="en-US" sz="2400" dirty="0">
              <a:solidFill>
                <a:schemeClr val="tx2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Helvetica" pitchFamily="34" charset="0"/>
              </a:rPr>
              <a:t>Berta Pesti</a:t>
            </a:r>
            <a:endParaRPr lang="en-US" sz="1600" dirty="0" smtClean="0">
              <a:solidFill>
                <a:schemeClr val="tx2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Helvetica" pitchFamily="34" charset="0"/>
                <a:hlinkClick r:id="rId3"/>
              </a:rPr>
              <a:t>berta.pesti@undp.org</a:t>
            </a:r>
            <a:r>
              <a:rPr lang="en-US" sz="2400" dirty="0" smtClean="0">
                <a:solidFill>
                  <a:schemeClr val="tx2"/>
                </a:solidFill>
                <a:latin typeface="Helvetica" pitchFamily="34" charset="0"/>
              </a:rPr>
              <a:t> </a:t>
            </a:r>
            <a:endParaRPr lang="en-US" sz="1800" dirty="0" smtClean="0">
              <a:solidFill>
                <a:schemeClr val="tx2"/>
              </a:solidFill>
              <a:latin typeface="Helvetica" pitchFamily="34" charset="0"/>
            </a:endParaRPr>
          </a:p>
          <a:p>
            <a:endParaRPr lang="en-US" sz="1800" b="1" dirty="0" smtClean="0">
              <a:solidFill>
                <a:schemeClr val="tx2"/>
              </a:solidFill>
              <a:latin typeface="Helvetica" pitchFamily="34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latin typeface="Helvetica" pitchFamily="34" charset="0"/>
              </a:rPr>
              <a:t>Merci!</a:t>
            </a:r>
          </a:p>
          <a:p>
            <a:r>
              <a:rPr lang="en-US" b="1" dirty="0" err="1">
                <a:solidFill>
                  <a:schemeClr val="tx2"/>
                </a:solidFill>
                <a:latin typeface="Helvetica" pitchFamily="34" charset="0"/>
              </a:rPr>
              <a:t>K</a:t>
            </a:r>
            <a:r>
              <a:rPr lang="en-US" b="1" dirty="0" err="1" smtClean="0">
                <a:solidFill>
                  <a:schemeClr val="tx2"/>
                </a:solidFill>
                <a:latin typeface="Helvetica" pitchFamily="34" charset="0"/>
              </a:rPr>
              <a:t>öszönöm</a:t>
            </a:r>
            <a:endParaRPr lang="en-US" b="1" dirty="0" smtClean="0">
              <a:solidFill>
                <a:schemeClr val="tx2"/>
              </a:solidFill>
              <a:latin typeface="Helvetica" pitchFamily="34" charset="0"/>
            </a:endParaRPr>
          </a:p>
          <a:p>
            <a:r>
              <a:rPr lang="en-US" sz="1600" dirty="0" smtClean="0">
                <a:solidFill>
                  <a:schemeClr val="tx2"/>
                </a:solidFill>
                <a:latin typeface="Helvetica" pitchFamily="34" charset="0"/>
                <a:hlinkClick r:id="rId4"/>
              </a:rPr>
              <a:t/>
            </a:r>
            <a:br>
              <a:rPr lang="en-US" sz="1600" dirty="0" smtClean="0">
                <a:solidFill>
                  <a:schemeClr val="tx2"/>
                </a:solidFill>
                <a:latin typeface="Helvetica" pitchFamily="34" charset="0"/>
                <a:hlinkClick r:id="rId4"/>
              </a:rPr>
            </a:br>
            <a:r>
              <a:rPr lang="en-US" sz="1600" dirty="0" smtClean="0">
                <a:solidFill>
                  <a:schemeClr val="tx2"/>
                </a:solidFill>
                <a:latin typeface="Helvetica" pitchFamily="34" charset="0"/>
              </a:rPr>
              <a:t>Website: </a:t>
            </a:r>
            <a:r>
              <a:rPr lang="en-US" sz="1600" dirty="0" smtClean="0">
                <a:solidFill>
                  <a:schemeClr val="tx2"/>
                </a:solidFill>
                <a:latin typeface="Helvetica" pitchFamily="34" charset="0"/>
                <a:hlinkClick r:id="rId4"/>
              </a:rPr>
              <a:t>http://www.un-redd.org</a:t>
            </a:r>
            <a:endParaRPr lang="en-US" sz="1600" dirty="0">
              <a:solidFill>
                <a:schemeClr val="tx2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7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/>
              <a:t>What are the prerequisites to access Results-based finance for REDD</a:t>
            </a:r>
            <a:r>
              <a:rPr lang="en-US" sz="4400" dirty="0" smtClean="0"/>
              <a:t>+?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5832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960438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What are the prerequisites to access Results-based finance?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D</a:t>
            </a:r>
            <a:r>
              <a:rPr lang="en-US" sz="1600" dirty="0" smtClean="0"/>
              <a:t>ecision </a:t>
            </a:r>
            <a:r>
              <a:rPr lang="en-US" sz="1600" dirty="0"/>
              <a:t>9/CP.19 recalls that for developing country Parties undertaking the results-based actions referred to in decision 1/CP.16, paragraph 73[1], to obtain and receive results-based finance, those actions should be fully </a:t>
            </a:r>
            <a:r>
              <a:rPr lang="en-US" sz="1600" b="1" dirty="0"/>
              <a:t>measured, reported and verified</a:t>
            </a:r>
            <a:r>
              <a:rPr lang="en-US" sz="1600" dirty="0"/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In </a:t>
            </a:r>
            <a:r>
              <a:rPr lang="en-US" sz="1600" dirty="0"/>
              <a:t>accordance with decisions 13/CP.19 on guidelines and procedures for the </a:t>
            </a:r>
            <a:r>
              <a:rPr lang="en-US" sz="1600" b="1" dirty="0"/>
              <a:t>technical assessment</a:t>
            </a:r>
            <a:r>
              <a:rPr lang="en-US" sz="1600" dirty="0"/>
              <a:t> of submissions from Parties on proposed forest reference emission levels and/or forest reference </a:t>
            </a:r>
            <a:r>
              <a:rPr lang="en-US" sz="1600" dirty="0" smtClean="0"/>
              <a:t>levels  and </a:t>
            </a:r>
            <a:r>
              <a:rPr lang="en-US" sz="1600" dirty="0"/>
              <a:t>with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Decision </a:t>
            </a:r>
            <a:r>
              <a:rPr lang="en-US" sz="1600" dirty="0"/>
              <a:t>14/CP.19 on </a:t>
            </a:r>
            <a:r>
              <a:rPr lang="en-US" sz="1600" b="1" dirty="0"/>
              <a:t>measuring, reporting and verifying </a:t>
            </a:r>
            <a:r>
              <a:rPr lang="en-US" sz="1600" dirty="0"/>
              <a:t>anthropogenic forest-related emissions by sources and removals by sinks, forest carbon stocks, and forest carbon stock and forest-area changes resulting from the implementation of REDD+ activities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In </a:t>
            </a:r>
            <a:r>
              <a:rPr lang="en-US" sz="1600" dirty="0"/>
              <a:t>addition, developing country Parties should have all of the elements referred to in decision 1/CP.16, paragraph 71, in place, in accordance with decisions 12/CP.17 and 11/CP.19: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600" b="1" dirty="0" smtClean="0"/>
              <a:t>A </a:t>
            </a:r>
            <a:r>
              <a:rPr lang="en-US" sz="1600" b="1" dirty="0"/>
              <a:t>national strategy or action plan;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600" b="1" dirty="0" smtClean="0"/>
              <a:t>A </a:t>
            </a:r>
            <a:r>
              <a:rPr lang="en-US" sz="1600" b="1" dirty="0"/>
              <a:t>national forest reference emission level and/or forest reference level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600" b="1" dirty="0" smtClean="0"/>
              <a:t>A </a:t>
            </a:r>
            <a:r>
              <a:rPr lang="en-US" sz="1600" b="1" dirty="0"/>
              <a:t>national forest monitoring system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600" b="1" dirty="0" smtClean="0"/>
              <a:t>A </a:t>
            </a:r>
            <a:r>
              <a:rPr lang="en-US" sz="1600" b="1" dirty="0"/>
              <a:t>system for providing information on how the Cancun safeguards are being addressed and respected</a:t>
            </a:r>
            <a:r>
              <a:rPr lang="en-US" sz="1600" dirty="0"/>
              <a:t> throughout the implementation of REDD+ activities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Lastly, developing country parties should provide </a:t>
            </a:r>
            <a:r>
              <a:rPr lang="en-US" sz="1600" dirty="0"/>
              <a:t>the most recent </a:t>
            </a:r>
            <a:r>
              <a:rPr lang="en-US" sz="1600" b="1" dirty="0"/>
              <a:t>summary of how the Cancun safeguards have been addressed and respected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555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9697219"/>
              </p:ext>
            </p:extLst>
          </p:nvPr>
        </p:nvGraphicFramePr>
        <p:xfrm>
          <a:off x="-60784" y="1389345"/>
          <a:ext cx="92047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1752600" y="1524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What are the prerequisites to access Results-based finance?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03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/>
              <a:t>What </a:t>
            </a:r>
            <a:r>
              <a:rPr lang="en-US" sz="4400" dirty="0" smtClean="0"/>
              <a:t>Results-based </a:t>
            </a:r>
            <a:r>
              <a:rPr lang="en-US" sz="4400" dirty="0"/>
              <a:t>finance for REDD</a:t>
            </a:r>
            <a:r>
              <a:rPr lang="en-US" sz="4400" dirty="0" smtClean="0"/>
              <a:t>+ is out there under the UNFCCC?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309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28800" y="609600"/>
            <a:ext cx="7315200" cy="960438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What </a:t>
            </a:r>
            <a:r>
              <a:rPr lang="en-US" sz="3600" dirty="0" smtClean="0"/>
              <a:t>Results-based finance?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Normative background: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Warsaw </a:t>
            </a:r>
            <a:r>
              <a:rPr lang="en-US" sz="2800" dirty="0" smtClean="0"/>
              <a:t>Political Decisions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Work </a:t>
            </a:r>
            <a:r>
              <a:rPr lang="en-US" dirty="0" err="1" smtClean="0"/>
              <a:t>programme</a:t>
            </a:r>
            <a:r>
              <a:rPr lang="en-US" dirty="0" smtClean="0"/>
              <a:t> on results-based finance for the full implementation of REDD+ activities</a:t>
            </a:r>
            <a:endParaRPr lang="en-US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Coordination of support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Green </a:t>
            </a:r>
            <a:r>
              <a:rPr lang="en-US" sz="2800" dirty="0" smtClean="0"/>
              <a:t>Climate Fund</a:t>
            </a:r>
          </a:p>
          <a:p>
            <a:pPr lvl="1">
              <a:spcBef>
                <a:spcPts val="400"/>
              </a:spcBef>
              <a:buFont typeface="+mj-lt"/>
              <a:buAutoNum type="arabicPeriod"/>
            </a:pPr>
            <a:r>
              <a:rPr lang="en-US" dirty="0">
                <a:latin typeface="Calibri" pitchFamily="34" charset="0"/>
              </a:rPr>
              <a:t>Where does the GCF stand</a:t>
            </a:r>
            <a:r>
              <a:rPr lang="en-US" dirty="0" smtClean="0">
                <a:latin typeface="Calibri" pitchFamily="34" charset="0"/>
              </a:rPr>
              <a:t>?</a:t>
            </a:r>
            <a:endParaRPr lang="en-US" dirty="0">
              <a:latin typeface="Calibri" pitchFamily="34" charset="0"/>
            </a:endParaRPr>
          </a:p>
          <a:p>
            <a:pPr lvl="1">
              <a:spcBef>
                <a:spcPts val="400"/>
              </a:spcBef>
              <a:buFont typeface="+mj-lt"/>
              <a:buAutoNum type="arabicPeriod"/>
            </a:pPr>
            <a:r>
              <a:rPr lang="en-US" dirty="0">
                <a:latin typeface="Calibri" pitchFamily="34" charset="0"/>
              </a:rPr>
              <a:t>Access modalities and </a:t>
            </a:r>
            <a:r>
              <a:rPr lang="en-US" dirty="0" smtClean="0">
                <a:latin typeface="Calibri" pitchFamily="34" charset="0"/>
              </a:rPr>
              <a:t>accreditation</a:t>
            </a:r>
            <a:endParaRPr lang="en-US" dirty="0">
              <a:latin typeface="Calibri" pitchFamily="34" charset="0"/>
            </a:endParaRPr>
          </a:p>
          <a:p>
            <a:pPr lvl="1">
              <a:spcBef>
                <a:spcPts val="400"/>
              </a:spcBef>
              <a:buFont typeface="+mj-lt"/>
              <a:buAutoNum type="arabicPeriod"/>
            </a:pPr>
            <a:r>
              <a:rPr lang="en-US" dirty="0">
                <a:latin typeface="Calibri" pitchFamily="34" charset="0"/>
              </a:rPr>
              <a:t>Project/program </a:t>
            </a:r>
            <a:r>
              <a:rPr lang="en-US" dirty="0" smtClean="0">
                <a:latin typeface="Calibri" pitchFamily="34" charset="0"/>
              </a:rPr>
              <a:t>cycle</a:t>
            </a:r>
            <a:endParaRPr lang="en-US" dirty="0">
              <a:latin typeface="Calibri" pitchFamily="34" charset="0"/>
            </a:endParaRPr>
          </a:p>
          <a:p>
            <a:pPr lvl="1">
              <a:spcBef>
                <a:spcPts val="400"/>
              </a:spcBef>
              <a:buFont typeface="+mj-lt"/>
              <a:buAutoNum type="arabicPeriod"/>
            </a:pPr>
            <a:r>
              <a:rPr lang="en-US" dirty="0">
                <a:latin typeface="Calibri" pitchFamily="34" charset="0"/>
              </a:rPr>
              <a:t>Results and performance indicators</a:t>
            </a:r>
          </a:p>
          <a:p>
            <a:pPr marL="40005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5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81000"/>
            <a:ext cx="7239000" cy="103663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Warsaw </a:t>
            </a:r>
            <a:r>
              <a:rPr lang="en-US" dirty="0" smtClean="0"/>
              <a:t>Decisions: Results-based </a:t>
            </a:r>
            <a:r>
              <a:rPr lang="en-US" dirty="0" smtClean="0"/>
              <a:t>finance (Dec.9 CP.19)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Key role of the GCF but recognizing other ‘financial entities’</a:t>
            </a:r>
          </a:p>
          <a:p>
            <a:r>
              <a:rPr lang="en-US" dirty="0"/>
              <a:t>Diversity of sources of finance (markets and non-markets)</a:t>
            </a:r>
          </a:p>
          <a:p>
            <a:r>
              <a:rPr lang="en-US" dirty="0" smtClean="0"/>
              <a:t>UNFCCC </a:t>
            </a:r>
            <a:r>
              <a:rPr lang="en-US" dirty="0" smtClean="0"/>
              <a:t>‘</a:t>
            </a:r>
            <a:r>
              <a:rPr lang="en-US" dirty="0" smtClean="0"/>
              <a:t>information hub’ centralizing </a:t>
            </a:r>
            <a:r>
              <a:rPr lang="en-US" dirty="0" smtClean="0"/>
              <a:t>information on </a:t>
            </a:r>
            <a:r>
              <a:rPr lang="en-US" dirty="0"/>
              <a:t>results-based payment </a:t>
            </a:r>
            <a:r>
              <a:rPr lang="en-US" dirty="0" smtClean="0"/>
              <a:t>(“inserted </a:t>
            </a:r>
            <a:r>
              <a:rPr lang="en-US" dirty="0"/>
              <a:t>on the information hub in consultation with the developing country Party </a:t>
            </a:r>
            <a:r>
              <a:rPr lang="en-US" dirty="0" smtClean="0"/>
              <a:t>concerned”)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495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960438"/>
          </a:xfrm>
        </p:spPr>
        <p:txBody>
          <a:bodyPr>
            <a:normAutofit fontScale="90000"/>
          </a:bodyPr>
          <a:lstStyle/>
          <a:p>
            <a:r>
              <a:rPr lang="en-US" dirty="0"/>
              <a:t>Warsaw Decisions: </a:t>
            </a:r>
            <a:r>
              <a:rPr lang="en-US" dirty="0" smtClean="0"/>
              <a:t>Coordination of </a:t>
            </a:r>
            <a:r>
              <a:rPr lang="en-US" dirty="0" smtClean="0"/>
              <a:t>support</a:t>
            </a:r>
            <a:r>
              <a:rPr lang="en-US" dirty="0" smtClean="0">
                <a:solidFill>
                  <a:prstClr val="black"/>
                </a:solidFill>
              </a:rPr>
              <a:t>(Dec.10 </a:t>
            </a:r>
            <a:r>
              <a:rPr lang="en-US" dirty="0">
                <a:solidFill>
                  <a:prstClr val="black"/>
                </a:solidFill>
              </a:rPr>
              <a:t>CP.19)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entities or focal points nominated to liaise with Sec &amp; convention bodies &amp; </a:t>
            </a:r>
            <a:r>
              <a:rPr lang="en-US" u="sng" dirty="0" smtClean="0">
                <a:solidFill>
                  <a:srgbClr val="0070C0"/>
                </a:solidFill>
              </a:rPr>
              <a:t>may nominate their entities to receive RBP</a:t>
            </a:r>
          </a:p>
          <a:p>
            <a:r>
              <a:rPr lang="en-US" dirty="0" err="1" smtClean="0"/>
              <a:t>Coord</a:t>
            </a:r>
            <a:r>
              <a:rPr lang="en-US" dirty="0" smtClean="0"/>
              <a:t>. needs &amp; functions </a:t>
            </a:r>
            <a:r>
              <a:rPr lang="en-US" dirty="0" smtClean="0"/>
              <a:t>recognized</a:t>
            </a:r>
          </a:p>
          <a:p>
            <a:r>
              <a:rPr lang="en-US" dirty="0" smtClean="0"/>
              <a:t>Focal </a:t>
            </a:r>
            <a:r>
              <a:rPr lang="en-US" dirty="0" smtClean="0"/>
              <a:t>point’s meetings (Dec 2014 </a:t>
            </a:r>
            <a:r>
              <a:rPr lang="en-US" dirty="0" smtClean="0"/>
              <a:t>onwards)</a:t>
            </a:r>
          </a:p>
          <a:p>
            <a:r>
              <a:rPr lang="en-US" dirty="0" smtClean="0"/>
              <a:t>SBI to </a:t>
            </a:r>
            <a:r>
              <a:rPr lang="en-US" dirty="0" smtClean="0"/>
              <a:t>review outcomes of meeting and consider governance arrangements for coordination of support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52600" y="404664"/>
            <a:ext cx="708856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Green Climate </a:t>
            </a:r>
            <a:r>
              <a:rPr lang="en-US" sz="4000" dirty="0" smtClean="0"/>
              <a:t>Fund: </a:t>
            </a:r>
            <a:r>
              <a:rPr lang="en-US" sz="4000" dirty="0" smtClean="0"/>
              <a:t>Where do we stand?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8 essential requirements set for the fund to receive, manage, program and disburse financial resources (decided at the 5</a:t>
            </a:r>
            <a:r>
              <a:rPr lang="en-US" baseline="30000" dirty="0" smtClean="0"/>
              <a:t>th</a:t>
            </a:r>
            <a:r>
              <a:rPr lang="en-US" dirty="0" smtClean="0"/>
              <a:t> meeting of the Board) 						</a:t>
            </a:r>
            <a:r>
              <a:rPr lang="en-US" dirty="0" smtClean="0">
                <a:sym typeface="Wingdings"/>
              </a:rPr>
              <a:t></a:t>
            </a:r>
          </a:p>
          <a:p>
            <a:r>
              <a:rPr lang="en-US" dirty="0" smtClean="0"/>
              <a:t>Policies, frameworks and procedures – evolving</a:t>
            </a:r>
          </a:p>
          <a:p>
            <a:r>
              <a:rPr lang="en-US" dirty="0" smtClean="0"/>
              <a:t>Resource mobilization process – launched </a:t>
            </a:r>
          </a:p>
        </p:txBody>
      </p:sp>
    </p:spTree>
    <p:extLst>
      <p:ext uri="{BB962C8B-B14F-4D97-AF65-F5344CB8AC3E}">
        <p14:creationId xmlns:p14="http://schemas.microsoft.com/office/powerpoint/2010/main" val="40201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1471</Words>
  <Application>Microsoft Office PowerPoint</Application>
  <PresentationFormat>On-screen Show (4:3)</PresentationFormat>
  <Paragraphs>172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1_Office Theme</vt:lpstr>
      <vt:lpstr>10_Custom Design</vt:lpstr>
      <vt:lpstr>2_Office Theme</vt:lpstr>
      <vt:lpstr>PowerPoint Presentation</vt:lpstr>
      <vt:lpstr>Key question 1</vt:lpstr>
      <vt:lpstr>What are the prerequisites to access Results-based finance?</vt:lpstr>
      <vt:lpstr>PowerPoint Presentation</vt:lpstr>
      <vt:lpstr>Key question 2</vt:lpstr>
      <vt:lpstr> What Results-based finance?  </vt:lpstr>
      <vt:lpstr>Warsaw Decisions: Results-based finance (Dec.9 CP.19)</vt:lpstr>
      <vt:lpstr>Warsaw Decisions: Coordination of support(Dec.10 CP.19)</vt:lpstr>
      <vt:lpstr>Green Climate Fund: Where do we stand?</vt:lpstr>
      <vt:lpstr>GCF Access Modalities:  an opportunity for REDD+ funds?</vt:lpstr>
      <vt:lpstr>GCF - Accreditation</vt:lpstr>
      <vt:lpstr>GCF Project/program cycle</vt:lpstr>
      <vt:lpstr>GCF RESULTS framework  and the place of REDD+</vt:lpstr>
      <vt:lpstr>GCF performance INDICATORS and the place of REDD+</vt:lpstr>
      <vt:lpstr>GCF performance INDICATORS and the place of REDD+</vt:lpstr>
      <vt:lpstr>What is missing?</vt:lpstr>
      <vt:lpstr>Implications for REDD+ countries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 Guay</dc:creator>
  <cp:lastModifiedBy>Bruno Guay</cp:lastModifiedBy>
  <cp:revision>45</cp:revision>
  <dcterms:created xsi:type="dcterms:W3CDTF">2014-07-01T20:50:40Z</dcterms:created>
  <dcterms:modified xsi:type="dcterms:W3CDTF">2014-07-05T00:47:32Z</dcterms:modified>
</cp:coreProperties>
</file>