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21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EF71AC-26F7-4A08-82C5-BA5B16E64258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BC0A1AE2-6D16-4F42-9828-87BF7720C6DD}">
      <dgm:prSet phldrT="[Text]"/>
      <dgm:spPr/>
      <dgm:t>
        <a:bodyPr/>
        <a:lstStyle/>
        <a:p>
          <a:r>
            <a:rPr lang="en-US" smtClean="0"/>
            <a:t>2008</a:t>
          </a:r>
          <a:endParaRPr lang="en-US"/>
        </a:p>
      </dgm:t>
    </dgm:pt>
    <dgm:pt modelId="{E1607B3A-5BBC-4F48-BEEA-9A7D7851ABC8}" type="parTrans" cxnId="{BA874A9B-2C46-4BFE-96E8-D636F4371A64}">
      <dgm:prSet/>
      <dgm:spPr/>
      <dgm:t>
        <a:bodyPr/>
        <a:lstStyle/>
        <a:p>
          <a:endParaRPr lang="en-US"/>
        </a:p>
      </dgm:t>
    </dgm:pt>
    <dgm:pt modelId="{AD057DD4-EFBF-4FE8-94EB-F4EAC626B526}" type="sibTrans" cxnId="{BA874A9B-2C46-4BFE-96E8-D636F4371A64}">
      <dgm:prSet/>
      <dgm:spPr/>
      <dgm:t>
        <a:bodyPr/>
        <a:lstStyle/>
        <a:p>
          <a:endParaRPr lang="en-US"/>
        </a:p>
      </dgm:t>
    </dgm:pt>
    <dgm:pt modelId="{C1BF51F1-ACFB-47E4-A35C-A01DC915F71E}">
      <dgm:prSet phldrT="[Text]"/>
      <dgm:spPr/>
      <dgm:t>
        <a:bodyPr/>
        <a:lstStyle/>
        <a:p>
          <a:r>
            <a:rPr lang="en-US" smtClean="0"/>
            <a:t>2009</a:t>
          </a:r>
          <a:endParaRPr lang="en-US"/>
        </a:p>
      </dgm:t>
    </dgm:pt>
    <dgm:pt modelId="{8AE3C3E7-D7EC-45EB-AC99-F239BA1BA5C9}" type="parTrans" cxnId="{E6F81C01-A460-46BF-A345-8EA7B23B8A5C}">
      <dgm:prSet/>
      <dgm:spPr/>
      <dgm:t>
        <a:bodyPr/>
        <a:lstStyle/>
        <a:p>
          <a:endParaRPr lang="en-US"/>
        </a:p>
      </dgm:t>
    </dgm:pt>
    <dgm:pt modelId="{4A94E110-32FF-4106-9DA4-F063680778FB}" type="sibTrans" cxnId="{E6F81C01-A460-46BF-A345-8EA7B23B8A5C}">
      <dgm:prSet/>
      <dgm:spPr/>
      <dgm:t>
        <a:bodyPr/>
        <a:lstStyle/>
        <a:p>
          <a:endParaRPr lang="en-US"/>
        </a:p>
      </dgm:t>
    </dgm:pt>
    <dgm:pt modelId="{DB14EDCE-4088-4A66-87BB-DFD7EFE2C3BA}">
      <dgm:prSet phldrT="[Text]"/>
      <dgm:spPr/>
      <dgm:t>
        <a:bodyPr/>
        <a:lstStyle/>
        <a:p>
          <a:r>
            <a:rPr lang="en-US" smtClean="0"/>
            <a:t>2011</a:t>
          </a:r>
          <a:endParaRPr lang="en-US"/>
        </a:p>
      </dgm:t>
    </dgm:pt>
    <dgm:pt modelId="{653EF780-F402-47E7-91BF-D285B623CAC5}" type="parTrans" cxnId="{868130F2-2659-454C-99AC-149AF8AEA570}">
      <dgm:prSet/>
      <dgm:spPr/>
      <dgm:t>
        <a:bodyPr/>
        <a:lstStyle/>
        <a:p>
          <a:endParaRPr lang="en-US"/>
        </a:p>
      </dgm:t>
    </dgm:pt>
    <dgm:pt modelId="{B43AEB9D-9D97-49BA-A155-2AE215B83A57}" type="sibTrans" cxnId="{868130F2-2659-454C-99AC-149AF8AEA570}">
      <dgm:prSet/>
      <dgm:spPr/>
      <dgm:t>
        <a:bodyPr/>
        <a:lstStyle/>
        <a:p>
          <a:endParaRPr lang="en-US"/>
        </a:p>
      </dgm:t>
    </dgm:pt>
    <dgm:pt modelId="{BFB78198-B999-4C62-997B-5F47C6C8004D}">
      <dgm:prSet/>
      <dgm:spPr/>
      <dgm:t>
        <a:bodyPr/>
        <a:lstStyle/>
        <a:p>
          <a:r>
            <a:rPr lang="en-US" smtClean="0"/>
            <a:t>2012</a:t>
          </a:r>
          <a:endParaRPr lang="en-US"/>
        </a:p>
      </dgm:t>
    </dgm:pt>
    <dgm:pt modelId="{03889832-B61E-4630-8CD1-4A842304D507}" type="parTrans" cxnId="{1962D20C-F2C1-4C61-84AF-E35F3EA7C4ED}">
      <dgm:prSet/>
      <dgm:spPr/>
      <dgm:t>
        <a:bodyPr/>
        <a:lstStyle/>
        <a:p>
          <a:endParaRPr lang="en-US"/>
        </a:p>
      </dgm:t>
    </dgm:pt>
    <dgm:pt modelId="{0E87D95C-9D44-43D4-AA2C-F23E2503921A}" type="sibTrans" cxnId="{1962D20C-F2C1-4C61-84AF-E35F3EA7C4ED}">
      <dgm:prSet/>
      <dgm:spPr/>
      <dgm:t>
        <a:bodyPr/>
        <a:lstStyle/>
        <a:p>
          <a:endParaRPr lang="en-US"/>
        </a:p>
      </dgm:t>
    </dgm:pt>
    <dgm:pt modelId="{823D6D92-418C-4E24-94F8-3410DFB5F483}">
      <dgm:prSet/>
      <dgm:spPr/>
      <dgm:t>
        <a:bodyPr/>
        <a:lstStyle/>
        <a:p>
          <a:r>
            <a:rPr lang="en-US" smtClean="0"/>
            <a:t>2010</a:t>
          </a:r>
          <a:endParaRPr lang="en-US"/>
        </a:p>
      </dgm:t>
    </dgm:pt>
    <dgm:pt modelId="{1940A315-DC16-43FB-99A3-B4F9A46F8DDF}" type="parTrans" cxnId="{40503739-9E23-4F3A-81D2-54D0ADD3689F}">
      <dgm:prSet/>
      <dgm:spPr/>
      <dgm:t>
        <a:bodyPr/>
        <a:lstStyle/>
        <a:p>
          <a:endParaRPr lang="en-US"/>
        </a:p>
      </dgm:t>
    </dgm:pt>
    <dgm:pt modelId="{870C2507-9E0C-4600-BAE0-5000E7ACF5BE}" type="sibTrans" cxnId="{40503739-9E23-4F3A-81D2-54D0ADD3689F}">
      <dgm:prSet/>
      <dgm:spPr/>
      <dgm:t>
        <a:bodyPr/>
        <a:lstStyle/>
        <a:p>
          <a:endParaRPr lang="en-US"/>
        </a:p>
      </dgm:t>
    </dgm:pt>
    <dgm:pt modelId="{FFD1C513-BBD7-42B3-B0EF-15454B4D337A}">
      <dgm:prSet/>
      <dgm:spPr/>
      <dgm:t>
        <a:bodyPr/>
        <a:lstStyle/>
        <a:p>
          <a:r>
            <a:rPr lang="en-US" smtClean="0"/>
            <a:t>2013</a:t>
          </a:r>
          <a:endParaRPr lang="en-US"/>
        </a:p>
      </dgm:t>
    </dgm:pt>
    <dgm:pt modelId="{F876F414-CDB1-48A3-9ECF-3D8B43A0F1C3}" type="parTrans" cxnId="{B64A5D46-502D-498A-B242-556F8BC299DF}">
      <dgm:prSet/>
      <dgm:spPr/>
      <dgm:t>
        <a:bodyPr/>
        <a:lstStyle/>
        <a:p>
          <a:endParaRPr lang="en-US"/>
        </a:p>
      </dgm:t>
    </dgm:pt>
    <dgm:pt modelId="{96394DDA-CC99-42D2-B620-218008874F8F}" type="sibTrans" cxnId="{B64A5D46-502D-498A-B242-556F8BC299DF}">
      <dgm:prSet/>
      <dgm:spPr/>
      <dgm:t>
        <a:bodyPr/>
        <a:lstStyle/>
        <a:p>
          <a:endParaRPr lang="en-US"/>
        </a:p>
      </dgm:t>
    </dgm:pt>
    <dgm:pt modelId="{4F186DDF-C272-419C-9018-83160BB74D5D}" type="pres">
      <dgm:prSet presAssocID="{5AEF71AC-26F7-4A08-82C5-BA5B16E64258}" presName="Name0" presStyleCnt="0">
        <dgm:presLayoutVars>
          <dgm:dir/>
          <dgm:resizeHandles val="exact"/>
        </dgm:presLayoutVars>
      </dgm:prSet>
      <dgm:spPr/>
    </dgm:pt>
    <dgm:pt modelId="{4B2A74E4-23C2-47AE-85A7-FEE8812EF338}" type="pres">
      <dgm:prSet presAssocID="{BC0A1AE2-6D16-4F42-9828-87BF7720C6DD}" presName="parTxOnly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8AE525-E2A1-42BD-973E-B513FD46CB82}" type="pres">
      <dgm:prSet presAssocID="{AD057DD4-EFBF-4FE8-94EB-F4EAC626B526}" presName="parSpace" presStyleCnt="0"/>
      <dgm:spPr/>
    </dgm:pt>
    <dgm:pt modelId="{BE4CBAB7-60DD-4C51-B637-6A8E806BE716}" type="pres">
      <dgm:prSet presAssocID="{C1BF51F1-ACFB-47E4-A35C-A01DC915F71E}" presName="parTxOnly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5327A7-1A93-403B-8F81-2ADE11B86458}" type="pres">
      <dgm:prSet presAssocID="{4A94E110-32FF-4106-9DA4-F063680778FB}" presName="parSpace" presStyleCnt="0"/>
      <dgm:spPr/>
    </dgm:pt>
    <dgm:pt modelId="{2867AD54-9247-4535-92B1-585598B67ADE}" type="pres">
      <dgm:prSet presAssocID="{823D6D92-418C-4E24-94F8-3410DFB5F483}" presName="parTxOnly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548E62-C431-4036-9C4D-7C52B07911C0}" type="pres">
      <dgm:prSet presAssocID="{870C2507-9E0C-4600-BAE0-5000E7ACF5BE}" presName="parSpace" presStyleCnt="0"/>
      <dgm:spPr/>
    </dgm:pt>
    <dgm:pt modelId="{8C3A395D-8A0A-463D-95AB-2382C01E6E8D}" type="pres">
      <dgm:prSet presAssocID="{DB14EDCE-4088-4A66-87BB-DFD7EFE2C3BA}" presName="parTxOnly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146FFD-B0B0-4C42-B3E0-483CD9062684}" type="pres">
      <dgm:prSet presAssocID="{B43AEB9D-9D97-49BA-A155-2AE215B83A57}" presName="parSpace" presStyleCnt="0"/>
      <dgm:spPr/>
    </dgm:pt>
    <dgm:pt modelId="{6045D225-0C2F-48E2-BC53-3EC909653A0A}" type="pres">
      <dgm:prSet presAssocID="{BFB78198-B999-4C62-997B-5F47C6C8004D}" presName="parTxOnly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9E0335-D805-4F7D-ACBD-550A6EEFFF95}" type="pres">
      <dgm:prSet presAssocID="{0E87D95C-9D44-43D4-AA2C-F23E2503921A}" presName="parSpace" presStyleCnt="0"/>
      <dgm:spPr/>
    </dgm:pt>
    <dgm:pt modelId="{60A9BEA0-9DAC-47F1-9BC2-4E9521193D31}" type="pres">
      <dgm:prSet presAssocID="{FFD1C513-BBD7-42B3-B0EF-15454B4D337A}" presName="parTxOnly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36B19BA-69BE-44CD-B914-A2B6A5F03E49}" type="presOf" srcId="{DB14EDCE-4088-4A66-87BB-DFD7EFE2C3BA}" destId="{8C3A395D-8A0A-463D-95AB-2382C01E6E8D}" srcOrd="0" destOrd="0" presId="urn:microsoft.com/office/officeart/2005/8/layout/hChevron3"/>
    <dgm:cxn modelId="{1962D20C-F2C1-4C61-84AF-E35F3EA7C4ED}" srcId="{5AEF71AC-26F7-4A08-82C5-BA5B16E64258}" destId="{BFB78198-B999-4C62-997B-5F47C6C8004D}" srcOrd="4" destOrd="0" parTransId="{03889832-B61E-4630-8CD1-4A842304D507}" sibTransId="{0E87D95C-9D44-43D4-AA2C-F23E2503921A}"/>
    <dgm:cxn modelId="{56613440-119D-4B2A-866C-B3823852F2BF}" type="presOf" srcId="{C1BF51F1-ACFB-47E4-A35C-A01DC915F71E}" destId="{BE4CBAB7-60DD-4C51-B637-6A8E806BE716}" srcOrd="0" destOrd="0" presId="urn:microsoft.com/office/officeart/2005/8/layout/hChevron3"/>
    <dgm:cxn modelId="{E6F81C01-A460-46BF-A345-8EA7B23B8A5C}" srcId="{5AEF71AC-26F7-4A08-82C5-BA5B16E64258}" destId="{C1BF51F1-ACFB-47E4-A35C-A01DC915F71E}" srcOrd="1" destOrd="0" parTransId="{8AE3C3E7-D7EC-45EB-AC99-F239BA1BA5C9}" sibTransId="{4A94E110-32FF-4106-9DA4-F063680778FB}"/>
    <dgm:cxn modelId="{868130F2-2659-454C-99AC-149AF8AEA570}" srcId="{5AEF71AC-26F7-4A08-82C5-BA5B16E64258}" destId="{DB14EDCE-4088-4A66-87BB-DFD7EFE2C3BA}" srcOrd="3" destOrd="0" parTransId="{653EF780-F402-47E7-91BF-D285B623CAC5}" sibTransId="{B43AEB9D-9D97-49BA-A155-2AE215B83A57}"/>
    <dgm:cxn modelId="{6184149F-DA72-41F9-875C-D5A1B281312E}" type="presOf" srcId="{823D6D92-418C-4E24-94F8-3410DFB5F483}" destId="{2867AD54-9247-4535-92B1-585598B67ADE}" srcOrd="0" destOrd="0" presId="urn:microsoft.com/office/officeart/2005/8/layout/hChevron3"/>
    <dgm:cxn modelId="{9E5E7B6D-4C56-4EB9-8CBC-1A745677FB05}" type="presOf" srcId="{BC0A1AE2-6D16-4F42-9828-87BF7720C6DD}" destId="{4B2A74E4-23C2-47AE-85A7-FEE8812EF338}" srcOrd="0" destOrd="0" presId="urn:microsoft.com/office/officeart/2005/8/layout/hChevron3"/>
    <dgm:cxn modelId="{144FD559-AA7D-482C-9F40-92ED87BCFE7D}" type="presOf" srcId="{5AEF71AC-26F7-4A08-82C5-BA5B16E64258}" destId="{4F186DDF-C272-419C-9018-83160BB74D5D}" srcOrd="0" destOrd="0" presId="urn:microsoft.com/office/officeart/2005/8/layout/hChevron3"/>
    <dgm:cxn modelId="{BA874A9B-2C46-4BFE-96E8-D636F4371A64}" srcId="{5AEF71AC-26F7-4A08-82C5-BA5B16E64258}" destId="{BC0A1AE2-6D16-4F42-9828-87BF7720C6DD}" srcOrd="0" destOrd="0" parTransId="{E1607B3A-5BBC-4F48-BEEA-9A7D7851ABC8}" sibTransId="{AD057DD4-EFBF-4FE8-94EB-F4EAC626B526}"/>
    <dgm:cxn modelId="{0FD13F4B-DBFE-4634-AFBD-07E8BD7A866E}" type="presOf" srcId="{BFB78198-B999-4C62-997B-5F47C6C8004D}" destId="{6045D225-0C2F-48E2-BC53-3EC909653A0A}" srcOrd="0" destOrd="0" presId="urn:microsoft.com/office/officeart/2005/8/layout/hChevron3"/>
    <dgm:cxn modelId="{40503739-9E23-4F3A-81D2-54D0ADD3689F}" srcId="{5AEF71AC-26F7-4A08-82C5-BA5B16E64258}" destId="{823D6D92-418C-4E24-94F8-3410DFB5F483}" srcOrd="2" destOrd="0" parTransId="{1940A315-DC16-43FB-99A3-B4F9A46F8DDF}" sibTransId="{870C2507-9E0C-4600-BAE0-5000E7ACF5BE}"/>
    <dgm:cxn modelId="{B64A5D46-502D-498A-B242-556F8BC299DF}" srcId="{5AEF71AC-26F7-4A08-82C5-BA5B16E64258}" destId="{FFD1C513-BBD7-42B3-B0EF-15454B4D337A}" srcOrd="5" destOrd="0" parTransId="{F876F414-CDB1-48A3-9ECF-3D8B43A0F1C3}" sibTransId="{96394DDA-CC99-42D2-B620-218008874F8F}"/>
    <dgm:cxn modelId="{B38BABDA-1542-44A6-BF7D-9545F1C29D61}" type="presOf" srcId="{FFD1C513-BBD7-42B3-B0EF-15454B4D337A}" destId="{60A9BEA0-9DAC-47F1-9BC2-4E9521193D31}" srcOrd="0" destOrd="0" presId="urn:microsoft.com/office/officeart/2005/8/layout/hChevron3"/>
    <dgm:cxn modelId="{72C1025A-D67F-4225-9F9D-847F832F7ECC}" type="presParOf" srcId="{4F186DDF-C272-419C-9018-83160BB74D5D}" destId="{4B2A74E4-23C2-47AE-85A7-FEE8812EF338}" srcOrd="0" destOrd="0" presId="urn:microsoft.com/office/officeart/2005/8/layout/hChevron3"/>
    <dgm:cxn modelId="{4915ED22-7DC1-478D-A967-270FC553F6DD}" type="presParOf" srcId="{4F186DDF-C272-419C-9018-83160BB74D5D}" destId="{548AE525-E2A1-42BD-973E-B513FD46CB82}" srcOrd="1" destOrd="0" presId="urn:microsoft.com/office/officeart/2005/8/layout/hChevron3"/>
    <dgm:cxn modelId="{10714558-E0C6-476E-A366-962F93AFD0AE}" type="presParOf" srcId="{4F186DDF-C272-419C-9018-83160BB74D5D}" destId="{BE4CBAB7-60DD-4C51-B637-6A8E806BE716}" srcOrd="2" destOrd="0" presId="urn:microsoft.com/office/officeart/2005/8/layout/hChevron3"/>
    <dgm:cxn modelId="{DE2C2FEF-A5A4-4159-8104-A6D8BE63DD6C}" type="presParOf" srcId="{4F186DDF-C272-419C-9018-83160BB74D5D}" destId="{B85327A7-1A93-403B-8F81-2ADE11B86458}" srcOrd="3" destOrd="0" presId="urn:microsoft.com/office/officeart/2005/8/layout/hChevron3"/>
    <dgm:cxn modelId="{4FF832AD-5A48-47D7-B606-E39CE2C59C6B}" type="presParOf" srcId="{4F186DDF-C272-419C-9018-83160BB74D5D}" destId="{2867AD54-9247-4535-92B1-585598B67ADE}" srcOrd="4" destOrd="0" presId="urn:microsoft.com/office/officeart/2005/8/layout/hChevron3"/>
    <dgm:cxn modelId="{4D82B64D-0877-462D-9C66-8E6B2F40D11D}" type="presParOf" srcId="{4F186DDF-C272-419C-9018-83160BB74D5D}" destId="{78548E62-C431-4036-9C4D-7C52B07911C0}" srcOrd="5" destOrd="0" presId="urn:microsoft.com/office/officeart/2005/8/layout/hChevron3"/>
    <dgm:cxn modelId="{A8F5B284-F991-475D-AFC8-F92CBDF5B000}" type="presParOf" srcId="{4F186DDF-C272-419C-9018-83160BB74D5D}" destId="{8C3A395D-8A0A-463D-95AB-2382C01E6E8D}" srcOrd="6" destOrd="0" presId="urn:microsoft.com/office/officeart/2005/8/layout/hChevron3"/>
    <dgm:cxn modelId="{28EE50AD-0413-46E1-9428-291BACF070A3}" type="presParOf" srcId="{4F186DDF-C272-419C-9018-83160BB74D5D}" destId="{2B146FFD-B0B0-4C42-B3E0-483CD9062684}" srcOrd="7" destOrd="0" presId="urn:microsoft.com/office/officeart/2005/8/layout/hChevron3"/>
    <dgm:cxn modelId="{CBF032F9-5E57-4452-B49F-18FEFCBE4F7E}" type="presParOf" srcId="{4F186DDF-C272-419C-9018-83160BB74D5D}" destId="{6045D225-0C2F-48E2-BC53-3EC909653A0A}" srcOrd="8" destOrd="0" presId="urn:microsoft.com/office/officeart/2005/8/layout/hChevron3"/>
    <dgm:cxn modelId="{988EE168-9B2D-46FA-A555-466F54923C4B}" type="presParOf" srcId="{4F186DDF-C272-419C-9018-83160BB74D5D}" destId="{9C9E0335-D805-4F7D-ACBD-550A6EEFFF95}" srcOrd="9" destOrd="0" presId="urn:microsoft.com/office/officeart/2005/8/layout/hChevron3"/>
    <dgm:cxn modelId="{64034ABA-02DF-4636-AAF3-48CA5B64B42D}" type="presParOf" srcId="{4F186DDF-C272-419C-9018-83160BB74D5D}" destId="{60A9BEA0-9DAC-47F1-9BC2-4E9521193D31}" srcOrd="10" destOrd="0" presId="urn:microsoft.com/office/officeart/2005/8/layout/hChevron3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8B560B-AA8B-4B05-96B7-FA239B7AFC1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F437DA8-5CD9-4B07-A9C8-7DEE2C53DD95}">
      <dgm:prSet phldrT="[Text]"/>
      <dgm:spPr>
        <a:solidFill>
          <a:srgbClr val="00421E"/>
        </a:solidFill>
      </dgm:spPr>
      <dgm:t>
        <a:bodyPr/>
        <a:lstStyle/>
        <a:p>
          <a:r>
            <a:rPr lang="en-US" smtClean="0"/>
            <a:t>Fund mobilisation</a:t>
          </a:r>
          <a:endParaRPr lang="en-US"/>
        </a:p>
      </dgm:t>
    </dgm:pt>
    <dgm:pt modelId="{ABE64F5F-4772-42D2-BA0B-1962E2B37D17}" type="parTrans" cxnId="{C660E6DB-40FF-4E9B-B379-240651B193B7}">
      <dgm:prSet/>
      <dgm:spPr/>
      <dgm:t>
        <a:bodyPr/>
        <a:lstStyle/>
        <a:p>
          <a:endParaRPr lang="en-US"/>
        </a:p>
      </dgm:t>
    </dgm:pt>
    <dgm:pt modelId="{7E2B5392-4638-4321-8936-1E7F89813F64}" type="sibTrans" cxnId="{C660E6DB-40FF-4E9B-B379-240651B193B7}">
      <dgm:prSet/>
      <dgm:spPr/>
      <dgm:t>
        <a:bodyPr/>
        <a:lstStyle/>
        <a:p>
          <a:endParaRPr lang="en-US"/>
        </a:p>
      </dgm:t>
    </dgm:pt>
    <dgm:pt modelId="{5F6743F7-4B52-49BB-A270-EAFF7CA77086}">
      <dgm:prSet phldrT="[Text]"/>
      <dgm:spPr>
        <a:solidFill>
          <a:schemeClr val="accent1">
            <a:tint val="40000"/>
            <a:hueOff val="0"/>
            <a:satOff val="0"/>
            <a:lumOff val="0"/>
            <a:alpha val="70000"/>
          </a:schemeClr>
        </a:solidFill>
      </dgm:spPr>
      <dgm:t>
        <a:bodyPr/>
        <a:lstStyle/>
        <a:p>
          <a:r>
            <a:rPr lang="en-US" smtClean="0">
              <a:solidFill>
                <a:srgbClr val="00421E"/>
              </a:solidFill>
            </a:rPr>
            <a:t>Promoted to sign PFES contracts with FES users;</a:t>
          </a:r>
          <a:endParaRPr lang="en-US">
            <a:solidFill>
              <a:srgbClr val="00421E"/>
            </a:solidFill>
          </a:endParaRPr>
        </a:p>
      </dgm:t>
    </dgm:pt>
    <dgm:pt modelId="{79FEC2E6-C3DF-4663-963B-12CFA850E7B0}" type="parTrans" cxnId="{B80E2B38-9CC0-4248-A54F-1BAAD20052E0}">
      <dgm:prSet/>
      <dgm:spPr/>
      <dgm:t>
        <a:bodyPr/>
        <a:lstStyle/>
        <a:p>
          <a:endParaRPr lang="en-US"/>
        </a:p>
      </dgm:t>
    </dgm:pt>
    <dgm:pt modelId="{54319EF7-025A-4AD6-915A-0620F84322E5}" type="sibTrans" cxnId="{B80E2B38-9CC0-4248-A54F-1BAAD20052E0}">
      <dgm:prSet/>
      <dgm:spPr/>
      <dgm:t>
        <a:bodyPr/>
        <a:lstStyle/>
        <a:p>
          <a:endParaRPr lang="en-US"/>
        </a:p>
      </dgm:t>
    </dgm:pt>
    <dgm:pt modelId="{9E05D096-CF81-4DA0-9645-996C5C5A2679}">
      <dgm:prSet phldrT="[Text]"/>
      <dgm:spPr>
        <a:solidFill>
          <a:schemeClr val="accent1">
            <a:tint val="40000"/>
            <a:hueOff val="0"/>
            <a:satOff val="0"/>
            <a:lumOff val="0"/>
            <a:alpha val="70000"/>
          </a:schemeClr>
        </a:solidFill>
      </dgm:spPr>
      <dgm:t>
        <a:bodyPr/>
        <a:lstStyle/>
        <a:p>
          <a:r>
            <a:rPr lang="en-US" smtClean="0">
              <a:solidFill>
                <a:srgbClr val="00421E"/>
              </a:solidFill>
            </a:rPr>
            <a:t>Payment collection (US$ 33,3 mil this year up to now).</a:t>
          </a:r>
          <a:endParaRPr lang="en-US">
            <a:solidFill>
              <a:srgbClr val="00421E"/>
            </a:solidFill>
          </a:endParaRPr>
        </a:p>
      </dgm:t>
    </dgm:pt>
    <dgm:pt modelId="{EE80CAA7-2918-4FA0-9E22-2992CE71FD4C}" type="parTrans" cxnId="{EB6C09B5-2F06-42B2-BEF7-A9DFB0EAE8DE}">
      <dgm:prSet/>
      <dgm:spPr/>
      <dgm:t>
        <a:bodyPr/>
        <a:lstStyle/>
        <a:p>
          <a:endParaRPr lang="en-US"/>
        </a:p>
      </dgm:t>
    </dgm:pt>
    <dgm:pt modelId="{8352EF87-E715-4E60-9208-1B5EBC6CBB7A}" type="sibTrans" cxnId="{EB6C09B5-2F06-42B2-BEF7-A9DFB0EAE8DE}">
      <dgm:prSet/>
      <dgm:spPr/>
      <dgm:t>
        <a:bodyPr/>
        <a:lstStyle/>
        <a:p>
          <a:endParaRPr lang="en-US"/>
        </a:p>
      </dgm:t>
    </dgm:pt>
    <dgm:pt modelId="{6EB0C874-40F9-4CA7-99CB-C9A4646D7904}">
      <dgm:prSet phldrT="[Text]"/>
      <dgm:spPr>
        <a:solidFill>
          <a:srgbClr val="00421E"/>
        </a:solidFill>
      </dgm:spPr>
      <dgm:t>
        <a:bodyPr/>
        <a:lstStyle/>
        <a:p>
          <a:r>
            <a:rPr lang="en-US" smtClean="0"/>
            <a:t>Propaganda and comunication</a:t>
          </a:r>
          <a:endParaRPr lang="en-US"/>
        </a:p>
      </dgm:t>
    </dgm:pt>
    <dgm:pt modelId="{9721D7AB-0FAA-4CBC-91C0-590C9596850B}" type="parTrans" cxnId="{7A0D9D1B-D4D6-4675-97F8-862FE5286534}">
      <dgm:prSet/>
      <dgm:spPr/>
      <dgm:t>
        <a:bodyPr/>
        <a:lstStyle/>
        <a:p>
          <a:endParaRPr lang="en-US"/>
        </a:p>
      </dgm:t>
    </dgm:pt>
    <dgm:pt modelId="{07B2249E-0081-4DDA-B2C0-ED17EBBE943E}" type="sibTrans" cxnId="{7A0D9D1B-D4D6-4675-97F8-862FE5286534}">
      <dgm:prSet/>
      <dgm:spPr/>
      <dgm:t>
        <a:bodyPr/>
        <a:lstStyle/>
        <a:p>
          <a:endParaRPr lang="en-US"/>
        </a:p>
      </dgm:t>
    </dgm:pt>
    <dgm:pt modelId="{78DFBE1C-C17E-48FF-B49B-181921B94977}">
      <dgm:prSet phldrT="[Text]"/>
      <dgm:spPr>
        <a:solidFill>
          <a:schemeClr val="accent1">
            <a:tint val="40000"/>
            <a:hueOff val="0"/>
            <a:satOff val="0"/>
            <a:lumOff val="0"/>
            <a:alpha val="70000"/>
          </a:schemeClr>
        </a:solidFill>
      </dgm:spPr>
      <dgm:t>
        <a:bodyPr/>
        <a:lstStyle/>
        <a:p>
          <a:r>
            <a:rPr lang="en-US" smtClean="0">
              <a:solidFill>
                <a:srgbClr val="00421E"/>
              </a:solidFill>
            </a:rPr>
            <a:t>Workshop “PFES in Vietnam - Practices and Solutions”;</a:t>
          </a:r>
          <a:endParaRPr lang="en-US">
            <a:solidFill>
              <a:srgbClr val="00421E"/>
            </a:solidFill>
          </a:endParaRPr>
        </a:p>
      </dgm:t>
    </dgm:pt>
    <dgm:pt modelId="{2591A5EC-5E51-415E-A226-0226B76393DA}" type="parTrans" cxnId="{3B5A226E-A06E-4F6A-9F3E-6EBAAD1E30AB}">
      <dgm:prSet/>
      <dgm:spPr/>
      <dgm:t>
        <a:bodyPr/>
        <a:lstStyle/>
        <a:p>
          <a:endParaRPr lang="en-US"/>
        </a:p>
      </dgm:t>
    </dgm:pt>
    <dgm:pt modelId="{34378BE7-D54F-4FDA-97D1-3F85E3624C73}" type="sibTrans" cxnId="{3B5A226E-A06E-4F6A-9F3E-6EBAAD1E30AB}">
      <dgm:prSet/>
      <dgm:spPr/>
      <dgm:t>
        <a:bodyPr/>
        <a:lstStyle/>
        <a:p>
          <a:endParaRPr lang="en-US"/>
        </a:p>
      </dgm:t>
    </dgm:pt>
    <dgm:pt modelId="{80EB3038-FFDF-4A88-B0C8-3AFFE42631EB}">
      <dgm:prSet phldrT="[Text]"/>
      <dgm:spPr>
        <a:solidFill>
          <a:schemeClr val="accent1">
            <a:tint val="40000"/>
            <a:hueOff val="0"/>
            <a:satOff val="0"/>
            <a:lumOff val="0"/>
            <a:alpha val="70000"/>
          </a:schemeClr>
        </a:solidFill>
      </dgm:spPr>
      <dgm:t>
        <a:bodyPr/>
        <a:lstStyle/>
        <a:p>
          <a:r>
            <a:rPr lang="en-US" smtClean="0">
              <a:solidFill>
                <a:srgbClr val="00421E"/>
              </a:solidFill>
            </a:rPr>
            <a:t>Made the documentary film “Benefits sharing of PFES in Vietnam”.</a:t>
          </a:r>
          <a:endParaRPr lang="en-US">
            <a:solidFill>
              <a:srgbClr val="00421E"/>
            </a:solidFill>
          </a:endParaRPr>
        </a:p>
      </dgm:t>
    </dgm:pt>
    <dgm:pt modelId="{E363988B-16D0-436C-9534-8376B430E634}" type="parTrans" cxnId="{301DAB2F-A5E0-46EE-A4F3-1FC78769293E}">
      <dgm:prSet/>
      <dgm:spPr/>
      <dgm:t>
        <a:bodyPr/>
        <a:lstStyle/>
        <a:p>
          <a:endParaRPr lang="en-US"/>
        </a:p>
      </dgm:t>
    </dgm:pt>
    <dgm:pt modelId="{B5F1D6B3-168A-4834-810A-5FDD43600920}" type="sibTrans" cxnId="{301DAB2F-A5E0-46EE-A4F3-1FC78769293E}">
      <dgm:prSet/>
      <dgm:spPr/>
      <dgm:t>
        <a:bodyPr/>
        <a:lstStyle/>
        <a:p>
          <a:endParaRPr lang="en-US"/>
        </a:p>
      </dgm:t>
    </dgm:pt>
    <dgm:pt modelId="{1099DEF0-4E70-4B6C-AFFC-527FAA6947BF}">
      <dgm:prSet phldrT="[Text]"/>
      <dgm:spPr>
        <a:solidFill>
          <a:srgbClr val="00421E"/>
        </a:solidFill>
      </dgm:spPr>
      <dgm:t>
        <a:bodyPr/>
        <a:lstStyle/>
        <a:p>
          <a:r>
            <a:rPr lang="en-US" smtClean="0"/>
            <a:t>Development of Legal documents and instruments</a:t>
          </a:r>
          <a:endParaRPr lang="en-US"/>
        </a:p>
      </dgm:t>
    </dgm:pt>
    <dgm:pt modelId="{17CAAFF5-FE07-42E9-B306-9464810E1BA9}" type="parTrans" cxnId="{8A4E32DE-EB36-4723-B096-99221C13C5B2}">
      <dgm:prSet/>
      <dgm:spPr/>
      <dgm:t>
        <a:bodyPr/>
        <a:lstStyle/>
        <a:p>
          <a:endParaRPr lang="en-US"/>
        </a:p>
      </dgm:t>
    </dgm:pt>
    <dgm:pt modelId="{096E3F6B-0169-443C-A3CC-0F7C742F45BC}" type="sibTrans" cxnId="{8A4E32DE-EB36-4723-B096-99221C13C5B2}">
      <dgm:prSet/>
      <dgm:spPr/>
      <dgm:t>
        <a:bodyPr/>
        <a:lstStyle/>
        <a:p>
          <a:endParaRPr lang="en-US"/>
        </a:p>
      </dgm:t>
    </dgm:pt>
    <dgm:pt modelId="{7E9E31C5-C875-4F29-8A42-289B967F5E9B}">
      <dgm:prSet phldrT="[Text]"/>
      <dgm:spPr>
        <a:solidFill>
          <a:schemeClr val="accent1">
            <a:tint val="40000"/>
            <a:hueOff val="0"/>
            <a:satOff val="0"/>
            <a:lumOff val="0"/>
            <a:alpha val="70000"/>
          </a:schemeClr>
        </a:solidFill>
      </dgm:spPr>
      <dgm:t>
        <a:bodyPr/>
        <a:lstStyle/>
        <a:p>
          <a:r>
            <a:rPr lang="en-US" smtClean="0">
              <a:solidFill>
                <a:srgbClr val="00421E"/>
              </a:solidFill>
            </a:rPr>
            <a:t>Developing a Decision of piloting PFES in aquaculture;</a:t>
          </a:r>
          <a:endParaRPr lang="en-US">
            <a:solidFill>
              <a:srgbClr val="00421E"/>
            </a:solidFill>
          </a:endParaRPr>
        </a:p>
      </dgm:t>
    </dgm:pt>
    <dgm:pt modelId="{EFF424F9-754A-4A7F-AD7C-6D5FCAECFB30}" type="parTrans" cxnId="{CF9A11A3-75A6-49AB-8BDC-5277FD19AC22}">
      <dgm:prSet/>
      <dgm:spPr/>
      <dgm:t>
        <a:bodyPr/>
        <a:lstStyle/>
        <a:p>
          <a:endParaRPr lang="en-US"/>
        </a:p>
      </dgm:t>
    </dgm:pt>
    <dgm:pt modelId="{F544EFFD-3EF4-470D-AE14-DD6A6F1857DC}" type="sibTrans" cxnId="{CF9A11A3-75A6-49AB-8BDC-5277FD19AC22}">
      <dgm:prSet/>
      <dgm:spPr/>
      <dgm:t>
        <a:bodyPr/>
        <a:lstStyle/>
        <a:p>
          <a:endParaRPr lang="en-US"/>
        </a:p>
      </dgm:t>
    </dgm:pt>
    <dgm:pt modelId="{F76EFB9C-C2AA-4DEE-B136-05886C5B8F98}">
      <dgm:prSet phldrT="[Text]"/>
      <dgm:spPr>
        <a:solidFill>
          <a:schemeClr val="accent1">
            <a:tint val="40000"/>
            <a:hueOff val="0"/>
            <a:satOff val="0"/>
            <a:lumOff val="0"/>
            <a:alpha val="70000"/>
          </a:schemeClr>
        </a:solidFill>
      </dgm:spPr>
      <dgm:t>
        <a:bodyPr/>
        <a:lstStyle/>
        <a:p>
          <a:r>
            <a:rPr lang="en-US" smtClean="0">
              <a:solidFill>
                <a:srgbClr val="00421E"/>
              </a:solidFill>
            </a:rPr>
            <a:t>Developed the guideline on forest indentification for each forest owner.</a:t>
          </a:r>
          <a:endParaRPr lang="en-US">
            <a:solidFill>
              <a:srgbClr val="00421E"/>
            </a:solidFill>
          </a:endParaRPr>
        </a:p>
      </dgm:t>
    </dgm:pt>
    <dgm:pt modelId="{022E0F57-F918-4524-B014-D6B8F36DDDBB}" type="parTrans" cxnId="{36EFF665-194B-4DA4-9666-F68327B7F05F}">
      <dgm:prSet/>
      <dgm:spPr/>
      <dgm:t>
        <a:bodyPr/>
        <a:lstStyle/>
        <a:p>
          <a:endParaRPr lang="en-US"/>
        </a:p>
      </dgm:t>
    </dgm:pt>
    <dgm:pt modelId="{4952C254-F13D-4D4F-8338-4D62D8FBCF5A}" type="sibTrans" cxnId="{36EFF665-194B-4DA4-9666-F68327B7F05F}">
      <dgm:prSet/>
      <dgm:spPr/>
      <dgm:t>
        <a:bodyPr/>
        <a:lstStyle/>
        <a:p>
          <a:endParaRPr lang="en-US"/>
        </a:p>
      </dgm:t>
    </dgm:pt>
    <dgm:pt modelId="{C455497B-D225-43F4-A943-4B8FF7847610}" type="pres">
      <dgm:prSet presAssocID="{678B560B-AA8B-4B05-96B7-FA239B7AFC1A}" presName="Name0" presStyleCnt="0">
        <dgm:presLayoutVars>
          <dgm:dir/>
          <dgm:animLvl val="lvl"/>
          <dgm:resizeHandles val="exact"/>
        </dgm:presLayoutVars>
      </dgm:prSet>
      <dgm:spPr/>
    </dgm:pt>
    <dgm:pt modelId="{F6E530A5-9A74-438F-B0C9-FD9896F4FE16}" type="pres">
      <dgm:prSet presAssocID="{0F437DA8-5CD9-4B07-A9C8-7DEE2C53DD95}" presName="linNode" presStyleCnt="0"/>
      <dgm:spPr/>
    </dgm:pt>
    <dgm:pt modelId="{D546704A-C177-477E-A957-5CCD602B5C17}" type="pres">
      <dgm:prSet presAssocID="{0F437DA8-5CD9-4B07-A9C8-7DEE2C53DD95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91E4C71D-DCA8-4072-B51B-EACC44BF2043}" type="pres">
      <dgm:prSet presAssocID="{0F437DA8-5CD9-4B07-A9C8-7DEE2C53DD9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98EBF1-9571-4E37-9311-5F54E794FAA7}" type="pres">
      <dgm:prSet presAssocID="{7E2B5392-4638-4321-8936-1E7F89813F64}" presName="sp" presStyleCnt="0"/>
      <dgm:spPr/>
    </dgm:pt>
    <dgm:pt modelId="{73FD4F65-158A-4493-B993-841980114BE5}" type="pres">
      <dgm:prSet presAssocID="{6EB0C874-40F9-4CA7-99CB-C9A4646D7904}" presName="linNode" presStyleCnt="0"/>
      <dgm:spPr/>
    </dgm:pt>
    <dgm:pt modelId="{C8BB5A97-D66E-437B-B834-0A52857AA758}" type="pres">
      <dgm:prSet presAssocID="{6EB0C874-40F9-4CA7-99CB-C9A4646D7904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36836218-3E90-43A7-8E1E-0B448BBD90FD}" type="pres">
      <dgm:prSet presAssocID="{6EB0C874-40F9-4CA7-99CB-C9A4646D7904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4FFF62-A59D-4685-8B41-AD43426FDFA9}" type="pres">
      <dgm:prSet presAssocID="{07B2249E-0081-4DDA-B2C0-ED17EBBE943E}" presName="sp" presStyleCnt="0"/>
      <dgm:spPr/>
    </dgm:pt>
    <dgm:pt modelId="{6397B40D-1460-4167-BFF1-9691401AB5E4}" type="pres">
      <dgm:prSet presAssocID="{1099DEF0-4E70-4B6C-AFFC-527FAA6947BF}" presName="linNode" presStyleCnt="0"/>
      <dgm:spPr/>
    </dgm:pt>
    <dgm:pt modelId="{D4DE522E-D8DD-426B-A8C8-EE924651DB16}" type="pres">
      <dgm:prSet presAssocID="{1099DEF0-4E70-4B6C-AFFC-527FAA6947BF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DB3C23-7691-4B14-91F4-AC7F97E3E37E}" type="pres">
      <dgm:prSet presAssocID="{1099DEF0-4E70-4B6C-AFFC-527FAA6947BF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200638D-96D7-4522-AE1A-1A74BC98249C}" type="presOf" srcId="{1099DEF0-4E70-4B6C-AFFC-527FAA6947BF}" destId="{D4DE522E-D8DD-426B-A8C8-EE924651DB16}" srcOrd="0" destOrd="0" presId="urn:microsoft.com/office/officeart/2005/8/layout/vList5"/>
    <dgm:cxn modelId="{2F0994E9-44FD-49C5-9704-B8823386ABC7}" type="presOf" srcId="{0F437DA8-5CD9-4B07-A9C8-7DEE2C53DD95}" destId="{D546704A-C177-477E-A957-5CCD602B5C17}" srcOrd="0" destOrd="0" presId="urn:microsoft.com/office/officeart/2005/8/layout/vList5"/>
    <dgm:cxn modelId="{D653FE59-AC8F-4000-BC1D-8472DA99CB44}" type="presOf" srcId="{80EB3038-FFDF-4A88-B0C8-3AFFE42631EB}" destId="{36836218-3E90-43A7-8E1E-0B448BBD90FD}" srcOrd="0" destOrd="1" presId="urn:microsoft.com/office/officeart/2005/8/layout/vList5"/>
    <dgm:cxn modelId="{3090F563-C473-475A-AF80-15E36A30BA1A}" type="presOf" srcId="{7E9E31C5-C875-4F29-8A42-289B967F5E9B}" destId="{42DB3C23-7691-4B14-91F4-AC7F97E3E37E}" srcOrd="0" destOrd="0" presId="urn:microsoft.com/office/officeart/2005/8/layout/vList5"/>
    <dgm:cxn modelId="{7A0D9D1B-D4D6-4675-97F8-862FE5286534}" srcId="{678B560B-AA8B-4B05-96B7-FA239B7AFC1A}" destId="{6EB0C874-40F9-4CA7-99CB-C9A4646D7904}" srcOrd="1" destOrd="0" parTransId="{9721D7AB-0FAA-4CBC-91C0-590C9596850B}" sibTransId="{07B2249E-0081-4DDA-B2C0-ED17EBBE943E}"/>
    <dgm:cxn modelId="{301DAB2F-A5E0-46EE-A4F3-1FC78769293E}" srcId="{6EB0C874-40F9-4CA7-99CB-C9A4646D7904}" destId="{80EB3038-FFDF-4A88-B0C8-3AFFE42631EB}" srcOrd="1" destOrd="0" parTransId="{E363988B-16D0-436C-9534-8376B430E634}" sibTransId="{B5F1D6B3-168A-4834-810A-5FDD43600920}"/>
    <dgm:cxn modelId="{01D8F1DD-E0E7-497E-9E42-BB57965F5071}" type="presOf" srcId="{F76EFB9C-C2AA-4DEE-B136-05886C5B8F98}" destId="{42DB3C23-7691-4B14-91F4-AC7F97E3E37E}" srcOrd="0" destOrd="1" presId="urn:microsoft.com/office/officeart/2005/8/layout/vList5"/>
    <dgm:cxn modelId="{36EFF665-194B-4DA4-9666-F68327B7F05F}" srcId="{1099DEF0-4E70-4B6C-AFFC-527FAA6947BF}" destId="{F76EFB9C-C2AA-4DEE-B136-05886C5B8F98}" srcOrd="1" destOrd="0" parTransId="{022E0F57-F918-4524-B014-D6B8F36DDDBB}" sibTransId="{4952C254-F13D-4D4F-8338-4D62D8FBCF5A}"/>
    <dgm:cxn modelId="{CBFF148D-5A0C-47D3-BFA1-E74B8A1597DE}" type="presOf" srcId="{9E05D096-CF81-4DA0-9645-996C5C5A2679}" destId="{91E4C71D-DCA8-4072-B51B-EACC44BF2043}" srcOrd="0" destOrd="1" presId="urn:microsoft.com/office/officeart/2005/8/layout/vList5"/>
    <dgm:cxn modelId="{CF9A11A3-75A6-49AB-8BDC-5277FD19AC22}" srcId="{1099DEF0-4E70-4B6C-AFFC-527FAA6947BF}" destId="{7E9E31C5-C875-4F29-8A42-289B967F5E9B}" srcOrd="0" destOrd="0" parTransId="{EFF424F9-754A-4A7F-AD7C-6D5FCAECFB30}" sibTransId="{F544EFFD-3EF4-470D-AE14-DD6A6F1857DC}"/>
    <dgm:cxn modelId="{3B5A226E-A06E-4F6A-9F3E-6EBAAD1E30AB}" srcId="{6EB0C874-40F9-4CA7-99CB-C9A4646D7904}" destId="{78DFBE1C-C17E-48FF-B49B-181921B94977}" srcOrd="0" destOrd="0" parTransId="{2591A5EC-5E51-415E-A226-0226B76393DA}" sibTransId="{34378BE7-D54F-4FDA-97D1-3F85E3624C73}"/>
    <dgm:cxn modelId="{551A8BD4-900F-44A7-A370-8BDC97FBA5BC}" type="presOf" srcId="{5F6743F7-4B52-49BB-A270-EAFF7CA77086}" destId="{91E4C71D-DCA8-4072-B51B-EACC44BF2043}" srcOrd="0" destOrd="0" presId="urn:microsoft.com/office/officeart/2005/8/layout/vList5"/>
    <dgm:cxn modelId="{D388DA13-CE39-4AF8-B56C-07D50AAAF9FC}" type="presOf" srcId="{78DFBE1C-C17E-48FF-B49B-181921B94977}" destId="{36836218-3E90-43A7-8E1E-0B448BBD90FD}" srcOrd="0" destOrd="0" presId="urn:microsoft.com/office/officeart/2005/8/layout/vList5"/>
    <dgm:cxn modelId="{8A4E32DE-EB36-4723-B096-99221C13C5B2}" srcId="{678B560B-AA8B-4B05-96B7-FA239B7AFC1A}" destId="{1099DEF0-4E70-4B6C-AFFC-527FAA6947BF}" srcOrd="2" destOrd="0" parTransId="{17CAAFF5-FE07-42E9-B306-9464810E1BA9}" sibTransId="{096E3F6B-0169-443C-A3CC-0F7C742F45BC}"/>
    <dgm:cxn modelId="{EB6C09B5-2F06-42B2-BEF7-A9DFB0EAE8DE}" srcId="{0F437DA8-5CD9-4B07-A9C8-7DEE2C53DD95}" destId="{9E05D096-CF81-4DA0-9645-996C5C5A2679}" srcOrd="1" destOrd="0" parTransId="{EE80CAA7-2918-4FA0-9E22-2992CE71FD4C}" sibTransId="{8352EF87-E715-4E60-9208-1B5EBC6CBB7A}"/>
    <dgm:cxn modelId="{985124A7-B4B4-4B93-9013-35F266EF0C90}" type="presOf" srcId="{678B560B-AA8B-4B05-96B7-FA239B7AFC1A}" destId="{C455497B-D225-43F4-A943-4B8FF7847610}" srcOrd="0" destOrd="0" presId="urn:microsoft.com/office/officeart/2005/8/layout/vList5"/>
    <dgm:cxn modelId="{B80E2B38-9CC0-4248-A54F-1BAAD20052E0}" srcId="{0F437DA8-5CD9-4B07-A9C8-7DEE2C53DD95}" destId="{5F6743F7-4B52-49BB-A270-EAFF7CA77086}" srcOrd="0" destOrd="0" parTransId="{79FEC2E6-C3DF-4663-963B-12CFA850E7B0}" sibTransId="{54319EF7-025A-4AD6-915A-0620F84322E5}"/>
    <dgm:cxn modelId="{C660E6DB-40FF-4E9B-B379-240651B193B7}" srcId="{678B560B-AA8B-4B05-96B7-FA239B7AFC1A}" destId="{0F437DA8-5CD9-4B07-A9C8-7DEE2C53DD95}" srcOrd="0" destOrd="0" parTransId="{ABE64F5F-4772-42D2-BA0B-1962E2B37D17}" sibTransId="{7E2B5392-4638-4321-8936-1E7F89813F64}"/>
    <dgm:cxn modelId="{42D64913-9ECE-4807-B982-7C08AADFC7B9}" type="presOf" srcId="{6EB0C874-40F9-4CA7-99CB-C9A4646D7904}" destId="{C8BB5A97-D66E-437B-B834-0A52857AA758}" srcOrd="0" destOrd="0" presId="urn:microsoft.com/office/officeart/2005/8/layout/vList5"/>
    <dgm:cxn modelId="{15DF210F-2F1B-4063-9F66-89894D01E301}" type="presParOf" srcId="{C455497B-D225-43F4-A943-4B8FF7847610}" destId="{F6E530A5-9A74-438F-B0C9-FD9896F4FE16}" srcOrd="0" destOrd="0" presId="urn:microsoft.com/office/officeart/2005/8/layout/vList5"/>
    <dgm:cxn modelId="{AB355294-B60B-4E03-AB1D-2685EA8F7D82}" type="presParOf" srcId="{F6E530A5-9A74-438F-B0C9-FD9896F4FE16}" destId="{D546704A-C177-477E-A957-5CCD602B5C17}" srcOrd="0" destOrd="0" presId="urn:microsoft.com/office/officeart/2005/8/layout/vList5"/>
    <dgm:cxn modelId="{C9FD89B7-C41C-4849-849E-AE103896F69C}" type="presParOf" srcId="{F6E530A5-9A74-438F-B0C9-FD9896F4FE16}" destId="{91E4C71D-DCA8-4072-B51B-EACC44BF2043}" srcOrd="1" destOrd="0" presId="urn:microsoft.com/office/officeart/2005/8/layout/vList5"/>
    <dgm:cxn modelId="{843A7186-6F89-4C7F-BE32-83CD23A7DF0C}" type="presParOf" srcId="{C455497B-D225-43F4-A943-4B8FF7847610}" destId="{1F98EBF1-9571-4E37-9311-5F54E794FAA7}" srcOrd="1" destOrd="0" presId="urn:microsoft.com/office/officeart/2005/8/layout/vList5"/>
    <dgm:cxn modelId="{5C56F6F1-F4B7-4A8D-8157-9EA7475CEA10}" type="presParOf" srcId="{C455497B-D225-43F4-A943-4B8FF7847610}" destId="{73FD4F65-158A-4493-B993-841980114BE5}" srcOrd="2" destOrd="0" presId="urn:microsoft.com/office/officeart/2005/8/layout/vList5"/>
    <dgm:cxn modelId="{D4AA7952-226D-4655-BD6D-8E04F40966D5}" type="presParOf" srcId="{73FD4F65-158A-4493-B993-841980114BE5}" destId="{C8BB5A97-D66E-437B-B834-0A52857AA758}" srcOrd="0" destOrd="0" presId="urn:microsoft.com/office/officeart/2005/8/layout/vList5"/>
    <dgm:cxn modelId="{F08E32B3-7AFF-403E-BE3A-BC0D5529DC65}" type="presParOf" srcId="{73FD4F65-158A-4493-B993-841980114BE5}" destId="{36836218-3E90-43A7-8E1E-0B448BBD90FD}" srcOrd="1" destOrd="0" presId="urn:microsoft.com/office/officeart/2005/8/layout/vList5"/>
    <dgm:cxn modelId="{88DBED7D-637D-4628-BF1B-2CB799C8480E}" type="presParOf" srcId="{C455497B-D225-43F4-A943-4B8FF7847610}" destId="{B74FFF62-A59D-4685-8B41-AD43426FDFA9}" srcOrd="3" destOrd="0" presId="urn:microsoft.com/office/officeart/2005/8/layout/vList5"/>
    <dgm:cxn modelId="{4FC853C1-02BD-4D98-A23D-B13CF4D66E24}" type="presParOf" srcId="{C455497B-D225-43F4-A943-4B8FF7847610}" destId="{6397B40D-1460-4167-BFF1-9691401AB5E4}" srcOrd="4" destOrd="0" presId="urn:microsoft.com/office/officeart/2005/8/layout/vList5"/>
    <dgm:cxn modelId="{5B8075FF-329D-48ED-B744-C62F77FABD73}" type="presParOf" srcId="{6397B40D-1460-4167-BFF1-9691401AB5E4}" destId="{D4DE522E-D8DD-426B-A8C8-EE924651DB16}" srcOrd="0" destOrd="0" presId="urn:microsoft.com/office/officeart/2005/8/layout/vList5"/>
    <dgm:cxn modelId="{EB81708C-A8FD-499A-B54D-CDCFBC919169}" type="presParOf" srcId="{6397B40D-1460-4167-BFF1-9691401AB5E4}" destId="{42DB3C23-7691-4B14-91F4-AC7F97E3E37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B993C8-73C5-4B1F-8737-FE09F1253C9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8B2CC3-9E01-47D2-9D51-06440CC9724E}">
      <dgm:prSet phldrT="[Text]"/>
      <dgm:spPr>
        <a:solidFill>
          <a:srgbClr val="00421E"/>
        </a:solidFill>
      </dgm:spPr>
      <dgm:t>
        <a:bodyPr/>
        <a:lstStyle/>
        <a:p>
          <a:r>
            <a:rPr lang="en-US" smtClean="0"/>
            <a:t>Promote REDD+ through projects/programs</a:t>
          </a:r>
          <a:endParaRPr lang="en-US"/>
        </a:p>
      </dgm:t>
    </dgm:pt>
    <dgm:pt modelId="{FB6DDDC7-901C-4C88-AEDF-6424DC3B99EE}" type="parTrans" cxnId="{3BFD2060-F954-4861-9064-ECD8DDC22A81}">
      <dgm:prSet/>
      <dgm:spPr/>
      <dgm:t>
        <a:bodyPr/>
        <a:lstStyle/>
        <a:p>
          <a:endParaRPr lang="en-US"/>
        </a:p>
      </dgm:t>
    </dgm:pt>
    <dgm:pt modelId="{814AF710-F7A5-44E6-8959-4D841C3630F0}" type="sibTrans" cxnId="{3BFD2060-F954-4861-9064-ECD8DDC22A81}">
      <dgm:prSet/>
      <dgm:spPr/>
      <dgm:t>
        <a:bodyPr/>
        <a:lstStyle/>
        <a:p>
          <a:endParaRPr lang="en-US"/>
        </a:p>
      </dgm:t>
    </dgm:pt>
    <dgm:pt modelId="{4A1039CA-8617-4A85-8CAC-6B640AB9E2C6}">
      <dgm:prSet phldrT="[Text]"/>
      <dgm:spPr>
        <a:solidFill>
          <a:schemeClr val="accent1">
            <a:tint val="40000"/>
            <a:hueOff val="0"/>
            <a:satOff val="0"/>
            <a:lumOff val="0"/>
            <a:alpha val="70000"/>
          </a:schemeClr>
        </a:solidFill>
      </dgm:spPr>
      <dgm:t>
        <a:bodyPr/>
        <a:lstStyle/>
        <a:p>
          <a:r>
            <a:rPr lang="en-US" smtClean="0">
              <a:solidFill>
                <a:srgbClr val="00421E"/>
              </a:solidFill>
            </a:rPr>
            <a:t>Organised the launching workshop of the project “Support to preparedness of REDD+ in Vietnam” funded by the FCPF;</a:t>
          </a:r>
          <a:endParaRPr lang="en-US">
            <a:solidFill>
              <a:srgbClr val="00421E"/>
            </a:solidFill>
          </a:endParaRPr>
        </a:p>
      </dgm:t>
    </dgm:pt>
    <dgm:pt modelId="{E31AD85C-6B3F-4746-89E2-22ABD2617321}" type="parTrans" cxnId="{E734DF5A-BF40-4F00-925D-8DA9E6BADCE5}">
      <dgm:prSet/>
      <dgm:spPr/>
      <dgm:t>
        <a:bodyPr/>
        <a:lstStyle/>
        <a:p>
          <a:endParaRPr lang="en-US"/>
        </a:p>
      </dgm:t>
    </dgm:pt>
    <dgm:pt modelId="{0E99BA29-C97F-4E63-8C7D-4ECB0A52227F}" type="sibTrans" cxnId="{E734DF5A-BF40-4F00-925D-8DA9E6BADCE5}">
      <dgm:prSet/>
      <dgm:spPr/>
      <dgm:t>
        <a:bodyPr/>
        <a:lstStyle/>
        <a:p>
          <a:endParaRPr lang="en-US"/>
        </a:p>
      </dgm:t>
    </dgm:pt>
    <dgm:pt modelId="{C48F99E6-2BC2-491D-B907-B9153F408CA4}">
      <dgm:prSet phldrT="[Text]"/>
      <dgm:spPr>
        <a:solidFill>
          <a:schemeClr val="accent1">
            <a:tint val="40000"/>
            <a:hueOff val="0"/>
            <a:satOff val="0"/>
            <a:lumOff val="0"/>
            <a:alpha val="70000"/>
          </a:schemeClr>
        </a:solidFill>
      </dgm:spPr>
      <dgm:t>
        <a:bodyPr/>
        <a:lstStyle/>
        <a:p>
          <a:r>
            <a:rPr lang="en-US" smtClean="0">
              <a:solidFill>
                <a:srgbClr val="00421E"/>
              </a:solidFill>
            </a:rPr>
            <a:t>Approved and kicked of the UN-REDD + Phase II Program (July, 2013) funded by Norway.</a:t>
          </a:r>
          <a:endParaRPr lang="en-US">
            <a:solidFill>
              <a:srgbClr val="00421E"/>
            </a:solidFill>
          </a:endParaRPr>
        </a:p>
      </dgm:t>
    </dgm:pt>
    <dgm:pt modelId="{EC24E122-39CD-4046-AFAE-CF0AA1B26EC7}" type="parTrans" cxnId="{8AD6EA2B-22C3-488A-B1F0-0340353AAD34}">
      <dgm:prSet/>
      <dgm:spPr/>
      <dgm:t>
        <a:bodyPr/>
        <a:lstStyle/>
        <a:p>
          <a:endParaRPr lang="en-US"/>
        </a:p>
      </dgm:t>
    </dgm:pt>
    <dgm:pt modelId="{EB799FFC-3424-4CDE-B6E3-7DD47D43A168}" type="sibTrans" cxnId="{8AD6EA2B-22C3-488A-B1F0-0340353AAD34}">
      <dgm:prSet/>
      <dgm:spPr/>
      <dgm:t>
        <a:bodyPr/>
        <a:lstStyle/>
        <a:p>
          <a:endParaRPr lang="en-US"/>
        </a:p>
      </dgm:t>
    </dgm:pt>
    <dgm:pt modelId="{C98CD2F3-9B02-4E7C-B44E-B792CE10EF8B}">
      <dgm:prSet phldrT="[Text]"/>
      <dgm:spPr>
        <a:solidFill>
          <a:srgbClr val="00421E"/>
        </a:solidFill>
      </dgm:spPr>
      <dgm:t>
        <a:bodyPr/>
        <a:lstStyle/>
        <a:p>
          <a:r>
            <a:rPr lang="en-US" smtClean="0"/>
            <a:t>Setting further institutions</a:t>
          </a:r>
          <a:endParaRPr lang="en-US"/>
        </a:p>
      </dgm:t>
    </dgm:pt>
    <dgm:pt modelId="{C20F788F-7299-4731-AA0E-C04E31C09428}" type="parTrans" cxnId="{55F550F7-B753-4709-AC2C-D6D1A1E80C0F}">
      <dgm:prSet/>
      <dgm:spPr/>
      <dgm:t>
        <a:bodyPr/>
        <a:lstStyle/>
        <a:p>
          <a:endParaRPr lang="en-US"/>
        </a:p>
      </dgm:t>
    </dgm:pt>
    <dgm:pt modelId="{AA9E59E9-7D56-4403-A125-576152E933EF}" type="sibTrans" cxnId="{55F550F7-B753-4709-AC2C-D6D1A1E80C0F}">
      <dgm:prSet/>
      <dgm:spPr/>
      <dgm:t>
        <a:bodyPr/>
        <a:lstStyle/>
        <a:p>
          <a:endParaRPr lang="en-US"/>
        </a:p>
      </dgm:t>
    </dgm:pt>
    <dgm:pt modelId="{6E35E75C-2EC7-401A-A05E-09B7E8C72C44}">
      <dgm:prSet phldrT="[Text]"/>
      <dgm:spPr>
        <a:solidFill>
          <a:schemeClr val="accent1">
            <a:tint val="40000"/>
            <a:hueOff val="0"/>
            <a:satOff val="0"/>
            <a:lumOff val="0"/>
            <a:alpha val="70000"/>
          </a:schemeClr>
        </a:solidFill>
      </dgm:spPr>
      <dgm:t>
        <a:bodyPr/>
        <a:lstStyle/>
        <a:p>
          <a:r>
            <a:rPr lang="en-US" smtClean="0">
              <a:solidFill>
                <a:srgbClr val="00421E"/>
              </a:solidFill>
            </a:rPr>
            <a:t>Cooperated with LEAF project to recruit the consultancy services for establishment of Vietnam REDD + Fund;</a:t>
          </a:r>
          <a:endParaRPr lang="en-US">
            <a:solidFill>
              <a:srgbClr val="00421E"/>
            </a:solidFill>
          </a:endParaRPr>
        </a:p>
      </dgm:t>
    </dgm:pt>
    <dgm:pt modelId="{60ED2A50-64EF-4C4A-B235-F7DA269D9016}" type="parTrans" cxnId="{3B79437C-9A2D-4F7E-913A-A75D1AFACABC}">
      <dgm:prSet/>
      <dgm:spPr/>
      <dgm:t>
        <a:bodyPr/>
        <a:lstStyle/>
        <a:p>
          <a:endParaRPr lang="en-US"/>
        </a:p>
      </dgm:t>
    </dgm:pt>
    <dgm:pt modelId="{53E91140-56B9-4249-BCBF-38AB85EACBFF}" type="sibTrans" cxnId="{3B79437C-9A2D-4F7E-913A-A75D1AFACABC}">
      <dgm:prSet/>
      <dgm:spPr/>
      <dgm:t>
        <a:bodyPr/>
        <a:lstStyle/>
        <a:p>
          <a:endParaRPr lang="en-US"/>
        </a:p>
      </dgm:t>
    </dgm:pt>
    <dgm:pt modelId="{734C2B42-4592-4D79-A745-B16D2B44B150}">
      <dgm:prSet phldrT="[Text]"/>
      <dgm:spPr>
        <a:solidFill>
          <a:schemeClr val="accent1">
            <a:tint val="40000"/>
            <a:hueOff val="0"/>
            <a:satOff val="0"/>
            <a:lumOff val="0"/>
            <a:alpha val="70000"/>
          </a:schemeClr>
        </a:solidFill>
      </dgm:spPr>
      <dgm:t>
        <a:bodyPr/>
        <a:lstStyle/>
        <a:p>
          <a:r>
            <a:rPr lang="en-US" smtClean="0">
              <a:solidFill>
                <a:srgbClr val="00421E"/>
              </a:solidFill>
            </a:rPr>
            <a:t>Organised 02 Consultation Workshops to introduce preliminary results on the design of Vietnam REDD + Fund (August and October, 2013).</a:t>
          </a:r>
          <a:endParaRPr lang="en-US">
            <a:solidFill>
              <a:srgbClr val="00421E"/>
            </a:solidFill>
          </a:endParaRPr>
        </a:p>
      </dgm:t>
    </dgm:pt>
    <dgm:pt modelId="{1E37D863-B343-4EE8-9E36-C9F5A44FF40F}" type="parTrans" cxnId="{7BD8F5DB-645B-4486-A0EE-92204404D946}">
      <dgm:prSet/>
      <dgm:spPr/>
      <dgm:t>
        <a:bodyPr/>
        <a:lstStyle/>
        <a:p>
          <a:endParaRPr lang="en-US"/>
        </a:p>
      </dgm:t>
    </dgm:pt>
    <dgm:pt modelId="{5E0B2819-1211-4CCB-AC14-BBE8D5578C6B}" type="sibTrans" cxnId="{7BD8F5DB-645B-4486-A0EE-92204404D946}">
      <dgm:prSet/>
      <dgm:spPr/>
      <dgm:t>
        <a:bodyPr/>
        <a:lstStyle/>
        <a:p>
          <a:endParaRPr lang="en-US"/>
        </a:p>
      </dgm:t>
    </dgm:pt>
    <dgm:pt modelId="{A4078477-72D2-4803-9664-F281C48AF739}" type="pres">
      <dgm:prSet presAssocID="{18B993C8-73C5-4B1F-8737-FE09F1253C90}" presName="Name0" presStyleCnt="0">
        <dgm:presLayoutVars>
          <dgm:dir/>
          <dgm:animLvl val="lvl"/>
          <dgm:resizeHandles val="exact"/>
        </dgm:presLayoutVars>
      </dgm:prSet>
      <dgm:spPr/>
    </dgm:pt>
    <dgm:pt modelId="{4A1D52D4-CC0A-4CAA-AAE4-8BA1F4CAEEA6}" type="pres">
      <dgm:prSet presAssocID="{208B2CC3-9E01-47D2-9D51-06440CC9724E}" presName="linNode" presStyleCnt="0"/>
      <dgm:spPr/>
    </dgm:pt>
    <dgm:pt modelId="{84414F04-C5B2-4835-B9D3-8EF20A817632}" type="pres">
      <dgm:prSet presAssocID="{208B2CC3-9E01-47D2-9D51-06440CC9724E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CC3ACF-6451-464A-B27A-755B9E9F18CE}" type="pres">
      <dgm:prSet presAssocID="{208B2CC3-9E01-47D2-9D51-06440CC9724E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9BEE11-9E7D-4EB1-A1D6-9E747A40B6BA}" type="pres">
      <dgm:prSet presAssocID="{814AF710-F7A5-44E6-8959-4D841C3630F0}" presName="sp" presStyleCnt="0"/>
      <dgm:spPr/>
    </dgm:pt>
    <dgm:pt modelId="{6A274EC6-44A0-427E-A15D-541DDC5F3EC2}" type="pres">
      <dgm:prSet presAssocID="{C98CD2F3-9B02-4E7C-B44E-B792CE10EF8B}" presName="linNode" presStyleCnt="0"/>
      <dgm:spPr/>
    </dgm:pt>
    <dgm:pt modelId="{3A8D0A57-4A40-4FF6-8529-F58A5434E62B}" type="pres">
      <dgm:prSet presAssocID="{C98CD2F3-9B02-4E7C-B44E-B792CE10EF8B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FFF7CE-BC65-439E-93E6-B86F166D84BB}" type="pres">
      <dgm:prSet presAssocID="{C98CD2F3-9B02-4E7C-B44E-B792CE10EF8B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BA09182-9155-45A6-956F-76B68F0267F8}" type="presOf" srcId="{18B993C8-73C5-4B1F-8737-FE09F1253C90}" destId="{A4078477-72D2-4803-9664-F281C48AF739}" srcOrd="0" destOrd="0" presId="urn:microsoft.com/office/officeart/2005/8/layout/vList5"/>
    <dgm:cxn modelId="{7BD8F5DB-645B-4486-A0EE-92204404D946}" srcId="{C98CD2F3-9B02-4E7C-B44E-B792CE10EF8B}" destId="{734C2B42-4592-4D79-A745-B16D2B44B150}" srcOrd="1" destOrd="0" parTransId="{1E37D863-B343-4EE8-9E36-C9F5A44FF40F}" sibTransId="{5E0B2819-1211-4CCB-AC14-BBE8D5578C6B}"/>
    <dgm:cxn modelId="{55F550F7-B753-4709-AC2C-D6D1A1E80C0F}" srcId="{18B993C8-73C5-4B1F-8737-FE09F1253C90}" destId="{C98CD2F3-9B02-4E7C-B44E-B792CE10EF8B}" srcOrd="1" destOrd="0" parTransId="{C20F788F-7299-4731-AA0E-C04E31C09428}" sibTransId="{AA9E59E9-7D56-4403-A125-576152E933EF}"/>
    <dgm:cxn modelId="{3BFD2060-F954-4861-9064-ECD8DDC22A81}" srcId="{18B993C8-73C5-4B1F-8737-FE09F1253C90}" destId="{208B2CC3-9E01-47D2-9D51-06440CC9724E}" srcOrd="0" destOrd="0" parTransId="{FB6DDDC7-901C-4C88-AEDF-6424DC3B99EE}" sibTransId="{814AF710-F7A5-44E6-8959-4D841C3630F0}"/>
    <dgm:cxn modelId="{341C8DAD-4BD5-4135-B8DF-E5BACD80A893}" type="presOf" srcId="{208B2CC3-9E01-47D2-9D51-06440CC9724E}" destId="{84414F04-C5B2-4835-B9D3-8EF20A817632}" srcOrd="0" destOrd="0" presId="urn:microsoft.com/office/officeart/2005/8/layout/vList5"/>
    <dgm:cxn modelId="{3F6A7E4A-2BEF-485C-9D6A-0CFD091170D9}" type="presOf" srcId="{6E35E75C-2EC7-401A-A05E-09B7E8C72C44}" destId="{B7FFF7CE-BC65-439E-93E6-B86F166D84BB}" srcOrd="0" destOrd="0" presId="urn:microsoft.com/office/officeart/2005/8/layout/vList5"/>
    <dgm:cxn modelId="{EBF84B50-F180-4047-97EE-7B261ADF20EB}" type="presOf" srcId="{734C2B42-4592-4D79-A745-B16D2B44B150}" destId="{B7FFF7CE-BC65-439E-93E6-B86F166D84BB}" srcOrd="0" destOrd="1" presId="urn:microsoft.com/office/officeart/2005/8/layout/vList5"/>
    <dgm:cxn modelId="{6194E0E4-17D0-4108-8754-AD25C811AE6D}" type="presOf" srcId="{C98CD2F3-9B02-4E7C-B44E-B792CE10EF8B}" destId="{3A8D0A57-4A40-4FF6-8529-F58A5434E62B}" srcOrd="0" destOrd="0" presId="urn:microsoft.com/office/officeart/2005/8/layout/vList5"/>
    <dgm:cxn modelId="{3B79437C-9A2D-4F7E-913A-A75D1AFACABC}" srcId="{C98CD2F3-9B02-4E7C-B44E-B792CE10EF8B}" destId="{6E35E75C-2EC7-401A-A05E-09B7E8C72C44}" srcOrd="0" destOrd="0" parTransId="{60ED2A50-64EF-4C4A-B235-F7DA269D9016}" sibTransId="{53E91140-56B9-4249-BCBF-38AB85EACBFF}"/>
    <dgm:cxn modelId="{93975091-DC60-4AFE-A992-71E002C89A0D}" type="presOf" srcId="{4A1039CA-8617-4A85-8CAC-6B640AB9E2C6}" destId="{CECC3ACF-6451-464A-B27A-755B9E9F18CE}" srcOrd="0" destOrd="0" presId="urn:microsoft.com/office/officeart/2005/8/layout/vList5"/>
    <dgm:cxn modelId="{8E996B63-EDF9-40EB-AFD8-13704D1053C6}" type="presOf" srcId="{C48F99E6-2BC2-491D-B907-B9153F408CA4}" destId="{CECC3ACF-6451-464A-B27A-755B9E9F18CE}" srcOrd="0" destOrd="1" presId="urn:microsoft.com/office/officeart/2005/8/layout/vList5"/>
    <dgm:cxn modelId="{8AD6EA2B-22C3-488A-B1F0-0340353AAD34}" srcId="{208B2CC3-9E01-47D2-9D51-06440CC9724E}" destId="{C48F99E6-2BC2-491D-B907-B9153F408CA4}" srcOrd="1" destOrd="0" parTransId="{EC24E122-39CD-4046-AFAE-CF0AA1B26EC7}" sibTransId="{EB799FFC-3424-4CDE-B6E3-7DD47D43A168}"/>
    <dgm:cxn modelId="{E734DF5A-BF40-4F00-925D-8DA9E6BADCE5}" srcId="{208B2CC3-9E01-47D2-9D51-06440CC9724E}" destId="{4A1039CA-8617-4A85-8CAC-6B640AB9E2C6}" srcOrd="0" destOrd="0" parTransId="{E31AD85C-6B3F-4746-89E2-22ABD2617321}" sibTransId="{0E99BA29-C97F-4E63-8C7D-4ECB0A52227F}"/>
    <dgm:cxn modelId="{5F168F14-DC6D-4FBA-8245-87C1D8A1FFEF}" type="presParOf" srcId="{A4078477-72D2-4803-9664-F281C48AF739}" destId="{4A1D52D4-CC0A-4CAA-AAE4-8BA1F4CAEEA6}" srcOrd="0" destOrd="0" presId="urn:microsoft.com/office/officeart/2005/8/layout/vList5"/>
    <dgm:cxn modelId="{B533DF54-2BE2-4775-AD1C-347076986A61}" type="presParOf" srcId="{4A1D52D4-CC0A-4CAA-AAE4-8BA1F4CAEEA6}" destId="{84414F04-C5B2-4835-B9D3-8EF20A817632}" srcOrd="0" destOrd="0" presId="urn:microsoft.com/office/officeart/2005/8/layout/vList5"/>
    <dgm:cxn modelId="{D02C0748-0B88-40E3-91D4-41A48D10FE52}" type="presParOf" srcId="{4A1D52D4-CC0A-4CAA-AAE4-8BA1F4CAEEA6}" destId="{CECC3ACF-6451-464A-B27A-755B9E9F18CE}" srcOrd="1" destOrd="0" presId="urn:microsoft.com/office/officeart/2005/8/layout/vList5"/>
    <dgm:cxn modelId="{15DC65C2-F1F8-4E94-B31F-69824CBFF42F}" type="presParOf" srcId="{A4078477-72D2-4803-9664-F281C48AF739}" destId="{209BEE11-9E7D-4EB1-A1D6-9E747A40B6BA}" srcOrd="1" destOrd="0" presId="urn:microsoft.com/office/officeart/2005/8/layout/vList5"/>
    <dgm:cxn modelId="{39A36E69-E003-41D3-ABD6-CC19D138B8FE}" type="presParOf" srcId="{A4078477-72D2-4803-9664-F281C48AF739}" destId="{6A274EC6-44A0-427E-A15D-541DDC5F3EC2}" srcOrd="2" destOrd="0" presId="urn:microsoft.com/office/officeart/2005/8/layout/vList5"/>
    <dgm:cxn modelId="{48FC3A17-29ED-4DB6-842E-1034FFDE6D8B}" type="presParOf" srcId="{6A274EC6-44A0-427E-A15D-541DDC5F3EC2}" destId="{3A8D0A57-4A40-4FF6-8529-F58A5434E62B}" srcOrd="0" destOrd="0" presId="urn:microsoft.com/office/officeart/2005/8/layout/vList5"/>
    <dgm:cxn modelId="{9BB7492E-2538-433C-847B-98F0B7C7A163}" type="presParOf" srcId="{6A274EC6-44A0-427E-A15D-541DDC5F3EC2}" destId="{B7FFF7CE-BC65-439E-93E6-B86F166D84B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2A74E4-23C2-47AE-85A7-FEE8812EF338}">
      <dsp:nvSpPr>
        <dsp:cNvPr id="0" name=""/>
        <dsp:cNvSpPr/>
      </dsp:nvSpPr>
      <dsp:spPr>
        <a:xfrm>
          <a:off x="1004" y="1933877"/>
          <a:ext cx="1645518" cy="65820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354" tIns="82677" rIns="41339" bIns="82677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smtClean="0"/>
            <a:t>2008</a:t>
          </a:r>
          <a:endParaRPr lang="en-US" sz="3100" kern="1200"/>
        </a:p>
      </dsp:txBody>
      <dsp:txXfrm>
        <a:off x="1004" y="1933877"/>
        <a:ext cx="1645518" cy="658207"/>
      </dsp:txXfrm>
    </dsp:sp>
    <dsp:sp modelId="{BE4CBAB7-60DD-4C51-B637-6A8E806BE716}">
      <dsp:nvSpPr>
        <dsp:cNvPr id="0" name=""/>
        <dsp:cNvSpPr/>
      </dsp:nvSpPr>
      <dsp:spPr>
        <a:xfrm>
          <a:off x="1317419" y="1933877"/>
          <a:ext cx="1645518" cy="6582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4016" tIns="82677" rIns="41339" bIns="82677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smtClean="0"/>
            <a:t>2009</a:t>
          </a:r>
          <a:endParaRPr lang="en-US" sz="3100" kern="1200"/>
        </a:p>
      </dsp:txBody>
      <dsp:txXfrm>
        <a:off x="1317419" y="1933877"/>
        <a:ext cx="1645518" cy="658207"/>
      </dsp:txXfrm>
    </dsp:sp>
    <dsp:sp modelId="{2867AD54-9247-4535-92B1-585598B67ADE}">
      <dsp:nvSpPr>
        <dsp:cNvPr id="0" name=""/>
        <dsp:cNvSpPr/>
      </dsp:nvSpPr>
      <dsp:spPr>
        <a:xfrm>
          <a:off x="2633833" y="1933877"/>
          <a:ext cx="1645518" cy="6582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4016" tIns="82677" rIns="41339" bIns="82677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smtClean="0"/>
            <a:t>2010</a:t>
          </a:r>
          <a:endParaRPr lang="en-US" sz="3100" kern="1200"/>
        </a:p>
      </dsp:txBody>
      <dsp:txXfrm>
        <a:off x="2633833" y="1933877"/>
        <a:ext cx="1645518" cy="658207"/>
      </dsp:txXfrm>
    </dsp:sp>
    <dsp:sp modelId="{8C3A395D-8A0A-463D-95AB-2382C01E6E8D}">
      <dsp:nvSpPr>
        <dsp:cNvPr id="0" name=""/>
        <dsp:cNvSpPr/>
      </dsp:nvSpPr>
      <dsp:spPr>
        <a:xfrm>
          <a:off x="3950248" y="1933877"/>
          <a:ext cx="1645518" cy="6582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4016" tIns="82677" rIns="41339" bIns="82677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smtClean="0"/>
            <a:t>2011</a:t>
          </a:r>
          <a:endParaRPr lang="en-US" sz="3100" kern="1200"/>
        </a:p>
      </dsp:txBody>
      <dsp:txXfrm>
        <a:off x="3950248" y="1933877"/>
        <a:ext cx="1645518" cy="658207"/>
      </dsp:txXfrm>
    </dsp:sp>
    <dsp:sp modelId="{6045D225-0C2F-48E2-BC53-3EC909653A0A}">
      <dsp:nvSpPr>
        <dsp:cNvPr id="0" name=""/>
        <dsp:cNvSpPr/>
      </dsp:nvSpPr>
      <dsp:spPr>
        <a:xfrm>
          <a:off x="5266662" y="1933877"/>
          <a:ext cx="1645518" cy="6582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4016" tIns="82677" rIns="41339" bIns="82677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smtClean="0"/>
            <a:t>2012</a:t>
          </a:r>
          <a:endParaRPr lang="en-US" sz="3100" kern="1200"/>
        </a:p>
      </dsp:txBody>
      <dsp:txXfrm>
        <a:off x="5266662" y="1933877"/>
        <a:ext cx="1645518" cy="658207"/>
      </dsp:txXfrm>
    </dsp:sp>
    <dsp:sp modelId="{60A9BEA0-9DAC-47F1-9BC2-4E9521193D31}">
      <dsp:nvSpPr>
        <dsp:cNvPr id="0" name=""/>
        <dsp:cNvSpPr/>
      </dsp:nvSpPr>
      <dsp:spPr>
        <a:xfrm>
          <a:off x="6583077" y="1933877"/>
          <a:ext cx="1645518" cy="6582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4016" tIns="82677" rIns="41339" bIns="82677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smtClean="0"/>
            <a:t>2013</a:t>
          </a:r>
          <a:endParaRPr lang="en-US" sz="3100" kern="1200"/>
        </a:p>
      </dsp:txBody>
      <dsp:txXfrm>
        <a:off x="6583077" y="1933877"/>
        <a:ext cx="1645518" cy="65820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E4C71D-DCA8-4072-B51B-EACC44BF2043}">
      <dsp:nvSpPr>
        <dsp:cNvPr id="0" name=""/>
        <dsp:cNvSpPr/>
      </dsp:nvSpPr>
      <dsp:spPr>
        <a:xfrm rot="5400000">
          <a:off x="5012703" y="-1901980"/>
          <a:ext cx="1166849" cy="5266944"/>
        </a:xfrm>
        <a:prstGeom prst="round2SameRect">
          <a:avLst/>
        </a:prstGeom>
        <a:solidFill>
          <a:schemeClr val="accent1">
            <a:tint val="40000"/>
            <a:hueOff val="0"/>
            <a:satOff val="0"/>
            <a:lumOff val="0"/>
            <a:alpha val="7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>
              <a:solidFill>
                <a:srgbClr val="00421E"/>
              </a:solidFill>
            </a:rPr>
            <a:t>Promoted to sign PFES contracts with FES users;</a:t>
          </a:r>
          <a:endParaRPr lang="en-US" sz="1700" kern="1200">
            <a:solidFill>
              <a:srgbClr val="00421E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>
              <a:solidFill>
                <a:srgbClr val="00421E"/>
              </a:solidFill>
            </a:rPr>
            <a:t>Payment collection (US$ 33,3 mil this year up to now).</a:t>
          </a:r>
          <a:endParaRPr lang="en-US" sz="1700" kern="1200">
            <a:solidFill>
              <a:srgbClr val="00421E"/>
            </a:solidFill>
          </a:endParaRPr>
        </a:p>
      </dsp:txBody>
      <dsp:txXfrm rot="5400000">
        <a:off x="5012703" y="-1901980"/>
        <a:ext cx="1166849" cy="5266944"/>
      </dsp:txXfrm>
    </dsp:sp>
    <dsp:sp modelId="{D546704A-C177-477E-A957-5CCD602B5C17}">
      <dsp:nvSpPr>
        <dsp:cNvPr id="0" name=""/>
        <dsp:cNvSpPr/>
      </dsp:nvSpPr>
      <dsp:spPr>
        <a:xfrm>
          <a:off x="0" y="2209"/>
          <a:ext cx="2962656" cy="1458562"/>
        </a:xfrm>
        <a:prstGeom prst="roundRect">
          <a:avLst/>
        </a:prstGeom>
        <a:solidFill>
          <a:srgbClr val="00421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Fund mobilisation</a:t>
          </a:r>
          <a:endParaRPr lang="en-US" sz="2800" kern="1200"/>
        </a:p>
      </dsp:txBody>
      <dsp:txXfrm>
        <a:off x="0" y="2209"/>
        <a:ext cx="2962656" cy="1458562"/>
      </dsp:txXfrm>
    </dsp:sp>
    <dsp:sp modelId="{36836218-3E90-43A7-8E1E-0B448BBD90FD}">
      <dsp:nvSpPr>
        <dsp:cNvPr id="0" name=""/>
        <dsp:cNvSpPr/>
      </dsp:nvSpPr>
      <dsp:spPr>
        <a:xfrm rot="5400000">
          <a:off x="5012703" y="-370490"/>
          <a:ext cx="1166849" cy="5266944"/>
        </a:xfrm>
        <a:prstGeom prst="round2SameRect">
          <a:avLst/>
        </a:prstGeom>
        <a:solidFill>
          <a:schemeClr val="accent1">
            <a:tint val="40000"/>
            <a:hueOff val="0"/>
            <a:satOff val="0"/>
            <a:lumOff val="0"/>
            <a:alpha val="7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>
              <a:solidFill>
                <a:srgbClr val="00421E"/>
              </a:solidFill>
            </a:rPr>
            <a:t>Workshop “PFES in Vietnam - Practices and Solutions”;</a:t>
          </a:r>
          <a:endParaRPr lang="en-US" sz="1700" kern="1200">
            <a:solidFill>
              <a:srgbClr val="00421E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>
              <a:solidFill>
                <a:srgbClr val="00421E"/>
              </a:solidFill>
            </a:rPr>
            <a:t>Made the documentary film “Benefits sharing of PFES in Vietnam”.</a:t>
          </a:r>
          <a:endParaRPr lang="en-US" sz="1700" kern="1200">
            <a:solidFill>
              <a:srgbClr val="00421E"/>
            </a:solidFill>
          </a:endParaRPr>
        </a:p>
      </dsp:txBody>
      <dsp:txXfrm rot="5400000">
        <a:off x="5012703" y="-370490"/>
        <a:ext cx="1166849" cy="5266944"/>
      </dsp:txXfrm>
    </dsp:sp>
    <dsp:sp modelId="{C8BB5A97-D66E-437B-B834-0A52857AA758}">
      <dsp:nvSpPr>
        <dsp:cNvPr id="0" name=""/>
        <dsp:cNvSpPr/>
      </dsp:nvSpPr>
      <dsp:spPr>
        <a:xfrm>
          <a:off x="0" y="1533700"/>
          <a:ext cx="2962656" cy="1458562"/>
        </a:xfrm>
        <a:prstGeom prst="roundRect">
          <a:avLst/>
        </a:prstGeom>
        <a:solidFill>
          <a:srgbClr val="00421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Propaganda and comunication</a:t>
          </a:r>
          <a:endParaRPr lang="en-US" sz="2800" kern="1200"/>
        </a:p>
      </dsp:txBody>
      <dsp:txXfrm>
        <a:off x="0" y="1533700"/>
        <a:ext cx="2962656" cy="1458562"/>
      </dsp:txXfrm>
    </dsp:sp>
    <dsp:sp modelId="{42DB3C23-7691-4B14-91F4-AC7F97E3E37E}">
      <dsp:nvSpPr>
        <dsp:cNvPr id="0" name=""/>
        <dsp:cNvSpPr/>
      </dsp:nvSpPr>
      <dsp:spPr>
        <a:xfrm rot="5400000">
          <a:off x="5012703" y="1160999"/>
          <a:ext cx="1166849" cy="5266944"/>
        </a:xfrm>
        <a:prstGeom prst="round2SameRect">
          <a:avLst/>
        </a:prstGeom>
        <a:solidFill>
          <a:schemeClr val="accent1">
            <a:tint val="40000"/>
            <a:hueOff val="0"/>
            <a:satOff val="0"/>
            <a:lumOff val="0"/>
            <a:alpha val="7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>
              <a:solidFill>
                <a:srgbClr val="00421E"/>
              </a:solidFill>
            </a:rPr>
            <a:t>Developing a Decision of piloting PFES in aquaculture;</a:t>
          </a:r>
          <a:endParaRPr lang="en-US" sz="1700" kern="1200">
            <a:solidFill>
              <a:srgbClr val="00421E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>
              <a:solidFill>
                <a:srgbClr val="00421E"/>
              </a:solidFill>
            </a:rPr>
            <a:t>Developed the guideline on forest indentification for each forest owner.</a:t>
          </a:r>
          <a:endParaRPr lang="en-US" sz="1700" kern="1200">
            <a:solidFill>
              <a:srgbClr val="00421E"/>
            </a:solidFill>
          </a:endParaRPr>
        </a:p>
      </dsp:txBody>
      <dsp:txXfrm rot="5400000">
        <a:off x="5012703" y="1160999"/>
        <a:ext cx="1166849" cy="5266944"/>
      </dsp:txXfrm>
    </dsp:sp>
    <dsp:sp modelId="{D4DE522E-D8DD-426B-A8C8-EE924651DB16}">
      <dsp:nvSpPr>
        <dsp:cNvPr id="0" name=""/>
        <dsp:cNvSpPr/>
      </dsp:nvSpPr>
      <dsp:spPr>
        <a:xfrm>
          <a:off x="0" y="3065190"/>
          <a:ext cx="2962656" cy="1458562"/>
        </a:xfrm>
        <a:prstGeom prst="roundRect">
          <a:avLst/>
        </a:prstGeom>
        <a:solidFill>
          <a:srgbClr val="00421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Development of Legal documents and instruments</a:t>
          </a:r>
          <a:endParaRPr lang="en-US" sz="2800" kern="1200"/>
        </a:p>
      </dsp:txBody>
      <dsp:txXfrm>
        <a:off x="0" y="3065190"/>
        <a:ext cx="2962656" cy="145856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ECC3ACF-6451-464A-B27A-755B9E9F18CE}">
      <dsp:nvSpPr>
        <dsp:cNvPr id="0" name=""/>
        <dsp:cNvSpPr/>
      </dsp:nvSpPr>
      <dsp:spPr>
        <a:xfrm rot="5400000">
          <a:off x="4713034" y="-1529550"/>
          <a:ext cx="1766186" cy="5266944"/>
        </a:xfrm>
        <a:prstGeom prst="round2SameRect">
          <a:avLst/>
        </a:prstGeom>
        <a:solidFill>
          <a:schemeClr val="accent1">
            <a:tint val="40000"/>
            <a:hueOff val="0"/>
            <a:satOff val="0"/>
            <a:lumOff val="0"/>
            <a:alpha val="7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>
              <a:solidFill>
                <a:srgbClr val="00421E"/>
              </a:solidFill>
            </a:rPr>
            <a:t>Organised the launching workshop of the project “Support to preparedness of REDD+ in Vietnam” funded by the FCPF;</a:t>
          </a:r>
          <a:endParaRPr lang="en-US" sz="1700" kern="1200">
            <a:solidFill>
              <a:srgbClr val="00421E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>
              <a:solidFill>
                <a:srgbClr val="00421E"/>
              </a:solidFill>
            </a:rPr>
            <a:t>Approved and kicked of the UN-REDD + Phase II Program (July, 2013) funded by Norway.</a:t>
          </a:r>
          <a:endParaRPr lang="en-US" sz="1700" kern="1200">
            <a:solidFill>
              <a:srgbClr val="00421E"/>
            </a:solidFill>
          </a:endParaRPr>
        </a:p>
      </dsp:txBody>
      <dsp:txXfrm rot="5400000">
        <a:off x="4713034" y="-1529550"/>
        <a:ext cx="1766186" cy="5266944"/>
      </dsp:txXfrm>
    </dsp:sp>
    <dsp:sp modelId="{84414F04-C5B2-4835-B9D3-8EF20A817632}">
      <dsp:nvSpPr>
        <dsp:cNvPr id="0" name=""/>
        <dsp:cNvSpPr/>
      </dsp:nvSpPr>
      <dsp:spPr>
        <a:xfrm>
          <a:off x="0" y="55"/>
          <a:ext cx="2962656" cy="2207732"/>
        </a:xfrm>
        <a:prstGeom prst="roundRect">
          <a:avLst/>
        </a:prstGeom>
        <a:solidFill>
          <a:srgbClr val="00421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smtClean="0"/>
            <a:t>Promote REDD+ through projects/programs</a:t>
          </a:r>
          <a:endParaRPr lang="en-US" sz="2500" kern="1200"/>
        </a:p>
      </dsp:txBody>
      <dsp:txXfrm>
        <a:off x="0" y="55"/>
        <a:ext cx="2962656" cy="2207732"/>
      </dsp:txXfrm>
    </dsp:sp>
    <dsp:sp modelId="{B7FFF7CE-BC65-439E-93E6-B86F166D84BB}">
      <dsp:nvSpPr>
        <dsp:cNvPr id="0" name=""/>
        <dsp:cNvSpPr/>
      </dsp:nvSpPr>
      <dsp:spPr>
        <a:xfrm rot="5400000">
          <a:off x="4713034" y="788569"/>
          <a:ext cx="1766186" cy="5266944"/>
        </a:xfrm>
        <a:prstGeom prst="round2SameRect">
          <a:avLst/>
        </a:prstGeom>
        <a:solidFill>
          <a:schemeClr val="accent1">
            <a:tint val="40000"/>
            <a:hueOff val="0"/>
            <a:satOff val="0"/>
            <a:lumOff val="0"/>
            <a:alpha val="7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>
              <a:solidFill>
                <a:srgbClr val="00421E"/>
              </a:solidFill>
            </a:rPr>
            <a:t>Cooperated with LEAF project to recruit the consultancy services for establishment of Vietnam REDD + Fund;</a:t>
          </a:r>
          <a:endParaRPr lang="en-US" sz="1700" kern="1200">
            <a:solidFill>
              <a:srgbClr val="00421E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>
              <a:solidFill>
                <a:srgbClr val="00421E"/>
              </a:solidFill>
            </a:rPr>
            <a:t>Organised 02 Consultation Workshops to introduce preliminary results on the design of Vietnam REDD + Fund (August and October, 2013).</a:t>
          </a:r>
          <a:endParaRPr lang="en-US" sz="1700" kern="1200">
            <a:solidFill>
              <a:srgbClr val="00421E"/>
            </a:solidFill>
          </a:endParaRPr>
        </a:p>
      </dsp:txBody>
      <dsp:txXfrm rot="5400000">
        <a:off x="4713034" y="788569"/>
        <a:ext cx="1766186" cy="5266944"/>
      </dsp:txXfrm>
    </dsp:sp>
    <dsp:sp modelId="{3A8D0A57-4A40-4FF6-8529-F58A5434E62B}">
      <dsp:nvSpPr>
        <dsp:cNvPr id="0" name=""/>
        <dsp:cNvSpPr/>
      </dsp:nvSpPr>
      <dsp:spPr>
        <a:xfrm>
          <a:off x="0" y="2318174"/>
          <a:ext cx="2962656" cy="2207732"/>
        </a:xfrm>
        <a:prstGeom prst="roundRect">
          <a:avLst/>
        </a:prstGeom>
        <a:solidFill>
          <a:srgbClr val="00421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smtClean="0"/>
            <a:t>Setting further institutions</a:t>
          </a:r>
          <a:endParaRPr lang="en-US" sz="2500" kern="1200"/>
        </a:p>
      </dsp:txBody>
      <dsp:txXfrm>
        <a:off x="0" y="2318174"/>
        <a:ext cx="2962656" cy="22077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7172E-1C8F-4954-A946-7213A840D206}" type="datetimeFigureOut">
              <a:rPr lang="en-US" smtClean="0"/>
              <a:t>25-Oct-13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23F1-40FA-481B-8A78-3BB1F95AD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7172E-1C8F-4954-A946-7213A840D206}" type="datetimeFigureOut">
              <a:rPr lang="en-US" smtClean="0"/>
              <a:t>25-Oct-13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23F1-40FA-481B-8A78-3BB1F95AD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7172E-1C8F-4954-A946-7213A840D206}" type="datetimeFigureOut">
              <a:rPr lang="en-US" smtClean="0"/>
              <a:t>25-Oct-13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23F1-40FA-481B-8A78-3BB1F95AD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7172E-1C8F-4954-A946-7213A840D206}" type="datetimeFigureOut">
              <a:rPr lang="en-US" smtClean="0"/>
              <a:t>25-Oct-13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23F1-40FA-481B-8A78-3BB1F95AD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7172E-1C8F-4954-A946-7213A840D206}" type="datetimeFigureOut">
              <a:rPr lang="en-US" smtClean="0"/>
              <a:t>25-Oct-13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23F1-40FA-481B-8A78-3BB1F95AD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7172E-1C8F-4954-A946-7213A840D206}" type="datetimeFigureOut">
              <a:rPr lang="en-US" smtClean="0"/>
              <a:t>25-Oct-13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23F1-40FA-481B-8A78-3BB1F95AD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7172E-1C8F-4954-A946-7213A840D206}" type="datetimeFigureOut">
              <a:rPr lang="en-US" smtClean="0"/>
              <a:t>25-Oct-13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23F1-40FA-481B-8A78-3BB1F95AD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7172E-1C8F-4954-A946-7213A840D206}" type="datetimeFigureOut">
              <a:rPr lang="en-US" smtClean="0"/>
              <a:t>25-Oct-13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23F1-40FA-481B-8A78-3BB1F95AD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7172E-1C8F-4954-A946-7213A840D206}" type="datetimeFigureOut">
              <a:rPr lang="en-US" smtClean="0"/>
              <a:t>25-Oct-13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23F1-40FA-481B-8A78-3BB1F95AD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7172E-1C8F-4954-A946-7213A840D206}" type="datetimeFigureOut">
              <a:rPr lang="en-US" smtClean="0"/>
              <a:t>25-Oct-13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23F1-40FA-481B-8A78-3BB1F95AD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7172E-1C8F-4954-A946-7213A840D206}" type="datetimeFigureOut">
              <a:rPr lang="en-US" smtClean="0"/>
              <a:t>25-Oct-13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23F1-40FA-481B-8A78-3BB1F95AD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31000" r="-3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7172E-1C8F-4954-A946-7213A840D206}" type="datetimeFigureOut">
              <a:rPr lang="en-US" smtClean="0"/>
              <a:t>25-Oct-13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623F1-40FA-481B-8A78-3BB1F95ADD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421E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UPDATED INFORMATION AFTER </a:t>
            </a:r>
            <a:r>
              <a:rPr lang="en-US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421E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THE </a:t>
            </a:r>
            <a:r>
              <a:rPr lang="en-US" b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421E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1</a:t>
            </a:r>
            <a:r>
              <a:rPr lang="en-US" b="1" baseline="3000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421E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st</a:t>
            </a:r>
            <a:r>
              <a:rPr lang="en-US" b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421E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MEETING </a:t>
            </a:r>
            <a:r>
              <a:rPr lang="en-US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421E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IN BORN</a:t>
            </a:r>
            <a:br>
              <a:rPr lang="en-US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421E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en-US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421E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(MAY, 2013)</a:t>
            </a:r>
            <a:br>
              <a:rPr lang="en-US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421E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endParaRPr lang="en-US" b="1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421E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1198984"/>
          </a:xfrm>
          <a:solidFill>
            <a:schemeClr val="bg1">
              <a:alpha val="70000"/>
            </a:schemeClr>
          </a:solidFill>
        </p:spPr>
        <p:txBody>
          <a:bodyPr/>
          <a:lstStyle/>
          <a:p>
            <a:r>
              <a:rPr lang="en-US" b="1" i="1" smtClean="0">
                <a:solidFill>
                  <a:srgbClr val="00421E"/>
                </a:solidFill>
              </a:rPr>
              <a:t>Pham Hong Luong, VNFOREST, </a:t>
            </a:r>
            <a:r>
              <a:rPr lang="en-US" b="1" i="1" smtClean="0">
                <a:solidFill>
                  <a:srgbClr val="00421E"/>
                </a:solidFill>
              </a:rPr>
              <a:t>Vietnam</a:t>
            </a:r>
          </a:p>
          <a:p>
            <a:r>
              <a:rPr lang="en-US" b="1" i="1" smtClean="0">
                <a:solidFill>
                  <a:srgbClr val="00421E"/>
                </a:solidFill>
              </a:rPr>
              <a:t>luong_phamhong71@yahoo.com</a:t>
            </a:r>
          </a:p>
        </p:txBody>
      </p:sp>
      <p:pic>
        <p:nvPicPr>
          <p:cNvPr id="4" name="Picture 3" descr="MARD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84712" y="362248"/>
            <a:ext cx="936104" cy="914535"/>
          </a:xfrm>
          <a:prstGeom prst="rect">
            <a:avLst/>
          </a:prstGeom>
        </p:spPr>
      </p:pic>
      <p:pic>
        <p:nvPicPr>
          <p:cNvPr id="5" name="Picture 4" descr="Logo rien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03244" y="404664"/>
            <a:ext cx="896134" cy="896134"/>
          </a:xfrm>
          <a:prstGeom prst="rect">
            <a:avLst/>
          </a:prstGeom>
        </p:spPr>
      </p:pic>
      <p:pic>
        <p:nvPicPr>
          <p:cNvPr id="6" name="Picture 5" descr="LOGO_TCLN (1)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3568" y="400472"/>
            <a:ext cx="792312" cy="7923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err="1" smtClean="0">
                <a:solidFill>
                  <a:srgbClr val="00421E"/>
                </a:solidFill>
              </a:rPr>
              <a:t>PFES</a:t>
            </a:r>
            <a:r>
              <a:rPr lang="en-US" sz="4000" b="1" dirty="0" smtClean="0">
                <a:solidFill>
                  <a:srgbClr val="00421E"/>
                </a:solidFill>
              </a:rPr>
              <a:t> AND </a:t>
            </a:r>
            <a:r>
              <a:rPr lang="en-US" sz="4000" b="1" dirty="0" err="1" smtClean="0">
                <a:solidFill>
                  <a:srgbClr val="00421E"/>
                </a:solidFill>
              </a:rPr>
              <a:t>REDD</a:t>
            </a:r>
            <a:r>
              <a:rPr lang="en-US" sz="4000" b="1" smtClean="0">
                <a:solidFill>
                  <a:srgbClr val="00421E"/>
                </a:solidFill>
              </a:rPr>
              <a:t>+ </a:t>
            </a:r>
            <a:r>
              <a:rPr lang="en-US" sz="4000" b="1" smtClean="0">
                <a:solidFill>
                  <a:srgbClr val="00421E"/>
                </a:solidFill>
              </a:rPr>
              <a:t>PROCESS</a:t>
            </a:r>
            <a:endParaRPr lang="en-US" sz="4000" b="1" dirty="0">
              <a:solidFill>
                <a:srgbClr val="00421E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17316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Down Arrow 6"/>
          <p:cNvSpPr/>
          <p:nvPr/>
        </p:nvSpPr>
        <p:spPr>
          <a:xfrm>
            <a:off x="650428" y="2348880"/>
            <a:ext cx="3631872" cy="720080"/>
          </a:xfrm>
          <a:prstGeom prst="downArrow">
            <a:avLst/>
          </a:prstGeom>
          <a:solidFill>
            <a:srgbClr val="00421E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PFES</a:t>
            </a:r>
            <a:r>
              <a:rPr lang="en-US" b="1" dirty="0" smtClean="0"/>
              <a:t> PILOT</a:t>
            </a:r>
            <a:endParaRPr lang="en-US" b="1" dirty="0"/>
          </a:p>
        </p:txBody>
      </p:sp>
      <p:sp>
        <p:nvSpPr>
          <p:cNvPr id="8" name="Down Arrow 7"/>
          <p:cNvSpPr/>
          <p:nvPr/>
        </p:nvSpPr>
        <p:spPr>
          <a:xfrm>
            <a:off x="4515004" y="2348880"/>
            <a:ext cx="3976900" cy="720080"/>
          </a:xfrm>
          <a:prstGeom prst="downArrow">
            <a:avLst/>
          </a:prstGeom>
          <a:solidFill>
            <a:srgbClr val="00421E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PFES</a:t>
            </a:r>
            <a:r>
              <a:rPr lang="en-US" b="1" dirty="0" smtClean="0"/>
              <a:t> IMPLEMENTATION</a:t>
            </a:r>
            <a:endParaRPr lang="en-US" b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4401516" y="1570772"/>
            <a:ext cx="0" cy="1656184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Up Arrow 11"/>
          <p:cNvSpPr/>
          <p:nvPr/>
        </p:nvSpPr>
        <p:spPr>
          <a:xfrm>
            <a:off x="611560" y="4293096"/>
            <a:ext cx="7920880" cy="792088"/>
          </a:xfrm>
          <a:prstGeom prst="upArrow">
            <a:avLst/>
          </a:prstGeom>
          <a:solidFill>
            <a:srgbClr val="00421E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READINESS PREPARATION FOR </a:t>
            </a:r>
            <a:r>
              <a:rPr lang="en-US" b="1" dirty="0" err="1" smtClean="0"/>
              <a:t>REDD</a:t>
            </a:r>
            <a:r>
              <a:rPr lang="en-US" b="1" dirty="0" smtClean="0"/>
              <a:t>+ IMPLEMENTATION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smtClean="0">
                <a:solidFill>
                  <a:srgbClr val="00421E"/>
                </a:solidFill>
              </a:rPr>
              <a:t>PFES IMPLEMENTATION</a:t>
            </a:r>
            <a:endParaRPr lang="en-US" sz="4000" b="1">
              <a:solidFill>
                <a:srgbClr val="00421E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smtClean="0">
                <a:solidFill>
                  <a:srgbClr val="00421E"/>
                </a:solidFill>
              </a:rPr>
              <a:t>REDD+ ARRANGEMENT</a:t>
            </a:r>
            <a:endParaRPr lang="en-US" sz="4000" b="1">
              <a:solidFill>
                <a:srgbClr val="00421E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40682"/>
            <a:ext cx="9144000" cy="2016224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i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THANK </a:t>
            </a:r>
            <a:r>
              <a:rPr lang="en-US" b="1" i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YOU!</a:t>
            </a:r>
            <a:r>
              <a:rPr lang="en-US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Pham Hong </a:t>
            </a:r>
            <a:r>
              <a:rPr lang="en-US" b="1" i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Luong</a:t>
            </a:r>
            <a:r>
              <a:rPr lang="en-US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luong_phamhong71@yahoo.com</a:t>
            </a:r>
            <a:br>
              <a:rPr lang="en-US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b="1" i="1" spc="50" dirty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Forest Protection and Development Fund</a:t>
            </a:r>
            <a:br>
              <a:rPr lang="en-US" b="1" i="1" spc="50" dirty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b="1" i="1" spc="5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For </a:t>
            </a:r>
            <a:r>
              <a:rPr lang="en-US" b="1" i="1" spc="5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Green Future of Vietnam</a:t>
            </a:r>
            <a:endParaRPr lang="en-US" b="1" i="1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" name="Picture 2" descr="MARD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84712" y="362248"/>
            <a:ext cx="936104" cy="914535"/>
          </a:xfrm>
          <a:prstGeom prst="rect">
            <a:avLst/>
          </a:prstGeom>
        </p:spPr>
      </p:pic>
      <p:pic>
        <p:nvPicPr>
          <p:cNvPr id="4" name="Picture 3" descr="Logo rien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03244" y="404664"/>
            <a:ext cx="896134" cy="896134"/>
          </a:xfrm>
          <a:prstGeom prst="rect">
            <a:avLst/>
          </a:prstGeom>
        </p:spPr>
      </p:pic>
      <p:pic>
        <p:nvPicPr>
          <p:cNvPr id="5" name="Picture 4" descr="LOGO_TCLN (1)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3568" y="400472"/>
            <a:ext cx="792312" cy="7923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209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UPDATED INFORMATION AFTER THE 1st MEETING IN BORN (MAY, 2013) </vt:lpstr>
      <vt:lpstr>PFES AND REDD+ PROCESS</vt:lpstr>
      <vt:lpstr>PFES IMPLEMENTATION</vt:lpstr>
      <vt:lpstr>REDD+ ARRANGEMENT</vt:lpstr>
      <vt:lpstr>THANK YOU! Pham Hong Luong luong_phamhong71@yahoo.com  Forest Protection and Development Fund For Green Future of Vietnam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UPDATED INFORMATION AFTER THE MEETING IN BORN (MAY, 2013)</dc:title>
  <dc:creator>Pham Hong Luong</dc:creator>
  <cp:lastModifiedBy>Pham Hong Luong</cp:lastModifiedBy>
  <cp:revision>26</cp:revision>
  <dcterms:created xsi:type="dcterms:W3CDTF">2013-10-25T02:36:43Z</dcterms:created>
  <dcterms:modified xsi:type="dcterms:W3CDTF">2013-10-25T09:58:50Z</dcterms:modified>
</cp:coreProperties>
</file>