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sldIdLst>
    <p:sldId id="256" r:id="rId11"/>
    <p:sldId id="265" r:id="rId12"/>
    <p:sldId id="268" r:id="rId13"/>
    <p:sldId id="267" r:id="rId14"/>
    <p:sldId id="269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Presentation Title: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Location: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Click to edit </a:t>
            </a:r>
            <a:r>
              <a:rPr lang="en-US" sz="3200" b="1" dirty="0" smtClean="0"/>
              <a:t>title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/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71650"/>
            <a:ext cx="6019800" cy="409575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ipsum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dolor sit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amet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soluta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ad duo,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ubique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audire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duo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ut.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16782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Click to edit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9000" r="50449" b="16581"/>
          <a:stretch/>
        </p:blipFill>
        <p:spPr>
          <a:xfrm>
            <a:off x="468630" y="1303019"/>
            <a:ext cx="2004939" cy="44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Click to edit title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quo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Click to edit </a:t>
            </a:r>
            <a:r>
              <a:rPr lang="en-US" b="1" dirty="0" smtClean="0"/>
              <a:t>title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Adolescens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instructior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Ed,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detracto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Atqui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ullum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dignissim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at quo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singulis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efficiantur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Novum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eripuit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quo.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Click to edit title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43906"/>
            <a:ext cx="53149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732318" cy="4144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minim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sensibus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no,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melius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oportere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similique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sit an.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convenire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his,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ludus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impetus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recteque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malorum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imperdiet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torquatos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id,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dicat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legere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nibh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fastidii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vis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id. Mea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congue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appetere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gubergren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iriure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incorrupte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pro. No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everti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persius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placerat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Illud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petentium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at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summo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civibus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vel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id.Dolorem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neglegentur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nam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minim.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http://iisdrs.iisd.org/files/2010/12/Perspectives_on_redd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518" y="1752600"/>
            <a:ext cx="155863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244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Click to edit title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00500"/>
            <a:ext cx="1524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Presenter Name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E-mail Address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14459</TotalTime>
  <Words>426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Click to edit title</vt:lpstr>
      <vt:lpstr>Slide 3</vt:lpstr>
      <vt:lpstr>Slide 4</vt:lpstr>
      <vt:lpstr>Click to edit title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UN</cp:lastModifiedBy>
  <cp:revision>80</cp:revision>
  <dcterms:created xsi:type="dcterms:W3CDTF">2012-09-11T07:20:24Z</dcterms:created>
  <dcterms:modified xsi:type="dcterms:W3CDTF">2013-03-21T08:18:12Z</dcterms:modified>
</cp:coreProperties>
</file>