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3"/>
  </p:notesMasterIdLst>
  <p:sldIdLst>
    <p:sldId id="258" r:id="rId2"/>
    <p:sldId id="343" r:id="rId3"/>
    <p:sldId id="353" r:id="rId4"/>
    <p:sldId id="344" r:id="rId5"/>
    <p:sldId id="369" r:id="rId6"/>
    <p:sldId id="367" r:id="rId7"/>
    <p:sldId id="375" r:id="rId8"/>
    <p:sldId id="384" r:id="rId9"/>
    <p:sldId id="38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52" r:id="rId18"/>
    <p:sldId id="346" r:id="rId19"/>
    <p:sldId id="359" r:id="rId20"/>
    <p:sldId id="371" r:id="rId21"/>
    <p:sldId id="38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CC"/>
    <a:srgbClr val="FF33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7667" autoAdjust="0"/>
  </p:normalViewPr>
  <p:slideViewPr>
    <p:cSldViewPr snapToGrid="0">
      <p:cViewPr>
        <p:scale>
          <a:sx n="60" d="100"/>
          <a:sy n="60" d="100"/>
        </p:scale>
        <p:origin x="-144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mothy.boyle\Documents\REDD\UN%20REDD\Roundtable\UN-REDD%20Country%20Status%20May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/>
            </a:pPr>
            <a:r>
              <a:rPr lang="en-GB"/>
              <a:t>REDD+ Readiness Capacity by Country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5235076636976123E-2"/>
          <c:y val="0.10162446216901112"/>
          <c:w val="0.85303386266006365"/>
          <c:h val="0.65025887865916321"/>
        </c:manualLayout>
      </c:layout>
      <c:barChart>
        <c:barDir val="col"/>
        <c:grouping val="stacked"/>
        <c:ser>
          <c:idx val="1"/>
          <c:order val="1"/>
          <c:tx>
            <c:strRef>
              <c:f>'Charts and Graphs'!$E$6</c:f>
              <c:strCache>
                <c:ptCount val="1"/>
                <c:pt idx="0">
                  <c:v>Readiness Process Rating </c:v>
                </c:pt>
              </c:strCache>
            </c:strRef>
          </c:tx>
          <c:cat>
            <c:strRef>
              <c:f>'Charts and Graphs'!$B$7:$B$40</c:f>
              <c:strCache>
                <c:ptCount val="32"/>
                <c:pt idx="0">
                  <c:v>Indonesia </c:v>
                </c:pt>
                <c:pt idx="1">
                  <c:v>China </c:v>
                </c:pt>
                <c:pt idx="2">
                  <c:v>Malaysia </c:v>
                </c:pt>
                <c:pt idx="3">
                  <c:v>Papua New Guinea</c:v>
                </c:pt>
                <c:pt idx="4">
                  <c:v>India </c:v>
                </c:pt>
                <c:pt idx="5">
                  <c:v>Myanmar </c:v>
                </c:pt>
                <c:pt idx="6">
                  <c:v>Lao PDR </c:v>
                </c:pt>
                <c:pt idx="7">
                  <c:v>Vietnam </c:v>
                </c:pt>
                <c:pt idx="8">
                  <c:v>Thailand </c:v>
                </c:pt>
                <c:pt idx="9">
                  <c:v>Philippines </c:v>
                </c:pt>
                <c:pt idx="10">
                  <c:v>Mongolia </c:v>
                </c:pt>
                <c:pt idx="11">
                  <c:v>Nepal </c:v>
                </c:pt>
                <c:pt idx="12">
                  <c:v>Cambodia </c:v>
                </c:pt>
                <c:pt idx="13">
                  <c:v>Bhutan </c:v>
                </c:pt>
                <c:pt idx="14">
                  <c:v>Pakistan </c:v>
                </c:pt>
                <c:pt idx="15">
                  <c:v>Solomon Islands</c:v>
                </c:pt>
                <c:pt idx="16">
                  <c:v>Bangladesh </c:v>
                </c:pt>
                <c:pt idx="17">
                  <c:v>Sri Lanka </c:v>
                </c:pt>
                <c:pt idx="18">
                  <c:v>Afghanistan </c:v>
                </c:pt>
                <c:pt idx="19">
                  <c:v>Micronesia</c:v>
                </c:pt>
                <c:pt idx="20">
                  <c:v>Palau</c:v>
                </c:pt>
                <c:pt idx="21">
                  <c:v>Marshall Islands</c:v>
                </c:pt>
                <c:pt idx="22">
                  <c:v>Tonga</c:v>
                </c:pt>
                <c:pt idx="23">
                  <c:v>Timor Leste </c:v>
                </c:pt>
                <c:pt idx="24">
                  <c:v>Cook Islands</c:v>
                </c:pt>
                <c:pt idx="25">
                  <c:v>Fiji</c:v>
                </c:pt>
                <c:pt idx="26">
                  <c:v>Kiribati</c:v>
                </c:pt>
                <c:pt idx="27">
                  <c:v>Nauru</c:v>
                </c:pt>
                <c:pt idx="28">
                  <c:v>Niue</c:v>
                </c:pt>
                <c:pt idx="29">
                  <c:v>Samoa</c:v>
                </c:pt>
                <c:pt idx="30">
                  <c:v>Tuvalu</c:v>
                </c:pt>
                <c:pt idx="31">
                  <c:v>Vanuatu</c:v>
                </c:pt>
              </c:strCache>
            </c:strRef>
          </c:cat>
          <c:val>
            <c:numRef>
              <c:f>'Charts and Graphs'!$E$7:$E$40</c:f>
              <c:numCache>
                <c:formatCode>0.00</c:formatCode>
                <c:ptCount val="32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2.25</c:v>
                </c:pt>
                <c:pt idx="7">
                  <c:v>2.25</c:v>
                </c:pt>
                <c:pt idx="8">
                  <c:v>0</c:v>
                </c:pt>
                <c:pt idx="9">
                  <c:v>2.25</c:v>
                </c:pt>
                <c:pt idx="10">
                  <c:v>0</c:v>
                </c:pt>
                <c:pt idx="11">
                  <c:v>2.25</c:v>
                </c:pt>
                <c:pt idx="12">
                  <c:v>2.25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1.5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2.25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1.5</c:v>
                </c:pt>
              </c:numCache>
            </c:numRef>
          </c:val>
        </c:ser>
        <c:ser>
          <c:idx val="2"/>
          <c:order val="2"/>
          <c:tx>
            <c:strRef>
              <c:f>'Charts and Graphs'!$H$6</c:f>
              <c:strCache>
                <c:ptCount val="1"/>
                <c:pt idx="0">
                  <c:v>Stakeholder Participation Rating </c:v>
                </c:pt>
              </c:strCache>
            </c:strRef>
          </c:tx>
          <c:cat>
            <c:strRef>
              <c:f>'Charts and Graphs'!$B$7:$B$40</c:f>
              <c:strCache>
                <c:ptCount val="32"/>
                <c:pt idx="0">
                  <c:v>Indonesia </c:v>
                </c:pt>
                <c:pt idx="1">
                  <c:v>China </c:v>
                </c:pt>
                <c:pt idx="2">
                  <c:v>Malaysia </c:v>
                </c:pt>
                <c:pt idx="3">
                  <c:v>Papua New Guinea</c:v>
                </c:pt>
                <c:pt idx="4">
                  <c:v>India </c:v>
                </c:pt>
                <c:pt idx="5">
                  <c:v>Myanmar </c:v>
                </c:pt>
                <c:pt idx="6">
                  <c:v>Lao PDR </c:v>
                </c:pt>
                <c:pt idx="7">
                  <c:v>Vietnam </c:v>
                </c:pt>
                <c:pt idx="8">
                  <c:v>Thailand </c:v>
                </c:pt>
                <c:pt idx="9">
                  <c:v>Philippines </c:v>
                </c:pt>
                <c:pt idx="10">
                  <c:v>Mongolia </c:v>
                </c:pt>
                <c:pt idx="11">
                  <c:v>Nepal </c:v>
                </c:pt>
                <c:pt idx="12">
                  <c:v>Cambodia </c:v>
                </c:pt>
                <c:pt idx="13">
                  <c:v>Bhutan </c:v>
                </c:pt>
                <c:pt idx="14">
                  <c:v>Pakistan </c:v>
                </c:pt>
                <c:pt idx="15">
                  <c:v>Solomon Islands</c:v>
                </c:pt>
                <c:pt idx="16">
                  <c:v>Bangladesh </c:v>
                </c:pt>
                <c:pt idx="17">
                  <c:v>Sri Lanka </c:v>
                </c:pt>
                <c:pt idx="18">
                  <c:v>Afghanistan </c:v>
                </c:pt>
                <c:pt idx="19">
                  <c:v>Micronesia</c:v>
                </c:pt>
                <c:pt idx="20">
                  <c:v>Palau</c:v>
                </c:pt>
                <c:pt idx="21">
                  <c:v>Marshall Islands</c:v>
                </c:pt>
                <c:pt idx="22">
                  <c:v>Tonga</c:v>
                </c:pt>
                <c:pt idx="23">
                  <c:v>Timor Leste </c:v>
                </c:pt>
                <c:pt idx="24">
                  <c:v>Cook Islands</c:v>
                </c:pt>
                <c:pt idx="25">
                  <c:v>Fiji</c:v>
                </c:pt>
                <c:pt idx="26">
                  <c:v>Kiribati</c:v>
                </c:pt>
                <c:pt idx="27">
                  <c:v>Nauru</c:v>
                </c:pt>
                <c:pt idx="28">
                  <c:v>Niue</c:v>
                </c:pt>
                <c:pt idx="29">
                  <c:v>Samoa</c:v>
                </c:pt>
                <c:pt idx="30">
                  <c:v>Tuvalu</c:v>
                </c:pt>
                <c:pt idx="31">
                  <c:v>Vanuatu</c:v>
                </c:pt>
              </c:strCache>
            </c:strRef>
          </c:cat>
          <c:val>
            <c:numRef>
              <c:f>'Charts and Graphs'!$H$7:$H$40</c:f>
              <c:numCache>
                <c:formatCode>0.00</c:formatCode>
                <c:ptCount val="32"/>
                <c:pt idx="0" formatCode="0.0">
                  <c:v>3</c:v>
                </c:pt>
                <c:pt idx="1">
                  <c:v>0</c:v>
                </c:pt>
                <c:pt idx="2" formatCode="0.0">
                  <c:v>1.5</c:v>
                </c:pt>
                <c:pt idx="3" formatCode="0.0">
                  <c:v>2.25</c:v>
                </c:pt>
                <c:pt idx="4">
                  <c:v>0</c:v>
                </c:pt>
                <c:pt idx="5" formatCode="0.0">
                  <c:v>0</c:v>
                </c:pt>
                <c:pt idx="6" formatCode="0.0">
                  <c:v>0.75000000000000078</c:v>
                </c:pt>
                <c:pt idx="7" formatCode="0.0">
                  <c:v>1.5</c:v>
                </c:pt>
                <c:pt idx="8" formatCode="0.0">
                  <c:v>0.75000000000000078</c:v>
                </c:pt>
                <c:pt idx="9" formatCode="0.0">
                  <c:v>3</c:v>
                </c:pt>
                <c:pt idx="10">
                  <c:v>0</c:v>
                </c:pt>
                <c:pt idx="11">
                  <c:v>3</c:v>
                </c:pt>
                <c:pt idx="12" formatCode="0.0">
                  <c:v>1.5</c:v>
                </c:pt>
                <c:pt idx="13">
                  <c:v>3</c:v>
                </c:pt>
                <c:pt idx="14">
                  <c:v>3</c:v>
                </c:pt>
                <c:pt idx="15" formatCode="0.0">
                  <c:v>0</c:v>
                </c:pt>
                <c:pt idx="16">
                  <c:v>0</c:v>
                </c:pt>
                <c:pt idx="17">
                  <c:v>3</c:v>
                </c:pt>
                <c:pt idx="18">
                  <c:v>0</c:v>
                </c:pt>
                <c:pt idx="19">
                  <c:v>0</c:v>
                </c:pt>
                <c:pt idx="20" formatCode="0.0">
                  <c:v>0</c:v>
                </c:pt>
                <c:pt idx="21">
                  <c:v>0</c:v>
                </c:pt>
                <c:pt idx="22" formatCode="0.0">
                  <c:v>0</c:v>
                </c:pt>
                <c:pt idx="23" formatCode="0.0">
                  <c:v>0</c:v>
                </c:pt>
                <c:pt idx="24">
                  <c:v>0</c:v>
                </c:pt>
                <c:pt idx="25">
                  <c:v>3</c:v>
                </c:pt>
                <c:pt idx="26">
                  <c:v>0</c:v>
                </c:pt>
                <c:pt idx="27" formatCode="0.0">
                  <c:v>0</c:v>
                </c:pt>
                <c:pt idx="28" formatCode="0.0">
                  <c:v>0</c:v>
                </c:pt>
                <c:pt idx="29" formatCode="0.0">
                  <c:v>0</c:v>
                </c:pt>
                <c:pt idx="30" formatCode="0.0">
                  <c:v>0</c:v>
                </c:pt>
                <c:pt idx="31" formatCode="0.0">
                  <c:v>0</c:v>
                </c:pt>
              </c:numCache>
            </c:numRef>
          </c:val>
        </c:ser>
        <c:ser>
          <c:idx val="3"/>
          <c:order val="3"/>
          <c:tx>
            <c:strRef>
              <c:f>'Charts and Graphs'!$N$6</c:f>
              <c:strCache>
                <c:ptCount val="1"/>
                <c:pt idx="0">
                  <c:v>REDD Implementation Framework Rating </c:v>
                </c:pt>
              </c:strCache>
            </c:strRef>
          </c:tx>
          <c:cat>
            <c:strRef>
              <c:f>'Charts and Graphs'!$B$7:$B$40</c:f>
              <c:strCache>
                <c:ptCount val="32"/>
                <c:pt idx="0">
                  <c:v>Indonesia </c:v>
                </c:pt>
                <c:pt idx="1">
                  <c:v>China </c:v>
                </c:pt>
                <c:pt idx="2">
                  <c:v>Malaysia </c:v>
                </c:pt>
                <c:pt idx="3">
                  <c:v>Papua New Guinea</c:v>
                </c:pt>
                <c:pt idx="4">
                  <c:v>India </c:v>
                </c:pt>
                <c:pt idx="5">
                  <c:v>Myanmar </c:v>
                </c:pt>
                <c:pt idx="6">
                  <c:v>Lao PDR </c:v>
                </c:pt>
                <c:pt idx="7">
                  <c:v>Vietnam </c:v>
                </c:pt>
                <c:pt idx="8">
                  <c:v>Thailand </c:v>
                </c:pt>
                <c:pt idx="9">
                  <c:v>Philippines </c:v>
                </c:pt>
                <c:pt idx="10">
                  <c:v>Mongolia </c:v>
                </c:pt>
                <c:pt idx="11">
                  <c:v>Nepal </c:v>
                </c:pt>
                <c:pt idx="12">
                  <c:v>Cambodia </c:v>
                </c:pt>
                <c:pt idx="13">
                  <c:v>Bhutan </c:v>
                </c:pt>
                <c:pt idx="14">
                  <c:v>Pakistan </c:v>
                </c:pt>
                <c:pt idx="15">
                  <c:v>Solomon Islands</c:v>
                </c:pt>
                <c:pt idx="16">
                  <c:v>Bangladesh </c:v>
                </c:pt>
                <c:pt idx="17">
                  <c:v>Sri Lanka </c:v>
                </c:pt>
                <c:pt idx="18">
                  <c:v>Afghanistan </c:v>
                </c:pt>
                <c:pt idx="19">
                  <c:v>Micronesia</c:v>
                </c:pt>
                <c:pt idx="20">
                  <c:v>Palau</c:v>
                </c:pt>
                <c:pt idx="21">
                  <c:v>Marshall Islands</c:v>
                </c:pt>
                <c:pt idx="22">
                  <c:v>Tonga</c:v>
                </c:pt>
                <c:pt idx="23">
                  <c:v>Timor Leste </c:v>
                </c:pt>
                <c:pt idx="24">
                  <c:v>Cook Islands</c:v>
                </c:pt>
                <c:pt idx="25">
                  <c:v>Fiji</c:v>
                </c:pt>
                <c:pt idx="26">
                  <c:v>Kiribati</c:v>
                </c:pt>
                <c:pt idx="27">
                  <c:v>Nauru</c:v>
                </c:pt>
                <c:pt idx="28">
                  <c:v>Niue</c:v>
                </c:pt>
                <c:pt idx="29">
                  <c:v>Samoa</c:v>
                </c:pt>
                <c:pt idx="30">
                  <c:v>Tuvalu</c:v>
                </c:pt>
                <c:pt idx="31">
                  <c:v>Vanuatu</c:v>
                </c:pt>
              </c:strCache>
            </c:strRef>
          </c:cat>
          <c:val>
            <c:numRef>
              <c:f>'Charts and Graphs'!$N$7:$N$40</c:f>
              <c:numCache>
                <c:formatCode>0.0</c:formatCode>
                <c:ptCount val="32"/>
                <c:pt idx="0">
                  <c:v>2.8</c:v>
                </c:pt>
                <c:pt idx="1">
                  <c:v>1.2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0.30000000000000032</c:v>
                </c:pt>
                <c:pt idx="7">
                  <c:v>1.6</c:v>
                </c:pt>
                <c:pt idx="8">
                  <c:v>0.60000000000000064</c:v>
                </c:pt>
                <c:pt idx="9">
                  <c:v>1.2</c:v>
                </c:pt>
                <c:pt idx="10">
                  <c:v>0</c:v>
                </c:pt>
                <c:pt idx="11">
                  <c:v>0.60000000000000064</c:v>
                </c:pt>
                <c:pt idx="12">
                  <c:v>1.8</c:v>
                </c:pt>
                <c:pt idx="13">
                  <c:v>2.1</c:v>
                </c:pt>
                <c:pt idx="14">
                  <c:v>2.2999999999999998</c:v>
                </c:pt>
                <c:pt idx="15">
                  <c:v>0</c:v>
                </c:pt>
                <c:pt idx="16">
                  <c:v>0</c:v>
                </c:pt>
                <c:pt idx="17">
                  <c:v>0.30000000000000032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0.60000000000000064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4"/>
          <c:order val="4"/>
          <c:tx>
            <c:strRef>
              <c:f>'Charts and Graphs'!$Q$6</c:f>
              <c:strCache>
                <c:ptCount val="1"/>
                <c:pt idx="0">
                  <c:v>REDD Strategy setting Rating </c:v>
                </c:pt>
              </c:strCache>
            </c:strRef>
          </c:tx>
          <c:cat>
            <c:strRef>
              <c:f>'Charts and Graphs'!$B$7:$B$40</c:f>
              <c:strCache>
                <c:ptCount val="32"/>
                <c:pt idx="0">
                  <c:v>Indonesia </c:v>
                </c:pt>
                <c:pt idx="1">
                  <c:v>China </c:v>
                </c:pt>
                <c:pt idx="2">
                  <c:v>Malaysia </c:v>
                </c:pt>
                <c:pt idx="3">
                  <c:v>Papua New Guinea</c:v>
                </c:pt>
                <c:pt idx="4">
                  <c:v>India </c:v>
                </c:pt>
                <c:pt idx="5">
                  <c:v>Myanmar </c:v>
                </c:pt>
                <c:pt idx="6">
                  <c:v>Lao PDR </c:v>
                </c:pt>
                <c:pt idx="7">
                  <c:v>Vietnam </c:v>
                </c:pt>
                <c:pt idx="8">
                  <c:v>Thailand </c:v>
                </c:pt>
                <c:pt idx="9">
                  <c:v>Philippines </c:v>
                </c:pt>
                <c:pt idx="10">
                  <c:v>Mongolia </c:v>
                </c:pt>
                <c:pt idx="11">
                  <c:v>Nepal </c:v>
                </c:pt>
                <c:pt idx="12">
                  <c:v>Cambodia </c:v>
                </c:pt>
                <c:pt idx="13">
                  <c:v>Bhutan </c:v>
                </c:pt>
                <c:pt idx="14">
                  <c:v>Pakistan </c:v>
                </c:pt>
                <c:pt idx="15">
                  <c:v>Solomon Islands</c:v>
                </c:pt>
                <c:pt idx="16">
                  <c:v>Bangladesh </c:v>
                </c:pt>
                <c:pt idx="17">
                  <c:v>Sri Lanka </c:v>
                </c:pt>
                <c:pt idx="18">
                  <c:v>Afghanistan </c:v>
                </c:pt>
                <c:pt idx="19">
                  <c:v>Micronesia</c:v>
                </c:pt>
                <c:pt idx="20">
                  <c:v>Palau</c:v>
                </c:pt>
                <c:pt idx="21">
                  <c:v>Marshall Islands</c:v>
                </c:pt>
                <c:pt idx="22">
                  <c:v>Tonga</c:v>
                </c:pt>
                <c:pt idx="23">
                  <c:v>Timor Leste </c:v>
                </c:pt>
                <c:pt idx="24">
                  <c:v>Cook Islands</c:v>
                </c:pt>
                <c:pt idx="25">
                  <c:v>Fiji</c:v>
                </c:pt>
                <c:pt idx="26">
                  <c:v>Kiribati</c:v>
                </c:pt>
                <c:pt idx="27">
                  <c:v>Nauru</c:v>
                </c:pt>
                <c:pt idx="28">
                  <c:v>Niue</c:v>
                </c:pt>
                <c:pt idx="29">
                  <c:v>Samoa</c:v>
                </c:pt>
                <c:pt idx="30">
                  <c:v>Tuvalu</c:v>
                </c:pt>
                <c:pt idx="31">
                  <c:v>Vanuatu</c:v>
                </c:pt>
              </c:strCache>
            </c:strRef>
          </c:cat>
          <c:val>
            <c:numRef>
              <c:f>'Charts and Graphs'!$Q$7:$Q$40</c:f>
              <c:numCache>
                <c:formatCode>0.0</c:formatCode>
                <c:ptCount val="32"/>
                <c:pt idx="0">
                  <c:v>1.5</c:v>
                </c:pt>
                <c:pt idx="1">
                  <c:v>0</c:v>
                </c:pt>
                <c:pt idx="2">
                  <c:v>0.75000000000000078</c:v>
                </c:pt>
                <c:pt idx="3">
                  <c:v>2.25</c:v>
                </c:pt>
                <c:pt idx="4">
                  <c:v>0</c:v>
                </c:pt>
                <c:pt idx="5">
                  <c:v>0</c:v>
                </c:pt>
                <c:pt idx="6">
                  <c:v>0.75000000000000078</c:v>
                </c:pt>
                <c:pt idx="7">
                  <c:v>0.75000000000000078</c:v>
                </c:pt>
                <c:pt idx="8">
                  <c:v>0.75000000000000078</c:v>
                </c:pt>
                <c:pt idx="9">
                  <c:v>1.5</c:v>
                </c:pt>
                <c:pt idx="10">
                  <c:v>0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0</c:v>
                </c:pt>
                <c:pt idx="16">
                  <c:v>0</c:v>
                </c:pt>
                <c:pt idx="17">
                  <c:v>0.75000000000000078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5"/>
          <c:order val="5"/>
          <c:tx>
            <c:strRef>
              <c:f>'Charts and Graphs'!$U$6</c:f>
              <c:strCache>
                <c:ptCount val="1"/>
                <c:pt idx="0">
                  <c:v>REL Capacity Rating </c:v>
                </c:pt>
              </c:strCache>
            </c:strRef>
          </c:tx>
          <c:cat>
            <c:strRef>
              <c:f>'Charts and Graphs'!$B$7:$B$40</c:f>
              <c:strCache>
                <c:ptCount val="32"/>
                <c:pt idx="0">
                  <c:v>Indonesia </c:v>
                </c:pt>
                <c:pt idx="1">
                  <c:v>China </c:v>
                </c:pt>
                <c:pt idx="2">
                  <c:v>Malaysia </c:v>
                </c:pt>
                <c:pt idx="3">
                  <c:v>Papua New Guinea</c:v>
                </c:pt>
                <c:pt idx="4">
                  <c:v>India </c:v>
                </c:pt>
                <c:pt idx="5">
                  <c:v>Myanmar </c:v>
                </c:pt>
                <c:pt idx="6">
                  <c:v>Lao PDR </c:v>
                </c:pt>
                <c:pt idx="7">
                  <c:v>Vietnam </c:v>
                </c:pt>
                <c:pt idx="8">
                  <c:v>Thailand </c:v>
                </c:pt>
                <c:pt idx="9">
                  <c:v>Philippines </c:v>
                </c:pt>
                <c:pt idx="10">
                  <c:v>Mongolia </c:v>
                </c:pt>
                <c:pt idx="11">
                  <c:v>Nepal </c:v>
                </c:pt>
                <c:pt idx="12">
                  <c:v>Cambodia </c:v>
                </c:pt>
                <c:pt idx="13">
                  <c:v>Bhutan </c:v>
                </c:pt>
                <c:pt idx="14">
                  <c:v>Pakistan </c:v>
                </c:pt>
                <c:pt idx="15">
                  <c:v>Solomon Islands</c:v>
                </c:pt>
                <c:pt idx="16">
                  <c:v>Bangladesh </c:v>
                </c:pt>
                <c:pt idx="17">
                  <c:v>Sri Lanka </c:v>
                </c:pt>
                <c:pt idx="18">
                  <c:v>Afghanistan </c:v>
                </c:pt>
                <c:pt idx="19">
                  <c:v>Micronesia</c:v>
                </c:pt>
                <c:pt idx="20">
                  <c:v>Palau</c:v>
                </c:pt>
                <c:pt idx="21">
                  <c:v>Marshall Islands</c:v>
                </c:pt>
                <c:pt idx="22">
                  <c:v>Tonga</c:v>
                </c:pt>
                <c:pt idx="23">
                  <c:v>Timor Leste </c:v>
                </c:pt>
                <c:pt idx="24">
                  <c:v>Cook Islands</c:v>
                </c:pt>
                <c:pt idx="25">
                  <c:v>Fiji</c:v>
                </c:pt>
                <c:pt idx="26">
                  <c:v>Kiribati</c:v>
                </c:pt>
                <c:pt idx="27">
                  <c:v>Nauru</c:v>
                </c:pt>
                <c:pt idx="28">
                  <c:v>Niue</c:v>
                </c:pt>
                <c:pt idx="29">
                  <c:v>Samoa</c:v>
                </c:pt>
                <c:pt idx="30">
                  <c:v>Tuvalu</c:v>
                </c:pt>
                <c:pt idx="31">
                  <c:v>Vanuatu</c:v>
                </c:pt>
              </c:strCache>
            </c:strRef>
          </c:cat>
          <c:val>
            <c:numRef>
              <c:f>'Charts and Graphs'!$U$7:$U$40</c:f>
              <c:numCache>
                <c:formatCode>0.0</c:formatCode>
                <c:ptCount val="32"/>
                <c:pt idx="0">
                  <c:v>2.6666666666666665</c:v>
                </c:pt>
                <c:pt idx="1">
                  <c:v>0.33333333333333331</c:v>
                </c:pt>
                <c:pt idx="2">
                  <c:v>1</c:v>
                </c:pt>
                <c:pt idx="3">
                  <c:v>2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1</c:v>
                </c:pt>
                <c:pt idx="7">
                  <c:v>3</c:v>
                </c:pt>
                <c:pt idx="8">
                  <c:v>1.3333333333333333</c:v>
                </c:pt>
                <c:pt idx="9">
                  <c:v>1.5</c:v>
                </c:pt>
                <c:pt idx="10">
                  <c:v>0</c:v>
                </c:pt>
                <c:pt idx="11">
                  <c:v>1.3333333333333333</c:v>
                </c:pt>
                <c:pt idx="12">
                  <c:v>1.6666666666666667</c:v>
                </c:pt>
                <c:pt idx="13">
                  <c:v>0.33333333333333331</c:v>
                </c:pt>
                <c:pt idx="14">
                  <c:v>1.6666666666666667</c:v>
                </c:pt>
                <c:pt idx="15">
                  <c:v>1.1666666666666667</c:v>
                </c:pt>
                <c:pt idx="16">
                  <c:v>0.33333333333333331</c:v>
                </c:pt>
                <c:pt idx="17">
                  <c:v>2</c:v>
                </c:pt>
                <c:pt idx="18">
                  <c:v>0</c:v>
                </c:pt>
                <c:pt idx="19">
                  <c:v>0.33333333333333331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0.33333333333333331</c:v>
                </c:pt>
                <c:pt idx="24">
                  <c:v>0</c:v>
                </c:pt>
                <c:pt idx="25">
                  <c:v>1.1666666666666667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0.66666666666666663</c:v>
                </c:pt>
                <c:pt idx="30">
                  <c:v>0</c:v>
                </c:pt>
                <c:pt idx="31">
                  <c:v>0.33333333333333331</c:v>
                </c:pt>
              </c:numCache>
            </c:numRef>
          </c:val>
        </c:ser>
        <c:ser>
          <c:idx val="6"/>
          <c:order val="6"/>
          <c:tx>
            <c:strRef>
              <c:f>'Charts and Graphs'!$Z$6</c:f>
              <c:strCache>
                <c:ptCount val="1"/>
                <c:pt idx="0">
                  <c:v>MRV Capacity Rating </c:v>
                </c:pt>
              </c:strCache>
            </c:strRef>
          </c:tx>
          <c:cat>
            <c:strRef>
              <c:f>'Charts and Graphs'!$B$7:$B$40</c:f>
              <c:strCache>
                <c:ptCount val="32"/>
                <c:pt idx="0">
                  <c:v>Indonesia </c:v>
                </c:pt>
                <c:pt idx="1">
                  <c:v>China </c:v>
                </c:pt>
                <c:pt idx="2">
                  <c:v>Malaysia </c:v>
                </c:pt>
                <c:pt idx="3">
                  <c:v>Papua New Guinea</c:v>
                </c:pt>
                <c:pt idx="4">
                  <c:v>India </c:v>
                </c:pt>
                <c:pt idx="5">
                  <c:v>Myanmar </c:v>
                </c:pt>
                <c:pt idx="6">
                  <c:v>Lao PDR </c:v>
                </c:pt>
                <c:pt idx="7">
                  <c:v>Vietnam </c:v>
                </c:pt>
                <c:pt idx="8">
                  <c:v>Thailand </c:v>
                </c:pt>
                <c:pt idx="9">
                  <c:v>Philippines </c:v>
                </c:pt>
                <c:pt idx="10">
                  <c:v>Mongolia </c:v>
                </c:pt>
                <c:pt idx="11">
                  <c:v>Nepal </c:v>
                </c:pt>
                <c:pt idx="12">
                  <c:v>Cambodia </c:v>
                </c:pt>
                <c:pt idx="13">
                  <c:v>Bhutan </c:v>
                </c:pt>
                <c:pt idx="14">
                  <c:v>Pakistan </c:v>
                </c:pt>
                <c:pt idx="15">
                  <c:v>Solomon Islands</c:v>
                </c:pt>
                <c:pt idx="16">
                  <c:v>Bangladesh </c:v>
                </c:pt>
                <c:pt idx="17">
                  <c:v>Sri Lanka </c:v>
                </c:pt>
                <c:pt idx="18">
                  <c:v>Afghanistan </c:v>
                </c:pt>
                <c:pt idx="19">
                  <c:v>Micronesia</c:v>
                </c:pt>
                <c:pt idx="20">
                  <c:v>Palau</c:v>
                </c:pt>
                <c:pt idx="21">
                  <c:v>Marshall Islands</c:v>
                </c:pt>
                <c:pt idx="22">
                  <c:v>Tonga</c:v>
                </c:pt>
                <c:pt idx="23">
                  <c:v>Timor Leste </c:v>
                </c:pt>
                <c:pt idx="24">
                  <c:v>Cook Islands</c:v>
                </c:pt>
                <c:pt idx="25">
                  <c:v>Fiji</c:v>
                </c:pt>
                <c:pt idx="26">
                  <c:v>Kiribati</c:v>
                </c:pt>
                <c:pt idx="27">
                  <c:v>Nauru</c:v>
                </c:pt>
                <c:pt idx="28">
                  <c:v>Niue</c:v>
                </c:pt>
                <c:pt idx="29">
                  <c:v>Samoa</c:v>
                </c:pt>
                <c:pt idx="30">
                  <c:v>Tuvalu</c:v>
                </c:pt>
                <c:pt idx="31">
                  <c:v>Vanuatu</c:v>
                </c:pt>
              </c:strCache>
            </c:strRef>
          </c:cat>
          <c:val>
            <c:numRef>
              <c:f>'Charts and Graphs'!$Z$7:$Z$40</c:f>
              <c:numCache>
                <c:formatCode>0.0</c:formatCode>
                <c:ptCount val="32"/>
                <c:pt idx="0">
                  <c:v>2.5</c:v>
                </c:pt>
                <c:pt idx="1">
                  <c:v>2</c:v>
                </c:pt>
                <c:pt idx="2">
                  <c:v>1.7500000000000007</c:v>
                </c:pt>
                <c:pt idx="3">
                  <c:v>1.7500000000000007</c:v>
                </c:pt>
                <c:pt idx="4">
                  <c:v>2.25</c:v>
                </c:pt>
                <c:pt idx="5">
                  <c:v>2</c:v>
                </c:pt>
                <c:pt idx="6">
                  <c:v>2.25</c:v>
                </c:pt>
                <c:pt idx="7">
                  <c:v>2.25</c:v>
                </c:pt>
                <c:pt idx="8">
                  <c:v>2</c:v>
                </c:pt>
                <c:pt idx="9">
                  <c:v>1.5</c:v>
                </c:pt>
                <c:pt idx="10">
                  <c:v>0</c:v>
                </c:pt>
                <c:pt idx="11">
                  <c:v>1.7500000000000007</c:v>
                </c:pt>
                <c:pt idx="12">
                  <c:v>2</c:v>
                </c:pt>
                <c:pt idx="13">
                  <c:v>2.25</c:v>
                </c:pt>
                <c:pt idx="14">
                  <c:v>1</c:v>
                </c:pt>
                <c:pt idx="15">
                  <c:v>1</c:v>
                </c:pt>
                <c:pt idx="16">
                  <c:v>1.7500000000000007</c:v>
                </c:pt>
                <c:pt idx="17">
                  <c:v>2.75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1.25</c:v>
                </c:pt>
                <c:pt idx="24">
                  <c:v>0</c:v>
                </c:pt>
                <c:pt idx="25">
                  <c:v>1.25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0.75000000000000078</c:v>
                </c:pt>
              </c:numCache>
            </c:numRef>
          </c:val>
        </c:ser>
        <c:overlap val="100"/>
        <c:axId val="95831168"/>
        <c:axId val="95833088"/>
      </c:barChart>
      <c:lineChart>
        <c:grouping val="standard"/>
        <c:ser>
          <c:idx val="0"/>
          <c:order val="0"/>
          <c:tx>
            <c:strRef>
              <c:f>'Charts and Graphs'!$BH$6</c:f>
              <c:strCache>
                <c:ptCount val="1"/>
                <c:pt idx="0">
                  <c:v>Carbon Above-ground Biomass (MtC)</c:v>
                </c:pt>
              </c:strCache>
            </c:strRef>
          </c:tx>
          <c:spPr>
            <a:ln w="12700" cmpd="sng">
              <a:solidFill>
                <a:srgbClr val="FF0000"/>
              </a:solidFill>
              <a:prstDash val="sysDash"/>
            </a:ln>
          </c:spPr>
          <c:marker>
            <c:spPr>
              <a:solidFill>
                <a:srgbClr val="FF0000"/>
              </a:solidFill>
              <a:ln w="12700" cmpd="sng">
                <a:solidFill>
                  <a:schemeClr val="tx1"/>
                </a:solidFill>
                <a:prstDash val="sysDot"/>
              </a:ln>
            </c:spPr>
          </c:marker>
          <c:cat>
            <c:strRef>
              <c:f>'Charts and Graphs'!$B$7:$B$40</c:f>
              <c:strCache>
                <c:ptCount val="32"/>
                <c:pt idx="0">
                  <c:v>Indonesia </c:v>
                </c:pt>
                <c:pt idx="1">
                  <c:v>China </c:v>
                </c:pt>
                <c:pt idx="2">
                  <c:v>Malaysia </c:v>
                </c:pt>
                <c:pt idx="3">
                  <c:v>Papua New Guinea</c:v>
                </c:pt>
                <c:pt idx="4">
                  <c:v>India </c:v>
                </c:pt>
                <c:pt idx="5">
                  <c:v>Myanmar </c:v>
                </c:pt>
                <c:pt idx="6">
                  <c:v>Lao PDR </c:v>
                </c:pt>
                <c:pt idx="7">
                  <c:v>Vietnam </c:v>
                </c:pt>
                <c:pt idx="8">
                  <c:v>Thailand </c:v>
                </c:pt>
                <c:pt idx="9">
                  <c:v>Philippines </c:v>
                </c:pt>
                <c:pt idx="10">
                  <c:v>Mongolia </c:v>
                </c:pt>
                <c:pt idx="11">
                  <c:v>Nepal </c:v>
                </c:pt>
                <c:pt idx="12">
                  <c:v>Cambodia </c:v>
                </c:pt>
                <c:pt idx="13">
                  <c:v>Bhutan </c:v>
                </c:pt>
                <c:pt idx="14">
                  <c:v>Pakistan </c:v>
                </c:pt>
                <c:pt idx="15">
                  <c:v>Solomon Islands</c:v>
                </c:pt>
                <c:pt idx="16">
                  <c:v>Bangladesh </c:v>
                </c:pt>
                <c:pt idx="17">
                  <c:v>Sri Lanka </c:v>
                </c:pt>
                <c:pt idx="18">
                  <c:v>Afghanistan </c:v>
                </c:pt>
                <c:pt idx="19">
                  <c:v>Micronesia</c:v>
                </c:pt>
                <c:pt idx="20">
                  <c:v>Palau</c:v>
                </c:pt>
                <c:pt idx="21">
                  <c:v>Marshall Islands</c:v>
                </c:pt>
                <c:pt idx="22">
                  <c:v>Tonga</c:v>
                </c:pt>
                <c:pt idx="23">
                  <c:v>Timor Leste </c:v>
                </c:pt>
                <c:pt idx="24">
                  <c:v>Cook Islands</c:v>
                </c:pt>
                <c:pt idx="25">
                  <c:v>Fiji</c:v>
                </c:pt>
                <c:pt idx="26">
                  <c:v>Kiribati</c:v>
                </c:pt>
                <c:pt idx="27">
                  <c:v>Nauru</c:v>
                </c:pt>
                <c:pt idx="28">
                  <c:v>Niue</c:v>
                </c:pt>
                <c:pt idx="29">
                  <c:v>Samoa</c:v>
                </c:pt>
                <c:pt idx="30">
                  <c:v>Tuvalu</c:v>
                </c:pt>
                <c:pt idx="31">
                  <c:v>Vanuatu</c:v>
                </c:pt>
              </c:strCache>
            </c:strRef>
          </c:cat>
          <c:val>
            <c:numRef>
              <c:f>'Charts and Graphs'!$BH$7:$BH$40</c:f>
              <c:numCache>
                <c:formatCode>0.00</c:formatCode>
                <c:ptCount val="32"/>
                <c:pt idx="0">
                  <c:v>20826</c:v>
                </c:pt>
                <c:pt idx="1">
                  <c:v>9947.9</c:v>
                </c:pt>
                <c:pt idx="2">
                  <c:v>5511</c:v>
                </c:pt>
                <c:pt idx="3">
                  <c:v>4089</c:v>
                </c:pt>
                <c:pt idx="4">
                  <c:v>3291</c:v>
                </c:pt>
                <c:pt idx="5">
                  <c:v>2931</c:v>
                </c:pt>
                <c:pt idx="6">
                  <c:v>1904</c:v>
                </c:pt>
                <c:pt idx="7">
                  <c:v>1656</c:v>
                </c:pt>
                <c:pt idx="8">
                  <c:v>1475</c:v>
                </c:pt>
                <c:pt idx="9">
                  <c:v>1138</c:v>
                </c:pt>
                <c:pt idx="10">
                  <c:v>1000</c:v>
                </c:pt>
                <c:pt idx="11">
                  <c:v>718</c:v>
                </c:pt>
                <c:pt idx="12">
                  <c:v>633</c:v>
                </c:pt>
                <c:pt idx="13">
                  <c:v>522</c:v>
                </c:pt>
                <c:pt idx="14">
                  <c:v>334</c:v>
                </c:pt>
                <c:pt idx="15">
                  <c:v>312</c:v>
                </c:pt>
                <c:pt idx="16">
                  <c:v>143</c:v>
                </c:pt>
                <c:pt idx="17">
                  <c:v>108</c:v>
                </c:pt>
                <c:pt idx="18">
                  <c:v>63</c:v>
                </c:pt>
                <c:pt idx="19">
                  <c:v>32</c:v>
                </c:pt>
                <c:pt idx="20">
                  <c:v>17</c:v>
                </c:pt>
                <c:pt idx="21">
                  <c:v>4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marker val="1"/>
        <c:axId val="95841280"/>
        <c:axId val="95839360"/>
      </c:lineChart>
      <c:catAx>
        <c:axId val="95831168"/>
        <c:scaling>
          <c:orientation val="minMax"/>
        </c:scaling>
        <c:axPos val="b"/>
        <c:tickLblPos val="nextTo"/>
        <c:txPr>
          <a:bodyPr/>
          <a:lstStyle/>
          <a:p>
            <a:pPr>
              <a:defRPr sz="400"/>
            </a:pPr>
            <a:endParaRPr lang="en-US"/>
          </a:p>
        </c:txPr>
        <c:crossAx val="95833088"/>
        <c:crosses val="autoZero"/>
        <c:auto val="1"/>
        <c:lblAlgn val="ctr"/>
        <c:lblOffset val="100"/>
      </c:catAx>
      <c:valAx>
        <c:axId val="958330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Capacity Rating: 6=Low, 12= Medium, 18=High</a:t>
                </a:r>
              </a:p>
            </c:rich>
          </c:tx>
          <c:layout/>
        </c:title>
        <c:numFmt formatCode="0.00" sourceLinked="1"/>
        <c:tickLblPos val="nextTo"/>
        <c:crossAx val="95831168"/>
        <c:crosses val="autoZero"/>
        <c:crossBetween val="between"/>
      </c:valAx>
      <c:valAx>
        <c:axId val="95839360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MtC</a:t>
                </a:r>
              </a:p>
            </c:rich>
          </c:tx>
          <c:layout/>
        </c:title>
        <c:numFmt formatCode="0.00" sourceLinked="1"/>
        <c:tickLblPos val="nextTo"/>
        <c:crossAx val="95841280"/>
        <c:crosses val="max"/>
        <c:crossBetween val="between"/>
      </c:valAx>
      <c:catAx>
        <c:axId val="95841280"/>
        <c:scaling>
          <c:orientation val="minMax"/>
        </c:scaling>
        <c:delete val="1"/>
        <c:axPos val="b"/>
        <c:tickLblPos val="none"/>
        <c:crossAx val="9583936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"/>
          <c:y val="0.88615096217549771"/>
          <c:w val="1"/>
          <c:h val="0.10323583422054115"/>
        </c:manualLayout>
      </c:layout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DFFE1A-E5D4-4E0B-B894-F97910426E3E}" type="datetimeFigureOut">
              <a:rPr lang="en-US"/>
              <a:pPr>
                <a:defRPr/>
              </a:pPr>
              <a:t>10/10/2011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0EDB56-D2F2-48D4-A3D5-E9232BAB4D37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un-redd@un-redd.or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8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 </a:t>
            </a:r>
            <a:endParaRPr lang="fr-FR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</a:t>
            </a:r>
            <a:endParaRPr lang="fr-FR" dirty="0"/>
          </a:p>
        </p:txBody>
      </p:sp>
      <p:sp>
        <p:nvSpPr>
          <p:cNvPr id="12" name="Freeform 11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3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39725"/>
            <a:ext cx="23606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2422525" y="119063"/>
            <a:ext cx="6615113" cy="662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 </a:t>
            </a:r>
            <a:endParaRPr lang="fr-FR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</a:t>
            </a:r>
            <a:endParaRPr lang="fr-FR" dirty="0"/>
          </a:p>
        </p:txBody>
      </p:sp>
      <p:sp>
        <p:nvSpPr>
          <p:cNvPr id="8" name="Freeform 7"/>
          <p:cNvSpPr/>
          <p:nvPr userDrawn="1"/>
        </p:nvSpPr>
        <p:spPr>
          <a:xfrm flipH="1">
            <a:off x="500063" y="3506788"/>
            <a:ext cx="8358187" cy="214312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1913" y="246063"/>
            <a:ext cx="23606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22862" y="2060661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2563538" y="3786201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 </a:t>
            </a:r>
            <a:endParaRPr lang="fr-FR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</a:t>
            </a:r>
            <a:endParaRPr lang="fr-FR" dirty="0"/>
          </a:p>
        </p:txBody>
      </p:sp>
      <p:sp>
        <p:nvSpPr>
          <p:cNvPr id="9" name="Freeform 8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39725"/>
            <a:ext cx="23606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539009" y="3798935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428875" y="1785938"/>
            <a:ext cx="6643688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643688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896" y="1857709"/>
            <a:ext cx="6313384" cy="4576142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9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135" y="2541319"/>
            <a:ext cx="4351662" cy="4178970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93" y="1821226"/>
            <a:ext cx="4464407" cy="63976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4" y="2541320"/>
            <a:ext cx="4441372" cy="4178111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60" y="1813389"/>
            <a:ext cx="4351662" cy="63976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7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975" y="1809163"/>
            <a:ext cx="6585698" cy="492300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17" y="1806766"/>
            <a:ext cx="2269476" cy="4913523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2000" b="0" kern="12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28875" y="1785938"/>
            <a:ext cx="6572250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422525" y="71438"/>
            <a:ext cx="657860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7" name="Picture 5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4728" y="1813295"/>
            <a:ext cx="6527190" cy="488495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/>
          </p:nvPr>
        </p:nvSpPr>
        <p:spPr>
          <a:xfrm>
            <a:off x="77117" y="1781300"/>
            <a:ext cx="2269476" cy="500545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2000" b="0" kern="12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 </a:t>
            </a: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</a:t>
            </a:r>
            <a:endParaRPr lang="fr-FR" dirty="0"/>
          </a:p>
        </p:txBody>
      </p:sp>
      <p:sp>
        <p:nvSpPr>
          <p:cNvPr id="7" name="Freeform 6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 </a:t>
            </a:r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</a:t>
            </a:r>
            <a:endParaRPr lang="fr-FR" dirty="0"/>
          </a:p>
        </p:txBody>
      </p:sp>
      <p:sp>
        <p:nvSpPr>
          <p:cNvPr id="6" name="Freeform 5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179888" y="3871913"/>
            <a:ext cx="40147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>
              <a:defRPr sz="4400" b="1" cap="none" baseline="0"/>
            </a:lvl1pPr>
          </a:lstStyle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Visit	</a:t>
            </a:r>
            <a:r>
              <a:rPr lang="en-US" sz="2400" dirty="0" smtClean="0">
                <a:solidFill>
                  <a:srgbClr val="0099CC"/>
                </a:solidFill>
                <a:latin typeface="Franklin Gothic Book" pitchFamily="34" charset="0"/>
                <a:ea typeface="+mj-ea"/>
                <a:cs typeface="+mj-cs"/>
                <a:hlinkClick r:id="rId3"/>
              </a:rPr>
              <a:t>www.un-redd.org</a:t>
            </a:r>
            <a:endParaRPr lang="en-US" sz="2400" dirty="0" smtClean="0">
              <a:solidFill>
                <a:srgbClr val="0099CC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Email	</a:t>
            </a: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  <a:hlinkClick r:id="rId4"/>
              </a:rPr>
              <a:t>un-redd@un-redd.org</a:t>
            </a: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400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8800" y="2767013"/>
            <a:ext cx="55673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For more information…</a:t>
            </a:r>
            <a:endParaRPr lang="en-GB" sz="4000" b="1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428875" y="1785938"/>
            <a:ext cx="6643688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428875" y="71438"/>
            <a:ext cx="6643688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9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 </a:t>
            </a:r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</a:t>
            </a:r>
            <a:endParaRPr lang="fr-FR" dirty="0"/>
          </a:p>
        </p:txBody>
      </p:sp>
      <p:sp>
        <p:nvSpPr>
          <p:cNvPr id="6" name="Freeform 5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558800" y="2767013"/>
            <a:ext cx="55673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Thank you for listening!</a:t>
            </a:r>
            <a:endParaRPr lang="en-GB" sz="4000" b="1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2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0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428875" y="1785938"/>
            <a:ext cx="6572250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422525" y="71438"/>
            <a:ext cx="657860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" name="Picture 5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46467-6A63-4982-8D01-80F9540709A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47" r:id="rId13"/>
    <p:sldLayoutId id="2147483849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22538" y="1457739"/>
            <a:ext cx="6389687" cy="1964911"/>
          </a:xfrm>
        </p:spPr>
        <p:txBody>
          <a:bodyPr/>
          <a:lstStyle/>
          <a:p>
            <a:r>
              <a:rPr lang="en-GB" sz="3600" dirty="0" smtClean="0"/>
              <a:t>Introduction to REDD+, status in Asia-Pacific, and the UN-REDD Programme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3813" y="3786187"/>
            <a:ext cx="5272087" cy="159419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 Boyle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UN-REDD Regional Coordinator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UNDP Regional Centre,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Bangkok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46231" y="901521"/>
            <a:ext cx="2899893" cy="4288665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899893" h="4288665">
                <a:moveTo>
                  <a:pt x="553792" y="193183"/>
                </a:moveTo>
                <a:cubicBezTo>
                  <a:pt x="652530" y="163132"/>
                  <a:pt x="785611" y="109470"/>
                  <a:pt x="888642" y="77273"/>
                </a:cubicBezTo>
                <a:cubicBezTo>
                  <a:pt x="965915" y="53662"/>
                  <a:pt x="1043188" y="10732"/>
                  <a:pt x="1171977" y="0"/>
                </a:cubicBezTo>
                <a:cubicBezTo>
                  <a:pt x="1335110" y="4293"/>
                  <a:pt x="1498564" y="1778"/>
                  <a:pt x="1661375" y="12879"/>
                </a:cubicBezTo>
                <a:cubicBezTo>
                  <a:pt x="1725205" y="17231"/>
                  <a:pt x="1732091" y="38570"/>
                  <a:pt x="1777284" y="64394"/>
                </a:cubicBezTo>
                <a:cubicBezTo>
                  <a:pt x="1839532" y="133081"/>
                  <a:pt x="1991932" y="364902"/>
                  <a:pt x="2034862" y="425003"/>
                </a:cubicBezTo>
                <a:lnTo>
                  <a:pt x="2034862" y="425003"/>
                </a:lnTo>
                <a:cubicBezTo>
                  <a:pt x="2075645" y="467932"/>
                  <a:pt x="2223753" y="628918"/>
                  <a:pt x="2279561" y="682580"/>
                </a:cubicBezTo>
                <a:cubicBezTo>
                  <a:pt x="2365420" y="766293"/>
                  <a:pt x="2492062" y="871471"/>
                  <a:pt x="2550017" y="927279"/>
                </a:cubicBezTo>
                <a:cubicBezTo>
                  <a:pt x="2627290" y="1023871"/>
                  <a:pt x="2700271" y="1182711"/>
                  <a:pt x="2743200" y="1262130"/>
                </a:cubicBezTo>
                <a:cubicBezTo>
                  <a:pt x="2756079" y="1292181"/>
                  <a:pt x="2792569" y="1371600"/>
                  <a:pt x="2807594" y="1403797"/>
                </a:cubicBezTo>
                <a:cubicBezTo>
                  <a:pt x="2831205" y="1457459"/>
                  <a:pt x="2869843" y="1545465"/>
                  <a:pt x="2884868" y="1584102"/>
                </a:cubicBezTo>
                <a:cubicBezTo>
                  <a:pt x="2899893" y="1654936"/>
                  <a:pt x="2899892" y="1772992"/>
                  <a:pt x="2897746" y="1828800"/>
                </a:cubicBezTo>
                <a:cubicBezTo>
                  <a:pt x="2891307" y="1908220"/>
                  <a:pt x="2861256" y="1959736"/>
                  <a:pt x="2846231" y="2060620"/>
                </a:cubicBezTo>
                <a:cubicBezTo>
                  <a:pt x="2834692" y="2256788"/>
                  <a:pt x="2842223" y="2260962"/>
                  <a:pt x="2807594" y="2434107"/>
                </a:cubicBezTo>
                <a:cubicBezTo>
                  <a:pt x="2798744" y="2478359"/>
                  <a:pt x="2793960" y="2507587"/>
                  <a:pt x="2781837" y="2550017"/>
                </a:cubicBezTo>
                <a:cubicBezTo>
                  <a:pt x="2762519" y="2601532"/>
                  <a:pt x="2708856" y="2704563"/>
                  <a:pt x="2691684" y="2743200"/>
                </a:cubicBezTo>
                <a:cubicBezTo>
                  <a:pt x="2684949" y="2754987"/>
                  <a:pt x="2684877" y="2769695"/>
                  <a:pt x="2678806" y="2781837"/>
                </a:cubicBezTo>
                <a:cubicBezTo>
                  <a:pt x="2642316" y="2824767"/>
                  <a:pt x="2552164" y="2887015"/>
                  <a:pt x="2472744" y="3000778"/>
                </a:cubicBezTo>
                <a:cubicBezTo>
                  <a:pt x="2401910" y="3099516"/>
                  <a:pt x="2251656" y="3369972"/>
                  <a:pt x="2202287" y="3464417"/>
                </a:cubicBezTo>
                <a:cubicBezTo>
                  <a:pt x="2146479" y="3584620"/>
                  <a:pt x="2170090" y="3640428"/>
                  <a:pt x="2137893" y="3721994"/>
                </a:cubicBezTo>
                <a:cubicBezTo>
                  <a:pt x="2109989" y="3786388"/>
                  <a:pt x="2045594" y="3900152"/>
                  <a:pt x="2009104" y="3953814"/>
                </a:cubicBezTo>
                <a:cubicBezTo>
                  <a:pt x="1980674" y="3985402"/>
                  <a:pt x="1944451" y="4009968"/>
                  <a:pt x="1918952" y="4043966"/>
                </a:cubicBezTo>
                <a:cubicBezTo>
                  <a:pt x="1873876" y="4082603"/>
                  <a:pt x="1785870" y="4157730"/>
                  <a:pt x="1738648" y="4185634"/>
                </a:cubicBezTo>
                <a:cubicBezTo>
                  <a:pt x="1674254" y="4219978"/>
                  <a:pt x="1614152" y="4232856"/>
                  <a:pt x="1532586" y="4250028"/>
                </a:cubicBezTo>
                <a:cubicBezTo>
                  <a:pt x="1468192" y="4262907"/>
                  <a:pt x="1337257" y="4284372"/>
                  <a:pt x="1249251" y="4288665"/>
                </a:cubicBezTo>
                <a:cubicBezTo>
                  <a:pt x="1167685" y="4284372"/>
                  <a:pt x="1085649" y="4285518"/>
                  <a:pt x="1004552" y="4275786"/>
                </a:cubicBezTo>
                <a:cubicBezTo>
                  <a:pt x="914400" y="4247882"/>
                  <a:pt x="800637" y="4189927"/>
                  <a:pt x="708338" y="4121240"/>
                </a:cubicBezTo>
                <a:cubicBezTo>
                  <a:pt x="639651" y="4063285"/>
                  <a:pt x="506569" y="3925910"/>
                  <a:pt x="450761" y="3863662"/>
                </a:cubicBezTo>
                <a:cubicBezTo>
                  <a:pt x="382074" y="3784242"/>
                  <a:pt x="345583" y="3717701"/>
                  <a:pt x="296214" y="3644721"/>
                </a:cubicBezTo>
                <a:cubicBezTo>
                  <a:pt x="259724" y="3591059"/>
                  <a:pt x="191036" y="3488028"/>
                  <a:pt x="154546" y="3425780"/>
                </a:cubicBezTo>
                <a:cubicBezTo>
                  <a:pt x="105177" y="3331335"/>
                  <a:pt x="19318" y="3181082"/>
                  <a:pt x="0" y="3078051"/>
                </a:cubicBezTo>
                <a:cubicBezTo>
                  <a:pt x="12879" y="2987899"/>
                  <a:pt x="23666" y="2897423"/>
                  <a:pt x="38637" y="2807594"/>
                </a:cubicBezTo>
                <a:cubicBezTo>
                  <a:pt x="62248" y="2745346"/>
                  <a:pt x="113764" y="2764665"/>
                  <a:pt x="141668" y="2704564"/>
                </a:cubicBezTo>
                <a:cubicBezTo>
                  <a:pt x="171719" y="2622998"/>
                  <a:pt x="203916" y="2395470"/>
                  <a:pt x="218941" y="2318197"/>
                </a:cubicBezTo>
                <a:cubicBezTo>
                  <a:pt x="240406" y="2195848"/>
                  <a:pt x="270456" y="2099257"/>
                  <a:pt x="270456" y="1970468"/>
                </a:cubicBezTo>
                <a:cubicBezTo>
                  <a:pt x="262143" y="1596368"/>
                  <a:pt x="314081" y="1688175"/>
                  <a:pt x="218941" y="1545465"/>
                </a:cubicBezTo>
                <a:cubicBezTo>
                  <a:pt x="195330" y="1442434"/>
                  <a:pt x="152400" y="1397358"/>
                  <a:pt x="128789" y="1352282"/>
                </a:cubicBezTo>
                <a:lnTo>
                  <a:pt x="51515" y="1081825"/>
                </a:lnTo>
                <a:cubicBezTo>
                  <a:pt x="38636" y="993819"/>
                  <a:pt x="0" y="856445"/>
                  <a:pt x="0" y="746975"/>
                </a:cubicBezTo>
                <a:cubicBezTo>
                  <a:pt x="12445" y="628746"/>
                  <a:pt x="5171" y="529279"/>
                  <a:pt x="51515" y="425003"/>
                </a:cubicBezTo>
                <a:cubicBezTo>
                  <a:pt x="100884" y="343437"/>
                  <a:pt x="212501" y="296215"/>
                  <a:pt x="296214" y="257578"/>
                </a:cubicBezTo>
                <a:cubicBezTo>
                  <a:pt x="354169" y="238260"/>
                  <a:pt x="485105" y="212501"/>
                  <a:pt x="553792" y="19318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10000" y="914400"/>
            <a:ext cx="1902138" cy="4288665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2138" h="4288665">
                <a:moveTo>
                  <a:pt x="470437" y="878983"/>
                </a:moveTo>
                <a:cubicBezTo>
                  <a:pt x="569175" y="848932"/>
                  <a:pt x="276180" y="755560"/>
                  <a:pt x="195687" y="610673"/>
                </a:cubicBezTo>
                <a:cubicBezTo>
                  <a:pt x="227884" y="414270"/>
                  <a:pt x="45433" y="10732"/>
                  <a:pt x="174222" y="0"/>
                </a:cubicBezTo>
                <a:cubicBezTo>
                  <a:pt x="337355" y="4293"/>
                  <a:pt x="500809" y="1778"/>
                  <a:pt x="663620" y="12879"/>
                </a:cubicBezTo>
                <a:cubicBezTo>
                  <a:pt x="727450" y="17231"/>
                  <a:pt x="734336" y="38570"/>
                  <a:pt x="779529" y="64394"/>
                </a:cubicBezTo>
                <a:cubicBezTo>
                  <a:pt x="841777" y="133081"/>
                  <a:pt x="994177" y="364902"/>
                  <a:pt x="1037107" y="425003"/>
                </a:cubicBezTo>
                <a:lnTo>
                  <a:pt x="1037107" y="425003"/>
                </a:lnTo>
                <a:cubicBezTo>
                  <a:pt x="1077890" y="467932"/>
                  <a:pt x="1225998" y="628918"/>
                  <a:pt x="1281806" y="682580"/>
                </a:cubicBezTo>
                <a:cubicBezTo>
                  <a:pt x="1367665" y="766293"/>
                  <a:pt x="1494307" y="871471"/>
                  <a:pt x="1552262" y="927279"/>
                </a:cubicBezTo>
                <a:cubicBezTo>
                  <a:pt x="1629535" y="1023871"/>
                  <a:pt x="1702516" y="1182711"/>
                  <a:pt x="1745445" y="1262130"/>
                </a:cubicBezTo>
                <a:cubicBezTo>
                  <a:pt x="1758324" y="1292181"/>
                  <a:pt x="1794814" y="1371600"/>
                  <a:pt x="1809839" y="1403797"/>
                </a:cubicBezTo>
                <a:cubicBezTo>
                  <a:pt x="1833450" y="1457459"/>
                  <a:pt x="1872088" y="1545465"/>
                  <a:pt x="1887113" y="1584102"/>
                </a:cubicBezTo>
                <a:cubicBezTo>
                  <a:pt x="1902138" y="1654936"/>
                  <a:pt x="1902137" y="1772992"/>
                  <a:pt x="1899991" y="1828800"/>
                </a:cubicBezTo>
                <a:cubicBezTo>
                  <a:pt x="1893552" y="1908220"/>
                  <a:pt x="1863501" y="1959736"/>
                  <a:pt x="1848476" y="2060620"/>
                </a:cubicBezTo>
                <a:cubicBezTo>
                  <a:pt x="1836937" y="2256788"/>
                  <a:pt x="1844468" y="2260962"/>
                  <a:pt x="1809839" y="2434107"/>
                </a:cubicBezTo>
                <a:cubicBezTo>
                  <a:pt x="1800989" y="2478359"/>
                  <a:pt x="1796205" y="2507587"/>
                  <a:pt x="1784082" y="2550017"/>
                </a:cubicBezTo>
                <a:cubicBezTo>
                  <a:pt x="1764764" y="2601532"/>
                  <a:pt x="1711101" y="2704563"/>
                  <a:pt x="1693929" y="2743200"/>
                </a:cubicBezTo>
                <a:cubicBezTo>
                  <a:pt x="1687194" y="2754987"/>
                  <a:pt x="1687122" y="2769695"/>
                  <a:pt x="1681051" y="2781837"/>
                </a:cubicBezTo>
                <a:cubicBezTo>
                  <a:pt x="1644561" y="2824767"/>
                  <a:pt x="1554409" y="2887015"/>
                  <a:pt x="1474989" y="3000778"/>
                </a:cubicBezTo>
                <a:cubicBezTo>
                  <a:pt x="1404155" y="3099516"/>
                  <a:pt x="1253901" y="3369972"/>
                  <a:pt x="1204532" y="3464417"/>
                </a:cubicBezTo>
                <a:cubicBezTo>
                  <a:pt x="1148724" y="3584620"/>
                  <a:pt x="1172335" y="3640428"/>
                  <a:pt x="1140138" y="3721994"/>
                </a:cubicBezTo>
                <a:cubicBezTo>
                  <a:pt x="1112234" y="3786388"/>
                  <a:pt x="1047839" y="3900152"/>
                  <a:pt x="1011349" y="3953814"/>
                </a:cubicBezTo>
                <a:cubicBezTo>
                  <a:pt x="982919" y="3985402"/>
                  <a:pt x="946696" y="4009968"/>
                  <a:pt x="921197" y="4043966"/>
                </a:cubicBezTo>
                <a:cubicBezTo>
                  <a:pt x="876121" y="4082603"/>
                  <a:pt x="788115" y="4157730"/>
                  <a:pt x="740893" y="4185634"/>
                </a:cubicBezTo>
                <a:cubicBezTo>
                  <a:pt x="676499" y="4219978"/>
                  <a:pt x="616397" y="4232856"/>
                  <a:pt x="534831" y="4250028"/>
                </a:cubicBezTo>
                <a:cubicBezTo>
                  <a:pt x="470437" y="4262907"/>
                  <a:pt x="339502" y="4284372"/>
                  <a:pt x="251496" y="4288665"/>
                </a:cubicBezTo>
                <a:cubicBezTo>
                  <a:pt x="169930" y="4284372"/>
                  <a:pt x="87894" y="4285518"/>
                  <a:pt x="6797" y="4275786"/>
                </a:cubicBezTo>
                <a:cubicBezTo>
                  <a:pt x="0" y="4214969"/>
                  <a:pt x="201948" y="4034129"/>
                  <a:pt x="210713" y="3923764"/>
                </a:cubicBezTo>
                <a:cubicBezTo>
                  <a:pt x="240764" y="3842198"/>
                  <a:pt x="44361" y="3690870"/>
                  <a:pt x="59386" y="3613597"/>
                </a:cubicBezTo>
                <a:cubicBezTo>
                  <a:pt x="80851" y="3491248"/>
                  <a:pt x="110901" y="3242257"/>
                  <a:pt x="110901" y="3113468"/>
                </a:cubicBezTo>
                <a:cubicBezTo>
                  <a:pt x="102588" y="2739368"/>
                  <a:pt x="383126" y="2831175"/>
                  <a:pt x="287986" y="2688465"/>
                </a:cubicBezTo>
                <a:cubicBezTo>
                  <a:pt x="264375" y="2585434"/>
                  <a:pt x="175296" y="2511381"/>
                  <a:pt x="197834" y="2266682"/>
                </a:cubicBezTo>
                <a:cubicBezTo>
                  <a:pt x="241479" y="2078865"/>
                  <a:pt x="349518" y="2086377"/>
                  <a:pt x="425360" y="1996225"/>
                </a:cubicBezTo>
                <a:cubicBezTo>
                  <a:pt x="412481" y="1908219"/>
                  <a:pt x="754845" y="1770845"/>
                  <a:pt x="754845" y="1661375"/>
                </a:cubicBezTo>
                <a:cubicBezTo>
                  <a:pt x="767290" y="1543146"/>
                  <a:pt x="379016" y="1443679"/>
                  <a:pt x="425360" y="1339403"/>
                </a:cubicBezTo>
                <a:cubicBezTo>
                  <a:pt x="377959" y="1209004"/>
                  <a:pt x="508716" y="1000438"/>
                  <a:pt x="470437" y="87898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4953000" y="3505200"/>
            <a:ext cx="2590800" cy="750332"/>
            <a:chOff x="5029200" y="914400"/>
            <a:chExt cx="2590800" cy="750332"/>
          </a:xfrm>
        </p:grpSpPr>
        <p:sp>
          <p:nvSpPr>
            <p:cNvPr id="5" name="TextBox 4"/>
            <p:cNvSpPr txBox="1"/>
            <p:nvPr/>
          </p:nvSpPr>
          <p:spPr>
            <a:xfrm>
              <a:off x="6019800" y="12954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Forest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5" idx="1"/>
            </p:cNvCxnSpPr>
            <p:nvPr/>
          </p:nvCxnSpPr>
          <p:spPr>
            <a:xfrm rot="10800000">
              <a:off x="5029200" y="914400"/>
              <a:ext cx="990600" cy="56566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5"/>
          <p:cNvGrpSpPr/>
          <p:nvPr/>
        </p:nvGrpSpPr>
        <p:grpSpPr>
          <a:xfrm>
            <a:off x="1219200" y="3962400"/>
            <a:ext cx="2286000" cy="1512332"/>
            <a:chOff x="1219200" y="1447800"/>
            <a:chExt cx="2286000" cy="1512332"/>
          </a:xfrm>
        </p:grpSpPr>
        <p:sp>
          <p:nvSpPr>
            <p:cNvPr id="7" name="TextBox 6"/>
            <p:cNvSpPr txBox="1"/>
            <p:nvPr/>
          </p:nvSpPr>
          <p:spPr>
            <a:xfrm>
              <a:off x="1219200" y="25908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Non-forest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2362200" y="1600200"/>
              <a:ext cx="1295400" cy="990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019800" y="2667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First it is necessary to know where the forest is!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846231" y="901521"/>
            <a:ext cx="2899893" cy="4288665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899893" h="4288665">
                <a:moveTo>
                  <a:pt x="553792" y="193183"/>
                </a:moveTo>
                <a:cubicBezTo>
                  <a:pt x="652530" y="163132"/>
                  <a:pt x="785611" y="109470"/>
                  <a:pt x="888642" y="77273"/>
                </a:cubicBezTo>
                <a:cubicBezTo>
                  <a:pt x="965915" y="53662"/>
                  <a:pt x="1043188" y="10732"/>
                  <a:pt x="1171977" y="0"/>
                </a:cubicBezTo>
                <a:cubicBezTo>
                  <a:pt x="1335110" y="4293"/>
                  <a:pt x="1498564" y="1778"/>
                  <a:pt x="1661375" y="12879"/>
                </a:cubicBezTo>
                <a:cubicBezTo>
                  <a:pt x="1725205" y="17231"/>
                  <a:pt x="1732091" y="38570"/>
                  <a:pt x="1777284" y="64394"/>
                </a:cubicBezTo>
                <a:cubicBezTo>
                  <a:pt x="1839532" y="133081"/>
                  <a:pt x="1991932" y="364902"/>
                  <a:pt x="2034862" y="425003"/>
                </a:cubicBezTo>
                <a:lnTo>
                  <a:pt x="2034862" y="425003"/>
                </a:lnTo>
                <a:cubicBezTo>
                  <a:pt x="2075645" y="467932"/>
                  <a:pt x="2223753" y="628918"/>
                  <a:pt x="2279561" y="682580"/>
                </a:cubicBezTo>
                <a:cubicBezTo>
                  <a:pt x="2365420" y="766293"/>
                  <a:pt x="2492062" y="871471"/>
                  <a:pt x="2550017" y="927279"/>
                </a:cubicBezTo>
                <a:cubicBezTo>
                  <a:pt x="2627290" y="1023871"/>
                  <a:pt x="2700271" y="1182711"/>
                  <a:pt x="2743200" y="1262130"/>
                </a:cubicBezTo>
                <a:cubicBezTo>
                  <a:pt x="2756079" y="1292181"/>
                  <a:pt x="2792569" y="1371600"/>
                  <a:pt x="2807594" y="1403797"/>
                </a:cubicBezTo>
                <a:cubicBezTo>
                  <a:pt x="2831205" y="1457459"/>
                  <a:pt x="2869843" y="1545465"/>
                  <a:pt x="2884868" y="1584102"/>
                </a:cubicBezTo>
                <a:cubicBezTo>
                  <a:pt x="2899893" y="1654936"/>
                  <a:pt x="2899892" y="1772992"/>
                  <a:pt x="2897746" y="1828800"/>
                </a:cubicBezTo>
                <a:cubicBezTo>
                  <a:pt x="2891307" y="1908220"/>
                  <a:pt x="2861256" y="1959736"/>
                  <a:pt x="2846231" y="2060620"/>
                </a:cubicBezTo>
                <a:cubicBezTo>
                  <a:pt x="2834692" y="2256788"/>
                  <a:pt x="2842223" y="2260962"/>
                  <a:pt x="2807594" y="2434107"/>
                </a:cubicBezTo>
                <a:cubicBezTo>
                  <a:pt x="2798744" y="2478359"/>
                  <a:pt x="2793960" y="2507587"/>
                  <a:pt x="2781837" y="2550017"/>
                </a:cubicBezTo>
                <a:cubicBezTo>
                  <a:pt x="2762519" y="2601532"/>
                  <a:pt x="2708856" y="2704563"/>
                  <a:pt x="2691684" y="2743200"/>
                </a:cubicBezTo>
                <a:cubicBezTo>
                  <a:pt x="2684949" y="2754987"/>
                  <a:pt x="2684877" y="2769695"/>
                  <a:pt x="2678806" y="2781837"/>
                </a:cubicBezTo>
                <a:cubicBezTo>
                  <a:pt x="2642316" y="2824767"/>
                  <a:pt x="2552164" y="2887015"/>
                  <a:pt x="2472744" y="3000778"/>
                </a:cubicBezTo>
                <a:cubicBezTo>
                  <a:pt x="2401910" y="3099516"/>
                  <a:pt x="2251656" y="3369972"/>
                  <a:pt x="2202287" y="3464417"/>
                </a:cubicBezTo>
                <a:cubicBezTo>
                  <a:pt x="2146479" y="3584620"/>
                  <a:pt x="2170090" y="3640428"/>
                  <a:pt x="2137893" y="3721994"/>
                </a:cubicBezTo>
                <a:cubicBezTo>
                  <a:pt x="2109989" y="3786388"/>
                  <a:pt x="2045594" y="3900152"/>
                  <a:pt x="2009104" y="3953814"/>
                </a:cubicBezTo>
                <a:cubicBezTo>
                  <a:pt x="1980674" y="3985402"/>
                  <a:pt x="1944451" y="4009968"/>
                  <a:pt x="1918952" y="4043966"/>
                </a:cubicBezTo>
                <a:cubicBezTo>
                  <a:pt x="1873876" y="4082603"/>
                  <a:pt x="1785870" y="4157730"/>
                  <a:pt x="1738648" y="4185634"/>
                </a:cubicBezTo>
                <a:cubicBezTo>
                  <a:pt x="1674254" y="4219978"/>
                  <a:pt x="1614152" y="4232856"/>
                  <a:pt x="1532586" y="4250028"/>
                </a:cubicBezTo>
                <a:cubicBezTo>
                  <a:pt x="1468192" y="4262907"/>
                  <a:pt x="1337257" y="4284372"/>
                  <a:pt x="1249251" y="4288665"/>
                </a:cubicBezTo>
                <a:cubicBezTo>
                  <a:pt x="1167685" y="4284372"/>
                  <a:pt x="1085649" y="4285518"/>
                  <a:pt x="1004552" y="4275786"/>
                </a:cubicBezTo>
                <a:cubicBezTo>
                  <a:pt x="914400" y="4247882"/>
                  <a:pt x="800637" y="4189927"/>
                  <a:pt x="708338" y="4121240"/>
                </a:cubicBezTo>
                <a:cubicBezTo>
                  <a:pt x="639651" y="4063285"/>
                  <a:pt x="506569" y="3925910"/>
                  <a:pt x="450761" y="3863662"/>
                </a:cubicBezTo>
                <a:cubicBezTo>
                  <a:pt x="382074" y="3784242"/>
                  <a:pt x="345583" y="3717701"/>
                  <a:pt x="296214" y="3644721"/>
                </a:cubicBezTo>
                <a:cubicBezTo>
                  <a:pt x="259724" y="3591059"/>
                  <a:pt x="191036" y="3488028"/>
                  <a:pt x="154546" y="3425780"/>
                </a:cubicBezTo>
                <a:cubicBezTo>
                  <a:pt x="105177" y="3331335"/>
                  <a:pt x="19318" y="3181082"/>
                  <a:pt x="0" y="3078051"/>
                </a:cubicBezTo>
                <a:cubicBezTo>
                  <a:pt x="12879" y="2987899"/>
                  <a:pt x="23666" y="2897423"/>
                  <a:pt x="38637" y="2807594"/>
                </a:cubicBezTo>
                <a:cubicBezTo>
                  <a:pt x="62248" y="2745346"/>
                  <a:pt x="113764" y="2764665"/>
                  <a:pt x="141668" y="2704564"/>
                </a:cubicBezTo>
                <a:cubicBezTo>
                  <a:pt x="171719" y="2622998"/>
                  <a:pt x="203916" y="2395470"/>
                  <a:pt x="218941" y="2318197"/>
                </a:cubicBezTo>
                <a:cubicBezTo>
                  <a:pt x="240406" y="2195848"/>
                  <a:pt x="270456" y="2099257"/>
                  <a:pt x="270456" y="1970468"/>
                </a:cubicBezTo>
                <a:cubicBezTo>
                  <a:pt x="262143" y="1596368"/>
                  <a:pt x="314081" y="1688175"/>
                  <a:pt x="218941" y="1545465"/>
                </a:cubicBezTo>
                <a:cubicBezTo>
                  <a:pt x="195330" y="1442434"/>
                  <a:pt x="152400" y="1397358"/>
                  <a:pt x="128789" y="1352282"/>
                </a:cubicBezTo>
                <a:lnTo>
                  <a:pt x="51515" y="1081825"/>
                </a:lnTo>
                <a:cubicBezTo>
                  <a:pt x="38636" y="993819"/>
                  <a:pt x="0" y="856445"/>
                  <a:pt x="0" y="746975"/>
                </a:cubicBezTo>
                <a:cubicBezTo>
                  <a:pt x="12445" y="628746"/>
                  <a:pt x="5171" y="529279"/>
                  <a:pt x="51515" y="425003"/>
                </a:cubicBezTo>
                <a:cubicBezTo>
                  <a:pt x="100884" y="343437"/>
                  <a:pt x="212501" y="296215"/>
                  <a:pt x="296214" y="257578"/>
                </a:cubicBezTo>
                <a:cubicBezTo>
                  <a:pt x="354169" y="238260"/>
                  <a:pt x="485105" y="212501"/>
                  <a:pt x="553792" y="19318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43600" y="1066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Boundary of administrative planning unit (e.g., province, district)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rot="10800000" flipV="1">
            <a:off x="5257800" y="1666964"/>
            <a:ext cx="685800" cy="94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1143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REDD planning may take place at several spatial scales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0574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simplistic example demonstrates the principles of mainstreaming REDD into socio-economic planning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4419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Then it is necessary to know where the carbon is!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oup 24"/>
          <p:cNvGrpSpPr/>
          <p:nvPr/>
        </p:nvGrpSpPr>
        <p:grpSpPr>
          <a:xfrm>
            <a:off x="2819400" y="914400"/>
            <a:ext cx="2899893" cy="4319073"/>
            <a:chOff x="2846231" y="901521"/>
            <a:chExt cx="2899893" cy="4319073"/>
          </a:xfrm>
        </p:grpSpPr>
        <p:sp>
          <p:nvSpPr>
            <p:cNvPr id="26" name="Freeform 25"/>
            <p:cNvSpPr/>
            <p:nvPr/>
          </p:nvSpPr>
          <p:spPr>
            <a:xfrm>
              <a:off x="2846231" y="901521"/>
              <a:ext cx="2899893" cy="4288665"/>
            </a:xfrm>
            <a:custGeom>
              <a:avLst/>
              <a:gdLst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781837 w 2910625"/>
                <a:gd name="connsiteY28" fmla="*/ 1313645 h 4288665"/>
                <a:gd name="connsiteX29" fmla="*/ 2807594 w 2910625"/>
                <a:gd name="connsiteY29" fmla="*/ 1403797 h 4288665"/>
                <a:gd name="connsiteX30" fmla="*/ 2833352 w 2910625"/>
                <a:gd name="connsiteY30" fmla="*/ 1455313 h 4288665"/>
                <a:gd name="connsiteX31" fmla="*/ 2884868 w 2910625"/>
                <a:gd name="connsiteY31" fmla="*/ 1584102 h 4288665"/>
                <a:gd name="connsiteX32" fmla="*/ 2897746 w 2910625"/>
                <a:gd name="connsiteY32" fmla="*/ 1635617 h 4288665"/>
                <a:gd name="connsiteX33" fmla="*/ 2910625 w 2910625"/>
                <a:gd name="connsiteY33" fmla="*/ 1674254 h 4288665"/>
                <a:gd name="connsiteX34" fmla="*/ 2897746 w 2910625"/>
                <a:gd name="connsiteY34" fmla="*/ 1828800 h 4288665"/>
                <a:gd name="connsiteX35" fmla="*/ 2871989 w 2910625"/>
                <a:gd name="connsiteY35" fmla="*/ 1918952 h 4288665"/>
                <a:gd name="connsiteX36" fmla="*/ 2846231 w 2910625"/>
                <a:gd name="connsiteY36" fmla="*/ 2060620 h 4288665"/>
                <a:gd name="connsiteX37" fmla="*/ 2807594 w 2910625"/>
                <a:gd name="connsiteY37" fmla="*/ 2434107 h 4288665"/>
                <a:gd name="connsiteX38" fmla="*/ 2781837 w 2910625"/>
                <a:gd name="connsiteY38" fmla="*/ 2550017 h 4288665"/>
                <a:gd name="connsiteX39" fmla="*/ 2768958 w 2910625"/>
                <a:gd name="connsiteY39" fmla="*/ 2588654 h 4288665"/>
                <a:gd name="connsiteX40" fmla="*/ 2743200 w 2910625"/>
                <a:gd name="connsiteY40" fmla="*/ 2640169 h 4288665"/>
                <a:gd name="connsiteX41" fmla="*/ 2691684 w 2910625"/>
                <a:gd name="connsiteY41" fmla="*/ 2743200 h 4288665"/>
                <a:gd name="connsiteX42" fmla="*/ 2678806 w 2910625"/>
                <a:gd name="connsiteY42" fmla="*/ 2781837 h 4288665"/>
                <a:gd name="connsiteX43" fmla="*/ 2653048 w 2910625"/>
                <a:gd name="connsiteY43" fmla="*/ 2820473 h 4288665"/>
                <a:gd name="connsiteX44" fmla="*/ 2627290 w 2910625"/>
                <a:gd name="connsiteY44" fmla="*/ 2871989 h 4288665"/>
                <a:gd name="connsiteX45" fmla="*/ 2472744 w 2910625"/>
                <a:gd name="connsiteY45" fmla="*/ 3000778 h 4288665"/>
                <a:gd name="connsiteX46" fmla="*/ 2434107 w 2910625"/>
                <a:gd name="connsiteY46" fmla="*/ 3013656 h 4288665"/>
                <a:gd name="connsiteX47" fmla="*/ 2369713 w 2910625"/>
                <a:gd name="connsiteY47" fmla="*/ 3039414 h 4288665"/>
                <a:gd name="connsiteX48" fmla="*/ 2240924 w 2910625"/>
                <a:gd name="connsiteY48" fmla="*/ 3078051 h 4288665"/>
                <a:gd name="connsiteX49" fmla="*/ 2215166 w 2910625"/>
                <a:gd name="connsiteY49" fmla="*/ 3322749 h 4288665"/>
                <a:gd name="connsiteX50" fmla="*/ 2202287 w 2910625"/>
                <a:gd name="connsiteY50" fmla="*/ 3464417 h 4288665"/>
                <a:gd name="connsiteX51" fmla="*/ 2176530 w 2910625"/>
                <a:gd name="connsiteY51" fmla="*/ 3567448 h 4288665"/>
                <a:gd name="connsiteX52" fmla="*/ 2137893 w 2910625"/>
                <a:gd name="connsiteY52" fmla="*/ 3721994 h 4288665"/>
                <a:gd name="connsiteX53" fmla="*/ 2112135 w 2910625"/>
                <a:gd name="connsiteY53" fmla="*/ 3773510 h 4288665"/>
                <a:gd name="connsiteX54" fmla="*/ 2099256 w 2910625"/>
                <a:gd name="connsiteY54" fmla="*/ 3812147 h 4288665"/>
                <a:gd name="connsiteX55" fmla="*/ 2060620 w 2910625"/>
                <a:gd name="connsiteY55" fmla="*/ 3863662 h 4288665"/>
                <a:gd name="connsiteX56" fmla="*/ 2009104 w 2910625"/>
                <a:gd name="connsiteY56" fmla="*/ 3953814 h 4288665"/>
                <a:gd name="connsiteX57" fmla="*/ 1918952 w 2910625"/>
                <a:gd name="connsiteY57" fmla="*/ 4043966 h 4288665"/>
                <a:gd name="connsiteX58" fmla="*/ 1841679 w 2910625"/>
                <a:gd name="connsiteY58" fmla="*/ 4108361 h 4288665"/>
                <a:gd name="connsiteX59" fmla="*/ 1738648 w 2910625"/>
                <a:gd name="connsiteY59" fmla="*/ 4185634 h 4288665"/>
                <a:gd name="connsiteX60" fmla="*/ 1635617 w 2910625"/>
                <a:gd name="connsiteY60" fmla="*/ 4211392 h 4288665"/>
                <a:gd name="connsiteX61" fmla="*/ 1532586 w 2910625"/>
                <a:gd name="connsiteY61" fmla="*/ 4250028 h 4288665"/>
                <a:gd name="connsiteX62" fmla="*/ 1468192 w 2910625"/>
                <a:gd name="connsiteY62" fmla="*/ 4262907 h 4288665"/>
                <a:gd name="connsiteX63" fmla="*/ 1429555 w 2910625"/>
                <a:gd name="connsiteY63" fmla="*/ 4275786 h 4288665"/>
                <a:gd name="connsiteX64" fmla="*/ 1249251 w 2910625"/>
                <a:gd name="connsiteY64" fmla="*/ 4288665 h 4288665"/>
                <a:gd name="connsiteX65" fmla="*/ 1004552 w 2910625"/>
                <a:gd name="connsiteY65" fmla="*/ 4275786 h 4288665"/>
                <a:gd name="connsiteX66" fmla="*/ 862884 w 2910625"/>
                <a:gd name="connsiteY66" fmla="*/ 4211392 h 4288665"/>
                <a:gd name="connsiteX67" fmla="*/ 824248 w 2910625"/>
                <a:gd name="connsiteY67" fmla="*/ 4185634 h 4288665"/>
                <a:gd name="connsiteX68" fmla="*/ 785611 w 2910625"/>
                <a:gd name="connsiteY68" fmla="*/ 4146997 h 4288665"/>
                <a:gd name="connsiteX69" fmla="*/ 708338 w 2910625"/>
                <a:gd name="connsiteY69" fmla="*/ 4121240 h 4288665"/>
                <a:gd name="connsiteX70" fmla="*/ 669701 w 2910625"/>
                <a:gd name="connsiteY70" fmla="*/ 4082603 h 4288665"/>
                <a:gd name="connsiteX71" fmla="*/ 631065 w 2910625"/>
                <a:gd name="connsiteY71" fmla="*/ 4069724 h 4288665"/>
                <a:gd name="connsiteX72" fmla="*/ 540913 w 2910625"/>
                <a:gd name="connsiteY72" fmla="*/ 3979572 h 4288665"/>
                <a:gd name="connsiteX73" fmla="*/ 489397 w 2910625"/>
                <a:gd name="connsiteY73" fmla="*/ 3928056 h 4288665"/>
                <a:gd name="connsiteX74" fmla="*/ 450761 w 2910625"/>
                <a:gd name="connsiteY74" fmla="*/ 3863662 h 4288665"/>
                <a:gd name="connsiteX75" fmla="*/ 373487 w 2910625"/>
                <a:gd name="connsiteY75" fmla="*/ 3747752 h 4288665"/>
                <a:gd name="connsiteX76" fmla="*/ 296214 w 2910625"/>
                <a:gd name="connsiteY76" fmla="*/ 3644721 h 4288665"/>
                <a:gd name="connsiteX77" fmla="*/ 283335 w 2910625"/>
                <a:gd name="connsiteY77" fmla="*/ 3606085 h 4288665"/>
                <a:gd name="connsiteX78" fmla="*/ 244699 w 2910625"/>
                <a:gd name="connsiteY78" fmla="*/ 3554569 h 4288665"/>
                <a:gd name="connsiteX79" fmla="*/ 154546 w 2910625"/>
                <a:gd name="connsiteY79" fmla="*/ 3425780 h 4288665"/>
                <a:gd name="connsiteX80" fmla="*/ 77273 w 2910625"/>
                <a:gd name="connsiteY80" fmla="*/ 3271234 h 4288665"/>
                <a:gd name="connsiteX81" fmla="*/ 38637 w 2910625"/>
                <a:gd name="connsiteY81" fmla="*/ 3206840 h 4288665"/>
                <a:gd name="connsiteX82" fmla="*/ 0 w 2910625"/>
                <a:gd name="connsiteY82" fmla="*/ 3078051 h 4288665"/>
                <a:gd name="connsiteX83" fmla="*/ 38637 w 2910625"/>
                <a:gd name="connsiteY83" fmla="*/ 2807594 h 4288665"/>
                <a:gd name="connsiteX84" fmla="*/ 51515 w 2910625"/>
                <a:gd name="connsiteY84" fmla="*/ 2768958 h 4288665"/>
                <a:gd name="connsiteX85" fmla="*/ 90152 w 2910625"/>
                <a:gd name="connsiteY85" fmla="*/ 2730321 h 4288665"/>
                <a:gd name="connsiteX86" fmla="*/ 141668 w 2910625"/>
                <a:gd name="connsiteY86" fmla="*/ 2704564 h 4288665"/>
                <a:gd name="connsiteX87" fmla="*/ 180304 w 2910625"/>
                <a:gd name="connsiteY87" fmla="*/ 2678806 h 4288665"/>
                <a:gd name="connsiteX88" fmla="*/ 206062 w 2910625"/>
                <a:gd name="connsiteY88" fmla="*/ 2446986 h 4288665"/>
                <a:gd name="connsiteX89" fmla="*/ 218941 w 2910625"/>
                <a:gd name="connsiteY89" fmla="*/ 2318197 h 4288665"/>
                <a:gd name="connsiteX90" fmla="*/ 231820 w 2910625"/>
                <a:gd name="connsiteY90" fmla="*/ 2240924 h 4288665"/>
                <a:gd name="connsiteX91" fmla="*/ 257577 w 2910625"/>
                <a:gd name="connsiteY91" fmla="*/ 2163651 h 4288665"/>
                <a:gd name="connsiteX92" fmla="*/ 270456 w 2910625"/>
                <a:gd name="connsiteY92" fmla="*/ 1970468 h 4288665"/>
                <a:gd name="connsiteX93" fmla="*/ 218941 w 2910625"/>
                <a:gd name="connsiteY93" fmla="*/ 1545465 h 4288665"/>
                <a:gd name="connsiteX94" fmla="*/ 206062 w 2910625"/>
                <a:gd name="connsiteY94" fmla="*/ 1481071 h 4288665"/>
                <a:gd name="connsiteX95" fmla="*/ 128789 w 2910625"/>
                <a:gd name="connsiteY95" fmla="*/ 1352282 h 4288665"/>
                <a:gd name="connsiteX96" fmla="*/ 103031 w 2910625"/>
                <a:gd name="connsiteY96" fmla="*/ 1313645 h 4288665"/>
                <a:gd name="connsiteX97" fmla="*/ 77273 w 2910625"/>
                <a:gd name="connsiteY97" fmla="*/ 1275009 h 4288665"/>
                <a:gd name="connsiteX98" fmla="*/ 51515 w 2910625"/>
                <a:gd name="connsiteY98" fmla="*/ 1081825 h 4288665"/>
                <a:gd name="connsiteX99" fmla="*/ 38637 w 2910625"/>
                <a:gd name="connsiteY99" fmla="*/ 901521 h 4288665"/>
                <a:gd name="connsiteX100" fmla="*/ 25758 w 2910625"/>
                <a:gd name="connsiteY100" fmla="*/ 862885 h 4288665"/>
                <a:gd name="connsiteX101" fmla="*/ 0 w 2910625"/>
                <a:gd name="connsiteY101" fmla="*/ 746975 h 4288665"/>
                <a:gd name="connsiteX102" fmla="*/ 51515 w 2910625"/>
                <a:gd name="connsiteY102" fmla="*/ 425003 h 4288665"/>
                <a:gd name="connsiteX103" fmla="*/ 77273 w 2910625"/>
                <a:gd name="connsiteY103" fmla="*/ 386366 h 4288665"/>
                <a:gd name="connsiteX104" fmla="*/ 128789 w 2910625"/>
                <a:gd name="connsiteY104" fmla="*/ 347730 h 4288665"/>
                <a:gd name="connsiteX105" fmla="*/ 206062 w 2910625"/>
                <a:gd name="connsiteY105" fmla="*/ 309093 h 4288665"/>
                <a:gd name="connsiteX106" fmla="*/ 296214 w 2910625"/>
                <a:gd name="connsiteY106" fmla="*/ 257578 h 4288665"/>
                <a:gd name="connsiteX107" fmla="*/ 412124 w 2910625"/>
                <a:gd name="connsiteY107" fmla="*/ 206062 h 4288665"/>
                <a:gd name="connsiteX108" fmla="*/ 553792 w 2910625"/>
                <a:gd name="connsiteY108" fmla="*/ 193183 h 4288665"/>
                <a:gd name="connsiteX109" fmla="*/ 618186 w 2910625"/>
                <a:gd name="connsiteY10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807594 w 2910625"/>
                <a:gd name="connsiteY28" fmla="*/ 1403797 h 4288665"/>
                <a:gd name="connsiteX29" fmla="*/ 2833352 w 2910625"/>
                <a:gd name="connsiteY29" fmla="*/ 1455313 h 4288665"/>
                <a:gd name="connsiteX30" fmla="*/ 2884868 w 2910625"/>
                <a:gd name="connsiteY30" fmla="*/ 1584102 h 4288665"/>
                <a:gd name="connsiteX31" fmla="*/ 2897746 w 2910625"/>
                <a:gd name="connsiteY31" fmla="*/ 1635617 h 4288665"/>
                <a:gd name="connsiteX32" fmla="*/ 2910625 w 2910625"/>
                <a:gd name="connsiteY32" fmla="*/ 1674254 h 4288665"/>
                <a:gd name="connsiteX33" fmla="*/ 2897746 w 2910625"/>
                <a:gd name="connsiteY33" fmla="*/ 1828800 h 4288665"/>
                <a:gd name="connsiteX34" fmla="*/ 2871989 w 2910625"/>
                <a:gd name="connsiteY34" fmla="*/ 1918952 h 4288665"/>
                <a:gd name="connsiteX35" fmla="*/ 2846231 w 2910625"/>
                <a:gd name="connsiteY35" fmla="*/ 2060620 h 4288665"/>
                <a:gd name="connsiteX36" fmla="*/ 2807594 w 2910625"/>
                <a:gd name="connsiteY36" fmla="*/ 2434107 h 4288665"/>
                <a:gd name="connsiteX37" fmla="*/ 2781837 w 2910625"/>
                <a:gd name="connsiteY37" fmla="*/ 2550017 h 4288665"/>
                <a:gd name="connsiteX38" fmla="*/ 2768958 w 2910625"/>
                <a:gd name="connsiteY38" fmla="*/ 2588654 h 4288665"/>
                <a:gd name="connsiteX39" fmla="*/ 2743200 w 2910625"/>
                <a:gd name="connsiteY39" fmla="*/ 2640169 h 4288665"/>
                <a:gd name="connsiteX40" fmla="*/ 2691684 w 2910625"/>
                <a:gd name="connsiteY40" fmla="*/ 2743200 h 4288665"/>
                <a:gd name="connsiteX41" fmla="*/ 2678806 w 2910625"/>
                <a:gd name="connsiteY41" fmla="*/ 2781837 h 4288665"/>
                <a:gd name="connsiteX42" fmla="*/ 2653048 w 2910625"/>
                <a:gd name="connsiteY42" fmla="*/ 2820473 h 4288665"/>
                <a:gd name="connsiteX43" fmla="*/ 2627290 w 2910625"/>
                <a:gd name="connsiteY43" fmla="*/ 2871989 h 4288665"/>
                <a:gd name="connsiteX44" fmla="*/ 2472744 w 2910625"/>
                <a:gd name="connsiteY44" fmla="*/ 3000778 h 4288665"/>
                <a:gd name="connsiteX45" fmla="*/ 2434107 w 2910625"/>
                <a:gd name="connsiteY45" fmla="*/ 3013656 h 4288665"/>
                <a:gd name="connsiteX46" fmla="*/ 2369713 w 2910625"/>
                <a:gd name="connsiteY46" fmla="*/ 3039414 h 4288665"/>
                <a:gd name="connsiteX47" fmla="*/ 2240924 w 2910625"/>
                <a:gd name="connsiteY47" fmla="*/ 3078051 h 4288665"/>
                <a:gd name="connsiteX48" fmla="*/ 2215166 w 2910625"/>
                <a:gd name="connsiteY48" fmla="*/ 3322749 h 4288665"/>
                <a:gd name="connsiteX49" fmla="*/ 2202287 w 2910625"/>
                <a:gd name="connsiteY49" fmla="*/ 3464417 h 4288665"/>
                <a:gd name="connsiteX50" fmla="*/ 2176530 w 2910625"/>
                <a:gd name="connsiteY50" fmla="*/ 3567448 h 4288665"/>
                <a:gd name="connsiteX51" fmla="*/ 2137893 w 2910625"/>
                <a:gd name="connsiteY51" fmla="*/ 3721994 h 4288665"/>
                <a:gd name="connsiteX52" fmla="*/ 2112135 w 2910625"/>
                <a:gd name="connsiteY52" fmla="*/ 3773510 h 4288665"/>
                <a:gd name="connsiteX53" fmla="*/ 2099256 w 2910625"/>
                <a:gd name="connsiteY53" fmla="*/ 3812147 h 4288665"/>
                <a:gd name="connsiteX54" fmla="*/ 2060620 w 2910625"/>
                <a:gd name="connsiteY54" fmla="*/ 3863662 h 4288665"/>
                <a:gd name="connsiteX55" fmla="*/ 2009104 w 2910625"/>
                <a:gd name="connsiteY55" fmla="*/ 3953814 h 4288665"/>
                <a:gd name="connsiteX56" fmla="*/ 1918952 w 2910625"/>
                <a:gd name="connsiteY56" fmla="*/ 4043966 h 4288665"/>
                <a:gd name="connsiteX57" fmla="*/ 1841679 w 2910625"/>
                <a:gd name="connsiteY57" fmla="*/ 4108361 h 4288665"/>
                <a:gd name="connsiteX58" fmla="*/ 1738648 w 2910625"/>
                <a:gd name="connsiteY58" fmla="*/ 4185634 h 4288665"/>
                <a:gd name="connsiteX59" fmla="*/ 1635617 w 2910625"/>
                <a:gd name="connsiteY59" fmla="*/ 4211392 h 4288665"/>
                <a:gd name="connsiteX60" fmla="*/ 1532586 w 2910625"/>
                <a:gd name="connsiteY60" fmla="*/ 4250028 h 4288665"/>
                <a:gd name="connsiteX61" fmla="*/ 1468192 w 2910625"/>
                <a:gd name="connsiteY61" fmla="*/ 4262907 h 4288665"/>
                <a:gd name="connsiteX62" fmla="*/ 1429555 w 2910625"/>
                <a:gd name="connsiteY62" fmla="*/ 4275786 h 4288665"/>
                <a:gd name="connsiteX63" fmla="*/ 1249251 w 2910625"/>
                <a:gd name="connsiteY63" fmla="*/ 4288665 h 4288665"/>
                <a:gd name="connsiteX64" fmla="*/ 1004552 w 2910625"/>
                <a:gd name="connsiteY64" fmla="*/ 4275786 h 4288665"/>
                <a:gd name="connsiteX65" fmla="*/ 862884 w 2910625"/>
                <a:gd name="connsiteY65" fmla="*/ 4211392 h 4288665"/>
                <a:gd name="connsiteX66" fmla="*/ 824248 w 2910625"/>
                <a:gd name="connsiteY66" fmla="*/ 4185634 h 4288665"/>
                <a:gd name="connsiteX67" fmla="*/ 785611 w 2910625"/>
                <a:gd name="connsiteY67" fmla="*/ 4146997 h 4288665"/>
                <a:gd name="connsiteX68" fmla="*/ 708338 w 2910625"/>
                <a:gd name="connsiteY68" fmla="*/ 4121240 h 4288665"/>
                <a:gd name="connsiteX69" fmla="*/ 669701 w 2910625"/>
                <a:gd name="connsiteY69" fmla="*/ 4082603 h 4288665"/>
                <a:gd name="connsiteX70" fmla="*/ 631065 w 2910625"/>
                <a:gd name="connsiteY70" fmla="*/ 4069724 h 4288665"/>
                <a:gd name="connsiteX71" fmla="*/ 540913 w 2910625"/>
                <a:gd name="connsiteY71" fmla="*/ 3979572 h 4288665"/>
                <a:gd name="connsiteX72" fmla="*/ 489397 w 2910625"/>
                <a:gd name="connsiteY72" fmla="*/ 3928056 h 4288665"/>
                <a:gd name="connsiteX73" fmla="*/ 450761 w 2910625"/>
                <a:gd name="connsiteY73" fmla="*/ 3863662 h 4288665"/>
                <a:gd name="connsiteX74" fmla="*/ 373487 w 2910625"/>
                <a:gd name="connsiteY74" fmla="*/ 3747752 h 4288665"/>
                <a:gd name="connsiteX75" fmla="*/ 296214 w 2910625"/>
                <a:gd name="connsiteY75" fmla="*/ 3644721 h 4288665"/>
                <a:gd name="connsiteX76" fmla="*/ 283335 w 2910625"/>
                <a:gd name="connsiteY76" fmla="*/ 3606085 h 4288665"/>
                <a:gd name="connsiteX77" fmla="*/ 244699 w 2910625"/>
                <a:gd name="connsiteY77" fmla="*/ 3554569 h 4288665"/>
                <a:gd name="connsiteX78" fmla="*/ 154546 w 2910625"/>
                <a:gd name="connsiteY78" fmla="*/ 3425780 h 4288665"/>
                <a:gd name="connsiteX79" fmla="*/ 77273 w 2910625"/>
                <a:gd name="connsiteY79" fmla="*/ 3271234 h 4288665"/>
                <a:gd name="connsiteX80" fmla="*/ 38637 w 2910625"/>
                <a:gd name="connsiteY80" fmla="*/ 3206840 h 4288665"/>
                <a:gd name="connsiteX81" fmla="*/ 0 w 2910625"/>
                <a:gd name="connsiteY81" fmla="*/ 3078051 h 4288665"/>
                <a:gd name="connsiteX82" fmla="*/ 38637 w 2910625"/>
                <a:gd name="connsiteY82" fmla="*/ 2807594 h 4288665"/>
                <a:gd name="connsiteX83" fmla="*/ 51515 w 2910625"/>
                <a:gd name="connsiteY83" fmla="*/ 2768958 h 4288665"/>
                <a:gd name="connsiteX84" fmla="*/ 90152 w 2910625"/>
                <a:gd name="connsiteY84" fmla="*/ 2730321 h 4288665"/>
                <a:gd name="connsiteX85" fmla="*/ 141668 w 2910625"/>
                <a:gd name="connsiteY85" fmla="*/ 2704564 h 4288665"/>
                <a:gd name="connsiteX86" fmla="*/ 180304 w 2910625"/>
                <a:gd name="connsiteY86" fmla="*/ 2678806 h 4288665"/>
                <a:gd name="connsiteX87" fmla="*/ 206062 w 2910625"/>
                <a:gd name="connsiteY87" fmla="*/ 2446986 h 4288665"/>
                <a:gd name="connsiteX88" fmla="*/ 218941 w 2910625"/>
                <a:gd name="connsiteY88" fmla="*/ 2318197 h 4288665"/>
                <a:gd name="connsiteX89" fmla="*/ 231820 w 2910625"/>
                <a:gd name="connsiteY89" fmla="*/ 2240924 h 4288665"/>
                <a:gd name="connsiteX90" fmla="*/ 257577 w 2910625"/>
                <a:gd name="connsiteY90" fmla="*/ 2163651 h 4288665"/>
                <a:gd name="connsiteX91" fmla="*/ 270456 w 2910625"/>
                <a:gd name="connsiteY91" fmla="*/ 1970468 h 4288665"/>
                <a:gd name="connsiteX92" fmla="*/ 218941 w 2910625"/>
                <a:gd name="connsiteY92" fmla="*/ 1545465 h 4288665"/>
                <a:gd name="connsiteX93" fmla="*/ 206062 w 2910625"/>
                <a:gd name="connsiteY93" fmla="*/ 1481071 h 4288665"/>
                <a:gd name="connsiteX94" fmla="*/ 128789 w 2910625"/>
                <a:gd name="connsiteY94" fmla="*/ 1352282 h 4288665"/>
                <a:gd name="connsiteX95" fmla="*/ 103031 w 2910625"/>
                <a:gd name="connsiteY95" fmla="*/ 1313645 h 4288665"/>
                <a:gd name="connsiteX96" fmla="*/ 77273 w 2910625"/>
                <a:gd name="connsiteY96" fmla="*/ 1275009 h 4288665"/>
                <a:gd name="connsiteX97" fmla="*/ 51515 w 2910625"/>
                <a:gd name="connsiteY97" fmla="*/ 1081825 h 4288665"/>
                <a:gd name="connsiteX98" fmla="*/ 38637 w 2910625"/>
                <a:gd name="connsiteY98" fmla="*/ 901521 h 4288665"/>
                <a:gd name="connsiteX99" fmla="*/ 25758 w 2910625"/>
                <a:gd name="connsiteY99" fmla="*/ 862885 h 4288665"/>
                <a:gd name="connsiteX100" fmla="*/ 0 w 2910625"/>
                <a:gd name="connsiteY100" fmla="*/ 746975 h 4288665"/>
                <a:gd name="connsiteX101" fmla="*/ 51515 w 2910625"/>
                <a:gd name="connsiteY101" fmla="*/ 425003 h 4288665"/>
                <a:gd name="connsiteX102" fmla="*/ 77273 w 2910625"/>
                <a:gd name="connsiteY102" fmla="*/ 386366 h 4288665"/>
                <a:gd name="connsiteX103" fmla="*/ 128789 w 2910625"/>
                <a:gd name="connsiteY103" fmla="*/ 347730 h 4288665"/>
                <a:gd name="connsiteX104" fmla="*/ 206062 w 2910625"/>
                <a:gd name="connsiteY104" fmla="*/ 309093 h 4288665"/>
                <a:gd name="connsiteX105" fmla="*/ 296214 w 2910625"/>
                <a:gd name="connsiteY105" fmla="*/ 257578 h 4288665"/>
                <a:gd name="connsiteX106" fmla="*/ 412124 w 2910625"/>
                <a:gd name="connsiteY106" fmla="*/ 206062 h 4288665"/>
                <a:gd name="connsiteX107" fmla="*/ 553792 w 2910625"/>
                <a:gd name="connsiteY107" fmla="*/ 193183 h 4288665"/>
                <a:gd name="connsiteX108" fmla="*/ 618186 w 2910625"/>
                <a:gd name="connsiteY108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43200 w 2910625"/>
                <a:gd name="connsiteY26" fmla="*/ 1262130 h 4288665"/>
                <a:gd name="connsiteX27" fmla="*/ 2807594 w 2910625"/>
                <a:gd name="connsiteY27" fmla="*/ 1403797 h 4288665"/>
                <a:gd name="connsiteX28" fmla="*/ 2833352 w 2910625"/>
                <a:gd name="connsiteY28" fmla="*/ 1455313 h 4288665"/>
                <a:gd name="connsiteX29" fmla="*/ 2884868 w 2910625"/>
                <a:gd name="connsiteY29" fmla="*/ 1584102 h 4288665"/>
                <a:gd name="connsiteX30" fmla="*/ 2897746 w 2910625"/>
                <a:gd name="connsiteY30" fmla="*/ 1635617 h 4288665"/>
                <a:gd name="connsiteX31" fmla="*/ 2910625 w 2910625"/>
                <a:gd name="connsiteY31" fmla="*/ 1674254 h 4288665"/>
                <a:gd name="connsiteX32" fmla="*/ 2897746 w 2910625"/>
                <a:gd name="connsiteY32" fmla="*/ 1828800 h 4288665"/>
                <a:gd name="connsiteX33" fmla="*/ 2871989 w 2910625"/>
                <a:gd name="connsiteY33" fmla="*/ 1918952 h 4288665"/>
                <a:gd name="connsiteX34" fmla="*/ 2846231 w 2910625"/>
                <a:gd name="connsiteY34" fmla="*/ 2060620 h 4288665"/>
                <a:gd name="connsiteX35" fmla="*/ 2807594 w 2910625"/>
                <a:gd name="connsiteY35" fmla="*/ 2434107 h 4288665"/>
                <a:gd name="connsiteX36" fmla="*/ 2781837 w 2910625"/>
                <a:gd name="connsiteY36" fmla="*/ 2550017 h 4288665"/>
                <a:gd name="connsiteX37" fmla="*/ 2768958 w 2910625"/>
                <a:gd name="connsiteY37" fmla="*/ 2588654 h 4288665"/>
                <a:gd name="connsiteX38" fmla="*/ 2743200 w 2910625"/>
                <a:gd name="connsiteY38" fmla="*/ 2640169 h 4288665"/>
                <a:gd name="connsiteX39" fmla="*/ 2691684 w 2910625"/>
                <a:gd name="connsiteY39" fmla="*/ 2743200 h 4288665"/>
                <a:gd name="connsiteX40" fmla="*/ 2678806 w 2910625"/>
                <a:gd name="connsiteY40" fmla="*/ 2781837 h 4288665"/>
                <a:gd name="connsiteX41" fmla="*/ 2653048 w 2910625"/>
                <a:gd name="connsiteY41" fmla="*/ 2820473 h 4288665"/>
                <a:gd name="connsiteX42" fmla="*/ 2627290 w 2910625"/>
                <a:gd name="connsiteY42" fmla="*/ 2871989 h 4288665"/>
                <a:gd name="connsiteX43" fmla="*/ 2472744 w 2910625"/>
                <a:gd name="connsiteY43" fmla="*/ 3000778 h 4288665"/>
                <a:gd name="connsiteX44" fmla="*/ 2434107 w 2910625"/>
                <a:gd name="connsiteY44" fmla="*/ 3013656 h 4288665"/>
                <a:gd name="connsiteX45" fmla="*/ 2369713 w 2910625"/>
                <a:gd name="connsiteY45" fmla="*/ 3039414 h 4288665"/>
                <a:gd name="connsiteX46" fmla="*/ 2240924 w 2910625"/>
                <a:gd name="connsiteY46" fmla="*/ 3078051 h 4288665"/>
                <a:gd name="connsiteX47" fmla="*/ 2215166 w 2910625"/>
                <a:gd name="connsiteY47" fmla="*/ 3322749 h 4288665"/>
                <a:gd name="connsiteX48" fmla="*/ 2202287 w 2910625"/>
                <a:gd name="connsiteY48" fmla="*/ 3464417 h 4288665"/>
                <a:gd name="connsiteX49" fmla="*/ 2176530 w 2910625"/>
                <a:gd name="connsiteY49" fmla="*/ 3567448 h 4288665"/>
                <a:gd name="connsiteX50" fmla="*/ 2137893 w 2910625"/>
                <a:gd name="connsiteY50" fmla="*/ 3721994 h 4288665"/>
                <a:gd name="connsiteX51" fmla="*/ 2112135 w 2910625"/>
                <a:gd name="connsiteY51" fmla="*/ 3773510 h 4288665"/>
                <a:gd name="connsiteX52" fmla="*/ 2099256 w 2910625"/>
                <a:gd name="connsiteY52" fmla="*/ 3812147 h 4288665"/>
                <a:gd name="connsiteX53" fmla="*/ 2060620 w 2910625"/>
                <a:gd name="connsiteY53" fmla="*/ 3863662 h 4288665"/>
                <a:gd name="connsiteX54" fmla="*/ 2009104 w 2910625"/>
                <a:gd name="connsiteY54" fmla="*/ 3953814 h 4288665"/>
                <a:gd name="connsiteX55" fmla="*/ 1918952 w 2910625"/>
                <a:gd name="connsiteY55" fmla="*/ 4043966 h 4288665"/>
                <a:gd name="connsiteX56" fmla="*/ 1841679 w 2910625"/>
                <a:gd name="connsiteY56" fmla="*/ 4108361 h 4288665"/>
                <a:gd name="connsiteX57" fmla="*/ 1738648 w 2910625"/>
                <a:gd name="connsiteY57" fmla="*/ 4185634 h 4288665"/>
                <a:gd name="connsiteX58" fmla="*/ 1635617 w 2910625"/>
                <a:gd name="connsiteY58" fmla="*/ 4211392 h 4288665"/>
                <a:gd name="connsiteX59" fmla="*/ 1532586 w 2910625"/>
                <a:gd name="connsiteY59" fmla="*/ 4250028 h 4288665"/>
                <a:gd name="connsiteX60" fmla="*/ 1468192 w 2910625"/>
                <a:gd name="connsiteY60" fmla="*/ 4262907 h 4288665"/>
                <a:gd name="connsiteX61" fmla="*/ 1429555 w 2910625"/>
                <a:gd name="connsiteY61" fmla="*/ 4275786 h 4288665"/>
                <a:gd name="connsiteX62" fmla="*/ 1249251 w 2910625"/>
                <a:gd name="connsiteY62" fmla="*/ 4288665 h 4288665"/>
                <a:gd name="connsiteX63" fmla="*/ 1004552 w 2910625"/>
                <a:gd name="connsiteY63" fmla="*/ 4275786 h 4288665"/>
                <a:gd name="connsiteX64" fmla="*/ 862884 w 2910625"/>
                <a:gd name="connsiteY64" fmla="*/ 4211392 h 4288665"/>
                <a:gd name="connsiteX65" fmla="*/ 824248 w 2910625"/>
                <a:gd name="connsiteY65" fmla="*/ 4185634 h 4288665"/>
                <a:gd name="connsiteX66" fmla="*/ 785611 w 2910625"/>
                <a:gd name="connsiteY66" fmla="*/ 4146997 h 4288665"/>
                <a:gd name="connsiteX67" fmla="*/ 708338 w 2910625"/>
                <a:gd name="connsiteY67" fmla="*/ 4121240 h 4288665"/>
                <a:gd name="connsiteX68" fmla="*/ 669701 w 2910625"/>
                <a:gd name="connsiteY68" fmla="*/ 4082603 h 4288665"/>
                <a:gd name="connsiteX69" fmla="*/ 631065 w 2910625"/>
                <a:gd name="connsiteY69" fmla="*/ 4069724 h 4288665"/>
                <a:gd name="connsiteX70" fmla="*/ 540913 w 2910625"/>
                <a:gd name="connsiteY70" fmla="*/ 3979572 h 4288665"/>
                <a:gd name="connsiteX71" fmla="*/ 489397 w 2910625"/>
                <a:gd name="connsiteY71" fmla="*/ 3928056 h 4288665"/>
                <a:gd name="connsiteX72" fmla="*/ 450761 w 2910625"/>
                <a:gd name="connsiteY72" fmla="*/ 3863662 h 4288665"/>
                <a:gd name="connsiteX73" fmla="*/ 373487 w 2910625"/>
                <a:gd name="connsiteY73" fmla="*/ 3747752 h 4288665"/>
                <a:gd name="connsiteX74" fmla="*/ 296214 w 2910625"/>
                <a:gd name="connsiteY74" fmla="*/ 3644721 h 4288665"/>
                <a:gd name="connsiteX75" fmla="*/ 283335 w 2910625"/>
                <a:gd name="connsiteY75" fmla="*/ 3606085 h 4288665"/>
                <a:gd name="connsiteX76" fmla="*/ 244699 w 2910625"/>
                <a:gd name="connsiteY76" fmla="*/ 3554569 h 4288665"/>
                <a:gd name="connsiteX77" fmla="*/ 154546 w 2910625"/>
                <a:gd name="connsiteY77" fmla="*/ 3425780 h 4288665"/>
                <a:gd name="connsiteX78" fmla="*/ 77273 w 2910625"/>
                <a:gd name="connsiteY78" fmla="*/ 3271234 h 4288665"/>
                <a:gd name="connsiteX79" fmla="*/ 38637 w 2910625"/>
                <a:gd name="connsiteY79" fmla="*/ 3206840 h 4288665"/>
                <a:gd name="connsiteX80" fmla="*/ 0 w 2910625"/>
                <a:gd name="connsiteY80" fmla="*/ 3078051 h 4288665"/>
                <a:gd name="connsiteX81" fmla="*/ 38637 w 2910625"/>
                <a:gd name="connsiteY81" fmla="*/ 2807594 h 4288665"/>
                <a:gd name="connsiteX82" fmla="*/ 51515 w 2910625"/>
                <a:gd name="connsiteY82" fmla="*/ 2768958 h 4288665"/>
                <a:gd name="connsiteX83" fmla="*/ 90152 w 2910625"/>
                <a:gd name="connsiteY83" fmla="*/ 2730321 h 4288665"/>
                <a:gd name="connsiteX84" fmla="*/ 141668 w 2910625"/>
                <a:gd name="connsiteY84" fmla="*/ 2704564 h 4288665"/>
                <a:gd name="connsiteX85" fmla="*/ 180304 w 2910625"/>
                <a:gd name="connsiteY85" fmla="*/ 2678806 h 4288665"/>
                <a:gd name="connsiteX86" fmla="*/ 206062 w 2910625"/>
                <a:gd name="connsiteY86" fmla="*/ 2446986 h 4288665"/>
                <a:gd name="connsiteX87" fmla="*/ 218941 w 2910625"/>
                <a:gd name="connsiteY87" fmla="*/ 2318197 h 4288665"/>
                <a:gd name="connsiteX88" fmla="*/ 231820 w 2910625"/>
                <a:gd name="connsiteY88" fmla="*/ 2240924 h 4288665"/>
                <a:gd name="connsiteX89" fmla="*/ 257577 w 2910625"/>
                <a:gd name="connsiteY89" fmla="*/ 2163651 h 4288665"/>
                <a:gd name="connsiteX90" fmla="*/ 270456 w 2910625"/>
                <a:gd name="connsiteY90" fmla="*/ 1970468 h 4288665"/>
                <a:gd name="connsiteX91" fmla="*/ 218941 w 2910625"/>
                <a:gd name="connsiteY91" fmla="*/ 1545465 h 4288665"/>
                <a:gd name="connsiteX92" fmla="*/ 206062 w 2910625"/>
                <a:gd name="connsiteY92" fmla="*/ 1481071 h 4288665"/>
                <a:gd name="connsiteX93" fmla="*/ 128789 w 2910625"/>
                <a:gd name="connsiteY93" fmla="*/ 1352282 h 4288665"/>
                <a:gd name="connsiteX94" fmla="*/ 103031 w 2910625"/>
                <a:gd name="connsiteY94" fmla="*/ 1313645 h 4288665"/>
                <a:gd name="connsiteX95" fmla="*/ 77273 w 2910625"/>
                <a:gd name="connsiteY95" fmla="*/ 1275009 h 4288665"/>
                <a:gd name="connsiteX96" fmla="*/ 51515 w 2910625"/>
                <a:gd name="connsiteY96" fmla="*/ 1081825 h 4288665"/>
                <a:gd name="connsiteX97" fmla="*/ 38637 w 2910625"/>
                <a:gd name="connsiteY97" fmla="*/ 901521 h 4288665"/>
                <a:gd name="connsiteX98" fmla="*/ 25758 w 2910625"/>
                <a:gd name="connsiteY98" fmla="*/ 862885 h 4288665"/>
                <a:gd name="connsiteX99" fmla="*/ 0 w 2910625"/>
                <a:gd name="connsiteY99" fmla="*/ 746975 h 4288665"/>
                <a:gd name="connsiteX100" fmla="*/ 51515 w 2910625"/>
                <a:gd name="connsiteY100" fmla="*/ 425003 h 4288665"/>
                <a:gd name="connsiteX101" fmla="*/ 77273 w 2910625"/>
                <a:gd name="connsiteY101" fmla="*/ 386366 h 4288665"/>
                <a:gd name="connsiteX102" fmla="*/ 128789 w 2910625"/>
                <a:gd name="connsiteY102" fmla="*/ 347730 h 4288665"/>
                <a:gd name="connsiteX103" fmla="*/ 206062 w 2910625"/>
                <a:gd name="connsiteY103" fmla="*/ 309093 h 4288665"/>
                <a:gd name="connsiteX104" fmla="*/ 296214 w 2910625"/>
                <a:gd name="connsiteY104" fmla="*/ 257578 h 4288665"/>
                <a:gd name="connsiteX105" fmla="*/ 412124 w 2910625"/>
                <a:gd name="connsiteY105" fmla="*/ 206062 h 4288665"/>
                <a:gd name="connsiteX106" fmla="*/ 553792 w 2910625"/>
                <a:gd name="connsiteY106" fmla="*/ 193183 h 4288665"/>
                <a:gd name="connsiteX107" fmla="*/ 618186 w 2910625"/>
                <a:gd name="connsiteY107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43200 w 2910625"/>
                <a:gd name="connsiteY25" fmla="*/ 1262130 h 4288665"/>
                <a:gd name="connsiteX26" fmla="*/ 2807594 w 2910625"/>
                <a:gd name="connsiteY26" fmla="*/ 1403797 h 4288665"/>
                <a:gd name="connsiteX27" fmla="*/ 2833352 w 2910625"/>
                <a:gd name="connsiteY27" fmla="*/ 1455313 h 4288665"/>
                <a:gd name="connsiteX28" fmla="*/ 2884868 w 2910625"/>
                <a:gd name="connsiteY28" fmla="*/ 1584102 h 4288665"/>
                <a:gd name="connsiteX29" fmla="*/ 2897746 w 2910625"/>
                <a:gd name="connsiteY29" fmla="*/ 1635617 h 4288665"/>
                <a:gd name="connsiteX30" fmla="*/ 2910625 w 2910625"/>
                <a:gd name="connsiteY30" fmla="*/ 1674254 h 4288665"/>
                <a:gd name="connsiteX31" fmla="*/ 2897746 w 2910625"/>
                <a:gd name="connsiteY31" fmla="*/ 1828800 h 4288665"/>
                <a:gd name="connsiteX32" fmla="*/ 2871989 w 2910625"/>
                <a:gd name="connsiteY32" fmla="*/ 1918952 h 4288665"/>
                <a:gd name="connsiteX33" fmla="*/ 2846231 w 2910625"/>
                <a:gd name="connsiteY33" fmla="*/ 2060620 h 4288665"/>
                <a:gd name="connsiteX34" fmla="*/ 2807594 w 2910625"/>
                <a:gd name="connsiteY34" fmla="*/ 2434107 h 4288665"/>
                <a:gd name="connsiteX35" fmla="*/ 2781837 w 2910625"/>
                <a:gd name="connsiteY35" fmla="*/ 2550017 h 4288665"/>
                <a:gd name="connsiteX36" fmla="*/ 2768958 w 2910625"/>
                <a:gd name="connsiteY36" fmla="*/ 2588654 h 4288665"/>
                <a:gd name="connsiteX37" fmla="*/ 2743200 w 2910625"/>
                <a:gd name="connsiteY37" fmla="*/ 2640169 h 4288665"/>
                <a:gd name="connsiteX38" fmla="*/ 2691684 w 2910625"/>
                <a:gd name="connsiteY38" fmla="*/ 2743200 h 4288665"/>
                <a:gd name="connsiteX39" fmla="*/ 2678806 w 2910625"/>
                <a:gd name="connsiteY39" fmla="*/ 2781837 h 4288665"/>
                <a:gd name="connsiteX40" fmla="*/ 2653048 w 2910625"/>
                <a:gd name="connsiteY40" fmla="*/ 2820473 h 4288665"/>
                <a:gd name="connsiteX41" fmla="*/ 2627290 w 2910625"/>
                <a:gd name="connsiteY41" fmla="*/ 2871989 h 4288665"/>
                <a:gd name="connsiteX42" fmla="*/ 2472744 w 2910625"/>
                <a:gd name="connsiteY42" fmla="*/ 3000778 h 4288665"/>
                <a:gd name="connsiteX43" fmla="*/ 2434107 w 2910625"/>
                <a:gd name="connsiteY43" fmla="*/ 3013656 h 4288665"/>
                <a:gd name="connsiteX44" fmla="*/ 2369713 w 2910625"/>
                <a:gd name="connsiteY44" fmla="*/ 3039414 h 4288665"/>
                <a:gd name="connsiteX45" fmla="*/ 2240924 w 2910625"/>
                <a:gd name="connsiteY45" fmla="*/ 3078051 h 4288665"/>
                <a:gd name="connsiteX46" fmla="*/ 2215166 w 2910625"/>
                <a:gd name="connsiteY46" fmla="*/ 3322749 h 4288665"/>
                <a:gd name="connsiteX47" fmla="*/ 2202287 w 2910625"/>
                <a:gd name="connsiteY47" fmla="*/ 3464417 h 4288665"/>
                <a:gd name="connsiteX48" fmla="*/ 2176530 w 2910625"/>
                <a:gd name="connsiteY48" fmla="*/ 3567448 h 4288665"/>
                <a:gd name="connsiteX49" fmla="*/ 2137893 w 2910625"/>
                <a:gd name="connsiteY49" fmla="*/ 3721994 h 4288665"/>
                <a:gd name="connsiteX50" fmla="*/ 2112135 w 2910625"/>
                <a:gd name="connsiteY50" fmla="*/ 3773510 h 4288665"/>
                <a:gd name="connsiteX51" fmla="*/ 2099256 w 2910625"/>
                <a:gd name="connsiteY51" fmla="*/ 3812147 h 4288665"/>
                <a:gd name="connsiteX52" fmla="*/ 2060620 w 2910625"/>
                <a:gd name="connsiteY52" fmla="*/ 3863662 h 4288665"/>
                <a:gd name="connsiteX53" fmla="*/ 2009104 w 2910625"/>
                <a:gd name="connsiteY53" fmla="*/ 3953814 h 4288665"/>
                <a:gd name="connsiteX54" fmla="*/ 1918952 w 2910625"/>
                <a:gd name="connsiteY54" fmla="*/ 4043966 h 4288665"/>
                <a:gd name="connsiteX55" fmla="*/ 1841679 w 2910625"/>
                <a:gd name="connsiteY55" fmla="*/ 4108361 h 4288665"/>
                <a:gd name="connsiteX56" fmla="*/ 1738648 w 2910625"/>
                <a:gd name="connsiteY56" fmla="*/ 4185634 h 4288665"/>
                <a:gd name="connsiteX57" fmla="*/ 1635617 w 2910625"/>
                <a:gd name="connsiteY57" fmla="*/ 4211392 h 4288665"/>
                <a:gd name="connsiteX58" fmla="*/ 1532586 w 2910625"/>
                <a:gd name="connsiteY58" fmla="*/ 4250028 h 4288665"/>
                <a:gd name="connsiteX59" fmla="*/ 1468192 w 2910625"/>
                <a:gd name="connsiteY59" fmla="*/ 4262907 h 4288665"/>
                <a:gd name="connsiteX60" fmla="*/ 1429555 w 2910625"/>
                <a:gd name="connsiteY60" fmla="*/ 4275786 h 4288665"/>
                <a:gd name="connsiteX61" fmla="*/ 1249251 w 2910625"/>
                <a:gd name="connsiteY61" fmla="*/ 4288665 h 4288665"/>
                <a:gd name="connsiteX62" fmla="*/ 1004552 w 2910625"/>
                <a:gd name="connsiteY62" fmla="*/ 4275786 h 4288665"/>
                <a:gd name="connsiteX63" fmla="*/ 862884 w 2910625"/>
                <a:gd name="connsiteY63" fmla="*/ 4211392 h 4288665"/>
                <a:gd name="connsiteX64" fmla="*/ 824248 w 2910625"/>
                <a:gd name="connsiteY64" fmla="*/ 4185634 h 4288665"/>
                <a:gd name="connsiteX65" fmla="*/ 785611 w 2910625"/>
                <a:gd name="connsiteY65" fmla="*/ 4146997 h 4288665"/>
                <a:gd name="connsiteX66" fmla="*/ 708338 w 2910625"/>
                <a:gd name="connsiteY66" fmla="*/ 4121240 h 4288665"/>
                <a:gd name="connsiteX67" fmla="*/ 669701 w 2910625"/>
                <a:gd name="connsiteY67" fmla="*/ 4082603 h 4288665"/>
                <a:gd name="connsiteX68" fmla="*/ 631065 w 2910625"/>
                <a:gd name="connsiteY68" fmla="*/ 4069724 h 4288665"/>
                <a:gd name="connsiteX69" fmla="*/ 540913 w 2910625"/>
                <a:gd name="connsiteY69" fmla="*/ 3979572 h 4288665"/>
                <a:gd name="connsiteX70" fmla="*/ 489397 w 2910625"/>
                <a:gd name="connsiteY70" fmla="*/ 3928056 h 4288665"/>
                <a:gd name="connsiteX71" fmla="*/ 450761 w 2910625"/>
                <a:gd name="connsiteY71" fmla="*/ 3863662 h 4288665"/>
                <a:gd name="connsiteX72" fmla="*/ 373487 w 2910625"/>
                <a:gd name="connsiteY72" fmla="*/ 3747752 h 4288665"/>
                <a:gd name="connsiteX73" fmla="*/ 296214 w 2910625"/>
                <a:gd name="connsiteY73" fmla="*/ 3644721 h 4288665"/>
                <a:gd name="connsiteX74" fmla="*/ 283335 w 2910625"/>
                <a:gd name="connsiteY74" fmla="*/ 3606085 h 4288665"/>
                <a:gd name="connsiteX75" fmla="*/ 244699 w 2910625"/>
                <a:gd name="connsiteY75" fmla="*/ 3554569 h 4288665"/>
                <a:gd name="connsiteX76" fmla="*/ 154546 w 2910625"/>
                <a:gd name="connsiteY76" fmla="*/ 3425780 h 4288665"/>
                <a:gd name="connsiteX77" fmla="*/ 77273 w 2910625"/>
                <a:gd name="connsiteY77" fmla="*/ 3271234 h 4288665"/>
                <a:gd name="connsiteX78" fmla="*/ 38637 w 2910625"/>
                <a:gd name="connsiteY78" fmla="*/ 3206840 h 4288665"/>
                <a:gd name="connsiteX79" fmla="*/ 0 w 2910625"/>
                <a:gd name="connsiteY79" fmla="*/ 3078051 h 4288665"/>
                <a:gd name="connsiteX80" fmla="*/ 38637 w 2910625"/>
                <a:gd name="connsiteY80" fmla="*/ 2807594 h 4288665"/>
                <a:gd name="connsiteX81" fmla="*/ 51515 w 2910625"/>
                <a:gd name="connsiteY81" fmla="*/ 2768958 h 4288665"/>
                <a:gd name="connsiteX82" fmla="*/ 90152 w 2910625"/>
                <a:gd name="connsiteY82" fmla="*/ 2730321 h 4288665"/>
                <a:gd name="connsiteX83" fmla="*/ 141668 w 2910625"/>
                <a:gd name="connsiteY83" fmla="*/ 2704564 h 4288665"/>
                <a:gd name="connsiteX84" fmla="*/ 180304 w 2910625"/>
                <a:gd name="connsiteY84" fmla="*/ 2678806 h 4288665"/>
                <a:gd name="connsiteX85" fmla="*/ 206062 w 2910625"/>
                <a:gd name="connsiteY85" fmla="*/ 2446986 h 4288665"/>
                <a:gd name="connsiteX86" fmla="*/ 218941 w 2910625"/>
                <a:gd name="connsiteY86" fmla="*/ 2318197 h 4288665"/>
                <a:gd name="connsiteX87" fmla="*/ 231820 w 2910625"/>
                <a:gd name="connsiteY87" fmla="*/ 2240924 h 4288665"/>
                <a:gd name="connsiteX88" fmla="*/ 257577 w 2910625"/>
                <a:gd name="connsiteY88" fmla="*/ 2163651 h 4288665"/>
                <a:gd name="connsiteX89" fmla="*/ 270456 w 2910625"/>
                <a:gd name="connsiteY89" fmla="*/ 1970468 h 4288665"/>
                <a:gd name="connsiteX90" fmla="*/ 218941 w 2910625"/>
                <a:gd name="connsiteY90" fmla="*/ 1545465 h 4288665"/>
                <a:gd name="connsiteX91" fmla="*/ 206062 w 2910625"/>
                <a:gd name="connsiteY91" fmla="*/ 1481071 h 4288665"/>
                <a:gd name="connsiteX92" fmla="*/ 128789 w 2910625"/>
                <a:gd name="connsiteY92" fmla="*/ 1352282 h 4288665"/>
                <a:gd name="connsiteX93" fmla="*/ 103031 w 2910625"/>
                <a:gd name="connsiteY93" fmla="*/ 1313645 h 4288665"/>
                <a:gd name="connsiteX94" fmla="*/ 77273 w 2910625"/>
                <a:gd name="connsiteY94" fmla="*/ 1275009 h 4288665"/>
                <a:gd name="connsiteX95" fmla="*/ 51515 w 2910625"/>
                <a:gd name="connsiteY95" fmla="*/ 1081825 h 4288665"/>
                <a:gd name="connsiteX96" fmla="*/ 38637 w 2910625"/>
                <a:gd name="connsiteY96" fmla="*/ 901521 h 4288665"/>
                <a:gd name="connsiteX97" fmla="*/ 25758 w 2910625"/>
                <a:gd name="connsiteY97" fmla="*/ 862885 h 4288665"/>
                <a:gd name="connsiteX98" fmla="*/ 0 w 2910625"/>
                <a:gd name="connsiteY98" fmla="*/ 746975 h 4288665"/>
                <a:gd name="connsiteX99" fmla="*/ 51515 w 2910625"/>
                <a:gd name="connsiteY99" fmla="*/ 425003 h 4288665"/>
                <a:gd name="connsiteX100" fmla="*/ 77273 w 2910625"/>
                <a:gd name="connsiteY100" fmla="*/ 386366 h 4288665"/>
                <a:gd name="connsiteX101" fmla="*/ 128789 w 2910625"/>
                <a:gd name="connsiteY101" fmla="*/ 347730 h 4288665"/>
                <a:gd name="connsiteX102" fmla="*/ 206062 w 2910625"/>
                <a:gd name="connsiteY102" fmla="*/ 309093 h 4288665"/>
                <a:gd name="connsiteX103" fmla="*/ 296214 w 2910625"/>
                <a:gd name="connsiteY103" fmla="*/ 257578 h 4288665"/>
                <a:gd name="connsiteX104" fmla="*/ 412124 w 2910625"/>
                <a:gd name="connsiteY104" fmla="*/ 206062 h 4288665"/>
                <a:gd name="connsiteX105" fmla="*/ 553792 w 2910625"/>
                <a:gd name="connsiteY105" fmla="*/ 193183 h 4288665"/>
                <a:gd name="connsiteX106" fmla="*/ 618186 w 2910625"/>
                <a:gd name="connsiteY106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78806 w 2910625"/>
                <a:gd name="connsiteY23" fmla="*/ 1120462 h 4288665"/>
                <a:gd name="connsiteX24" fmla="*/ 2743200 w 2910625"/>
                <a:gd name="connsiteY24" fmla="*/ 1262130 h 4288665"/>
                <a:gd name="connsiteX25" fmla="*/ 2807594 w 2910625"/>
                <a:gd name="connsiteY25" fmla="*/ 1403797 h 4288665"/>
                <a:gd name="connsiteX26" fmla="*/ 2833352 w 2910625"/>
                <a:gd name="connsiteY26" fmla="*/ 1455313 h 4288665"/>
                <a:gd name="connsiteX27" fmla="*/ 2884868 w 2910625"/>
                <a:gd name="connsiteY27" fmla="*/ 1584102 h 4288665"/>
                <a:gd name="connsiteX28" fmla="*/ 2897746 w 2910625"/>
                <a:gd name="connsiteY28" fmla="*/ 1635617 h 4288665"/>
                <a:gd name="connsiteX29" fmla="*/ 2910625 w 2910625"/>
                <a:gd name="connsiteY29" fmla="*/ 1674254 h 4288665"/>
                <a:gd name="connsiteX30" fmla="*/ 2897746 w 2910625"/>
                <a:gd name="connsiteY30" fmla="*/ 1828800 h 4288665"/>
                <a:gd name="connsiteX31" fmla="*/ 2871989 w 2910625"/>
                <a:gd name="connsiteY31" fmla="*/ 1918952 h 4288665"/>
                <a:gd name="connsiteX32" fmla="*/ 2846231 w 2910625"/>
                <a:gd name="connsiteY32" fmla="*/ 2060620 h 4288665"/>
                <a:gd name="connsiteX33" fmla="*/ 2807594 w 2910625"/>
                <a:gd name="connsiteY33" fmla="*/ 2434107 h 4288665"/>
                <a:gd name="connsiteX34" fmla="*/ 2781837 w 2910625"/>
                <a:gd name="connsiteY34" fmla="*/ 2550017 h 4288665"/>
                <a:gd name="connsiteX35" fmla="*/ 2768958 w 2910625"/>
                <a:gd name="connsiteY35" fmla="*/ 2588654 h 4288665"/>
                <a:gd name="connsiteX36" fmla="*/ 2743200 w 2910625"/>
                <a:gd name="connsiteY36" fmla="*/ 2640169 h 4288665"/>
                <a:gd name="connsiteX37" fmla="*/ 2691684 w 2910625"/>
                <a:gd name="connsiteY37" fmla="*/ 2743200 h 4288665"/>
                <a:gd name="connsiteX38" fmla="*/ 2678806 w 2910625"/>
                <a:gd name="connsiteY38" fmla="*/ 2781837 h 4288665"/>
                <a:gd name="connsiteX39" fmla="*/ 2653048 w 2910625"/>
                <a:gd name="connsiteY39" fmla="*/ 2820473 h 4288665"/>
                <a:gd name="connsiteX40" fmla="*/ 2627290 w 2910625"/>
                <a:gd name="connsiteY40" fmla="*/ 2871989 h 4288665"/>
                <a:gd name="connsiteX41" fmla="*/ 2472744 w 2910625"/>
                <a:gd name="connsiteY41" fmla="*/ 3000778 h 4288665"/>
                <a:gd name="connsiteX42" fmla="*/ 2434107 w 2910625"/>
                <a:gd name="connsiteY42" fmla="*/ 3013656 h 4288665"/>
                <a:gd name="connsiteX43" fmla="*/ 2369713 w 2910625"/>
                <a:gd name="connsiteY43" fmla="*/ 3039414 h 4288665"/>
                <a:gd name="connsiteX44" fmla="*/ 2240924 w 2910625"/>
                <a:gd name="connsiteY44" fmla="*/ 3078051 h 4288665"/>
                <a:gd name="connsiteX45" fmla="*/ 2215166 w 2910625"/>
                <a:gd name="connsiteY45" fmla="*/ 3322749 h 4288665"/>
                <a:gd name="connsiteX46" fmla="*/ 2202287 w 2910625"/>
                <a:gd name="connsiteY46" fmla="*/ 3464417 h 4288665"/>
                <a:gd name="connsiteX47" fmla="*/ 2176530 w 2910625"/>
                <a:gd name="connsiteY47" fmla="*/ 3567448 h 4288665"/>
                <a:gd name="connsiteX48" fmla="*/ 2137893 w 2910625"/>
                <a:gd name="connsiteY48" fmla="*/ 3721994 h 4288665"/>
                <a:gd name="connsiteX49" fmla="*/ 2112135 w 2910625"/>
                <a:gd name="connsiteY49" fmla="*/ 3773510 h 4288665"/>
                <a:gd name="connsiteX50" fmla="*/ 2099256 w 2910625"/>
                <a:gd name="connsiteY50" fmla="*/ 3812147 h 4288665"/>
                <a:gd name="connsiteX51" fmla="*/ 2060620 w 2910625"/>
                <a:gd name="connsiteY51" fmla="*/ 3863662 h 4288665"/>
                <a:gd name="connsiteX52" fmla="*/ 2009104 w 2910625"/>
                <a:gd name="connsiteY52" fmla="*/ 3953814 h 4288665"/>
                <a:gd name="connsiteX53" fmla="*/ 1918952 w 2910625"/>
                <a:gd name="connsiteY53" fmla="*/ 4043966 h 4288665"/>
                <a:gd name="connsiteX54" fmla="*/ 1841679 w 2910625"/>
                <a:gd name="connsiteY54" fmla="*/ 4108361 h 4288665"/>
                <a:gd name="connsiteX55" fmla="*/ 1738648 w 2910625"/>
                <a:gd name="connsiteY55" fmla="*/ 4185634 h 4288665"/>
                <a:gd name="connsiteX56" fmla="*/ 1635617 w 2910625"/>
                <a:gd name="connsiteY56" fmla="*/ 4211392 h 4288665"/>
                <a:gd name="connsiteX57" fmla="*/ 1532586 w 2910625"/>
                <a:gd name="connsiteY57" fmla="*/ 4250028 h 4288665"/>
                <a:gd name="connsiteX58" fmla="*/ 1468192 w 2910625"/>
                <a:gd name="connsiteY58" fmla="*/ 4262907 h 4288665"/>
                <a:gd name="connsiteX59" fmla="*/ 1429555 w 2910625"/>
                <a:gd name="connsiteY59" fmla="*/ 4275786 h 4288665"/>
                <a:gd name="connsiteX60" fmla="*/ 1249251 w 2910625"/>
                <a:gd name="connsiteY60" fmla="*/ 4288665 h 4288665"/>
                <a:gd name="connsiteX61" fmla="*/ 1004552 w 2910625"/>
                <a:gd name="connsiteY61" fmla="*/ 4275786 h 4288665"/>
                <a:gd name="connsiteX62" fmla="*/ 862884 w 2910625"/>
                <a:gd name="connsiteY62" fmla="*/ 4211392 h 4288665"/>
                <a:gd name="connsiteX63" fmla="*/ 824248 w 2910625"/>
                <a:gd name="connsiteY63" fmla="*/ 4185634 h 4288665"/>
                <a:gd name="connsiteX64" fmla="*/ 785611 w 2910625"/>
                <a:gd name="connsiteY64" fmla="*/ 4146997 h 4288665"/>
                <a:gd name="connsiteX65" fmla="*/ 708338 w 2910625"/>
                <a:gd name="connsiteY65" fmla="*/ 4121240 h 4288665"/>
                <a:gd name="connsiteX66" fmla="*/ 669701 w 2910625"/>
                <a:gd name="connsiteY66" fmla="*/ 4082603 h 4288665"/>
                <a:gd name="connsiteX67" fmla="*/ 631065 w 2910625"/>
                <a:gd name="connsiteY67" fmla="*/ 4069724 h 4288665"/>
                <a:gd name="connsiteX68" fmla="*/ 540913 w 2910625"/>
                <a:gd name="connsiteY68" fmla="*/ 3979572 h 4288665"/>
                <a:gd name="connsiteX69" fmla="*/ 489397 w 2910625"/>
                <a:gd name="connsiteY69" fmla="*/ 3928056 h 4288665"/>
                <a:gd name="connsiteX70" fmla="*/ 450761 w 2910625"/>
                <a:gd name="connsiteY70" fmla="*/ 3863662 h 4288665"/>
                <a:gd name="connsiteX71" fmla="*/ 373487 w 2910625"/>
                <a:gd name="connsiteY71" fmla="*/ 3747752 h 4288665"/>
                <a:gd name="connsiteX72" fmla="*/ 296214 w 2910625"/>
                <a:gd name="connsiteY72" fmla="*/ 3644721 h 4288665"/>
                <a:gd name="connsiteX73" fmla="*/ 283335 w 2910625"/>
                <a:gd name="connsiteY73" fmla="*/ 3606085 h 4288665"/>
                <a:gd name="connsiteX74" fmla="*/ 244699 w 2910625"/>
                <a:gd name="connsiteY74" fmla="*/ 3554569 h 4288665"/>
                <a:gd name="connsiteX75" fmla="*/ 154546 w 2910625"/>
                <a:gd name="connsiteY75" fmla="*/ 3425780 h 4288665"/>
                <a:gd name="connsiteX76" fmla="*/ 77273 w 2910625"/>
                <a:gd name="connsiteY76" fmla="*/ 3271234 h 4288665"/>
                <a:gd name="connsiteX77" fmla="*/ 38637 w 2910625"/>
                <a:gd name="connsiteY77" fmla="*/ 3206840 h 4288665"/>
                <a:gd name="connsiteX78" fmla="*/ 0 w 2910625"/>
                <a:gd name="connsiteY78" fmla="*/ 3078051 h 4288665"/>
                <a:gd name="connsiteX79" fmla="*/ 38637 w 2910625"/>
                <a:gd name="connsiteY79" fmla="*/ 2807594 h 4288665"/>
                <a:gd name="connsiteX80" fmla="*/ 51515 w 2910625"/>
                <a:gd name="connsiteY80" fmla="*/ 2768958 h 4288665"/>
                <a:gd name="connsiteX81" fmla="*/ 90152 w 2910625"/>
                <a:gd name="connsiteY81" fmla="*/ 2730321 h 4288665"/>
                <a:gd name="connsiteX82" fmla="*/ 141668 w 2910625"/>
                <a:gd name="connsiteY82" fmla="*/ 2704564 h 4288665"/>
                <a:gd name="connsiteX83" fmla="*/ 180304 w 2910625"/>
                <a:gd name="connsiteY83" fmla="*/ 2678806 h 4288665"/>
                <a:gd name="connsiteX84" fmla="*/ 206062 w 2910625"/>
                <a:gd name="connsiteY84" fmla="*/ 2446986 h 4288665"/>
                <a:gd name="connsiteX85" fmla="*/ 218941 w 2910625"/>
                <a:gd name="connsiteY85" fmla="*/ 2318197 h 4288665"/>
                <a:gd name="connsiteX86" fmla="*/ 231820 w 2910625"/>
                <a:gd name="connsiteY86" fmla="*/ 2240924 h 4288665"/>
                <a:gd name="connsiteX87" fmla="*/ 257577 w 2910625"/>
                <a:gd name="connsiteY87" fmla="*/ 2163651 h 4288665"/>
                <a:gd name="connsiteX88" fmla="*/ 270456 w 2910625"/>
                <a:gd name="connsiteY88" fmla="*/ 1970468 h 4288665"/>
                <a:gd name="connsiteX89" fmla="*/ 218941 w 2910625"/>
                <a:gd name="connsiteY89" fmla="*/ 1545465 h 4288665"/>
                <a:gd name="connsiteX90" fmla="*/ 206062 w 2910625"/>
                <a:gd name="connsiteY90" fmla="*/ 1481071 h 4288665"/>
                <a:gd name="connsiteX91" fmla="*/ 128789 w 2910625"/>
                <a:gd name="connsiteY91" fmla="*/ 1352282 h 4288665"/>
                <a:gd name="connsiteX92" fmla="*/ 103031 w 2910625"/>
                <a:gd name="connsiteY92" fmla="*/ 1313645 h 4288665"/>
                <a:gd name="connsiteX93" fmla="*/ 77273 w 2910625"/>
                <a:gd name="connsiteY93" fmla="*/ 1275009 h 4288665"/>
                <a:gd name="connsiteX94" fmla="*/ 51515 w 2910625"/>
                <a:gd name="connsiteY94" fmla="*/ 1081825 h 4288665"/>
                <a:gd name="connsiteX95" fmla="*/ 38637 w 2910625"/>
                <a:gd name="connsiteY95" fmla="*/ 901521 h 4288665"/>
                <a:gd name="connsiteX96" fmla="*/ 25758 w 2910625"/>
                <a:gd name="connsiteY96" fmla="*/ 862885 h 4288665"/>
                <a:gd name="connsiteX97" fmla="*/ 0 w 2910625"/>
                <a:gd name="connsiteY97" fmla="*/ 746975 h 4288665"/>
                <a:gd name="connsiteX98" fmla="*/ 51515 w 2910625"/>
                <a:gd name="connsiteY98" fmla="*/ 425003 h 4288665"/>
                <a:gd name="connsiteX99" fmla="*/ 77273 w 2910625"/>
                <a:gd name="connsiteY99" fmla="*/ 386366 h 4288665"/>
                <a:gd name="connsiteX100" fmla="*/ 128789 w 2910625"/>
                <a:gd name="connsiteY100" fmla="*/ 347730 h 4288665"/>
                <a:gd name="connsiteX101" fmla="*/ 206062 w 2910625"/>
                <a:gd name="connsiteY101" fmla="*/ 309093 h 4288665"/>
                <a:gd name="connsiteX102" fmla="*/ 296214 w 2910625"/>
                <a:gd name="connsiteY102" fmla="*/ 257578 h 4288665"/>
                <a:gd name="connsiteX103" fmla="*/ 412124 w 2910625"/>
                <a:gd name="connsiteY103" fmla="*/ 206062 h 4288665"/>
                <a:gd name="connsiteX104" fmla="*/ 553792 w 2910625"/>
                <a:gd name="connsiteY104" fmla="*/ 193183 h 4288665"/>
                <a:gd name="connsiteX105" fmla="*/ 618186 w 2910625"/>
                <a:gd name="connsiteY105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79561 w 2910625"/>
                <a:gd name="connsiteY17" fmla="*/ 682580 h 4288665"/>
                <a:gd name="connsiteX18" fmla="*/ 2369713 w 2910625"/>
                <a:gd name="connsiteY18" fmla="*/ 746975 h 4288665"/>
                <a:gd name="connsiteX19" fmla="*/ 2421228 w 2910625"/>
                <a:gd name="connsiteY19" fmla="*/ 772733 h 4288665"/>
                <a:gd name="connsiteX20" fmla="*/ 2550017 w 2910625"/>
                <a:gd name="connsiteY20" fmla="*/ 927279 h 4288665"/>
                <a:gd name="connsiteX21" fmla="*/ 2627290 w 2910625"/>
                <a:gd name="connsiteY21" fmla="*/ 1017431 h 4288665"/>
                <a:gd name="connsiteX22" fmla="*/ 2678806 w 2910625"/>
                <a:gd name="connsiteY22" fmla="*/ 1120462 h 4288665"/>
                <a:gd name="connsiteX23" fmla="*/ 2743200 w 2910625"/>
                <a:gd name="connsiteY23" fmla="*/ 1262130 h 4288665"/>
                <a:gd name="connsiteX24" fmla="*/ 2807594 w 2910625"/>
                <a:gd name="connsiteY24" fmla="*/ 1403797 h 4288665"/>
                <a:gd name="connsiteX25" fmla="*/ 2833352 w 2910625"/>
                <a:gd name="connsiteY25" fmla="*/ 1455313 h 4288665"/>
                <a:gd name="connsiteX26" fmla="*/ 2884868 w 2910625"/>
                <a:gd name="connsiteY26" fmla="*/ 1584102 h 4288665"/>
                <a:gd name="connsiteX27" fmla="*/ 2897746 w 2910625"/>
                <a:gd name="connsiteY27" fmla="*/ 1635617 h 4288665"/>
                <a:gd name="connsiteX28" fmla="*/ 2910625 w 2910625"/>
                <a:gd name="connsiteY28" fmla="*/ 1674254 h 4288665"/>
                <a:gd name="connsiteX29" fmla="*/ 2897746 w 2910625"/>
                <a:gd name="connsiteY29" fmla="*/ 1828800 h 4288665"/>
                <a:gd name="connsiteX30" fmla="*/ 2871989 w 2910625"/>
                <a:gd name="connsiteY30" fmla="*/ 1918952 h 4288665"/>
                <a:gd name="connsiteX31" fmla="*/ 2846231 w 2910625"/>
                <a:gd name="connsiteY31" fmla="*/ 2060620 h 4288665"/>
                <a:gd name="connsiteX32" fmla="*/ 2807594 w 2910625"/>
                <a:gd name="connsiteY32" fmla="*/ 2434107 h 4288665"/>
                <a:gd name="connsiteX33" fmla="*/ 2781837 w 2910625"/>
                <a:gd name="connsiteY33" fmla="*/ 2550017 h 4288665"/>
                <a:gd name="connsiteX34" fmla="*/ 2768958 w 2910625"/>
                <a:gd name="connsiteY34" fmla="*/ 2588654 h 4288665"/>
                <a:gd name="connsiteX35" fmla="*/ 2743200 w 2910625"/>
                <a:gd name="connsiteY35" fmla="*/ 2640169 h 4288665"/>
                <a:gd name="connsiteX36" fmla="*/ 2691684 w 2910625"/>
                <a:gd name="connsiteY36" fmla="*/ 2743200 h 4288665"/>
                <a:gd name="connsiteX37" fmla="*/ 2678806 w 2910625"/>
                <a:gd name="connsiteY37" fmla="*/ 2781837 h 4288665"/>
                <a:gd name="connsiteX38" fmla="*/ 2653048 w 2910625"/>
                <a:gd name="connsiteY38" fmla="*/ 2820473 h 4288665"/>
                <a:gd name="connsiteX39" fmla="*/ 2627290 w 2910625"/>
                <a:gd name="connsiteY39" fmla="*/ 2871989 h 4288665"/>
                <a:gd name="connsiteX40" fmla="*/ 2472744 w 2910625"/>
                <a:gd name="connsiteY40" fmla="*/ 3000778 h 4288665"/>
                <a:gd name="connsiteX41" fmla="*/ 2434107 w 2910625"/>
                <a:gd name="connsiteY41" fmla="*/ 3013656 h 4288665"/>
                <a:gd name="connsiteX42" fmla="*/ 2369713 w 2910625"/>
                <a:gd name="connsiteY42" fmla="*/ 3039414 h 4288665"/>
                <a:gd name="connsiteX43" fmla="*/ 2240924 w 2910625"/>
                <a:gd name="connsiteY43" fmla="*/ 3078051 h 4288665"/>
                <a:gd name="connsiteX44" fmla="*/ 2215166 w 2910625"/>
                <a:gd name="connsiteY44" fmla="*/ 3322749 h 4288665"/>
                <a:gd name="connsiteX45" fmla="*/ 2202287 w 2910625"/>
                <a:gd name="connsiteY45" fmla="*/ 3464417 h 4288665"/>
                <a:gd name="connsiteX46" fmla="*/ 2176530 w 2910625"/>
                <a:gd name="connsiteY46" fmla="*/ 3567448 h 4288665"/>
                <a:gd name="connsiteX47" fmla="*/ 2137893 w 2910625"/>
                <a:gd name="connsiteY47" fmla="*/ 3721994 h 4288665"/>
                <a:gd name="connsiteX48" fmla="*/ 2112135 w 2910625"/>
                <a:gd name="connsiteY48" fmla="*/ 3773510 h 4288665"/>
                <a:gd name="connsiteX49" fmla="*/ 2099256 w 2910625"/>
                <a:gd name="connsiteY49" fmla="*/ 3812147 h 4288665"/>
                <a:gd name="connsiteX50" fmla="*/ 2060620 w 2910625"/>
                <a:gd name="connsiteY50" fmla="*/ 3863662 h 4288665"/>
                <a:gd name="connsiteX51" fmla="*/ 2009104 w 2910625"/>
                <a:gd name="connsiteY51" fmla="*/ 3953814 h 4288665"/>
                <a:gd name="connsiteX52" fmla="*/ 1918952 w 2910625"/>
                <a:gd name="connsiteY52" fmla="*/ 4043966 h 4288665"/>
                <a:gd name="connsiteX53" fmla="*/ 1841679 w 2910625"/>
                <a:gd name="connsiteY53" fmla="*/ 4108361 h 4288665"/>
                <a:gd name="connsiteX54" fmla="*/ 1738648 w 2910625"/>
                <a:gd name="connsiteY54" fmla="*/ 4185634 h 4288665"/>
                <a:gd name="connsiteX55" fmla="*/ 1635617 w 2910625"/>
                <a:gd name="connsiteY55" fmla="*/ 4211392 h 4288665"/>
                <a:gd name="connsiteX56" fmla="*/ 1532586 w 2910625"/>
                <a:gd name="connsiteY56" fmla="*/ 4250028 h 4288665"/>
                <a:gd name="connsiteX57" fmla="*/ 1468192 w 2910625"/>
                <a:gd name="connsiteY57" fmla="*/ 4262907 h 4288665"/>
                <a:gd name="connsiteX58" fmla="*/ 1429555 w 2910625"/>
                <a:gd name="connsiteY58" fmla="*/ 4275786 h 4288665"/>
                <a:gd name="connsiteX59" fmla="*/ 1249251 w 2910625"/>
                <a:gd name="connsiteY59" fmla="*/ 4288665 h 4288665"/>
                <a:gd name="connsiteX60" fmla="*/ 1004552 w 2910625"/>
                <a:gd name="connsiteY60" fmla="*/ 4275786 h 4288665"/>
                <a:gd name="connsiteX61" fmla="*/ 862884 w 2910625"/>
                <a:gd name="connsiteY61" fmla="*/ 4211392 h 4288665"/>
                <a:gd name="connsiteX62" fmla="*/ 824248 w 2910625"/>
                <a:gd name="connsiteY62" fmla="*/ 4185634 h 4288665"/>
                <a:gd name="connsiteX63" fmla="*/ 785611 w 2910625"/>
                <a:gd name="connsiteY63" fmla="*/ 4146997 h 4288665"/>
                <a:gd name="connsiteX64" fmla="*/ 708338 w 2910625"/>
                <a:gd name="connsiteY64" fmla="*/ 4121240 h 4288665"/>
                <a:gd name="connsiteX65" fmla="*/ 669701 w 2910625"/>
                <a:gd name="connsiteY65" fmla="*/ 4082603 h 4288665"/>
                <a:gd name="connsiteX66" fmla="*/ 631065 w 2910625"/>
                <a:gd name="connsiteY66" fmla="*/ 4069724 h 4288665"/>
                <a:gd name="connsiteX67" fmla="*/ 540913 w 2910625"/>
                <a:gd name="connsiteY67" fmla="*/ 3979572 h 4288665"/>
                <a:gd name="connsiteX68" fmla="*/ 489397 w 2910625"/>
                <a:gd name="connsiteY68" fmla="*/ 3928056 h 4288665"/>
                <a:gd name="connsiteX69" fmla="*/ 450761 w 2910625"/>
                <a:gd name="connsiteY69" fmla="*/ 3863662 h 4288665"/>
                <a:gd name="connsiteX70" fmla="*/ 373487 w 2910625"/>
                <a:gd name="connsiteY70" fmla="*/ 3747752 h 4288665"/>
                <a:gd name="connsiteX71" fmla="*/ 296214 w 2910625"/>
                <a:gd name="connsiteY71" fmla="*/ 3644721 h 4288665"/>
                <a:gd name="connsiteX72" fmla="*/ 283335 w 2910625"/>
                <a:gd name="connsiteY72" fmla="*/ 3606085 h 4288665"/>
                <a:gd name="connsiteX73" fmla="*/ 244699 w 2910625"/>
                <a:gd name="connsiteY73" fmla="*/ 3554569 h 4288665"/>
                <a:gd name="connsiteX74" fmla="*/ 154546 w 2910625"/>
                <a:gd name="connsiteY74" fmla="*/ 3425780 h 4288665"/>
                <a:gd name="connsiteX75" fmla="*/ 77273 w 2910625"/>
                <a:gd name="connsiteY75" fmla="*/ 3271234 h 4288665"/>
                <a:gd name="connsiteX76" fmla="*/ 38637 w 2910625"/>
                <a:gd name="connsiteY76" fmla="*/ 3206840 h 4288665"/>
                <a:gd name="connsiteX77" fmla="*/ 0 w 2910625"/>
                <a:gd name="connsiteY77" fmla="*/ 3078051 h 4288665"/>
                <a:gd name="connsiteX78" fmla="*/ 38637 w 2910625"/>
                <a:gd name="connsiteY78" fmla="*/ 2807594 h 4288665"/>
                <a:gd name="connsiteX79" fmla="*/ 51515 w 2910625"/>
                <a:gd name="connsiteY79" fmla="*/ 2768958 h 4288665"/>
                <a:gd name="connsiteX80" fmla="*/ 90152 w 2910625"/>
                <a:gd name="connsiteY80" fmla="*/ 2730321 h 4288665"/>
                <a:gd name="connsiteX81" fmla="*/ 141668 w 2910625"/>
                <a:gd name="connsiteY81" fmla="*/ 2704564 h 4288665"/>
                <a:gd name="connsiteX82" fmla="*/ 180304 w 2910625"/>
                <a:gd name="connsiteY82" fmla="*/ 2678806 h 4288665"/>
                <a:gd name="connsiteX83" fmla="*/ 206062 w 2910625"/>
                <a:gd name="connsiteY83" fmla="*/ 2446986 h 4288665"/>
                <a:gd name="connsiteX84" fmla="*/ 218941 w 2910625"/>
                <a:gd name="connsiteY84" fmla="*/ 2318197 h 4288665"/>
                <a:gd name="connsiteX85" fmla="*/ 231820 w 2910625"/>
                <a:gd name="connsiteY85" fmla="*/ 2240924 h 4288665"/>
                <a:gd name="connsiteX86" fmla="*/ 257577 w 2910625"/>
                <a:gd name="connsiteY86" fmla="*/ 2163651 h 4288665"/>
                <a:gd name="connsiteX87" fmla="*/ 270456 w 2910625"/>
                <a:gd name="connsiteY87" fmla="*/ 1970468 h 4288665"/>
                <a:gd name="connsiteX88" fmla="*/ 218941 w 2910625"/>
                <a:gd name="connsiteY88" fmla="*/ 1545465 h 4288665"/>
                <a:gd name="connsiteX89" fmla="*/ 206062 w 2910625"/>
                <a:gd name="connsiteY89" fmla="*/ 1481071 h 4288665"/>
                <a:gd name="connsiteX90" fmla="*/ 128789 w 2910625"/>
                <a:gd name="connsiteY90" fmla="*/ 1352282 h 4288665"/>
                <a:gd name="connsiteX91" fmla="*/ 103031 w 2910625"/>
                <a:gd name="connsiteY91" fmla="*/ 1313645 h 4288665"/>
                <a:gd name="connsiteX92" fmla="*/ 77273 w 2910625"/>
                <a:gd name="connsiteY92" fmla="*/ 1275009 h 4288665"/>
                <a:gd name="connsiteX93" fmla="*/ 51515 w 2910625"/>
                <a:gd name="connsiteY93" fmla="*/ 1081825 h 4288665"/>
                <a:gd name="connsiteX94" fmla="*/ 38637 w 2910625"/>
                <a:gd name="connsiteY94" fmla="*/ 901521 h 4288665"/>
                <a:gd name="connsiteX95" fmla="*/ 25758 w 2910625"/>
                <a:gd name="connsiteY95" fmla="*/ 862885 h 4288665"/>
                <a:gd name="connsiteX96" fmla="*/ 0 w 2910625"/>
                <a:gd name="connsiteY96" fmla="*/ 746975 h 4288665"/>
                <a:gd name="connsiteX97" fmla="*/ 51515 w 2910625"/>
                <a:gd name="connsiteY97" fmla="*/ 425003 h 4288665"/>
                <a:gd name="connsiteX98" fmla="*/ 77273 w 2910625"/>
                <a:gd name="connsiteY98" fmla="*/ 386366 h 4288665"/>
                <a:gd name="connsiteX99" fmla="*/ 128789 w 2910625"/>
                <a:gd name="connsiteY99" fmla="*/ 347730 h 4288665"/>
                <a:gd name="connsiteX100" fmla="*/ 206062 w 2910625"/>
                <a:gd name="connsiteY100" fmla="*/ 309093 h 4288665"/>
                <a:gd name="connsiteX101" fmla="*/ 296214 w 2910625"/>
                <a:gd name="connsiteY101" fmla="*/ 257578 h 4288665"/>
                <a:gd name="connsiteX102" fmla="*/ 412124 w 2910625"/>
                <a:gd name="connsiteY102" fmla="*/ 206062 h 4288665"/>
                <a:gd name="connsiteX103" fmla="*/ 553792 w 2910625"/>
                <a:gd name="connsiteY103" fmla="*/ 193183 h 4288665"/>
                <a:gd name="connsiteX104" fmla="*/ 618186 w 2910625"/>
                <a:gd name="connsiteY104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125014 w 2910625"/>
                <a:gd name="connsiteY15" fmla="*/ 643944 h 4288665"/>
                <a:gd name="connsiteX16" fmla="*/ 2279561 w 2910625"/>
                <a:gd name="connsiteY16" fmla="*/ 682580 h 4288665"/>
                <a:gd name="connsiteX17" fmla="*/ 2369713 w 2910625"/>
                <a:gd name="connsiteY17" fmla="*/ 746975 h 4288665"/>
                <a:gd name="connsiteX18" fmla="*/ 2421228 w 2910625"/>
                <a:gd name="connsiteY18" fmla="*/ 772733 h 4288665"/>
                <a:gd name="connsiteX19" fmla="*/ 2550017 w 2910625"/>
                <a:gd name="connsiteY19" fmla="*/ 927279 h 4288665"/>
                <a:gd name="connsiteX20" fmla="*/ 2627290 w 2910625"/>
                <a:gd name="connsiteY20" fmla="*/ 1017431 h 4288665"/>
                <a:gd name="connsiteX21" fmla="*/ 2678806 w 2910625"/>
                <a:gd name="connsiteY21" fmla="*/ 1120462 h 4288665"/>
                <a:gd name="connsiteX22" fmla="*/ 2743200 w 2910625"/>
                <a:gd name="connsiteY22" fmla="*/ 1262130 h 4288665"/>
                <a:gd name="connsiteX23" fmla="*/ 2807594 w 2910625"/>
                <a:gd name="connsiteY23" fmla="*/ 1403797 h 4288665"/>
                <a:gd name="connsiteX24" fmla="*/ 2833352 w 2910625"/>
                <a:gd name="connsiteY24" fmla="*/ 1455313 h 4288665"/>
                <a:gd name="connsiteX25" fmla="*/ 2884868 w 2910625"/>
                <a:gd name="connsiteY25" fmla="*/ 1584102 h 4288665"/>
                <a:gd name="connsiteX26" fmla="*/ 2897746 w 2910625"/>
                <a:gd name="connsiteY26" fmla="*/ 1635617 h 4288665"/>
                <a:gd name="connsiteX27" fmla="*/ 2910625 w 2910625"/>
                <a:gd name="connsiteY27" fmla="*/ 1674254 h 4288665"/>
                <a:gd name="connsiteX28" fmla="*/ 2897746 w 2910625"/>
                <a:gd name="connsiteY28" fmla="*/ 1828800 h 4288665"/>
                <a:gd name="connsiteX29" fmla="*/ 2871989 w 2910625"/>
                <a:gd name="connsiteY29" fmla="*/ 1918952 h 4288665"/>
                <a:gd name="connsiteX30" fmla="*/ 2846231 w 2910625"/>
                <a:gd name="connsiteY30" fmla="*/ 2060620 h 4288665"/>
                <a:gd name="connsiteX31" fmla="*/ 2807594 w 2910625"/>
                <a:gd name="connsiteY31" fmla="*/ 2434107 h 4288665"/>
                <a:gd name="connsiteX32" fmla="*/ 2781837 w 2910625"/>
                <a:gd name="connsiteY32" fmla="*/ 2550017 h 4288665"/>
                <a:gd name="connsiteX33" fmla="*/ 2768958 w 2910625"/>
                <a:gd name="connsiteY33" fmla="*/ 2588654 h 4288665"/>
                <a:gd name="connsiteX34" fmla="*/ 2743200 w 2910625"/>
                <a:gd name="connsiteY34" fmla="*/ 2640169 h 4288665"/>
                <a:gd name="connsiteX35" fmla="*/ 2691684 w 2910625"/>
                <a:gd name="connsiteY35" fmla="*/ 2743200 h 4288665"/>
                <a:gd name="connsiteX36" fmla="*/ 2678806 w 2910625"/>
                <a:gd name="connsiteY36" fmla="*/ 2781837 h 4288665"/>
                <a:gd name="connsiteX37" fmla="*/ 2653048 w 2910625"/>
                <a:gd name="connsiteY37" fmla="*/ 2820473 h 4288665"/>
                <a:gd name="connsiteX38" fmla="*/ 2627290 w 2910625"/>
                <a:gd name="connsiteY38" fmla="*/ 2871989 h 4288665"/>
                <a:gd name="connsiteX39" fmla="*/ 2472744 w 2910625"/>
                <a:gd name="connsiteY39" fmla="*/ 3000778 h 4288665"/>
                <a:gd name="connsiteX40" fmla="*/ 2434107 w 2910625"/>
                <a:gd name="connsiteY40" fmla="*/ 3013656 h 4288665"/>
                <a:gd name="connsiteX41" fmla="*/ 2369713 w 2910625"/>
                <a:gd name="connsiteY41" fmla="*/ 3039414 h 4288665"/>
                <a:gd name="connsiteX42" fmla="*/ 2240924 w 2910625"/>
                <a:gd name="connsiteY42" fmla="*/ 3078051 h 4288665"/>
                <a:gd name="connsiteX43" fmla="*/ 2215166 w 2910625"/>
                <a:gd name="connsiteY43" fmla="*/ 3322749 h 4288665"/>
                <a:gd name="connsiteX44" fmla="*/ 2202287 w 2910625"/>
                <a:gd name="connsiteY44" fmla="*/ 3464417 h 4288665"/>
                <a:gd name="connsiteX45" fmla="*/ 2176530 w 2910625"/>
                <a:gd name="connsiteY45" fmla="*/ 3567448 h 4288665"/>
                <a:gd name="connsiteX46" fmla="*/ 2137893 w 2910625"/>
                <a:gd name="connsiteY46" fmla="*/ 3721994 h 4288665"/>
                <a:gd name="connsiteX47" fmla="*/ 2112135 w 2910625"/>
                <a:gd name="connsiteY47" fmla="*/ 3773510 h 4288665"/>
                <a:gd name="connsiteX48" fmla="*/ 2099256 w 2910625"/>
                <a:gd name="connsiteY48" fmla="*/ 3812147 h 4288665"/>
                <a:gd name="connsiteX49" fmla="*/ 2060620 w 2910625"/>
                <a:gd name="connsiteY49" fmla="*/ 3863662 h 4288665"/>
                <a:gd name="connsiteX50" fmla="*/ 2009104 w 2910625"/>
                <a:gd name="connsiteY50" fmla="*/ 3953814 h 4288665"/>
                <a:gd name="connsiteX51" fmla="*/ 1918952 w 2910625"/>
                <a:gd name="connsiteY51" fmla="*/ 4043966 h 4288665"/>
                <a:gd name="connsiteX52" fmla="*/ 1841679 w 2910625"/>
                <a:gd name="connsiteY52" fmla="*/ 4108361 h 4288665"/>
                <a:gd name="connsiteX53" fmla="*/ 1738648 w 2910625"/>
                <a:gd name="connsiteY53" fmla="*/ 4185634 h 4288665"/>
                <a:gd name="connsiteX54" fmla="*/ 1635617 w 2910625"/>
                <a:gd name="connsiteY54" fmla="*/ 4211392 h 4288665"/>
                <a:gd name="connsiteX55" fmla="*/ 1532586 w 2910625"/>
                <a:gd name="connsiteY55" fmla="*/ 4250028 h 4288665"/>
                <a:gd name="connsiteX56" fmla="*/ 1468192 w 2910625"/>
                <a:gd name="connsiteY56" fmla="*/ 4262907 h 4288665"/>
                <a:gd name="connsiteX57" fmla="*/ 1429555 w 2910625"/>
                <a:gd name="connsiteY57" fmla="*/ 4275786 h 4288665"/>
                <a:gd name="connsiteX58" fmla="*/ 1249251 w 2910625"/>
                <a:gd name="connsiteY58" fmla="*/ 4288665 h 4288665"/>
                <a:gd name="connsiteX59" fmla="*/ 1004552 w 2910625"/>
                <a:gd name="connsiteY59" fmla="*/ 4275786 h 4288665"/>
                <a:gd name="connsiteX60" fmla="*/ 862884 w 2910625"/>
                <a:gd name="connsiteY60" fmla="*/ 4211392 h 4288665"/>
                <a:gd name="connsiteX61" fmla="*/ 824248 w 2910625"/>
                <a:gd name="connsiteY61" fmla="*/ 4185634 h 4288665"/>
                <a:gd name="connsiteX62" fmla="*/ 785611 w 2910625"/>
                <a:gd name="connsiteY62" fmla="*/ 4146997 h 4288665"/>
                <a:gd name="connsiteX63" fmla="*/ 708338 w 2910625"/>
                <a:gd name="connsiteY63" fmla="*/ 4121240 h 4288665"/>
                <a:gd name="connsiteX64" fmla="*/ 669701 w 2910625"/>
                <a:gd name="connsiteY64" fmla="*/ 4082603 h 4288665"/>
                <a:gd name="connsiteX65" fmla="*/ 631065 w 2910625"/>
                <a:gd name="connsiteY65" fmla="*/ 4069724 h 4288665"/>
                <a:gd name="connsiteX66" fmla="*/ 540913 w 2910625"/>
                <a:gd name="connsiteY66" fmla="*/ 3979572 h 4288665"/>
                <a:gd name="connsiteX67" fmla="*/ 489397 w 2910625"/>
                <a:gd name="connsiteY67" fmla="*/ 3928056 h 4288665"/>
                <a:gd name="connsiteX68" fmla="*/ 450761 w 2910625"/>
                <a:gd name="connsiteY68" fmla="*/ 3863662 h 4288665"/>
                <a:gd name="connsiteX69" fmla="*/ 373487 w 2910625"/>
                <a:gd name="connsiteY69" fmla="*/ 3747752 h 4288665"/>
                <a:gd name="connsiteX70" fmla="*/ 296214 w 2910625"/>
                <a:gd name="connsiteY70" fmla="*/ 3644721 h 4288665"/>
                <a:gd name="connsiteX71" fmla="*/ 283335 w 2910625"/>
                <a:gd name="connsiteY71" fmla="*/ 3606085 h 4288665"/>
                <a:gd name="connsiteX72" fmla="*/ 244699 w 2910625"/>
                <a:gd name="connsiteY72" fmla="*/ 3554569 h 4288665"/>
                <a:gd name="connsiteX73" fmla="*/ 154546 w 2910625"/>
                <a:gd name="connsiteY73" fmla="*/ 3425780 h 4288665"/>
                <a:gd name="connsiteX74" fmla="*/ 77273 w 2910625"/>
                <a:gd name="connsiteY74" fmla="*/ 3271234 h 4288665"/>
                <a:gd name="connsiteX75" fmla="*/ 38637 w 2910625"/>
                <a:gd name="connsiteY75" fmla="*/ 3206840 h 4288665"/>
                <a:gd name="connsiteX76" fmla="*/ 0 w 2910625"/>
                <a:gd name="connsiteY76" fmla="*/ 3078051 h 4288665"/>
                <a:gd name="connsiteX77" fmla="*/ 38637 w 2910625"/>
                <a:gd name="connsiteY77" fmla="*/ 2807594 h 4288665"/>
                <a:gd name="connsiteX78" fmla="*/ 51515 w 2910625"/>
                <a:gd name="connsiteY78" fmla="*/ 2768958 h 4288665"/>
                <a:gd name="connsiteX79" fmla="*/ 90152 w 2910625"/>
                <a:gd name="connsiteY79" fmla="*/ 2730321 h 4288665"/>
                <a:gd name="connsiteX80" fmla="*/ 141668 w 2910625"/>
                <a:gd name="connsiteY80" fmla="*/ 2704564 h 4288665"/>
                <a:gd name="connsiteX81" fmla="*/ 180304 w 2910625"/>
                <a:gd name="connsiteY81" fmla="*/ 2678806 h 4288665"/>
                <a:gd name="connsiteX82" fmla="*/ 206062 w 2910625"/>
                <a:gd name="connsiteY82" fmla="*/ 2446986 h 4288665"/>
                <a:gd name="connsiteX83" fmla="*/ 218941 w 2910625"/>
                <a:gd name="connsiteY83" fmla="*/ 2318197 h 4288665"/>
                <a:gd name="connsiteX84" fmla="*/ 231820 w 2910625"/>
                <a:gd name="connsiteY84" fmla="*/ 2240924 h 4288665"/>
                <a:gd name="connsiteX85" fmla="*/ 257577 w 2910625"/>
                <a:gd name="connsiteY85" fmla="*/ 2163651 h 4288665"/>
                <a:gd name="connsiteX86" fmla="*/ 270456 w 2910625"/>
                <a:gd name="connsiteY86" fmla="*/ 1970468 h 4288665"/>
                <a:gd name="connsiteX87" fmla="*/ 218941 w 2910625"/>
                <a:gd name="connsiteY87" fmla="*/ 1545465 h 4288665"/>
                <a:gd name="connsiteX88" fmla="*/ 206062 w 2910625"/>
                <a:gd name="connsiteY88" fmla="*/ 1481071 h 4288665"/>
                <a:gd name="connsiteX89" fmla="*/ 128789 w 2910625"/>
                <a:gd name="connsiteY89" fmla="*/ 1352282 h 4288665"/>
                <a:gd name="connsiteX90" fmla="*/ 103031 w 2910625"/>
                <a:gd name="connsiteY90" fmla="*/ 1313645 h 4288665"/>
                <a:gd name="connsiteX91" fmla="*/ 77273 w 2910625"/>
                <a:gd name="connsiteY91" fmla="*/ 1275009 h 4288665"/>
                <a:gd name="connsiteX92" fmla="*/ 51515 w 2910625"/>
                <a:gd name="connsiteY92" fmla="*/ 1081825 h 4288665"/>
                <a:gd name="connsiteX93" fmla="*/ 38637 w 2910625"/>
                <a:gd name="connsiteY93" fmla="*/ 901521 h 4288665"/>
                <a:gd name="connsiteX94" fmla="*/ 25758 w 2910625"/>
                <a:gd name="connsiteY94" fmla="*/ 862885 h 4288665"/>
                <a:gd name="connsiteX95" fmla="*/ 0 w 2910625"/>
                <a:gd name="connsiteY95" fmla="*/ 746975 h 4288665"/>
                <a:gd name="connsiteX96" fmla="*/ 51515 w 2910625"/>
                <a:gd name="connsiteY96" fmla="*/ 425003 h 4288665"/>
                <a:gd name="connsiteX97" fmla="*/ 77273 w 2910625"/>
                <a:gd name="connsiteY97" fmla="*/ 386366 h 4288665"/>
                <a:gd name="connsiteX98" fmla="*/ 128789 w 2910625"/>
                <a:gd name="connsiteY98" fmla="*/ 347730 h 4288665"/>
                <a:gd name="connsiteX99" fmla="*/ 206062 w 2910625"/>
                <a:gd name="connsiteY99" fmla="*/ 309093 h 4288665"/>
                <a:gd name="connsiteX100" fmla="*/ 296214 w 2910625"/>
                <a:gd name="connsiteY100" fmla="*/ 257578 h 4288665"/>
                <a:gd name="connsiteX101" fmla="*/ 412124 w 2910625"/>
                <a:gd name="connsiteY101" fmla="*/ 206062 h 4288665"/>
                <a:gd name="connsiteX102" fmla="*/ 553792 w 2910625"/>
                <a:gd name="connsiteY102" fmla="*/ 193183 h 4288665"/>
                <a:gd name="connsiteX103" fmla="*/ 618186 w 2910625"/>
                <a:gd name="connsiteY103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125014 w 2910625"/>
                <a:gd name="connsiteY14" fmla="*/ 643944 h 4288665"/>
                <a:gd name="connsiteX15" fmla="*/ 2279561 w 2910625"/>
                <a:gd name="connsiteY15" fmla="*/ 682580 h 4288665"/>
                <a:gd name="connsiteX16" fmla="*/ 2369713 w 2910625"/>
                <a:gd name="connsiteY16" fmla="*/ 746975 h 4288665"/>
                <a:gd name="connsiteX17" fmla="*/ 2421228 w 2910625"/>
                <a:gd name="connsiteY17" fmla="*/ 772733 h 4288665"/>
                <a:gd name="connsiteX18" fmla="*/ 2550017 w 2910625"/>
                <a:gd name="connsiteY18" fmla="*/ 927279 h 4288665"/>
                <a:gd name="connsiteX19" fmla="*/ 2627290 w 2910625"/>
                <a:gd name="connsiteY19" fmla="*/ 1017431 h 4288665"/>
                <a:gd name="connsiteX20" fmla="*/ 2678806 w 2910625"/>
                <a:gd name="connsiteY20" fmla="*/ 1120462 h 4288665"/>
                <a:gd name="connsiteX21" fmla="*/ 2743200 w 2910625"/>
                <a:gd name="connsiteY21" fmla="*/ 1262130 h 4288665"/>
                <a:gd name="connsiteX22" fmla="*/ 2807594 w 2910625"/>
                <a:gd name="connsiteY22" fmla="*/ 1403797 h 4288665"/>
                <a:gd name="connsiteX23" fmla="*/ 2833352 w 2910625"/>
                <a:gd name="connsiteY23" fmla="*/ 1455313 h 4288665"/>
                <a:gd name="connsiteX24" fmla="*/ 2884868 w 2910625"/>
                <a:gd name="connsiteY24" fmla="*/ 1584102 h 4288665"/>
                <a:gd name="connsiteX25" fmla="*/ 2897746 w 2910625"/>
                <a:gd name="connsiteY25" fmla="*/ 1635617 h 4288665"/>
                <a:gd name="connsiteX26" fmla="*/ 2910625 w 2910625"/>
                <a:gd name="connsiteY26" fmla="*/ 1674254 h 4288665"/>
                <a:gd name="connsiteX27" fmla="*/ 2897746 w 2910625"/>
                <a:gd name="connsiteY27" fmla="*/ 1828800 h 4288665"/>
                <a:gd name="connsiteX28" fmla="*/ 2871989 w 2910625"/>
                <a:gd name="connsiteY28" fmla="*/ 1918952 h 4288665"/>
                <a:gd name="connsiteX29" fmla="*/ 2846231 w 2910625"/>
                <a:gd name="connsiteY29" fmla="*/ 2060620 h 4288665"/>
                <a:gd name="connsiteX30" fmla="*/ 2807594 w 2910625"/>
                <a:gd name="connsiteY30" fmla="*/ 2434107 h 4288665"/>
                <a:gd name="connsiteX31" fmla="*/ 2781837 w 2910625"/>
                <a:gd name="connsiteY31" fmla="*/ 2550017 h 4288665"/>
                <a:gd name="connsiteX32" fmla="*/ 2768958 w 2910625"/>
                <a:gd name="connsiteY32" fmla="*/ 2588654 h 4288665"/>
                <a:gd name="connsiteX33" fmla="*/ 2743200 w 2910625"/>
                <a:gd name="connsiteY33" fmla="*/ 2640169 h 4288665"/>
                <a:gd name="connsiteX34" fmla="*/ 2691684 w 2910625"/>
                <a:gd name="connsiteY34" fmla="*/ 2743200 h 4288665"/>
                <a:gd name="connsiteX35" fmla="*/ 2678806 w 2910625"/>
                <a:gd name="connsiteY35" fmla="*/ 2781837 h 4288665"/>
                <a:gd name="connsiteX36" fmla="*/ 2653048 w 2910625"/>
                <a:gd name="connsiteY36" fmla="*/ 2820473 h 4288665"/>
                <a:gd name="connsiteX37" fmla="*/ 2627290 w 2910625"/>
                <a:gd name="connsiteY37" fmla="*/ 2871989 h 4288665"/>
                <a:gd name="connsiteX38" fmla="*/ 2472744 w 2910625"/>
                <a:gd name="connsiteY38" fmla="*/ 3000778 h 4288665"/>
                <a:gd name="connsiteX39" fmla="*/ 2434107 w 2910625"/>
                <a:gd name="connsiteY39" fmla="*/ 3013656 h 4288665"/>
                <a:gd name="connsiteX40" fmla="*/ 2369713 w 2910625"/>
                <a:gd name="connsiteY40" fmla="*/ 3039414 h 4288665"/>
                <a:gd name="connsiteX41" fmla="*/ 2240924 w 2910625"/>
                <a:gd name="connsiteY41" fmla="*/ 3078051 h 4288665"/>
                <a:gd name="connsiteX42" fmla="*/ 2215166 w 2910625"/>
                <a:gd name="connsiteY42" fmla="*/ 3322749 h 4288665"/>
                <a:gd name="connsiteX43" fmla="*/ 2202287 w 2910625"/>
                <a:gd name="connsiteY43" fmla="*/ 3464417 h 4288665"/>
                <a:gd name="connsiteX44" fmla="*/ 2176530 w 2910625"/>
                <a:gd name="connsiteY44" fmla="*/ 3567448 h 4288665"/>
                <a:gd name="connsiteX45" fmla="*/ 2137893 w 2910625"/>
                <a:gd name="connsiteY45" fmla="*/ 3721994 h 4288665"/>
                <a:gd name="connsiteX46" fmla="*/ 2112135 w 2910625"/>
                <a:gd name="connsiteY46" fmla="*/ 3773510 h 4288665"/>
                <a:gd name="connsiteX47" fmla="*/ 2099256 w 2910625"/>
                <a:gd name="connsiteY47" fmla="*/ 3812147 h 4288665"/>
                <a:gd name="connsiteX48" fmla="*/ 2060620 w 2910625"/>
                <a:gd name="connsiteY48" fmla="*/ 3863662 h 4288665"/>
                <a:gd name="connsiteX49" fmla="*/ 2009104 w 2910625"/>
                <a:gd name="connsiteY49" fmla="*/ 3953814 h 4288665"/>
                <a:gd name="connsiteX50" fmla="*/ 1918952 w 2910625"/>
                <a:gd name="connsiteY50" fmla="*/ 4043966 h 4288665"/>
                <a:gd name="connsiteX51" fmla="*/ 1841679 w 2910625"/>
                <a:gd name="connsiteY51" fmla="*/ 4108361 h 4288665"/>
                <a:gd name="connsiteX52" fmla="*/ 1738648 w 2910625"/>
                <a:gd name="connsiteY52" fmla="*/ 4185634 h 4288665"/>
                <a:gd name="connsiteX53" fmla="*/ 1635617 w 2910625"/>
                <a:gd name="connsiteY53" fmla="*/ 4211392 h 4288665"/>
                <a:gd name="connsiteX54" fmla="*/ 1532586 w 2910625"/>
                <a:gd name="connsiteY54" fmla="*/ 4250028 h 4288665"/>
                <a:gd name="connsiteX55" fmla="*/ 1468192 w 2910625"/>
                <a:gd name="connsiteY55" fmla="*/ 4262907 h 4288665"/>
                <a:gd name="connsiteX56" fmla="*/ 1429555 w 2910625"/>
                <a:gd name="connsiteY56" fmla="*/ 4275786 h 4288665"/>
                <a:gd name="connsiteX57" fmla="*/ 1249251 w 2910625"/>
                <a:gd name="connsiteY57" fmla="*/ 4288665 h 4288665"/>
                <a:gd name="connsiteX58" fmla="*/ 1004552 w 2910625"/>
                <a:gd name="connsiteY58" fmla="*/ 4275786 h 4288665"/>
                <a:gd name="connsiteX59" fmla="*/ 862884 w 2910625"/>
                <a:gd name="connsiteY59" fmla="*/ 4211392 h 4288665"/>
                <a:gd name="connsiteX60" fmla="*/ 824248 w 2910625"/>
                <a:gd name="connsiteY60" fmla="*/ 4185634 h 4288665"/>
                <a:gd name="connsiteX61" fmla="*/ 785611 w 2910625"/>
                <a:gd name="connsiteY61" fmla="*/ 4146997 h 4288665"/>
                <a:gd name="connsiteX62" fmla="*/ 708338 w 2910625"/>
                <a:gd name="connsiteY62" fmla="*/ 4121240 h 4288665"/>
                <a:gd name="connsiteX63" fmla="*/ 669701 w 2910625"/>
                <a:gd name="connsiteY63" fmla="*/ 4082603 h 4288665"/>
                <a:gd name="connsiteX64" fmla="*/ 631065 w 2910625"/>
                <a:gd name="connsiteY64" fmla="*/ 4069724 h 4288665"/>
                <a:gd name="connsiteX65" fmla="*/ 540913 w 2910625"/>
                <a:gd name="connsiteY65" fmla="*/ 3979572 h 4288665"/>
                <a:gd name="connsiteX66" fmla="*/ 489397 w 2910625"/>
                <a:gd name="connsiteY66" fmla="*/ 3928056 h 4288665"/>
                <a:gd name="connsiteX67" fmla="*/ 450761 w 2910625"/>
                <a:gd name="connsiteY67" fmla="*/ 3863662 h 4288665"/>
                <a:gd name="connsiteX68" fmla="*/ 373487 w 2910625"/>
                <a:gd name="connsiteY68" fmla="*/ 3747752 h 4288665"/>
                <a:gd name="connsiteX69" fmla="*/ 296214 w 2910625"/>
                <a:gd name="connsiteY69" fmla="*/ 3644721 h 4288665"/>
                <a:gd name="connsiteX70" fmla="*/ 283335 w 2910625"/>
                <a:gd name="connsiteY70" fmla="*/ 3606085 h 4288665"/>
                <a:gd name="connsiteX71" fmla="*/ 244699 w 2910625"/>
                <a:gd name="connsiteY71" fmla="*/ 3554569 h 4288665"/>
                <a:gd name="connsiteX72" fmla="*/ 154546 w 2910625"/>
                <a:gd name="connsiteY72" fmla="*/ 3425780 h 4288665"/>
                <a:gd name="connsiteX73" fmla="*/ 77273 w 2910625"/>
                <a:gd name="connsiteY73" fmla="*/ 3271234 h 4288665"/>
                <a:gd name="connsiteX74" fmla="*/ 38637 w 2910625"/>
                <a:gd name="connsiteY74" fmla="*/ 3206840 h 4288665"/>
                <a:gd name="connsiteX75" fmla="*/ 0 w 2910625"/>
                <a:gd name="connsiteY75" fmla="*/ 3078051 h 4288665"/>
                <a:gd name="connsiteX76" fmla="*/ 38637 w 2910625"/>
                <a:gd name="connsiteY76" fmla="*/ 2807594 h 4288665"/>
                <a:gd name="connsiteX77" fmla="*/ 51515 w 2910625"/>
                <a:gd name="connsiteY77" fmla="*/ 2768958 h 4288665"/>
                <a:gd name="connsiteX78" fmla="*/ 90152 w 2910625"/>
                <a:gd name="connsiteY78" fmla="*/ 2730321 h 4288665"/>
                <a:gd name="connsiteX79" fmla="*/ 141668 w 2910625"/>
                <a:gd name="connsiteY79" fmla="*/ 2704564 h 4288665"/>
                <a:gd name="connsiteX80" fmla="*/ 180304 w 2910625"/>
                <a:gd name="connsiteY80" fmla="*/ 2678806 h 4288665"/>
                <a:gd name="connsiteX81" fmla="*/ 206062 w 2910625"/>
                <a:gd name="connsiteY81" fmla="*/ 2446986 h 4288665"/>
                <a:gd name="connsiteX82" fmla="*/ 218941 w 2910625"/>
                <a:gd name="connsiteY82" fmla="*/ 2318197 h 4288665"/>
                <a:gd name="connsiteX83" fmla="*/ 231820 w 2910625"/>
                <a:gd name="connsiteY83" fmla="*/ 2240924 h 4288665"/>
                <a:gd name="connsiteX84" fmla="*/ 257577 w 2910625"/>
                <a:gd name="connsiteY84" fmla="*/ 2163651 h 4288665"/>
                <a:gd name="connsiteX85" fmla="*/ 270456 w 2910625"/>
                <a:gd name="connsiteY85" fmla="*/ 1970468 h 4288665"/>
                <a:gd name="connsiteX86" fmla="*/ 218941 w 2910625"/>
                <a:gd name="connsiteY86" fmla="*/ 1545465 h 4288665"/>
                <a:gd name="connsiteX87" fmla="*/ 206062 w 2910625"/>
                <a:gd name="connsiteY87" fmla="*/ 1481071 h 4288665"/>
                <a:gd name="connsiteX88" fmla="*/ 128789 w 2910625"/>
                <a:gd name="connsiteY88" fmla="*/ 1352282 h 4288665"/>
                <a:gd name="connsiteX89" fmla="*/ 103031 w 2910625"/>
                <a:gd name="connsiteY89" fmla="*/ 1313645 h 4288665"/>
                <a:gd name="connsiteX90" fmla="*/ 77273 w 2910625"/>
                <a:gd name="connsiteY90" fmla="*/ 1275009 h 4288665"/>
                <a:gd name="connsiteX91" fmla="*/ 51515 w 2910625"/>
                <a:gd name="connsiteY91" fmla="*/ 1081825 h 4288665"/>
                <a:gd name="connsiteX92" fmla="*/ 38637 w 2910625"/>
                <a:gd name="connsiteY92" fmla="*/ 901521 h 4288665"/>
                <a:gd name="connsiteX93" fmla="*/ 25758 w 2910625"/>
                <a:gd name="connsiteY93" fmla="*/ 862885 h 4288665"/>
                <a:gd name="connsiteX94" fmla="*/ 0 w 2910625"/>
                <a:gd name="connsiteY94" fmla="*/ 746975 h 4288665"/>
                <a:gd name="connsiteX95" fmla="*/ 51515 w 2910625"/>
                <a:gd name="connsiteY95" fmla="*/ 425003 h 4288665"/>
                <a:gd name="connsiteX96" fmla="*/ 77273 w 2910625"/>
                <a:gd name="connsiteY96" fmla="*/ 386366 h 4288665"/>
                <a:gd name="connsiteX97" fmla="*/ 128789 w 2910625"/>
                <a:gd name="connsiteY97" fmla="*/ 347730 h 4288665"/>
                <a:gd name="connsiteX98" fmla="*/ 206062 w 2910625"/>
                <a:gd name="connsiteY98" fmla="*/ 309093 h 4288665"/>
                <a:gd name="connsiteX99" fmla="*/ 296214 w 2910625"/>
                <a:gd name="connsiteY99" fmla="*/ 257578 h 4288665"/>
                <a:gd name="connsiteX100" fmla="*/ 412124 w 2910625"/>
                <a:gd name="connsiteY100" fmla="*/ 206062 h 4288665"/>
                <a:gd name="connsiteX101" fmla="*/ 553792 w 2910625"/>
                <a:gd name="connsiteY101" fmla="*/ 193183 h 4288665"/>
                <a:gd name="connsiteX102" fmla="*/ 618186 w 2910625"/>
                <a:gd name="connsiteY102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2034862 w 2910625"/>
                <a:gd name="connsiteY11" fmla="*/ 425003 h 4288665"/>
                <a:gd name="connsiteX12" fmla="*/ 2034862 w 2910625"/>
                <a:gd name="connsiteY12" fmla="*/ 425003 h 4288665"/>
                <a:gd name="connsiteX13" fmla="*/ 2125014 w 2910625"/>
                <a:gd name="connsiteY13" fmla="*/ 643944 h 4288665"/>
                <a:gd name="connsiteX14" fmla="*/ 2279561 w 2910625"/>
                <a:gd name="connsiteY14" fmla="*/ 682580 h 4288665"/>
                <a:gd name="connsiteX15" fmla="*/ 2369713 w 2910625"/>
                <a:gd name="connsiteY15" fmla="*/ 746975 h 4288665"/>
                <a:gd name="connsiteX16" fmla="*/ 2421228 w 2910625"/>
                <a:gd name="connsiteY16" fmla="*/ 772733 h 4288665"/>
                <a:gd name="connsiteX17" fmla="*/ 2550017 w 2910625"/>
                <a:gd name="connsiteY17" fmla="*/ 927279 h 4288665"/>
                <a:gd name="connsiteX18" fmla="*/ 2627290 w 2910625"/>
                <a:gd name="connsiteY18" fmla="*/ 1017431 h 4288665"/>
                <a:gd name="connsiteX19" fmla="*/ 2678806 w 2910625"/>
                <a:gd name="connsiteY19" fmla="*/ 1120462 h 4288665"/>
                <a:gd name="connsiteX20" fmla="*/ 2743200 w 2910625"/>
                <a:gd name="connsiteY20" fmla="*/ 1262130 h 4288665"/>
                <a:gd name="connsiteX21" fmla="*/ 2807594 w 2910625"/>
                <a:gd name="connsiteY21" fmla="*/ 1403797 h 4288665"/>
                <a:gd name="connsiteX22" fmla="*/ 2833352 w 2910625"/>
                <a:gd name="connsiteY22" fmla="*/ 1455313 h 4288665"/>
                <a:gd name="connsiteX23" fmla="*/ 2884868 w 2910625"/>
                <a:gd name="connsiteY23" fmla="*/ 1584102 h 4288665"/>
                <a:gd name="connsiteX24" fmla="*/ 2897746 w 2910625"/>
                <a:gd name="connsiteY24" fmla="*/ 1635617 h 4288665"/>
                <a:gd name="connsiteX25" fmla="*/ 2910625 w 2910625"/>
                <a:gd name="connsiteY25" fmla="*/ 1674254 h 4288665"/>
                <a:gd name="connsiteX26" fmla="*/ 2897746 w 2910625"/>
                <a:gd name="connsiteY26" fmla="*/ 1828800 h 4288665"/>
                <a:gd name="connsiteX27" fmla="*/ 2871989 w 2910625"/>
                <a:gd name="connsiteY27" fmla="*/ 1918952 h 4288665"/>
                <a:gd name="connsiteX28" fmla="*/ 2846231 w 2910625"/>
                <a:gd name="connsiteY28" fmla="*/ 2060620 h 4288665"/>
                <a:gd name="connsiteX29" fmla="*/ 2807594 w 2910625"/>
                <a:gd name="connsiteY29" fmla="*/ 2434107 h 4288665"/>
                <a:gd name="connsiteX30" fmla="*/ 2781837 w 2910625"/>
                <a:gd name="connsiteY30" fmla="*/ 2550017 h 4288665"/>
                <a:gd name="connsiteX31" fmla="*/ 2768958 w 2910625"/>
                <a:gd name="connsiteY31" fmla="*/ 2588654 h 4288665"/>
                <a:gd name="connsiteX32" fmla="*/ 2743200 w 2910625"/>
                <a:gd name="connsiteY32" fmla="*/ 2640169 h 4288665"/>
                <a:gd name="connsiteX33" fmla="*/ 2691684 w 2910625"/>
                <a:gd name="connsiteY33" fmla="*/ 2743200 h 4288665"/>
                <a:gd name="connsiteX34" fmla="*/ 2678806 w 2910625"/>
                <a:gd name="connsiteY34" fmla="*/ 2781837 h 4288665"/>
                <a:gd name="connsiteX35" fmla="*/ 2653048 w 2910625"/>
                <a:gd name="connsiteY35" fmla="*/ 2820473 h 4288665"/>
                <a:gd name="connsiteX36" fmla="*/ 2627290 w 2910625"/>
                <a:gd name="connsiteY36" fmla="*/ 2871989 h 4288665"/>
                <a:gd name="connsiteX37" fmla="*/ 2472744 w 2910625"/>
                <a:gd name="connsiteY37" fmla="*/ 3000778 h 4288665"/>
                <a:gd name="connsiteX38" fmla="*/ 2434107 w 2910625"/>
                <a:gd name="connsiteY38" fmla="*/ 3013656 h 4288665"/>
                <a:gd name="connsiteX39" fmla="*/ 2369713 w 2910625"/>
                <a:gd name="connsiteY39" fmla="*/ 3039414 h 4288665"/>
                <a:gd name="connsiteX40" fmla="*/ 2240924 w 2910625"/>
                <a:gd name="connsiteY40" fmla="*/ 3078051 h 4288665"/>
                <a:gd name="connsiteX41" fmla="*/ 2215166 w 2910625"/>
                <a:gd name="connsiteY41" fmla="*/ 3322749 h 4288665"/>
                <a:gd name="connsiteX42" fmla="*/ 2202287 w 2910625"/>
                <a:gd name="connsiteY42" fmla="*/ 3464417 h 4288665"/>
                <a:gd name="connsiteX43" fmla="*/ 2176530 w 2910625"/>
                <a:gd name="connsiteY43" fmla="*/ 3567448 h 4288665"/>
                <a:gd name="connsiteX44" fmla="*/ 2137893 w 2910625"/>
                <a:gd name="connsiteY44" fmla="*/ 3721994 h 4288665"/>
                <a:gd name="connsiteX45" fmla="*/ 2112135 w 2910625"/>
                <a:gd name="connsiteY45" fmla="*/ 3773510 h 4288665"/>
                <a:gd name="connsiteX46" fmla="*/ 2099256 w 2910625"/>
                <a:gd name="connsiteY46" fmla="*/ 3812147 h 4288665"/>
                <a:gd name="connsiteX47" fmla="*/ 2060620 w 2910625"/>
                <a:gd name="connsiteY47" fmla="*/ 3863662 h 4288665"/>
                <a:gd name="connsiteX48" fmla="*/ 2009104 w 2910625"/>
                <a:gd name="connsiteY48" fmla="*/ 3953814 h 4288665"/>
                <a:gd name="connsiteX49" fmla="*/ 1918952 w 2910625"/>
                <a:gd name="connsiteY49" fmla="*/ 4043966 h 4288665"/>
                <a:gd name="connsiteX50" fmla="*/ 1841679 w 2910625"/>
                <a:gd name="connsiteY50" fmla="*/ 4108361 h 4288665"/>
                <a:gd name="connsiteX51" fmla="*/ 1738648 w 2910625"/>
                <a:gd name="connsiteY51" fmla="*/ 4185634 h 4288665"/>
                <a:gd name="connsiteX52" fmla="*/ 1635617 w 2910625"/>
                <a:gd name="connsiteY52" fmla="*/ 4211392 h 4288665"/>
                <a:gd name="connsiteX53" fmla="*/ 1532586 w 2910625"/>
                <a:gd name="connsiteY53" fmla="*/ 4250028 h 4288665"/>
                <a:gd name="connsiteX54" fmla="*/ 1468192 w 2910625"/>
                <a:gd name="connsiteY54" fmla="*/ 4262907 h 4288665"/>
                <a:gd name="connsiteX55" fmla="*/ 1429555 w 2910625"/>
                <a:gd name="connsiteY55" fmla="*/ 4275786 h 4288665"/>
                <a:gd name="connsiteX56" fmla="*/ 1249251 w 2910625"/>
                <a:gd name="connsiteY56" fmla="*/ 4288665 h 4288665"/>
                <a:gd name="connsiteX57" fmla="*/ 1004552 w 2910625"/>
                <a:gd name="connsiteY57" fmla="*/ 4275786 h 4288665"/>
                <a:gd name="connsiteX58" fmla="*/ 862884 w 2910625"/>
                <a:gd name="connsiteY58" fmla="*/ 4211392 h 4288665"/>
                <a:gd name="connsiteX59" fmla="*/ 824248 w 2910625"/>
                <a:gd name="connsiteY59" fmla="*/ 4185634 h 4288665"/>
                <a:gd name="connsiteX60" fmla="*/ 785611 w 2910625"/>
                <a:gd name="connsiteY60" fmla="*/ 4146997 h 4288665"/>
                <a:gd name="connsiteX61" fmla="*/ 708338 w 2910625"/>
                <a:gd name="connsiteY61" fmla="*/ 4121240 h 4288665"/>
                <a:gd name="connsiteX62" fmla="*/ 669701 w 2910625"/>
                <a:gd name="connsiteY62" fmla="*/ 4082603 h 4288665"/>
                <a:gd name="connsiteX63" fmla="*/ 631065 w 2910625"/>
                <a:gd name="connsiteY63" fmla="*/ 4069724 h 4288665"/>
                <a:gd name="connsiteX64" fmla="*/ 540913 w 2910625"/>
                <a:gd name="connsiteY64" fmla="*/ 3979572 h 4288665"/>
                <a:gd name="connsiteX65" fmla="*/ 489397 w 2910625"/>
                <a:gd name="connsiteY65" fmla="*/ 3928056 h 4288665"/>
                <a:gd name="connsiteX66" fmla="*/ 450761 w 2910625"/>
                <a:gd name="connsiteY66" fmla="*/ 3863662 h 4288665"/>
                <a:gd name="connsiteX67" fmla="*/ 373487 w 2910625"/>
                <a:gd name="connsiteY67" fmla="*/ 3747752 h 4288665"/>
                <a:gd name="connsiteX68" fmla="*/ 296214 w 2910625"/>
                <a:gd name="connsiteY68" fmla="*/ 3644721 h 4288665"/>
                <a:gd name="connsiteX69" fmla="*/ 283335 w 2910625"/>
                <a:gd name="connsiteY69" fmla="*/ 3606085 h 4288665"/>
                <a:gd name="connsiteX70" fmla="*/ 244699 w 2910625"/>
                <a:gd name="connsiteY70" fmla="*/ 3554569 h 4288665"/>
                <a:gd name="connsiteX71" fmla="*/ 154546 w 2910625"/>
                <a:gd name="connsiteY71" fmla="*/ 3425780 h 4288665"/>
                <a:gd name="connsiteX72" fmla="*/ 77273 w 2910625"/>
                <a:gd name="connsiteY72" fmla="*/ 3271234 h 4288665"/>
                <a:gd name="connsiteX73" fmla="*/ 38637 w 2910625"/>
                <a:gd name="connsiteY73" fmla="*/ 3206840 h 4288665"/>
                <a:gd name="connsiteX74" fmla="*/ 0 w 2910625"/>
                <a:gd name="connsiteY74" fmla="*/ 3078051 h 4288665"/>
                <a:gd name="connsiteX75" fmla="*/ 38637 w 2910625"/>
                <a:gd name="connsiteY75" fmla="*/ 2807594 h 4288665"/>
                <a:gd name="connsiteX76" fmla="*/ 51515 w 2910625"/>
                <a:gd name="connsiteY76" fmla="*/ 2768958 h 4288665"/>
                <a:gd name="connsiteX77" fmla="*/ 90152 w 2910625"/>
                <a:gd name="connsiteY77" fmla="*/ 2730321 h 4288665"/>
                <a:gd name="connsiteX78" fmla="*/ 141668 w 2910625"/>
                <a:gd name="connsiteY78" fmla="*/ 2704564 h 4288665"/>
                <a:gd name="connsiteX79" fmla="*/ 180304 w 2910625"/>
                <a:gd name="connsiteY79" fmla="*/ 2678806 h 4288665"/>
                <a:gd name="connsiteX80" fmla="*/ 206062 w 2910625"/>
                <a:gd name="connsiteY80" fmla="*/ 2446986 h 4288665"/>
                <a:gd name="connsiteX81" fmla="*/ 218941 w 2910625"/>
                <a:gd name="connsiteY81" fmla="*/ 2318197 h 4288665"/>
                <a:gd name="connsiteX82" fmla="*/ 231820 w 2910625"/>
                <a:gd name="connsiteY82" fmla="*/ 2240924 h 4288665"/>
                <a:gd name="connsiteX83" fmla="*/ 257577 w 2910625"/>
                <a:gd name="connsiteY83" fmla="*/ 2163651 h 4288665"/>
                <a:gd name="connsiteX84" fmla="*/ 270456 w 2910625"/>
                <a:gd name="connsiteY84" fmla="*/ 1970468 h 4288665"/>
                <a:gd name="connsiteX85" fmla="*/ 218941 w 2910625"/>
                <a:gd name="connsiteY85" fmla="*/ 1545465 h 4288665"/>
                <a:gd name="connsiteX86" fmla="*/ 206062 w 2910625"/>
                <a:gd name="connsiteY86" fmla="*/ 1481071 h 4288665"/>
                <a:gd name="connsiteX87" fmla="*/ 128789 w 2910625"/>
                <a:gd name="connsiteY87" fmla="*/ 1352282 h 4288665"/>
                <a:gd name="connsiteX88" fmla="*/ 103031 w 2910625"/>
                <a:gd name="connsiteY88" fmla="*/ 1313645 h 4288665"/>
                <a:gd name="connsiteX89" fmla="*/ 77273 w 2910625"/>
                <a:gd name="connsiteY89" fmla="*/ 1275009 h 4288665"/>
                <a:gd name="connsiteX90" fmla="*/ 51515 w 2910625"/>
                <a:gd name="connsiteY90" fmla="*/ 1081825 h 4288665"/>
                <a:gd name="connsiteX91" fmla="*/ 38637 w 2910625"/>
                <a:gd name="connsiteY91" fmla="*/ 901521 h 4288665"/>
                <a:gd name="connsiteX92" fmla="*/ 25758 w 2910625"/>
                <a:gd name="connsiteY92" fmla="*/ 862885 h 4288665"/>
                <a:gd name="connsiteX93" fmla="*/ 0 w 2910625"/>
                <a:gd name="connsiteY93" fmla="*/ 746975 h 4288665"/>
                <a:gd name="connsiteX94" fmla="*/ 51515 w 2910625"/>
                <a:gd name="connsiteY94" fmla="*/ 425003 h 4288665"/>
                <a:gd name="connsiteX95" fmla="*/ 77273 w 2910625"/>
                <a:gd name="connsiteY95" fmla="*/ 386366 h 4288665"/>
                <a:gd name="connsiteX96" fmla="*/ 128789 w 2910625"/>
                <a:gd name="connsiteY96" fmla="*/ 347730 h 4288665"/>
                <a:gd name="connsiteX97" fmla="*/ 206062 w 2910625"/>
                <a:gd name="connsiteY97" fmla="*/ 309093 h 4288665"/>
                <a:gd name="connsiteX98" fmla="*/ 296214 w 2910625"/>
                <a:gd name="connsiteY98" fmla="*/ 257578 h 4288665"/>
                <a:gd name="connsiteX99" fmla="*/ 412124 w 2910625"/>
                <a:gd name="connsiteY99" fmla="*/ 206062 h 4288665"/>
                <a:gd name="connsiteX100" fmla="*/ 553792 w 2910625"/>
                <a:gd name="connsiteY100" fmla="*/ 193183 h 4288665"/>
                <a:gd name="connsiteX101" fmla="*/ 618186 w 2910625"/>
                <a:gd name="connsiteY101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2034862 w 2910625"/>
                <a:gd name="connsiteY10" fmla="*/ 425003 h 4288665"/>
                <a:gd name="connsiteX11" fmla="*/ 2034862 w 2910625"/>
                <a:gd name="connsiteY11" fmla="*/ 425003 h 4288665"/>
                <a:gd name="connsiteX12" fmla="*/ 2125014 w 2910625"/>
                <a:gd name="connsiteY12" fmla="*/ 643944 h 4288665"/>
                <a:gd name="connsiteX13" fmla="*/ 2279561 w 2910625"/>
                <a:gd name="connsiteY13" fmla="*/ 682580 h 4288665"/>
                <a:gd name="connsiteX14" fmla="*/ 2369713 w 2910625"/>
                <a:gd name="connsiteY14" fmla="*/ 746975 h 4288665"/>
                <a:gd name="connsiteX15" fmla="*/ 2421228 w 2910625"/>
                <a:gd name="connsiteY15" fmla="*/ 772733 h 4288665"/>
                <a:gd name="connsiteX16" fmla="*/ 2550017 w 2910625"/>
                <a:gd name="connsiteY16" fmla="*/ 927279 h 4288665"/>
                <a:gd name="connsiteX17" fmla="*/ 2627290 w 2910625"/>
                <a:gd name="connsiteY17" fmla="*/ 1017431 h 4288665"/>
                <a:gd name="connsiteX18" fmla="*/ 2678806 w 2910625"/>
                <a:gd name="connsiteY18" fmla="*/ 1120462 h 4288665"/>
                <a:gd name="connsiteX19" fmla="*/ 2743200 w 2910625"/>
                <a:gd name="connsiteY19" fmla="*/ 1262130 h 4288665"/>
                <a:gd name="connsiteX20" fmla="*/ 2807594 w 2910625"/>
                <a:gd name="connsiteY20" fmla="*/ 1403797 h 4288665"/>
                <a:gd name="connsiteX21" fmla="*/ 2833352 w 2910625"/>
                <a:gd name="connsiteY21" fmla="*/ 1455313 h 4288665"/>
                <a:gd name="connsiteX22" fmla="*/ 2884868 w 2910625"/>
                <a:gd name="connsiteY22" fmla="*/ 1584102 h 4288665"/>
                <a:gd name="connsiteX23" fmla="*/ 2897746 w 2910625"/>
                <a:gd name="connsiteY23" fmla="*/ 1635617 h 4288665"/>
                <a:gd name="connsiteX24" fmla="*/ 2910625 w 2910625"/>
                <a:gd name="connsiteY24" fmla="*/ 1674254 h 4288665"/>
                <a:gd name="connsiteX25" fmla="*/ 2897746 w 2910625"/>
                <a:gd name="connsiteY25" fmla="*/ 1828800 h 4288665"/>
                <a:gd name="connsiteX26" fmla="*/ 2871989 w 2910625"/>
                <a:gd name="connsiteY26" fmla="*/ 1918952 h 4288665"/>
                <a:gd name="connsiteX27" fmla="*/ 2846231 w 2910625"/>
                <a:gd name="connsiteY27" fmla="*/ 2060620 h 4288665"/>
                <a:gd name="connsiteX28" fmla="*/ 2807594 w 2910625"/>
                <a:gd name="connsiteY28" fmla="*/ 2434107 h 4288665"/>
                <a:gd name="connsiteX29" fmla="*/ 2781837 w 2910625"/>
                <a:gd name="connsiteY29" fmla="*/ 2550017 h 4288665"/>
                <a:gd name="connsiteX30" fmla="*/ 2768958 w 2910625"/>
                <a:gd name="connsiteY30" fmla="*/ 2588654 h 4288665"/>
                <a:gd name="connsiteX31" fmla="*/ 2743200 w 2910625"/>
                <a:gd name="connsiteY31" fmla="*/ 2640169 h 4288665"/>
                <a:gd name="connsiteX32" fmla="*/ 2691684 w 2910625"/>
                <a:gd name="connsiteY32" fmla="*/ 2743200 h 4288665"/>
                <a:gd name="connsiteX33" fmla="*/ 2678806 w 2910625"/>
                <a:gd name="connsiteY33" fmla="*/ 2781837 h 4288665"/>
                <a:gd name="connsiteX34" fmla="*/ 2653048 w 2910625"/>
                <a:gd name="connsiteY34" fmla="*/ 2820473 h 4288665"/>
                <a:gd name="connsiteX35" fmla="*/ 2627290 w 2910625"/>
                <a:gd name="connsiteY35" fmla="*/ 2871989 h 4288665"/>
                <a:gd name="connsiteX36" fmla="*/ 2472744 w 2910625"/>
                <a:gd name="connsiteY36" fmla="*/ 3000778 h 4288665"/>
                <a:gd name="connsiteX37" fmla="*/ 2434107 w 2910625"/>
                <a:gd name="connsiteY37" fmla="*/ 3013656 h 4288665"/>
                <a:gd name="connsiteX38" fmla="*/ 2369713 w 2910625"/>
                <a:gd name="connsiteY38" fmla="*/ 3039414 h 4288665"/>
                <a:gd name="connsiteX39" fmla="*/ 2240924 w 2910625"/>
                <a:gd name="connsiteY39" fmla="*/ 3078051 h 4288665"/>
                <a:gd name="connsiteX40" fmla="*/ 2215166 w 2910625"/>
                <a:gd name="connsiteY40" fmla="*/ 3322749 h 4288665"/>
                <a:gd name="connsiteX41" fmla="*/ 2202287 w 2910625"/>
                <a:gd name="connsiteY41" fmla="*/ 3464417 h 4288665"/>
                <a:gd name="connsiteX42" fmla="*/ 2176530 w 2910625"/>
                <a:gd name="connsiteY42" fmla="*/ 3567448 h 4288665"/>
                <a:gd name="connsiteX43" fmla="*/ 2137893 w 2910625"/>
                <a:gd name="connsiteY43" fmla="*/ 3721994 h 4288665"/>
                <a:gd name="connsiteX44" fmla="*/ 2112135 w 2910625"/>
                <a:gd name="connsiteY44" fmla="*/ 3773510 h 4288665"/>
                <a:gd name="connsiteX45" fmla="*/ 2099256 w 2910625"/>
                <a:gd name="connsiteY45" fmla="*/ 3812147 h 4288665"/>
                <a:gd name="connsiteX46" fmla="*/ 2060620 w 2910625"/>
                <a:gd name="connsiteY46" fmla="*/ 3863662 h 4288665"/>
                <a:gd name="connsiteX47" fmla="*/ 2009104 w 2910625"/>
                <a:gd name="connsiteY47" fmla="*/ 3953814 h 4288665"/>
                <a:gd name="connsiteX48" fmla="*/ 1918952 w 2910625"/>
                <a:gd name="connsiteY48" fmla="*/ 4043966 h 4288665"/>
                <a:gd name="connsiteX49" fmla="*/ 1841679 w 2910625"/>
                <a:gd name="connsiteY49" fmla="*/ 4108361 h 4288665"/>
                <a:gd name="connsiteX50" fmla="*/ 1738648 w 2910625"/>
                <a:gd name="connsiteY50" fmla="*/ 4185634 h 4288665"/>
                <a:gd name="connsiteX51" fmla="*/ 1635617 w 2910625"/>
                <a:gd name="connsiteY51" fmla="*/ 4211392 h 4288665"/>
                <a:gd name="connsiteX52" fmla="*/ 1532586 w 2910625"/>
                <a:gd name="connsiteY52" fmla="*/ 4250028 h 4288665"/>
                <a:gd name="connsiteX53" fmla="*/ 1468192 w 2910625"/>
                <a:gd name="connsiteY53" fmla="*/ 4262907 h 4288665"/>
                <a:gd name="connsiteX54" fmla="*/ 1429555 w 2910625"/>
                <a:gd name="connsiteY54" fmla="*/ 4275786 h 4288665"/>
                <a:gd name="connsiteX55" fmla="*/ 1249251 w 2910625"/>
                <a:gd name="connsiteY55" fmla="*/ 4288665 h 4288665"/>
                <a:gd name="connsiteX56" fmla="*/ 1004552 w 2910625"/>
                <a:gd name="connsiteY56" fmla="*/ 4275786 h 4288665"/>
                <a:gd name="connsiteX57" fmla="*/ 862884 w 2910625"/>
                <a:gd name="connsiteY57" fmla="*/ 4211392 h 4288665"/>
                <a:gd name="connsiteX58" fmla="*/ 824248 w 2910625"/>
                <a:gd name="connsiteY58" fmla="*/ 4185634 h 4288665"/>
                <a:gd name="connsiteX59" fmla="*/ 785611 w 2910625"/>
                <a:gd name="connsiteY59" fmla="*/ 4146997 h 4288665"/>
                <a:gd name="connsiteX60" fmla="*/ 708338 w 2910625"/>
                <a:gd name="connsiteY60" fmla="*/ 4121240 h 4288665"/>
                <a:gd name="connsiteX61" fmla="*/ 669701 w 2910625"/>
                <a:gd name="connsiteY61" fmla="*/ 4082603 h 4288665"/>
                <a:gd name="connsiteX62" fmla="*/ 631065 w 2910625"/>
                <a:gd name="connsiteY62" fmla="*/ 4069724 h 4288665"/>
                <a:gd name="connsiteX63" fmla="*/ 540913 w 2910625"/>
                <a:gd name="connsiteY63" fmla="*/ 3979572 h 4288665"/>
                <a:gd name="connsiteX64" fmla="*/ 489397 w 2910625"/>
                <a:gd name="connsiteY64" fmla="*/ 3928056 h 4288665"/>
                <a:gd name="connsiteX65" fmla="*/ 450761 w 2910625"/>
                <a:gd name="connsiteY65" fmla="*/ 3863662 h 4288665"/>
                <a:gd name="connsiteX66" fmla="*/ 373487 w 2910625"/>
                <a:gd name="connsiteY66" fmla="*/ 3747752 h 4288665"/>
                <a:gd name="connsiteX67" fmla="*/ 296214 w 2910625"/>
                <a:gd name="connsiteY67" fmla="*/ 3644721 h 4288665"/>
                <a:gd name="connsiteX68" fmla="*/ 283335 w 2910625"/>
                <a:gd name="connsiteY68" fmla="*/ 3606085 h 4288665"/>
                <a:gd name="connsiteX69" fmla="*/ 244699 w 2910625"/>
                <a:gd name="connsiteY69" fmla="*/ 3554569 h 4288665"/>
                <a:gd name="connsiteX70" fmla="*/ 154546 w 2910625"/>
                <a:gd name="connsiteY70" fmla="*/ 3425780 h 4288665"/>
                <a:gd name="connsiteX71" fmla="*/ 77273 w 2910625"/>
                <a:gd name="connsiteY71" fmla="*/ 3271234 h 4288665"/>
                <a:gd name="connsiteX72" fmla="*/ 38637 w 2910625"/>
                <a:gd name="connsiteY72" fmla="*/ 3206840 h 4288665"/>
                <a:gd name="connsiteX73" fmla="*/ 0 w 2910625"/>
                <a:gd name="connsiteY73" fmla="*/ 3078051 h 4288665"/>
                <a:gd name="connsiteX74" fmla="*/ 38637 w 2910625"/>
                <a:gd name="connsiteY74" fmla="*/ 2807594 h 4288665"/>
                <a:gd name="connsiteX75" fmla="*/ 51515 w 2910625"/>
                <a:gd name="connsiteY75" fmla="*/ 2768958 h 4288665"/>
                <a:gd name="connsiteX76" fmla="*/ 90152 w 2910625"/>
                <a:gd name="connsiteY76" fmla="*/ 2730321 h 4288665"/>
                <a:gd name="connsiteX77" fmla="*/ 141668 w 2910625"/>
                <a:gd name="connsiteY77" fmla="*/ 2704564 h 4288665"/>
                <a:gd name="connsiteX78" fmla="*/ 180304 w 2910625"/>
                <a:gd name="connsiteY78" fmla="*/ 2678806 h 4288665"/>
                <a:gd name="connsiteX79" fmla="*/ 206062 w 2910625"/>
                <a:gd name="connsiteY79" fmla="*/ 2446986 h 4288665"/>
                <a:gd name="connsiteX80" fmla="*/ 218941 w 2910625"/>
                <a:gd name="connsiteY80" fmla="*/ 2318197 h 4288665"/>
                <a:gd name="connsiteX81" fmla="*/ 231820 w 2910625"/>
                <a:gd name="connsiteY81" fmla="*/ 2240924 h 4288665"/>
                <a:gd name="connsiteX82" fmla="*/ 257577 w 2910625"/>
                <a:gd name="connsiteY82" fmla="*/ 2163651 h 4288665"/>
                <a:gd name="connsiteX83" fmla="*/ 270456 w 2910625"/>
                <a:gd name="connsiteY83" fmla="*/ 1970468 h 4288665"/>
                <a:gd name="connsiteX84" fmla="*/ 218941 w 2910625"/>
                <a:gd name="connsiteY84" fmla="*/ 1545465 h 4288665"/>
                <a:gd name="connsiteX85" fmla="*/ 206062 w 2910625"/>
                <a:gd name="connsiteY85" fmla="*/ 1481071 h 4288665"/>
                <a:gd name="connsiteX86" fmla="*/ 128789 w 2910625"/>
                <a:gd name="connsiteY86" fmla="*/ 1352282 h 4288665"/>
                <a:gd name="connsiteX87" fmla="*/ 103031 w 2910625"/>
                <a:gd name="connsiteY87" fmla="*/ 1313645 h 4288665"/>
                <a:gd name="connsiteX88" fmla="*/ 77273 w 2910625"/>
                <a:gd name="connsiteY88" fmla="*/ 1275009 h 4288665"/>
                <a:gd name="connsiteX89" fmla="*/ 51515 w 2910625"/>
                <a:gd name="connsiteY89" fmla="*/ 1081825 h 4288665"/>
                <a:gd name="connsiteX90" fmla="*/ 38637 w 2910625"/>
                <a:gd name="connsiteY90" fmla="*/ 901521 h 4288665"/>
                <a:gd name="connsiteX91" fmla="*/ 25758 w 2910625"/>
                <a:gd name="connsiteY91" fmla="*/ 862885 h 4288665"/>
                <a:gd name="connsiteX92" fmla="*/ 0 w 2910625"/>
                <a:gd name="connsiteY92" fmla="*/ 746975 h 4288665"/>
                <a:gd name="connsiteX93" fmla="*/ 51515 w 2910625"/>
                <a:gd name="connsiteY93" fmla="*/ 425003 h 4288665"/>
                <a:gd name="connsiteX94" fmla="*/ 77273 w 2910625"/>
                <a:gd name="connsiteY94" fmla="*/ 386366 h 4288665"/>
                <a:gd name="connsiteX95" fmla="*/ 128789 w 2910625"/>
                <a:gd name="connsiteY95" fmla="*/ 347730 h 4288665"/>
                <a:gd name="connsiteX96" fmla="*/ 206062 w 2910625"/>
                <a:gd name="connsiteY96" fmla="*/ 309093 h 4288665"/>
                <a:gd name="connsiteX97" fmla="*/ 296214 w 2910625"/>
                <a:gd name="connsiteY97" fmla="*/ 257578 h 4288665"/>
                <a:gd name="connsiteX98" fmla="*/ 412124 w 2910625"/>
                <a:gd name="connsiteY98" fmla="*/ 206062 h 4288665"/>
                <a:gd name="connsiteX99" fmla="*/ 553792 w 2910625"/>
                <a:gd name="connsiteY99" fmla="*/ 193183 h 4288665"/>
                <a:gd name="connsiteX100" fmla="*/ 618186 w 2910625"/>
                <a:gd name="connsiteY100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171977 w 2910625"/>
                <a:gd name="connsiteY5" fmla="*/ 0 h 4288665"/>
                <a:gd name="connsiteX6" fmla="*/ 1661375 w 2910625"/>
                <a:gd name="connsiteY6" fmla="*/ 12879 h 4288665"/>
                <a:gd name="connsiteX7" fmla="*/ 1777284 w 2910625"/>
                <a:gd name="connsiteY7" fmla="*/ 64394 h 4288665"/>
                <a:gd name="connsiteX8" fmla="*/ 1867437 w 2910625"/>
                <a:gd name="connsiteY8" fmla="*/ 103031 h 4288665"/>
                <a:gd name="connsiteX9" fmla="*/ 2034862 w 2910625"/>
                <a:gd name="connsiteY9" fmla="*/ 425003 h 4288665"/>
                <a:gd name="connsiteX10" fmla="*/ 2034862 w 2910625"/>
                <a:gd name="connsiteY10" fmla="*/ 425003 h 4288665"/>
                <a:gd name="connsiteX11" fmla="*/ 2125014 w 2910625"/>
                <a:gd name="connsiteY11" fmla="*/ 643944 h 4288665"/>
                <a:gd name="connsiteX12" fmla="*/ 2279561 w 2910625"/>
                <a:gd name="connsiteY12" fmla="*/ 682580 h 4288665"/>
                <a:gd name="connsiteX13" fmla="*/ 2369713 w 2910625"/>
                <a:gd name="connsiteY13" fmla="*/ 746975 h 4288665"/>
                <a:gd name="connsiteX14" fmla="*/ 2421228 w 2910625"/>
                <a:gd name="connsiteY14" fmla="*/ 772733 h 4288665"/>
                <a:gd name="connsiteX15" fmla="*/ 2550017 w 2910625"/>
                <a:gd name="connsiteY15" fmla="*/ 927279 h 4288665"/>
                <a:gd name="connsiteX16" fmla="*/ 2627290 w 2910625"/>
                <a:gd name="connsiteY16" fmla="*/ 1017431 h 4288665"/>
                <a:gd name="connsiteX17" fmla="*/ 2678806 w 2910625"/>
                <a:gd name="connsiteY17" fmla="*/ 1120462 h 4288665"/>
                <a:gd name="connsiteX18" fmla="*/ 2743200 w 2910625"/>
                <a:gd name="connsiteY18" fmla="*/ 1262130 h 4288665"/>
                <a:gd name="connsiteX19" fmla="*/ 2807594 w 2910625"/>
                <a:gd name="connsiteY19" fmla="*/ 1403797 h 4288665"/>
                <a:gd name="connsiteX20" fmla="*/ 2833352 w 2910625"/>
                <a:gd name="connsiteY20" fmla="*/ 1455313 h 4288665"/>
                <a:gd name="connsiteX21" fmla="*/ 2884868 w 2910625"/>
                <a:gd name="connsiteY21" fmla="*/ 1584102 h 4288665"/>
                <a:gd name="connsiteX22" fmla="*/ 2897746 w 2910625"/>
                <a:gd name="connsiteY22" fmla="*/ 1635617 h 4288665"/>
                <a:gd name="connsiteX23" fmla="*/ 2910625 w 2910625"/>
                <a:gd name="connsiteY23" fmla="*/ 1674254 h 4288665"/>
                <a:gd name="connsiteX24" fmla="*/ 2897746 w 2910625"/>
                <a:gd name="connsiteY24" fmla="*/ 1828800 h 4288665"/>
                <a:gd name="connsiteX25" fmla="*/ 2871989 w 2910625"/>
                <a:gd name="connsiteY25" fmla="*/ 1918952 h 4288665"/>
                <a:gd name="connsiteX26" fmla="*/ 2846231 w 2910625"/>
                <a:gd name="connsiteY26" fmla="*/ 2060620 h 4288665"/>
                <a:gd name="connsiteX27" fmla="*/ 2807594 w 2910625"/>
                <a:gd name="connsiteY27" fmla="*/ 2434107 h 4288665"/>
                <a:gd name="connsiteX28" fmla="*/ 2781837 w 2910625"/>
                <a:gd name="connsiteY28" fmla="*/ 2550017 h 4288665"/>
                <a:gd name="connsiteX29" fmla="*/ 2768958 w 2910625"/>
                <a:gd name="connsiteY29" fmla="*/ 2588654 h 4288665"/>
                <a:gd name="connsiteX30" fmla="*/ 2743200 w 2910625"/>
                <a:gd name="connsiteY30" fmla="*/ 2640169 h 4288665"/>
                <a:gd name="connsiteX31" fmla="*/ 2691684 w 2910625"/>
                <a:gd name="connsiteY31" fmla="*/ 2743200 h 4288665"/>
                <a:gd name="connsiteX32" fmla="*/ 2678806 w 2910625"/>
                <a:gd name="connsiteY32" fmla="*/ 2781837 h 4288665"/>
                <a:gd name="connsiteX33" fmla="*/ 2653048 w 2910625"/>
                <a:gd name="connsiteY33" fmla="*/ 2820473 h 4288665"/>
                <a:gd name="connsiteX34" fmla="*/ 2627290 w 2910625"/>
                <a:gd name="connsiteY34" fmla="*/ 2871989 h 4288665"/>
                <a:gd name="connsiteX35" fmla="*/ 2472744 w 2910625"/>
                <a:gd name="connsiteY35" fmla="*/ 3000778 h 4288665"/>
                <a:gd name="connsiteX36" fmla="*/ 2434107 w 2910625"/>
                <a:gd name="connsiteY36" fmla="*/ 3013656 h 4288665"/>
                <a:gd name="connsiteX37" fmla="*/ 2369713 w 2910625"/>
                <a:gd name="connsiteY37" fmla="*/ 3039414 h 4288665"/>
                <a:gd name="connsiteX38" fmla="*/ 2240924 w 2910625"/>
                <a:gd name="connsiteY38" fmla="*/ 3078051 h 4288665"/>
                <a:gd name="connsiteX39" fmla="*/ 2215166 w 2910625"/>
                <a:gd name="connsiteY39" fmla="*/ 3322749 h 4288665"/>
                <a:gd name="connsiteX40" fmla="*/ 2202287 w 2910625"/>
                <a:gd name="connsiteY40" fmla="*/ 3464417 h 4288665"/>
                <a:gd name="connsiteX41" fmla="*/ 2176530 w 2910625"/>
                <a:gd name="connsiteY41" fmla="*/ 3567448 h 4288665"/>
                <a:gd name="connsiteX42" fmla="*/ 2137893 w 2910625"/>
                <a:gd name="connsiteY42" fmla="*/ 3721994 h 4288665"/>
                <a:gd name="connsiteX43" fmla="*/ 2112135 w 2910625"/>
                <a:gd name="connsiteY43" fmla="*/ 3773510 h 4288665"/>
                <a:gd name="connsiteX44" fmla="*/ 2099256 w 2910625"/>
                <a:gd name="connsiteY44" fmla="*/ 3812147 h 4288665"/>
                <a:gd name="connsiteX45" fmla="*/ 2060620 w 2910625"/>
                <a:gd name="connsiteY45" fmla="*/ 3863662 h 4288665"/>
                <a:gd name="connsiteX46" fmla="*/ 2009104 w 2910625"/>
                <a:gd name="connsiteY46" fmla="*/ 3953814 h 4288665"/>
                <a:gd name="connsiteX47" fmla="*/ 1918952 w 2910625"/>
                <a:gd name="connsiteY47" fmla="*/ 4043966 h 4288665"/>
                <a:gd name="connsiteX48" fmla="*/ 1841679 w 2910625"/>
                <a:gd name="connsiteY48" fmla="*/ 4108361 h 4288665"/>
                <a:gd name="connsiteX49" fmla="*/ 1738648 w 2910625"/>
                <a:gd name="connsiteY49" fmla="*/ 4185634 h 4288665"/>
                <a:gd name="connsiteX50" fmla="*/ 1635617 w 2910625"/>
                <a:gd name="connsiteY50" fmla="*/ 4211392 h 4288665"/>
                <a:gd name="connsiteX51" fmla="*/ 1532586 w 2910625"/>
                <a:gd name="connsiteY51" fmla="*/ 4250028 h 4288665"/>
                <a:gd name="connsiteX52" fmla="*/ 1468192 w 2910625"/>
                <a:gd name="connsiteY52" fmla="*/ 4262907 h 4288665"/>
                <a:gd name="connsiteX53" fmla="*/ 1429555 w 2910625"/>
                <a:gd name="connsiteY53" fmla="*/ 4275786 h 4288665"/>
                <a:gd name="connsiteX54" fmla="*/ 1249251 w 2910625"/>
                <a:gd name="connsiteY54" fmla="*/ 4288665 h 4288665"/>
                <a:gd name="connsiteX55" fmla="*/ 1004552 w 2910625"/>
                <a:gd name="connsiteY55" fmla="*/ 4275786 h 4288665"/>
                <a:gd name="connsiteX56" fmla="*/ 862884 w 2910625"/>
                <a:gd name="connsiteY56" fmla="*/ 4211392 h 4288665"/>
                <a:gd name="connsiteX57" fmla="*/ 824248 w 2910625"/>
                <a:gd name="connsiteY57" fmla="*/ 4185634 h 4288665"/>
                <a:gd name="connsiteX58" fmla="*/ 785611 w 2910625"/>
                <a:gd name="connsiteY58" fmla="*/ 4146997 h 4288665"/>
                <a:gd name="connsiteX59" fmla="*/ 708338 w 2910625"/>
                <a:gd name="connsiteY59" fmla="*/ 4121240 h 4288665"/>
                <a:gd name="connsiteX60" fmla="*/ 669701 w 2910625"/>
                <a:gd name="connsiteY60" fmla="*/ 4082603 h 4288665"/>
                <a:gd name="connsiteX61" fmla="*/ 631065 w 2910625"/>
                <a:gd name="connsiteY61" fmla="*/ 4069724 h 4288665"/>
                <a:gd name="connsiteX62" fmla="*/ 540913 w 2910625"/>
                <a:gd name="connsiteY62" fmla="*/ 3979572 h 4288665"/>
                <a:gd name="connsiteX63" fmla="*/ 489397 w 2910625"/>
                <a:gd name="connsiteY63" fmla="*/ 3928056 h 4288665"/>
                <a:gd name="connsiteX64" fmla="*/ 450761 w 2910625"/>
                <a:gd name="connsiteY64" fmla="*/ 3863662 h 4288665"/>
                <a:gd name="connsiteX65" fmla="*/ 373487 w 2910625"/>
                <a:gd name="connsiteY65" fmla="*/ 3747752 h 4288665"/>
                <a:gd name="connsiteX66" fmla="*/ 296214 w 2910625"/>
                <a:gd name="connsiteY66" fmla="*/ 3644721 h 4288665"/>
                <a:gd name="connsiteX67" fmla="*/ 283335 w 2910625"/>
                <a:gd name="connsiteY67" fmla="*/ 3606085 h 4288665"/>
                <a:gd name="connsiteX68" fmla="*/ 244699 w 2910625"/>
                <a:gd name="connsiteY68" fmla="*/ 3554569 h 4288665"/>
                <a:gd name="connsiteX69" fmla="*/ 154546 w 2910625"/>
                <a:gd name="connsiteY69" fmla="*/ 3425780 h 4288665"/>
                <a:gd name="connsiteX70" fmla="*/ 77273 w 2910625"/>
                <a:gd name="connsiteY70" fmla="*/ 3271234 h 4288665"/>
                <a:gd name="connsiteX71" fmla="*/ 38637 w 2910625"/>
                <a:gd name="connsiteY71" fmla="*/ 3206840 h 4288665"/>
                <a:gd name="connsiteX72" fmla="*/ 0 w 2910625"/>
                <a:gd name="connsiteY72" fmla="*/ 3078051 h 4288665"/>
                <a:gd name="connsiteX73" fmla="*/ 38637 w 2910625"/>
                <a:gd name="connsiteY73" fmla="*/ 2807594 h 4288665"/>
                <a:gd name="connsiteX74" fmla="*/ 51515 w 2910625"/>
                <a:gd name="connsiteY74" fmla="*/ 2768958 h 4288665"/>
                <a:gd name="connsiteX75" fmla="*/ 90152 w 2910625"/>
                <a:gd name="connsiteY75" fmla="*/ 2730321 h 4288665"/>
                <a:gd name="connsiteX76" fmla="*/ 141668 w 2910625"/>
                <a:gd name="connsiteY76" fmla="*/ 2704564 h 4288665"/>
                <a:gd name="connsiteX77" fmla="*/ 180304 w 2910625"/>
                <a:gd name="connsiteY77" fmla="*/ 2678806 h 4288665"/>
                <a:gd name="connsiteX78" fmla="*/ 206062 w 2910625"/>
                <a:gd name="connsiteY78" fmla="*/ 2446986 h 4288665"/>
                <a:gd name="connsiteX79" fmla="*/ 218941 w 2910625"/>
                <a:gd name="connsiteY79" fmla="*/ 2318197 h 4288665"/>
                <a:gd name="connsiteX80" fmla="*/ 231820 w 2910625"/>
                <a:gd name="connsiteY80" fmla="*/ 2240924 h 4288665"/>
                <a:gd name="connsiteX81" fmla="*/ 257577 w 2910625"/>
                <a:gd name="connsiteY81" fmla="*/ 2163651 h 4288665"/>
                <a:gd name="connsiteX82" fmla="*/ 270456 w 2910625"/>
                <a:gd name="connsiteY82" fmla="*/ 1970468 h 4288665"/>
                <a:gd name="connsiteX83" fmla="*/ 218941 w 2910625"/>
                <a:gd name="connsiteY83" fmla="*/ 1545465 h 4288665"/>
                <a:gd name="connsiteX84" fmla="*/ 206062 w 2910625"/>
                <a:gd name="connsiteY84" fmla="*/ 1481071 h 4288665"/>
                <a:gd name="connsiteX85" fmla="*/ 128789 w 2910625"/>
                <a:gd name="connsiteY85" fmla="*/ 1352282 h 4288665"/>
                <a:gd name="connsiteX86" fmla="*/ 103031 w 2910625"/>
                <a:gd name="connsiteY86" fmla="*/ 1313645 h 4288665"/>
                <a:gd name="connsiteX87" fmla="*/ 77273 w 2910625"/>
                <a:gd name="connsiteY87" fmla="*/ 1275009 h 4288665"/>
                <a:gd name="connsiteX88" fmla="*/ 51515 w 2910625"/>
                <a:gd name="connsiteY88" fmla="*/ 1081825 h 4288665"/>
                <a:gd name="connsiteX89" fmla="*/ 38637 w 2910625"/>
                <a:gd name="connsiteY89" fmla="*/ 901521 h 4288665"/>
                <a:gd name="connsiteX90" fmla="*/ 25758 w 2910625"/>
                <a:gd name="connsiteY90" fmla="*/ 862885 h 4288665"/>
                <a:gd name="connsiteX91" fmla="*/ 0 w 2910625"/>
                <a:gd name="connsiteY91" fmla="*/ 746975 h 4288665"/>
                <a:gd name="connsiteX92" fmla="*/ 51515 w 2910625"/>
                <a:gd name="connsiteY92" fmla="*/ 425003 h 4288665"/>
                <a:gd name="connsiteX93" fmla="*/ 77273 w 2910625"/>
                <a:gd name="connsiteY93" fmla="*/ 386366 h 4288665"/>
                <a:gd name="connsiteX94" fmla="*/ 128789 w 2910625"/>
                <a:gd name="connsiteY94" fmla="*/ 347730 h 4288665"/>
                <a:gd name="connsiteX95" fmla="*/ 206062 w 2910625"/>
                <a:gd name="connsiteY95" fmla="*/ 309093 h 4288665"/>
                <a:gd name="connsiteX96" fmla="*/ 296214 w 2910625"/>
                <a:gd name="connsiteY96" fmla="*/ 257578 h 4288665"/>
                <a:gd name="connsiteX97" fmla="*/ 412124 w 2910625"/>
                <a:gd name="connsiteY97" fmla="*/ 206062 h 4288665"/>
                <a:gd name="connsiteX98" fmla="*/ 553792 w 2910625"/>
                <a:gd name="connsiteY98" fmla="*/ 193183 h 4288665"/>
                <a:gd name="connsiteX99" fmla="*/ 618186 w 2910625"/>
                <a:gd name="connsiteY9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98" fmla="*/ 618186 w 2910625"/>
                <a:gd name="connsiteY98" fmla="*/ 167425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553792 w 2910625"/>
                <a:gd name="connsiteY9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96214 w 2910625"/>
                <a:gd name="connsiteY94" fmla="*/ 257578 h 4288665"/>
                <a:gd name="connsiteX95" fmla="*/ 553792 w 2910625"/>
                <a:gd name="connsiteY9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296214 w 2910625"/>
                <a:gd name="connsiteY93" fmla="*/ 257578 h 4288665"/>
                <a:gd name="connsiteX94" fmla="*/ 553792 w 2910625"/>
                <a:gd name="connsiteY9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296214 w 2910625"/>
                <a:gd name="connsiteY92" fmla="*/ 257578 h 4288665"/>
                <a:gd name="connsiteX93" fmla="*/ 553792 w 2910625"/>
                <a:gd name="connsiteY93" fmla="*/ 193183 h 4288665"/>
                <a:gd name="connsiteX0" fmla="*/ 555938 w 2912771"/>
                <a:gd name="connsiteY0" fmla="*/ 193183 h 4288665"/>
                <a:gd name="connsiteX1" fmla="*/ 710484 w 2912771"/>
                <a:gd name="connsiteY1" fmla="*/ 141668 h 4288665"/>
                <a:gd name="connsiteX2" fmla="*/ 890788 w 2912771"/>
                <a:gd name="connsiteY2" fmla="*/ 77273 h 4288665"/>
                <a:gd name="connsiteX3" fmla="*/ 929425 w 2912771"/>
                <a:gd name="connsiteY3" fmla="*/ 64394 h 4288665"/>
                <a:gd name="connsiteX4" fmla="*/ 1174123 w 2912771"/>
                <a:gd name="connsiteY4" fmla="*/ 0 h 4288665"/>
                <a:gd name="connsiteX5" fmla="*/ 1663521 w 2912771"/>
                <a:gd name="connsiteY5" fmla="*/ 12879 h 4288665"/>
                <a:gd name="connsiteX6" fmla="*/ 1779430 w 2912771"/>
                <a:gd name="connsiteY6" fmla="*/ 64394 h 4288665"/>
                <a:gd name="connsiteX7" fmla="*/ 1869583 w 2912771"/>
                <a:gd name="connsiteY7" fmla="*/ 103031 h 4288665"/>
                <a:gd name="connsiteX8" fmla="*/ 2037008 w 2912771"/>
                <a:gd name="connsiteY8" fmla="*/ 425003 h 4288665"/>
                <a:gd name="connsiteX9" fmla="*/ 2037008 w 2912771"/>
                <a:gd name="connsiteY9" fmla="*/ 425003 h 4288665"/>
                <a:gd name="connsiteX10" fmla="*/ 2127160 w 2912771"/>
                <a:gd name="connsiteY10" fmla="*/ 643944 h 4288665"/>
                <a:gd name="connsiteX11" fmla="*/ 2281707 w 2912771"/>
                <a:gd name="connsiteY11" fmla="*/ 682580 h 4288665"/>
                <a:gd name="connsiteX12" fmla="*/ 2371859 w 2912771"/>
                <a:gd name="connsiteY12" fmla="*/ 746975 h 4288665"/>
                <a:gd name="connsiteX13" fmla="*/ 2423374 w 2912771"/>
                <a:gd name="connsiteY13" fmla="*/ 772733 h 4288665"/>
                <a:gd name="connsiteX14" fmla="*/ 2552163 w 2912771"/>
                <a:gd name="connsiteY14" fmla="*/ 927279 h 4288665"/>
                <a:gd name="connsiteX15" fmla="*/ 2629436 w 2912771"/>
                <a:gd name="connsiteY15" fmla="*/ 1017431 h 4288665"/>
                <a:gd name="connsiteX16" fmla="*/ 2680952 w 2912771"/>
                <a:gd name="connsiteY16" fmla="*/ 1120462 h 4288665"/>
                <a:gd name="connsiteX17" fmla="*/ 2745346 w 2912771"/>
                <a:gd name="connsiteY17" fmla="*/ 1262130 h 4288665"/>
                <a:gd name="connsiteX18" fmla="*/ 2809740 w 2912771"/>
                <a:gd name="connsiteY18" fmla="*/ 1403797 h 4288665"/>
                <a:gd name="connsiteX19" fmla="*/ 2835498 w 2912771"/>
                <a:gd name="connsiteY19" fmla="*/ 1455313 h 4288665"/>
                <a:gd name="connsiteX20" fmla="*/ 2887014 w 2912771"/>
                <a:gd name="connsiteY20" fmla="*/ 1584102 h 4288665"/>
                <a:gd name="connsiteX21" fmla="*/ 2899892 w 2912771"/>
                <a:gd name="connsiteY21" fmla="*/ 1635617 h 4288665"/>
                <a:gd name="connsiteX22" fmla="*/ 2912771 w 2912771"/>
                <a:gd name="connsiteY22" fmla="*/ 1674254 h 4288665"/>
                <a:gd name="connsiteX23" fmla="*/ 2899892 w 2912771"/>
                <a:gd name="connsiteY23" fmla="*/ 1828800 h 4288665"/>
                <a:gd name="connsiteX24" fmla="*/ 2874135 w 2912771"/>
                <a:gd name="connsiteY24" fmla="*/ 1918952 h 4288665"/>
                <a:gd name="connsiteX25" fmla="*/ 2848377 w 2912771"/>
                <a:gd name="connsiteY25" fmla="*/ 2060620 h 4288665"/>
                <a:gd name="connsiteX26" fmla="*/ 2809740 w 2912771"/>
                <a:gd name="connsiteY26" fmla="*/ 2434107 h 4288665"/>
                <a:gd name="connsiteX27" fmla="*/ 2783983 w 2912771"/>
                <a:gd name="connsiteY27" fmla="*/ 2550017 h 4288665"/>
                <a:gd name="connsiteX28" fmla="*/ 2771104 w 2912771"/>
                <a:gd name="connsiteY28" fmla="*/ 2588654 h 4288665"/>
                <a:gd name="connsiteX29" fmla="*/ 2745346 w 2912771"/>
                <a:gd name="connsiteY29" fmla="*/ 2640169 h 4288665"/>
                <a:gd name="connsiteX30" fmla="*/ 2693830 w 2912771"/>
                <a:gd name="connsiteY30" fmla="*/ 2743200 h 4288665"/>
                <a:gd name="connsiteX31" fmla="*/ 2680952 w 2912771"/>
                <a:gd name="connsiteY31" fmla="*/ 2781837 h 4288665"/>
                <a:gd name="connsiteX32" fmla="*/ 2655194 w 2912771"/>
                <a:gd name="connsiteY32" fmla="*/ 2820473 h 4288665"/>
                <a:gd name="connsiteX33" fmla="*/ 2629436 w 2912771"/>
                <a:gd name="connsiteY33" fmla="*/ 2871989 h 4288665"/>
                <a:gd name="connsiteX34" fmla="*/ 2474890 w 2912771"/>
                <a:gd name="connsiteY34" fmla="*/ 3000778 h 4288665"/>
                <a:gd name="connsiteX35" fmla="*/ 2436253 w 2912771"/>
                <a:gd name="connsiteY35" fmla="*/ 3013656 h 4288665"/>
                <a:gd name="connsiteX36" fmla="*/ 2371859 w 2912771"/>
                <a:gd name="connsiteY36" fmla="*/ 3039414 h 4288665"/>
                <a:gd name="connsiteX37" fmla="*/ 2243070 w 2912771"/>
                <a:gd name="connsiteY37" fmla="*/ 3078051 h 4288665"/>
                <a:gd name="connsiteX38" fmla="*/ 2217312 w 2912771"/>
                <a:gd name="connsiteY38" fmla="*/ 3322749 h 4288665"/>
                <a:gd name="connsiteX39" fmla="*/ 2204433 w 2912771"/>
                <a:gd name="connsiteY39" fmla="*/ 3464417 h 4288665"/>
                <a:gd name="connsiteX40" fmla="*/ 2178676 w 2912771"/>
                <a:gd name="connsiteY40" fmla="*/ 3567448 h 4288665"/>
                <a:gd name="connsiteX41" fmla="*/ 2140039 w 2912771"/>
                <a:gd name="connsiteY41" fmla="*/ 3721994 h 4288665"/>
                <a:gd name="connsiteX42" fmla="*/ 2114281 w 2912771"/>
                <a:gd name="connsiteY42" fmla="*/ 3773510 h 4288665"/>
                <a:gd name="connsiteX43" fmla="*/ 2101402 w 2912771"/>
                <a:gd name="connsiteY43" fmla="*/ 3812147 h 4288665"/>
                <a:gd name="connsiteX44" fmla="*/ 2062766 w 2912771"/>
                <a:gd name="connsiteY44" fmla="*/ 3863662 h 4288665"/>
                <a:gd name="connsiteX45" fmla="*/ 2011250 w 2912771"/>
                <a:gd name="connsiteY45" fmla="*/ 3953814 h 4288665"/>
                <a:gd name="connsiteX46" fmla="*/ 1921098 w 2912771"/>
                <a:gd name="connsiteY46" fmla="*/ 4043966 h 4288665"/>
                <a:gd name="connsiteX47" fmla="*/ 1843825 w 2912771"/>
                <a:gd name="connsiteY47" fmla="*/ 4108361 h 4288665"/>
                <a:gd name="connsiteX48" fmla="*/ 1740794 w 2912771"/>
                <a:gd name="connsiteY48" fmla="*/ 4185634 h 4288665"/>
                <a:gd name="connsiteX49" fmla="*/ 1637763 w 2912771"/>
                <a:gd name="connsiteY49" fmla="*/ 4211392 h 4288665"/>
                <a:gd name="connsiteX50" fmla="*/ 1534732 w 2912771"/>
                <a:gd name="connsiteY50" fmla="*/ 4250028 h 4288665"/>
                <a:gd name="connsiteX51" fmla="*/ 1470338 w 2912771"/>
                <a:gd name="connsiteY51" fmla="*/ 4262907 h 4288665"/>
                <a:gd name="connsiteX52" fmla="*/ 1431701 w 2912771"/>
                <a:gd name="connsiteY52" fmla="*/ 4275786 h 4288665"/>
                <a:gd name="connsiteX53" fmla="*/ 1251397 w 2912771"/>
                <a:gd name="connsiteY53" fmla="*/ 4288665 h 4288665"/>
                <a:gd name="connsiteX54" fmla="*/ 1006698 w 2912771"/>
                <a:gd name="connsiteY54" fmla="*/ 4275786 h 4288665"/>
                <a:gd name="connsiteX55" fmla="*/ 865030 w 2912771"/>
                <a:gd name="connsiteY55" fmla="*/ 4211392 h 4288665"/>
                <a:gd name="connsiteX56" fmla="*/ 826394 w 2912771"/>
                <a:gd name="connsiteY56" fmla="*/ 4185634 h 4288665"/>
                <a:gd name="connsiteX57" fmla="*/ 787757 w 2912771"/>
                <a:gd name="connsiteY57" fmla="*/ 4146997 h 4288665"/>
                <a:gd name="connsiteX58" fmla="*/ 710484 w 2912771"/>
                <a:gd name="connsiteY58" fmla="*/ 4121240 h 4288665"/>
                <a:gd name="connsiteX59" fmla="*/ 671847 w 2912771"/>
                <a:gd name="connsiteY59" fmla="*/ 4082603 h 4288665"/>
                <a:gd name="connsiteX60" fmla="*/ 633211 w 2912771"/>
                <a:gd name="connsiteY60" fmla="*/ 4069724 h 4288665"/>
                <a:gd name="connsiteX61" fmla="*/ 543059 w 2912771"/>
                <a:gd name="connsiteY61" fmla="*/ 3979572 h 4288665"/>
                <a:gd name="connsiteX62" fmla="*/ 491543 w 2912771"/>
                <a:gd name="connsiteY62" fmla="*/ 3928056 h 4288665"/>
                <a:gd name="connsiteX63" fmla="*/ 452907 w 2912771"/>
                <a:gd name="connsiteY63" fmla="*/ 3863662 h 4288665"/>
                <a:gd name="connsiteX64" fmla="*/ 375633 w 2912771"/>
                <a:gd name="connsiteY64" fmla="*/ 3747752 h 4288665"/>
                <a:gd name="connsiteX65" fmla="*/ 298360 w 2912771"/>
                <a:gd name="connsiteY65" fmla="*/ 3644721 h 4288665"/>
                <a:gd name="connsiteX66" fmla="*/ 285481 w 2912771"/>
                <a:gd name="connsiteY66" fmla="*/ 3606085 h 4288665"/>
                <a:gd name="connsiteX67" fmla="*/ 246845 w 2912771"/>
                <a:gd name="connsiteY67" fmla="*/ 3554569 h 4288665"/>
                <a:gd name="connsiteX68" fmla="*/ 156692 w 2912771"/>
                <a:gd name="connsiteY68" fmla="*/ 3425780 h 4288665"/>
                <a:gd name="connsiteX69" fmla="*/ 79419 w 2912771"/>
                <a:gd name="connsiteY69" fmla="*/ 3271234 h 4288665"/>
                <a:gd name="connsiteX70" fmla="*/ 40783 w 2912771"/>
                <a:gd name="connsiteY70" fmla="*/ 3206840 h 4288665"/>
                <a:gd name="connsiteX71" fmla="*/ 2146 w 2912771"/>
                <a:gd name="connsiteY71" fmla="*/ 3078051 h 4288665"/>
                <a:gd name="connsiteX72" fmla="*/ 40783 w 2912771"/>
                <a:gd name="connsiteY72" fmla="*/ 2807594 h 4288665"/>
                <a:gd name="connsiteX73" fmla="*/ 53661 w 2912771"/>
                <a:gd name="connsiteY73" fmla="*/ 2768958 h 4288665"/>
                <a:gd name="connsiteX74" fmla="*/ 92298 w 2912771"/>
                <a:gd name="connsiteY74" fmla="*/ 2730321 h 4288665"/>
                <a:gd name="connsiteX75" fmla="*/ 143814 w 2912771"/>
                <a:gd name="connsiteY75" fmla="*/ 2704564 h 4288665"/>
                <a:gd name="connsiteX76" fmla="*/ 182450 w 2912771"/>
                <a:gd name="connsiteY76" fmla="*/ 2678806 h 4288665"/>
                <a:gd name="connsiteX77" fmla="*/ 208208 w 2912771"/>
                <a:gd name="connsiteY77" fmla="*/ 2446986 h 4288665"/>
                <a:gd name="connsiteX78" fmla="*/ 221087 w 2912771"/>
                <a:gd name="connsiteY78" fmla="*/ 2318197 h 4288665"/>
                <a:gd name="connsiteX79" fmla="*/ 233966 w 2912771"/>
                <a:gd name="connsiteY79" fmla="*/ 2240924 h 4288665"/>
                <a:gd name="connsiteX80" fmla="*/ 259723 w 2912771"/>
                <a:gd name="connsiteY80" fmla="*/ 2163651 h 4288665"/>
                <a:gd name="connsiteX81" fmla="*/ 272602 w 2912771"/>
                <a:gd name="connsiteY81" fmla="*/ 1970468 h 4288665"/>
                <a:gd name="connsiteX82" fmla="*/ 221087 w 2912771"/>
                <a:gd name="connsiteY82" fmla="*/ 1545465 h 4288665"/>
                <a:gd name="connsiteX83" fmla="*/ 208208 w 2912771"/>
                <a:gd name="connsiteY83" fmla="*/ 1481071 h 4288665"/>
                <a:gd name="connsiteX84" fmla="*/ 130935 w 2912771"/>
                <a:gd name="connsiteY84" fmla="*/ 1352282 h 4288665"/>
                <a:gd name="connsiteX85" fmla="*/ 105177 w 2912771"/>
                <a:gd name="connsiteY85" fmla="*/ 1313645 h 4288665"/>
                <a:gd name="connsiteX86" fmla="*/ 79419 w 2912771"/>
                <a:gd name="connsiteY86" fmla="*/ 1275009 h 4288665"/>
                <a:gd name="connsiteX87" fmla="*/ 53661 w 2912771"/>
                <a:gd name="connsiteY87" fmla="*/ 1081825 h 4288665"/>
                <a:gd name="connsiteX88" fmla="*/ 40783 w 2912771"/>
                <a:gd name="connsiteY88" fmla="*/ 901521 h 4288665"/>
                <a:gd name="connsiteX89" fmla="*/ 2146 w 2912771"/>
                <a:gd name="connsiteY89" fmla="*/ 746975 h 4288665"/>
                <a:gd name="connsiteX90" fmla="*/ 53661 w 2912771"/>
                <a:gd name="connsiteY90" fmla="*/ 425003 h 4288665"/>
                <a:gd name="connsiteX91" fmla="*/ 298360 w 2912771"/>
                <a:gd name="connsiteY91" fmla="*/ 257578 h 4288665"/>
                <a:gd name="connsiteX92" fmla="*/ 555938 w 2912771"/>
                <a:gd name="connsiteY9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77273 w 2910625"/>
                <a:gd name="connsiteY85" fmla="*/ 1275009 h 4288665"/>
                <a:gd name="connsiteX86" fmla="*/ 51515 w 2910625"/>
                <a:gd name="connsiteY86" fmla="*/ 1081825 h 4288665"/>
                <a:gd name="connsiteX87" fmla="*/ 0 w 2910625"/>
                <a:gd name="connsiteY87" fmla="*/ 746975 h 4288665"/>
                <a:gd name="connsiteX88" fmla="*/ 51515 w 2910625"/>
                <a:gd name="connsiteY88" fmla="*/ 425003 h 4288665"/>
                <a:gd name="connsiteX89" fmla="*/ 296214 w 2910625"/>
                <a:gd name="connsiteY89" fmla="*/ 257578 h 4288665"/>
                <a:gd name="connsiteX90" fmla="*/ 553792 w 2910625"/>
                <a:gd name="connsiteY9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89397 w 2910625"/>
                <a:gd name="connsiteY61" fmla="*/ 3928056 h 4288665"/>
                <a:gd name="connsiteX62" fmla="*/ 450761 w 2910625"/>
                <a:gd name="connsiteY62" fmla="*/ 3863662 h 4288665"/>
                <a:gd name="connsiteX63" fmla="*/ 373487 w 2910625"/>
                <a:gd name="connsiteY63" fmla="*/ 3747752 h 4288665"/>
                <a:gd name="connsiteX64" fmla="*/ 296214 w 2910625"/>
                <a:gd name="connsiteY64" fmla="*/ 3644721 h 4288665"/>
                <a:gd name="connsiteX65" fmla="*/ 283335 w 2910625"/>
                <a:gd name="connsiteY65" fmla="*/ 3606085 h 4288665"/>
                <a:gd name="connsiteX66" fmla="*/ 244699 w 2910625"/>
                <a:gd name="connsiteY66" fmla="*/ 3554569 h 4288665"/>
                <a:gd name="connsiteX67" fmla="*/ 154546 w 2910625"/>
                <a:gd name="connsiteY67" fmla="*/ 3425780 h 4288665"/>
                <a:gd name="connsiteX68" fmla="*/ 77273 w 2910625"/>
                <a:gd name="connsiteY68" fmla="*/ 3271234 h 4288665"/>
                <a:gd name="connsiteX69" fmla="*/ 38637 w 2910625"/>
                <a:gd name="connsiteY69" fmla="*/ 3206840 h 4288665"/>
                <a:gd name="connsiteX70" fmla="*/ 0 w 2910625"/>
                <a:gd name="connsiteY70" fmla="*/ 3078051 h 4288665"/>
                <a:gd name="connsiteX71" fmla="*/ 38637 w 2910625"/>
                <a:gd name="connsiteY71" fmla="*/ 2807594 h 4288665"/>
                <a:gd name="connsiteX72" fmla="*/ 51515 w 2910625"/>
                <a:gd name="connsiteY72" fmla="*/ 2768958 h 4288665"/>
                <a:gd name="connsiteX73" fmla="*/ 90152 w 2910625"/>
                <a:gd name="connsiteY73" fmla="*/ 2730321 h 4288665"/>
                <a:gd name="connsiteX74" fmla="*/ 141668 w 2910625"/>
                <a:gd name="connsiteY74" fmla="*/ 2704564 h 4288665"/>
                <a:gd name="connsiteX75" fmla="*/ 180304 w 2910625"/>
                <a:gd name="connsiteY75" fmla="*/ 2678806 h 4288665"/>
                <a:gd name="connsiteX76" fmla="*/ 206062 w 2910625"/>
                <a:gd name="connsiteY76" fmla="*/ 2446986 h 4288665"/>
                <a:gd name="connsiteX77" fmla="*/ 218941 w 2910625"/>
                <a:gd name="connsiteY77" fmla="*/ 2318197 h 4288665"/>
                <a:gd name="connsiteX78" fmla="*/ 231820 w 2910625"/>
                <a:gd name="connsiteY78" fmla="*/ 2240924 h 4288665"/>
                <a:gd name="connsiteX79" fmla="*/ 257577 w 2910625"/>
                <a:gd name="connsiteY79" fmla="*/ 2163651 h 4288665"/>
                <a:gd name="connsiteX80" fmla="*/ 270456 w 2910625"/>
                <a:gd name="connsiteY80" fmla="*/ 1970468 h 4288665"/>
                <a:gd name="connsiteX81" fmla="*/ 218941 w 2910625"/>
                <a:gd name="connsiteY81" fmla="*/ 1545465 h 4288665"/>
                <a:gd name="connsiteX82" fmla="*/ 206062 w 2910625"/>
                <a:gd name="connsiteY82" fmla="*/ 1481071 h 4288665"/>
                <a:gd name="connsiteX83" fmla="*/ 128789 w 2910625"/>
                <a:gd name="connsiteY83" fmla="*/ 1352282 h 4288665"/>
                <a:gd name="connsiteX84" fmla="*/ 77273 w 2910625"/>
                <a:gd name="connsiteY84" fmla="*/ 1275009 h 4288665"/>
                <a:gd name="connsiteX85" fmla="*/ 51515 w 2910625"/>
                <a:gd name="connsiteY85" fmla="*/ 1081825 h 4288665"/>
                <a:gd name="connsiteX86" fmla="*/ 0 w 2910625"/>
                <a:gd name="connsiteY86" fmla="*/ 746975 h 4288665"/>
                <a:gd name="connsiteX87" fmla="*/ 51515 w 2910625"/>
                <a:gd name="connsiteY87" fmla="*/ 425003 h 4288665"/>
                <a:gd name="connsiteX88" fmla="*/ 296214 w 2910625"/>
                <a:gd name="connsiteY88" fmla="*/ 257578 h 4288665"/>
                <a:gd name="connsiteX89" fmla="*/ 553792 w 2910625"/>
                <a:gd name="connsiteY8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50761 w 2910625"/>
                <a:gd name="connsiteY61" fmla="*/ 3863662 h 4288665"/>
                <a:gd name="connsiteX62" fmla="*/ 373487 w 2910625"/>
                <a:gd name="connsiteY62" fmla="*/ 3747752 h 4288665"/>
                <a:gd name="connsiteX63" fmla="*/ 296214 w 2910625"/>
                <a:gd name="connsiteY63" fmla="*/ 3644721 h 4288665"/>
                <a:gd name="connsiteX64" fmla="*/ 283335 w 2910625"/>
                <a:gd name="connsiteY64" fmla="*/ 3606085 h 4288665"/>
                <a:gd name="connsiteX65" fmla="*/ 244699 w 2910625"/>
                <a:gd name="connsiteY65" fmla="*/ 3554569 h 4288665"/>
                <a:gd name="connsiteX66" fmla="*/ 154546 w 2910625"/>
                <a:gd name="connsiteY66" fmla="*/ 3425780 h 4288665"/>
                <a:gd name="connsiteX67" fmla="*/ 77273 w 2910625"/>
                <a:gd name="connsiteY67" fmla="*/ 3271234 h 4288665"/>
                <a:gd name="connsiteX68" fmla="*/ 38637 w 2910625"/>
                <a:gd name="connsiteY68" fmla="*/ 3206840 h 4288665"/>
                <a:gd name="connsiteX69" fmla="*/ 0 w 2910625"/>
                <a:gd name="connsiteY69" fmla="*/ 3078051 h 4288665"/>
                <a:gd name="connsiteX70" fmla="*/ 38637 w 2910625"/>
                <a:gd name="connsiteY70" fmla="*/ 2807594 h 4288665"/>
                <a:gd name="connsiteX71" fmla="*/ 51515 w 2910625"/>
                <a:gd name="connsiteY71" fmla="*/ 2768958 h 4288665"/>
                <a:gd name="connsiteX72" fmla="*/ 90152 w 2910625"/>
                <a:gd name="connsiteY72" fmla="*/ 2730321 h 4288665"/>
                <a:gd name="connsiteX73" fmla="*/ 141668 w 2910625"/>
                <a:gd name="connsiteY73" fmla="*/ 2704564 h 4288665"/>
                <a:gd name="connsiteX74" fmla="*/ 180304 w 2910625"/>
                <a:gd name="connsiteY74" fmla="*/ 2678806 h 4288665"/>
                <a:gd name="connsiteX75" fmla="*/ 206062 w 2910625"/>
                <a:gd name="connsiteY75" fmla="*/ 2446986 h 4288665"/>
                <a:gd name="connsiteX76" fmla="*/ 218941 w 2910625"/>
                <a:gd name="connsiteY76" fmla="*/ 2318197 h 4288665"/>
                <a:gd name="connsiteX77" fmla="*/ 231820 w 2910625"/>
                <a:gd name="connsiteY77" fmla="*/ 2240924 h 4288665"/>
                <a:gd name="connsiteX78" fmla="*/ 257577 w 2910625"/>
                <a:gd name="connsiteY78" fmla="*/ 2163651 h 4288665"/>
                <a:gd name="connsiteX79" fmla="*/ 270456 w 2910625"/>
                <a:gd name="connsiteY79" fmla="*/ 1970468 h 4288665"/>
                <a:gd name="connsiteX80" fmla="*/ 218941 w 2910625"/>
                <a:gd name="connsiteY80" fmla="*/ 1545465 h 4288665"/>
                <a:gd name="connsiteX81" fmla="*/ 206062 w 2910625"/>
                <a:gd name="connsiteY81" fmla="*/ 1481071 h 4288665"/>
                <a:gd name="connsiteX82" fmla="*/ 128789 w 2910625"/>
                <a:gd name="connsiteY82" fmla="*/ 1352282 h 4288665"/>
                <a:gd name="connsiteX83" fmla="*/ 77273 w 2910625"/>
                <a:gd name="connsiteY83" fmla="*/ 1275009 h 4288665"/>
                <a:gd name="connsiteX84" fmla="*/ 51515 w 2910625"/>
                <a:gd name="connsiteY84" fmla="*/ 1081825 h 4288665"/>
                <a:gd name="connsiteX85" fmla="*/ 0 w 2910625"/>
                <a:gd name="connsiteY85" fmla="*/ 746975 h 4288665"/>
                <a:gd name="connsiteX86" fmla="*/ 51515 w 2910625"/>
                <a:gd name="connsiteY86" fmla="*/ 425003 h 4288665"/>
                <a:gd name="connsiteX87" fmla="*/ 296214 w 2910625"/>
                <a:gd name="connsiteY87" fmla="*/ 257578 h 4288665"/>
                <a:gd name="connsiteX88" fmla="*/ 553792 w 2910625"/>
                <a:gd name="connsiteY8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540913 w 2910625"/>
                <a:gd name="connsiteY59" fmla="*/ 3979572 h 4288665"/>
                <a:gd name="connsiteX60" fmla="*/ 450761 w 2910625"/>
                <a:gd name="connsiteY60" fmla="*/ 3863662 h 4288665"/>
                <a:gd name="connsiteX61" fmla="*/ 373487 w 2910625"/>
                <a:gd name="connsiteY61" fmla="*/ 3747752 h 4288665"/>
                <a:gd name="connsiteX62" fmla="*/ 296214 w 2910625"/>
                <a:gd name="connsiteY62" fmla="*/ 3644721 h 4288665"/>
                <a:gd name="connsiteX63" fmla="*/ 283335 w 2910625"/>
                <a:gd name="connsiteY63" fmla="*/ 3606085 h 4288665"/>
                <a:gd name="connsiteX64" fmla="*/ 244699 w 2910625"/>
                <a:gd name="connsiteY64" fmla="*/ 3554569 h 4288665"/>
                <a:gd name="connsiteX65" fmla="*/ 154546 w 2910625"/>
                <a:gd name="connsiteY65" fmla="*/ 3425780 h 4288665"/>
                <a:gd name="connsiteX66" fmla="*/ 77273 w 2910625"/>
                <a:gd name="connsiteY66" fmla="*/ 3271234 h 4288665"/>
                <a:gd name="connsiteX67" fmla="*/ 38637 w 2910625"/>
                <a:gd name="connsiteY67" fmla="*/ 3206840 h 4288665"/>
                <a:gd name="connsiteX68" fmla="*/ 0 w 2910625"/>
                <a:gd name="connsiteY68" fmla="*/ 3078051 h 4288665"/>
                <a:gd name="connsiteX69" fmla="*/ 38637 w 2910625"/>
                <a:gd name="connsiteY69" fmla="*/ 2807594 h 4288665"/>
                <a:gd name="connsiteX70" fmla="*/ 51515 w 2910625"/>
                <a:gd name="connsiteY70" fmla="*/ 2768958 h 4288665"/>
                <a:gd name="connsiteX71" fmla="*/ 90152 w 2910625"/>
                <a:gd name="connsiteY71" fmla="*/ 2730321 h 4288665"/>
                <a:gd name="connsiteX72" fmla="*/ 141668 w 2910625"/>
                <a:gd name="connsiteY72" fmla="*/ 2704564 h 4288665"/>
                <a:gd name="connsiteX73" fmla="*/ 180304 w 2910625"/>
                <a:gd name="connsiteY73" fmla="*/ 2678806 h 4288665"/>
                <a:gd name="connsiteX74" fmla="*/ 206062 w 2910625"/>
                <a:gd name="connsiteY74" fmla="*/ 2446986 h 4288665"/>
                <a:gd name="connsiteX75" fmla="*/ 218941 w 2910625"/>
                <a:gd name="connsiteY75" fmla="*/ 2318197 h 4288665"/>
                <a:gd name="connsiteX76" fmla="*/ 231820 w 2910625"/>
                <a:gd name="connsiteY76" fmla="*/ 2240924 h 4288665"/>
                <a:gd name="connsiteX77" fmla="*/ 257577 w 2910625"/>
                <a:gd name="connsiteY77" fmla="*/ 2163651 h 4288665"/>
                <a:gd name="connsiteX78" fmla="*/ 270456 w 2910625"/>
                <a:gd name="connsiteY78" fmla="*/ 1970468 h 4288665"/>
                <a:gd name="connsiteX79" fmla="*/ 218941 w 2910625"/>
                <a:gd name="connsiteY79" fmla="*/ 1545465 h 4288665"/>
                <a:gd name="connsiteX80" fmla="*/ 206062 w 2910625"/>
                <a:gd name="connsiteY80" fmla="*/ 1481071 h 4288665"/>
                <a:gd name="connsiteX81" fmla="*/ 128789 w 2910625"/>
                <a:gd name="connsiteY81" fmla="*/ 1352282 h 4288665"/>
                <a:gd name="connsiteX82" fmla="*/ 77273 w 2910625"/>
                <a:gd name="connsiteY82" fmla="*/ 1275009 h 4288665"/>
                <a:gd name="connsiteX83" fmla="*/ 51515 w 2910625"/>
                <a:gd name="connsiteY83" fmla="*/ 1081825 h 4288665"/>
                <a:gd name="connsiteX84" fmla="*/ 0 w 2910625"/>
                <a:gd name="connsiteY84" fmla="*/ 746975 h 4288665"/>
                <a:gd name="connsiteX85" fmla="*/ 51515 w 2910625"/>
                <a:gd name="connsiteY85" fmla="*/ 425003 h 4288665"/>
                <a:gd name="connsiteX86" fmla="*/ 296214 w 2910625"/>
                <a:gd name="connsiteY86" fmla="*/ 257578 h 4288665"/>
                <a:gd name="connsiteX87" fmla="*/ 553792 w 2910625"/>
                <a:gd name="connsiteY8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08338 w 2910625"/>
                <a:gd name="connsiteY57" fmla="*/ 4121240 h 4288665"/>
                <a:gd name="connsiteX58" fmla="*/ 540913 w 2910625"/>
                <a:gd name="connsiteY58" fmla="*/ 3979572 h 4288665"/>
                <a:gd name="connsiteX59" fmla="*/ 450761 w 2910625"/>
                <a:gd name="connsiteY59" fmla="*/ 3863662 h 4288665"/>
                <a:gd name="connsiteX60" fmla="*/ 373487 w 2910625"/>
                <a:gd name="connsiteY60" fmla="*/ 3747752 h 4288665"/>
                <a:gd name="connsiteX61" fmla="*/ 296214 w 2910625"/>
                <a:gd name="connsiteY61" fmla="*/ 3644721 h 4288665"/>
                <a:gd name="connsiteX62" fmla="*/ 283335 w 2910625"/>
                <a:gd name="connsiteY62" fmla="*/ 3606085 h 4288665"/>
                <a:gd name="connsiteX63" fmla="*/ 244699 w 2910625"/>
                <a:gd name="connsiteY63" fmla="*/ 3554569 h 4288665"/>
                <a:gd name="connsiteX64" fmla="*/ 154546 w 2910625"/>
                <a:gd name="connsiteY64" fmla="*/ 3425780 h 4288665"/>
                <a:gd name="connsiteX65" fmla="*/ 77273 w 2910625"/>
                <a:gd name="connsiteY65" fmla="*/ 3271234 h 4288665"/>
                <a:gd name="connsiteX66" fmla="*/ 38637 w 2910625"/>
                <a:gd name="connsiteY66" fmla="*/ 3206840 h 4288665"/>
                <a:gd name="connsiteX67" fmla="*/ 0 w 2910625"/>
                <a:gd name="connsiteY67" fmla="*/ 3078051 h 4288665"/>
                <a:gd name="connsiteX68" fmla="*/ 38637 w 2910625"/>
                <a:gd name="connsiteY68" fmla="*/ 2807594 h 4288665"/>
                <a:gd name="connsiteX69" fmla="*/ 51515 w 2910625"/>
                <a:gd name="connsiteY69" fmla="*/ 2768958 h 4288665"/>
                <a:gd name="connsiteX70" fmla="*/ 90152 w 2910625"/>
                <a:gd name="connsiteY70" fmla="*/ 2730321 h 4288665"/>
                <a:gd name="connsiteX71" fmla="*/ 141668 w 2910625"/>
                <a:gd name="connsiteY71" fmla="*/ 2704564 h 4288665"/>
                <a:gd name="connsiteX72" fmla="*/ 180304 w 2910625"/>
                <a:gd name="connsiteY72" fmla="*/ 2678806 h 4288665"/>
                <a:gd name="connsiteX73" fmla="*/ 206062 w 2910625"/>
                <a:gd name="connsiteY73" fmla="*/ 2446986 h 4288665"/>
                <a:gd name="connsiteX74" fmla="*/ 218941 w 2910625"/>
                <a:gd name="connsiteY74" fmla="*/ 2318197 h 4288665"/>
                <a:gd name="connsiteX75" fmla="*/ 231820 w 2910625"/>
                <a:gd name="connsiteY75" fmla="*/ 2240924 h 4288665"/>
                <a:gd name="connsiteX76" fmla="*/ 257577 w 2910625"/>
                <a:gd name="connsiteY76" fmla="*/ 2163651 h 4288665"/>
                <a:gd name="connsiteX77" fmla="*/ 270456 w 2910625"/>
                <a:gd name="connsiteY77" fmla="*/ 1970468 h 4288665"/>
                <a:gd name="connsiteX78" fmla="*/ 218941 w 2910625"/>
                <a:gd name="connsiteY78" fmla="*/ 1545465 h 4288665"/>
                <a:gd name="connsiteX79" fmla="*/ 206062 w 2910625"/>
                <a:gd name="connsiteY79" fmla="*/ 1481071 h 4288665"/>
                <a:gd name="connsiteX80" fmla="*/ 128789 w 2910625"/>
                <a:gd name="connsiteY80" fmla="*/ 1352282 h 4288665"/>
                <a:gd name="connsiteX81" fmla="*/ 77273 w 2910625"/>
                <a:gd name="connsiteY81" fmla="*/ 1275009 h 4288665"/>
                <a:gd name="connsiteX82" fmla="*/ 51515 w 2910625"/>
                <a:gd name="connsiteY82" fmla="*/ 1081825 h 4288665"/>
                <a:gd name="connsiteX83" fmla="*/ 0 w 2910625"/>
                <a:gd name="connsiteY83" fmla="*/ 746975 h 4288665"/>
                <a:gd name="connsiteX84" fmla="*/ 51515 w 2910625"/>
                <a:gd name="connsiteY84" fmla="*/ 425003 h 4288665"/>
                <a:gd name="connsiteX85" fmla="*/ 296214 w 2910625"/>
                <a:gd name="connsiteY85" fmla="*/ 257578 h 4288665"/>
                <a:gd name="connsiteX86" fmla="*/ 553792 w 2910625"/>
                <a:gd name="connsiteY8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540913 w 2910625"/>
                <a:gd name="connsiteY57" fmla="*/ 3979572 h 4288665"/>
                <a:gd name="connsiteX58" fmla="*/ 450761 w 2910625"/>
                <a:gd name="connsiteY58" fmla="*/ 3863662 h 4288665"/>
                <a:gd name="connsiteX59" fmla="*/ 373487 w 2910625"/>
                <a:gd name="connsiteY59" fmla="*/ 3747752 h 4288665"/>
                <a:gd name="connsiteX60" fmla="*/ 296214 w 2910625"/>
                <a:gd name="connsiteY60" fmla="*/ 3644721 h 4288665"/>
                <a:gd name="connsiteX61" fmla="*/ 283335 w 2910625"/>
                <a:gd name="connsiteY61" fmla="*/ 3606085 h 4288665"/>
                <a:gd name="connsiteX62" fmla="*/ 244699 w 2910625"/>
                <a:gd name="connsiteY62" fmla="*/ 3554569 h 4288665"/>
                <a:gd name="connsiteX63" fmla="*/ 154546 w 2910625"/>
                <a:gd name="connsiteY63" fmla="*/ 3425780 h 4288665"/>
                <a:gd name="connsiteX64" fmla="*/ 77273 w 2910625"/>
                <a:gd name="connsiteY64" fmla="*/ 3271234 h 4288665"/>
                <a:gd name="connsiteX65" fmla="*/ 38637 w 2910625"/>
                <a:gd name="connsiteY65" fmla="*/ 3206840 h 4288665"/>
                <a:gd name="connsiteX66" fmla="*/ 0 w 2910625"/>
                <a:gd name="connsiteY66" fmla="*/ 3078051 h 4288665"/>
                <a:gd name="connsiteX67" fmla="*/ 38637 w 2910625"/>
                <a:gd name="connsiteY67" fmla="*/ 2807594 h 4288665"/>
                <a:gd name="connsiteX68" fmla="*/ 51515 w 2910625"/>
                <a:gd name="connsiteY68" fmla="*/ 2768958 h 4288665"/>
                <a:gd name="connsiteX69" fmla="*/ 90152 w 2910625"/>
                <a:gd name="connsiteY69" fmla="*/ 2730321 h 4288665"/>
                <a:gd name="connsiteX70" fmla="*/ 141668 w 2910625"/>
                <a:gd name="connsiteY70" fmla="*/ 2704564 h 4288665"/>
                <a:gd name="connsiteX71" fmla="*/ 180304 w 2910625"/>
                <a:gd name="connsiteY71" fmla="*/ 2678806 h 4288665"/>
                <a:gd name="connsiteX72" fmla="*/ 206062 w 2910625"/>
                <a:gd name="connsiteY72" fmla="*/ 2446986 h 4288665"/>
                <a:gd name="connsiteX73" fmla="*/ 218941 w 2910625"/>
                <a:gd name="connsiteY73" fmla="*/ 2318197 h 4288665"/>
                <a:gd name="connsiteX74" fmla="*/ 231820 w 2910625"/>
                <a:gd name="connsiteY74" fmla="*/ 2240924 h 4288665"/>
                <a:gd name="connsiteX75" fmla="*/ 257577 w 2910625"/>
                <a:gd name="connsiteY75" fmla="*/ 2163651 h 4288665"/>
                <a:gd name="connsiteX76" fmla="*/ 270456 w 2910625"/>
                <a:gd name="connsiteY76" fmla="*/ 1970468 h 4288665"/>
                <a:gd name="connsiteX77" fmla="*/ 218941 w 2910625"/>
                <a:gd name="connsiteY77" fmla="*/ 1545465 h 4288665"/>
                <a:gd name="connsiteX78" fmla="*/ 206062 w 2910625"/>
                <a:gd name="connsiteY78" fmla="*/ 1481071 h 4288665"/>
                <a:gd name="connsiteX79" fmla="*/ 128789 w 2910625"/>
                <a:gd name="connsiteY79" fmla="*/ 1352282 h 4288665"/>
                <a:gd name="connsiteX80" fmla="*/ 77273 w 2910625"/>
                <a:gd name="connsiteY80" fmla="*/ 1275009 h 4288665"/>
                <a:gd name="connsiteX81" fmla="*/ 51515 w 2910625"/>
                <a:gd name="connsiteY81" fmla="*/ 1081825 h 4288665"/>
                <a:gd name="connsiteX82" fmla="*/ 0 w 2910625"/>
                <a:gd name="connsiteY82" fmla="*/ 746975 h 4288665"/>
                <a:gd name="connsiteX83" fmla="*/ 51515 w 2910625"/>
                <a:gd name="connsiteY83" fmla="*/ 425003 h 4288665"/>
                <a:gd name="connsiteX84" fmla="*/ 296214 w 2910625"/>
                <a:gd name="connsiteY84" fmla="*/ 257578 h 4288665"/>
                <a:gd name="connsiteX85" fmla="*/ 553792 w 2910625"/>
                <a:gd name="connsiteY8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83335 w 2910625"/>
                <a:gd name="connsiteY60" fmla="*/ 3606085 h 4288665"/>
                <a:gd name="connsiteX61" fmla="*/ 244699 w 2910625"/>
                <a:gd name="connsiteY61" fmla="*/ 3554569 h 4288665"/>
                <a:gd name="connsiteX62" fmla="*/ 154546 w 2910625"/>
                <a:gd name="connsiteY62" fmla="*/ 3425780 h 4288665"/>
                <a:gd name="connsiteX63" fmla="*/ 77273 w 2910625"/>
                <a:gd name="connsiteY63" fmla="*/ 3271234 h 4288665"/>
                <a:gd name="connsiteX64" fmla="*/ 38637 w 2910625"/>
                <a:gd name="connsiteY64" fmla="*/ 3206840 h 4288665"/>
                <a:gd name="connsiteX65" fmla="*/ 0 w 2910625"/>
                <a:gd name="connsiteY65" fmla="*/ 3078051 h 4288665"/>
                <a:gd name="connsiteX66" fmla="*/ 38637 w 2910625"/>
                <a:gd name="connsiteY66" fmla="*/ 2807594 h 4288665"/>
                <a:gd name="connsiteX67" fmla="*/ 51515 w 2910625"/>
                <a:gd name="connsiteY67" fmla="*/ 2768958 h 4288665"/>
                <a:gd name="connsiteX68" fmla="*/ 90152 w 2910625"/>
                <a:gd name="connsiteY68" fmla="*/ 2730321 h 4288665"/>
                <a:gd name="connsiteX69" fmla="*/ 141668 w 2910625"/>
                <a:gd name="connsiteY69" fmla="*/ 2704564 h 4288665"/>
                <a:gd name="connsiteX70" fmla="*/ 180304 w 2910625"/>
                <a:gd name="connsiteY70" fmla="*/ 2678806 h 4288665"/>
                <a:gd name="connsiteX71" fmla="*/ 206062 w 2910625"/>
                <a:gd name="connsiteY71" fmla="*/ 2446986 h 4288665"/>
                <a:gd name="connsiteX72" fmla="*/ 218941 w 2910625"/>
                <a:gd name="connsiteY72" fmla="*/ 2318197 h 4288665"/>
                <a:gd name="connsiteX73" fmla="*/ 231820 w 2910625"/>
                <a:gd name="connsiteY73" fmla="*/ 2240924 h 4288665"/>
                <a:gd name="connsiteX74" fmla="*/ 257577 w 2910625"/>
                <a:gd name="connsiteY74" fmla="*/ 2163651 h 4288665"/>
                <a:gd name="connsiteX75" fmla="*/ 270456 w 2910625"/>
                <a:gd name="connsiteY75" fmla="*/ 1970468 h 4288665"/>
                <a:gd name="connsiteX76" fmla="*/ 218941 w 2910625"/>
                <a:gd name="connsiteY76" fmla="*/ 1545465 h 4288665"/>
                <a:gd name="connsiteX77" fmla="*/ 206062 w 2910625"/>
                <a:gd name="connsiteY77" fmla="*/ 1481071 h 4288665"/>
                <a:gd name="connsiteX78" fmla="*/ 128789 w 2910625"/>
                <a:gd name="connsiteY78" fmla="*/ 1352282 h 4288665"/>
                <a:gd name="connsiteX79" fmla="*/ 77273 w 2910625"/>
                <a:gd name="connsiteY79" fmla="*/ 1275009 h 4288665"/>
                <a:gd name="connsiteX80" fmla="*/ 51515 w 2910625"/>
                <a:gd name="connsiteY80" fmla="*/ 1081825 h 4288665"/>
                <a:gd name="connsiteX81" fmla="*/ 0 w 2910625"/>
                <a:gd name="connsiteY81" fmla="*/ 746975 h 4288665"/>
                <a:gd name="connsiteX82" fmla="*/ 51515 w 2910625"/>
                <a:gd name="connsiteY82" fmla="*/ 425003 h 4288665"/>
                <a:gd name="connsiteX83" fmla="*/ 296214 w 2910625"/>
                <a:gd name="connsiteY83" fmla="*/ 257578 h 4288665"/>
                <a:gd name="connsiteX84" fmla="*/ 553792 w 2910625"/>
                <a:gd name="connsiteY8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44699 w 2910625"/>
                <a:gd name="connsiteY60" fmla="*/ 3554569 h 4288665"/>
                <a:gd name="connsiteX61" fmla="*/ 154546 w 2910625"/>
                <a:gd name="connsiteY61" fmla="*/ 3425780 h 4288665"/>
                <a:gd name="connsiteX62" fmla="*/ 77273 w 2910625"/>
                <a:gd name="connsiteY62" fmla="*/ 3271234 h 4288665"/>
                <a:gd name="connsiteX63" fmla="*/ 38637 w 2910625"/>
                <a:gd name="connsiteY63" fmla="*/ 3206840 h 4288665"/>
                <a:gd name="connsiteX64" fmla="*/ 0 w 2910625"/>
                <a:gd name="connsiteY64" fmla="*/ 3078051 h 4288665"/>
                <a:gd name="connsiteX65" fmla="*/ 38637 w 2910625"/>
                <a:gd name="connsiteY65" fmla="*/ 2807594 h 4288665"/>
                <a:gd name="connsiteX66" fmla="*/ 51515 w 2910625"/>
                <a:gd name="connsiteY66" fmla="*/ 2768958 h 4288665"/>
                <a:gd name="connsiteX67" fmla="*/ 90152 w 2910625"/>
                <a:gd name="connsiteY67" fmla="*/ 2730321 h 4288665"/>
                <a:gd name="connsiteX68" fmla="*/ 141668 w 2910625"/>
                <a:gd name="connsiteY68" fmla="*/ 2704564 h 4288665"/>
                <a:gd name="connsiteX69" fmla="*/ 180304 w 2910625"/>
                <a:gd name="connsiteY69" fmla="*/ 2678806 h 4288665"/>
                <a:gd name="connsiteX70" fmla="*/ 206062 w 2910625"/>
                <a:gd name="connsiteY70" fmla="*/ 2446986 h 4288665"/>
                <a:gd name="connsiteX71" fmla="*/ 218941 w 2910625"/>
                <a:gd name="connsiteY71" fmla="*/ 2318197 h 4288665"/>
                <a:gd name="connsiteX72" fmla="*/ 231820 w 2910625"/>
                <a:gd name="connsiteY72" fmla="*/ 2240924 h 4288665"/>
                <a:gd name="connsiteX73" fmla="*/ 257577 w 2910625"/>
                <a:gd name="connsiteY73" fmla="*/ 2163651 h 4288665"/>
                <a:gd name="connsiteX74" fmla="*/ 270456 w 2910625"/>
                <a:gd name="connsiteY74" fmla="*/ 1970468 h 4288665"/>
                <a:gd name="connsiteX75" fmla="*/ 218941 w 2910625"/>
                <a:gd name="connsiteY75" fmla="*/ 1545465 h 4288665"/>
                <a:gd name="connsiteX76" fmla="*/ 206062 w 2910625"/>
                <a:gd name="connsiteY76" fmla="*/ 1481071 h 4288665"/>
                <a:gd name="connsiteX77" fmla="*/ 128789 w 2910625"/>
                <a:gd name="connsiteY77" fmla="*/ 1352282 h 4288665"/>
                <a:gd name="connsiteX78" fmla="*/ 77273 w 2910625"/>
                <a:gd name="connsiteY78" fmla="*/ 1275009 h 4288665"/>
                <a:gd name="connsiteX79" fmla="*/ 51515 w 2910625"/>
                <a:gd name="connsiteY79" fmla="*/ 1081825 h 4288665"/>
                <a:gd name="connsiteX80" fmla="*/ 0 w 2910625"/>
                <a:gd name="connsiteY80" fmla="*/ 746975 h 4288665"/>
                <a:gd name="connsiteX81" fmla="*/ 51515 w 2910625"/>
                <a:gd name="connsiteY81" fmla="*/ 425003 h 4288665"/>
                <a:gd name="connsiteX82" fmla="*/ 296214 w 2910625"/>
                <a:gd name="connsiteY82" fmla="*/ 257578 h 4288665"/>
                <a:gd name="connsiteX83" fmla="*/ 553792 w 2910625"/>
                <a:gd name="connsiteY8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38637 w 2910625"/>
                <a:gd name="connsiteY62" fmla="*/ 3206840 h 4288665"/>
                <a:gd name="connsiteX63" fmla="*/ 0 w 2910625"/>
                <a:gd name="connsiteY63" fmla="*/ 3078051 h 4288665"/>
                <a:gd name="connsiteX64" fmla="*/ 38637 w 2910625"/>
                <a:gd name="connsiteY64" fmla="*/ 2807594 h 4288665"/>
                <a:gd name="connsiteX65" fmla="*/ 51515 w 2910625"/>
                <a:gd name="connsiteY65" fmla="*/ 2768958 h 4288665"/>
                <a:gd name="connsiteX66" fmla="*/ 90152 w 2910625"/>
                <a:gd name="connsiteY66" fmla="*/ 2730321 h 4288665"/>
                <a:gd name="connsiteX67" fmla="*/ 141668 w 2910625"/>
                <a:gd name="connsiteY67" fmla="*/ 2704564 h 4288665"/>
                <a:gd name="connsiteX68" fmla="*/ 180304 w 2910625"/>
                <a:gd name="connsiteY68" fmla="*/ 2678806 h 4288665"/>
                <a:gd name="connsiteX69" fmla="*/ 206062 w 2910625"/>
                <a:gd name="connsiteY69" fmla="*/ 2446986 h 4288665"/>
                <a:gd name="connsiteX70" fmla="*/ 218941 w 2910625"/>
                <a:gd name="connsiteY70" fmla="*/ 2318197 h 4288665"/>
                <a:gd name="connsiteX71" fmla="*/ 231820 w 2910625"/>
                <a:gd name="connsiteY71" fmla="*/ 2240924 h 4288665"/>
                <a:gd name="connsiteX72" fmla="*/ 257577 w 2910625"/>
                <a:gd name="connsiteY72" fmla="*/ 2163651 h 4288665"/>
                <a:gd name="connsiteX73" fmla="*/ 270456 w 2910625"/>
                <a:gd name="connsiteY73" fmla="*/ 1970468 h 4288665"/>
                <a:gd name="connsiteX74" fmla="*/ 218941 w 2910625"/>
                <a:gd name="connsiteY74" fmla="*/ 1545465 h 4288665"/>
                <a:gd name="connsiteX75" fmla="*/ 206062 w 2910625"/>
                <a:gd name="connsiteY75" fmla="*/ 1481071 h 4288665"/>
                <a:gd name="connsiteX76" fmla="*/ 128789 w 2910625"/>
                <a:gd name="connsiteY76" fmla="*/ 1352282 h 4288665"/>
                <a:gd name="connsiteX77" fmla="*/ 77273 w 2910625"/>
                <a:gd name="connsiteY77" fmla="*/ 1275009 h 4288665"/>
                <a:gd name="connsiteX78" fmla="*/ 51515 w 2910625"/>
                <a:gd name="connsiteY78" fmla="*/ 1081825 h 4288665"/>
                <a:gd name="connsiteX79" fmla="*/ 0 w 2910625"/>
                <a:gd name="connsiteY79" fmla="*/ 746975 h 4288665"/>
                <a:gd name="connsiteX80" fmla="*/ 51515 w 2910625"/>
                <a:gd name="connsiteY80" fmla="*/ 425003 h 4288665"/>
                <a:gd name="connsiteX81" fmla="*/ 296214 w 2910625"/>
                <a:gd name="connsiteY81" fmla="*/ 257578 h 4288665"/>
                <a:gd name="connsiteX82" fmla="*/ 553792 w 2910625"/>
                <a:gd name="connsiteY8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90152 w 2910625"/>
                <a:gd name="connsiteY65" fmla="*/ 2730321 h 4288665"/>
                <a:gd name="connsiteX66" fmla="*/ 141668 w 2910625"/>
                <a:gd name="connsiteY66" fmla="*/ 2704564 h 4288665"/>
                <a:gd name="connsiteX67" fmla="*/ 180304 w 2910625"/>
                <a:gd name="connsiteY67" fmla="*/ 2678806 h 4288665"/>
                <a:gd name="connsiteX68" fmla="*/ 206062 w 2910625"/>
                <a:gd name="connsiteY68" fmla="*/ 2446986 h 4288665"/>
                <a:gd name="connsiteX69" fmla="*/ 218941 w 2910625"/>
                <a:gd name="connsiteY69" fmla="*/ 2318197 h 4288665"/>
                <a:gd name="connsiteX70" fmla="*/ 231820 w 2910625"/>
                <a:gd name="connsiteY70" fmla="*/ 2240924 h 4288665"/>
                <a:gd name="connsiteX71" fmla="*/ 257577 w 2910625"/>
                <a:gd name="connsiteY71" fmla="*/ 2163651 h 4288665"/>
                <a:gd name="connsiteX72" fmla="*/ 270456 w 2910625"/>
                <a:gd name="connsiteY72" fmla="*/ 1970468 h 4288665"/>
                <a:gd name="connsiteX73" fmla="*/ 218941 w 2910625"/>
                <a:gd name="connsiteY73" fmla="*/ 1545465 h 4288665"/>
                <a:gd name="connsiteX74" fmla="*/ 206062 w 2910625"/>
                <a:gd name="connsiteY74" fmla="*/ 1481071 h 4288665"/>
                <a:gd name="connsiteX75" fmla="*/ 128789 w 2910625"/>
                <a:gd name="connsiteY75" fmla="*/ 1352282 h 4288665"/>
                <a:gd name="connsiteX76" fmla="*/ 77273 w 2910625"/>
                <a:gd name="connsiteY76" fmla="*/ 1275009 h 4288665"/>
                <a:gd name="connsiteX77" fmla="*/ 51515 w 2910625"/>
                <a:gd name="connsiteY77" fmla="*/ 1081825 h 4288665"/>
                <a:gd name="connsiteX78" fmla="*/ 0 w 2910625"/>
                <a:gd name="connsiteY78" fmla="*/ 746975 h 4288665"/>
                <a:gd name="connsiteX79" fmla="*/ 51515 w 2910625"/>
                <a:gd name="connsiteY79" fmla="*/ 425003 h 4288665"/>
                <a:gd name="connsiteX80" fmla="*/ 296214 w 2910625"/>
                <a:gd name="connsiteY80" fmla="*/ 257578 h 4288665"/>
                <a:gd name="connsiteX81" fmla="*/ 553792 w 2910625"/>
                <a:gd name="connsiteY8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180304 w 2910625"/>
                <a:gd name="connsiteY66" fmla="*/ 2678806 h 4288665"/>
                <a:gd name="connsiteX67" fmla="*/ 206062 w 2910625"/>
                <a:gd name="connsiteY67" fmla="*/ 2446986 h 4288665"/>
                <a:gd name="connsiteX68" fmla="*/ 218941 w 2910625"/>
                <a:gd name="connsiteY68" fmla="*/ 2318197 h 4288665"/>
                <a:gd name="connsiteX69" fmla="*/ 231820 w 2910625"/>
                <a:gd name="connsiteY69" fmla="*/ 2240924 h 4288665"/>
                <a:gd name="connsiteX70" fmla="*/ 257577 w 2910625"/>
                <a:gd name="connsiteY70" fmla="*/ 2163651 h 4288665"/>
                <a:gd name="connsiteX71" fmla="*/ 270456 w 2910625"/>
                <a:gd name="connsiteY71" fmla="*/ 1970468 h 4288665"/>
                <a:gd name="connsiteX72" fmla="*/ 218941 w 2910625"/>
                <a:gd name="connsiteY72" fmla="*/ 1545465 h 4288665"/>
                <a:gd name="connsiteX73" fmla="*/ 206062 w 2910625"/>
                <a:gd name="connsiteY73" fmla="*/ 1481071 h 4288665"/>
                <a:gd name="connsiteX74" fmla="*/ 128789 w 2910625"/>
                <a:gd name="connsiteY74" fmla="*/ 1352282 h 4288665"/>
                <a:gd name="connsiteX75" fmla="*/ 77273 w 2910625"/>
                <a:gd name="connsiteY75" fmla="*/ 1275009 h 4288665"/>
                <a:gd name="connsiteX76" fmla="*/ 51515 w 2910625"/>
                <a:gd name="connsiteY76" fmla="*/ 1081825 h 4288665"/>
                <a:gd name="connsiteX77" fmla="*/ 0 w 2910625"/>
                <a:gd name="connsiteY77" fmla="*/ 746975 h 4288665"/>
                <a:gd name="connsiteX78" fmla="*/ 51515 w 2910625"/>
                <a:gd name="connsiteY78" fmla="*/ 425003 h 4288665"/>
                <a:gd name="connsiteX79" fmla="*/ 296214 w 2910625"/>
                <a:gd name="connsiteY79" fmla="*/ 257578 h 4288665"/>
                <a:gd name="connsiteX80" fmla="*/ 553792 w 2910625"/>
                <a:gd name="connsiteY8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206062 w 2910625"/>
                <a:gd name="connsiteY66" fmla="*/ 2446986 h 4288665"/>
                <a:gd name="connsiteX67" fmla="*/ 218941 w 2910625"/>
                <a:gd name="connsiteY67" fmla="*/ 2318197 h 4288665"/>
                <a:gd name="connsiteX68" fmla="*/ 231820 w 2910625"/>
                <a:gd name="connsiteY68" fmla="*/ 2240924 h 4288665"/>
                <a:gd name="connsiteX69" fmla="*/ 257577 w 2910625"/>
                <a:gd name="connsiteY69" fmla="*/ 2163651 h 4288665"/>
                <a:gd name="connsiteX70" fmla="*/ 270456 w 2910625"/>
                <a:gd name="connsiteY70" fmla="*/ 1970468 h 4288665"/>
                <a:gd name="connsiteX71" fmla="*/ 218941 w 2910625"/>
                <a:gd name="connsiteY71" fmla="*/ 1545465 h 4288665"/>
                <a:gd name="connsiteX72" fmla="*/ 206062 w 2910625"/>
                <a:gd name="connsiteY72" fmla="*/ 1481071 h 4288665"/>
                <a:gd name="connsiteX73" fmla="*/ 128789 w 2910625"/>
                <a:gd name="connsiteY73" fmla="*/ 1352282 h 4288665"/>
                <a:gd name="connsiteX74" fmla="*/ 77273 w 2910625"/>
                <a:gd name="connsiteY74" fmla="*/ 1275009 h 4288665"/>
                <a:gd name="connsiteX75" fmla="*/ 51515 w 2910625"/>
                <a:gd name="connsiteY75" fmla="*/ 1081825 h 4288665"/>
                <a:gd name="connsiteX76" fmla="*/ 0 w 2910625"/>
                <a:gd name="connsiteY76" fmla="*/ 746975 h 4288665"/>
                <a:gd name="connsiteX77" fmla="*/ 51515 w 2910625"/>
                <a:gd name="connsiteY77" fmla="*/ 425003 h 4288665"/>
                <a:gd name="connsiteX78" fmla="*/ 296214 w 2910625"/>
                <a:gd name="connsiteY78" fmla="*/ 257578 h 4288665"/>
                <a:gd name="connsiteX79" fmla="*/ 553792 w 2910625"/>
                <a:gd name="connsiteY7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06062 w 2910625"/>
                <a:gd name="connsiteY65" fmla="*/ 2446986 h 4288665"/>
                <a:gd name="connsiteX66" fmla="*/ 218941 w 2910625"/>
                <a:gd name="connsiteY66" fmla="*/ 2318197 h 4288665"/>
                <a:gd name="connsiteX67" fmla="*/ 231820 w 2910625"/>
                <a:gd name="connsiteY67" fmla="*/ 2240924 h 4288665"/>
                <a:gd name="connsiteX68" fmla="*/ 257577 w 2910625"/>
                <a:gd name="connsiteY68" fmla="*/ 2163651 h 4288665"/>
                <a:gd name="connsiteX69" fmla="*/ 270456 w 2910625"/>
                <a:gd name="connsiteY69" fmla="*/ 1970468 h 4288665"/>
                <a:gd name="connsiteX70" fmla="*/ 218941 w 2910625"/>
                <a:gd name="connsiteY70" fmla="*/ 1545465 h 4288665"/>
                <a:gd name="connsiteX71" fmla="*/ 206062 w 2910625"/>
                <a:gd name="connsiteY71" fmla="*/ 1481071 h 4288665"/>
                <a:gd name="connsiteX72" fmla="*/ 128789 w 2910625"/>
                <a:gd name="connsiteY72" fmla="*/ 1352282 h 4288665"/>
                <a:gd name="connsiteX73" fmla="*/ 77273 w 2910625"/>
                <a:gd name="connsiteY73" fmla="*/ 1275009 h 4288665"/>
                <a:gd name="connsiteX74" fmla="*/ 51515 w 2910625"/>
                <a:gd name="connsiteY74" fmla="*/ 1081825 h 4288665"/>
                <a:gd name="connsiteX75" fmla="*/ 0 w 2910625"/>
                <a:gd name="connsiteY75" fmla="*/ 746975 h 4288665"/>
                <a:gd name="connsiteX76" fmla="*/ 51515 w 2910625"/>
                <a:gd name="connsiteY76" fmla="*/ 425003 h 4288665"/>
                <a:gd name="connsiteX77" fmla="*/ 296214 w 2910625"/>
                <a:gd name="connsiteY77" fmla="*/ 257578 h 4288665"/>
                <a:gd name="connsiteX78" fmla="*/ 553792 w 2910625"/>
                <a:gd name="connsiteY7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31820 w 2910625"/>
                <a:gd name="connsiteY66" fmla="*/ 2240924 h 4288665"/>
                <a:gd name="connsiteX67" fmla="*/ 257577 w 2910625"/>
                <a:gd name="connsiteY67" fmla="*/ 2163651 h 4288665"/>
                <a:gd name="connsiteX68" fmla="*/ 270456 w 2910625"/>
                <a:gd name="connsiteY68" fmla="*/ 1970468 h 4288665"/>
                <a:gd name="connsiteX69" fmla="*/ 218941 w 2910625"/>
                <a:gd name="connsiteY69" fmla="*/ 1545465 h 4288665"/>
                <a:gd name="connsiteX70" fmla="*/ 206062 w 2910625"/>
                <a:gd name="connsiteY70" fmla="*/ 1481071 h 4288665"/>
                <a:gd name="connsiteX71" fmla="*/ 128789 w 2910625"/>
                <a:gd name="connsiteY71" fmla="*/ 1352282 h 4288665"/>
                <a:gd name="connsiteX72" fmla="*/ 77273 w 2910625"/>
                <a:gd name="connsiteY72" fmla="*/ 1275009 h 4288665"/>
                <a:gd name="connsiteX73" fmla="*/ 51515 w 2910625"/>
                <a:gd name="connsiteY73" fmla="*/ 1081825 h 4288665"/>
                <a:gd name="connsiteX74" fmla="*/ 0 w 2910625"/>
                <a:gd name="connsiteY74" fmla="*/ 746975 h 4288665"/>
                <a:gd name="connsiteX75" fmla="*/ 51515 w 2910625"/>
                <a:gd name="connsiteY75" fmla="*/ 425003 h 4288665"/>
                <a:gd name="connsiteX76" fmla="*/ 296214 w 2910625"/>
                <a:gd name="connsiteY76" fmla="*/ 257578 h 4288665"/>
                <a:gd name="connsiteX77" fmla="*/ 553792 w 2910625"/>
                <a:gd name="connsiteY7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206062 w 2910625"/>
                <a:gd name="connsiteY69" fmla="*/ 1481071 h 4288665"/>
                <a:gd name="connsiteX70" fmla="*/ 128789 w 2910625"/>
                <a:gd name="connsiteY70" fmla="*/ 1352282 h 4288665"/>
                <a:gd name="connsiteX71" fmla="*/ 77273 w 2910625"/>
                <a:gd name="connsiteY71" fmla="*/ 1275009 h 4288665"/>
                <a:gd name="connsiteX72" fmla="*/ 51515 w 2910625"/>
                <a:gd name="connsiteY72" fmla="*/ 1081825 h 4288665"/>
                <a:gd name="connsiteX73" fmla="*/ 0 w 2910625"/>
                <a:gd name="connsiteY73" fmla="*/ 746975 h 4288665"/>
                <a:gd name="connsiteX74" fmla="*/ 51515 w 2910625"/>
                <a:gd name="connsiteY74" fmla="*/ 425003 h 4288665"/>
                <a:gd name="connsiteX75" fmla="*/ 296214 w 2910625"/>
                <a:gd name="connsiteY75" fmla="*/ 257578 h 4288665"/>
                <a:gd name="connsiteX76" fmla="*/ 553792 w 2910625"/>
                <a:gd name="connsiteY7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77273 w 2910625"/>
                <a:gd name="connsiteY70" fmla="*/ 1275009 h 4288665"/>
                <a:gd name="connsiteX71" fmla="*/ 51515 w 2910625"/>
                <a:gd name="connsiteY71" fmla="*/ 1081825 h 4288665"/>
                <a:gd name="connsiteX72" fmla="*/ 0 w 2910625"/>
                <a:gd name="connsiteY72" fmla="*/ 746975 h 4288665"/>
                <a:gd name="connsiteX73" fmla="*/ 51515 w 2910625"/>
                <a:gd name="connsiteY73" fmla="*/ 425003 h 4288665"/>
                <a:gd name="connsiteX74" fmla="*/ 296214 w 2910625"/>
                <a:gd name="connsiteY74" fmla="*/ 257578 h 4288665"/>
                <a:gd name="connsiteX75" fmla="*/ 553792 w 2910625"/>
                <a:gd name="connsiteY7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51515 w 2910625"/>
                <a:gd name="connsiteY70" fmla="*/ 1081825 h 4288665"/>
                <a:gd name="connsiteX71" fmla="*/ 0 w 2910625"/>
                <a:gd name="connsiteY71" fmla="*/ 746975 h 4288665"/>
                <a:gd name="connsiteX72" fmla="*/ 51515 w 2910625"/>
                <a:gd name="connsiteY72" fmla="*/ 425003 h 4288665"/>
                <a:gd name="connsiteX73" fmla="*/ 296214 w 2910625"/>
                <a:gd name="connsiteY73" fmla="*/ 257578 h 4288665"/>
                <a:gd name="connsiteX74" fmla="*/ 553792 w 2910625"/>
                <a:gd name="connsiteY7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0 w 2910625"/>
                <a:gd name="connsiteY61" fmla="*/ 3078051 h 4288665"/>
                <a:gd name="connsiteX62" fmla="*/ 38637 w 2910625"/>
                <a:gd name="connsiteY62" fmla="*/ 2807594 h 4288665"/>
                <a:gd name="connsiteX63" fmla="*/ 141668 w 2910625"/>
                <a:gd name="connsiteY63" fmla="*/ 2704564 h 4288665"/>
                <a:gd name="connsiteX64" fmla="*/ 218941 w 2910625"/>
                <a:gd name="connsiteY64" fmla="*/ 2318197 h 4288665"/>
                <a:gd name="connsiteX65" fmla="*/ 257577 w 2910625"/>
                <a:gd name="connsiteY65" fmla="*/ 2163651 h 4288665"/>
                <a:gd name="connsiteX66" fmla="*/ 270456 w 2910625"/>
                <a:gd name="connsiteY66" fmla="*/ 1970468 h 4288665"/>
                <a:gd name="connsiteX67" fmla="*/ 218941 w 2910625"/>
                <a:gd name="connsiteY67" fmla="*/ 1545465 h 4288665"/>
                <a:gd name="connsiteX68" fmla="*/ 128789 w 2910625"/>
                <a:gd name="connsiteY68" fmla="*/ 1352282 h 4288665"/>
                <a:gd name="connsiteX69" fmla="*/ 51515 w 2910625"/>
                <a:gd name="connsiteY69" fmla="*/ 1081825 h 4288665"/>
                <a:gd name="connsiteX70" fmla="*/ 0 w 2910625"/>
                <a:gd name="connsiteY70" fmla="*/ 746975 h 4288665"/>
                <a:gd name="connsiteX71" fmla="*/ 51515 w 2910625"/>
                <a:gd name="connsiteY71" fmla="*/ 425003 h 4288665"/>
                <a:gd name="connsiteX72" fmla="*/ 296214 w 2910625"/>
                <a:gd name="connsiteY72" fmla="*/ 257578 h 4288665"/>
                <a:gd name="connsiteX73" fmla="*/ 553792 w 2910625"/>
                <a:gd name="connsiteY7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738648 w 2910625"/>
                <a:gd name="connsiteY47" fmla="*/ 4185634 h 4288665"/>
                <a:gd name="connsiteX48" fmla="*/ 1635617 w 2910625"/>
                <a:gd name="connsiteY48" fmla="*/ 4211392 h 4288665"/>
                <a:gd name="connsiteX49" fmla="*/ 1532586 w 2910625"/>
                <a:gd name="connsiteY49" fmla="*/ 4250028 h 4288665"/>
                <a:gd name="connsiteX50" fmla="*/ 1468192 w 2910625"/>
                <a:gd name="connsiteY50" fmla="*/ 4262907 h 4288665"/>
                <a:gd name="connsiteX51" fmla="*/ 1429555 w 2910625"/>
                <a:gd name="connsiteY51" fmla="*/ 4275786 h 4288665"/>
                <a:gd name="connsiteX52" fmla="*/ 1249251 w 2910625"/>
                <a:gd name="connsiteY52" fmla="*/ 4288665 h 4288665"/>
                <a:gd name="connsiteX53" fmla="*/ 1004552 w 2910625"/>
                <a:gd name="connsiteY53" fmla="*/ 4275786 h 4288665"/>
                <a:gd name="connsiteX54" fmla="*/ 862884 w 2910625"/>
                <a:gd name="connsiteY54" fmla="*/ 4211392 h 4288665"/>
                <a:gd name="connsiteX55" fmla="*/ 708338 w 2910625"/>
                <a:gd name="connsiteY55" fmla="*/ 4121240 h 4288665"/>
                <a:gd name="connsiteX56" fmla="*/ 450761 w 2910625"/>
                <a:gd name="connsiteY56" fmla="*/ 3863662 h 4288665"/>
                <a:gd name="connsiteX57" fmla="*/ 373487 w 2910625"/>
                <a:gd name="connsiteY57" fmla="*/ 3747752 h 4288665"/>
                <a:gd name="connsiteX58" fmla="*/ 296214 w 2910625"/>
                <a:gd name="connsiteY58" fmla="*/ 3644721 h 4288665"/>
                <a:gd name="connsiteX59" fmla="*/ 154546 w 2910625"/>
                <a:gd name="connsiteY59" fmla="*/ 3425780 h 4288665"/>
                <a:gd name="connsiteX60" fmla="*/ 0 w 2910625"/>
                <a:gd name="connsiteY60" fmla="*/ 3078051 h 4288665"/>
                <a:gd name="connsiteX61" fmla="*/ 38637 w 2910625"/>
                <a:gd name="connsiteY61" fmla="*/ 2807594 h 4288665"/>
                <a:gd name="connsiteX62" fmla="*/ 141668 w 2910625"/>
                <a:gd name="connsiteY62" fmla="*/ 2704564 h 4288665"/>
                <a:gd name="connsiteX63" fmla="*/ 218941 w 2910625"/>
                <a:gd name="connsiteY63" fmla="*/ 2318197 h 4288665"/>
                <a:gd name="connsiteX64" fmla="*/ 257577 w 2910625"/>
                <a:gd name="connsiteY64" fmla="*/ 2163651 h 4288665"/>
                <a:gd name="connsiteX65" fmla="*/ 270456 w 2910625"/>
                <a:gd name="connsiteY65" fmla="*/ 1970468 h 4288665"/>
                <a:gd name="connsiteX66" fmla="*/ 218941 w 2910625"/>
                <a:gd name="connsiteY66" fmla="*/ 1545465 h 4288665"/>
                <a:gd name="connsiteX67" fmla="*/ 128789 w 2910625"/>
                <a:gd name="connsiteY67" fmla="*/ 1352282 h 4288665"/>
                <a:gd name="connsiteX68" fmla="*/ 51515 w 2910625"/>
                <a:gd name="connsiteY68" fmla="*/ 1081825 h 4288665"/>
                <a:gd name="connsiteX69" fmla="*/ 0 w 2910625"/>
                <a:gd name="connsiteY69" fmla="*/ 746975 h 4288665"/>
                <a:gd name="connsiteX70" fmla="*/ 51515 w 2910625"/>
                <a:gd name="connsiteY70" fmla="*/ 425003 h 4288665"/>
                <a:gd name="connsiteX71" fmla="*/ 296214 w 2910625"/>
                <a:gd name="connsiteY71" fmla="*/ 257578 h 4288665"/>
                <a:gd name="connsiteX72" fmla="*/ 553792 w 2910625"/>
                <a:gd name="connsiteY7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09104 w 2910625"/>
                <a:gd name="connsiteY44" fmla="*/ 3953814 h 4288665"/>
                <a:gd name="connsiteX45" fmla="*/ 1918952 w 2910625"/>
                <a:gd name="connsiteY45" fmla="*/ 4043966 h 4288665"/>
                <a:gd name="connsiteX46" fmla="*/ 1738648 w 2910625"/>
                <a:gd name="connsiteY46" fmla="*/ 4185634 h 4288665"/>
                <a:gd name="connsiteX47" fmla="*/ 1635617 w 2910625"/>
                <a:gd name="connsiteY47" fmla="*/ 4211392 h 4288665"/>
                <a:gd name="connsiteX48" fmla="*/ 1532586 w 2910625"/>
                <a:gd name="connsiteY48" fmla="*/ 4250028 h 4288665"/>
                <a:gd name="connsiteX49" fmla="*/ 1468192 w 2910625"/>
                <a:gd name="connsiteY49" fmla="*/ 4262907 h 4288665"/>
                <a:gd name="connsiteX50" fmla="*/ 1429555 w 2910625"/>
                <a:gd name="connsiteY50" fmla="*/ 4275786 h 4288665"/>
                <a:gd name="connsiteX51" fmla="*/ 1249251 w 2910625"/>
                <a:gd name="connsiteY51" fmla="*/ 4288665 h 4288665"/>
                <a:gd name="connsiteX52" fmla="*/ 1004552 w 2910625"/>
                <a:gd name="connsiteY52" fmla="*/ 4275786 h 4288665"/>
                <a:gd name="connsiteX53" fmla="*/ 862884 w 2910625"/>
                <a:gd name="connsiteY53" fmla="*/ 4211392 h 4288665"/>
                <a:gd name="connsiteX54" fmla="*/ 708338 w 2910625"/>
                <a:gd name="connsiteY54" fmla="*/ 4121240 h 4288665"/>
                <a:gd name="connsiteX55" fmla="*/ 450761 w 2910625"/>
                <a:gd name="connsiteY55" fmla="*/ 3863662 h 4288665"/>
                <a:gd name="connsiteX56" fmla="*/ 373487 w 2910625"/>
                <a:gd name="connsiteY56" fmla="*/ 3747752 h 4288665"/>
                <a:gd name="connsiteX57" fmla="*/ 296214 w 2910625"/>
                <a:gd name="connsiteY57" fmla="*/ 3644721 h 4288665"/>
                <a:gd name="connsiteX58" fmla="*/ 154546 w 2910625"/>
                <a:gd name="connsiteY58" fmla="*/ 3425780 h 4288665"/>
                <a:gd name="connsiteX59" fmla="*/ 0 w 2910625"/>
                <a:gd name="connsiteY59" fmla="*/ 3078051 h 4288665"/>
                <a:gd name="connsiteX60" fmla="*/ 38637 w 2910625"/>
                <a:gd name="connsiteY60" fmla="*/ 2807594 h 4288665"/>
                <a:gd name="connsiteX61" fmla="*/ 141668 w 2910625"/>
                <a:gd name="connsiteY61" fmla="*/ 2704564 h 4288665"/>
                <a:gd name="connsiteX62" fmla="*/ 218941 w 2910625"/>
                <a:gd name="connsiteY62" fmla="*/ 2318197 h 4288665"/>
                <a:gd name="connsiteX63" fmla="*/ 257577 w 2910625"/>
                <a:gd name="connsiteY63" fmla="*/ 2163651 h 4288665"/>
                <a:gd name="connsiteX64" fmla="*/ 270456 w 2910625"/>
                <a:gd name="connsiteY64" fmla="*/ 1970468 h 4288665"/>
                <a:gd name="connsiteX65" fmla="*/ 218941 w 2910625"/>
                <a:gd name="connsiteY65" fmla="*/ 1545465 h 4288665"/>
                <a:gd name="connsiteX66" fmla="*/ 128789 w 2910625"/>
                <a:gd name="connsiteY66" fmla="*/ 1352282 h 4288665"/>
                <a:gd name="connsiteX67" fmla="*/ 51515 w 2910625"/>
                <a:gd name="connsiteY67" fmla="*/ 1081825 h 4288665"/>
                <a:gd name="connsiteX68" fmla="*/ 0 w 2910625"/>
                <a:gd name="connsiteY68" fmla="*/ 746975 h 4288665"/>
                <a:gd name="connsiteX69" fmla="*/ 51515 w 2910625"/>
                <a:gd name="connsiteY69" fmla="*/ 425003 h 4288665"/>
                <a:gd name="connsiteX70" fmla="*/ 296214 w 2910625"/>
                <a:gd name="connsiteY70" fmla="*/ 257578 h 4288665"/>
                <a:gd name="connsiteX71" fmla="*/ 553792 w 2910625"/>
                <a:gd name="connsiteY7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09104 w 2910625"/>
                <a:gd name="connsiteY43" fmla="*/ 3953814 h 4288665"/>
                <a:gd name="connsiteX44" fmla="*/ 1918952 w 2910625"/>
                <a:gd name="connsiteY44" fmla="*/ 4043966 h 4288665"/>
                <a:gd name="connsiteX45" fmla="*/ 1738648 w 2910625"/>
                <a:gd name="connsiteY45" fmla="*/ 4185634 h 4288665"/>
                <a:gd name="connsiteX46" fmla="*/ 1635617 w 2910625"/>
                <a:gd name="connsiteY46" fmla="*/ 4211392 h 4288665"/>
                <a:gd name="connsiteX47" fmla="*/ 1532586 w 2910625"/>
                <a:gd name="connsiteY47" fmla="*/ 4250028 h 4288665"/>
                <a:gd name="connsiteX48" fmla="*/ 1468192 w 2910625"/>
                <a:gd name="connsiteY48" fmla="*/ 4262907 h 4288665"/>
                <a:gd name="connsiteX49" fmla="*/ 1429555 w 2910625"/>
                <a:gd name="connsiteY49" fmla="*/ 4275786 h 4288665"/>
                <a:gd name="connsiteX50" fmla="*/ 1249251 w 2910625"/>
                <a:gd name="connsiteY50" fmla="*/ 4288665 h 4288665"/>
                <a:gd name="connsiteX51" fmla="*/ 1004552 w 2910625"/>
                <a:gd name="connsiteY51" fmla="*/ 4275786 h 4288665"/>
                <a:gd name="connsiteX52" fmla="*/ 862884 w 2910625"/>
                <a:gd name="connsiteY52" fmla="*/ 4211392 h 4288665"/>
                <a:gd name="connsiteX53" fmla="*/ 708338 w 2910625"/>
                <a:gd name="connsiteY53" fmla="*/ 4121240 h 4288665"/>
                <a:gd name="connsiteX54" fmla="*/ 450761 w 2910625"/>
                <a:gd name="connsiteY54" fmla="*/ 3863662 h 4288665"/>
                <a:gd name="connsiteX55" fmla="*/ 373487 w 2910625"/>
                <a:gd name="connsiteY55" fmla="*/ 3747752 h 4288665"/>
                <a:gd name="connsiteX56" fmla="*/ 296214 w 2910625"/>
                <a:gd name="connsiteY56" fmla="*/ 3644721 h 4288665"/>
                <a:gd name="connsiteX57" fmla="*/ 154546 w 2910625"/>
                <a:gd name="connsiteY57" fmla="*/ 3425780 h 4288665"/>
                <a:gd name="connsiteX58" fmla="*/ 0 w 2910625"/>
                <a:gd name="connsiteY58" fmla="*/ 3078051 h 4288665"/>
                <a:gd name="connsiteX59" fmla="*/ 38637 w 2910625"/>
                <a:gd name="connsiteY59" fmla="*/ 2807594 h 4288665"/>
                <a:gd name="connsiteX60" fmla="*/ 141668 w 2910625"/>
                <a:gd name="connsiteY60" fmla="*/ 2704564 h 4288665"/>
                <a:gd name="connsiteX61" fmla="*/ 218941 w 2910625"/>
                <a:gd name="connsiteY61" fmla="*/ 2318197 h 4288665"/>
                <a:gd name="connsiteX62" fmla="*/ 257577 w 2910625"/>
                <a:gd name="connsiteY62" fmla="*/ 2163651 h 4288665"/>
                <a:gd name="connsiteX63" fmla="*/ 270456 w 2910625"/>
                <a:gd name="connsiteY63" fmla="*/ 1970468 h 4288665"/>
                <a:gd name="connsiteX64" fmla="*/ 218941 w 2910625"/>
                <a:gd name="connsiteY64" fmla="*/ 1545465 h 4288665"/>
                <a:gd name="connsiteX65" fmla="*/ 128789 w 2910625"/>
                <a:gd name="connsiteY65" fmla="*/ 1352282 h 4288665"/>
                <a:gd name="connsiteX66" fmla="*/ 51515 w 2910625"/>
                <a:gd name="connsiteY66" fmla="*/ 1081825 h 4288665"/>
                <a:gd name="connsiteX67" fmla="*/ 0 w 2910625"/>
                <a:gd name="connsiteY67" fmla="*/ 746975 h 4288665"/>
                <a:gd name="connsiteX68" fmla="*/ 51515 w 2910625"/>
                <a:gd name="connsiteY68" fmla="*/ 425003 h 4288665"/>
                <a:gd name="connsiteX69" fmla="*/ 296214 w 2910625"/>
                <a:gd name="connsiteY69" fmla="*/ 257578 h 4288665"/>
                <a:gd name="connsiteX70" fmla="*/ 553792 w 2910625"/>
                <a:gd name="connsiteY7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40924 w 2910625"/>
                <a:gd name="connsiteY36" fmla="*/ 3078051 h 4288665"/>
                <a:gd name="connsiteX37" fmla="*/ 2215166 w 2910625"/>
                <a:gd name="connsiteY37" fmla="*/ 3322749 h 4288665"/>
                <a:gd name="connsiteX38" fmla="*/ 2202287 w 2910625"/>
                <a:gd name="connsiteY38" fmla="*/ 3464417 h 4288665"/>
                <a:gd name="connsiteX39" fmla="*/ 2176530 w 2910625"/>
                <a:gd name="connsiteY39" fmla="*/ 3567448 h 4288665"/>
                <a:gd name="connsiteX40" fmla="*/ 2137893 w 2910625"/>
                <a:gd name="connsiteY40" fmla="*/ 3721994 h 4288665"/>
                <a:gd name="connsiteX41" fmla="*/ 2112135 w 2910625"/>
                <a:gd name="connsiteY41" fmla="*/ 3773510 h 4288665"/>
                <a:gd name="connsiteX42" fmla="*/ 2009104 w 2910625"/>
                <a:gd name="connsiteY42" fmla="*/ 3953814 h 4288665"/>
                <a:gd name="connsiteX43" fmla="*/ 1918952 w 2910625"/>
                <a:gd name="connsiteY43" fmla="*/ 4043966 h 4288665"/>
                <a:gd name="connsiteX44" fmla="*/ 1738648 w 2910625"/>
                <a:gd name="connsiteY44" fmla="*/ 4185634 h 4288665"/>
                <a:gd name="connsiteX45" fmla="*/ 1635617 w 2910625"/>
                <a:gd name="connsiteY45" fmla="*/ 4211392 h 4288665"/>
                <a:gd name="connsiteX46" fmla="*/ 1532586 w 2910625"/>
                <a:gd name="connsiteY46" fmla="*/ 4250028 h 4288665"/>
                <a:gd name="connsiteX47" fmla="*/ 1468192 w 2910625"/>
                <a:gd name="connsiteY47" fmla="*/ 4262907 h 4288665"/>
                <a:gd name="connsiteX48" fmla="*/ 1429555 w 2910625"/>
                <a:gd name="connsiteY48" fmla="*/ 4275786 h 4288665"/>
                <a:gd name="connsiteX49" fmla="*/ 1249251 w 2910625"/>
                <a:gd name="connsiteY49" fmla="*/ 4288665 h 4288665"/>
                <a:gd name="connsiteX50" fmla="*/ 1004552 w 2910625"/>
                <a:gd name="connsiteY50" fmla="*/ 4275786 h 4288665"/>
                <a:gd name="connsiteX51" fmla="*/ 862884 w 2910625"/>
                <a:gd name="connsiteY51" fmla="*/ 4211392 h 4288665"/>
                <a:gd name="connsiteX52" fmla="*/ 708338 w 2910625"/>
                <a:gd name="connsiteY52" fmla="*/ 4121240 h 4288665"/>
                <a:gd name="connsiteX53" fmla="*/ 450761 w 2910625"/>
                <a:gd name="connsiteY53" fmla="*/ 3863662 h 4288665"/>
                <a:gd name="connsiteX54" fmla="*/ 373487 w 2910625"/>
                <a:gd name="connsiteY54" fmla="*/ 3747752 h 4288665"/>
                <a:gd name="connsiteX55" fmla="*/ 296214 w 2910625"/>
                <a:gd name="connsiteY55" fmla="*/ 3644721 h 4288665"/>
                <a:gd name="connsiteX56" fmla="*/ 154546 w 2910625"/>
                <a:gd name="connsiteY56" fmla="*/ 3425780 h 4288665"/>
                <a:gd name="connsiteX57" fmla="*/ 0 w 2910625"/>
                <a:gd name="connsiteY57" fmla="*/ 3078051 h 4288665"/>
                <a:gd name="connsiteX58" fmla="*/ 38637 w 2910625"/>
                <a:gd name="connsiteY58" fmla="*/ 2807594 h 4288665"/>
                <a:gd name="connsiteX59" fmla="*/ 141668 w 2910625"/>
                <a:gd name="connsiteY59" fmla="*/ 2704564 h 4288665"/>
                <a:gd name="connsiteX60" fmla="*/ 218941 w 2910625"/>
                <a:gd name="connsiteY60" fmla="*/ 2318197 h 4288665"/>
                <a:gd name="connsiteX61" fmla="*/ 257577 w 2910625"/>
                <a:gd name="connsiteY61" fmla="*/ 2163651 h 4288665"/>
                <a:gd name="connsiteX62" fmla="*/ 270456 w 2910625"/>
                <a:gd name="connsiteY62" fmla="*/ 1970468 h 4288665"/>
                <a:gd name="connsiteX63" fmla="*/ 218941 w 2910625"/>
                <a:gd name="connsiteY63" fmla="*/ 1545465 h 4288665"/>
                <a:gd name="connsiteX64" fmla="*/ 128789 w 2910625"/>
                <a:gd name="connsiteY64" fmla="*/ 1352282 h 4288665"/>
                <a:gd name="connsiteX65" fmla="*/ 51515 w 2910625"/>
                <a:gd name="connsiteY65" fmla="*/ 1081825 h 4288665"/>
                <a:gd name="connsiteX66" fmla="*/ 0 w 2910625"/>
                <a:gd name="connsiteY66" fmla="*/ 746975 h 4288665"/>
                <a:gd name="connsiteX67" fmla="*/ 51515 w 2910625"/>
                <a:gd name="connsiteY67" fmla="*/ 425003 h 4288665"/>
                <a:gd name="connsiteX68" fmla="*/ 296214 w 2910625"/>
                <a:gd name="connsiteY68" fmla="*/ 257578 h 4288665"/>
                <a:gd name="connsiteX69" fmla="*/ 553792 w 2910625"/>
                <a:gd name="connsiteY6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15166 w 2910625"/>
                <a:gd name="connsiteY36" fmla="*/ 3322749 h 4288665"/>
                <a:gd name="connsiteX37" fmla="*/ 2202287 w 2910625"/>
                <a:gd name="connsiteY37" fmla="*/ 3464417 h 4288665"/>
                <a:gd name="connsiteX38" fmla="*/ 2176530 w 2910625"/>
                <a:gd name="connsiteY38" fmla="*/ 3567448 h 4288665"/>
                <a:gd name="connsiteX39" fmla="*/ 2137893 w 2910625"/>
                <a:gd name="connsiteY39" fmla="*/ 3721994 h 4288665"/>
                <a:gd name="connsiteX40" fmla="*/ 2112135 w 2910625"/>
                <a:gd name="connsiteY40" fmla="*/ 3773510 h 4288665"/>
                <a:gd name="connsiteX41" fmla="*/ 2009104 w 2910625"/>
                <a:gd name="connsiteY41" fmla="*/ 3953814 h 4288665"/>
                <a:gd name="connsiteX42" fmla="*/ 1918952 w 2910625"/>
                <a:gd name="connsiteY42" fmla="*/ 4043966 h 4288665"/>
                <a:gd name="connsiteX43" fmla="*/ 1738648 w 2910625"/>
                <a:gd name="connsiteY43" fmla="*/ 4185634 h 4288665"/>
                <a:gd name="connsiteX44" fmla="*/ 1635617 w 2910625"/>
                <a:gd name="connsiteY44" fmla="*/ 4211392 h 4288665"/>
                <a:gd name="connsiteX45" fmla="*/ 1532586 w 2910625"/>
                <a:gd name="connsiteY45" fmla="*/ 4250028 h 4288665"/>
                <a:gd name="connsiteX46" fmla="*/ 1468192 w 2910625"/>
                <a:gd name="connsiteY46" fmla="*/ 4262907 h 4288665"/>
                <a:gd name="connsiteX47" fmla="*/ 1429555 w 2910625"/>
                <a:gd name="connsiteY47" fmla="*/ 4275786 h 4288665"/>
                <a:gd name="connsiteX48" fmla="*/ 1249251 w 2910625"/>
                <a:gd name="connsiteY48" fmla="*/ 4288665 h 4288665"/>
                <a:gd name="connsiteX49" fmla="*/ 1004552 w 2910625"/>
                <a:gd name="connsiteY49" fmla="*/ 4275786 h 4288665"/>
                <a:gd name="connsiteX50" fmla="*/ 862884 w 2910625"/>
                <a:gd name="connsiteY50" fmla="*/ 4211392 h 4288665"/>
                <a:gd name="connsiteX51" fmla="*/ 708338 w 2910625"/>
                <a:gd name="connsiteY51" fmla="*/ 4121240 h 4288665"/>
                <a:gd name="connsiteX52" fmla="*/ 450761 w 2910625"/>
                <a:gd name="connsiteY52" fmla="*/ 3863662 h 4288665"/>
                <a:gd name="connsiteX53" fmla="*/ 373487 w 2910625"/>
                <a:gd name="connsiteY53" fmla="*/ 3747752 h 4288665"/>
                <a:gd name="connsiteX54" fmla="*/ 296214 w 2910625"/>
                <a:gd name="connsiteY54" fmla="*/ 3644721 h 4288665"/>
                <a:gd name="connsiteX55" fmla="*/ 154546 w 2910625"/>
                <a:gd name="connsiteY55" fmla="*/ 3425780 h 4288665"/>
                <a:gd name="connsiteX56" fmla="*/ 0 w 2910625"/>
                <a:gd name="connsiteY56" fmla="*/ 3078051 h 4288665"/>
                <a:gd name="connsiteX57" fmla="*/ 38637 w 2910625"/>
                <a:gd name="connsiteY57" fmla="*/ 2807594 h 4288665"/>
                <a:gd name="connsiteX58" fmla="*/ 141668 w 2910625"/>
                <a:gd name="connsiteY58" fmla="*/ 2704564 h 4288665"/>
                <a:gd name="connsiteX59" fmla="*/ 218941 w 2910625"/>
                <a:gd name="connsiteY59" fmla="*/ 2318197 h 4288665"/>
                <a:gd name="connsiteX60" fmla="*/ 257577 w 2910625"/>
                <a:gd name="connsiteY60" fmla="*/ 2163651 h 4288665"/>
                <a:gd name="connsiteX61" fmla="*/ 270456 w 2910625"/>
                <a:gd name="connsiteY61" fmla="*/ 1970468 h 4288665"/>
                <a:gd name="connsiteX62" fmla="*/ 218941 w 2910625"/>
                <a:gd name="connsiteY62" fmla="*/ 1545465 h 4288665"/>
                <a:gd name="connsiteX63" fmla="*/ 128789 w 2910625"/>
                <a:gd name="connsiteY63" fmla="*/ 1352282 h 4288665"/>
                <a:gd name="connsiteX64" fmla="*/ 51515 w 2910625"/>
                <a:gd name="connsiteY64" fmla="*/ 1081825 h 4288665"/>
                <a:gd name="connsiteX65" fmla="*/ 0 w 2910625"/>
                <a:gd name="connsiteY65" fmla="*/ 746975 h 4288665"/>
                <a:gd name="connsiteX66" fmla="*/ 51515 w 2910625"/>
                <a:gd name="connsiteY66" fmla="*/ 425003 h 4288665"/>
                <a:gd name="connsiteX67" fmla="*/ 296214 w 2910625"/>
                <a:gd name="connsiteY67" fmla="*/ 257578 h 4288665"/>
                <a:gd name="connsiteX68" fmla="*/ 553792 w 2910625"/>
                <a:gd name="connsiteY6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02287 w 2910625"/>
                <a:gd name="connsiteY36" fmla="*/ 3464417 h 4288665"/>
                <a:gd name="connsiteX37" fmla="*/ 2176530 w 2910625"/>
                <a:gd name="connsiteY37" fmla="*/ 3567448 h 4288665"/>
                <a:gd name="connsiteX38" fmla="*/ 2137893 w 2910625"/>
                <a:gd name="connsiteY38" fmla="*/ 3721994 h 4288665"/>
                <a:gd name="connsiteX39" fmla="*/ 2112135 w 2910625"/>
                <a:gd name="connsiteY39" fmla="*/ 3773510 h 4288665"/>
                <a:gd name="connsiteX40" fmla="*/ 2009104 w 2910625"/>
                <a:gd name="connsiteY40" fmla="*/ 3953814 h 4288665"/>
                <a:gd name="connsiteX41" fmla="*/ 1918952 w 2910625"/>
                <a:gd name="connsiteY41" fmla="*/ 4043966 h 4288665"/>
                <a:gd name="connsiteX42" fmla="*/ 1738648 w 2910625"/>
                <a:gd name="connsiteY42" fmla="*/ 4185634 h 4288665"/>
                <a:gd name="connsiteX43" fmla="*/ 1635617 w 2910625"/>
                <a:gd name="connsiteY43" fmla="*/ 4211392 h 4288665"/>
                <a:gd name="connsiteX44" fmla="*/ 1532586 w 2910625"/>
                <a:gd name="connsiteY44" fmla="*/ 4250028 h 4288665"/>
                <a:gd name="connsiteX45" fmla="*/ 1468192 w 2910625"/>
                <a:gd name="connsiteY45" fmla="*/ 4262907 h 4288665"/>
                <a:gd name="connsiteX46" fmla="*/ 1429555 w 2910625"/>
                <a:gd name="connsiteY46" fmla="*/ 4275786 h 4288665"/>
                <a:gd name="connsiteX47" fmla="*/ 1249251 w 2910625"/>
                <a:gd name="connsiteY47" fmla="*/ 4288665 h 4288665"/>
                <a:gd name="connsiteX48" fmla="*/ 1004552 w 2910625"/>
                <a:gd name="connsiteY48" fmla="*/ 4275786 h 4288665"/>
                <a:gd name="connsiteX49" fmla="*/ 862884 w 2910625"/>
                <a:gd name="connsiteY49" fmla="*/ 4211392 h 4288665"/>
                <a:gd name="connsiteX50" fmla="*/ 708338 w 2910625"/>
                <a:gd name="connsiteY50" fmla="*/ 4121240 h 4288665"/>
                <a:gd name="connsiteX51" fmla="*/ 450761 w 2910625"/>
                <a:gd name="connsiteY51" fmla="*/ 3863662 h 4288665"/>
                <a:gd name="connsiteX52" fmla="*/ 373487 w 2910625"/>
                <a:gd name="connsiteY52" fmla="*/ 3747752 h 4288665"/>
                <a:gd name="connsiteX53" fmla="*/ 296214 w 2910625"/>
                <a:gd name="connsiteY53" fmla="*/ 3644721 h 4288665"/>
                <a:gd name="connsiteX54" fmla="*/ 154546 w 2910625"/>
                <a:gd name="connsiteY54" fmla="*/ 3425780 h 4288665"/>
                <a:gd name="connsiteX55" fmla="*/ 0 w 2910625"/>
                <a:gd name="connsiteY55" fmla="*/ 3078051 h 4288665"/>
                <a:gd name="connsiteX56" fmla="*/ 38637 w 2910625"/>
                <a:gd name="connsiteY56" fmla="*/ 2807594 h 4288665"/>
                <a:gd name="connsiteX57" fmla="*/ 141668 w 2910625"/>
                <a:gd name="connsiteY57" fmla="*/ 2704564 h 4288665"/>
                <a:gd name="connsiteX58" fmla="*/ 218941 w 2910625"/>
                <a:gd name="connsiteY58" fmla="*/ 2318197 h 4288665"/>
                <a:gd name="connsiteX59" fmla="*/ 257577 w 2910625"/>
                <a:gd name="connsiteY59" fmla="*/ 2163651 h 4288665"/>
                <a:gd name="connsiteX60" fmla="*/ 270456 w 2910625"/>
                <a:gd name="connsiteY60" fmla="*/ 1970468 h 4288665"/>
                <a:gd name="connsiteX61" fmla="*/ 218941 w 2910625"/>
                <a:gd name="connsiteY61" fmla="*/ 1545465 h 4288665"/>
                <a:gd name="connsiteX62" fmla="*/ 128789 w 2910625"/>
                <a:gd name="connsiteY62" fmla="*/ 1352282 h 4288665"/>
                <a:gd name="connsiteX63" fmla="*/ 51515 w 2910625"/>
                <a:gd name="connsiteY63" fmla="*/ 1081825 h 4288665"/>
                <a:gd name="connsiteX64" fmla="*/ 0 w 2910625"/>
                <a:gd name="connsiteY64" fmla="*/ 746975 h 4288665"/>
                <a:gd name="connsiteX65" fmla="*/ 51515 w 2910625"/>
                <a:gd name="connsiteY65" fmla="*/ 425003 h 4288665"/>
                <a:gd name="connsiteX66" fmla="*/ 296214 w 2910625"/>
                <a:gd name="connsiteY66" fmla="*/ 257578 h 4288665"/>
                <a:gd name="connsiteX67" fmla="*/ 553792 w 2910625"/>
                <a:gd name="connsiteY6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202287 w 2910625"/>
                <a:gd name="connsiteY35" fmla="*/ 3464417 h 4288665"/>
                <a:gd name="connsiteX36" fmla="*/ 2176530 w 2910625"/>
                <a:gd name="connsiteY36" fmla="*/ 3567448 h 4288665"/>
                <a:gd name="connsiteX37" fmla="*/ 2137893 w 2910625"/>
                <a:gd name="connsiteY37" fmla="*/ 3721994 h 4288665"/>
                <a:gd name="connsiteX38" fmla="*/ 2112135 w 2910625"/>
                <a:gd name="connsiteY38" fmla="*/ 3773510 h 4288665"/>
                <a:gd name="connsiteX39" fmla="*/ 2009104 w 2910625"/>
                <a:gd name="connsiteY39" fmla="*/ 3953814 h 4288665"/>
                <a:gd name="connsiteX40" fmla="*/ 1918952 w 2910625"/>
                <a:gd name="connsiteY40" fmla="*/ 4043966 h 4288665"/>
                <a:gd name="connsiteX41" fmla="*/ 1738648 w 2910625"/>
                <a:gd name="connsiteY41" fmla="*/ 4185634 h 4288665"/>
                <a:gd name="connsiteX42" fmla="*/ 1635617 w 2910625"/>
                <a:gd name="connsiteY42" fmla="*/ 4211392 h 4288665"/>
                <a:gd name="connsiteX43" fmla="*/ 1532586 w 2910625"/>
                <a:gd name="connsiteY43" fmla="*/ 4250028 h 4288665"/>
                <a:gd name="connsiteX44" fmla="*/ 1468192 w 2910625"/>
                <a:gd name="connsiteY44" fmla="*/ 4262907 h 4288665"/>
                <a:gd name="connsiteX45" fmla="*/ 1429555 w 2910625"/>
                <a:gd name="connsiteY45" fmla="*/ 4275786 h 4288665"/>
                <a:gd name="connsiteX46" fmla="*/ 1249251 w 2910625"/>
                <a:gd name="connsiteY46" fmla="*/ 4288665 h 4288665"/>
                <a:gd name="connsiteX47" fmla="*/ 1004552 w 2910625"/>
                <a:gd name="connsiteY47" fmla="*/ 4275786 h 4288665"/>
                <a:gd name="connsiteX48" fmla="*/ 862884 w 2910625"/>
                <a:gd name="connsiteY48" fmla="*/ 4211392 h 4288665"/>
                <a:gd name="connsiteX49" fmla="*/ 708338 w 2910625"/>
                <a:gd name="connsiteY49" fmla="*/ 4121240 h 4288665"/>
                <a:gd name="connsiteX50" fmla="*/ 450761 w 2910625"/>
                <a:gd name="connsiteY50" fmla="*/ 3863662 h 4288665"/>
                <a:gd name="connsiteX51" fmla="*/ 373487 w 2910625"/>
                <a:gd name="connsiteY51" fmla="*/ 3747752 h 4288665"/>
                <a:gd name="connsiteX52" fmla="*/ 296214 w 2910625"/>
                <a:gd name="connsiteY52" fmla="*/ 3644721 h 4288665"/>
                <a:gd name="connsiteX53" fmla="*/ 154546 w 2910625"/>
                <a:gd name="connsiteY53" fmla="*/ 3425780 h 4288665"/>
                <a:gd name="connsiteX54" fmla="*/ 0 w 2910625"/>
                <a:gd name="connsiteY54" fmla="*/ 3078051 h 4288665"/>
                <a:gd name="connsiteX55" fmla="*/ 38637 w 2910625"/>
                <a:gd name="connsiteY55" fmla="*/ 2807594 h 4288665"/>
                <a:gd name="connsiteX56" fmla="*/ 141668 w 2910625"/>
                <a:gd name="connsiteY56" fmla="*/ 2704564 h 4288665"/>
                <a:gd name="connsiteX57" fmla="*/ 218941 w 2910625"/>
                <a:gd name="connsiteY57" fmla="*/ 2318197 h 4288665"/>
                <a:gd name="connsiteX58" fmla="*/ 257577 w 2910625"/>
                <a:gd name="connsiteY58" fmla="*/ 2163651 h 4288665"/>
                <a:gd name="connsiteX59" fmla="*/ 270456 w 2910625"/>
                <a:gd name="connsiteY59" fmla="*/ 1970468 h 4288665"/>
                <a:gd name="connsiteX60" fmla="*/ 218941 w 2910625"/>
                <a:gd name="connsiteY60" fmla="*/ 1545465 h 4288665"/>
                <a:gd name="connsiteX61" fmla="*/ 128789 w 2910625"/>
                <a:gd name="connsiteY61" fmla="*/ 1352282 h 4288665"/>
                <a:gd name="connsiteX62" fmla="*/ 51515 w 2910625"/>
                <a:gd name="connsiteY62" fmla="*/ 1081825 h 4288665"/>
                <a:gd name="connsiteX63" fmla="*/ 0 w 2910625"/>
                <a:gd name="connsiteY63" fmla="*/ 746975 h 4288665"/>
                <a:gd name="connsiteX64" fmla="*/ 51515 w 2910625"/>
                <a:gd name="connsiteY64" fmla="*/ 425003 h 4288665"/>
                <a:gd name="connsiteX65" fmla="*/ 296214 w 2910625"/>
                <a:gd name="connsiteY65" fmla="*/ 257578 h 4288665"/>
                <a:gd name="connsiteX66" fmla="*/ 553792 w 2910625"/>
                <a:gd name="connsiteY6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472744 w 2910625"/>
                <a:gd name="connsiteY33" fmla="*/ 3000778 h 4288665"/>
                <a:gd name="connsiteX34" fmla="*/ 2202287 w 2910625"/>
                <a:gd name="connsiteY34" fmla="*/ 3464417 h 4288665"/>
                <a:gd name="connsiteX35" fmla="*/ 2176530 w 2910625"/>
                <a:gd name="connsiteY35" fmla="*/ 3567448 h 4288665"/>
                <a:gd name="connsiteX36" fmla="*/ 2137893 w 2910625"/>
                <a:gd name="connsiteY36" fmla="*/ 3721994 h 4288665"/>
                <a:gd name="connsiteX37" fmla="*/ 2112135 w 2910625"/>
                <a:gd name="connsiteY37" fmla="*/ 3773510 h 4288665"/>
                <a:gd name="connsiteX38" fmla="*/ 2009104 w 2910625"/>
                <a:gd name="connsiteY38" fmla="*/ 3953814 h 4288665"/>
                <a:gd name="connsiteX39" fmla="*/ 1918952 w 2910625"/>
                <a:gd name="connsiteY39" fmla="*/ 4043966 h 4288665"/>
                <a:gd name="connsiteX40" fmla="*/ 1738648 w 2910625"/>
                <a:gd name="connsiteY40" fmla="*/ 4185634 h 4288665"/>
                <a:gd name="connsiteX41" fmla="*/ 1635617 w 2910625"/>
                <a:gd name="connsiteY41" fmla="*/ 4211392 h 4288665"/>
                <a:gd name="connsiteX42" fmla="*/ 1532586 w 2910625"/>
                <a:gd name="connsiteY42" fmla="*/ 4250028 h 4288665"/>
                <a:gd name="connsiteX43" fmla="*/ 1468192 w 2910625"/>
                <a:gd name="connsiteY43" fmla="*/ 4262907 h 4288665"/>
                <a:gd name="connsiteX44" fmla="*/ 1429555 w 2910625"/>
                <a:gd name="connsiteY44" fmla="*/ 4275786 h 4288665"/>
                <a:gd name="connsiteX45" fmla="*/ 1249251 w 2910625"/>
                <a:gd name="connsiteY45" fmla="*/ 4288665 h 4288665"/>
                <a:gd name="connsiteX46" fmla="*/ 1004552 w 2910625"/>
                <a:gd name="connsiteY46" fmla="*/ 4275786 h 4288665"/>
                <a:gd name="connsiteX47" fmla="*/ 862884 w 2910625"/>
                <a:gd name="connsiteY47" fmla="*/ 4211392 h 4288665"/>
                <a:gd name="connsiteX48" fmla="*/ 708338 w 2910625"/>
                <a:gd name="connsiteY48" fmla="*/ 4121240 h 4288665"/>
                <a:gd name="connsiteX49" fmla="*/ 450761 w 2910625"/>
                <a:gd name="connsiteY49" fmla="*/ 3863662 h 4288665"/>
                <a:gd name="connsiteX50" fmla="*/ 373487 w 2910625"/>
                <a:gd name="connsiteY50" fmla="*/ 3747752 h 4288665"/>
                <a:gd name="connsiteX51" fmla="*/ 296214 w 2910625"/>
                <a:gd name="connsiteY51" fmla="*/ 3644721 h 4288665"/>
                <a:gd name="connsiteX52" fmla="*/ 154546 w 2910625"/>
                <a:gd name="connsiteY52" fmla="*/ 3425780 h 4288665"/>
                <a:gd name="connsiteX53" fmla="*/ 0 w 2910625"/>
                <a:gd name="connsiteY53" fmla="*/ 3078051 h 4288665"/>
                <a:gd name="connsiteX54" fmla="*/ 38637 w 2910625"/>
                <a:gd name="connsiteY54" fmla="*/ 2807594 h 4288665"/>
                <a:gd name="connsiteX55" fmla="*/ 141668 w 2910625"/>
                <a:gd name="connsiteY55" fmla="*/ 2704564 h 4288665"/>
                <a:gd name="connsiteX56" fmla="*/ 218941 w 2910625"/>
                <a:gd name="connsiteY56" fmla="*/ 2318197 h 4288665"/>
                <a:gd name="connsiteX57" fmla="*/ 257577 w 2910625"/>
                <a:gd name="connsiteY57" fmla="*/ 2163651 h 4288665"/>
                <a:gd name="connsiteX58" fmla="*/ 270456 w 2910625"/>
                <a:gd name="connsiteY58" fmla="*/ 1970468 h 4288665"/>
                <a:gd name="connsiteX59" fmla="*/ 218941 w 2910625"/>
                <a:gd name="connsiteY59" fmla="*/ 1545465 h 4288665"/>
                <a:gd name="connsiteX60" fmla="*/ 128789 w 2910625"/>
                <a:gd name="connsiteY60" fmla="*/ 1352282 h 4288665"/>
                <a:gd name="connsiteX61" fmla="*/ 51515 w 2910625"/>
                <a:gd name="connsiteY61" fmla="*/ 1081825 h 4288665"/>
                <a:gd name="connsiteX62" fmla="*/ 0 w 2910625"/>
                <a:gd name="connsiteY62" fmla="*/ 746975 h 4288665"/>
                <a:gd name="connsiteX63" fmla="*/ 51515 w 2910625"/>
                <a:gd name="connsiteY63" fmla="*/ 425003 h 4288665"/>
                <a:gd name="connsiteX64" fmla="*/ 296214 w 2910625"/>
                <a:gd name="connsiteY64" fmla="*/ 257578 h 4288665"/>
                <a:gd name="connsiteX65" fmla="*/ 553792 w 2910625"/>
                <a:gd name="connsiteY6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472744 w 2910625"/>
                <a:gd name="connsiteY32" fmla="*/ 3000778 h 4288665"/>
                <a:gd name="connsiteX33" fmla="*/ 2202287 w 2910625"/>
                <a:gd name="connsiteY33" fmla="*/ 3464417 h 4288665"/>
                <a:gd name="connsiteX34" fmla="*/ 2176530 w 2910625"/>
                <a:gd name="connsiteY34" fmla="*/ 3567448 h 4288665"/>
                <a:gd name="connsiteX35" fmla="*/ 2137893 w 2910625"/>
                <a:gd name="connsiteY35" fmla="*/ 3721994 h 4288665"/>
                <a:gd name="connsiteX36" fmla="*/ 2112135 w 2910625"/>
                <a:gd name="connsiteY36" fmla="*/ 3773510 h 4288665"/>
                <a:gd name="connsiteX37" fmla="*/ 2009104 w 2910625"/>
                <a:gd name="connsiteY37" fmla="*/ 3953814 h 4288665"/>
                <a:gd name="connsiteX38" fmla="*/ 1918952 w 2910625"/>
                <a:gd name="connsiteY38" fmla="*/ 4043966 h 4288665"/>
                <a:gd name="connsiteX39" fmla="*/ 1738648 w 2910625"/>
                <a:gd name="connsiteY39" fmla="*/ 4185634 h 4288665"/>
                <a:gd name="connsiteX40" fmla="*/ 1635617 w 2910625"/>
                <a:gd name="connsiteY40" fmla="*/ 4211392 h 4288665"/>
                <a:gd name="connsiteX41" fmla="*/ 1532586 w 2910625"/>
                <a:gd name="connsiteY41" fmla="*/ 4250028 h 4288665"/>
                <a:gd name="connsiteX42" fmla="*/ 1468192 w 2910625"/>
                <a:gd name="connsiteY42" fmla="*/ 4262907 h 4288665"/>
                <a:gd name="connsiteX43" fmla="*/ 1429555 w 2910625"/>
                <a:gd name="connsiteY43" fmla="*/ 4275786 h 4288665"/>
                <a:gd name="connsiteX44" fmla="*/ 1249251 w 2910625"/>
                <a:gd name="connsiteY44" fmla="*/ 4288665 h 4288665"/>
                <a:gd name="connsiteX45" fmla="*/ 1004552 w 2910625"/>
                <a:gd name="connsiteY45" fmla="*/ 4275786 h 4288665"/>
                <a:gd name="connsiteX46" fmla="*/ 862884 w 2910625"/>
                <a:gd name="connsiteY46" fmla="*/ 4211392 h 4288665"/>
                <a:gd name="connsiteX47" fmla="*/ 708338 w 2910625"/>
                <a:gd name="connsiteY47" fmla="*/ 4121240 h 4288665"/>
                <a:gd name="connsiteX48" fmla="*/ 450761 w 2910625"/>
                <a:gd name="connsiteY48" fmla="*/ 3863662 h 4288665"/>
                <a:gd name="connsiteX49" fmla="*/ 373487 w 2910625"/>
                <a:gd name="connsiteY49" fmla="*/ 3747752 h 4288665"/>
                <a:gd name="connsiteX50" fmla="*/ 296214 w 2910625"/>
                <a:gd name="connsiteY50" fmla="*/ 3644721 h 4288665"/>
                <a:gd name="connsiteX51" fmla="*/ 154546 w 2910625"/>
                <a:gd name="connsiteY51" fmla="*/ 3425780 h 4288665"/>
                <a:gd name="connsiteX52" fmla="*/ 0 w 2910625"/>
                <a:gd name="connsiteY52" fmla="*/ 3078051 h 4288665"/>
                <a:gd name="connsiteX53" fmla="*/ 38637 w 2910625"/>
                <a:gd name="connsiteY53" fmla="*/ 2807594 h 4288665"/>
                <a:gd name="connsiteX54" fmla="*/ 141668 w 2910625"/>
                <a:gd name="connsiteY54" fmla="*/ 2704564 h 4288665"/>
                <a:gd name="connsiteX55" fmla="*/ 218941 w 2910625"/>
                <a:gd name="connsiteY55" fmla="*/ 2318197 h 4288665"/>
                <a:gd name="connsiteX56" fmla="*/ 257577 w 2910625"/>
                <a:gd name="connsiteY56" fmla="*/ 2163651 h 4288665"/>
                <a:gd name="connsiteX57" fmla="*/ 270456 w 2910625"/>
                <a:gd name="connsiteY57" fmla="*/ 1970468 h 4288665"/>
                <a:gd name="connsiteX58" fmla="*/ 218941 w 2910625"/>
                <a:gd name="connsiteY58" fmla="*/ 1545465 h 4288665"/>
                <a:gd name="connsiteX59" fmla="*/ 128789 w 2910625"/>
                <a:gd name="connsiteY59" fmla="*/ 1352282 h 4288665"/>
                <a:gd name="connsiteX60" fmla="*/ 51515 w 2910625"/>
                <a:gd name="connsiteY60" fmla="*/ 1081825 h 4288665"/>
                <a:gd name="connsiteX61" fmla="*/ 0 w 2910625"/>
                <a:gd name="connsiteY61" fmla="*/ 746975 h 4288665"/>
                <a:gd name="connsiteX62" fmla="*/ 51515 w 2910625"/>
                <a:gd name="connsiteY62" fmla="*/ 425003 h 4288665"/>
                <a:gd name="connsiteX63" fmla="*/ 296214 w 2910625"/>
                <a:gd name="connsiteY63" fmla="*/ 257578 h 4288665"/>
                <a:gd name="connsiteX64" fmla="*/ 553792 w 2910625"/>
                <a:gd name="connsiteY6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691684 w 2910625"/>
                <a:gd name="connsiteY29" fmla="*/ 2743200 h 4288665"/>
                <a:gd name="connsiteX30" fmla="*/ 2678806 w 2910625"/>
                <a:gd name="connsiteY30" fmla="*/ 2781837 h 4288665"/>
                <a:gd name="connsiteX31" fmla="*/ 2472744 w 2910625"/>
                <a:gd name="connsiteY31" fmla="*/ 3000778 h 4288665"/>
                <a:gd name="connsiteX32" fmla="*/ 2202287 w 2910625"/>
                <a:gd name="connsiteY32" fmla="*/ 3464417 h 4288665"/>
                <a:gd name="connsiteX33" fmla="*/ 2176530 w 2910625"/>
                <a:gd name="connsiteY33" fmla="*/ 3567448 h 4288665"/>
                <a:gd name="connsiteX34" fmla="*/ 2137893 w 2910625"/>
                <a:gd name="connsiteY34" fmla="*/ 3721994 h 4288665"/>
                <a:gd name="connsiteX35" fmla="*/ 2112135 w 2910625"/>
                <a:gd name="connsiteY35" fmla="*/ 3773510 h 4288665"/>
                <a:gd name="connsiteX36" fmla="*/ 2009104 w 2910625"/>
                <a:gd name="connsiteY36" fmla="*/ 3953814 h 4288665"/>
                <a:gd name="connsiteX37" fmla="*/ 1918952 w 2910625"/>
                <a:gd name="connsiteY37" fmla="*/ 4043966 h 4288665"/>
                <a:gd name="connsiteX38" fmla="*/ 1738648 w 2910625"/>
                <a:gd name="connsiteY38" fmla="*/ 4185634 h 4288665"/>
                <a:gd name="connsiteX39" fmla="*/ 1635617 w 2910625"/>
                <a:gd name="connsiteY39" fmla="*/ 4211392 h 4288665"/>
                <a:gd name="connsiteX40" fmla="*/ 1532586 w 2910625"/>
                <a:gd name="connsiteY40" fmla="*/ 4250028 h 4288665"/>
                <a:gd name="connsiteX41" fmla="*/ 1468192 w 2910625"/>
                <a:gd name="connsiteY41" fmla="*/ 4262907 h 4288665"/>
                <a:gd name="connsiteX42" fmla="*/ 1429555 w 2910625"/>
                <a:gd name="connsiteY42" fmla="*/ 4275786 h 4288665"/>
                <a:gd name="connsiteX43" fmla="*/ 1249251 w 2910625"/>
                <a:gd name="connsiteY43" fmla="*/ 4288665 h 4288665"/>
                <a:gd name="connsiteX44" fmla="*/ 1004552 w 2910625"/>
                <a:gd name="connsiteY44" fmla="*/ 4275786 h 4288665"/>
                <a:gd name="connsiteX45" fmla="*/ 862884 w 2910625"/>
                <a:gd name="connsiteY45" fmla="*/ 4211392 h 4288665"/>
                <a:gd name="connsiteX46" fmla="*/ 708338 w 2910625"/>
                <a:gd name="connsiteY46" fmla="*/ 4121240 h 4288665"/>
                <a:gd name="connsiteX47" fmla="*/ 450761 w 2910625"/>
                <a:gd name="connsiteY47" fmla="*/ 3863662 h 4288665"/>
                <a:gd name="connsiteX48" fmla="*/ 373487 w 2910625"/>
                <a:gd name="connsiteY48" fmla="*/ 3747752 h 4288665"/>
                <a:gd name="connsiteX49" fmla="*/ 296214 w 2910625"/>
                <a:gd name="connsiteY49" fmla="*/ 3644721 h 4288665"/>
                <a:gd name="connsiteX50" fmla="*/ 154546 w 2910625"/>
                <a:gd name="connsiteY50" fmla="*/ 3425780 h 4288665"/>
                <a:gd name="connsiteX51" fmla="*/ 0 w 2910625"/>
                <a:gd name="connsiteY51" fmla="*/ 3078051 h 4288665"/>
                <a:gd name="connsiteX52" fmla="*/ 38637 w 2910625"/>
                <a:gd name="connsiteY52" fmla="*/ 2807594 h 4288665"/>
                <a:gd name="connsiteX53" fmla="*/ 141668 w 2910625"/>
                <a:gd name="connsiteY53" fmla="*/ 2704564 h 4288665"/>
                <a:gd name="connsiteX54" fmla="*/ 218941 w 2910625"/>
                <a:gd name="connsiteY54" fmla="*/ 2318197 h 4288665"/>
                <a:gd name="connsiteX55" fmla="*/ 257577 w 2910625"/>
                <a:gd name="connsiteY55" fmla="*/ 2163651 h 4288665"/>
                <a:gd name="connsiteX56" fmla="*/ 270456 w 2910625"/>
                <a:gd name="connsiteY56" fmla="*/ 1970468 h 4288665"/>
                <a:gd name="connsiteX57" fmla="*/ 218941 w 2910625"/>
                <a:gd name="connsiteY57" fmla="*/ 1545465 h 4288665"/>
                <a:gd name="connsiteX58" fmla="*/ 128789 w 2910625"/>
                <a:gd name="connsiteY58" fmla="*/ 1352282 h 4288665"/>
                <a:gd name="connsiteX59" fmla="*/ 51515 w 2910625"/>
                <a:gd name="connsiteY59" fmla="*/ 1081825 h 4288665"/>
                <a:gd name="connsiteX60" fmla="*/ 0 w 2910625"/>
                <a:gd name="connsiteY60" fmla="*/ 746975 h 4288665"/>
                <a:gd name="connsiteX61" fmla="*/ 51515 w 2910625"/>
                <a:gd name="connsiteY61" fmla="*/ 425003 h 4288665"/>
                <a:gd name="connsiteX62" fmla="*/ 296214 w 2910625"/>
                <a:gd name="connsiteY62" fmla="*/ 257578 h 4288665"/>
                <a:gd name="connsiteX63" fmla="*/ 553792 w 2910625"/>
                <a:gd name="connsiteY6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691684 w 2910625"/>
                <a:gd name="connsiteY28" fmla="*/ 2743200 h 4288665"/>
                <a:gd name="connsiteX29" fmla="*/ 2678806 w 2910625"/>
                <a:gd name="connsiteY29" fmla="*/ 2781837 h 4288665"/>
                <a:gd name="connsiteX30" fmla="*/ 2472744 w 2910625"/>
                <a:gd name="connsiteY30" fmla="*/ 3000778 h 4288665"/>
                <a:gd name="connsiteX31" fmla="*/ 2202287 w 2910625"/>
                <a:gd name="connsiteY31" fmla="*/ 3464417 h 4288665"/>
                <a:gd name="connsiteX32" fmla="*/ 2176530 w 2910625"/>
                <a:gd name="connsiteY32" fmla="*/ 3567448 h 4288665"/>
                <a:gd name="connsiteX33" fmla="*/ 2137893 w 2910625"/>
                <a:gd name="connsiteY33" fmla="*/ 3721994 h 4288665"/>
                <a:gd name="connsiteX34" fmla="*/ 2112135 w 2910625"/>
                <a:gd name="connsiteY34" fmla="*/ 3773510 h 4288665"/>
                <a:gd name="connsiteX35" fmla="*/ 2009104 w 2910625"/>
                <a:gd name="connsiteY35" fmla="*/ 3953814 h 4288665"/>
                <a:gd name="connsiteX36" fmla="*/ 1918952 w 2910625"/>
                <a:gd name="connsiteY36" fmla="*/ 4043966 h 4288665"/>
                <a:gd name="connsiteX37" fmla="*/ 1738648 w 2910625"/>
                <a:gd name="connsiteY37" fmla="*/ 4185634 h 4288665"/>
                <a:gd name="connsiteX38" fmla="*/ 1635617 w 2910625"/>
                <a:gd name="connsiteY38" fmla="*/ 4211392 h 4288665"/>
                <a:gd name="connsiteX39" fmla="*/ 1532586 w 2910625"/>
                <a:gd name="connsiteY39" fmla="*/ 4250028 h 4288665"/>
                <a:gd name="connsiteX40" fmla="*/ 1468192 w 2910625"/>
                <a:gd name="connsiteY40" fmla="*/ 4262907 h 4288665"/>
                <a:gd name="connsiteX41" fmla="*/ 1429555 w 2910625"/>
                <a:gd name="connsiteY41" fmla="*/ 4275786 h 4288665"/>
                <a:gd name="connsiteX42" fmla="*/ 1249251 w 2910625"/>
                <a:gd name="connsiteY42" fmla="*/ 4288665 h 4288665"/>
                <a:gd name="connsiteX43" fmla="*/ 1004552 w 2910625"/>
                <a:gd name="connsiteY43" fmla="*/ 4275786 h 4288665"/>
                <a:gd name="connsiteX44" fmla="*/ 862884 w 2910625"/>
                <a:gd name="connsiteY44" fmla="*/ 4211392 h 4288665"/>
                <a:gd name="connsiteX45" fmla="*/ 708338 w 2910625"/>
                <a:gd name="connsiteY45" fmla="*/ 4121240 h 4288665"/>
                <a:gd name="connsiteX46" fmla="*/ 450761 w 2910625"/>
                <a:gd name="connsiteY46" fmla="*/ 3863662 h 4288665"/>
                <a:gd name="connsiteX47" fmla="*/ 373487 w 2910625"/>
                <a:gd name="connsiteY47" fmla="*/ 3747752 h 4288665"/>
                <a:gd name="connsiteX48" fmla="*/ 296214 w 2910625"/>
                <a:gd name="connsiteY48" fmla="*/ 3644721 h 4288665"/>
                <a:gd name="connsiteX49" fmla="*/ 154546 w 2910625"/>
                <a:gd name="connsiteY49" fmla="*/ 3425780 h 4288665"/>
                <a:gd name="connsiteX50" fmla="*/ 0 w 2910625"/>
                <a:gd name="connsiteY50" fmla="*/ 3078051 h 4288665"/>
                <a:gd name="connsiteX51" fmla="*/ 38637 w 2910625"/>
                <a:gd name="connsiteY51" fmla="*/ 2807594 h 4288665"/>
                <a:gd name="connsiteX52" fmla="*/ 141668 w 2910625"/>
                <a:gd name="connsiteY52" fmla="*/ 2704564 h 4288665"/>
                <a:gd name="connsiteX53" fmla="*/ 218941 w 2910625"/>
                <a:gd name="connsiteY53" fmla="*/ 2318197 h 4288665"/>
                <a:gd name="connsiteX54" fmla="*/ 257577 w 2910625"/>
                <a:gd name="connsiteY54" fmla="*/ 2163651 h 4288665"/>
                <a:gd name="connsiteX55" fmla="*/ 270456 w 2910625"/>
                <a:gd name="connsiteY55" fmla="*/ 1970468 h 4288665"/>
                <a:gd name="connsiteX56" fmla="*/ 218941 w 2910625"/>
                <a:gd name="connsiteY56" fmla="*/ 1545465 h 4288665"/>
                <a:gd name="connsiteX57" fmla="*/ 128789 w 2910625"/>
                <a:gd name="connsiteY57" fmla="*/ 1352282 h 4288665"/>
                <a:gd name="connsiteX58" fmla="*/ 51515 w 2910625"/>
                <a:gd name="connsiteY58" fmla="*/ 1081825 h 4288665"/>
                <a:gd name="connsiteX59" fmla="*/ 0 w 2910625"/>
                <a:gd name="connsiteY59" fmla="*/ 746975 h 4288665"/>
                <a:gd name="connsiteX60" fmla="*/ 51515 w 2910625"/>
                <a:gd name="connsiteY60" fmla="*/ 425003 h 4288665"/>
                <a:gd name="connsiteX61" fmla="*/ 296214 w 2910625"/>
                <a:gd name="connsiteY61" fmla="*/ 257578 h 4288665"/>
                <a:gd name="connsiteX62" fmla="*/ 553792 w 2910625"/>
                <a:gd name="connsiteY6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33352 w 2902039"/>
                <a:gd name="connsiteY19" fmla="*/ 1455313 h 4288665"/>
                <a:gd name="connsiteX20" fmla="*/ 2884868 w 2902039"/>
                <a:gd name="connsiteY20" fmla="*/ 1584102 h 4288665"/>
                <a:gd name="connsiteX21" fmla="*/ 2897746 w 2902039"/>
                <a:gd name="connsiteY21" fmla="*/ 1635617 h 4288665"/>
                <a:gd name="connsiteX22" fmla="*/ 2897746 w 2902039"/>
                <a:gd name="connsiteY22" fmla="*/ 1828800 h 4288665"/>
                <a:gd name="connsiteX23" fmla="*/ 2871989 w 2902039"/>
                <a:gd name="connsiteY23" fmla="*/ 1918952 h 4288665"/>
                <a:gd name="connsiteX24" fmla="*/ 2846231 w 2902039"/>
                <a:gd name="connsiteY24" fmla="*/ 2060620 h 4288665"/>
                <a:gd name="connsiteX25" fmla="*/ 2807594 w 2902039"/>
                <a:gd name="connsiteY25" fmla="*/ 2434107 h 4288665"/>
                <a:gd name="connsiteX26" fmla="*/ 2781837 w 2902039"/>
                <a:gd name="connsiteY26" fmla="*/ 2550017 h 4288665"/>
                <a:gd name="connsiteX27" fmla="*/ 2691684 w 2902039"/>
                <a:gd name="connsiteY27" fmla="*/ 2743200 h 4288665"/>
                <a:gd name="connsiteX28" fmla="*/ 2678806 w 2902039"/>
                <a:gd name="connsiteY28" fmla="*/ 2781837 h 4288665"/>
                <a:gd name="connsiteX29" fmla="*/ 2472744 w 2902039"/>
                <a:gd name="connsiteY29" fmla="*/ 3000778 h 4288665"/>
                <a:gd name="connsiteX30" fmla="*/ 2202287 w 2902039"/>
                <a:gd name="connsiteY30" fmla="*/ 3464417 h 4288665"/>
                <a:gd name="connsiteX31" fmla="*/ 2176530 w 2902039"/>
                <a:gd name="connsiteY31" fmla="*/ 3567448 h 4288665"/>
                <a:gd name="connsiteX32" fmla="*/ 2137893 w 2902039"/>
                <a:gd name="connsiteY32" fmla="*/ 3721994 h 4288665"/>
                <a:gd name="connsiteX33" fmla="*/ 2112135 w 2902039"/>
                <a:gd name="connsiteY33" fmla="*/ 3773510 h 4288665"/>
                <a:gd name="connsiteX34" fmla="*/ 2009104 w 2902039"/>
                <a:gd name="connsiteY34" fmla="*/ 3953814 h 4288665"/>
                <a:gd name="connsiteX35" fmla="*/ 1918952 w 2902039"/>
                <a:gd name="connsiteY35" fmla="*/ 4043966 h 4288665"/>
                <a:gd name="connsiteX36" fmla="*/ 1738648 w 2902039"/>
                <a:gd name="connsiteY36" fmla="*/ 4185634 h 4288665"/>
                <a:gd name="connsiteX37" fmla="*/ 1635617 w 2902039"/>
                <a:gd name="connsiteY37" fmla="*/ 4211392 h 4288665"/>
                <a:gd name="connsiteX38" fmla="*/ 1532586 w 2902039"/>
                <a:gd name="connsiteY38" fmla="*/ 4250028 h 4288665"/>
                <a:gd name="connsiteX39" fmla="*/ 1468192 w 2902039"/>
                <a:gd name="connsiteY39" fmla="*/ 4262907 h 4288665"/>
                <a:gd name="connsiteX40" fmla="*/ 1429555 w 2902039"/>
                <a:gd name="connsiteY40" fmla="*/ 4275786 h 4288665"/>
                <a:gd name="connsiteX41" fmla="*/ 1249251 w 2902039"/>
                <a:gd name="connsiteY41" fmla="*/ 4288665 h 4288665"/>
                <a:gd name="connsiteX42" fmla="*/ 1004552 w 2902039"/>
                <a:gd name="connsiteY42" fmla="*/ 4275786 h 4288665"/>
                <a:gd name="connsiteX43" fmla="*/ 862884 w 2902039"/>
                <a:gd name="connsiteY43" fmla="*/ 4211392 h 4288665"/>
                <a:gd name="connsiteX44" fmla="*/ 708338 w 2902039"/>
                <a:gd name="connsiteY44" fmla="*/ 4121240 h 4288665"/>
                <a:gd name="connsiteX45" fmla="*/ 450761 w 2902039"/>
                <a:gd name="connsiteY45" fmla="*/ 3863662 h 4288665"/>
                <a:gd name="connsiteX46" fmla="*/ 373487 w 2902039"/>
                <a:gd name="connsiteY46" fmla="*/ 3747752 h 4288665"/>
                <a:gd name="connsiteX47" fmla="*/ 296214 w 2902039"/>
                <a:gd name="connsiteY47" fmla="*/ 3644721 h 4288665"/>
                <a:gd name="connsiteX48" fmla="*/ 154546 w 2902039"/>
                <a:gd name="connsiteY48" fmla="*/ 3425780 h 4288665"/>
                <a:gd name="connsiteX49" fmla="*/ 0 w 2902039"/>
                <a:gd name="connsiteY49" fmla="*/ 3078051 h 4288665"/>
                <a:gd name="connsiteX50" fmla="*/ 38637 w 2902039"/>
                <a:gd name="connsiteY50" fmla="*/ 2807594 h 4288665"/>
                <a:gd name="connsiteX51" fmla="*/ 141668 w 2902039"/>
                <a:gd name="connsiteY51" fmla="*/ 2704564 h 4288665"/>
                <a:gd name="connsiteX52" fmla="*/ 218941 w 2902039"/>
                <a:gd name="connsiteY52" fmla="*/ 2318197 h 4288665"/>
                <a:gd name="connsiteX53" fmla="*/ 257577 w 2902039"/>
                <a:gd name="connsiteY53" fmla="*/ 2163651 h 4288665"/>
                <a:gd name="connsiteX54" fmla="*/ 270456 w 2902039"/>
                <a:gd name="connsiteY54" fmla="*/ 1970468 h 4288665"/>
                <a:gd name="connsiteX55" fmla="*/ 218941 w 2902039"/>
                <a:gd name="connsiteY55" fmla="*/ 1545465 h 4288665"/>
                <a:gd name="connsiteX56" fmla="*/ 128789 w 2902039"/>
                <a:gd name="connsiteY56" fmla="*/ 1352282 h 4288665"/>
                <a:gd name="connsiteX57" fmla="*/ 51515 w 2902039"/>
                <a:gd name="connsiteY57" fmla="*/ 1081825 h 4288665"/>
                <a:gd name="connsiteX58" fmla="*/ 0 w 2902039"/>
                <a:gd name="connsiteY58" fmla="*/ 746975 h 4288665"/>
                <a:gd name="connsiteX59" fmla="*/ 51515 w 2902039"/>
                <a:gd name="connsiteY59" fmla="*/ 425003 h 4288665"/>
                <a:gd name="connsiteX60" fmla="*/ 296214 w 2902039"/>
                <a:gd name="connsiteY60" fmla="*/ 257578 h 4288665"/>
                <a:gd name="connsiteX61" fmla="*/ 553792 w 2902039"/>
                <a:gd name="connsiteY6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84868 w 2902039"/>
                <a:gd name="connsiteY19" fmla="*/ 1584102 h 4288665"/>
                <a:gd name="connsiteX20" fmla="*/ 2897746 w 2902039"/>
                <a:gd name="connsiteY20" fmla="*/ 1635617 h 4288665"/>
                <a:gd name="connsiteX21" fmla="*/ 2897746 w 2902039"/>
                <a:gd name="connsiteY21" fmla="*/ 1828800 h 4288665"/>
                <a:gd name="connsiteX22" fmla="*/ 2871989 w 2902039"/>
                <a:gd name="connsiteY22" fmla="*/ 1918952 h 4288665"/>
                <a:gd name="connsiteX23" fmla="*/ 2846231 w 2902039"/>
                <a:gd name="connsiteY23" fmla="*/ 2060620 h 4288665"/>
                <a:gd name="connsiteX24" fmla="*/ 2807594 w 2902039"/>
                <a:gd name="connsiteY24" fmla="*/ 2434107 h 4288665"/>
                <a:gd name="connsiteX25" fmla="*/ 2781837 w 2902039"/>
                <a:gd name="connsiteY25" fmla="*/ 2550017 h 4288665"/>
                <a:gd name="connsiteX26" fmla="*/ 2691684 w 2902039"/>
                <a:gd name="connsiteY26" fmla="*/ 2743200 h 4288665"/>
                <a:gd name="connsiteX27" fmla="*/ 2678806 w 2902039"/>
                <a:gd name="connsiteY27" fmla="*/ 2781837 h 4288665"/>
                <a:gd name="connsiteX28" fmla="*/ 2472744 w 2902039"/>
                <a:gd name="connsiteY28" fmla="*/ 3000778 h 4288665"/>
                <a:gd name="connsiteX29" fmla="*/ 2202287 w 2902039"/>
                <a:gd name="connsiteY29" fmla="*/ 3464417 h 4288665"/>
                <a:gd name="connsiteX30" fmla="*/ 2176530 w 2902039"/>
                <a:gd name="connsiteY30" fmla="*/ 3567448 h 4288665"/>
                <a:gd name="connsiteX31" fmla="*/ 2137893 w 2902039"/>
                <a:gd name="connsiteY31" fmla="*/ 3721994 h 4288665"/>
                <a:gd name="connsiteX32" fmla="*/ 2112135 w 2902039"/>
                <a:gd name="connsiteY32" fmla="*/ 3773510 h 4288665"/>
                <a:gd name="connsiteX33" fmla="*/ 2009104 w 2902039"/>
                <a:gd name="connsiteY33" fmla="*/ 3953814 h 4288665"/>
                <a:gd name="connsiteX34" fmla="*/ 1918952 w 2902039"/>
                <a:gd name="connsiteY34" fmla="*/ 4043966 h 4288665"/>
                <a:gd name="connsiteX35" fmla="*/ 1738648 w 2902039"/>
                <a:gd name="connsiteY35" fmla="*/ 4185634 h 4288665"/>
                <a:gd name="connsiteX36" fmla="*/ 1635617 w 2902039"/>
                <a:gd name="connsiteY36" fmla="*/ 4211392 h 4288665"/>
                <a:gd name="connsiteX37" fmla="*/ 1532586 w 2902039"/>
                <a:gd name="connsiteY37" fmla="*/ 4250028 h 4288665"/>
                <a:gd name="connsiteX38" fmla="*/ 1468192 w 2902039"/>
                <a:gd name="connsiteY38" fmla="*/ 4262907 h 4288665"/>
                <a:gd name="connsiteX39" fmla="*/ 1429555 w 2902039"/>
                <a:gd name="connsiteY39" fmla="*/ 4275786 h 4288665"/>
                <a:gd name="connsiteX40" fmla="*/ 1249251 w 2902039"/>
                <a:gd name="connsiteY40" fmla="*/ 4288665 h 4288665"/>
                <a:gd name="connsiteX41" fmla="*/ 1004552 w 2902039"/>
                <a:gd name="connsiteY41" fmla="*/ 4275786 h 4288665"/>
                <a:gd name="connsiteX42" fmla="*/ 862884 w 2902039"/>
                <a:gd name="connsiteY42" fmla="*/ 4211392 h 4288665"/>
                <a:gd name="connsiteX43" fmla="*/ 708338 w 2902039"/>
                <a:gd name="connsiteY43" fmla="*/ 4121240 h 4288665"/>
                <a:gd name="connsiteX44" fmla="*/ 450761 w 2902039"/>
                <a:gd name="connsiteY44" fmla="*/ 3863662 h 4288665"/>
                <a:gd name="connsiteX45" fmla="*/ 373487 w 2902039"/>
                <a:gd name="connsiteY45" fmla="*/ 3747752 h 4288665"/>
                <a:gd name="connsiteX46" fmla="*/ 296214 w 2902039"/>
                <a:gd name="connsiteY46" fmla="*/ 3644721 h 4288665"/>
                <a:gd name="connsiteX47" fmla="*/ 154546 w 2902039"/>
                <a:gd name="connsiteY47" fmla="*/ 3425780 h 4288665"/>
                <a:gd name="connsiteX48" fmla="*/ 0 w 2902039"/>
                <a:gd name="connsiteY48" fmla="*/ 3078051 h 4288665"/>
                <a:gd name="connsiteX49" fmla="*/ 38637 w 2902039"/>
                <a:gd name="connsiteY49" fmla="*/ 2807594 h 4288665"/>
                <a:gd name="connsiteX50" fmla="*/ 141668 w 2902039"/>
                <a:gd name="connsiteY50" fmla="*/ 2704564 h 4288665"/>
                <a:gd name="connsiteX51" fmla="*/ 218941 w 2902039"/>
                <a:gd name="connsiteY51" fmla="*/ 2318197 h 4288665"/>
                <a:gd name="connsiteX52" fmla="*/ 257577 w 2902039"/>
                <a:gd name="connsiteY52" fmla="*/ 2163651 h 4288665"/>
                <a:gd name="connsiteX53" fmla="*/ 270456 w 2902039"/>
                <a:gd name="connsiteY53" fmla="*/ 1970468 h 4288665"/>
                <a:gd name="connsiteX54" fmla="*/ 218941 w 2902039"/>
                <a:gd name="connsiteY54" fmla="*/ 1545465 h 4288665"/>
                <a:gd name="connsiteX55" fmla="*/ 128789 w 2902039"/>
                <a:gd name="connsiteY55" fmla="*/ 1352282 h 4288665"/>
                <a:gd name="connsiteX56" fmla="*/ 51515 w 2902039"/>
                <a:gd name="connsiteY56" fmla="*/ 1081825 h 4288665"/>
                <a:gd name="connsiteX57" fmla="*/ 0 w 2902039"/>
                <a:gd name="connsiteY57" fmla="*/ 746975 h 4288665"/>
                <a:gd name="connsiteX58" fmla="*/ 51515 w 2902039"/>
                <a:gd name="connsiteY58" fmla="*/ 425003 h 4288665"/>
                <a:gd name="connsiteX59" fmla="*/ 296214 w 2902039"/>
                <a:gd name="connsiteY59" fmla="*/ 257578 h 4288665"/>
                <a:gd name="connsiteX60" fmla="*/ 553792 w 2902039"/>
                <a:gd name="connsiteY6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743200 w 2902039"/>
                <a:gd name="connsiteY16" fmla="*/ 1262130 h 4288665"/>
                <a:gd name="connsiteX17" fmla="*/ 2807594 w 2902039"/>
                <a:gd name="connsiteY17" fmla="*/ 1403797 h 4288665"/>
                <a:gd name="connsiteX18" fmla="*/ 2884868 w 2902039"/>
                <a:gd name="connsiteY18" fmla="*/ 1584102 h 4288665"/>
                <a:gd name="connsiteX19" fmla="*/ 2897746 w 2902039"/>
                <a:gd name="connsiteY19" fmla="*/ 1635617 h 4288665"/>
                <a:gd name="connsiteX20" fmla="*/ 2897746 w 2902039"/>
                <a:gd name="connsiteY20" fmla="*/ 1828800 h 4288665"/>
                <a:gd name="connsiteX21" fmla="*/ 2871989 w 2902039"/>
                <a:gd name="connsiteY21" fmla="*/ 1918952 h 4288665"/>
                <a:gd name="connsiteX22" fmla="*/ 2846231 w 2902039"/>
                <a:gd name="connsiteY22" fmla="*/ 2060620 h 4288665"/>
                <a:gd name="connsiteX23" fmla="*/ 2807594 w 2902039"/>
                <a:gd name="connsiteY23" fmla="*/ 2434107 h 4288665"/>
                <a:gd name="connsiteX24" fmla="*/ 2781837 w 2902039"/>
                <a:gd name="connsiteY24" fmla="*/ 2550017 h 4288665"/>
                <a:gd name="connsiteX25" fmla="*/ 2691684 w 2902039"/>
                <a:gd name="connsiteY25" fmla="*/ 2743200 h 4288665"/>
                <a:gd name="connsiteX26" fmla="*/ 2678806 w 2902039"/>
                <a:gd name="connsiteY26" fmla="*/ 2781837 h 4288665"/>
                <a:gd name="connsiteX27" fmla="*/ 2472744 w 2902039"/>
                <a:gd name="connsiteY27" fmla="*/ 3000778 h 4288665"/>
                <a:gd name="connsiteX28" fmla="*/ 2202287 w 2902039"/>
                <a:gd name="connsiteY28" fmla="*/ 3464417 h 4288665"/>
                <a:gd name="connsiteX29" fmla="*/ 2176530 w 2902039"/>
                <a:gd name="connsiteY29" fmla="*/ 3567448 h 4288665"/>
                <a:gd name="connsiteX30" fmla="*/ 2137893 w 2902039"/>
                <a:gd name="connsiteY30" fmla="*/ 3721994 h 4288665"/>
                <a:gd name="connsiteX31" fmla="*/ 2112135 w 2902039"/>
                <a:gd name="connsiteY31" fmla="*/ 3773510 h 4288665"/>
                <a:gd name="connsiteX32" fmla="*/ 2009104 w 2902039"/>
                <a:gd name="connsiteY32" fmla="*/ 3953814 h 4288665"/>
                <a:gd name="connsiteX33" fmla="*/ 1918952 w 2902039"/>
                <a:gd name="connsiteY33" fmla="*/ 4043966 h 4288665"/>
                <a:gd name="connsiteX34" fmla="*/ 1738648 w 2902039"/>
                <a:gd name="connsiteY34" fmla="*/ 4185634 h 4288665"/>
                <a:gd name="connsiteX35" fmla="*/ 1635617 w 2902039"/>
                <a:gd name="connsiteY35" fmla="*/ 4211392 h 4288665"/>
                <a:gd name="connsiteX36" fmla="*/ 1532586 w 2902039"/>
                <a:gd name="connsiteY36" fmla="*/ 4250028 h 4288665"/>
                <a:gd name="connsiteX37" fmla="*/ 1468192 w 2902039"/>
                <a:gd name="connsiteY37" fmla="*/ 4262907 h 4288665"/>
                <a:gd name="connsiteX38" fmla="*/ 1429555 w 2902039"/>
                <a:gd name="connsiteY38" fmla="*/ 4275786 h 4288665"/>
                <a:gd name="connsiteX39" fmla="*/ 1249251 w 2902039"/>
                <a:gd name="connsiteY39" fmla="*/ 4288665 h 4288665"/>
                <a:gd name="connsiteX40" fmla="*/ 1004552 w 2902039"/>
                <a:gd name="connsiteY40" fmla="*/ 4275786 h 4288665"/>
                <a:gd name="connsiteX41" fmla="*/ 862884 w 2902039"/>
                <a:gd name="connsiteY41" fmla="*/ 4211392 h 4288665"/>
                <a:gd name="connsiteX42" fmla="*/ 708338 w 2902039"/>
                <a:gd name="connsiteY42" fmla="*/ 4121240 h 4288665"/>
                <a:gd name="connsiteX43" fmla="*/ 450761 w 2902039"/>
                <a:gd name="connsiteY43" fmla="*/ 3863662 h 4288665"/>
                <a:gd name="connsiteX44" fmla="*/ 373487 w 2902039"/>
                <a:gd name="connsiteY44" fmla="*/ 3747752 h 4288665"/>
                <a:gd name="connsiteX45" fmla="*/ 296214 w 2902039"/>
                <a:gd name="connsiteY45" fmla="*/ 3644721 h 4288665"/>
                <a:gd name="connsiteX46" fmla="*/ 154546 w 2902039"/>
                <a:gd name="connsiteY46" fmla="*/ 3425780 h 4288665"/>
                <a:gd name="connsiteX47" fmla="*/ 0 w 2902039"/>
                <a:gd name="connsiteY47" fmla="*/ 3078051 h 4288665"/>
                <a:gd name="connsiteX48" fmla="*/ 38637 w 2902039"/>
                <a:gd name="connsiteY48" fmla="*/ 2807594 h 4288665"/>
                <a:gd name="connsiteX49" fmla="*/ 141668 w 2902039"/>
                <a:gd name="connsiteY49" fmla="*/ 2704564 h 4288665"/>
                <a:gd name="connsiteX50" fmla="*/ 218941 w 2902039"/>
                <a:gd name="connsiteY50" fmla="*/ 2318197 h 4288665"/>
                <a:gd name="connsiteX51" fmla="*/ 257577 w 2902039"/>
                <a:gd name="connsiteY51" fmla="*/ 2163651 h 4288665"/>
                <a:gd name="connsiteX52" fmla="*/ 270456 w 2902039"/>
                <a:gd name="connsiteY52" fmla="*/ 1970468 h 4288665"/>
                <a:gd name="connsiteX53" fmla="*/ 218941 w 2902039"/>
                <a:gd name="connsiteY53" fmla="*/ 1545465 h 4288665"/>
                <a:gd name="connsiteX54" fmla="*/ 128789 w 2902039"/>
                <a:gd name="connsiteY54" fmla="*/ 1352282 h 4288665"/>
                <a:gd name="connsiteX55" fmla="*/ 51515 w 2902039"/>
                <a:gd name="connsiteY55" fmla="*/ 1081825 h 4288665"/>
                <a:gd name="connsiteX56" fmla="*/ 0 w 2902039"/>
                <a:gd name="connsiteY56" fmla="*/ 746975 h 4288665"/>
                <a:gd name="connsiteX57" fmla="*/ 51515 w 2902039"/>
                <a:gd name="connsiteY57" fmla="*/ 425003 h 4288665"/>
                <a:gd name="connsiteX58" fmla="*/ 296214 w 2902039"/>
                <a:gd name="connsiteY58" fmla="*/ 257578 h 4288665"/>
                <a:gd name="connsiteX59" fmla="*/ 553792 w 2902039"/>
                <a:gd name="connsiteY59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550017 w 2902039"/>
                <a:gd name="connsiteY13" fmla="*/ 927279 h 4288665"/>
                <a:gd name="connsiteX14" fmla="*/ 2627290 w 2902039"/>
                <a:gd name="connsiteY14" fmla="*/ 1017431 h 4288665"/>
                <a:gd name="connsiteX15" fmla="*/ 2743200 w 2902039"/>
                <a:gd name="connsiteY15" fmla="*/ 1262130 h 4288665"/>
                <a:gd name="connsiteX16" fmla="*/ 2807594 w 2902039"/>
                <a:gd name="connsiteY16" fmla="*/ 1403797 h 4288665"/>
                <a:gd name="connsiteX17" fmla="*/ 2884868 w 2902039"/>
                <a:gd name="connsiteY17" fmla="*/ 1584102 h 4288665"/>
                <a:gd name="connsiteX18" fmla="*/ 2897746 w 2902039"/>
                <a:gd name="connsiteY18" fmla="*/ 1635617 h 4288665"/>
                <a:gd name="connsiteX19" fmla="*/ 2897746 w 2902039"/>
                <a:gd name="connsiteY19" fmla="*/ 1828800 h 4288665"/>
                <a:gd name="connsiteX20" fmla="*/ 2871989 w 2902039"/>
                <a:gd name="connsiteY20" fmla="*/ 1918952 h 4288665"/>
                <a:gd name="connsiteX21" fmla="*/ 2846231 w 2902039"/>
                <a:gd name="connsiteY21" fmla="*/ 2060620 h 4288665"/>
                <a:gd name="connsiteX22" fmla="*/ 2807594 w 2902039"/>
                <a:gd name="connsiteY22" fmla="*/ 2434107 h 4288665"/>
                <a:gd name="connsiteX23" fmla="*/ 2781837 w 2902039"/>
                <a:gd name="connsiteY23" fmla="*/ 2550017 h 4288665"/>
                <a:gd name="connsiteX24" fmla="*/ 2691684 w 2902039"/>
                <a:gd name="connsiteY24" fmla="*/ 2743200 h 4288665"/>
                <a:gd name="connsiteX25" fmla="*/ 2678806 w 2902039"/>
                <a:gd name="connsiteY25" fmla="*/ 2781837 h 4288665"/>
                <a:gd name="connsiteX26" fmla="*/ 2472744 w 2902039"/>
                <a:gd name="connsiteY26" fmla="*/ 3000778 h 4288665"/>
                <a:gd name="connsiteX27" fmla="*/ 2202287 w 2902039"/>
                <a:gd name="connsiteY27" fmla="*/ 3464417 h 4288665"/>
                <a:gd name="connsiteX28" fmla="*/ 2176530 w 2902039"/>
                <a:gd name="connsiteY28" fmla="*/ 3567448 h 4288665"/>
                <a:gd name="connsiteX29" fmla="*/ 2137893 w 2902039"/>
                <a:gd name="connsiteY29" fmla="*/ 3721994 h 4288665"/>
                <a:gd name="connsiteX30" fmla="*/ 2112135 w 2902039"/>
                <a:gd name="connsiteY30" fmla="*/ 3773510 h 4288665"/>
                <a:gd name="connsiteX31" fmla="*/ 2009104 w 2902039"/>
                <a:gd name="connsiteY31" fmla="*/ 3953814 h 4288665"/>
                <a:gd name="connsiteX32" fmla="*/ 1918952 w 2902039"/>
                <a:gd name="connsiteY32" fmla="*/ 4043966 h 4288665"/>
                <a:gd name="connsiteX33" fmla="*/ 1738648 w 2902039"/>
                <a:gd name="connsiteY33" fmla="*/ 4185634 h 4288665"/>
                <a:gd name="connsiteX34" fmla="*/ 1635617 w 2902039"/>
                <a:gd name="connsiteY34" fmla="*/ 4211392 h 4288665"/>
                <a:gd name="connsiteX35" fmla="*/ 1532586 w 2902039"/>
                <a:gd name="connsiteY35" fmla="*/ 4250028 h 4288665"/>
                <a:gd name="connsiteX36" fmla="*/ 1468192 w 2902039"/>
                <a:gd name="connsiteY36" fmla="*/ 4262907 h 4288665"/>
                <a:gd name="connsiteX37" fmla="*/ 1429555 w 2902039"/>
                <a:gd name="connsiteY37" fmla="*/ 4275786 h 4288665"/>
                <a:gd name="connsiteX38" fmla="*/ 1249251 w 2902039"/>
                <a:gd name="connsiteY38" fmla="*/ 4288665 h 4288665"/>
                <a:gd name="connsiteX39" fmla="*/ 1004552 w 2902039"/>
                <a:gd name="connsiteY39" fmla="*/ 4275786 h 4288665"/>
                <a:gd name="connsiteX40" fmla="*/ 862884 w 2902039"/>
                <a:gd name="connsiteY40" fmla="*/ 4211392 h 4288665"/>
                <a:gd name="connsiteX41" fmla="*/ 708338 w 2902039"/>
                <a:gd name="connsiteY41" fmla="*/ 4121240 h 4288665"/>
                <a:gd name="connsiteX42" fmla="*/ 450761 w 2902039"/>
                <a:gd name="connsiteY42" fmla="*/ 3863662 h 4288665"/>
                <a:gd name="connsiteX43" fmla="*/ 373487 w 2902039"/>
                <a:gd name="connsiteY43" fmla="*/ 3747752 h 4288665"/>
                <a:gd name="connsiteX44" fmla="*/ 296214 w 2902039"/>
                <a:gd name="connsiteY44" fmla="*/ 3644721 h 4288665"/>
                <a:gd name="connsiteX45" fmla="*/ 154546 w 2902039"/>
                <a:gd name="connsiteY45" fmla="*/ 3425780 h 4288665"/>
                <a:gd name="connsiteX46" fmla="*/ 0 w 2902039"/>
                <a:gd name="connsiteY46" fmla="*/ 3078051 h 4288665"/>
                <a:gd name="connsiteX47" fmla="*/ 38637 w 2902039"/>
                <a:gd name="connsiteY47" fmla="*/ 2807594 h 4288665"/>
                <a:gd name="connsiteX48" fmla="*/ 141668 w 2902039"/>
                <a:gd name="connsiteY48" fmla="*/ 2704564 h 4288665"/>
                <a:gd name="connsiteX49" fmla="*/ 218941 w 2902039"/>
                <a:gd name="connsiteY49" fmla="*/ 2318197 h 4288665"/>
                <a:gd name="connsiteX50" fmla="*/ 257577 w 2902039"/>
                <a:gd name="connsiteY50" fmla="*/ 2163651 h 4288665"/>
                <a:gd name="connsiteX51" fmla="*/ 270456 w 2902039"/>
                <a:gd name="connsiteY51" fmla="*/ 1970468 h 4288665"/>
                <a:gd name="connsiteX52" fmla="*/ 218941 w 2902039"/>
                <a:gd name="connsiteY52" fmla="*/ 1545465 h 4288665"/>
                <a:gd name="connsiteX53" fmla="*/ 128789 w 2902039"/>
                <a:gd name="connsiteY53" fmla="*/ 1352282 h 4288665"/>
                <a:gd name="connsiteX54" fmla="*/ 51515 w 2902039"/>
                <a:gd name="connsiteY54" fmla="*/ 1081825 h 4288665"/>
                <a:gd name="connsiteX55" fmla="*/ 0 w 2902039"/>
                <a:gd name="connsiteY55" fmla="*/ 746975 h 4288665"/>
                <a:gd name="connsiteX56" fmla="*/ 51515 w 2902039"/>
                <a:gd name="connsiteY56" fmla="*/ 425003 h 4288665"/>
                <a:gd name="connsiteX57" fmla="*/ 296214 w 2902039"/>
                <a:gd name="connsiteY57" fmla="*/ 257578 h 4288665"/>
                <a:gd name="connsiteX58" fmla="*/ 553792 w 2902039"/>
                <a:gd name="connsiteY58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279561 w 2902039"/>
                <a:gd name="connsiteY10" fmla="*/ 682580 h 4288665"/>
                <a:gd name="connsiteX11" fmla="*/ 2369713 w 2902039"/>
                <a:gd name="connsiteY11" fmla="*/ 746975 h 4288665"/>
                <a:gd name="connsiteX12" fmla="*/ 2550017 w 2902039"/>
                <a:gd name="connsiteY12" fmla="*/ 927279 h 4288665"/>
                <a:gd name="connsiteX13" fmla="*/ 2627290 w 2902039"/>
                <a:gd name="connsiteY13" fmla="*/ 1017431 h 4288665"/>
                <a:gd name="connsiteX14" fmla="*/ 2743200 w 2902039"/>
                <a:gd name="connsiteY14" fmla="*/ 1262130 h 4288665"/>
                <a:gd name="connsiteX15" fmla="*/ 2807594 w 2902039"/>
                <a:gd name="connsiteY15" fmla="*/ 1403797 h 4288665"/>
                <a:gd name="connsiteX16" fmla="*/ 2884868 w 2902039"/>
                <a:gd name="connsiteY16" fmla="*/ 1584102 h 4288665"/>
                <a:gd name="connsiteX17" fmla="*/ 2897746 w 2902039"/>
                <a:gd name="connsiteY17" fmla="*/ 1635617 h 4288665"/>
                <a:gd name="connsiteX18" fmla="*/ 2897746 w 2902039"/>
                <a:gd name="connsiteY18" fmla="*/ 1828800 h 4288665"/>
                <a:gd name="connsiteX19" fmla="*/ 2871989 w 2902039"/>
                <a:gd name="connsiteY19" fmla="*/ 1918952 h 4288665"/>
                <a:gd name="connsiteX20" fmla="*/ 2846231 w 2902039"/>
                <a:gd name="connsiteY20" fmla="*/ 2060620 h 4288665"/>
                <a:gd name="connsiteX21" fmla="*/ 2807594 w 2902039"/>
                <a:gd name="connsiteY21" fmla="*/ 2434107 h 4288665"/>
                <a:gd name="connsiteX22" fmla="*/ 2781837 w 2902039"/>
                <a:gd name="connsiteY22" fmla="*/ 2550017 h 4288665"/>
                <a:gd name="connsiteX23" fmla="*/ 2691684 w 2902039"/>
                <a:gd name="connsiteY23" fmla="*/ 2743200 h 4288665"/>
                <a:gd name="connsiteX24" fmla="*/ 2678806 w 2902039"/>
                <a:gd name="connsiteY24" fmla="*/ 2781837 h 4288665"/>
                <a:gd name="connsiteX25" fmla="*/ 2472744 w 2902039"/>
                <a:gd name="connsiteY25" fmla="*/ 3000778 h 4288665"/>
                <a:gd name="connsiteX26" fmla="*/ 2202287 w 2902039"/>
                <a:gd name="connsiteY26" fmla="*/ 3464417 h 4288665"/>
                <a:gd name="connsiteX27" fmla="*/ 2176530 w 2902039"/>
                <a:gd name="connsiteY27" fmla="*/ 3567448 h 4288665"/>
                <a:gd name="connsiteX28" fmla="*/ 2137893 w 2902039"/>
                <a:gd name="connsiteY28" fmla="*/ 3721994 h 4288665"/>
                <a:gd name="connsiteX29" fmla="*/ 2112135 w 2902039"/>
                <a:gd name="connsiteY29" fmla="*/ 3773510 h 4288665"/>
                <a:gd name="connsiteX30" fmla="*/ 2009104 w 2902039"/>
                <a:gd name="connsiteY30" fmla="*/ 3953814 h 4288665"/>
                <a:gd name="connsiteX31" fmla="*/ 1918952 w 2902039"/>
                <a:gd name="connsiteY31" fmla="*/ 4043966 h 4288665"/>
                <a:gd name="connsiteX32" fmla="*/ 1738648 w 2902039"/>
                <a:gd name="connsiteY32" fmla="*/ 4185634 h 4288665"/>
                <a:gd name="connsiteX33" fmla="*/ 1635617 w 2902039"/>
                <a:gd name="connsiteY33" fmla="*/ 4211392 h 4288665"/>
                <a:gd name="connsiteX34" fmla="*/ 1532586 w 2902039"/>
                <a:gd name="connsiteY34" fmla="*/ 4250028 h 4288665"/>
                <a:gd name="connsiteX35" fmla="*/ 1468192 w 2902039"/>
                <a:gd name="connsiteY35" fmla="*/ 4262907 h 4288665"/>
                <a:gd name="connsiteX36" fmla="*/ 1429555 w 2902039"/>
                <a:gd name="connsiteY36" fmla="*/ 4275786 h 4288665"/>
                <a:gd name="connsiteX37" fmla="*/ 1249251 w 2902039"/>
                <a:gd name="connsiteY37" fmla="*/ 4288665 h 4288665"/>
                <a:gd name="connsiteX38" fmla="*/ 1004552 w 2902039"/>
                <a:gd name="connsiteY38" fmla="*/ 4275786 h 4288665"/>
                <a:gd name="connsiteX39" fmla="*/ 862884 w 2902039"/>
                <a:gd name="connsiteY39" fmla="*/ 4211392 h 4288665"/>
                <a:gd name="connsiteX40" fmla="*/ 708338 w 2902039"/>
                <a:gd name="connsiteY40" fmla="*/ 4121240 h 4288665"/>
                <a:gd name="connsiteX41" fmla="*/ 450761 w 2902039"/>
                <a:gd name="connsiteY41" fmla="*/ 3863662 h 4288665"/>
                <a:gd name="connsiteX42" fmla="*/ 373487 w 2902039"/>
                <a:gd name="connsiteY42" fmla="*/ 3747752 h 4288665"/>
                <a:gd name="connsiteX43" fmla="*/ 296214 w 2902039"/>
                <a:gd name="connsiteY43" fmla="*/ 3644721 h 4288665"/>
                <a:gd name="connsiteX44" fmla="*/ 154546 w 2902039"/>
                <a:gd name="connsiteY44" fmla="*/ 3425780 h 4288665"/>
                <a:gd name="connsiteX45" fmla="*/ 0 w 2902039"/>
                <a:gd name="connsiteY45" fmla="*/ 3078051 h 4288665"/>
                <a:gd name="connsiteX46" fmla="*/ 38637 w 2902039"/>
                <a:gd name="connsiteY46" fmla="*/ 2807594 h 4288665"/>
                <a:gd name="connsiteX47" fmla="*/ 141668 w 2902039"/>
                <a:gd name="connsiteY47" fmla="*/ 2704564 h 4288665"/>
                <a:gd name="connsiteX48" fmla="*/ 218941 w 2902039"/>
                <a:gd name="connsiteY48" fmla="*/ 2318197 h 4288665"/>
                <a:gd name="connsiteX49" fmla="*/ 257577 w 2902039"/>
                <a:gd name="connsiteY49" fmla="*/ 2163651 h 4288665"/>
                <a:gd name="connsiteX50" fmla="*/ 270456 w 2902039"/>
                <a:gd name="connsiteY50" fmla="*/ 1970468 h 4288665"/>
                <a:gd name="connsiteX51" fmla="*/ 218941 w 2902039"/>
                <a:gd name="connsiteY51" fmla="*/ 1545465 h 4288665"/>
                <a:gd name="connsiteX52" fmla="*/ 128789 w 2902039"/>
                <a:gd name="connsiteY52" fmla="*/ 1352282 h 4288665"/>
                <a:gd name="connsiteX53" fmla="*/ 51515 w 2902039"/>
                <a:gd name="connsiteY53" fmla="*/ 1081825 h 4288665"/>
                <a:gd name="connsiteX54" fmla="*/ 0 w 2902039"/>
                <a:gd name="connsiteY54" fmla="*/ 746975 h 4288665"/>
                <a:gd name="connsiteX55" fmla="*/ 51515 w 2902039"/>
                <a:gd name="connsiteY55" fmla="*/ 425003 h 4288665"/>
                <a:gd name="connsiteX56" fmla="*/ 296214 w 2902039"/>
                <a:gd name="connsiteY56" fmla="*/ 257578 h 4288665"/>
                <a:gd name="connsiteX57" fmla="*/ 553792 w 2902039"/>
                <a:gd name="connsiteY57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429555 w 2902039"/>
                <a:gd name="connsiteY35" fmla="*/ 4275786 h 4288665"/>
                <a:gd name="connsiteX36" fmla="*/ 1249251 w 2902039"/>
                <a:gd name="connsiteY36" fmla="*/ 4288665 h 4288665"/>
                <a:gd name="connsiteX37" fmla="*/ 1004552 w 2902039"/>
                <a:gd name="connsiteY37" fmla="*/ 4275786 h 4288665"/>
                <a:gd name="connsiteX38" fmla="*/ 862884 w 2902039"/>
                <a:gd name="connsiteY38" fmla="*/ 4211392 h 4288665"/>
                <a:gd name="connsiteX39" fmla="*/ 708338 w 2902039"/>
                <a:gd name="connsiteY39" fmla="*/ 4121240 h 4288665"/>
                <a:gd name="connsiteX40" fmla="*/ 450761 w 2902039"/>
                <a:gd name="connsiteY40" fmla="*/ 3863662 h 4288665"/>
                <a:gd name="connsiteX41" fmla="*/ 373487 w 2902039"/>
                <a:gd name="connsiteY41" fmla="*/ 3747752 h 4288665"/>
                <a:gd name="connsiteX42" fmla="*/ 296214 w 2902039"/>
                <a:gd name="connsiteY42" fmla="*/ 3644721 h 4288665"/>
                <a:gd name="connsiteX43" fmla="*/ 154546 w 2902039"/>
                <a:gd name="connsiteY43" fmla="*/ 3425780 h 4288665"/>
                <a:gd name="connsiteX44" fmla="*/ 0 w 2902039"/>
                <a:gd name="connsiteY44" fmla="*/ 3078051 h 4288665"/>
                <a:gd name="connsiteX45" fmla="*/ 38637 w 2902039"/>
                <a:gd name="connsiteY45" fmla="*/ 2807594 h 4288665"/>
                <a:gd name="connsiteX46" fmla="*/ 141668 w 2902039"/>
                <a:gd name="connsiteY46" fmla="*/ 2704564 h 4288665"/>
                <a:gd name="connsiteX47" fmla="*/ 218941 w 2902039"/>
                <a:gd name="connsiteY47" fmla="*/ 2318197 h 4288665"/>
                <a:gd name="connsiteX48" fmla="*/ 257577 w 2902039"/>
                <a:gd name="connsiteY48" fmla="*/ 2163651 h 4288665"/>
                <a:gd name="connsiteX49" fmla="*/ 270456 w 2902039"/>
                <a:gd name="connsiteY49" fmla="*/ 1970468 h 4288665"/>
                <a:gd name="connsiteX50" fmla="*/ 218941 w 2902039"/>
                <a:gd name="connsiteY50" fmla="*/ 1545465 h 4288665"/>
                <a:gd name="connsiteX51" fmla="*/ 128789 w 2902039"/>
                <a:gd name="connsiteY51" fmla="*/ 1352282 h 4288665"/>
                <a:gd name="connsiteX52" fmla="*/ 51515 w 2902039"/>
                <a:gd name="connsiteY52" fmla="*/ 1081825 h 4288665"/>
                <a:gd name="connsiteX53" fmla="*/ 0 w 2902039"/>
                <a:gd name="connsiteY53" fmla="*/ 746975 h 4288665"/>
                <a:gd name="connsiteX54" fmla="*/ 51515 w 2902039"/>
                <a:gd name="connsiteY54" fmla="*/ 425003 h 4288665"/>
                <a:gd name="connsiteX55" fmla="*/ 296214 w 2902039"/>
                <a:gd name="connsiteY55" fmla="*/ 257578 h 4288665"/>
                <a:gd name="connsiteX56" fmla="*/ 553792 w 2902039"/>
                <a:gd name="connsiteY56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249251 w 2902039"/>
                <a:gd name="connsiteY35" fmla="*/ 4288665 h 4288665"/>
                <a:gd name="connsiteX36" fmla="*/ 1004552 w 2902039"/>
                <a:gd name="connsiteY36" fmla="*/ 4275786 h 4288665"/>
                <a:gd name="connsiteX37" fmla="*/ 862884 w 2902039"/>
                <a:gd name="connsiteY37" fmla="*/ 4211392 h 4288665"/>
                <a:gd name="connsiteX38" fmla="*/ 708338 w 2902039"/>
                <a:gd name="connsiteY38" fmla="*/ 4121240 h 4288665"/>
                <a:gd name="connsiteX39" fmla="*/ 450761 w 2902039"/>
                <a:gd name="connsiteY39" fmla="*/ 3863662 h 4288665"/>
                <a:gd name="connsiteX40" fmla="*/ 373487 w 2902039"/>
                <a:gd name="connsiteY40" fmla="*/ 3747752 h 4288665"/>
                <a:gd name="connsiteX41" fmla="*/ 296214 w 2902039"/>
                <a:gd name="connsiteY41" fmla="*/ 3644721 h 4288665"/>
                <a:gd name="connsiteX42" fmla="*/ 154546 w 2902039"/>
                <a:gd name="connsiteY42" fmla="*/ 3425780 h 4288665"/>
                <a:gd name="connsiteX43" fmla="*/ 0 w 2902039"/>
                <a:gd name="connsiteY43" fmla="*/ 3078051 h 4288665"/>
                <a:gd name="connsiteX44" fmla="*/ 38637 w 2902039"/>
                <a:gd name="connsiteY44" fmla="*/ 2807594 h 4288665"/>
                <a:gd name="connsiteX45" fmla="*/ 141668 w 2902039"/>
                <a:gd name="connsiteY45" fmla="*/ 2704564 h 4288665"/>
                <a:gd name="connsiteX46" fmla="*/ 218941 w 2902039"/>
                <a:gd name="connsiteY46" fmla="*/ 2318197 h 4288665"/>
                <a:gd name="connsiteX47" fmla="*/ 257577 w 2902039"/>
                <a:gd name="connsiteY47" fmla="*/ 2163651 h 4288665"/>
                <a:gd name="connsiteX48" fmla="*/ 270456 w 2902039"/>
                <a:gd name="connsiteY48" fmla="*/ 1970468 h 4288665"/>
                <a:gd name="connsiteX49" fmla="*/ 218941 w 2902039"/>
                <a:gd name="connsiteY49" fmla="*/ 1545465 h 4288665"/>
                <a:gd name="connsiteX50" fmla="*/ 128789 w 2902039"/>
                <a:gd name="connsiteY50" fmla="*/ 1352282 h 4288665"/>
                <a:gd name="connsiteX51" fmla="*/ 51515 w 2902039"/>
                <a:gd name="connsiteY51" fmla="*/ 1081825 h 4288665"/>
                <a:gd name="connsiteX52" fmla="*/ 0 w 2902039"/>
                <a:gd name="connsiteY52" fmla="*/ 746975 h 4288665"/>
                <a:gd name="connsiteX53" fmla="*/ 51515 w 2902039"/>
                <a:gd name="connsiteY53" fmla="*/ 425003 h 4288665"/>
                <a:gd name="connsiteX54" fmla="*/ 296214 w 2902039"/>
                <a:gd name="connsiteY54" fmla="*/ 257578 h 4288665"/>
                <a:gd name="connsiteX55" fmla="*/ 553792 w 2902039"/>
                <a:gd name="connsiteY55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249251 w 2902039"/>
                <a:gd name="connsiteY34" fmla="*/ 4288665 h 4288665"/>
                <a:gd name="connsiteX35" fmla="*/ 1004552 w 2902039"/>
                <a:gd name="connsiteY35" fmla="*/ 4275786 h 4288665"/>
                <a:gd name="connsiteX36" fmla="*/ 862884 w 2902039"/>
                <a:gd name="connsiteY36" fmla="*/ 4211392 h 4288665"/>
                <a:gd name="connsiteX37" fmla="*/ 708338 w 2902039"/>
                <a:gd name="connsiteY37" fmla="*/ 4121240 h 4288665"/>
                <a:gd name="connsiteX38" fmla="*/ 450761 w 2902039"/>
                <a:gd name="connsiteY38" fmla="*/ 3863662 h 4288665"/>
                <a:gd name="connsiteX39" fmla="*/ 373487 w 2902039"/>
                <a:gd name="connsiteY39" fmla="*/ 3747752 h 4288665"/>
                <a:gd name="connsiteX40" fmla="*/ 296214 w 2902039"/>
                <a:gd name="connsiteY40" fmla="*/ 3644721 h 4288665"/>
                <a:gd name="connsiteX41" fmla="*/ 154546 w 2902039"/>
                <a:gd name="connsiteY41" fmla="*/ 3425780 h 4288665"/>
                <a:gd name="connsiteX42" fmla="*/ 0 w 2902039"/>
                <a:gd name="connsiteY42" fmla="*/ 3078051 h 4288665"/>
                <a:gd name="connsiteX43" fmla="*/ 38637 w 2902039"/>
                <a:gd name="connsiteY43" fmla="*/ 2807594 h 4288665"/>
                <a:gd name="connsiteX44" fmla="*/ 141668 w 2902039"/>
                <a:gd name="connsiteY44" fmla="*/ 2704564 h 4288665"/>
                <a:gd name="connsiteX45" fmla="*/ 218941 w 2902039"/>
                <a:gd name="connsiteY45" fmla="*/ 2318197 h 4288665"/>
                <a:gd name="connsiteX46" fmla="*/ 257577 w 2902039"/>
                <a:gd name="connsiteY46" fmla="*/ 2163651 h 4288665"/>
                <a:gd name="connsiteX47" fmla="*/ 270456 w 2902039"/>
                <a:gd name="connsiteY47" fmla="*/ 1970468 h 4288665"/>
                <a:gd name="connsiteX48" fmla="*/ 218941 w 2902039"/>
                <a:gd name="connsiteY48" fmla="*/ 1545465 h 4288665"/>
                <a:gd name="connsiteX49" fmla="*/ 128789 w 2902039"/>
                <a:gd name="connsiteY49" fmla="*/ 1352282 h 4288665"/>
                <a:gd name="connsiteX50" fmla="*/ 51515 w 2902039"/>
                <a:gd name="connsiteY50" fmla="*/ 1081825 h 4288665"/>
                <a:gd name="connsiteX51" fmla="*/ 0 w 2902039"/>
                <a:gd name="connsiteY51" fmla="*/ 746975 h 4288665"/>
                <a:gd name="connsiteX52" fmla="*/ 51515 w 2902039"/>
                <a:gd name="connsiteY52" fmla="*/ 425003 h 4288665"/>
                <a:gd name="connsiteX53" fmla="*/ 296214 w 2902039"/>
                <a:gd name="connsiteY53" fmla="*/ 257578 h 4288665"/>
                <a:gd name="connsiteX54" fmla="*/ 553792 w 2902039"/>
                <a:gd name="connsiteY54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635617 w 2902039"/>
                <a:gd name="connsiteY31" fmla="*/ 4211392 h 4288665"/>
                <a:gd name="connsiteX32" fmla="*/ 1532586 w 2902039"/>
                <a:gd name="connsiteY32" fmla="*/ 4250028 h 4288665"/>
                <a:gd name="connsiteX33" fmla="*/ 1249251 w 2902039"/>
                <a:gd name="connsiteY33" fmla="*/ 4288665 h 4288665"/>
                <a:gd name="connsiteX34" fmla="*/ 1004552 w 2902039"/>
                <a:gd name="connsiteY34" fmla="*/ 4275786 h 4288665"/>
                <a:gd name="connsiteX35" fmla="*/ 862884 w 2902039"/>
                <a:gd name="connsiteY35" fmla="*/ 4211392 h 4288665"/>
                <a:gd name="connsiteX36" fmla="*/ 708338 w 2902039"/>
                <a:gd name="connsiteY36" fmla="*/ 4121240 h 4288665"/>
                <a:gd name="connsiteX37" fmla="*/ 450761 w 2902039"/>
                <a:gd name="connsiteY37" fmla="*/ 3863662 h 4288665"/>
                <a:gd name="connsiteX38" fmla="*/ 373487 w 2902039"/>
                <a:gd name="connsiteY38" fmla="*/ 3747752 h 4288665"/>
                <a:gd name="connsiteX39" fmla="*/ 296214 w 2902039"/>
                <a:gd name="connsiteY39" fmla="*/ 3644721 h 4288665"/>
                <a:gd name="connsiteX40" fmla="*/ 154546 w 2902039"/>
                <a:gd name="connsiteY40" fmla="*/ 3425780 h 4288665"/>
                <a:gd name="connsiteX41" fmla="*/ 0 w 2902039"/>
                <a:gd name="connsiteY41" fmla="*/ 3078051 h 4288665"/>
                <a:gd name="connsiteX42" fmla="*/ 38637 w 2902039"/>
                <a:gd name="connsiteY42" fmla="*/ 2807594 h 4288665"/>
                <a:gd name="connsiteX43" fmla="*/ 141668 w 2902039"/>
                <a:gd name="connsiteY43" fmla="*/ 2704564 h 4288665"/>
                <a:gd name="connsiteX44" fmla="*/ 218941 w 2902039"/>
                <a:gd name="connsiteY44" fmla="*/ 2318197 h 4288665"/>
                <a:gd name="connsiteX45" fmla="*/ 257577 w 2902039"/>
                <a:gd name="connsiteY45" fmla="*/ 2163651 h 4288665"/>
                <a:gd name="connsiteX46" fmla="*/ 270456 w 2902039"/>
                <a:gd name="connsiteY46" fmla="*/ 1970468 h 4288665"/>
                <a:gd name="connsiteX47" fmla="*/ 218941 w 2902039"/>
                <a:gd name="connsiteY47" fmla="*/ 1545465 h 4288665"/>
                <a:gd name="connsiteX48" fmla="*/ 128789 w 2902039"/>
                <a:gd name="connsiteY48" fmla="*/ 1352282 h 4288665"/>
                <a:gd name="connsiteX49" fmla="*/ 51515 w 2902039"/>
                <a:gd name="connsiteY49" fmla="*/ 1081825 h 4288665"/>
                <a:gd name="connsiteX50" fmla="*/ 0 w 2902039"/>
                <a:gd name="connsiteY50" fmla="*/ 746975 h 4288665"/>
                <a:gd name="connsiteX51" fmla="*/ 51515 w 2902039"/>
                <a:gd name="connsiteY51" fmla="*/ 425003 h 4288665"/>
                <a:gd name="connsiteX52" fmla="*/ 296214 w 2902039"/>
                <a:gd name="connsiteY52" fmla="*/ 257578 h 4288665"/>
                <a:gd name="connsiteX53" fmla="*/ 553792 w 2902039"/>
                <a:gd name="connsiteY53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532586 w 2902039"/>
                <a:gd name="connsiteY31" fmla="*/ 4250028 h 4288665"/>
                <a:gd name="connsiteX32" fmla="*/ 1249251 w 2902039"/>
                <a:gd name="connsiteY32" fmla="*/ 4288665 h 4288665"/>
                <a:gd name="connsiteX33" fmla="*/ 1004552 w 2902039"/>
                <a:gd name="connsiteY33" fmla="*/ 4275786 h 4288665"/>
                <a:gd name="connsiteX34" fmla="*/ 862884 w 2902039"/>
                <a:gd name="connsiteY34" fmla="*/ 4211392 h 4288665"/>
                <a:gd name="connsiteX35" fmla="*/ 708338 w 2902039"/>
                <a:gd name="connsiteY35" fmla="*/ 4121240 h 4288665"/>
                <a:gd name="connsiteX36" fmla="*/ 450761 w 2902039"/>
                <a:gd name="connsiteY36" fmla="*/ 3863662 h 4288665"/>
                <a:gd name="connsiteX37" fmla="*/ 373487 w 2902039"/>
                <a:gd name="connsiteY37" fmla="*/ 3747752 h 4288665"/>
                <a:gd name="connsiteX38" fmla="*/ 296214 w 2902039"/>
                <a:gd name="connsiteY38" fmla="*/ 3644721 h 4288665"/>
                <a:gd name="connsiteX39" fmla="*/ 154546 w 2902039"/>
                <a:gd name="connsiteY39" fmla="*/ 3425780 h 4288665"/>
                <a:gd name="connsiteX40" fmla="*/ 0 w 2902039"/>
                <a:gd name="connsiteY40" fmla="*/ 3078051 h 4288665"/>
                <a:gd name="connsiteX41" fmla="*/ 38637 w 2902039"/>
                <a:gd name="connsiteY41" fmla="*/ 2807594 h 4288665"/>
                <a:gd name="connsiteX42" fmla="*/ 141668 w 2902039"/>
                <a:gd name="connsiteY42" fmla="*/ 2704564 h 4288665"/>
                <a:gd name="connsiteX43" fmla="*/ 218941 w 2902039"/>
                <a:gd name="connsiteY43" fmla="*/ 2318197 h 4288665"/>
                <a:gd name="connsiteX44" fmla="*/ 257577 w 2902039"/>
                <a:gd name="connsiteY44" fmla="*/ 2163651 h 4288665"/>
                <a:gd name="connsiteX45" fmla="*/ 270456 w 2902039"/>
                <a:gd name="connsiteY45" fmla="*/ 1970468 h 4288665"/>
                <a:gd name="connsiteX46" fmla="*/ 218941 w 2902039"/>
                <a:gd name="connsiteY46" fmla="*/ 1545465 h 4288665"/>
                <a:gd name="connsiteX47" fmla="*/ 128789 w 2902039"/>
                <a:gd name="connsiteY47" fmla="*/ 1352282 h 4288665"/>
                <a:gd name="connsiteX48" fmla="*/ 51515 w 2902039"/>
                <a:gd name="connsiteY48" fmla="*/ 1081825 h 4288665"/>
                <a:gd name="connsiteX49" fmla="*/ 0 w 2902039"/>
                <a:gd name="connsiteY49" fmla="*/ 746975 h 4288665"/>
                <a:gd name="connsiteX50" fmla="*/ 51515 w 2902039"/>
                <a:gd name="connsiteY50" fmla="*/ 425003 h 4288665"/>
                <a:gd name="connsiteX51" fmla="*/ 296214 w 2902039"/>
                <a:gd name="connsiteY51" fmla="*/ 257578 h 4288665"/>
                <a:gd name="connsiteX52" fmla="*/ 553792 w 2902039"/>
                <a:gd name="connsiteY5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57577 w 2902039"/>
                <a:gd name="connsiteY43" fmla="*/ 2163651 h 4288665"/>
                <a:gd name="connsiteX44" fmla="*/ 270456 w 2902039"/>
                <a:gd name="connsiteY44" fmla="*/ 1970468 h 4288665"/>
                <a:gd name="connsiteX45" fmla="*/ 218941 w 2902039"/>
                <a:gd name="connsiteY45" fmla="*/ 1545465 h 4288665"/>
                <a:gd name="connsiteX46" fmla="*/ 128789 w 2902039"/>
                <a:gd name="connsiteY46" fmla="*/ 1352282 h 4288665"/>
                <a:gd name="connsiteX47" fmla="*/ 51515 w 2902039"/>
                <a:gd name="connsiteY47" fmla="*/ 1081825 h 4288665"/>
                <a:gd name="connsiteX48" fmla="*/ 0 w 2902039"/>
                <a:gd name="connsiteY48" fmla="*/ 746975 h 4288665"/>
                <a:gd name="connsiteX49" fmla="*/ 51515 w 2902039"/>
                <a:gd name="connsiteY49" fmla="*/ 425003 h 4288665"/>
                <a:gd name="connsiteX50" fmla="*/ 296214 w 2902039"/>
                <a:gd name="connsiteY50" fmla="*/ 257578 h 4288665"/>
                <a:gd name="connsiteX51" fmla="*/ 553792 w 2902039"/>
                <a:gd name="connsiteY5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70456 w 2902039"/>
                <a:gd name="connsiteY43" fmla="*/ 1970468 h 4288665"/>
                <a:gd name="connsiteX44" fmla="*/ 218941 w 2902039"/>
                <a:gd name="connsiteY44" fmla="*/ 1545465 h 4288665"/>
                <a:gd name="connsiteX45" fmla="*/ 128789 w 2902039"/>
                <a:gd name="connsiteY45" fmla="*/ 1352282 h 4288665"/>
                <a:gd name="connsiteX46" fmla="*/ 51515 w 2902039"/>
                <a:gd name="connsiteY46" fmla="*/ 1081825 h 4288665"/>
                <a:gd name="connsiteX47" fmla="*/ 0 w 2902039"/>
                <a:gd name="connsiteY47" fmla="*/ 746975 h 4288665"/>
                <a:gd name="connsiteX48" fmla="*/ 51515 w 2902039"/>
                <a:gd name="connsiteY48" fmla="*/ 425003 h 4288665"/>
                <a:gd name="connsiteX49" fmla="*/ 296214 w 2902039"/>
                <a:gd name="connsiteY49" fmla="*/ 257578 h 4288665"/>
                <a:gd name="connsiteX50" fmla="*/ 553792 w 2902039"/>
                <a:gd name="connsiteY5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1171977 w 2902039"/>
                <a:gd name="connsiteY3" fmla="*/ 0 h 4288665"/>
                <a:gd name="connsiteX4" fmla="*/ 1661375 w 2902039"/>
                <a:gd name="connsiteY4" fmla="*/ 12879 h 4288665"/>
                <a:gd name="connsiteX5" fmla="*/ 1777284 w 2902039"/>
                <a:gd name="connsiteY5" fmla="*/ 64394 h 4288665"/>
                <a:gd name="connsiteX6" fmla="*/ 2034862 w 2902039"/>
                <a:gd name="connsiteY6" fmla="*/ 425003 h 4288665"/>
                <a:gd name="connsiteX7" fmla="*/ 2034862 w 2902039"/>
                <a:gd name="connsiteY7" fmla="*/ 425003 h 4288665"/>
                <a:gd name="connsiteX8" fmla="*/ 2279561 w 2902039"/>
                <a:gd name="connsiteY8" fmla="*/ 682580 h 4288665"/>
                <a:gd name="connsiteX9" fmla="*/ 2369713 w 2902039"/>
                <a:gd name="connsiteY9" fmla="*/ 746975 h 4288665"/>
                <a:gd name="connsiteX10" fmla="*/ 2550017 w 2902039"/>
                <a:gd name="connsiteY10" fmla="*/ 927279 h 4288665"/>
                <a:gd name="connsiteX11" fmla="*/ 2627290 w 2902039"/>
                <a:gd name="connsiteY11" fmla="*/ 1017431 h 4288665"/>
                <a:gd name="connsiteX12" fmla="*/ 2743200 w 2902039"/>
                <a:gd name="connsiteY12" fmla="*/ 1262130 h 4288665"/>
                <a:gd name="connsiteX13" fmla="*/ 2807594 w 2902039"/>
                <a:gd name="connsiteY13" fmla="*/ 1403797 h 4288665"/>
                <a:gd name="connsiteX14" fmla="*/ 2884868 w 2902039"/>
                <a:gd name="connsiteY14" fmla="*/ 1584102 h 4288665"/>
                <a:gd name="connsiteX15" fmla="*/ 2897746 w 2902039"/>
                <a:gd name="connsiteY15" fmla="*/ 1635617 h 4288665"/>
                <a:gd name="connsiteX16" fmla="*/ 2897746 w 2902039"/>
                <a:gd name="connsiteY16" fmla="*/ 1828800 h 4288665"/>
                <a:gd name="connsiteX17" fmla="*/ 2871989 w 2902039"/>
                <a:gd name="connsiteY17" fmla="*/ 1918952 h 4288665"/>
                <a:gd name="connsiteX18" fmla="*/ 2846231 w 2902039"/>
                <a:gd name="connsiteY18" fmla="*/ 2060620 h 4288665"/>
                <a:gd name="connsiteX19" fmla="*/ 2807594 w 2902039"/>
                <a:gd name="connsiteY19" fmla="*/ 2434107 h 4288665"/>
                <a:gd name="connsiteX20" fmla="*/ 2781837 w 2902039"/>
                <a:gd name="connsiteY20" fmla="*/ 2550017 h 4288665"/>
                <a:gd name="connsiteX21" fmla="*/ 2691684 w 2902039"/>
                <a:gd name="connsiteY21" fmla="*/ 2743200 h 4288665"/>
                <a:gd name="connsiteX22" fmla="*/ 2678806 w 2902039"/>
                <a:gd name="connsiteY22" fmla="*/ 2781837 h 4288665"/>
                <a:gd name="connsiteX23" fmla="*/ 2472744 w 2902039"/>
                <a:gd name="connsiteY23" fmla="*/ 3000778 h 4288665"/>
                <a:gd name="connsiteX24" fmla="*/ 2202287 w 2902039"/>
                <a:gd name="connsiteY24" fmla="*/ 3464417 h 4288665"/>
                <a:gd name="connsiteX25" fmla="*/ 2137893 w 2902039"/>
                <a:gd name="connsiteY25" fmla="*/ 3721994 h 4288665"/>
                <a:gd name="connsiteX26" fmla="*/ 2009104 w 2902039"/>
                <a:gd name="connsiteY26" fmla="*/ 3953814 h 4288665"/>
                <a:gd name="connsiteX27" fmla="*/ 1918952 w 2902039"/>
                <a:gd name="connsiteY27" fmla="*/ 4043966 h 4288665"/>
                <a:gd name="connsiteX28" fmla="*/ 1738648 w 2902039"/>
                <a:gd name="connsiteY28" fmla="*/ 4185634 h 4288665"/>
                <a:gd name="connsiteX29" fmla="*/ 1532586 w 2902039"/>
                <a:gd name="connsiteY29" fmla="*/ 4250028 h 4288665"/>
                <a:gd name="connsiteX30" fmla="*/ 1249251 w 2902039"/>
                <a:gd name="connsiteY30" fmla="*/ 4288665 h 4288665"/>
                <a:gd name="connsiteX31" fmla="*/ 1004552 w 2902039"/>
                <a:gd name="connsiteY31" fmla="*/ 4275786 h 4288665"/>
                <a:gd name="connsiteX32" fmla="*/ 862884 w 2902039"/>
                <a:gd name="connsiteY32" fmla="*/ 4211392 h 4288665"/>
                <a:gd name="connsiteX33" fmla="*/ 708338 w 2902039"/>
                <a:gd name="connsiteY33" fmla="*/ 4121240 h 4288665"/>
                <a:gd name="connsiteX34" fmla="*/ 450761 w 2902039"/>
                <a:gd name="connsiteY34" fmla="*/ 3863662 h 4288665"/>
                <a:gd name="connsiteX35" fmla="*/ 373487 w 2902039"/>
                <a:gd name="connsiteY35" fmla="*/ 3747752 h 4288665"/>
                <a:gd name="connsiteX36" fmla="*/ 296214 w 2902039"/>
                <a:gd name="connsiteY36" fmla="*/ 3644721 h 4288665"/>
                <a:gd name="connsiteX37" fmla="*/ 154546 w 2902039"/>
                <a:gd name="connsiteY37" fmla="*/ 3425780 h 4288665"/>
                <a:gd name="connsiteX38" fmla="*/ 0 w 2902039"/>
                <a:gd name="connsiteY38" fmla="*/ 3078051 h 4288665"/>
                <a:gd name="connsiteX39" fmla="*/ 38637 w 2902039"/>
                <a:gd name="connsiteY39" fmla="*/ 2807594 h 4288665"/>
                <a:gd name="connsiteX40" fmla="*/ 141668 w 2902039"/>
                <a:gd name="connsiteY40" fmla="*/ 2704564 h 4288665"/>
                <a:gd name="connsiteX41" fmla="*/ 218941 w 2902039"/>
                <a:gd name="connsiteY41" fmla="*/ 2318197 h 4288665"/>
                <a:gd name="connsiteX42" fmla="*/ 270456 w 2902039"/>
                <a:gd name="connsiteY42" fmla="*/ 1970468 h 4288665"/>
                <a:gd name="connsiteX43" fmla="*/ 218941 w 2902039"/>
                <a:gd name="connsiteY43" fmla="*/ 1545465 h 4288665"/>
                <a:gd name="connsiteX44" fmla="*/ 128789 w 2902039"/>
                <a:gd name="connsiteY44" fmla="*/ 1352282 h 4288665"/>
                <a:gd name="connsiteX45" fmla="*/ 51515 w 2902039"/>
                <a:gd name="connsiteY45" fmla="*/ 1081825 h 4288665"/>
                <a:gd name="connsiteX46" fmla="*/ 0 w 2902039"/>
                <a:gd name="connsiteY46" fmla="*/ 746975 h 4288665"/>
                <a:gd name="connsiteX47" fmla="*/ 51515 w 2902039"/>
                <a:gd name="connsiteY47" fmla="*/ 425003 h 4288665"/>
                <a:gd name="connsiteX48" fmla="*/ 296214 w 2902039"/>
                <a:gd name="connsiteY48" fmla="*/ 257578 h 4288665"/>
                <a:gd name="connsiteX49" fmla="*/ 553792 w 2902039"/>
                <a:gd name="connsiteY49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71989 w 2899893"/>
                <a:gd name="connsiteY16" fmla="*/ 1918952 h 4288665"/>
                <a:gd name="connsiteX17" fmla="*/ 2846231 w 2899893"/>
                <a:gd name="connsiteY17" fmla="*/ 2060620 h 4288665"/>
                <a:gd name="connsiteX18" fmla="*/ 2807594 w 2899893"/>
                <a:gd name="connsiteY18" fmla="*/ 2434107 h 4288665"/>
                <a:gd name="connsiteX19" fmla="*/ 2781837 w 2899893"/>
                <a:gd name="connsiteY19" fmla="*/ 2550017 h 4288665"/>
                <a:gd name="connsiteX20" fmla="*/ 2691684 w 2899893"/>
                <a:gd name="connsiteY20" fmla="*/ 2743200 h 4288665"/>
                <a:gd name="connsiteX21" fmla="*/ 2678806 w 2899893"/>
                <a:gd name="connsiteY21" fmla="*/ 2781837 h 4288665"/>
                <a:gd name="connsiteX22" fmla="*/ 2472744 w 2899893"/>
                <a:gd name="connsiteY22" fmla="*/ 3000778 h 4288665"/>
                <a:gd name="connsiteX23" fmla="*/ 2202287 w 2899893"/>
                <a:gd name="connsiteY23" fmla="*/ 3464417 h 4288665"/>
                <a:gd name="connsiteX24" fmla="*/ 2137893 w 2899893"/>
                <a:gd name="connsiteY24" fmla="*/ 3721994 h 4288665"/>
                <a:gd name="connsiteX25" fmla="*/ 2009104 w 2899893"/>
                <a:gd name="connsiteY25" fmla="*/ 3953814 h 4288665"/>
                <a:gd name="connsiteX26" fmla="*/ 1918952 w 2899893"/>
                <a:gd name="connsiteY26" fmla="*/ 4043966 h 4288665"/>
                <a:gd name="connsiteX27" fmla="*/ 1738648 w 2899893"/>
                <a:gd name="connsiteY27" fmla="*/ 4185634 h 4288665"/>
                <a:gd name="connsiteX28" fmla="*/ 1532586 w 2899893"/>
                <a:gd name="connsiteY28" fmla="*/ 4250028 h 4288665"/>
                <a:gd name="connsiteX29" fmla="*/ 1249251 w 2899893"/>
                <a:gd name="connsiteY29" fmla="*/ 4288665 h 4288665"/>
                <a:gd name="connsiteX30" fmla="*/ 1004552 w 2899893"/>
                <a:gd name="connsiteY30" fmla="*/ 4275786 h 4288665"/>
                <a:gd name="connsiteX31" fmla="*/ 862884 w 2899893"/>
                <a:gd name="connsiteY31" fmla="*/ 4211392 h 4288665"/>
                <a:gd name="connsiteX32" fmla="*/ 708338 w 2899893"/>
                <a:gd name="connsiteY32" fmla="*/ 4121240 h 4288665"/>
                <a:gd name="connsiteX33" fmla="*/ 450761 w 2899893"/>
                <a:gd name="connsiteY33" fmla="*/ 3863662 h 4288665"/>
                <a:gd name="connsiteX34" fmla="*/ 373487 w 2899893"/>
                <a:gd name="connsiteY34" fmla="*/ 3747752 h 4288665"/>
                <a:gd name="connsiteX35" fmla="*/ 296214 w 2899893"/>
                <a:gd name="connsiteY35" fmla="*/ 3644721 h 4288665"/>
                <a:gd name="connsiteX36" fmla="*/ 154546 w 2899893"/>
                <a:gd name="connsiteY36" fmla="*/ 3425780 h 4288665"/>
                <a:gd name="connsiteX37" fmla="*/ 0 w 2899893"/>
                <a:gd name="connsiteY37" fmla="*/ 3078051 h 4288665"/>
                <a:gd name="connsiteX38" fmla="*/ 38637 w 2899893"/>
                <a:gd name="connsiteY38" fmla="*/ 2807594 h 4288665"/>
                <a:gd name="connsiteX39" fmla="*/ 141668 w 2899893"/>
                <a:gd name="connsiteY39" fmla="*/ 2704564 h 4288665"/>
                <a:gd name="connsiteX40" fmla="*/ 218941 w 2899893"/>
                <a:gd name="connsiteY40" fmla="*/ 2318197 h 4288665"/>
                <a:gd name="connsiteX41" fmla="*/ 270456 w 2899893"/>
                <a:gd name="connsiteY41" fmla="*/ 1970468 h 4288665"/>
                <a:gd name="connsiteX42" fmla="*/ 218941 w 2899893"/>
                <a:gd name="connsiteY42" fmla="*/ 1545465 h 4288665"/>
                <a:gd name="connsiteX43" fmla="*/ 128789 w 2899893"/>
                <a:gd name="connsiteY43" fmla="*/ 1352282 h 4288665"/>
                <a:gd name="connsiteX44" fmla="*/ 51515 w 2899893"/>
                <a:gd name="connsiteY44" fmla="*/ 1081825 h 4288665"/>
                <a:gd name="connsiteX45" fmla="*/ 0 w 2899893"/>
                <a:gd name="connsiteY45" fmla="*/ 746975 h 4288665"/>
                <a:gd name="connsiteX46" fmla="*/ 51515 w 2899893"/>
                <a:gd name="connsiteY46" fmla="*/ 425003 h 4288665"/>
                <a:gd name="connsiteX47" fmla="*/ 296214 w 2899893"/>
                <a:gd name="connsiteY47" fmla="*/ 257578 h 4288665"/>
                <a:gd name="connsiteX48" fmla="*/ 553792 w 2899893"/>
                <a:gd name="connsiteY48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46231 w 2899893"/>
                <a:gd name="connsiteY16" fmla="*/ 2060620 h 4288665"/>
                <a:gd name="connsiteX17" fmla="*/ 2807594 w 2899893"/>
                <a:gd name="connsiteY17" fmla="*/ 2434107 h 4288665"/>
                <a:gd name="connsiteX18" fmla="*/ 2781837 w 2899893"/>
                <a:gd name="connsiteY18" fmla="*/ 2550017 h 4288665"/>
                <a:gd name="connsiteX19" fmla="*/ 2691684 w 2899893"/>
                <a:gd name="connsiteY19" fmla="*/ 2743200 h 4288665"/>
                <a:gd name="connsiteX20" fmla="*/ 2678806 w 2899893"/>
                <a:gd name="connsiteY20" fmla="*/ 2781837 h 4288665"/>
                <a:gd name="connsiteX21" fmla="*/ 2472744 w 2899893"/>
                <a:gd name="connsiteY21" fmla="*/ 3000778 h 4288665"/>
                <a:gd name="connsiteX22" fmla="*/ 2202287 w 2899893"/>
                <a:gd name="connsiteY22" fmla="*/ 3464417 h 4288665"/>
                <a:gd name="connsiteX23" fmla="*/ 2137893 w 2899893"/>
                <a:gd name="connsiteY23" fmla="*/ 3721994 h 4288665"/>
                <a:gd name="connsiteX24" fmla="*/ 2009104 w 2899893"/>
                <a:gd name="connsiteY24" fmla="*/ 3953814 h 4288665"/>
                <a:gd name="connsiteX25" fmla="*/ 1918952 w 2899893"/>
                <a:gd name="connsiteY25" fmla="*/ 4043966 h 4288665"/>
                <a:gd name="connsiteX26" fmla="*/ 1738648 w 2899893"/>
                <a:gd name="connsiteY26" fmla="*/ 4185634 h 4288665"/>
                <a:gd name="connsiteX27" fmla="*/ 1532586 w 2899893"/>
                <a:gd name="connsiteY27" fmla="*/ 4250028 h 4288665"/>
                <a:gd name="connsiteX28" fmla="*/ 1249251 w 2899893"/>
                <a:gd name="connsiteY28" fmla="*/ 4288665 h 4288665"/>
                <a:gd name="connsiteX29" fmla="*/ 1004552 w 2899893"/>
                <a:gd name="connsiteY29" fmla="*/ 4275786 h 4288665"/>
                <a:gd name="connsiteX30" fmla="*/ 862884 w 2899893"/>
                <a:gd name="connsiteY30" fmla="*/ 4211392 h 4288665"/>
                <a:gd name="connsiteX31" fmla="*/ 708338 w 2899893"/>
                <a:gd name="connsiteY31" fmla="*/ 4121240 h 4288665"/>
                <a:gd name="connsiteX32" fmla="*/ 450761 w 2899893"/>
                <a:gd name="connsiteY32" fmla="*/ 3863662 h 4288665"/>
                <a:gd name="connsiteX33" fmla="*/ 373487 w 2899893"/>
                <a:gd name="connsiteY33" fmla="*/ 3747752 h 4288665"/>
                <a:gd name="connsiteX34" fmla="*/ 296214 w 2899893"/>
                <a:gd name="connsiteY34" fmla="*/ 3644721 h 4288665"/>
                <a:gd name="connsiteX35" fmla="*/ 154546 w 2899893"/>
                <a:gd name="connsiteY35" fmla="*/ 3425780 h 4288665"/>
                <a:gd name="connsiteX36" fmla="*/ 0 w 2899893"/>
                <a:gd name="connsiteY36" fmla="*/ 3078051 h 4288665"/>
                <a:gd name="connsiteX37" fmla="*/ 38637 w 2899893"/>
                <a:gd name="connsiteY37" fmla="*/ 2807594 h 4288665"/>
                <a:gd name="connsiteX38" fmla="*/ 141668 w 2899893"/>
                <a:gd name="connsiteY38" fmla="*/ 2704564 h 4288665"/>
                <a:gd name="connsiteX39" fmla="*/ 218941 w 2899893"/>
                <a:gd name="connsiteY39" fmla="*/ 2318197 h 4288665"/>
                <a:gd name="connsiteX40" fmla="*/ 270456 w 2899893"/>
                <a:gd name="connsiteY40" fmla="*/ 1970468 h 4288665"/>
                <a:gd name="connsiteX41" fmla="*/ 218941 w 2899893"/>
                <a:gd name="connsiteY41" fmla="*/ 1545465 h 4288665"/>
                <a:gd name="connsiteX42" fmla="*/ 128789 w 2899893"/>
                <a:gd name="connsiteY42" fmla="*/ 1352282 h 4288665"/>
                <a:gd name="connsiteX43" fmla="*/ 51515 w 2899893"/>
                <a:gd name="connsiteY43" fmla="*/ 1081825 h 4288665"/>
                <a:gd name="connsiteX44" fmla="*/ 0 w 2899893"/>
                <a:gd name="connsiteY44" fmla="*/ 746975 h 4288665"/>
                <a:gd name="connsiteX45" fmla="*/ 51515 w 2899893"/>
                <a:gd name="connsiteY45" fmla="*/ 425003 h 4288665"/>
                <a:gd name="connsiteX46" fmla="*/ 296214 w 2899893"/>
                <a:gd name="connsiteY46" fmla="*/ 257578 h 4288665"/>
                <a:gd name="connsiteX47" fmla="*/ 553792 w 2899893"/>
                <a:gd name="connsiteY47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627290 w 2899893"/>
                <a:gd name="connsiteY10" fmla="*/ 1017431 h 4288665"/>
                <a:gd name="connsiteX11" fmla="*/ 2743200 w 2899893"/>
                <a:gd name="connsiteY11" fmla="*/ 1262130 h 4288665"/>
                <a:gd name="connsiteX12" fmla="*/ 2807594 w 2899893"/>
                <a:gd name="connsiteY12" fmla="*/ 1403797 h 4288665"/>
                <a:gd name="connsiteX13" fmla="*/ 2884868 w 2899893"/>
                <a:gd name="connsiteY13" fmla="*/ 1584102 h 4288665"/>
                <a:gd name="connsiteX14" fmla="*/ 2897746 w 2899893"/>
                <a:gd name="connsiteY14" fmla="*/ 1828800 h 4288665"/>
                <a:gd name="connsiteX15" fmla="*/ 2846231 w 2899893"/>
                <a:gd name="connsiteY15" fmla="*/ 2060620 h 4288665"/>
                <a:gd name="connsiteX16" fmla="*/ 2807594 w 2899893"/>
                <a:gd name="connsiteY16" fmla="*/ 2434107 h 4288665"/>
                <a:gd name="connsiteX17" fmla="*/ 2781837 w 2899893"/>
                <a:gd name="connsiteY17" fmla="*/ 2550017 h 4288665"/>
                <a:gd name="connsiteX18" fmla="*/ 2691684 w 2899893"/>
                <a:gd name="connsiteY18" fmla="*/ 2743200 h 4288665"/>
                <a:gd name="connsiteX19" fmla="*/ 2678806 w 2899893"/>
                <a:gd name="connsiteY19" fmla="*/ 2781837 h 4288665"/>
                <a:gd name="connsiteX20" fmla="*/ 2472744 w 2899893"/>
                <a:gd name="connsiteY20" fmla="*/ 3000778 h 4288665"/>
                <a:gd name="connsiteX21" fmla="*/ 2202287 w 2899893"/>
                <a:gd name="connsiteY21" fmla="*/ 3464417 h 4288665"/>
                <a:gd name="connsiteX22" fmla="*/ 2137893 w 2899893"/>
                <a:gd name="connsiteY22" fmla="*/ 3721994 h 4288665"/>
                <a:gd name="connsiteX23" fmla="*/ 2009104 w 2899893"/>
                <a:gd name="connsiteY23" fmla="*/ 3953814 h 4288665"/>
                <a:gd name="connsiteX24" fmla="*/ 1918952 w 2899893"/>
                <a:gd name="connsiteY24" fmla="*/ 4043966 h 4288665"/>
                <a:gd name="connsiteX25" fmla="*/ 1738648 w 2899893"/>
                <a:gd name="connsiteY25" fmla="*/ 4185634 h 4288665"/>
                <a:gd name="connsiteX26" fmla="*/ 1532586 w 2899893"/>
                <a:gd name="connsiteY26" fmla="*/ 4250028 h 4288665"/>
                <a:gd name="connsiteX27" fmla="*/ 1249251 w 2899893"/>
                <a:gd name="connsiteY27" fmla="*/ 4288665 h 4288665"/>
                <a:gd name="connsiteX28" fmla="*/ 1004552 w 2899893"/>
                <a:gd name="connsiteY28" fmla="*/ 4275786 h 4288665"/>
                <a:gd name="connsiteX29" fmla="*/ 862884 w 2899893"/>
                <a:gd name="connsiteY29" fmla="*/ 4211392 h 4288665"/>
                <a:gd name="connsiteX30" fmla="*/ 708338 w 2899893"/>
                <a:gd name="connsiteY30" fmla="*/ 4121240 h 4288665"/>
                <a:gd name="connsiteX31" fmla="*/ 450761 w 2899893"/>
                <a:gd name="connsiteY31" fmla="*/ 3863662 h 4288665"/>
                <a:gd name="connsiteX32" fmla="*/ 373487 w 2899893"/>
                <a:gd name="connsiteY32" fmla="*/ 3747752 h 4288665"/>
                <a:gd name="connsiteX33" fmla="*/ 296214 w 2899893"/>
                <a:gd name="connsiteY33" fmla="*/ 3644721 h 4288665"/>
                <a:gd name="connsiteX34" fmla="*/ 154546 w 2899893"/>
                <a:gd name="connsiteY34" fmla="*/ 3425780 h 4288665"/>
                <a:gd name="connsiteX35" fmla="*/ 0 w 2899893"/>
                <a:gd name="connsiteY35" fmla="*/ 3078051 h 4288665"/>
                <a:gd name="connsiteX36" fmla="*/ 38637 w 2899893"/>
                <a:gd name="connsiteY36" fmla="*/ 2807594 h 4288665"/>
                <a:gd name="connsiteX37" fmla="*/ 141668 w 2899893"/>
                <a:gd name="connsiteY37" fmla="*/ 2704564 h 4288665"/>
                <a:gd name="connsiteX38" fmla="*/ 218941 w 2899893"/>
                <a:gd name="connsiteY38" fmla="*/ 2318197 h 4288665"/>
                <a:gd name="connsiteX39" fmla="*/ 270456 w 2899893"/>
                <a:gd name="connsiteY39" fmla="*/ 1970468 h 4288665"/>
                <a:gd name="connsiteX40" fmla="*/ 218941 w 2899893"/>
                <a:gd name="connsiteY40" fmla="*/ 1545465 h 4288665"/>
                <a:gd name="connsiteX41" fmla="*/ 128789 w 2899893"/>
                <a:gd name="connsiteY41" fmla="*/ 1352282 h 4288665"/>
                <a:gd name="connsiteX42" fmla="*/ 51515 w 2899893"/>
                <a:gd name="connsiteY42" fmla="*/ 1081825 h 4288665"/>
                <a:gd name="connsiteX43" fmla="*/ 0 w 2899893"/>
                <a:gd name="connsiteY43" fmla="*/ 746975 h 4288665"/>
                <a:gd name="connsiteX44" fmla="*/ 51515 w 2899893"/>
                <a:gd name="connsiteY44" fmla="*/ 425003 h 4288665"/>
                <a:gd name="connsiteX45" fmla="*/ 296214 w 2899893"/>
                <a:gd name="connsiteY45" fmla="*/ 257578 h 4288665"/>
                <a:gd name="connsiteX46" fmla="*/ 553792 w 2899893"/>
                <a:gd name="connsiteY46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373487 w 2899893"/>
                <a:gd name="connsiteY31" fmla="*/ 3747752 h 4288665"/>
                <a:gd name="connsiteX32" fmla="*/ 296214 w 2899893"/>
                <a:gd name="connsiteY32" fmla="*/ 3644721 h 4288665"/>
                <a:gd name="connsiteX33" fmla="*/ 154546 w 2899893"/>
                <a:gd name="connsiteY33" fmla="*/ 3425780 h 4288665"/>
                <a:gd name="connsiteX34" fmla="*/ 0 w 2899893"/>
                <a:gd name="connsiteY34" fmla="*/ 3078051 h 4288665"/>
                <a:gd name="connsiteX35" fmla="*/ 38637 w 2899893"/>
                <a:gd name="connsiteY35" fmla="*/ 2807594 h 4288665"/>
                <a:gd name="connsiteX36" fmla="*/ 141668 w 2899893"/>
                <a:gd name="connsiteY36" fmla="*/ 2704564 h 4288665"/>
                <a:gd name="connsiteX37" fmla="*/ 218941 w 2899893"/>
                <a:gd name="connsiteY37" fmla="*/ 2318197 h 4288665"/>
                <a:gd name="connsiteX38" fmla="*/ 270456 w 2899893"/>
                <a:gd name="connsiteY38" fmla="*/ 1970468 h 4288665"/>
                <a:gd name="connsiteX39" fmla="*/ 218941 w 2899893"/>
                <a:gd name="connsiteY39" fmla="*/ 1545465 h 4288665"/>
                <a:gd name="connsiteX40" fmla="*/ 128789 w 2899893"/>
                <a:gd name="connsiteY40" fmla="*/ 1352282 h 4288665"/>
                <a:gd name="connsiteX41" fmla="*/ 51515 w 2899893"/>
                <a:gd name="connsiteY41" fmla="*/ 1081825 h 4288665"/>
                <a:gd name="connsiteX42" fmla="*/ 0 w 2899893"/>
                <a:gd name="connsiteY42" fmla="*/ 746975 h 4288665"/>
                <a:gd name="connsiteX43" fmla="*/ 51515 w 2899893"/>
                <a:gd name="connsiteY43" fmla="*/ 425003 h 4288665"/>
                <a:gd name="connsiteX44" fmla="*/ 296214 w 2899893"/>
                <a:gd name="connsiteY44" fmla="*/ 257578 h 4288665"/>
                <a:gd name="connsiteX45" fmla="*/ 553792 w 2899893"/>
                <a:gd name="connsiteY45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296214 w 2899893"/>
                <a:gd name="connsiteY31" fmla="*/ 3644721 h 4288665"/>
                <a:gd name="connsiteX32" fmla="*/ 154546 w 2899893"/>
                <a:gd name="connsiteY32" fmla="*/ 3425780 h 4288665"/>
                <a:gd name="connsiteX33" fmla="*/ 0 w 2899893"/>
                <a:gd name="connsiteY33" fmla="*/ 3078051 h 4288665"/>
                <a:gd name="connsiteX34" fmla="*/ 38637 w 2899893"/>
                <a:gd name="connsiteY34" fmla="*/ 2807594 h 4288665"/>
                <a:gd name="connsiteX35" fmla="*/ 141668 w 2899893"/>
                <a:gd name="connsiteY35" fmla="*/ 2704564 h 4288665"/>
                <a:gd name="connsiteX36" fmla="*/ 218941 w 2899893"/>
                <a:gd name="connsiteY36" fmla="*/ 2318197 h 4288665"/>
                <a:gd name="connsiteX37" fmla="*/ 270456 w 2899893"/>
                <a:gd name="connsiteY37" fmla="*/ 1970468 h 4288665"/>
                <a:gd name="connsiteX38" fmla="*/ 218941 w 2899893"/>
                <a:gd name="connsiteY38" fmla="*/ 1545465 h 4288665"/>
                <a:gd name="connsiteX39" fmla="*/ 128789 w 2899893"/>
                <a:gd name="connsiteY39" fmla="*/ 1352282 h 4288665"/>
                <a:gd name="connsiteX40" fmla="*/ 51515 w 2899893"/>
                <a:gd name="connsiteY40" fmla="*/ 1081825 h 4288665"/>
                <a:gd name="connsiteX41" fmla="*/ 0 w 2899893"/>
                <a:gd name="connsiteY41" fmla="*/ 746975 h 4288665"/>
                <a:gd name="connsiteX42" fmla="*/ 51515 w 2899893"/>
                <a:gd name="connsiteY42" fmla="*/ 425003 h 4288665"/>
                <a:gd name="connsiteX43" fmla="*/ 296214 w 2899893"/>
                <a:gd name="connsiteY43" fmla="*/ 257578 h 4288665"/>
                <a:gd name="connsiteX44" fmla="*/ 553792 w 2899893"/>
                <a:gd name="connsiteY44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708338 w 2899893"/>
                <a:gd name="connsiteY28" fmla="*/ 4121240 h 4288665"/>
                <a:gd name="connsiteX29" fmla="*/ 450761 w 2899893"/>
                <a:gd name="connsiteY29" fmla="*/ 3863662 h 4288665"/>
                <a:gd name="connsiteX30" fmla="*/ 296214 w 2899893"/>
                <a:gd name="connsiteY30" fmla="*/ 3644721 h 4288665"/>
                <a:gd name="connsiteX31" fmla="*/ 154546 w 2899893"/>
                <a:gd name="connsiteY31" fmla="*/ 3425780 h 4288665"/>
                <a:gd name="connsiteX32" fmla="*/ 0 w 2899893"/>
                <a:gd name="connsiteY32" fmla="*/ 3078051 h 4288665"/>
                <a:gd name="connsiteX33" fmla="*/ 38637 w 2899893"/>
                <a:gd name="connsiteY33" fmla="*/ 2807594 h 4288665"/>
                <a:gd name="connsiteX34" fmla="*/ 141668 w 2899893"/>
                <a:gd name="connsiteY34" fmla="*/ 2704564 h 4288665"/>
                <a:gd name="connsiteX35" fmla="*/ 218941 w 2899893"/>
                <a:gd name="connsiteY35" fmla="*/ 2318197 h 4288665"/>
                <a:gd name="connsiteX36" fmla="*/ 270456 w 2899893"/>
                <a:gd name="connsiteY36" fmla="*/ 1970468 h 4288665"/>
                <a:gd name="connsiteX37" fmla="*/ 218941 w 2899893"/>
                <a:gd name="connsiteY37" fmla="*/ 1545465 h 4288665"/>
                <a:gd name="connsiteX38" fmla="*/ 128789 w 2899893"/>
                <a:gd name="connsiteY38" fmla="*/ 1352282 h 4288665"/>
                <a:gd name="connsiteX39" fmla="*/ 51515 w 2899893"/>
                <a:gd name="connsiteY39" fmla="*/ 1081825 h 4288665"/>
                <a:gd name="connsiteX40" fmla="*/ 0 w 2899893"/>
                <a:gd name="connsiteY40" fmla="*/ 746975 h 4288665"/>
                <a:gd name="connsiteX41" fmla="*/ 51515 w 2899893"/>
                <a:gd name="connsiteY41" fmla="*/ 425003 h 4288665"/>
                <a:gd name="connsiteX42" fmla="*/ 296214 w 2899893"/>
                <a:gd name="connsiteY42" fmla="*/ 257578 h 4288665"/>
                <a:gd name="connsiteX43" fmla="*/ 553792 w 2899893"/>
                <a:gd name="connsiteY43" fmla="*/ 193183 h 4288665"/>
                <a:gd name="connsiteX0" fmla="*/ 553792 w 2899893"/>
                <a:gd name="connsiteY0" fmla="*/ 193183 h 4288665"/>
                <a:gd name="connsiteX1" fmla="*/ 888642 w 2899893"/>
                <a:gd name="connsiteY1" fmla="*/ 772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553792 w 2899893"/>
                <a:gd name="connsiteY42" fmla="*/ 193183 h 428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899893" h="4288665">
                  <a:moveTo>
                    <a:pt x="553792" y="193183"/>
                  </a:moveTo>
                  <a:cubicBezTo>
                    <a:pt x="652530" y="163132"/>
                    <a:pt x="785611" y="109470"/>
                    <a:pt x="888642" y="77273"/>
                  </a:cubicBezTo>
                  <a:cubicBezTo>
                    <a:pt x="965915" y="53662"/>
                    <a:pt x="1043188" y="10732"/>
                    <a:pt x="1171977" y="0"/>
                  </a:cubicBezTo>
                  <a:cubicBezTo>
                    <a:pt x="1335110" y="4293"/>
                    <a:pt x="1498564" y="1778"/>
                    <a:pt x="1661375" y="12879"/>
                  </a:cubicBezTo>
                  <a:cubicBezTo>
                    <a:pt x="1725205" y="17231"/>
                    <a:pt x="1732091" y="38570"/>
                    <a:pt x="1777284" y="64394"/>
                  </a:cubicBezTo>
                  <a:cubicBezTo>
                    <a:pt x="1839532" y="133081"/>
                    <a:pt x="1991932" y="364902"/>
                    <a:pt x="2034862" y="425003"/>
                  </a:cubicBezTo>
                  <a:lnTo>
                    <a:pt x="2034862" y="425003"/>
                  </a:lnTo>
                  <a:cubicBezTo>
                    <a:pt x="2075645" y="467932"/>
                    <a:pt x="2223753" y="628918"/>
                    <a:pt x="2279561" y="682580"/>
                  </a:cubicBezTo>
                  <a:cubicBezTo>
                    <a:pt x="2365420" y="766293"/>
                    <a:pt x="2492062" y="871471"/>
                    <a:pt x="2550017" y="927279"/>
                  </a:cubicBezTo>
                  <a:cubicBezTo>
                    <a:pt x="2627290" y="1023871"/>
                    <a:pt x="2700271" y="1182711"/>
                    <a:pt x="2743200" y="1262130"/>
                  </a:cubicBezTo>
                  <a:cubicBezTo>
                    <a:pt x="2756079" y="1292181"/>
                    <a:pt x="2792569" y="1371600"/>
                    <a:pt x="2807594" y="1403797"/>
                  </a:cubicBezTo>
                  <a:cubicBezTo>
                    <a:pt x="2831205" y="1457459"/>
                    <a:pt x="2869843" y="1545465"/>
                    <a:pt x="2884868" y="1584102"/>
                  </a:cubicBezTo>
                  <a:cubicBezTo>
                    <a:pt x="2899893" y="1654936"/>
                    <a:pt x="2899892" y="1772992"/>
                    <a:pt x="2897746" y="1828800"/>
                  </a:cubicBezTo>
                  <a:cubicBezTo>
                    <a:pt x="2891307" y="1908220"/>
                    <a:pt x="2861256" y="1959736"/>
                    <a:pt x="2846231" y="2060620"/>
                  </a:cubicBezTo>
                  <a:cubicBezTo>
                    <a:pt x="2834692" y="2256788"/>
                    <a:pt x="2842223" y="2260962"/>
                    <a:pt x="2807594" y="2434107"/>
                  </a:cubicBezTo>
                  <a:cubicBezTo>
                    <a:pt x="2798744" y="2478359"/>
                    <a:pt x="2793960" y="2507587"/>
                    <a:pt x="2781837" y="2550017"/>
                  </a:cubicBezTo>
                  <a:cubicBezTo>
                    <a:pt x="2762519" y="2601532"/>
                    <a:pt x="2708856" y="2704563"/>
                    <a:pt x="2691684" y="2743200"/>
                  </a:cubicBezTo>
                  <a:cubicBezTo>
                    <a:pt x="2684949" y="2754987"/>
                    <a:pt x="2684877" y="2769695"/>
                    <a:pt x="2678806" y="2781837"/>
                  </a:cubicBezTo>
                  <a:cubicBezTo>
                    <a:pt x="2642316" y="2824767"/>
                    <a:pt x="2552164" y="2887015"/>
                    <a:pt x="2472744" y="3000778"/>
                  </a:cubicBezTo>
                  <a:cubicBezTo>
                    <a:pt x="2401910" y="3099516"/>
                    <a:pt x="2251656" y="3369972"/>
                    <a:pt x="2202287" y="3464417"/>
                  </a:cubicBezTo>
                  <a:cubicBezTo>
                    <a:pt x="2146479" y="3584620"/>
                    <a:pt x="2170090" y="3640428"/>
                    <a:pt x="2137893" y="3721994"/>
                  </a:cubicBezTo>
                  <a:cubicBezTo>
                    <a:pt x="2109989" y="3786388"/>
                    <a:pt x="2045594" y="3900152"/>
                    <a:pt x="2009104" y="3953814"/>
                  </a:cubicBezTo>
                  <a:cubicBezTo>
                    <a:pt x="1980674" y="3985402"/>
                    <a:pt x="1944451" y="4009968"/>
                    <a:pt x="1918952" y="4043966"/>
                  </a:cubicBezTo>
                  <a:cubicBezTo>
                    <a:pt x="1873876" y="4082603"/>
                    <a:pt x="1785870" y="4157730"/>
                    <a:pt x="1738648" y="4185634"/>
                  </a:cubicBezTo>
                  <a:cubicBezTo>
                    <a:pt x="1674254" y="4219978"/>
                    <a:pt x="1614152" y="4232856"/>
                    <a:pt x="1532586" y="4250028"/>
                  </a:cubicBezTo>
                  <a:cubicBezTo>
                    <a:pt x="1468192" y="4262907"/>
                    <a:pt x="1337257" y="4284372"/>
                    <a:pt x="1249251" y="4288665"/>
                  </a:cubicBezTo>
                  <a:cubicBezTo>
                    <a:pt x="1167685" y="4284372"/>
                    <a:pt x="1085649" y="4285518"/>
                    <a:pt x="1004552" y="4275786"/>
                  </a:cubicBezTo>
                  <a:cubicBezTo>
                    <a:pt x="914400" y="4247882"/>
                    <a:pt x="800637" y="4189927"/>
                    <a:pt x="708338" y="4121240"/>
                  </a:cubicBezTo>
                  <a:cubicBezTo>
                    <a:pt x="639651" y="4063285"/>
                    <a:pt x="506569" y="3925910"/>
                    <a:pt x="450761" y="3863662"/>
                  </a:cubicBezTo>
                  <a:cubicBezTo>
                    <a:pt x="382074" y="3784242"/>
                    <a:pt x="345583" y="3717701"/>
                    <a:pt x="296214" y="3644721"/>
                  </a:cubicBezTo>
                  <a:cubicBezTo>
                    <a:pt x="259724" y="3591059"/>
                    <a:pt x="191036" y="3488028"/>
                    <a:pt x="154546" y="3425780"/>
                  </a:cubicBezTo>
                  <a:cubicBezTo>
                    <a:pt x="105177" y="3331335"/>
                    <a:pt x="19318" y="3181082"/>
                    <a:pt x="0" y="3078051"/>
                  </a:cubicBezTo>
                  <a:cubicBezTo>
                    <a:pt x="12879" y="2987899"/>
                    <a:pt x="23666" y="2897423"/>
                    <a:pt x="38637" y="2807594"/>
                  </a:cubicBezTo>
                  <a:cubicBezTo>
                    <a:pt x="62248" y="2745346"/>
                    <a:pt x="113764" y="2764665"/>
                    <a:pt x="141668" y="2704564"/>
                  </a:cubicBezTo>
                  <a:cubicBezTo>
                    <a:pt x="171719" y="2622998"/>
                    <a:pt x="203916" y="2395470"/>
                    <a:pt x="218941" y="2318197"/>
                  </a:cubicBezTo>
                  <a:cubicBezTo>
                    <a:pt x="240406" y="2195848"/>
                    <a:pt x="270456" y="2099257"/>
                    <a:pt x="270456" y="1970468"/>
                  </a:cubicBezTo>
                  <a:cubicBezTo>
                    <a:pt x="262143" y="1596368"/>
                    <a:pt x="314081" y="1688175"/>
                    <a:pt x="218941" y="1545465"/>
                  </a:cubicBezTo>
                  <a:cubicBezTo>
                    <a:pt x="195330" y="1442434"/>
                    <a:pt x="152400" y="1397358"/>
                    <a:pt x="128789" y="1352282"/>
                  </a:cubicBezTo>
                  <a:lnTo>
                    <a:pt x="51515" y="1081825"/>
                  </a:lnTo>
                  <a:cubicBezTo>
                    <a:pt x="38636" y="993819"/>
                    <a:pt x="0" y="856445"/>
                    <a:pt x="0" y="746975"/>
                  </a:cubicBezTo>
                  <a:cubicBezTo>
                    <a:pt x="12445" y="628746"/>
                    <a:pt x="5171" y="529279"/>
                    <a:pt x="51515" y="425003"/>
                  </a:cubicBezTo>
                  <a:cubicBezTo>
                    <a:pt x="100884" y="343437"/>
                    <a:pt x="212501" y="296215"/>
                    <a:pt x="296214" y="257578"/>
                  </a:cubicBezTo>
                  <a:cubicBezTo>
                    <a:pt x="354169" y="238260"/>
                    <a:pt x="485105" y="212501"/>
                    <a:pt x="553792" y="193183"/>
                  </a:cubicBezTo>
                  <a:close/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810000" y="914400"/>
              <a:ext cx="1902138" cy="4288665"/>
            </a:xfrm>
            <a:custGeom>
              <a:avLst/>
              <a:gdLst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781837 w 2910625"/>
                <a:gd name="connsiteY28" fmla="*/ 1313645 h 4288665"/>
                <a:gd name="connsiteX29" fmla="*/ 2807594 w 2910625"/>
                <a:gd name="connsiteY29" fmla="*/ 1403797 h 4288665"/>
                <a:gd name="connsiteX30" fmla="*/ 2833352 w 2910625"/>
                <a:gd name="connsiteY30" fmla="*/ 1455313 h 4288665"/>
                <a:gd name="connsiteX31" fmla="*/ 2884868 w 2910625"/>
                <a:gd name="connsiteY31" fmla="*/ 1584102 h 4288665"/>
                <a:gd name="connsiteX32" fmla="*/ 2897746 w 2910625"/>
                <a:gd name="connsiteY32" fmla="*/ 1635617 h 4288665"/>
                <a:gd name="connsiteX33" fmla="*/ 2910625 w 2910625"/>
                <a:gd name="connsiteY33" fmla="*/ 1674254 h 4288665"/>
                <a:gd name="connsiteX34" fmla="*/ 2897746 w 2910625"/>
                <a:gd name="connsiteY34" fmla="*/ 1828800 h 4288665"/>
                <a:gd name="connsiteX35" fmla="*/ 2871989 w 2910625"/>
                <a:gd name="connsiteY35" fmla="*/ 1918952 h 4288665"/>
                <a:gd name="connsiteX36" fmla="*/ 2846231 w 2910625"/>
                <a:gd name="connsiteY36" fmla="*/ 2060620 h 4288665"/>
                <a:gd name="connsiteX37" fmla="*/ 2807594 w 2910625"/>
                <a:gd name="connsiteY37" fmla="*/ 2434107 h 4288665"/>
                <a:gd name="connsiteX38" fmla="*/ 2781837 w 2910625"/>
                <a:gd name="connsiteY38" fmla="*/ 2550017 h 4288665"/>
                <a:gd name="connsiteX39" fmla="*/ 2768958 w 2910625"/>
                <a:gd name="connsiteY39" fmla="*/ 2588654 h 4288665"/>
                <a:gd name="connsiteX40" fmla="*/ 2743200 w 2910625"/>
                <a:gd name="connsiteY40" fmla="*/ 2640169 h 4288665"/>
                <a:gd name="connsiteX41" fmla="*/ 2691684 w 2910625"/>
                <a:gd name="connsiteY41" fmla="*/ 2743200 h 4288665"/>
                <a:gd name="connsiteX42" fmla="*/ 2678806 w 2910625"/>
                <a:gd name="connsiteY42" fmla="*/ 2781837 h 4288665"/>
                <a:gd name="connsiteX43" fmla="*/ 2653048 w 2910625"/>
                <a:gd name="connsiteY43" fmla="*/ 2820473 h 4288665"/>
                <a:gd name="connsiteX44" fmla="*/ 2627290 w 2910625"/>
                <a:gd name="connsiteY44" fmla="*/ 2871989 h 4288665"/>
                <a:gd name="connsiteX45" fmla="*/ 2472744 w 2910625"/>
                <a:gd name="connsiteY45" fmla="*/ 3000778 h 4288665"/>
                <a:gd name="connsiteX46" fmla="*/ 2434107 w 2910625"/>
                <a:gd name="connsiteY46" fmla="*/ 3013656 h 4288665"/>
                <a:gd name="connsiteX47" fmla="*/ 2369713 w 2910625"/>
                <a:gd name="connsiteY47" fmla="*/ 3039414 h 4288665"/>
                <a:gd name="connsiteX48" fmla="*/ 2240924 w 2910625"/>
                <a:gd name="connsiteY48" fmla="*/ 3078051 h 4288665"/>
                <a:gd name="connsiteX49" fmla="*/ 2215166 w 2910625"/>
                <a:gd name="connsiteY49" fmla="*/ 3322749 h 4288665"/>
                <a:gd name="connsiteX50" fmla="*/ 2202287 w 2910625"/>
                <a:gd name="connsiteY50" fmla="*/ 3464417 h 4288665"/>
                <a:gd name="connsiteX51" fmla="*/ 2176530 w 2910625"/>
                <a:gd name="connsiteY51" fmla="*/ 3567448 h 4288665"/>
                <a:gd name="connsiteX52" fmla="*/ 2137893 w 2910625"/>
                <a:gd name="connsiteY52" fmla="*/ 3721994 h 4288665"/>
                <a:gd name="connsiteX53" fmla="*/ 2112135 w 2910625"/>
                <a:gd name="connsiteY53" fmla="*/ 3773510 h 4288665"/>
                <a:gd name="connsiteX54" fmla="*/ 2099256 w 2910625"/>
                <a:gd name="connsiteY54" fmla="*/ 3812147 h 4288665"/>
                <a:gd name="connsiteX55" fmla="*/ 2060620 w 2910625"/>
                <a:gd name="connsiteY55" fmla="*/ 3863662 h 4288665"/>
                <a:gd name="connsiteX56" fmla="*/ 2009104 w 2910625"/>
                <a:gd name="connsiteY56" fmla="*/ 3953814 h 4288665"/>
                <a:gd name="connsiteX57" fmla="*/ 1918952 w 2910625"/>
                <a:gd name="connsiteY57" fmla="*/ 4043966 h 4288665"/>
                <a:gd name="connsiteX58" fmla="*/ 1841679 w 2910625"/>
                <a:gd name="connsiteY58" fmla="*/ 4108361 h 4288665"/>
                <a:gd name="connsiteX59" fmla="*/ 1738648 w 2910625"/>
                <a:gd name="connsiteY59" fmla="*/ 4185634 h 4288665"/>
                <a:gd name="connsiteX60" fmla="*/ 1635617 w 2910625"/>
                <a:gd name="connsiteY60" fmla="*/ 4211392 h 4288665"/>
                <a:gd name="connsiteX61" fmla="*/ 1532586 w 2910625"/>
                <a:gd name="connsiteY61" fmla="*/ 4250028 h 4288665"/>
                <a:gd name="connsiteX62" fmla="*/ 1468192 w 2910625"/>
                <a:gd name="connsiteY62" fmla="*/ 4262907 h 4288665"/>
                <a:gd name="connsiteX63" fmla="*/ 1429555 w 2910625"/>
                <a:gd name="connsiteY63" fmla="*/ 4275786 h 4288665"/>
                <a:gd name="connsiteX64" fmla="*/ 1249251 w 2910625"/>
                <a:gd name="connsiteY64" fmla="*/ 4288665 h 4288665"/>
                <a:gd name="connsiteX65" fmla="*/ 1004552 w 2910625"/>
                <a:gd name="connsiteY65" fmla="*/ 4275786 h 4288665"/>
                <a:gd name="connsiteX66" fmla="*/ 862884 w 2910625"/>
                <a:gd name="connsiteY66" fmla="*/ 4211392 h 4288665"/>
                <a:gd name="connsiteX67" fmla="*/ 824248 w 2910625"/>
                <a:gd name="connsiteY67" fmla="*/ 4185634 h 4288665"/>
                <a:gd name="connsiteX68" fmla="*/ 785611 w 2910625"/>
                <a:gd name="connsiteY68" fmla="*/ 4146997 h 4288665"/>
                <a:gd name="connsiteX69" fmla="*/ 708338 w 2910625"/>
                <a:gd name="connsiteY69" fmla="*/ 4121240 h 4288665"/>
                <a:gd name="connsiteX70" fmla="*/ 669701 w 2910625"/>
                <a:gd name="connsiteY70" fmla="*/ 4082603 h 4288665"/>
                <a:gd name="connsiteX71" fmla="*/ 631065 w 2910625"/>
                <a:gd name="connsiteY71" fmla="*/ 4069724 h 4288665"/>
                <a:gd name="connsiteX72" fmla="*/ 540913 w 2910625"/>
                <a:gd name="connsiteY72" fmla="*/ 3979572 h 4288665"/>
                <a:gd name="connsiteX73" fmla="*/ 489397 w 2910625"/>
                <a:gd name="connsiteY73" fmla="*/ 3928056 h 4288665"/>
                <a:gd name="connsiteX74" fmla="*/ 450761 w 2910625"/>
                <a:gd name="connsiteY74" fmla="*/ 3863662 h 4288665"/>
                <a:gd name="connsiteX75" fmla="*/ 373487 w 2910625"/>
                <a:gd name="connsiteY75" fmla="*/ 3747752 h 4288665"/>
                <a:gd name="connsiteX76" fmla="*/ 296214 w 2910625"/>
                <a:gd name="connsiteY76" fmla="*/ 3644721 h 4288665"/>
                <a:gd name="connsiteX77" fmla="*/ 283335 w 2910625"/>
                <a:gd name="connsiteY77" fmla="*/ 3606085 h 4288665"/>
                <a:gd name="connsiteX78" fmla="*/ 244699 w 2910625"/>
                <a:gd name="connsiteY78" fmla="*/ 3554569 h 4288665"/>
                <a:gd name="connsiteX79" fmla="*/ 154546 w 2910625"/>
                <a:gd name="connsiteY79" fmla="*/ 3425780 h 4288665"/>
                <a:gd name="connsiteX80" fmla="*/ 77273 w 2910625"/>
                <a:gd name="connsiteY80" fmla="*/ 3271234 h 4288665"/>
                <a:gd name="connsiteX81" fmla="*/ 38637 w 2910625"/>
                <a:gd name="connsiteY81" fmla="*/ 3206840 h 4288665"/>
                <a:gd name="connsiteX82" fmla="*/ 0 w 2910625"/>
                <a:gd name="connsiteY82" fmla="*/ 3078051 h 4288665"/>
                <a:gd name="connsiteX83" fmla="*/ 38637 w 2910625"/>
                <a:gd name="connsiteY83" fmla="*/ 2807594 h 4288665"/>
                <a:gd name="connsiteX84" fmla="*/ 51515 w 2910625"/>
                <a:gd name="connsiteY84" fmla="*/ 2768958 h 4288665"/>
                <a:gd name="connsiteX85" fmla="*/ 90152 w 2910625"/>
                <a:gd name="connsiteY85" fmla="*/ 2730321 h 4288665"/>
                <a:gd name="connsiteX86" fmla="*/ 141668 w 2910625"/>
                <a:gd name="connsiteY86" fmla="*/ 2704564 h 4288665"/>
                <a:gd name="connsiteX87" fmla="*/ 180304 w 2910625"/>
                <a:gd name="connsiteY87" fmla="*/ 2678806 h 4288665"/>
                <a:gd name="connsiteX88" fmla="*/ 206062 w 2910625"/>
                <a:gd name="connsiteY88" fmla="*/ 2446986 h 4288665"/>
                <a:gd name="connsiteX89" fmla="*/ 218941 w 2910625"/>
                <a:gd name="connsiteY89" fmla="*/ 2318197 h 4288665"/>
                <a:gd name="connsiteX90" fmla="*/ 231820 w 2910625"/>
                <a:gd name="connsiteY90" fmla="*/ 2240924 h 4288665"/>
                <a:gd name="connsiteX91" fmla="*/ 257577 w 2910625"/>
                <a:gd name="connsiteY91" fmla="*/ 2163651 h 4288665"/>
                <a:gd name="connsiteX92" fmla="*/ 270456 w 2910625"/>
                <a:gd name="connsiteY92" fmla="*/ 1970468 h 4288665"/>
                <a:gd name="connsiteX93" fmla="*/ 218941 w 2910625"/>
                <a:gd name="connsiteY93" fmla="*/ 1545465 h 4288665"/>
                <a:gd name="connsiteX94" fmla="*/ 206062 w 2910625"/>
                <a:gd name="connsiteY94" fmla="*/ 1481071 h 4288665"/>
                <a:gd name="connsiteX95" fmla="*/ 128789 w 2910625"/>
                <a:gd name="connsiteY95" fmla="*/ 1352282 h 4288665"/>
                <a:gd name="connsiteX96" fmla="*/ 103031 w 2910625"/>
                <a:gd name="connsiteY96" fmla="*/ 1313645 h 4288665"/>
                <a:gd name="connsiteX97" fmla="*/ 77273 w 2910625"/>
                <a:gd name="connsiteY97" fmla="*/ 1275009 h 4288665"/>
                <a:gd name="connsiteX98" fmla="*/ 51515 w 2910625"/>
                <a:gd name="connsiteY98" fmla="*/ 1081825 h 4288665"/>
                <a:gd name="connsiteX99" fmla="*/ 38637 w 2910625"/>
                <a:gd name="connsiteY99" fmla="*/ 901521 h 4288665"/>
                <a:gd name="connsiteX100" fmla="*/ 25758 w 2910625"/>
                <a:gd name="connsiteY100" fmla="*/ 862885 h 4288665"/>
                <a:gd name="connsiteX101" fmla="*/ 0 w 2910625"/>
                <a:gd name="connsiteY101" fmla="*/ 746975 h 4288665"/>
                <a:gd name="connsiteX102" fmla="*/ 51515 w 2910625"/>
                <a:gd name="connsiteY102" fmla="*/ 425003 h 4288665"/>
                <a:gd name="connsiteX103" fmla="*/ 77273 w 2910625"/>
                <a:gd name="connsiteY103" fmla="*/ 386366 h 4288665"/>
                <a:gd name="connsiteX104" fmla="*/ 128789 w 2910625"/>
                <a:gd name="connsiteY104" fmla="*/ 347730 h 4288665"/>
                <a:gd name="connsiteX105" fmla="*/ 206062 w 2910625"/>
                <a:gd name="connsiteY105" fmla="*/ 309093 h 4288665"/>
                <a:gd name="connsiteX106" fmla="*/ 296214 w 2910625"/>
                <a:gd name="connsiteY106" fmla="*/ 257578 h 4288665"/>
                <a:gd name="connsiteX107" fmla="*/ 412124 w 2910625"/>
                <a:gd name="connsiteY107" fmla="*/ 206062 h 4288665"/>
                <a:gd name="connsiteX108" fmla="*/ 553792 w 2910625"/>
                <a:gd name="connsiteY108" fmla="*/ 193183 h 4288665"/>
                <a:gd name="connsiteX109" fmla="*/ 618186 w 2910625"/>
                <a:gd name="connsiteY10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807594 w 2910625"/>
                <a:gd name="connsiteY28" fmla="*/ 1403797 h 4288665"/>
                <a:gd name="connsiteX29" fmla="*/ 2833352 w 2910625"/>
                <a:gd name="connsiteY29" fmla="*/ 1455313 h 4288665"/>
                <a:gd name="connsiteX30" fmla="*/ 2884868 w 2910625"/>
                <a:gd name="connsiteY30" fmla="*/ 1584102 h 4288665"/>
                <a:gd name="connsiteX31" fmla="*/ 2897746 w 2910625"/>
                <a:gd name="connsiteY31" fmla="*/ 1635617 h 4288665"/>
                <a:gd name="connsiteX32" fmla="*/ 2910625 w 2910625"/>
                <a:gd name="connsiteY32" fmla="*/ 1674254 h 4288665"/>
                <a:gd name="connsiteX33" fmla="*/ 2897746 w 2910625"/>
                <a:gd name="connsiteY33" fmla="*/ 1828800 h 4288665"/>
                <a:gd name="connsiteX34" fmla="*/ 2871989 w 2910625"/>
                <a:gd name="connsiteY34" fmla="*/ 1918952 h 4288665"/>
                <a:gd name="connsiteX35" fmla="*/ 2846231 w 2910625"/>
                <a:gd name="connsiteY35" fmla="*/ 2060620 h 4288665"/>
                <a:gd name="connsiteX36" fmla="*/ 2807594 w 2910625"/>
                <a:gd name="connsiteY36" fmla="*/ 2434107 h 4288665"/>
                <a:gd name="connsiteX37" fmla="*/ 2781837 w 2910625"/>
                <a:gd name="connsiteY37" fmla="*/ 2550017 h 4288665"/>
                <a:gd name="connsiteX38" fmla="*/ 2768958 w 2910625"/>
                <a:gd name="connsiteY38" fmla="*/ 2588654 h 4288665"/>
                <a:gd name="connsiteX39" fmla="*/ 2743200 w 2910625"/>
                <a:gd name="connsiteY39" fmla="*/ 2640169 h 4288665"/>
                <a:gd name="connsiteX40" fmla="*/ 2691684 w 2910625"/>
                <a:gd name="connsiteY40" fmla="*/ 2743200 h 4288665"/>
                <a:gd name="connsiteX41" fmla="*/ 2678806 w 2910625"/>
                <a:gd name="connsiteY41" fmla="*/ 2781837 h 4288665"/>
                <a:gd name="connsiteX42" fmla="*/ 2653048 w 2910625"/>
                <a:gd name="connsiteY42" fmla="*/ 2820473 h 4288665"/>
                <a:gd name="connsiteX43" fmla="*/ 2627290 w 2910625"/>
                <a:gd name="connsiteY43" fmla="*/ 2871989 h 4288665"/>
                <a:gd name="connsiteX44" fmla="*/ 2472744 w 2910625"/>
                <a:gd name="connsiteY44" fmla="*/ 3000778 h 4288665"/>
                <a:gd name="connsiteX45" fmla="*/ 2434107 w 2910625"/>
                <a:gd name="connsiteY45" fmla="*/ 3013656 h 4288665"/>
                <a:gd name="connsiteX46" fmla="*/ 2369713 w 2910625"/>
                <a:gd name="connsiteY46" fmla="*/ 3039414 h 4288665"/>
                <a:gd name="connsiteX47" fmla="*/ 2240924 w 2910625"/>
                <a:gd name="connsiteY47" fmla="*/ 3078051 h 4288665"/>
                <a:gd name="connsiteX48" fmla="*/ 2215166 w 2910625"/>
                <a:gd name="connsiteY48" fmla="*/ 3322749 h 4288665"/>
                <a:gd name="connsiteX49" fmla="*/ 2202287 w 2910625"/>
                <a:gd name="connsiteY49" fmla="*/ 3464417 h 4288665"/>
                <a:gd name="connsiteX50" fmla="*/ 2176530 w 2910625"/>
                <a:gd name="connsiteY50" fmla="*/ 3567448 h 4288665"/>
                <a:gd name="connsiteX51" fmla="*/ 2137893 w 2910625"/>
                <a:gd name="connsiteY51" fmla="*/ 3721994 h 4288665"/>
                <a:gd name="connsiteX52" fmla="*/ 2112135 w 2910625"/>
                <a:gd name="connsiteY52" fmla="*/ 3773510 h 4288665"/>
                <a:gd name="connsiteX53" fmla="*/ 2099256 w 2910625"/>
                <a:gd name="connsiteY53" fmla="*/ 3812147 h 4288665"/>
                <a:gd name="connsiteX54" fmla="*/ 2060620 w 2910625"/>
                <a:gd name="connsiteY54" fmla="*/ 3863662 h 4288665"/>
                <a:gd name="connsiteX55" fmla="*/ 2009104 w 2910625"/>
                <a:gd name="connsiteY55" fmla="*/ 3953814 h 4288665"/>
                <a:gd name="connsiteX56" fmla="*/ 1918952 w 2910625"/>
                <a:gd name="connsiteY56" fmla="*/ 4043966 h 4288665"/>
                <a:gd name="connsiteX57" fmla="*/ 1841679 w 2910625"/>
                <a:gd name="connsiteY57" fmla="*/ 4108361 h 4288665"/>
                <a:gd name="connsiteX58" fmla="*/ 1738648 w 2910625"/>
                <a:gd name="connsiteY58" fmla="*/ 4185634 h 4288665"/>
                <a:gd name="connsiteX59" fmla="*/ 1635617 w 2910625"/>
                <a:gd name="connsiteY59" fmla="*/ 4211392 h 4288665"/>
                <a:gd name="connsiteX60" fmla="*/ 1532586 w 2910625"/>
                <a:gd name="connsiteY60" fmla="*/ 4250028 h 4288665"/>
                <a:gd name="connsiteX61" fmla="*/ 1468192 w 2910625"/>
                <a:gd name="connsiteY61" fmla="*/ 4262907 h 4288665"/>
                <a:gd name="connsiteX62" fmla="*/ 1429555 w 2910625"/>
                <a:gd name="connsiteY62" fmla="*/ 4275786 h 4288665"/>
                <a:gd name="connsiteX63" fmla="*/ 1249251 w 2910625"/>
                <a:gd name="connsiteY63" fmla="*/ 4288665 h 4288665"/>
                <a:gd name="connsiteX64" fmla="*/ 1004552 w 2910625"/>
                <a:gd name="connsiteY64" fmla="*/ 4275786 h 4288665"/>
                <a:gd name="connsiteX65" fmla="*/ 862884 w 2910625"/>
                <a:gd name="connsiteY65" fmla="*/ 4211392 h 4288665"/>
                <a:gd name="connsiteX66" fmla="*/ 824248 w 2910625"/>
                <a:gd name="connsiteY66" fmla="*/ 4185634 h 4288665"/>
                <a:gd name="connsiteX67" fmla="*/ 785611 w 2910625"/>
                <a:gd name="connsiteY67" fmla="*/ 4146997 h 4288665"/>
                <a:gd name="connsiteX68" fmla="*/ 708338 w 2910625"/>
                <a:gd name="connsiteY68" fmla="*/ 4121240 h 4288665"/>
                <a:gd name="connsiteX69" fmla="*/ 669701 w 2910625"/>
                <a:gd name="connsiteY69" fmla="*/ 4082603 h 4288665"/>
                <a:gd name="connsiteX70" fmla="*/ 631065 w 2910625"/>
                <a:gd name="connsiteY70" fmla="*/ 4069724 h 4288665"/>
                <a:gd name="connsiteX71" fmla="*/ 540913 w 2910625"/>
                <a:gd name="connsiteY71" fmla="*/ 3979572 h 4288665"/>
                <a:gd name="connsiteX72" fmla="*/ 489397 w 2910625"/>
                <a:gd name="connsiteY72" fmla="*/ 3928056 h 4288665"/>
                <a:gd name="connsiteX73" fmla="*/ 450761 w 2910625"/>
                <a:gd name="connsiteY73" fmla="*/ 3863662 h 4288665"/>
                <a:gd name="connsiteX74" fmla="*/ 373487 w 2910625"/>
                <a:gd name="connsiteY74" fmla="*/ 3747752 h 4288665"/>
                <a:gd name="connsiteX75" fmla="*/ 296214 w 2910625"/>
                <a:gd name="connsiteY75" fmla="*/ 3644721 h 4288665"/>
                <a:gd name="connsiteX76" fmla="*/ 283335 w 2910625"/>
                <a:gd name="connsiteY76" fmla="*/ 3606085 h 4288665"/>
                <a:gd name="connsiteX77" fmla="*/ 244699 w 2910625"/>
                <a:gd name="connsiteY77" fmla="*/ 3554569 h 4288665"/>
                <a:gd name="connsiteX78" fmla="*/ 154546 w 2910625"/>
                <a:gd name="connsiteY78" fmla="*/ 3425780 h 4288665"/>
                <a:gd name="connsiteX79" fmla="*/ 77273 w 2910625"/>
                <a:gd name="connsiteY79" fmla="*/ 3271234 h 4288665"/>
                <a:gd name="connsiteX80" fmla="*/ 38637 w 2910625"/>
                <a:gd name="connsiteY80" fmla="*/ 3206840 h 4288665"/>
                <a:gd name="connsiteX81" fmla="*/ 0 w 2910625"/>
                <a:gd name="connsiteY81" fmla="*/ 3078051 h 4288665"/>
                <a:gd name="connsiteX82" fmla="*/ 38637 w 2910625"/>
                <a:gd name="connsiteY82" fmla="*/ 2807594 h 4288665"/>
                <a:gd name="connsiteX83" fmla="*/ 51515 w 2910625"/>
                <a:gd name="connsiteY83" fmla="*/ 2768958 h 4288665"/>
                <a:gd name="connsiteX84" fmla="*/ 90152 w 2910625"/>
                <a:gd name="connsiteY84" fmla="*/ 2730321 h 4288665"/>
                <a:gd name="connsiteX85" fmla="*/ 141668 w 2910625"/>
                <a:gd name="connsiteY85" fmla="*/ 2704564 h 4288665"/>
                <a:gd name="connsiteX86" fmla="*/ 180304 w 2910625"/>
                <a:gd name="connsiteY86" fmla="*/ 2678806 h 4288665"/>
                <a:gd name="connsiteX87" fmla="*/ 206062 w 2910625"/>
                <a:gd name="connsiteY87" fmla="*/ 2446986 h 4288665"/>
                <a:gd name="connsiteX88" fmla="*/ 218941 w 2910625"/>
                <a:gd name="connsiteY88" fmla="*/ 2318197 h 4288665"/>
                <a:gd name="connsiteX89" fmla="*/ 231820 w 2910625"/>
                <a:gd name="connsiteY89" fmla="*/ 2240924 h 4288665"/>
                <a:gd name="connsiteX90" fmla="*/ 257577 w 2910625"/>
                <a:gd name="connsiteY90" fmla="*/ 2163651 h 4288665"/>
                <a:gd name="connsiteX91" fmla="*/ 270456 w 2910625"/>
                <a:gd name="connsiteY91" fmla="*/ 1970468 h 4288665"/>
                <a:gd name="connsiteX92" fmla="*/ 218941 w 2910625"/>
                <a:gd name="connsiteY92" fmla="*/ 1545465 h 4288665"/>
                <a:gd name="connsiteX93" fmla="*/ 206062 w 2910625"/>
                <a:gd name="connsiteY93" fmla="*/ 1481071 h 4288665"/>
                <a:gd name="connsiteX94" fmla="*/ 128789 w 2910625"/>
                <a:gd name="connsiteY94" fmla="*/ 1352282 h 4288665"/>
                <a:gd name="connsiteX95" fmla="*/ 103031 w 2910625"/>
                <a:gd name="connsiteY95" fmla="*/ 1313645 h 4288665"/>
                <a:gd name="connsiteX96" fmla="*/ 77273 w 2910625"/>
                <a:gd name="connsiteY96" fmla="*/ 1275009 h 4288665"/>
                <a:gd name="connsiteX97" fmla="*/ 51515 w 2910625"/>
                <a:gd name="connsiteY97" fmla="*/ 1081825 h 4288665"/>
                <a:gd name="connsiteX98" fmla="*/ 38637 w 2910625"/>
                <a:gd name="connsiteY98" fmla="*/ 901521 h 4288665"/>
                <a:gd name="connsiteX99" fmla="*/ 25758 w 2910625"/>
                <a:gd name="connsiteY99" fmla="*/ 862885 h 4288665"/>
                <a:gd name="connsiteX100" fmla="*/ 0 w 2910625"/>
                <a:gd name="connsiteY100" fmla="*/ 746975 h 4288665"/>
                <a:gd name="connsiteX101" fmla="*/ 51515 w 2910625"/>
                <a:gd name="connsiteY101" fmla="*/ 425003 h 4288665"/>
                <a:gd name="connsiteX102" fmla="*/ 77273 w 2910625"/>
                <a:gd name="connsiteY102" fmla="*/ 386366 h 4288665"/>
                <a:gd name="connsiteX103" fmla="*/ 128789 w 2910625"/>
                <a:gd name="connsiteY103" fmla="*/ 347730 h 4288665"/>
                <a:gd name="connsiteX104" fmla="*/ 206062 w 2910625"/>
                <a:gd name="connsiteY104" fmla="*/ 309093 h 4288665"/>
                <a:gd name="connsiteX105" fmla="*/ 296214 w 2910625"/>
                <a:gd name="connsiteY105" fmla="*/ 257578 h 4288665"/>
                <a:gd name="connsiteX106" fmla="*/ 412124 w 2910625"/>
                <a:gd name="connsiteY106" fmla="*/ 206062 h 4288665"/>
                <a:gd name="connsiteX107" fmla="*/ 553792 w 2910625"/>
                <a:gd name="connsiteY107" fmla="*/ 193183 h 4288665"/>
                <a:gd name="connsiteX108" fmla="*/ 618186 w 2910625"/>
                <a:gd name="connsiteY108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43200 w 2910625"/>
                <a:gd name="connsiteY26" fmla="*/ 1262130 h 4288665"/>
                <a:gd name="connsiteX27" fmla="*/ 2807594 w 2910625"/>
                <a:gd name="connsiteY27" fmla="*/ 1403797 h 4288665"/>
                <a:gd name="connsiteX28" fmla="*/ 2833352 w 2910625"/>
                <a:gd name="connsiteY28" fmla="*/ 1455313 h 4288665"/>
                <a:gd name="connsiteX29" fmla="*/ 2884868 w 2910625"/>
                <a:gd name="connsiteY29" fmla="*/ 1584102 h 4288665"/>
                <a:gd name="connsiteX30" fmla="*/ 2897746 w 2910625"/>
                <a:gd name="connsiteY30" fmla="*/ 1635617 h 4288665"/>
                <a:gd name="connsiteX31" fmla="*/ 2910625 w 2910625"/>
                <a:gd name="connsiteY31" fmla="*/ 1674254 h 4288665"/>
                <a:gd name="connsiteX32" fmla="*/ 2897746 w 2910625"/>
                <a:gd name="connsiteY32" fmla="*/ 1828800 h 4288665"/>
                <a:gd name="connsiteX33" fmla="*/ 2871989 w 2910625"/>
                <a:gd name="connsiteY33" fmla="*/ 1918952 h 4288665"/>
                <a:gd name="connsiteX34" fmla="*/ 2846231 w 2910625"/>
                <a:gd name="connsiteY34" fmla="*/ 2060620 h 4288665"/>
                <a:gd name="connsiteX35" fmla="*/ 2807594 w 2910625"/>
                <a:gd name="connsiteY35" fmla="*/ 2434107 h 4288665"/>
                <a:gd name="connsiteX36" fmla="*/ 2781837 w 2910625"/>
                <a:gd name="connsiteY36" fmla="*/ 2550017 h 4288665"/>
                <a:gd name="connsiteX37" fmla="*/ 2768958 w 2910625"/>
                <a:gd name="connsiteY37" fmla="*/ 2588654 h 4288665"/>
                <a:gd name="connsiteX38" fmla="*/ 2743200 w 2910625"/>
                <a:gd name="connsiteY38" fmla="*/ 2640169 h 4288665"/>
                <a:gd name="connsiteX39" fmla="*/ 2691684 w 2910625"/>
                <a:gd name="connsiteY39" fmla="*/ 2743200 h 4288665"/>
                <a:gd name="connsiteX40" fmla="*/ 2678806 w 2910625"/>
                <a:gd name="connsiteY40" fmla="*/ 2781837 h 4288665"/>
                <a:gd name="connsiteX41" fmla="*/ 2653048 w 2910625"/>
                <a:gd name="connsiteY41" fmla="*/ 2820473 h 4288665"/>
                <a:gd name="connsiteX42" fmla="*/ 2627290 w 2910625"/>
                <a:gd name="connsiteY42" fmla="*/ 2871989 h 4288665"/>
                <a:gd name="connsiteX43" fmla="*/ 2472744 w 2910625"/>
                <a:gd name="connsiteY43" fmla="*/ 3000778 h 4288665"/>
                <a:gd name="connsiteX44" fmla="*/ 2434107 w 2910625"/>
                <a:gd name="connsiteY44" fmla="*/ 3013656 h 4288665"/>
                <a:gd name="connsiteX45" fmla="*/ 2369713 w 2910625"/>
                <a:gd name="connsiteY45" fmla="*/ 3039414 h 4288665"/>
                <a:gd name="connsiteX46" fmla="*/ 2240924 w 2910625"/>
                <a:gd name="connsiteY46" fmla="*/ 3078051 h 4288665"/>
                <a:gd name="connsiteX47" fmla="*/ 2215166 w 2910625"/>
                <a:gd name="connsiteY47" fmla="*/ 3322749 h 4288665"/>
                <a:gd name="connsiteX48" fmla="*/ 2202287 w 2910625"/>
                <a:gd name="connsiteY48" fmla="*/ 3464417 h 4288665"/>
                <a:gd name="connsiteX49" fmla="*/ 2176530 w 2910625"/>
                <a:gd name="connsiteY49" fmla="*/ 3567448 h 4288665"/>
                <a:gd name="connsiteX50" fmla="*/ 2137893 w 2910625"/>
                <a:gd name="connsiteY50" fmla="*/ 3721994 h 4288665"/>
                <a:gd name="connsiteX51" fmla="*/ 2112135 w 2910625"/>
                <a:gd name="connsiteY51" fmla="*/ 3773510 h 4288665"/>
                <a:gd name="connsiteX52" fmla="*/ 2099256 w 2910625"/>
                <a:gd name="connsiteY52" fmla="*/ 3812147 h 4288665"/>
                <a:gd name="connsiteX53" fmla="*/ 2060620 w 2910625"/>
                <a:gd name="connsiteY53" fmla="*/ 3863662 h 4288665"/>
                <a:gd name="connsiteX54" fmla="*/ 2009104 w 2910625"/>
                <a:gd name="connsiteY54" fmla="*/ 3953814 h 4288665"/>
                <a:gd name="connsiteX55" fmla="*/ 1918952 w 2910625"/>
                <a:gd name="connsiteY55" fmla="*/ 4043966 h 4288665"/>
                <a:gd name="connsiteX56" fmla="*/ 1841679 w 2910625"/>
                <a:gd name="connsiteY56" fmla="*/ 4108361 h 4288665"/>
                <a:gd name="connsiteX57" fmla="*/ 1738648 w 2910625"/>
                <a:gd name="connsiteY57" fmla="*/ 4185634 h 4288665"/>
                <a:gd name="connsiteX58" fmla="*/ 1635617 w 2910625"/>
                <a:gd name="connsiteY58" fmla="*/ 4211392 h 4288665"/>
                <a:gd name="connsiteX59" fmla="*/ 1532586 w 2910625"/>
                <a:gd name="connsiteY59" fmla="*/ 4250028 h 4288665"/>
                <a:gd name="connsiteX60" fmla="*/ 1468192 w 2910625"/>
                <a:gd name="connsiteY60" fmla="*/ 4262907 h 4288665"/>
                <a:gd name="connsiteX61" fmla="*/ 1429555 w 2910625"/>
                <a:gd name="connsiteY61" fmla="*/ 4275786 h 4288665"/>
                <a:gd name="connsiteX62" fmla="*/ 1249251 w 2910625"/>
                <a:gd name="connsiteY62" fmla="*/ 4288665 h 4288665"/>
                <a:gd name="connsiteX63" fmla="*/ 1004552 w 2910625"/>
                <a:gd name="connsiteY63" fmla="*/ 4275786 h 4288665"/>
                <a:gd name="connsiteX64" fmla="*/ 862884 w 2910625"/>
                <a:gd name="connsiteY64" fmla="*/ 4211392 h 4288665"/>
                <a:gd name="connsiteX65" fmla="*/ 824248 w 2910625"/>
                <a:gd name="connsiteY65" fmla="*/ 4185634 h 4288665"/>
                <a:gd name="connsiteX66" fmla="*/ 785611 w 2910625"/>
                <a:gd name="connsiteY66" fmla="*/ 4146997 h 4288665"/>
                <a:gd name="connsiteX67" fmla="*/ 708338 w 2910625"/>
                <a:gd name="connsiteY67" fmla="*/ 4121240 h 4288665"/>
                <a:gd name="connsiteX68" fmla="*/ 669701 w 2910625"/>
                <a:gd name="connsiteY68" fmla="*/ 4082603 h 4288665"/>
                <a:gd name="connsiteX69" fmla="*/ 631065 w 2910625"/>
                <a:gd name="connsiteY69" fmla="*/ 4069724 h 4288665"/>
                <a:gd name="connsiteX70" fmla="*/ 540913 w 2910625"/>
                <a:gd name="connsiteY70" fmla="*/ 3979572 h 4288665"/>
                <a:gd name="connsiteX71" fmla="*/ 489397 w 2910625"/>
                <a:gd name="connsiteY71" fmla="*/ 3928056 h 4288665"/>
                <a:gd name="connsiteX72" fmla="*/ 450761 w 2910625"/>
                <a:gd name="connsiteY72" fmla="*/ 3863662 h 4288665"/>
                <a:gd name="connsiteX73" fmla="*/ 373487 w 2910625"/>
                <a:gd name="connsiteY73" fmla="*/ 3747752 h 4288665"/>
                <a:gd name="connsiteX74" fmla="*/ 296214 w 2910625"/>
                <a:gd name="connsiteY74" fmla="*/ 3644721 h 4288665"/>
                <a:gd name="connsiteX75" fmla="*/ 283335 w 2910625"/>
                <a:gd name="connsiteY75" fmla="*/ 3606085 h 4288665"/>
                <a:gd name="connsiteX76" fmla="*/ 244699 w 2910625"/>
                <a:gd name="connsiteY76" fmla="*/ 3554569 h 4288665"/>
                <a:gd name="connsiteX77" fmla="*/ 154546 w 2910625"/>
                <a:gd name="connsiteY77" fmla="*/ 3425780 h 4288665"/>
                <a:gd name="connsiteX78" fmla="*/ 77273 w 2910625"/>
                <a:gd name="connsiteY78" fmla="*/ 3271234 h 4288665"/>
                <a:gd name="connsiteX79" fmla="*/ 38637 w 2910625"/>
                <a:gd name="connsiteY79" fmla="*/ 3206840 h 4288665"/>
                <a:gd name="connsiteX80" fmla="*/ 0 w 2910625"/>
                <a:gd name="connsiteY80" fmla="*/ 3078051 h 4288665"/>
                <a:gd name="connsiteX81" fmla="*/ 38637 w 2910625"/>
                <a:gd name="connsiteY81" fmla="*/ 2807594 h 4288665"/>
                <a:gd name="connsiteX82" fmla="*/ 51515 w 2910625"/>
                <a:gd name="connsiteY82" fmla="*/ 2768958 h 4288665"/>
                <a:gd name="connsiteX83" fmla="*/ 90152 w 2910625"/>
                <a:gd name="connsiteY83" fmla="*/ 2730321 h 4288665"/>
                <a:gd name="connsiteX84" fmla="*/ 141668 w 2910625"/>
                <a:gd name="connsiteY84" fmla="*/ 2704564 h 4288665"/>
                <a:gd name="connsiteX85" fmla="*/ 180304 w 2910625"/>
                <a:gd name="connsiteY85" fmla="*/ 2678806 h 4288665"/>
                <a:gd name="connsiteX86" fmla="*/ 206062 w 2910625"/>
                <a:gd name="connsiteY86" fmla="*/ 2446986 h 4288665"/>
                <a:gd name="connsiteX87" fmla="*/ 218941 w 2910625"/>
                <a:gd name="connsiteY87" fmla="*/ 2318197 h 4288665"/>
                <a:gd name="connsiteX88" fmla="*/ 231820 w 2910625"/>
                <a:gd name="connsiteY88" fmla="*/ 2240924 h 4288665"/>
                <a:gd name="connsiteX89" fmla="*/ 257577 w 2910625"/>
                <a:gd name="connsiteY89" fmla="*/ 2163651 h 4288665"/>
                <a:gd name="connsiteX90" fmla="*/ 270456 w 2910625"/>
                <a:gd name="connsiteY90" fmla="*/ 1970468 h 4288665"/>
                <a:gd name="connsiteX91" fmla="*/ 218941 w 2910625"/>
                <a:gd name="connsiteY91" fmla="*/ 1545465 h 4288665"/>
                <a:gd name="connsiteX92" fmla="*/ 206062 w 2910625"/>
                <a:gd name="connsiteY92" fmla="*/ 1481071 h 4288665"/>
                <a:gd name="connsiteX93" fmla="*/ 128789 w 2910625"/>
                <a:gd name="connsiteY93" fmla="*/ 1352282 h 4288665"/>
                <a:gd name="connsiteX94" fmla="*/ 103031 w 2910625"/>
                <a:gd name="connsiteY94" fmla="*/ 1313645 h 4288665"/>
                <a:gd name="connsiteX95" fmla="*/ 77273 w 2910625"/>
                <a:gd name="connsiteY95" fmla="*/ 1275009 h 4288665"/>
                <a:gd name="connsiteX96" fmla="*/ 51515 w 2910625"/>
                <a:gd name="connsiteY96" fmla="*/ 1081825 h 4288665"/>
                <a:gd name="connsiteX97" fmla="*/ 38637 w 2910625"/>
                <a:gd name="connsiteY97" fmla="*/ 901521 h 4288665"/>
                <a:gd name="connsiteX98" fmla="*/ 25758 w 2910625"/>
                <a:gd name="connsiteY98" fmla="*/ 862885 h 4288665"/>
                <a:gd name="connsiteX99" fmla="*/ 0 w 2910625"/>
                <a:gd name="connsiteY99" fmla="*/ 746975 h 4288665"/>
                <a:gd name="connsiteX100" fmla="*/ 51515 w 2910625"/>
                <a:gd name="connsiteY100" fmla="*/ 425003 h 4288665"/>
                <a:gd name="connsiteX101" fmla="*/ 77273 w 2910625"/>
                <a:gd name="connsiteY101" fmla="*/ 386366 h 4288665"/>
                <a:gd name="connsiteX102" fmla="*/ 128789 w 2910625"/>
                <a:gd name="connsiteY102" fmla="*/ 347730 h 4288665"/>
                <a:gd name="connsiteX103" fmla="*/ 206062 w 2910625"/>
                <a:gd name="connsiteY103" fmla="*/ 309093 h 4288665"/>
                <a:gd name="connsiteX104" fmla="*/ 296214 w 2910625"/>
                <a:gd name="connsiteY104" fmla="*/ 257578 h 4288665"/>
                <a:gd name="connsiteX105" fmla="*/ 412124 w 2910625"/>
                <a:gd name="connsiteY105" fmla="*/ 206062 h 4288665"/>
                <a:gd name="connsiteX106" fmla="*/ 553792 w 2910625"/>
                <a:gd name="connsiteY106" fmla="*/ 193183 h 4288665"/>
                <a:gd name="connsiteX107" fmla="*/ 618186 w 2910625"/>
                <a:gd name="connsiteY107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43200 w 2910625"/>
                <a:gd name="connsiteY25" fmla="*/ 1262130 h 4288665"/>
                <a:gd name="connsiteX26" fmla="*/ 2807594 w 2910625"/>
                <a:gd name="connsiteY26" fmla="*/ 1403797 h 4288665"/>
                <a:gd name="connsiteX27" fmla="*/ 2833352 w 2910625"/>
                <a:gd name="connsiteY27" fmla="*/ 1455313 h 4288665"/>
                <a:gd name="connsiteX28" fmla="*/ 2884868 w 2910625"/>
                <a:gd name="connsiteY28" fmla="*/ 1584102 h 4288665"/>
                <a:gd name="connsiteX29" fmla="*/ 2897746 w 2910625"/>
                <a:gd name="connsiteY29" fmla="*/ 1635617 h 4288665"/>
                <a:gd name="connsiteX30" fmla="*/ 2910625 w 2910625"/>
                <a:gd name="connsiteY30" fmla="*/ 1674254 h 4288665"/>
                <a:gd name="connsiteX31" fmla="*/ 2897746 w 2910625"/>
                <a:gd name="connsiteY31" fmla="*/ 1828800 h 4288665"/>
                <a:gd name="connsiteX32" fmla="*/ 2871989 w 2910625"/>
                <a:gd name="connsiteY32" fmla="*/ 1918952 h 4288665"/>
                <a:gd name="connsiteX33" fmla="*/ 2846231 w 2910625"/>
                <a:gd name="connsiteY33" fmla="*/ 2060620 h 4288665"/>
                <a:gd name="connsiteX34" fmla="*/ 2807594 w 2910625"/>
                <a:gd name="connsiteY34" fmla="*/ 2434107 h 4288665"/>
                <a:gd name="connsiteX35" fmla="*/ 2781837 w 2910625"/>
                <a:gd name="connsiteY35" fmla="*/ 2550017 h 4288665"/>
                <a:gd name="connsiteX36" fmla="*/ 2768958 w 2910625"/>
                <a:gd name="connsiteY36" fmla="*/ 2588654 h 4288665"/>
                <a:gd name="connsiteX37" fmla="*/ 2743200 w 2910625"/>
                <a:gd name="connsiteY37" fmla="*/ 2640169 h 4288665"/>
                <a:gd name="connsiteX38" fmla="*/ 2691684 w 2910625"/>
                <a:gd name="connsiteY38" fmla="*/ 2743200 h 4288665"/>
                <a:gd name="connsiteX39" fmla="*/ 2678806 w 2910625"/>
                <a:gd name="connsiteY39" fmla="*/ 2781837 h 4288665"/>
                <a:gd name="connsiteX40" fmla="*/ 2653048 w 2910625"/>
                <a:gd name="connsiteY40" fmla="*/ 2820473 h 4288665"/>
                <a:gd name="connsiteX41" fmla="*/ 2627290 w 2910625"/>
                <a:gd name="connsiteY41" fmla="*/ 2871989 h 4288665"/>
                <a:gd name="connsiteX42" fmla="*/ 2472744 w 2910625"/>
                <a:gd name="connsiteY42" fmla="*/ 3000778 h 4288665"/>
                <a:gd name="connsiteX43" fmla="*/ 2434107 w 2910625"/>
                <a:gd name="connsiteY43" fmla="*/ 3013656 h 4288665"/>
                <a:gd name="connsiteX44" fmla="*/ 2369713 w 2910625"/>
                <a:gd name="connsiteY44" fmla="*/ 3039414 h 4288665"/>
                <a:gd name="connsiteX45" fmla="*/ 2240924 w 2910625"/>
                <a:gd name="connsiteY45" fmla="*/ 3078051 h 4288665"/>
                <a:gd name="connsiteX46" fmla="*/ 2215166 w 2910625"/>
                <a:gd name="connsiteY46" fmla="*/ 3322749 h 4288665"/>
                <a:gd name="connsiteX47" fmla="*/ 2202287 w 2910625"/>
                <a:gd name="connsiteY47" fmla="*/ 3464417 h 4288665"/>
                <a:gd name="connsiteX48" fmla="*/ 2176530 w 2910625"/>
                <a:gd name="connsiteY48" fmla="*/ 3567448 h 4288665"/>
                <a:gd name="connsiteX49" fmla="*/ 2137893 w 2910625"/>
                <a:gd name="connsiteY49" fmla="*/ 3721994 h 4288665"/>
                <a:gd name="connsiteX50" fmla="*/ 2112135 w 2910625"/>
                <a:gd name="connsiteY50" fmla="*/ 3773510 h 4288665"/>
                <a:gd name="connsiteX51" fmla="*/ 2099256 w 2910625"/>
                <a:gd name="connsiteY51" fmla="*/ 3812147 h 4288665"/>
                <a:gd name="connsiteX52" fmla="*/ 2060620 w 2910625"/>
                <a:gd name="connsiteY52" fmla="*/ 3863662 h 4288665"/>
                <a:gd name="connsiteX53" fmla="*/ 2009104 w 2910625"/>
                <a:gd name="connsiteY53" fmla="*/ 3953814 h 4288665"/>
                <a:gd name="connsiteX54" fmla="*/ 1918952 w 2910625"/>
                <a:gd name="connsiteY54" fmla="*/ 4043966 h 4288665"/>
                <a:gd name="connsiteX55" fmla="*/ 1841679 w 2910625"/>
                <a:gd name="connsiteY55" fmla="*/ 4108361 h 4288665"/>
                <a:gd name="connsiteX56" fmla="*/ 1738648 w 2910625"/>
                <a:gd name="connsiteY56" fmla="*/ 4185634 h 4288665"/>
                <a:gd name="connsiteX57" fmla="*/ 1635617 w 2910625"/>
                <a:gd name="connsiteY57" fmla="*/ 4211392 h 4288665"/>
                <a:gd name="connsiteX58" fmla="*/ 1532586 w 2910625"/>
                <a:gd name="connsiteY58" fmla="*/ 4250028 h 4288665"/>
                <a:gd name="connsiteX59" fmla="*/ 1468192 w 2910625"/>
                <a:gd name="connsiteY59" fmla="*/ 4262907 h 4288665"/>
                <a:gd name="connsiteX60" fmla="*/ 1429555 w 2910625"/>
                <a:gd name="connsiteY60" fmla="*/ 4275786 h 4288665"/>
                <a:gd name="connsiteX61" fmla="*/ 1249251 w 2910625"/>
                <a:gd name="connsiteY61" fmla="*/ 4288665 h 4288665"/>
                <a:gd name="connsiteX62" fmla="*/ 1004552 w 2910625"/>
                <a:gd name="connsiteY62" fmla="*/ 4275786 h 4288665"/>
                <a:gd name="connsiteX63" fmla="*/ 862884 w 2910625"/>
                <a:gd name="connsiteY63" fmla="*/ 4211392 h 4288665"/>
                <a:gd name="connsiteX64" fmla="*/ 824248 w 2910625"/>
                <a:gd name="connsiteY64" fmla="*/ 4185634 h 4288665"/>
                <a:gd name="connsiteX65" fmla="*/ 785611 w 2910625"/>
                <a:gd name="connsiteY65" fmla="*/ 4146997 h 4288665"/>
                <a:gd name="connsiteX66" fmla="*/ 708338 w 2910625"/>
                <a:gd name="connsiteY66" fmla="*/ 4121240 h 4288665"/>
                <a:gd name="connsiteX67" fmla="*/ 669701 w 2910625"/>
                <a:gd name="connsiteY67" fmla="*/ 4082603 h 4288665"/>
                <a:gd name="connsiteX68" fmla="*/ 631065 w 2910625"/>
                <a:gd name="connsiteY68" fmla="*/ 4069724 h 4288665"/>
                <a:gd name="connsiteX69" fmla="*/ 540913 w 2910625"/>
                <a:gd name="connsiteY69" fmla="*/ 3979572 h 4288665"/>
                <a:gd name="connsiteX70" fmla="*/ 489397 w 2910625"/>
                <a:gd name="connsiteY70" fmla="*/ 3928056 h 4288665"/>
                <a:gd name="connsiteX71" fmla="*/ 450761 w 2910625"/>
                <a:gd name="connsiteY71" fmla="*/ 3863662 h 4288665"/>
                <a:gd name="connsiteX72" fmla="*/ 373487 w 2910625"/>
                <a:gd name="connsiteY72" fmla="*/ 3747752 h 4288665"/>
                <a:gd name="connsiteX73" fmla="*/ 296214 w 2910625"/>
                <a:gd name="connsiteY73" fmla="*/ 3644721 h 4288665"/>
                <a:gd name="connsiteX74" fmla="*/ 283335 w 2910625"/>
                <a:gd name="connsiteY74" fmla="*/ 3606085 h 4288665"/>
                <a:gd name="connsiteX75" fmla="*/ 244699 w 2910625"/>
                <a:gd name="connsiteY75" fmla="*/ 3554569 h 4288665"/>
                <a:gd name="connsiteX76" fmla="*/ 154546 w 2910625"/>
                <a:gd name="connsiteY76" fmla="*/ 3425780 h 4288665"/>
                <a:gd name="connsiteX77" fmla="*/ 77273 w 2910625"/>
                <a:gd name="connsiteY77" fmla="*/ 3271234 h 4288665"/>
                <a:gd name="connsiteX78" fmla="*/ 38637 w 2910625"/>
                <a:gd name="connsiteY78" fmla="*/ 3206840 h 4288665"/>
                <a:gd name="connsiteX79" fmla="*/ 0 w 2910625"/>
                <a:gd name="connsiteY79" fmla="*/ 3078051 h 4288665"/>
                <a:gd name="connsiteX80" fmla="*/ 38637 w 2910625"/>
                <a:gd name="connsiteY80" fmla="*/ 2807594 h 4288665"/>
                <a:gd name="connsiteX81" fmla="*/ 51515 w 2910625"/>
                <a:gd name="connsiteY81" fmla="*/ 2768958 h 4288665"/>
                <a:gd name="connsiteX82" fmla="*/ 90152 w 2910625"/>
                <a:gd name="connsiteY82" fmla="*/ 2730321 h 4288665"/>
                <a:gd name="connsiteX83" fmla="*/ 141668 w 2910625"/>
                <a:gd name="connsiteY83" fmla="*/ 2704564 h 4288665"/>
                <a:gd name="connsiteX84" fmla="*/ 180304 w 2910625"/>
                <a:gd name="connsiteY84" fmla="*/ 2678806 h 4288665"/>
                <a:gd name="connsiteX85" fmla="*/ 206062 w 2910625"/>
                <a:gd name="connsiteY85" fmla="*/ 2446986 h 4288665"/>
                <a:gd name="connsiteX86" fmla="*/ 218941 w 2910625"/>
                <a:gd name="connsiteY86" fmla="*/ 2318197 h 4288665"/>
                <a:gd name="connsiteX87" fmla="*/ 231820 w 2910625"/>
                <a:gd name="connsiteY87" fmla="*/ 2240924 h 4288665"/>
                <a:gd name="connsiteX88" fmla="*/ 257577 w 2910625"/>
                <a:gd name="connsiteY88" fmla="*/ 2163651 h 4288665"/>
                <a:gd name="connsiteX89" fmla="*/ 270456 w 2910625"/>
                <a:gd name="connsiteY89" fmla="*/ 1970468 h 4288665"/>
                <a:gd name="connsiteX90" fmla="*/ 218941 w 2910625"/>
                <a:gd name="connsiteY90" fmla="*/ 1545465 h 4288665"/>
                <a:gd name="connsiteX91" fmla="*/ 206062 w 2910625"/>
                <a:gd name="connsiteY91" fmla="*/ 1481071 h 4288665"/>
                <a:gd name="connsiteX92" fmla="*/ 128789 w 2910625"/>
                <a:gd name="connsiteY92" fmla="*/ 1352282 h 4288665"/>
                <a:gd name="connsiteX93" fmla="*/ 103031 w 2910625"/>
                <a:gd name="connsiteY93" fmla="*/ 1313645 h 4288665"/>
                <a:gd name="connsiteX94" fmla="*/ 77273 w 2910625"/>
                <a:gd name="connsiteY94" fmla="*/ 1275009 h 4288665"/>
                <a:gd name="connsiteX95" fmla="*/ 51515 w 2910625"/>
                <a:gd name="connsiteY95" fmla="*/ 1081825 h 4288665"/>
                <a:gd name="connsiteX96" fmla="*/ 38637 w 2910625"/>
                <a:gd name="connsiteY96" fmla="*/ 901521 h 4288665"/>
                <a:gd name="connsiteX97" fmla="*/ 25758 w 2910625"/>
                <a:gd name="connsiteY97" fmla="*/ 862885 h 4288665"/>
                <a:gd name="connsiteX98" fmla="*/ 0 w 2910625"/>
                <a:gd name="connsiteY98" fmla="*/ 746975 h 4288665"/>
                <a:gd name="connsiteX99" fmla="*/ 51515 w 2910625"/>
                <a:gd name="connsiteY99" fmla="*/ 425003 h 4288665"/>
                <a:gd name="connsiteX100" fmla="*/ 77273 w 2910625"/>
                <a:gd name="connsiteY100" fmla="*/ 386366 h 4288665"/>
                <a:gd name="connsiteX101" fmla="*/ 128789 w 2910625"/>
                <a:gd name="connsiteY101" fmla="*/ 347730 h 4288665"/>
                <a:gd name="connsiteX102" fmla="*/ 206062 w 2910625"/>
                <a:gd name="connsiteY102" fmla="*/ 309093 h 4288665"/>
                <a:gd name="connsiteX103" fmla="*/ 296214 w 2910625"/>
                <a:gd name="connsiteY103" fmla="*/ 257578 h 4288665"/>
                <a:gd name="connsiteX104" fmla="*/ 412124 w 2910625"/>
                <a:gd name="connsiteY104" fmla="*/ 206062 h 4288665"/>
                <a:gd name="connsiteX105" fmla="*/ 553792 w 2910625"/>
                <a:gd name="connsiteY105" fmla="*/ 193183 h 4288665"/>
                <a:gd name="connsiteX106" fmla="*/ 618186 w 2910625"/>
                <a:gd name="connsiteY106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78806 w 2910625"/>
                <a:gd name="connsiteY23" fmla="*/ 1120462 h 4288665"/>
                <a:gd name="connsiteX24" fmla="*/ 2743200 w 2910625"/>
                <a:gd name="connsiteY24" fmla="*/ 1262130 h 4288665"/>
                <a:gd name="connsiteX25" fmla="*/ 2807594 w 2910625"/>
                <a:gd name="connsiteY25" fmla="*/ 1403797 h 4288665"/>
                <a:gd name="connsiteX26" fmla="*/ 2833352 w 2910625"/>
                <a:gd name="connsiteY26" fmla="*/ 1455313 h 4288665"/>
                <a:gd name="connsiteX27" fmla="*/ 2884868 w 2910625"/>
                <a:gd name="connsiteY27" fmla="*/ 1584102 h 4288665"/>
                <a:gd name="connsiteX28" fmla="*/ 2897746 w 2910625"/>
                <a:gd name="connsiteY28" fmla="*/ 1635617 h 4288665"/>
                <a:gd name="connsiteX29" fmla="*/ 2910625 w 2910625"/>
                <a:gd name="connsiteY29" fmla="*/ 1674254 h 4288665"/>
                <a:gd name="connsiteX30" fmla="*/ 2897746 w 2910625"/>
                <a:gd name="connsiteY30" fmla="*/ 1828800 h 4288665"/>
                <a:gd name="connsiteX31" fmla="*/ 2871989 w 2910625"/>
                <a:gd name="connsiteY31" fmla="*/ 1918952 h 4288665"/>
                <a:gd name="connsiteX32" fmla="*/ 2846231 w 2910625"/>
                <a:gd name="connsiteY32" fmla="*/ 2060620 h 4288665"/>
                <a:gd name="connsiteX33" fmla="*/ 2807594 w 2910625"/>
                <a:gd name="connsiteY33" fmla="*/ 2434107 h 4288665"/>
                <a:gd name="connsiteX34" fmla="*/ 2781837 w 2910625"/>
                <a:gd name="connsiteY34" fmla="*/ 2550017 h 4288665"/>
                <a:gd name="connsiteX35" fmla="*/ 2768958 w 2910625"/>
                <a:gd name="connsiteY35" fmla="*/ 2588654 h 4288665"/>
                <a:gd name="connsiteX36" fmla="*/ 2743200 w 2910625"/>
                <a:gd name="connsiteY36" fmla="*/ 2640169 h 4288665"/>
                <a:gd name="connsiteX37" fmla="*/ 2691684 w 2910625"/>
                <a:gd name="connsiteY37" fmla="*/ 2743200 h 4288665"/>
                <a:gd name="connsiteX38" fmla="*/ 2678806 w 2910625"/>
                <a:gd name="connsiteY38" fmla="*/ 2781837 h 4288665"/>
                <a:gd name="connsiteX39" fmla="*/ 2653048 w 2910625"/>
                <a:gd name="connsiteY39" fmla="*/ 2820473 h 4288665"/>
                <a:gd name="connsiteX40" fmla="*/ 2627290 w 2910625"/>
                <a:gd name="connsiteY40" fmla="*/ 2871989 h 4288665"/>
                <a:gd name="connsiteX41" fmla="*/ 2472744 w 2910625"/>
                <a:gd name="connsiteY41" fmla="*/ 3000778 h 4288665"/>
                <a:gd name="connsiteX42" fmla="*/ 2434107 w 2910625"/>
                <a:gd name="connsiteY42" fmla="*/ 3013656 h 4288665"/>
                <a:gd name="connsiteX43" fmla="*/ 2369713 w 2910625"/>
                <a:gd name="connsiteY43" fmla="*/ 3039414 h 4288665"/>
                <a:gd name="connsiteX44" fmla="*/ 2240924 w 2910625"/>
                <a:gd name="connsiteY44" fmla="*/ 3078051 h 4288665"/>
                <a:gd name="connsiteX45" fmla="*/ 2215166 w 2910625"/>
                <a:gd name="connsiteY45" fmla="*/ 3322749 h 4288665"/>
                <a:gd name="connsiteX46" fmla="*/ 2202287 w 2910625"/>
                <a:gd name="connsiteY46" fmla="*/ 3464417 h 4288665"/>
                <a:gd name="connsiteX47" fmla="*/ 2176530 w 2910625"/>
                <a:gd name="connsiteY47" fmla="*/ 3567448 h 4288665"/>
                <a:gd name="connsiteX48" fmla="*/ 2137893 w 2910625"/>
                <a:gd name="connsiteY48" fmla="*/ 3721994 h 4288665"/>
                <a:gd name="connsiteX49" fmla="*/ 2112135 w 2910625"/>
                <a:gd name="connsiteY49" fmla="*/ 3773510 h 4288665"/>
                <a:gd name="connsiteX50" fmla="*/ 2099256 w 2910625"/>
                <a:gd name="connsiteY50" fmla="*/ 3812147 h 4288665"/>
                <a:gd name="connsiteX51" fmla="*/ 2060620 w 2910625"/>
                <a:gd name="connsiteY51" fmla="*/ 3863662 h 4288665"/>
                <a:gd name="connsiteX52" fmla="*/ 2009104 w 2910625"/>
                <a:gd name="connsiteY52" fmla="*/ 3953814 h 4288665"/>
                <a:gd name="connsiteX53" fmla="*/ 1918952 w 2910625"/>
                <a:gd name="connsiteY53" fmla="*/ 4043966 h 4288665"/>
                <a:gd name="connsiteX54" fmla="*/ 1841679 w 2910625"/>
                <a:gd name="connsiteY54" fmla="*/ 4108361 h 4288665"/>
                <a:gd name="connsiteX55" fmla="*/ 1738648 w 2910625"/>
                <a:gd name="connsiteY55" fmla="*/ 4185634 h 4288665"/>
                <a:gd name="connsiteX56" fmla="*/ 1635617 w 2910625"/>
                <a:gd name="connsiteY56" fmla="*/ 4211392 h 4288665"/>
                <a:gd name="connsiteX57" fmla="*/ 1532586 w 2910625"/>
                <a:gd name="connsiteY57" fmla="*/ 4250028 h 4288665"/>
                <a:gd name="connsiteX58" fmla="*/ 1468192 w 2910625"/>
                <a:gd name="connsiteY58" fmla="*/ 4262907 h 4288665"/>
                <a:gd name="connsiteX59" fmla="*/ 1429555 w 2910625"/>
                <a:gd name="connsiteY59" fmla="*/ 4275786 h 4288665"/>
                <a:gd name="connsiteX60" fmla="*/ 1249251 w 2910625"/>
                <a:gd name="connsiteY60" fmla="*/ 4288665 h 4288665"/>
                <a:gd name="connsiteX61" fmla="*/ 1004552 w 2910625"/>
                <a:gd name="connsiteY61" fmla="*/ 4275786 h 4288665"/>
                <a:gd name="connsiteX62" fmla="*/ 862884 w 2910625"/>
                <a:gd name="connsiteY62" fmla="*/ 4211392 h 4288665"/>
                <a:gd name="connsiteX63" fmla="*/ 824248 w 2910625"/>
                <a:gd name="connsiteY63" fmla="*/ 4185634 h 4288665"/>
                <a:gd name="connsiteX64" fmla="*/ 785611 w 2910625"/>
                <a:gd name="connsiteY64" fmla="*/ 4146997 h 4288665"/>
                <a:gd name="connsiteX65" fmla="*/ 708338 w 2910625"/>
                <a:gd name="connsiteY65" fmla="*/ 4121240 h 4288665"/>
                <a:gd name="connsiteX66" fmla="*/ 669701 w 2910625"/>
                <a:gd name="connsiteY66" fmla="*/ 4082603 h 4288665"/>
                <a:gd name="connsiteX67" fmla="*/ 631065 w 2910625"/>
                <a:gd name="connsiteY67" fmla="*/ 4069724 h 4288665"/>
                <a:gd name="connsiteX68" fmla="*/ 540913 w 2910625"/>
                <a:gd name="connsiteY68" fmla="*/ 3979572 h 4288665"/>
                <a:gd name="connsiteX69" fmla="*/ 489397 w 2910625"/>
                <a:gd name="connsiteY69" fmla="*/ 3928056 h 4288665"/>
                <a:gd name="connsiteX70" fmla="*/ 450761 w 2910625"/>
                <a:gd name="connsiteY70" fmla="*/ 3863662 h 4288665"/>
                <a:gd name="connsiteX71" fmla="*/ 373487 w 2910625"/>
                <a:gd name="connsiteY71" fmla="*/ 3747752 h 4288665"/>
                <a:gd name="connsiteX72" fmla="*/ 296214 w 2910625"/>
                <a:gd name="connsiteY72" fmla="*/ 3644721 h 4288665"/>
                <a:gd name="connsiteX73" fmla="*/ 283335 w 2910625"/>
                <a:gd name="connsiteY73" fmla="*/ 3606085 h 4288665"/>
                <a:gd name="connsiteX74" fmla="*/ 244699 w 2910625"/>
                <a:gd name="connsiteY74" fmla="*/ 3554569 h 4288665"/>
                <a:gd name="connsiteX75" fmla="*/ 154546 w 2910625"/>
                <a:gd name="connsiteY75" fmla="*/ 3425780 h 4288665"/>
                <a:gd name="connsiteX76" fmla="*/ 77273 w 2910625"/>
                <a:gd name="connsiteY76" fmla="*/ 3271234 h 4288665"/>
                <a:gd name="connsiteX77" fmla="*/ 38637 w 2910625"/>
                <a:gd name="connsiteY77" fmla="*/ 3206840 h 4288665"/>
                <a:gd name="connsiteX78" fmla="*/ 0 w 2910625"/>
                <a:gd name="connsiteY78" fmla="*/ 3078051 h 4288665"/>
                <a:gd name="connsiteX79" fmla="*/ 38637 w 2910625"/>
                <a:gd name="connsiteY79" fmla="*/ 2807594 h 4288665"/>
                <a:gd name="connsiteX80" fmla="*/ 51515 w 2910625"/>
                <a:gd name="connsiteY80" fmla="*/ 2768958 h 4288665"/>
                <a:gd name="connsiteX81" fmla="*/ 90152 w 2910625"/>
                <a:gd name="connsiteY81" fmla="*/ 2730321 h 4288665"/>
                <a:gd name="connsiteX82" fmla="*/ 141668 w 2910625"/>
                <a:gd name="connsiteY82" fmla="*/ 2704564 h 4288665"/>
                <a:gd name="connsiteX83" fmla="*/ 180304 w 2910625"/>
                <a:gd name="connsiteY83" fmla="*/ 2678806 h 4288665"/>
                <a:gd name="connsiteX84" fmla="*/ 206062 w 2910625"/>
                <a:gd name="connsiteY84" fmla="*/ 2446986 h 4288665"/>
                <a:gd name="connsiteX85" fmla="*/ 218941 w 2910625"/>
                <a:gd name="connsiteY85" fmla="*/ 2318197 h 4288665"/>
                <a:gd name="connsiteX86" fmla="*/ 231820 w 2910625"/>
                <a:gd name="connsiteY86" fmla="*/ 2240924 h 4288665"/>
                <a:gd name="connsiteX87" fmla="*/ 257577 w 2910625"/>
                <a:gd name="connsiteY87" fmla="*/ 2163651 h 4288665"/>
                <a:gd name="connsiteX88" fmla="*/ 270456 w 2910625"/>
                <a:gd name="connsiteY88" fmla="*/ 1970468 h 4288665"/>
                <a:gd name="connsiteX89" fmla="*/ 218941 w 2910625"/>
                <a:gd name="connsiteY89" fmla="*/ 1545465 h 4288665"/>
                <a:gd name="connsiteX90" fmla="*/ 206062 w 2910625"/>
                <a:gd name="connsiteY90" fmla="*/ 1481071 h 4288665"/>
                <a:gd name="connsiteX91" fmla="*/ 128789 w 2910625"/>
                <a:gd name="connsiteY91" fmla="*/ 1352282 h 4288665"/>
                <a:gd name="connsiteX92" fmla="*/ 103031 w 2910625"/>
                <a:gd name="connsiteY92" fmla="*/ 1313645 h 4288665"/>
                <a:gd name="connsiteX93" fmla="*/ 77273 w 2910625"/>
                <a:gd name="connsiteY93" fmla="*/ 1275009 h 4288665"/>
                <a:gd name="connsiteX94" fmla="*/ 51515 w 2910625"/>
                <a:gd name="connsiteY94" fmla="*/ 1081825 h 4288665"/>
                <a:gd name="connsiteX95" fmla="*/ 38637 w 2910625"/>
                <a:gd name="connsiteY95" fmla="*/ 901521 h 4288665"/>
                <a:gd name="connsiteX96" fmla="*/ 25758 w 2910625"/>
                <a:gd name="connsiteY96" fmla="*/ 862885 h 4288665"/>
                <a:gd name="connsiteX97" fmla="*/ 0 w 2910625"/>
                <a:gd name="connsiteY97" fmla="*/ 746975 h 4288665"/>
                <a:gd name="connsiteX98" fmla="*/ 51515 w 2910625"/>
                <a:gd name="connsiteY98" fmla="*/ 425003 h 4288665"/>
                <a:gd name="connsiteX99" fmla="*/ 77273 w 2910625"/>
                <a:gd name="connsiteY99" fmla="*/ 386366 h 4288665"/>
                <a:gd name="connsiteX100" fmla="*/ 128789 w 2910625"/>
                <a:gd name="connsiteY100" fmla="*/ 347730 h 4288665"/>
                <a:gd name="connsiteX101" fmla="*/ 206062 w 2910625"/>
                <a:gd name="connsiteY101" fmla="*/ 309093 h 4288665"/>
                <a:gd name="connsiteX102" fmla="*/ 296214 w 2910625"/>
                <a:gd name="connsiteY102" fmla="*/ 257578 h 4288665"/>
                <a:gd name="connsiteX103" fmla="*/ 412124 w 2910625"/>
                <a:gd name="connsiteY103" fmla="*/ 206062 h 4288665"/>
                <a:gd name="connsiteX104" fmla="*/ 553792 w 2910625"/>
                <a:gd name="connsiteY104" fmla="*/ 193183 h 4288665"/>
                <a:gd name="connsiteX105" fmla="*/ 618186 w 2910625"/>
                <a:gd name="connsiteY105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79561 w 2910625"/>
                <a:gd name="connsiteY17" fmla="*/ 682580 h 4288665"/>
                <a:gd name="connsiteX18" fmla="*/ 2369713 w 2910625"/>
                <a:gd name="connsiteY18" fmla="*/ 746975 h 4288665"/>
                <a:gd name="connsiteX19" fmla="*/ 2421228 w 2910625"/>
                <a:gd name="connsiteY19" fmla="*/ 772733 h 4288665"/>
                <a:gd name="connsiteX20" fmla="*/ 2550017 w 2910625"/>
                <a:gd name="connsiteY20" fmla="*/ 927279 h 4288665"/>
                <a:gd name="connsiteX21" fmla="*/ 2627290 w 2910625"/>
                <a:gd name="connsiteY21" fmla="*/ 1017431 h 4288665"/>
                <a:gd name="connsiteX22" fmla="*/ 2678806 w 2910625"/>
                <a:gd name="connsiteY22" fmla="*/ 1120462 h 4288665"/>
                <a:gd name="connsiteX23" fmla="*/ 2743200 w 2910625"/>
                <a:gd name="connsiteY23" fmla="*/ 1262130 h 4288665"/>
                <a:gd name="connsiteX24" fmla="*/ 2807594 w 2910625"/>
                <a:gd name="connsiteY24" fmla="*/ 1403797 h 4288665"/>
                <a:gd name="connsiteX25" fmla="*/ 2833352 w 2910625"/>
                <a:gd name="connsiteY25" fmla="*/ 1455313 h 4288665"/>
                <a:gd name="connsiteX26" fmla="*/ 2884868 w 2910625"/>
                <a:gd name="connsiteY26" fmla="*/ 1584102 h 4288665"/>
                <a:gd name="connsiteX27" fmla="*/ 2897746 w 2910625"/>
                <a:gd name="connsiteY27" fmla="*/ 1635617 h 4288665"/>
                <a:gd name="connsiteX28" fmla="*/ 2910625 w 2910625"/>
                <a:gd name="connsiteY28" fmla="*/ 1674254 h 4288665"/>
                <a:gd name="connsiteX29" fmla="*/ 2897746 w 2910625"/>
                <a:gd name="connsiteY29" fmla="*/ 1828800 h 4288665"/>
                <a:gd name="connsiteX30" fmla="*/ 2871989 w 2910625"/>
                <a:gd name="connsiteY30" fmla="*/ 1918952 h 4288665"/>
                <a:gd name="connsiteX31" fmla="*/ 2846231 w 2910625"/>
                <a:gd name="connsiteY31" fmla="*/ 2060620 h 4288665"/>
                <a:gd name="connsiteX32" fmla="*/ 2807594 w 2910625"/>
                <a:gd name="connsiteY32" fmla="*/ 2434107 h 4288665"/>
                <a:gd name="connsiteX33" fmla="*/ 2781837 w 2910625"/>
                <a:gd name="connsiteY33" fmla="*/ 2550017 h 4288665"/>
                <a:gd name="connsiteX34" fmla="*/ 2768958 w 2910625"/>
                <a:gd name="connsiteY34" fmla="*/ 2588654 h 4288665"/>
                <a:gd name="connsiteX35" fmla="*/ 2743200 w 2910625"/>
                <a:gd name="connsiteY35" fmla="*/ 2640169 h 4288665"/>
                <a:gd name="connsiteX36" fmla="*/ 2691684 w 2910625"/>
                <a:gd name="connsiteY36" fmla="*/ 2743200 h 4288665"/>
                <a:gd name="connsiteX37" fmla="*/ 2678806 w 2910625"/>
                <a:gd name="connsiteY37" fmla="*/ 2781837 h 4288665"/>
                <a:gd name="connsiteX38" fmla="*/ 2653048 w 2910625"/>
                <a:gd name="connsiteY38" fmla="*/ 2820473 h 4288665"/>
                <a:gd name="connsiteX39" fmla="*/ 2627290 w 2910625"/>
                <a:gd name="connsiteY39" fmla="*/ 2871989 h 4288665"/>
                <a:gd name="connsiteX40" fmla="*/ 2472744 w 2910625"/>
                <a:gd name="connsiteY40" fmla="*/ 3000778 h 4288665"/>
                <a:gd name="connsiteX41" fmla="*/ 2434107 w 2910625"/>
                <a:gd name="connsiteY41" fmla="*/ 3013656 h 4288665"/>
                <a:gd name="connsiteX42" fmla="*/ 2369713 w 2910625"/>
                <a:gd name="connsiteY42" fmla="*/ 3039414 h 4288665"/>
                <a:gd name="connsiteX43" fmla="*/ 2240924 w 2910625"/>
                <a:gd name="connsiteY43" fmla="*/ 3078051 h 4288665"/>
                <a:gd name="connsiteX44" fmla="*/ 2215166 w 2910625"/>
                <a:gd name="connsiteY44" fmla="*/ 3322749 h 4288665"/>
                <a:gd name="connsiteX45" fmla="*/ 2202287 w 2910625"/>
                <a:gd name="connsiteY45" fmla="*/ 3464417 h 4288665"/>
                <a:gd name="connsiteX46" fmla="*/ 2176530 w 2910625"/>
                <a:gd name="connsiteY46" fmla="*/ 3567448 h 4288665"/>
                <a:gd name="connsiteX47" fmla="*/ 2137893 w 2910625"/>
                <a:gd name="connsiteY47" fmla="*/ 3721994 h 4288665"/>
                <a:gd name="connsiteX48" fmla="*/ 2112135 w 2910625"/>
                <a:gd name="connsiteY48" fmla="*/ 3773510 h 4288665"/>
                <a:gd name="connsiteX49" fmla="*/ 2099256 w 2910625"/>
                <a:gd name="connsiteY49" fmla="*/ 3812147 h 4288665"/>
                <a:gd name="connsiteX50" fmla="*/ 2060620 w 2910625"/>
                <a:gd name="connsiteY50" fmla="*/ 3863662 h 4288665"/>
                <a:gd name="connsiteX51" fmla="*/ 2009104 w 2910625"/>
                <a:gd name="connsiteY51" fmla="*/ 3953814 h 4288665"/>
                <a:gd name="connsiteX52" fmla="*/ 1918952 w 2910625"/>
                <a:gd name="connsiteY52" fmla="*/ 4043966 h 4288665"/>
                <a:gd name="connsiteX53" fmla="*/ 1841679 w 2910625"/>
                <a:gd name="connsiteY53" fmla="*/ 4108361 h 4288665"/>
                <a:gd name="connsiteX54" fmla="*/ 1738648 w 2910625"/>
                <a:gd name="connsiteY54" fmla="*/ 4185634 h 4288665"/>
                <a:gd name="connsiteX55" fmla="*/ 1635617 w 2910625"/>
                <a:gd name="connsiteY55" fmla="*/ 4211392 h 4288665"/>
                <a:gd name="connsiteX56" fmla="*/ 1532586 w 2910625"/>
                <a:gd name="connsiteY56" fmla="*/ 4250028 h 4288665"/>
                <a:gd name="connsiteX57" fmla="*/ 1468192 w 2910625"/>
                <a:gd name="connsiteY57" fmla="*/ 4262907 h 4288665"/>
                <a:gd name="connsiteX58" fmla="*/ 1429555 w 2910625"/>
                <a:gd name="connsiteY58" fmla="*/ 4275786 h 4288665"/>
                <a:gd name="connsiteX59" fmla="*/ 1249251 w 2910625"/>
                <a:gd name="connsiteY59" fmla="*/ 4288665 h 4288665"/>
                <a:gd name="connsiteX60" fmla="*/ 1004552 w 2910625"/>
                <a:gd name="connsiteY60" fmla="*/ 4275786 h 4288665"/>
                <a:gd name="connsiteX61" fmla="*/ 862884 w 2910625"/>
                <a:gd name="connsiteY61" fmla="*/ 4211392 h 4288665"/>
                <a:gd name="connsiteX62" fmla="*/ 824248 w 2910625"/>
                <a:gd name="connsiteY62" fmla="*/ 4185634 h 4288665"/>
                <a:gd name="connsiteX63" fmla="*/ 785611 w 2910625"/>
                <a:gd name="connsiteY63" fmla="*/ 4146997 h 4288665"/>
                <a:gd name="connsiteX64" fmla="*/ 708338 w 2910625"/>
                <a:gd name="connsiteY64" fmla="*/ 4121240 h 4288665"/>
                <a:gd name="connsiteX65" fmla="*/ 669701 w 2910625"/>
                <a:gd name="connsiteY65" fmla="*/ 4082603 h 4288665"/>
                <a:gd name="connsiteX66" fmla="*/ 631065 w 2910625"/>
                <a:gd name="connsiteY66" fmla="*/ 4069724 h 4288665"/>
                <a:gd name="connsiteX67" fmla="*/ 540913 w 2910625"/>
                <a:gd name="connsiteY67" fmla="*/ 3979572 h 4288665"/>
                <a:gd name="connsiteX68" fmla="*/ 489397 w 2910625"/>
                <a:gd name="connsiteY68" fmla="*/ 3928056 h 4288665"/>
                <a:gd name="connsiteX69" fmla="*/ 450761 w 2910625"/>
                <a:gd name="connsiteY69" fmla="*/ 3863662 h 4288665"/>
                <a:gd name="connsiteX70" fmla="*/ 373487 w 2910625"/>
                <a:gd name="connsiteY70" fmla="*/ 3747752 h 4288665"/>
                <a:gd name="connsiteX71" fmla="*/ 296214 w 2910625"/>
                <a:gd name="connsiteY71" fmla="*/ 3644721 h 4288665"/>
                <a:gd name="connsiteX72" fmla="*/ 283335 w 2910625"/>
                <a:gd name="connsiteY72" fmla="*/ 3606085 h 4288665"/>
                <a:gd name="connsiteX73" fmla="*/ 244699 w 2910625"/>
                <a:gd name="connsiteY73" fmla="*/ 3554569 h 4288665"/>
                <a:gd name="connsiteX74" fmla="*/ 154546 w 2910625"/>
                <a:gd name="connsiteY74" fmla="*/ 3425780 h 4288665"/>
                <a:gd name="connsiteX75" fmla="*/ 77273 w 2910625"/>
                <a:gd name="connsiteY75" fmla="*/ 3271234 h 4288665"/>
                <a:gd name="connsiteX76" fmla="*/ 38637 w 2910625"/>
                <a:gd name="connsiteY76" fmla="*/ 3206840 h 4288665"/>
                <a:gd name="connsiteX77" fmla="*/ 0 w 2910625"/>
                <a:gd name="connsiteY77" fmla="*/ 3078051 h 4288665"/>
                <a:gd name="connsiteX78" fmla="*/ 38637 w 2910625"/>
                <a:gd name="connsiteY78" fmla="*/ 2807594 h 4288665"/>
                <a:gd name="connsiteX79" fmla="*/ 51515 w 2910625"/>
                <a:gd name="connsiteY79" fmla="*/ 2768958 h 4288665"/>
                <a:gd name="connsiteX80" fmla="*/ 90152 w 2910625"/>
                <a:gd name="connsiteY80" fmla="*/ 2730321 h 4288665"/>
                <a:gd name="connsiteX81" fmla="*/ 141668 w 2910625"/>
                <a:gd name="connsiteY81" fmla="*/ 2704564 h 4288665"/>
                <a:gd name="connsiteX82" fmla="*/ 180304 w 2910625"/>
                <a:gd name="connsiteY82" fmla="*/ 2678806 h 4288665"/>
                <a:gd name="connsiteX83" fmla="*/ 206062 w 2910625"/>
                <a:gd name="connsiteY83" fmla="*/ 2446986 h 4288665"/>
                <a:gd name="connsiteX84" fmla="*/ 218941 w 2910625"/>
                <a:gd name="connsiteY84" fmla="*/ 2318197 h 4288665"/>
                <a:gd name="connsiteX85" fmla="*/ 231820 w 2910625"/>
                <a:gd name="connsiteY85" fmla="*/ 2240924 h 4288665"/>
                <a:gd name="connsiteX86" fmla="*/ 257577 w 2910625"/>
                <a:gd name="connsiteY86" fmla="*/ 2163651 h 4288665"/>
                <a:gd name="connsiteX87" fmla="*/ 270456 w 2910625"/>
                <a:gd name="connsiteY87" fmla="*/ 1970468 h 4288665"/>
                <a:gd name="connsiteX88" fmla="*/ 218941 w 2910625"/>
                <a:gd name="connsiteY88" fmla="*/ 1545465 h 4288665"/>
                <a:gd name="connsiteX89" fmla="*/ 206062 w 2910625"/>
                <a:gd name="connsiteY89" fmla="*/ 1481071 h 4288665"/>
                <a:gd name="connsiteX90" fmla="*/ 128789 w 2910625"/>
                <a:gd name="connsiteY90" fmla="*/ 1352282 h 4288665"/>
                <a:gd name="connsiteX91" fmla="*/ 103031 w 2910625"/>
                <a:gd name="connsiteY91" fmla="*/ 1313645 h 4288665"/>
                <a:gd name="connsiteX92" fmla="*/ 77273 w 2910625"/>
                <a:gd name="connsiteY92" fmla="*/ 1275009 h 4288665"/>
                <a:gd name="connsiteX93" fmla="*/ 51515 w 2910625"/>
                <a:gd name="connsiteY93" fmla="*/ 1081825 h 4288665"/>
                <a:gd name="connsiteX94" fmla="*/ 38637 w 2910625"/>
                <a:gd name="connsiteY94" fmla="*/ 901521 h 4288665"/>
                <a:gd name="connsiteX95" fmla="*/ 25758 w 2910625"/>
                <a:gd name="connsiteY95" fmla="*/ 862885 h 4288665"/>
                <a:gd name="connsiteX96" fmla="*/ 0 w 2910625"/>
                <a:gd name="connsiteY96" fmla="*/ 746975 h 4288665"/>
                <a:gd name="connsiteX97" fmla="*/ 51515 w 2910625"/>
                <a:gd name="connsiteY97" fmla="*/ 425003 h 4288665"/>
                <a:gd name="connsiteX98" fmla="*/ 77273 w 2910625"/>
                <a:gd name="connsiteY98" fmla="*/ 386366 h 4288665"/>
                <a:gd name="connsiteX99" fmla="*/ 128789 w 2910625"/>
                <a:gd name="connsiteY99" fmla="*/ 347730 h 4288665"/>
                <a:gd name="connsiteX100" fmla="*/ 206062 w 2910625"/>
                <a:gd name="connsiteY100" fmla="*/ 309093 h 4288665"/>
                <a:gd name="connsiteX101" fmla="*/ 296214 w 2910625"/>
                <a:gd name="connsiteY101" fmla="*/ 257578 h 4288665"/>
                <a:gd name="connsiteX102" fmla="*/ 412124 w 2910625"/>
                <a:gd name="connsiteY102" fmla="*/ 206062 h 4288665"/>
                <a:gd name="connsiteX103" fmla="*/ 553792 w 2910625"/>
                <a:gd name="connsiteY103" fmla="*/ 193183 h 4288665"/>
                <a:gd name="connsiteX104" fmla="*/ 618186 w 2910625"/>
                <a:gd name="connsiteY104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125014 w 2910625"/>
                <a:gd name="connsiteY15" fmla="*/ 643944 h 4288665"/>
                <a:gd name="connsiteX16" fmla="*/ 2279561 w 2910625"/>
                <a:gd name="connsiteY16" fmla="*/ 682580 h 4288665"/>
                <a:gd name="connsiteX17" fmla="*/ 2369713 w 2910625"/>
                <a:gd name="connsiteY17" fmla="*/ 746975 h 4288665"/>
                <a:gd name="connsiteX18" fmla="*/ 2421228 w 2910625"/>
                <a:gd name="connsiteY18" fmla="*/ 772733 h 4288665"/>
                <a:gd name="connsiteX19" fmla="*/ 2550017 w 2910625"/>
                <a:gd name="connsiteY19" fmla="*/ 927279 h 4288665"/>
                <a:gd name="connsiteX20" fmla="*/ 2627290 w 2910625"/>
                <a:gd name="connsiteY20" fmla="*/ 1017431 h 4288665"/>
                <a:gd name="connsiteX21" fmla="*/ 2678806 w 2910625"/>
                <a:gd name="connsiteY21" fmla="*/ 1120462 h 4288665"/>
                <a:gd name="connsiteX22" fmla="*/ 2743200 w 2910625"/>
                <a:gd name="connsiteY22" fmla="*/ 1262130 h 4288665"/>
                <a:gd name="connsiteX23" fmla="*/ 2807594 w 2910625"/>
                <a:gd name="connsiteY23" fmla="*/ 1403797 h 4288665"/>
                <a:gd name="connsiteX24" fmla="*/ 2833352 w 2910625"/>
                <a:gd name="connsiteY24" fmla="*/ 1455313 h 4288665"/>
                <a:gd name="connsiteX25" fmla="*/ 2884868 w 2910625"/>
                <a:gd name="connsiteY25" fmla="*/ 1584102 h 4288665"/>
                <a:gd name="connsiteX26" fmla="*/ 2897746 w 2910625"/>
                <a:gd name="connsiteY26" fmla="*/ 1635617 h 4288665"/>
                <a:gd name="connsiteX27" fmla="*/ 2910625 w 2910625"/>
                <a:gd name="connsiteY27" fmla="*/ 1674254 h 4288665"/>
                <a:gd name="connsiteX28" fmla="*/ 2897746 w 2910625"/>
                <a:gd name="connsiteY28" fmla="*/ 1828800 h 4288665"/>
                <a:gd name="connsiteX29" fmla="*/ 2871989 w 2910625"/>
                <a:gd name="connsiteY29" fmla="*/ 1918952 h 4288665"/>
                <a:gd name="connsiteX30" fmla="*/ 2846231 w 2910625"/>
                <a:gd name="connsiteY30" fmla="*/ 2060620 h 4288665"/>
                <a:gd name="connsiteX31" fmla="*/ 2807594 w 2910625"/>
                <a:gd name="connsiteY31" fmla="*/ 2434107 h 4288665"/>
                <a:gd name="connsiteX32" fmla="*/ 2781837 w 2910625"/>
                <a:gd name="connsiteY32" fmla="*/ 2550017 h 4288665"/>
                <a:gd name="connsiteX33" fmla="*/ 2768958 w 2910625"/>
                <a:gd name="connsiteY33" fmla="*/ 2588654 h 4288665"/>
                <a:gd name="connsiteX34" fmla="*/ 2743200 w 2910625"/>
                <a:gd name="connsiteY34" fmla="*/ 2640169 h 4288665"/>
                <a:gd name="connsiteX35" fmla="*/ 2691684 w 2910625"/>
                <a:gd name="connsiteY35" fmla="*/ 2743200 h 4288665"/>
                <a:gd name="connsiteX36" fmla="*/ 2678806 w 2910625"/>
                <a:gd name="connsiteY36" fmla="*/ 2781837 h 4288665"/>
                <a:gd name="connsiteX37" fmla="*/ 2653048 w 2910625"/>
                <a:gd name="connsiteY37" fmla="*/ 2820473 h 4288665"/>
                <a:gd name="connsiteX38" fmla="*/ 2627290 w 2910625"/>
                <a:gd name="connsiteY38" fmla="*/ 2871989 h 4288665"/>
                <a:gd name="connsiteX39" fmla="*/ 2472744 w 2910625"/>
                <a:gd name="connsiteY39" fmla="*/ 3000778 h 4288665"/>
                <a:gd name="connsiteX40" fmla="*/ 2434107 w 2910625"/>
                <a:gd name="connsiteY40" fmla="*/ 3013656 h 4288665"/>
                <a:gd name="connsiteX41" fmla="*/ 2369713 w 2910625"/>
                <a:gd name="connsiteY41" fmla="*/ 3039414 h 4288665"/>
                <a:gd name="connsiteX42" fmla="*/ 2240924 w 2910625"/>
                <a:gd name="connsiteY42" fmla="*/ 3078051 h 4288665"/>
                <a:gd name="connsiteX43" fmla="*/ 2215166 w 2910625"/>
                <a:gd name="connsiteY43" fmla="*/ 3322749 h 4288665"/>
                <a:gd name="connsiteX44" fmla="*/ 2202287 w 2910625"/>
                <a:gd name="connsiteY44" fmla="*/ 3464417 h 4288665"/>
                <a:gd name="connsiteX45" fmla="*/ 2176530 w 2910625"/>
                <a:gd name="connsiteY45" fmla="*/ 3567448 h 4288665"/>
                <a:gd name="connsiteX46" fmla="*/ 2137893 w 2910625"/>
                <a:gd name="connsiteY46" fmla="*/ 3721994 h 4288665"/>
                <a:gd name="connsiteX47" fmla="*/ 2112135 w 2910625"/>
                <a:gd name="connsiteY47" fmla="*/ 3773510 h 4288665"/>
                <a:gd name="connsiteX48" fmla="*/ 2099256 w 2910625"/>
                <a:gd name="connsiteY48" fmla="*/ 3812147 h 4288665"/>
                <a:gd name="connsiteX49" fmla="*/ 2060620 w 2910625"/>
                <a:gd name="connsiteY49" fmla="*/ 3863662 h 4288665"/>
                <a:gd name="connsiteX50" fmla="*/ 2009104 w 2910625"/>
                <a:gd name="connsiteY50" fmla="*/ 3953814 h 4288665"/>
                <a:gd name="connsiteX51" fmla="*/ 1918952 w 2910625"/>
                <a:gd name="connsiteY51" fmla="*/ 4043966 h 4288665"/>
                <a:gd name="connsiteX52" fmla="*/ 1841679 w 2910625"/>
                <a:gd name="connsiteY52" fmla="*/ 4108361 h 4288665"/>
                <a:gd name="connsiteX53" fmla="*/ 1738648 w 2910625"/>
                <a:gd name="connsiteY53" fmla="*/ 4185634 h 4288665"/>
                <a:gd name="connsiteX54" fmla="*/ 1635617 w 2910625"/>
                <a:gd name="connsiteY54" fmla="*/ 4211392 h 4288665"/>
                <a:gd name="connsiteX55" fmla="*/ 1532586 w 2910625"/>
                <a:gd name="connsiteY55" fmla="*/ 4250028 h 4288665"/>
                <a:gd name="connsiteX56" fmla="*/ 1468192 w 2910625"/>
                <a:gd name="connsiteY56" fmla="*/ 4262907 h 4288665"/>
                <a:gd name="connsiteX57" fmla="*/ 1429555 w 2910625"/>
                <a:gd name="connsiteY57" fmla="*/ 4275786 h 4288665"/>
                <a:gd name="connsiteX58" fmla="*/ 1249251 w 2910625"/>
                <a:gd name="connsiteY58" fmla="*/ 4288665 h 4288665"/>
                <a:gd name="connsiteX59" fmla="*/ 1004552 w 2910625"/>
                <a:gd name="connsiteY59" fmla="*/ 4275786 h 4288665"/>
                <a:gd name="connsiteX60" fmla="*/ 862884 w 2910625"/>
                <a:gd name="connsiteY60" fmla="*/ 4211392 h 4288665"/>
                <a:gd name="connsiteX61" fmla="*/ 824248 w 2910625"/>
                <a:gd name="connsiteY61" fmla="*/ 4185634 h 4288665"/>
                <a:gd name="connsiteX62" fmla="*/ 785611 w 2910625"/>
                <a:gd name="connsiteY62" fmla="*/ 4146997 h 4288665"/>
                <a:gd name="connsiteX63" fmla="*/ 708338 w 2910625"/>
                <a:gd name="connsiteY63" fmla="*/ 4121240 h 4288665"/>
                <a:gd name="connsiteX64" fmla="*/ 669701 w 2910625"/>
                <a:gd name="connsiteY64" fmla="*/ 4082603 h 4288665"/>
                <a:gd name="connsiteX65" fmla="*/ 631065 w 2910625"/>
                <a:gd name="connsiteY65" fmla="*/ 4069724 h 4288665"/>
                <a:gd name="connsiteX66" fmla="*/ 540913 w 2910625"/>
                <a:gd name="connsiteY66" fmla="*/ 3979572 h 4288665"/>
                <a:gd name="connsiteX67" fmla="*/ 489397 w 2910625"/>
                <a:gd name="connsiteY67" fmla="*/ 3928056 h 4288665"/>
                <a:gd name="connsiteX68" fmla="*/ 450761 w 2910625"/>
                <a:gd name="connsiteY68" fmla="*/ 3863662 h 4288665"/>
                <a:gd name="connsiteX69" fmla="*/ 373487 w 2910625"/>
                <a:gd name="connsiteY69" fmla="*/ 3747752 h 4288665"/>
                <a:gd name="connsiteX70" fmla="*/ 296214 w 2910625"/>
                <a:gd name="connsiteY70" fmla="*/ 3644721 h 4288665"/>
                <a:gd name="connsiteX71" fmla="*/ 283335 w 2910625"/>
                <a:gd name="connsiteY71" fmla="*/ 3606085 h 4288665"/>
                <a:gd name="connsiteX72" fmla="*/ 244699 w 2910625"/>
                <a:gd name="connsiteY72" fmla="*/ 3554569 h 4288665"/>
                <a:gd name="connsiteX73" fmla="*/ 154546 w 2910625"/>
                <a:gd name="connsiteY73" fmla="*/ 3425780 h 4288665"/>
                <a:gd name="connsiteX74" fmla="*/ 77273 w 2910625"/>
                <a:gd name="connsiteY74" fmla="*/ 3271234 h 4288665"/>
                <a:gd name="connsiteX75" fmla="*/ 38637 w 2910625"/>
                <a:gd name="connsiteY75" fmla="*/ 3206840 h 4288665"/>
                <a:gd name="connsiteX76" fmla="*/ 0 w 2910625"/>
                <a:gd name="connsiteY76" fmla="*/ 3078051 h 4288665"/>
                <a:gd name="connsiteX77" fmla="*/ 38637 w 2910625"/>
                <a:gd name="connsiteY77" fmla="*/ 2807594 h 4288665"/>
                <a:gd name="connsiteX78" fmla="*/ 51515 w 2910625"/>
                <a:gd name="connsiteY78" fmla="*/ 2768958 h 4288665"/>
                <a:gd name="connsiteX79" fmla="*/ 90152 w 2910625"/>
                <a:gd name="connsiteY79" fmla="*/ 2730321 h 4288665"/>
                <a:gd name="connsiteX80" fmla="*/ 141668 w 2910625"/>
                <a:gd name="connsiteY80" fmla="*/ 2704564 h 4288665"/>
                <a:gd name="connsiteX81" fmla="*/ 180304 w 2910625"/>
                <a:gd name="connsiteY81" fmla="*/ 2678806 h 4288665"/>
                <a:gd name="connsiteX82" fmla="*/ 206062 w 2910625"/>
                <a:gd name="connsiteY82" fmla="*/ 2446986 h 4288665"/>
                <a:gd name="connsiteX83" fmla="*/ 218941 w 2910625"/>
                <a:gd name="connsiteY83" fmla="*/ 2318197 h 4288665"/>
                <a:gd name="connsiteX84" fmla="*/ 231820 w 2910625"/>
                <a:gd name="connsiteY84" fmla="*/ 2240924 h 4288665"/>
                <a:gd name="connsiteX85" fmla="*/ 257577 w 2910625"/>
                <a:gd name="connsiteY85" fmla="*/ 2163651 h 4288665"/>
                <a:gd name="connsiteX86" fmla="*/ 270456 w 2910625"/>
                <a:gd name="connsiteY86" fmla="*/ 1970468 h 4288665"/>
                <a:gd name="connsiteX87" fmla="*/ 218941 w 2910625"/>
                <a:gd name="connsiteY87" fmla="*/ 1545465 h 4288665"/>
                <a:gd name="connsiteX88" fmla="*/ 206062 w 2910625"/>
                <a:gd name="connsiteY88" fmla="*/ 1481071 h 4288665"/>
                <a:gd name="connsiteX89" fmla="*/ 128789 w 2910625"/>
                <a:gd name="connsiteY89" fmla="*/ 1352282 h 4288665"/>
                <a:gd name="connsiteX90" fmla="*/ 103031 w 2910625"/>
                <a:gd name="connsiteY90" fmla="*/ 1313645 h 4288665"/>
                <a:gd name="connsiteX91" fmla="*/ 77273 w 2910625"/>
                <a:gd name="connsiteY91" fmla="*/ 1275009 h 4288665"/>
                <a:gd name="connsiteX92" fmla="*/ 51515 w 2910625"/>
                <a:gd name="connsiteY92" fmla="*/ 1081825 h 4288665"/>
                <a:gd name="connsiteX93" fmla="*/ 38637 w 2910625"/>
                <a:gd name="connsiteY93" fmla="*/ 901521 h 4288665"/>
                <a:gd name="connsiteX94" fmla="*/ 25758 w 2910625"/>
                <a:gd name="connsiteY94" fmla="*/ 862885 h 4288665"/>
                <a:gd name="connsiteX95" fmla="*/ 0 w 2910625"/>
                <a:gd name="connsiteY95" fmla="*/ 746975 h 4288665"/>
                <a:gd name="connsiteX96" fmla="*/ 51515 w 2910625"/>
                <a:gd name="connsiteY96" fmla="*/ 425003 h 4288665"/>
                <a:gd name="connsiteX97" fmla="*/ 77273 w 2910625"/>
                <a:gd name="connsiteY97" fmla="*/ 386366 h 4288665"/>
                <a:gd name="connsiteX98" fmla="*/ 128789 w 2910625"/>
                <a:gd name="connsiteY98" fmla="*/ 347730 h 4288665"/>
                <a:gd name="connsiteX99" fmla="*/ 206062 w 2910625"/>
                <a:gd name="connsiteY99" fmla="*/ 309093 h 4288665"/>
                <a:gd name="connsiteX100" fmla="*/ 296214 w 2910625"/>
                <a:gd name="connsiteY100" fmla="*/ 257578 h 4288665"/>
                <a:gd name="connsiteX101" fmla="*/ 412124 w 2910625"/>
                <a:gd name="connsiteY101" fmla="*/ 206062 h 4288665"/>
                <a:gd name="connsiteX102" fmla="*/ 553792 w 2910625"/>
                <a:gd name="connsiteY102" fmla="*/ 193183 h 4288665"/>
                <a:gd name="connsiteX103" fmla="*/ 618186 w 2910625"/>
                <a:gd name="connsiteY103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125014 w 2910625"/>
                <a:gd name="connsiteY14" fmla="*/ 643944 h 4288665"/>
                <a:gd name="connsiteX15" fmla="*/ 2279561 w 2910625"/>
                <a:gd name="connsiteY15" fmla="*/ 682580 h 4288665"/>
                <a:gd name="connsiteX16" fmla="*/ 2369713 w 2910625"/>
                <a:gd name="connsiteY16" fmla="*/ 746975 h 4288665"/>
                <a:gd name="connsiteX17" fmla="*/ 2421228 w 2910625"/>
                <a:gd name="connsiteY17" fmla="*/ 772733 h 4288665"/>
                <a:gd name="connsiteX18" fmla="*/ 2550017 w 2910625"/>
                <a:gd name="connsiteY18" fmla="*/ 927279 h 4288665"/>
                <a:gd name="connsiteX19" fmla="*/ 2627290 w 2910625"/>
                <a:gd name="connsiteY19" fmla="*/ 1017431 h 4288665"/>
                <a:gd name="connsiteX20" fmla="*/ 2678806 w 2910625"/>
                <a:gd name="connsiteY20" fmla="*/ 1120462 h 4288665"/>
                <a:gd name="connsiteX21" fmla="*/ 2743200 w 2910625"/>
                <a:gd name="connsiteY21" fmla="*/ 1262130 h 4288665"/>
                <a:gd name="connsiteX22" fmla="*/ 2807594 w 2910625"/>
                <a:gd name="connsiteY22" fmla="*/ 1403797 h 4288665"/>
                <a:gd name="connsiteX23" fmla="*/ 2833352 w 2910625"/>
                <a:gd name="connsiteY23" fmla="*/ 1455313 h 4288665"/>
                <a:gd name="connsiteX24" fmla="*/ 2884868 w 2910625"/>
                <a:gd name="connsiteY24" fmla="*/ 1584102 h 4288665"/>
                <a:gd name="connsiteX25" fmla="*/ 2897746 w 2910625"/>
                <a:gd name="connsiteY25" fmla="*/ 1635617 h 4288665"/>
                <a:gd name="connsiteX26" fmla="*/ 2910625 w 2910625"/>
                <a:gd name="connsiteY26" fmla="*/ 1674254 h 4288665"/>
                <a:gd name="connsiteX27" fmla="*/ 2897746 w 2910625"/>
                <a:gd name="connsiteY27" fmla="*/ 1828800 h 4288665"/>
                <a:gd name="connsiteX28" fmla="*/ 2871989 w 2910625"/>
                <a:gd name="connsiteY28" fmla="*/ 1918952 h 4288665"/>
                <a:gd name="connsiteX29" fmla="*/ 2846231 w 2910625"/>
                <a:gd name="connsiteY29" fmla="*/ 2060620 h 4288665"/>
                <a:gd name="connsiteX30" fmla="*/ 2807594 w 2910625"/>
                <a:gd name="connsiteY30" fmla="*/ 2434107 h 4288665"/>
                <a:gd name="connsiteX31" fmla="*/ 2781837 w 2910625"/>
                <a:gd name="connsiteY31" fmla="*/ 2550017 h 4288665"/>
                <a:gd name="connsiteX32" fmla="*/ 2768958 w 2910625"/>
                <a:gd name="connsiteY32" fmla="*/ 2588654 h 4288665"/>
                <a:gd name="connsiteX33" fmla="*/ 2743200 w 2910625"/>
                <a:gd name="connsiteY33" fmla="*/ 2640169 h 4288665"/>
                <a:gd name="connsiteX34" fmla="*/ 2691684 w 2910625"/>
                <a:gd name="connsiteY34" fmla="*/ 2743200 h 4288665"/>
                <a:gd name="connsiteX35" fmla="*/ 2678806 w 2910625"/>
                <a:gd name="connsiteY35" fmla="*/ 2781837 h 4288665"/>
                <a:gd name="connsiteX36" fmla="*/ 2653048 w 2910625"/>
                <a:gd name="connsiteY36" fmla="*/ 2820473 h 4288665"/>
                <a:gd name="connsiteX37" fmla="*/ 2627290 w 2910625"/>
                <a:gd name="connsiteY37" fmla="*/ 2871989 h 4288665"/>
                <a:gd name="connsiteX38" fmla="*/ 2472744 w 2910625"/>
                <a:gd name="connsiteY38" fmla="*/ 3000778 h 4288665"/>
                <a:gd name="connsiteX39" fmla="*/ 2434107 w 2910625"/>
                <a:gd name="connsiteY39" fmla="*/ 3013656 h 4288665"/>
                <a:gd name="connsiteX40" fmla="*/ 2369713 w 2910625"/>
                <a:gd name="connsiteY40" fmla="*/ 3039414 h 4288665"/>
                <a:gd name="connsiteX41" fmla="*/ 2240924 w 2910625"/>
                <a:gd name="connsiteY41" fmla="*/ 3078051 h 4288665"/>
                <a:gd name="connsiteX42" fmla="*/ 2215166 w 2910625"/>
                <a:gd name="connsiteY42" fmla="*/ 3322749 h 4288665"/>
                <a:gd name="connsiteX43" fmla="*/ 2202287 w 2910625"/>
                <a:gd name="connsiteY43" fmla="*/ 3464417 h 4288665"/>
                <a:gd name="connsiteX44" fmla="*/ 2176530 w 2910625"/>
                <a:gd name="connsiteY44" fmla="*/ 3567448 h 4288665"/>
                <a:gd name="connsiteX45" fmla="*/ 2137893 w 2910625"/>
                <a:gd name="connsiteY45" fmla="*/ 3721994 h 4288665"/>
                <a:gd name="connsiteX46" fmla="*/ 2112135 w 2910625"/>
                <a:gd name="connsiteY46" fmla="*/ 3773510 h 4288665"/>
                <a:gd name="connsiteX47" fmla="*/ 2099256 w 2910625"/>
                <a:gd name="connsiteY47" fmla="*/ 3812147 h 4288665"/>
                <a:gd name="connsiteX48" fmla="*/ 2060620 w 2910625"/>
                <a:gd name="connsiteY48" fmla="*/ 3863662 h 4288665"/>
                <a:gd name="connsiteX49" fmla="*/ 2009104 w 2910625"/>
                <a:gd name="connsiteY49" fmla="*/ 3953814 h 4288665"/>
                <a:gd name="connsiteX50" fmla="*/ 1918952 w 2910625"/>
                <a:gd name="connsiteY50" fmla="*/ 4043966 h 4288665"/>
                <a:gd name="connsiteX51" fmla="*/ 1841679 w 2910625"/>
                <a:gd name="connsiteY51" fmla="*/ 4108361 h 4288665"/>
                <a:gd name="connsiteX52" fmla="*/ 1738648 w 2910625"/>
                <a:gd name="connsiteY52" fmla="*/ 4185634 h 4288665"/>
                <a:gd name="connsiteX53" fmla="*/ 1635617 w 2910625"/>
                <a:gd name="connsiteY53" fmla="*/ 4211392 h 4288665"/>
                <a:gd name="connsiteX54" fmla="*/ 1532586 w 2910625"/>
                <a:gd name="connsiteY54" fmla="*/ 4250028 h 4288665"/>
                <a:gd name="connsiteX55" fmla="*/ 1468192 w 2910625"/>
                <a:gd name="connsiteY55" fmla="*/ 4262907 h 4288665"/>
                <a:gd name="connsiteX56" fmla="*/ 1429555 w 2910625"/>
                <a:gd name="connsiteY56" fmla="*/ 4275786 h 4288665"/>
                <a:gd name="connsiteX57" fmla="*/ 1249251 w 2910625"/>
                <a:gd name="connsiteY57" fmla="*/ 4288665 h 4288665"/>
                <a:gd name="connsiteX58" fmla="*/ 1004552 w 2910625"/>
                <a:gd name="connsiteY58" fmla="*/ 4275786 h 4288665"/>
                <a:gd name="connsiteX59" fmla="*/ 862884 w 2910625"/>
                <a:gd name="connsiteY59" fmla="*/ 4211392 h 4288665"/>
                <a:gd name="connsiteX60" fmla="*/ 824248 w 2910625"/>
                <a:gd name="connsiteY60" fmla="*/ 4185634 h 4288665"/>
                <a:gd name="connsiteX61" fmla="*/ 785611 w 2910625"/>
                <a:gd name="connsiteY61" fmla="*/ 4146997 h 4288665"/>
                <a:gd name="connsiteX62" fmla="*/ 708338 w 2910625"/>
                <a:gd name="connsiteY62" fmla="*/ 4121240 h 4288665"/>
                <a:gd name="connsiteX63" fmla="*/ 669701 w 2910625"/>
                <a:gd name="connsiteY63" fmla="*/ 4082603 h 4288665"/>
                <a:gd name="connsiteX64" fmla="*/ 631065 w 2910625"/>
                <a:gd name="connsiteY64" fmla="*/ 4069724 h 4288665"/>
                <a:gd name="connsiteX65" fmla="*/ 540913 w 2910625"/>
                <a:gd name="connsiteY65" fmla="*/ 3979572 h 4288665"/>
                <a:gd name="connsiteX66" fmla="*/ 489397 w 2910625"/>
                <a:gd name="connsiteY66" fmla="*/ 3928056 h 4288665"/>
                <a:gd name="connsiteX67" fmla="*/ 450761 w 2910625"/>
                <a:gd name="connsiteY67" fmla="*/ 3863662 h 4288665"/>
                <a:gd name="connsiteX68" fmla="*/ 373487 w 2910625"/>
                <a:gd name="connsiteY68" fmla="*/ 3747752 h 4288665"/>
                <a:gd name="connsiteX69" fmla="*/ 296214 w 2910625"/>
                <a:gd name="connsiteY69" fmla="*/ 3644721 h 4288665"/>
                <a:gd name="connsiteX70" fmla="*/ 283335 w 2910625"/>
                <a:gd name="connsiteY70" fmla="*/ 3606085 h 4288665"/>
                <a:gd name="connsiteX71" fmla="*/ 244699 w 2910625"/>
                <a:gd name="connsiteY71" fmla="*/ 3554569 h 4288665"/>
                <a:gd name="connsiteX72" fmla="*/ 154546 w 2910625"/>
                <a:gd name="connsiteY72" fmla="*/ 3425780 h 4288665"/>
                <a:gd name="connsiteX73" fmla="*/ 77273 w 2910625"/>
                <a:gd name="connsiteY73" fmla="*/ 3271234 h 4288665"/>
                <a:gd name="connsiteX74" fmla="*/ 38637 w 2910625"/>
                <a:gd name="connsiteY74" fmla="*/ 3206840 h 4288665"/>
                <a:gd name="connsiteX75" fmla="*/ 0 w 2910625"/>
                <a:gd name="connsiteY75" fmla="*/ 3078051 h 4288665"/>
                <a:gd name="connsiteX76" fmla="*/ 38637 w 2910625"/>
                <a:gd name="connsiteY76" fmla="*/ 2807594 h 4288665"/>
                <a:gd name="connsiteX77" fmla="*/ 51515 w 2910625"/>
                <a:gd name="connsiteY77" fmla="*/ 2768958 h 4288665"/>
                <a:gd name="connsiteX78" fmla="*/ 90152 w 2910625"/>
                <a:gd name="connsiteY78" fmla="*/ 2730321 h 4288665"/>
                <a:gd name="connsiteX79" fmla="*/ 141668 w 2910625"/>
                <a:gd name="connsiteY79" fmla="*/ 2704564 h 4288665"/>
                <a:gd name="connsiteX80" fmla="*/ 180304 w 2910625"/>
                <a:gd name="connsiteY80" fmla="*/ 2678806 h 4288665"/>
                <a:gd name="connsiteX81" fmla="*/ 206062 w 2910625"/>
                <a:gd name="connsiteY81" fmla="*/ 2446986 h 4288665"/>
                <a:gd name="connsiteX82" fmla="*/ 218941 w 2910625"/>
                <a:gd name="connsiteY82" fmla="*/ 2318197 h 4288665"/>
                <a:gd name="connsiteX83" fmla="*/ 231820 w 2910625"/>
                <a:gd name="connsiteY83" fmla="*/ 2240924 h 4288665"/>
                <a:gd name="connsiteX84" fmla="*/ 257577 w 2910625"/>
                <a:gd name="connsiteY84" fmla="*/ 2163651 h 4288665"/>
                <a:gd name="connsiteX85" fmla="*/ 270456 w 2910625"/>
                <a:gd name="connsiteY85" fmla="*/ 1970468 h 4288665"/>
                <a:gd name="connsiteX86" fmla="*/ 218941 w 2910625"/>
                <a:gd name="connsiteY86" fmla="*/ 1545465 h 4288665"/>
                <a:gd name="connsiteX87" fmla="*/ 206062 w 2910625"/>
                <a:gd name="connsiteY87" fmla="*/ 1481071 h 4288665"/>
                <a:gd name="connsiteX88" fmla="*/ 128789 w 2910625"/>
                <a:gd name="connsiteY88" fmla="*/ 1352282 h 4288665"/>
                <a:gd name="connsiteX89" fmla="*/ 103031 w 2910625"/>
                <a:gd name="connsiteY89" fmla="*/ 1313645 h 4288665"/>
                <a:gd name="connsiteX90" fmla="*/ 77273 w 2910625"/>
                <a:gd name="connsiteY90" fmla="*/ 1275009 h 4288665"/>
                <a:gd name="connsiteX91" fmla="*/ 51515 w 2910625"/>
                <a:gd name="connsiteY91" fmla="*/ 1081825 h 4288665"/>
                <a:gd name="connsiteX92" fmla="*/ 38637 w 2910625"/>
                <a:gd name="connsiteY92" fmla="*/ 901521 h 4288665"/>
                <a:gd name="connsiteX93" fmla="*/ 25758 w 2910625"/>
                <a:gd name="connsiteY93" fmla="*/ 862885 h 4288665"/>
                <a:gd name="connsiteX94" fmla="*/ 0 w 2910625"/>
                <a:gd name="connsiteY94" fmla="*/ 746975 h 4288665"/>
                <a:gd name="connsiteX95" fmla="*/ 51515 w 2910625"/>
                <a:gd name="connsiteY95" fmla="*/ 425003 h 4288665"/>
                <a:gd name="connsiteX96" fmla="*/ 77273 w 2910625"/>
                <a:gd name="connsiteY96" fmla="*/ 386366 h 4288665"/>
                <a:gd name="connsiteX97" fmla="*/ 128789 w 2910625"/>
                <a:gd name="connsiteY97" fmla="*/ 347730 h 4288665"/>
                <a:gd name="connsiteX98" fmla="*/ 206062 w 2910625"/>
                <a:gd name="connsiteY98" fmla="*/ 309093 h 4288665"/>
                <a:gd name="connsiteX99" fmla="*/ 296214 w 2910625"/>
                <a:gd name="connsiteY99" fmla="*/ 257578 h 4288665"/>
                <a:gd name="connsiteX100" fmla="*/ 412124 w 2910625"/>
                <a:gd name="connsiteY100" fmla="*/ 206062 h 4288665"/>
                <a:gd name="connsiteX101" fmla="*/ 553792 w 2910625"/>
                <a:gd name="connsiteY101" fmla="*/ 193183 h 4288665"/>
                <a:gd name="connsiteX102" fmla="*/ 618186 w 2910625"/>
                <a:gd name="connsiteY102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2034862 w 2910625"/>
                <a:gd name="connsiteY11" fmla="*/ 425003 h 4288665"/>
                <a:gd name="connsiteX12" fmla="*/ 2034862 w 2910625"/>
                <a:gd name="connsiteY12" fmla="*/ 425003 h 4288665"/>
                <a:gd name="connsiteX13" fmla="*/ 2125014 w 2910625"/>
                <a:gd name="connsiteY13" fmla="*/ 643944 h 4288665"/>
                <a:gd name="connsiteX14" fmla="*/ 2279561 w 2910625"/>
                <a:gd name="connsiteY14" fmla="*/ 682580 h 4288665"/>
                <a:gd name="connsiteX15" fmla="*/ 2369713 w 2910625"/>
                <a:gd name="connsiteY15" fmla="*/ 746975 h 4288665"/>
                <a:gd name="connsiteX16" fmla="*/ 2421228 w 2910625"/>
                <a:gd name="connsiteY16" fmla="*/ 772733 h 4288665"/>
                <a:gd name="connsiteX17" fmla="*/ 2550017 w 2910625"/>
                <a:gd name="connsiteY17" fmla="*/ 927279 h 4288665"/>
                <a:gd name="connsiteX18" fmla="*/ 2627290 w 2910625"/>
                <a:gd name="connsiteY18" fmla="*/ 1017431 h 4288665"/>
                <a:gd name="connsiteX19" fmla="*/ 2678806 w 2910625"/>
                <a:gd name="connsiteY19" fmla="*/ 1120462 h 4288665"/>
                <a:gd name="connsiteX20" fmla="*/ 2743200 w 2910625"/>
                <a:gd name="connsiteY20" fmla="*/ 1262130 h 4288665"/>
                <a:gd name="connsiteX21" fmla="*/ 2807594 w 2910625"/>
                <a:gd name="connsiteY21" fmla="*/ 1403797 h 4288665"/>
                <a:gd name="connsiteX22" fmla="*/ 2833352 w 2910625"/>
                <a:gd name="connsiteY22" fmla="*/ 1455313 h 4288665"/>
                <a:gd name="connsiteX23" fmla="*/ 2884868 w 2910625"/>
                <a:gd name="connsiteY23" fmla="*/ 1584102 h 4288665"/>
                <a:gd name="connsiteX24" fmla="*/ 2897746 w 2910625"/>
                <a:gd name="connsiteY24" fmla="*/ 1635617 h 4288665"/>
                <a:gd name="connsiteX25" fmla="*/ 2910625 w 2910625"/>
                <a:gd name="connsiteY25" fmla="*/ 1674254 h 4288665"/>
                <a:gd name="connsiteX26" fmla="*/ 2897746 w 2910625"/>
                <a:gd name="connsiteY26" fmla="*/ 1828800 h 4288665"/>
                <a:gd name="connsiteX27" fmla="*/ 2871989 w 2910625"/>
                <a:gd name="connsiteY27" fmla="*/ 1918952 h 4288665"/>
                <a:gd name="connsiteX28" fmla="*/ 2846231 w 2910625"/>
                <a:gd name="connsiteY28" fmla="*/ 2060620 h 4288665"/>
                <a:gd name="connsiteX29" fmla="*/ 2807594 w 2910625"/>
                <a:gd name="connsiteY29" fmla="*/ 2434107 h 4288665"/>
                <a:gd name="connsiteX30" fmla="*/ 2781837 w 2910625"/>
                <a:gd name="connsiteY30" fmla="*/ 2550017 h 4288665"/>
                <a:gd name="connsiteX31" fmla="*/ 2768958 w 2910625"/>
                <a:gd name="connsiteY31" fmla="*/ 2588654 h 4288665"/>
                <a:gd name="connsiteX32" fmla="*/ 2743200 w 2910625"/>
                <a:gd name="connsiteY32" fmla="*/ 2640169 h 4288665"/>
                <a:gd name="connsiteX33" fmla="*/ 2691684 w 2910625"/>
                <a:gd name="connsiteY33" fmla="*/ 2743200 h 4288665"/>
                <a:gd name="connsiteX34" fmla="*/ 2678806 w 2910625"/>
                <a:gd name="connsiteY34" fmla="*/ 2781837 h 4288665"/>
                <a:gd name="connsiteX35" fmla="*/ 2653048 w 2910625"/>
                <a:gd name="connsiteY35" fmla="*/ 2820473 h 4288665"/>
                <a:gd name="connsiteX36" fmla="*/ 2627290 w 2910625"/>
                <a:gd name="connsiteY36" fmla="*/ 2871989 h 4288665"/>
                <a:gd name="connsiteX37" fmla="*/ 2472744 w 2910625"/>
                <a:gd name="connsiteY37" fmla="*/ 3000778 h 4288665"/>
                <a:gd name="connsiteX38" fmla="*/ 2434107 w 2910625"/>
                <a:gd name="connsiteY38" fmla="*/ 3013656 h 4288665"/>
                <a:gd name="connsiteX39" fmla="*/ 2369713 w 2910625"/>
                <a:gd name="connsiteY39" fmla="*/ 3039414 h 4288665"/>
                <a:gd name="connsiteX40" fmla="*/ 2240924 w 2910625"/>
                <a:gd name="connsiteY40" fmla="*/ 3078051 h 4288665"/>
                <a:gd name="connsiteX41" fmla="*/ 2215166 w 2910625"/>
                <a:gd name="connsiteY41" fmla="*/ 3322749 h 4288665"/>
                <a:gd name="connsiteX42" fmla="*/ 2202287 w 2910625"/>
                <a:gd name="connsiteY42" fmla="*/ 3464417 h 4288665"/>
                <a:gd name="connsiteX43" fmla="*/ 2176530 w 2910625"/>
                <a:gd name="connsiteY43" fmla="*/ 3567448 h 4288665"/>
                <a:gd name="connsiteX44" fmla="*/ 2137893 w 2910625"/>
                <a:gd name="connsiteY44" fmla="*/ 3721994 h 4288665"/>
                <a:gd name="connsiteX45" fmla="*/ 2112135 w 2910625"/>
                <a:gd name="connsiteY45" fmla="*/ 3773510 h 4288665"/>
                <a:gd name="connsiteX46" fmla="*/ 2099256 w 2910625"/>
                <a:gd name="connsiteY46" fmla="*/ 3812147 h 4288665"/>
                <a:gd name="connsiteX47" fmla="*/ 2060620 w 2910625"/>
                <a:gd name="connsiteY47" fmla="*/ 3863662 h 4288665"/>
                <a:gd name="connsiteX48" fmla="*/ 2009104 w 2910625"/>
                <a:gd name="connsiteY48" fmla="*/ 3953814 h 4288665"/>
                <a:gd name="connsiteX49" fmla="*/ 1918952 w 2910625"/>
                <a:gd name="connsiteY49" fmla="*/ 4043966 h 4288665"/>
                <a:gd name="connsiteX50" fmla="*/ 1841679 w 2910625"/>
                <a:gd name="connsiteY50" fmla="*/ 4108361 h 4288665"/>
                <a:gd name="connsiteX51" fmla="*/ 1738648 w 2910625"/>
                <a:gd name="connsiteY51" fmla="*/ 4185634 h 4288665"/>
                <a:gd name="connsiteX52" fmla="*/ 1635617 w 2910625"/>
                <a:gd name="connsiteY52" fmla="*/ 4211392 h 4288665"/>
                <a:gd name="connsiteX53" fmla="*/ 1532586 w 2910625"/>
                <a:gd name="connsiteY53" fmla="*/ 4250028 h 4288665"/>
                <a:gd name="connsiteX54" fmla="*/ 1468192 w 2910625"/>
                <a:gd name="connsiteY54" fmla="*/ 4262907 h 4288665"/>
                <a:gd name="connsiteX55" fmla="*/ 1429555 w 2910625"/>
                <a:gd name="connsiteY55" fmla="*/ 4275786 h 4288665"/>
                <a:gd name="connsiteX56" fmla="*/ 1249251 w 2910625"/>
                <a:gd name="connsiteY56" fmla="*/ 4288665 h 4288665"/>
                <a:gd name="connsiteX57" fmla="*/ 1004552 w 2910625"/>
                <a:gd name="connsiteY57" fmla="*/ 4275786 h 4288665"/>
                <a:gd name="connsiteX58" fmla="*/ 862884 w 2910625"/>
                <a:gd name="connsiteY58" fmla="*/ 4211392 h 4288665"/>
                <a:gd name="connsiteX59" fmla="*/ 824248 w 2910625"/>
                <a:gd name="connsiteY59" fmla="*/ 4185634 h 4288665"/>
                <a:gd name="connsiteX60" fmla="*/ 785611 w 2910625"/>
                <a:gd name="connsiteY60" fmla="*/ 4146997 h 4288665"/>
                <a:gd name="connsiteX61" fmla="*/ 708338 w 2910625"/>
                <a:gd name="connsiteY61" fmla="*/ 4121240 h 4288665"/>
                <a:gd name="connsiteX62" fmla="*/ 669701 w 2910625"/>
                <a:gd name="connsiteY62" fmla="*/ 4082603 h 4288665"/>
                <a:gd name="connsiteX63" fmla="*/ 631065 w 2910625"/>
                <a:gd name="connsiteY63" fmla="*/ 4069724 h 4288665"/>
                <a:gd name="connsiteX64" fmla="*/ 540913 w 2910625"/>
                <a:gd name="connsiteY64" fmla="*/ 3979572 h 4288665"/>
                <a:gd name="connsiteX65" fmla="*/ 489397 w 2910625"/>
                <a:gd name="connsiteY65" fmla="*/ 3928056 h 4288665"/>
                <a:gd name="connsiteX66" fmla="*/ 450761 w 2910625"/>
                <a:gd name="connsiteY66" fmla="*/ 3863662 h 4288665"/>
                <a:gd name="connsiteX67" fmla="*/ 373487 w 2910625"/>
                <a:gd name="connsiteY67" fmla="*/ 3747752 h 4288665"/>
                <a:gd name="connsiteX68" fmla="*/ 296214 w 2910625"/>
                <a:gd name="connsiteY68" fmla="*/ 3644721 h 4288665"/>
                <a:gd name="connsiteX69" fmla="*/ 283335 w 2910625"/>
                <a:gd name="connsiteY69" fmla="*/ 3606085 h 4288665"/>
                <a:gd name="connsiteX70" fmla="*/ 244699 w 2910625"/>
                <a:gd name="connsiteY70" fmla="*/ 3554569 h 4288665"/>
                <a:gd name="connsiteX71" fmla="*/ 154546 w 2910625"/>
                <a:gd name="connsiteY71" fmla="*/ 3425780 h 4288665"/>
                <a:gd name="connsiteX72" fmla="*/ 77273 w 2910625"/>
                <a:gd name="connsiteY72" fmla="*/ 3271234 h 4288665"/>
                <a:gd name="connsiteX73" fmla="*/ 38637 w 2910625"/>
                <a:gd name="connsiteY73" fmla="*/ 3206840 h 4288665"/>
                <a:gd name="connsiteX74" fmla="*/ 0 w 2910625"/>
                <a:gd name="connsiteY74" fmla="*/ 3078051 h 4288665"/>
                <a:gd name="connsiteX75" fmla="*/ 38637 w 2910625"/>
                <a:gd name="connsiteY75" fmla="*/ 2807594 h 4288665"/>
                <a:gd name="connsiteX76" fmla="*/ 51515 w 2910625"/>
                <a:gd name="connsiteY76" fmla="*/ 2768958 h 4288665"/>
                <a:gd name="connsiteX77" fmla="*/ 90152 w 2910625"/>
                <a:gd name="connsiteY77" fmla="*/ 2730321 h 4288665"/>
                <a:gd name="connsiteX78" fmla="*/ 141668 w 2910625"/>
                <a:gd name="connsiteY78" fmla="*/ 2704564 h 4288665"/>
                <a:gd name="connsiteX79" fmla="*/ 180304 w 2910625"/>
                <a:gd name="connsiteY79" fmla="*/ 2678806 h 4288665"/>
                <a:gd name="connsiteX80" fmla="*/ 206062 w 2910625"/>
                <a:gd name="connsiteY80" fmla="*/ 2446986 h 4288665"/>
                <a:gd name="connsiteX81" fmla="*/ 218941 w 2910625"/>
                <a:gd name="connsiteY81" fmla="*/ 2318197 h 4288665"/>
                <a:gd name="connsiteX82" fmla="*/ 231820 w 2910625"/>
                <a:gd name="connsiteY82" fmla="*/ 2240924 h 4288665"/>
                <a:gd name="connsiteX83" fmla="*/ 257577 w 2910625"/>
                <a:gd name="connsiteY83" fmla="*/ 2163651 h 4288665"/>
                <a:gd name="connsiteX84" fmla="*/ 270456 w 2910625"/>
                <a:gd name="connsiteY84" fmla="*/ 1970468 h 4288665"/>
                <a:gd name="connsiteX85" fmla="*/ 218941 w 2910625"/>
                <a:gd name="connsiteY85" fmla="*/ 1545465 h 4288665"/>
                <a:gd name="connsiteX86" fmla="*/ 206062 w 2910625"/>
                <a:gd name="connsiteY86" fmla="*/ 1481071 h 4288665"/>
                <a:gd name="connsiteX87" fmla="*/ 128789 w 2910625"/>
                <a:gd name="connsiteY87" fmla="*/ 1352282 h 4288665"/>
                <a:gd name="connsiteX88" fmla="*/ 103031 w 2910625"/>
                <a:gd name="connsiteY88" fmla="*/ 1313645 h 4288665"/>
                <a:gd name="connsiteX89" fmla="*/ 77273 w 2910625"/>
                <a:gd name="connsiteY89" fmla="*/ 1275009 h 4288665"/>
                <a:gd name="connsiteX90" fmla="*/ 51515 w 2910625"/>
                <a:gd name="connsiteY90" fmla="*/ 1081825 h 4288665"/>
                <a:gd name="connsiteX91" fmla="*/ 38637 w 2910625"/>
                <a:gd name="connsiteY91" fmla="*/ 901521 h 4288665"/>
                <a:gd name="connsiteX92" fmla="*/ 25758 w 2910625"/>
                <a:gd name="connsiteY92" fmla="*/ 862885 h 4288665"/>
                <a:gd name="connsiteX93" fmla="*/ 0 w 2910625"/>
                <a:gd name="connsiteY93" fmla="*/ 746975 h 4288665"/>
                <a:gd name="connsiteX94" fmla="*/ 51515 w 2910625"/>
                <a:gd name="connsiteY94" fmla="*/ 425003 h 4288665"/>
                <a:gd name="connsiteX95" fmla="*/ 77273 w 2910625"/>
                <a:gd name="connsiteY95" fmla="*/ 386366 h 4288665"/>
                <a:gd name="connsiteX96" fmla="*/ 128789 w 2910625"/>
                <a:gd name="connsiteY96" fmla="*/ 347730 h 4288665"/>
                <a:gd name="connsiteX97" fmla="*/ 206062 w 2910625"/>
                <a:gd name="connsiteY97" fmla="*/ 309093 h 4288665"/>
                <a:gd name="connsiteX98" fmla="*/ 296214 w 2910625"/>
                <a:gd name="connsiteY98" fmla="*/ 257578 h 4288665"/>
                <a:gd name="connsiteX99" fmla="*/ 412124 w 2910625"/>
                <a:gd name="connsiteY99" fmla="*/ 206062 h 4288665"/>
                <a:gd name="connsiteX100" fmla="*/ 553792 w 2910625"/>
                <a:gd name="connsiteY100" fmla="*/ 193183 h 4288665"/>
                <a:gd name="connsiteX101" fmla="*/ 618186 w 2910625"/>
                <a:gd name="connsiteY101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2034862 w 2910625"/>
                <a:gd name="connsiteY10" fmla="*/ 425003 h 4288665"/>
                <a:gd name="connsiteX11" fmla="*/ 2034862 w 2910625"/>
                <a:gd name="connsiteY11" fmla="*/ 425003 h 4288665"/>
                <a:gd name="connsiteX12" fmla="*/ 2125014 w 2910625"/>
                <a:gd name="connsiteY12" fmla="*/ 643944 h 4288665"/>
                <a:gd name="connsiteX13" fmla="*/ 2279561 w 2910625"/>
                <a:gd name="connsiteY13" fmla="*/ 682580 h 4288665"/>
                <a:gd name="connsiteX14" fmla="*/ 2369713 w 2910625"/>
                <a:gd name="connsiteY14" fmla="*/ 746975 h 4288665"/>
                <a:gd name="connsiteX15" fmla="*/ 2421228 w 2910625"/>
                <a:gd name="connsiteY15" fmla="*/ 772733 h 4288665"/>
                <a:gd name="connsiteX16" fmla="*/ 2550017 w 2910625"/>
                <a:gd name="connsiteY16" fmla="*/ 927279 h 4288665"/>
                <a:gd name="connsiteX17" fmla="*/ 2627290 w 2910625"/>
                <a:gd name="connsiteY17" fmla="*/ 1017431 h 4288665"/>
                <a:gd name="connsiteX18" fmla="*/ 2678806 w 2910625"/>
                <a:gd name="connsiteY18" fmla="*/ 1120462 h 4288665"/>
                <a:gd name="connsiteX19" fmla="*/ 2743200 w 2910625"/>
                <a:gd name="connsiteY19" fmla="*/ 1262130 h 4288665"/>
                <a:gd name="connsiteX20" fmla="*/ 2807594 w 2910625"/>
                <a:gd name="connsiteY20" fmla="*/ 1403797 h 4288665"/>
                <a:gd name="connsiteX21" fmla="*/ 2833352 w 2910625"/>
                <a:gd name="connsiteY21" fmla="*/ 1455313 h 4288665"/>
                <a:gd name="connsiteX22" fmla="*/ 2884868 w 2910625"/>
                <a:gd name="connsiteY22" fmla="*/ 1584102 h 4288665"/>
                <a:gd name="connsiteX23" fmla="*/ 2897746 w 2910625"/>
                <a:gd name="connsiteY23" fmla="*/ 1635617 h 4288665"/>
                <a:gd name="connsiteX24" fmla="*/ 2910625 w 2910625"/>
                <a:gd name="connsiteY24" fmla="*/ 1674254 h 4288665"/>
                <a:gd name="connsiteX25" fmla="*/ 2897746 w 2910625"/>
                <a:gd name="connsiteY25" fmla="*/ 1828800 h 4288665"/>
                <a:gd name="connsiteX26" fmla="*/ 2871989 w 2910625"/>
                <a:gd name="connsiteY26" fmla="*/ 1918952 h 4288665"/>
                <a:gd name="connsiteX27" fmla="*/ 2846231 w 2910625"/>
                <a:gd name="connsiteY27" fmla="*/ 2060620 h 4288665"/>
                <a:gd name="connsiteX28" fmla="*/ 2807594 w 2910625"/>
                <a:gd name="connsiteY28" fmla="*/ 2434107 h 4288665"/>
                <a:gd name="connsiteX29" fmla="*/ 2781837 w 2910625"/>
                <a:gd name="connsiteY29" fmla="*/ 2550017 h 4288665"/>
                <a:gd name="connsiteX30" fmla="*/ 2768958 w 2910625"/>
                <a:gd name="connsiteY30" fmla="*/ 2588654 h 4288665"/>
                <a:gd name="connsiteX31" fmla="*/ 2743200 w 2910625"/>
                <a:gd name="connsiteY31" fmla="*/ 2640169 h 4288665"/>
                <a:gd name="connsiteX32" fmla="*/ 2691684 w 2910625"/>
                <a:gd name="connsiteY32" fmla="*/ 2743200 h 4288665"/>
                <a:gd name="connsiteX33" fmla="*/ 2678806 w 2910625"/>
                <a:gd name="connsiteY33" fmla="*/ 2781837 h 4288665"/>
                <a:gd name="connsiteX34" fmla="*/ 2653048 w 2910625"/>
                <a:gd name="connsiteY34" fmla="*/ 2820473 h 4288665"/>
                <a:gd name="connsiteX35" fmla="*/ 2627290 w 2910625"/>
                <a:gd name="connsiteY35" fmla="*/ 2871989 h 4288665"/>
                <a:gd name="connsiteX36" fmla="*/ 2472744 w 2910625"/>
                <a:gd name="connsiteY36" fmla="*/ 3000778 h 4288665"/>
                <a:gd name="connsiteX37" fmla="*/ 2434107 w 2910625"/>
                <a:gd name="connsiteY37" fmla="*/ 3013656 h 4288665"/>
                <a:gd name="connsiteX38" fmla="*/ 2369713 w 2910625"/>
                <a:gd name="connsiteY38" fmla="*/ 3039414 h 4288665"/>
                <a:gd name="connsiteX39" fmla="*/ 2240924 w 2910625"/>
                <a:gd name="connsiteY39" fmla="*/ 3078051 h 4288665"/>
                <a:gd name="connsiteX40" fmla="*/ 2215166 w 2910625"/>
                <a:gd name="connsiteY40" fmla="*/ 3322749 h 4288665"/>
                <a:gd name="connsiteX41" fmla="*/ 2202287 w 2910625"/>
                <a:gd name="connsiteY41" fmla="*/ 3464417 h 4288665"/>
                <a:gd name="connsiteX42" fmla="*/ 2176530 w 2910625"/>
                <a:gd name="connsiteY42" fmla="*/ 3567448 h 4288665"/>
                <a:gd name="connsiteX43" fmla="*/ 2137893 w 2910625"/>
                <a:gd name="connsiteY43" fmla="*/ 3721994 h 4288665"/>
                <a:gd name="connsiteX44" fmla="*/ 2112135 w 2910625"/>
                <a:gd name="connsiteY44" fmla="*/ 3773510 h 4288665"/>
                <a:gd name="connsiteX45" fmla="*/ 2099256 w 2910625"/>
                <a:gd name="connsiteY45" fmla="*/ 3812147 h 4288665"/>
                <a:gd name="connsiteX46" fmla="*/ 2060620 w 2910625"/>
                <a:gd name="connsiteY46" fmla="*/ 3863662 h 4288665"/>
                <a:gd name="connsiteX47" fmla="*/ 2009104 w 2910625"/>
                <a:gd name="connsiteY47" fmla="*/ 3953814 h 4288665"/>
                <a:gd name="connsiteX48" fmla="*/ 1918952 w 2910625"/>
                <a:gd name="connsiteY48" fmla="*/ 4043966 h 4288665"/>
                <a:gd name="connsiteX49" fmla="*/ 1841679 w 2910625"/>
                <a:gd name="connsiteY49" fmla="*/ 4108361 h 4288665"/>
                <a:gd name="connsiteX50" fmla="*/ 1738648 w 2910625"/>
                <a:gd name="connsiteY50" fmla="*/ 4185634 h 4288665"/>
                <a:gd name="connsiteX51" fmla="*/ 1635617 w 2910625"/>
                <a:gd name="connsiteY51" fmla="*/ 4211392 h 4288665"/>
                <a:gd name="connsiteX52" fmla="*/ 1532586 w 2910625"/>
                <a:gd name="connsiteY52" fmla="*/ 4250028 h 4288665"/>
                <a:gd name="connsiteX53" fmla="*/ 1468192 w 2910625"/>
                <a:gd name="connsiteY53" fmla="*/ 4262907 h 4288665"/>
                <a:gd name="connsiteX54" fmla="*/ 1429555 w 2910625"/>
                <a:gd name="connsiteY54" fmla="*/ 4275786 h 4288665"/>
                <a:gd name="connsiteX55" fmla="*/ 1249251 w 2910625"/>
                <a:gd name="connsiteY55" fmla="*/ 4288665 h 4288665"/>
                <a:gd name="connsiteX56" fmla="*/ 1004552 w 2910625"/>
                <a:gd name="connsiteY56" fmla="*/ 4275786 h 4288665"/>
                <a:gd name="connsiteX57" fmla="*/ 862884 w 2910625"/>
                <a:gd name="connsiteY57" fmla="*/ 4211392 h 4288665"/>
                <a:gd name="connsiteX58" fmla="*/ 824248 w 2910625"/>
                <a:gd name="connsiteY58" fmla="*/ 4185634 h 4288665"/>
                <a:gd name="connsiteX59" fmla="*/ 785611 w 2910625"/>
                <a:gd name="connsiteY59" fmla="*/ 4146997 h 4288665"/>
                <a:gd name="connsiteX60" fmla="*/ 708338 w 2910625"/>
                <a:gd name="connsiteY60" fmla="*/ 4121240 h 4288665"/>
                <a:gd name="connsiteX61" fmla="*/ 669701 w 2910625"/>
                <a:gd name="connsiteY61" fmla="*/ 4082603 h 4288665"/>
                <a:gd name="connsiteX62" fmla="*/ 631065 w 2910625"/>
                <a:gd name="connsiteY62" fmla="*/ 4069724 h 4288665"/>
                <a:gd name="connsiteX63" fmla="*/ 540913 w 2910625"/>
                <a:gd name="connsiteY63" fmla="*/ 3979572 h 4288665"/>
                <a:gd name="connsiteX64" fmla="*/ 489397 w 2910625"/>
                <a:gd name="connsiteY64" fmla="*/ 3928056 h 4288665"/>
                <a:gd name="connsiteX65" fmla="*/ 450761 w 2910625"/>
                <a:gd name="connsiteY65" fmla="*/ 3863662 h 4288665"/>
                <a:gd name="connsiteX66" fmla="*/ 373487 w 2910625"/>
                <a:gd name="connsiteY66" fmla="*/ 3747752 h 4288665"/>
                <a:gd name="connsiteX67" fmla="*/ 296214 w 2910625"/>
                <a:gd name="connsiteY67" fmla="*/ 3644721 h 4288665"/>
                <a:gd name="connsiteX68" fmla="*/ 283335 w 2910625"/>
                <a:gd name="connsiteY68" fmla="*/ 3606085 h 4288665"/>
                <a:gd name="connsiteX69" fmla="*/ 244699 w 2910625"/>
                <a:gd name="connsiteY69" fmla="*/ 3554569 h 4288665"/>
                <a:gd name="connsiteX70" fmla="*/ 154546 w 2910625"/>
                <a:gd name="connsiteY70" fmla="*/ 3425780 h 4288665"/>
                <a:gd name="connsiteX71" fmla="*/ 77273 w 2910625"/>
                <a:gd name="connsiteY71" fmla="*/ 3271234 h 4288665"/>
                <a:gd name="connsiteX72" fmla="*/ 38637 w 2910625"/>
                <a:gd name="connsiteY72" fmla="*/ 3206840 h 4288665"/>
                <a:gd name="connsiteX73" fmla="*/ 0 w 2910625"/>
                <a:gd name="connsiteY73" fmla="*/ 3078051 h 4288665"/>
                <a:gd name="connsiteX74" fmla="*/ 38637 w 2910625"/>
                <a:gd name="connsiteY74" fmla="*/ 2807594 h 4288665"/>
                <a:gd name="connsiteX75" fmla="*/ 51515 w 2910625"/>
                <a:gd name="connsiteY75" fmla="*/ 2768958 h 4288665"/>
                <a:gd name="connsiteX76" fmla="*/ 90152 w 2910625"/>
                <a:gd name="connsiteY76" fmla="*/ 2730321 h 4288665"/>
                <a:gd name="connsiteX77" fmla="*/ 141668 w 2910625"/>
                <a:gd name="connsiteY77" fmla="*/ 2704564 h 4288665"/>
                <a:gd name="connsiteX78" fmla="*/ 180304 w 2910625"/>
                <a:gd name="connsiteY78" fmla="*/ 2678806 h 4288665"/>
                <a:gd name="connsiteX79" fmla="*/ 206062 w 2910625"/>
                <a:gd name="connsiteY79" fmla="*/ 2446986 h 4288665"/>
                <a:gd name="connsiteX80" fmla="*/ 218941 w 2910625"/>
                <a:gd name="connsiteY80" fmla="*/ 2318197 h 4288665"/>
                <a:gd name="connsiteX81" fmla="*/ 231820 w 2910625"/>
                <a:gd name="connsiteY81" fmla="*/ 2240924 h 4288665"/>
                <a:gd name="connsiteX82" fmla="*/ 257577 w 2910625"/>
                <a:gd name="connsiteY82" fmla="*/ 2163651 h 4288665"/>
                <a:gd name="connsiteX83" fmla="*/ 270456 w 2910625"/>
                <a:gd name="connsiteY83" fmla="*/ 1970468 h 4288665"/>
                <a:gd name="connsiteX84" fmla="*/ 218941 w 2910625"/>
                <a:gd name="connsiteY84" fmla="*/ 1545465 h 4288665"/>
                <a:gd name="connsiteX85" fmla="*/ 206062 w 2910625"/>
                <a:gd name="connsiteY85" fmla="*/ 1481071 h 4288665"/>
                <a:gd name="connsiteX86" fmla="*/ 128789 w 2910625"/>
                <a:gd name="connsiteY86" fmla="*/ 1352282 h 4288665"/>
                <a:gd name="connsiteX87" fmla="*/ 103031 w 2910625"/>
                <a:gd name="connsiteY87" fmla="*/ 1313645 h 4288665"/>
                <a:gd name="connsiteX88" fmla="*/ 77273 w 2910625"/>
                <a:gd name="connsiteY88" fmla="*/ 1275009 h 4288665"/>
                <a:gd name="connsiteX89" fmla="*/ 51515 w 2910625"/>
                <a:gd name="connsiteY89" fmla="*/ 1081825 h 4288665"/>
                <a:gd name="connsiteX90" fmla="*/ 38637 w 2910625"/>
                <a:gd name="connsiteY90" fmla="*/ 901521 h 4288665"/>
                <a:gd name="connsiteX91" fmla="*/ 25758 w 2910625"/>
                <a:gd name="connsiteY91" fmla="*/ 862885 h 4288665"/>
                <a:gd name="connsiteX92" fmla="*/ 0 w 2910625"/>
                <a:gd name="connsiteY92" fmla="*/ 746975 h 4288665"/>
                <a:gd name="connsiteX93" fmla="*/ 51515 w 2910625"/>
                <a:gd name="connsiteY93" fmla="*/ 425003 h 4288665"/>
                <a:gd name="connsiteX94" fmla="*/ 77273 w 2910625"/>
                <a:gd name="connsiteY94" fmla="*/ 386366 h 4288665"/>
                <a:gd name="connsiteX95" fmla="*/ 128789 w 2910625"/>
                <a:gd name="connsiteY95" fmla="*/ 347730 h 4288665"/>
                <a:gd name="connsiteX96" fmla="*/ 206062 w 2910625"/>
                <a:gd name="connsiteY96" fmla="*/ 309093 h 4288665"/>
                <a:gd name="connsiteX97" fmla="*/ 296214 w 2910625"/>
                <a:gd name="connsiteY97" fmla="*/ 257578 h 4288665"/>
                <a:gd name="connsiteX98" fmla="*/ 412124 w 2910625"/>
                <a:gd name="connsiteY98" fmla="*/ 206062 h 4288665"/>
                <a:gd name="connsiteX99" fmla="*/ 553792 w 2910625"/>
                <a:gd name="connsiteY99" fmla="*/ 193183 h 4288665"/>
                <a:gd name="connsiteX100" fmla="*/ 618186 w 2910625"/>
                <a:gd name="connsiteY100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171977 w 2910625"/>
                <a:gd name="connsiteY5" fmla="*/ 0 h 4288665"/>
                <a:gd name="connsiteX6" fmla="*/ 1661375 w 2910625"/>
                <a:gd name="connsiteY6" fmla="*/ 12879 h 4288665"/>
                <a:gd name="connsiteX7" fmla="*/ 1777284 w 2910625"/>
                <a:gd name="connsiteY7" fmla="*/ 64394 h 4288665"/>
                <a:gd name="connsiteX8" fmla="*/ 1867437 w 2910625"/>
                <a:gd name="connsiteY8" fmla="*/ 103031 h 4288665"/>
                <a:gd name="connsiteX9" fmla="*/ 2034862 w 2910625"/>
                <a:gd name="connsiteY9" fmla="*/ 425003 h 4288665"/>
                <a:gd name="connsiteX10" fmla="*/ 2034862 w 2910625"/>
                <a:gd name="connsiteY10" fmla="*/ 425003 h 4288665"/>
                <a:gd name="connsiteX11" fmla="*/ 2125014 w 2910625"/>
                <a:gd name="connsiteY11" fmla="*/ 643944 h 4288665"/>
                <a:gd name="connsiteX12" fmla="*/ 2279561 w 2910625"/>
                <a:gd name="connsiteY12" fmla="*/ 682580 h 4288665"/>
                <a:gd name="connsiteX13" fmla="*/ 2369713 w 2910625"/>
                <a:gd name="connsiteY13" fmla="*/ 746975 h 4288665"/>
                <a:gd name="connsiteX14" fmla="*/ 2421228 w 2910625"/>
                <a:gd name="connsiteY14" fmla="*/ 772733 h 4288665"/>
                <a:gd name="connsiteX15" fmla="*/ 2550017 w 2910625"/>
                <a:gd name="connsiteY15" fmla="*/ 927279 h 4288665"/>
                <a:gd name="connsiteX16" fmla="*/ 2627290 w 2910625"/>
                <a:gd name="connsiteY16" fmla="*/ 1017431 h 4288665"/>
                <a:gd name="connsiteX17" fmla="*/ 2678806 w 2910625"/>
                <a:gd name="connsiteY17" fmla="*/ 1120462 h 4288665"/>
                <a:gd name="connsiteX18" fmla="*/ 2743200 w 2910625"/>
                <a:gd name="connsiteY18" fmla="*/ 1262130 h 4288665"/>
                <a:gd name="connsiteX19" fmla="*/ 2807594 w 2910625"/>
                <a:gd name="connsiteY19" fmla="*/ 1403797 h 4288665"/>
                <a:gd name="connsiteX20" fmla="*/ 2833352 w 2910625"/>
                <a:gd name="connsiteY20" fmla="*/ 1455313 h 4288665"/>
                <a:gd name="connsiteX21" fmla="*/ 2884868 w 2910625"/>
                <a:gd name="connsiteY21" fmla="*/ 1584102 h 4288665"/>
                <a:gd name="connsiteX22" fmla="*/ 2897746 w 2910625"/>
                <a:gd name="connsiteY22" fmla="*/ 1635617 h 4288665"/>
                <a:gd name="connsiteX23" fmla="*/ 2910625 w 2910625"/>
                <a:gd name="connsiteY23" fmla="*/ 1674254 h 4288665"/>
                <a:gd name="connsiteX24" fmla="*/ 2897746 w 2910625"/>
                <a:gd name="connsiteY24" fmla="*/ 1828800 h 4288665"/>
                <a:gd name="connsiteX25" fmla="*/ 2871989 w 2910625"/>
                <a:gd name="connsiteY25" fmla="*/ 1918952 h 4288665"/>
                <a:gd name="connsiteX26" fmla="*/ 2846231 w 2910625"/>
                <a:gd name="connsiteY26" fmla="*/ 2060620 h 4288665"/>
                <a:gd name="connsiteX27" fmla="*/ 2807594 w 2910625"/>
                <a:gd name="connsiteY27" fmla="*/ 2434107 h 4288665"/>
                <a:gd name="connsiteX28" fmla="*/ 2781837 w 2910625"/>
                <a:gd name="connsiteY28" fmla="*/ 2550017 h 4288665"/>
                <a:gd name="connsiteX29" fmla="*/ 2768958 w 2910625"/>
                <a:gd name="connsiteY29" fmla="*/ 2588654 h 4288665"/>
                <a:gd name="connsiteX30" fmla="*/ 2743200 w 2910625"/>
                <a:gd name="connsiteY30" fmla="*/ 2640169 h 4288665"/>
                <a:gd name="connsiteX31" fmla="*/ 2691684 w 2910625"/>
                <a:gd name="connsiteY31" fmla="*/ 2743200 h 4288665"/>
                <a:gd name="connsiteX32" fmla="*/ 2678806 w 2910625"/>
                <a:gd name="connsiteY32" fmla="*/ 2781837 h 4288665"/>
                <a:gd name="connsiteX33" fmla="*/ 2653048 w 2910625"/>
                <a:gd name="connsiteY33" fmla="*/ 2820473 h 4288665"/>
                <a:gd name="connsiteX34" fmla="*/ 2627290 w 2910625"/>
                <a:gd name="connsiteY34" fmla="*/ 2871989 h 4288665"/>
                <a:gd name="connsiteX35" fmla="*/ 2472744 w 2910625"/>
                <a:gd name="connsiteY35" fmla="*/ 3000778 h 4288665"/>
                <a:gd name="connsiteX36" fmla="*/ 2434107 w 2910625"/>
                <a:gd name="connsiteY36" fmla="*/ 3013656 h 4288665"/>
                <a:gd name="connsiteX37" fmla="*/ 2369713 w 2910625"/>
                <a:gd name="connsiteY37" fmla="*/ 3039414 h 4288665"/>
                <a:gd name="connsiteX38" fmla="*/ 2240924 w 2910625"/>
                <a:gd name="connsiteY38" fmla="*/ 3078051 h 4288665"/>
                <a:gd name="connsiteX39" fmla="*/ 2215166 w 2910625"/>
                <a:gd name="connsiteY39" fmla="*/ 3322749 h 4288665"/>
                <a:gd name="connsiteX40" fmla="*/ 2202287 w 2910625"/>
                <a:gd name="connsiteY40" fmla="*/ 3464417 h 4288665"/>
                <a:gd name="connsiteX41" fmla="*/ 2176530 w 2910625"/>
                <a:gd name="connsiteY41" fmla="*/ 3567448 h 4288665"/>
                <a:gd name="connsiteX42" fmla="*/ 2137893 w 2910625"/>
                <a:gd name="connsiteY42" fmla="*/ 3721994 h 4288665"/>
                <a:gd name="connsiteX43" fmla="*/ 2112135 w 2910625"/>
                <a:gd name="connsiteY43" fmla="*/ 3773510 h 4288665"/>
                <a:gd name="connsiteX44" fmla="*/ 2099256 w 2910625"/>
                <a:gd name="connsiteY44" fmla="*/ 3812147 h 4288665"/>
                <a:gd name="connsiteX45" fmla="*/ 2060620 w 2910625"/>
                <a:gd name="connsiteY45" fmla="*/ 3863662 h 4288665"/>
                <a:gd name="connsiteX46" fmla="*/ 2009104 w 2910625"/>
                <a:gd name="connsiteY46" fmla="*/ 3953814 h 4288665"/>
                <a:gd name="connsiteX47" fmla="*/ 1918952 w 2910625"/>
                <a:gd name="connsiteY47" fmla="*/ 4043966 h 4288665"/>
                <a:gd name="connsiteX48" fmla="*/ 1841679 w 2910625"/>
                <a:gd name="connsiteY48" fmla="*/ 4108361 h 4288665"/>
                <a:gd name="connsiteX49" fmla="*/ 1738648 w 2910625"/>
                <a:gd name="connsiteY49" fmla="*/ 4185634 h 4288665"/>
                <a:gd name="connsiteX50" fmla="*/ 1635617 w 2910625"/>
                <a:gd name="connsiteY50" fmla="*/ 4211392 h 4288665"/>
                <a:gd name="connsiteX51" fmla="*/ 1532586 w 2910625"/>
                <a:gd name="connsiteY51" fmla="*/ 4250028 h 4288665"/>
                <a:gd name="connsiteX52" fmla="*/ 1468192 w 2910625"/>
                <a:gd name="connsiteY52" fmla="*/ 4262907 h 4288665"/>
                <a:gd name="connsiteX53" fmla="*/ 1429555 w 2910625"/>
                <a:gd name="connsiteY53" fmla="*/ 4275786 h 4288665"/>
                <a:gd name="connsiteX54" fmla="*/ 1249251 w 2910625"/>
                <a:gd name="connsiteY54" fmla="*/ 4288665 h 4288665"/>
                <a:gd name="connsiteX55" fmla="*/ 1004552 w 2910625"/>
                <a:gd name="connsiteY55" fmla="*/ 4275786 h 4288665"/>
                <a:gd name="connsiteX56" fmla="*/ 862884 w 2910625"/>
                <a:gd name="connsiteY56" fmla="*/ 4211392 h 4288665"/>
                <a:gd name="connsiteX57" fmla="*/ 824248 w 2910625"/>
                <a:gd name="connsiteY57" fmla="*/ 4185634 h 4288665"/>
                <a:gd name="connsiteX58" fmla="*/ 785611 w 2910625"/>
                <a:gd name="connsiteY58" fmla="*/ 4146997 h 4288665"/>
                <a:gd name="connsiteX59" fmla="*/ 708338 w 2910625"/>
                <a:gd name="connsiteY59" fmla="*/ 4121240 h 4288665"/>
                <a:gd name="connsiteX60" fmla="*/ 669701 w 2910625"/>
                <a:gd name="connsiteY60" fmla="*/ 4082603 h 4288665"/>
                <a:gd name="connsiteX61" fmla="*/ 631065 w 2910625"/>
                <a:gd name="connsiteY61" fmla="*/ 4069724 h 4288665"/>
                <a:gd name="connsiteX62" fmla="*/ 540913 w 2910625"/>
                <a:gd name="connsiteY62" fmla="*/ 3979572 h 4288665"/>
                <a:gd name="connsiteX63" fmla="*/ 489397 w 2910625"/>
                <a:gd name="connsiteY63" fmla="*/ 3928056 h 4288665"/>
                <a:gd name="connsiteX64" fmla="*/ 450761 w 2910625"/>
                <a:gd name="connsiteY64" fmla="*/ 3863662 h 4288665"/>
                <a:gd name="connsiteX65" fmla="*/ 373487 w 2910625"/>
                <a:gd name="connsiteY65" fmla="*/ 3747752 h 4288665"/>
                <a:gd name="connsiteX66" fmla="*/ 296214 w 2910625"/>
                <a:gd name="connsiteY66" fmla="*/ 3644721 h 4288665"/>
                <a:gd name="connsiteX67" fmla="*/ 283335 w 2910625"/>
                <a:gd name="connsiteY67" fmla="*/ 3606085 h 4288665"/>
                <a:gd name="connsiteX68" fmla="*/ 244699 w 2910625"/>
                <a:gd name="connsiteY68" fmla="*/ 3554569 h 4288665"/>
                <a:gd name="connsiteX69" fmla="*/ 154546 w 2910625"/>
                <a:gd name="connsiteY69" fmla="*/ 3425780 h 4288665"/>
                <a:gd name="connsiteX70" fmla="*/ 77273 w 2910625"/>
                <a:gd name="connsiteY70" fmla="*/ 3271234 h 4288665"/>
                <a:gd name="connsiteX71" fmla="*/ 38637 w 2910625"/>
                <a:gd name="connsiteY71" fmla="*/ 3206840 h 4288665"/>
                <a:gd name="connsiteX72" fmla="*/ 0 w 2910625"/>
                <a:gd name="connsiteY72" fmla="*/ 3078051 h 4288665"/>
                <a:gd name="connsiteX73" fmla="*/ 38637 w 2910625"/>
                <a:gd name="connsiteY73" fmla="*/ 2807594 h 4288665"/>
                <a:gd name="connsiteX74" fmla="*/ 51515 w 2910625"/>
                <a:gd name="connsiteY74" fmla="*/ 2768958 h 4288665"/>
                <a:gd name="connsiteX75" fmla="*/ 90152 w 2910625"/>
                <a:gd name="connsiteY75" fmla="*/ 2730321 h 4288665"/>
                <a:gd name="connsiteX76" fmla="*/ 141668 w 2910625"/>
                <a:gd name="connsiteY76" fmla="*/ 2704564 h 4288665"/>
                <a:gd name="connsiteX77" fmla="*/ 180304 w 2910625"/>
                <a:gd name="connsiteY77" fmla="*/ 2678806 h 4288665"/>
                <a:gd name="connsiteX78" fmla="*/ 206062 w 2910625"/>
                <a:gd name="connsiteY78" fmla="*/ 2446986 h 4288665"/>
                <a:gd name="connsiteX79" fmla="*/ 218941 w 2910625"/>
                <a:gd name="connsiteY79" fmla="*/ 2318197 h 4288665"/>
                <a:gd name="connsiteX80" fmla="*/ 231820 w 2910625"/>
                <a:gd name="connsiteY80" fmla="*/ 2240924 h 4288665"/>
                <a:gd name="connsiteX81" fmla="*/ 257577 w 2910625"/>
                <a:gd name="connsiteY81" fmla="*/ 2163651 h 4288665"/>
                <a:gd name="connsiteX82" fmla="*/ 270456 w 2910625"/>
                <a:gd name="connsiteY82" fmla="*/ 1970468 h 4288665"/>
                <a:gd name="connsiteX83" fmla="*/ 218941 w 2910625"/>
                <a:gd name="connsiteY83" fmla="*/ 1545465 h 4288665"/>
                <a:gd name="connsiteX84" fmla="*/ 206062 w 2910625"/>
                <a:gd name="connsiteY84" fmla="*/ 1481071 h 4288665"/>
                <a:gd name="connsiteX85" fmla="*/ 128789 w 2910625"/>
                <a:gd name="connsiteY85" fmla="*/ 1352282 h 4288665"/>
                <a:gd name="connsiteX86" fmla="*/ 103031 w 2910625"/>
                <a:gd name="connsiteY86" fmla="*/ 1313645 h 4288665"/>
                <a:gd name="connsiteX87" fmla="*/ 77273 w 2910625"/>
                <a:gd name="connsiteY87" fmla="*/ 1275009 h 4288665"/>
                <a:gd name="connsiteX88" fmla="*/ 51515 w 2910625"/>
                <a:gd name="connsiteY88" fmla="*/ 1081825 h 4288665"/>
                <a:gd name="connsiteX89" fmla="*/ 38637 w 2910625"/>
                <a:gd name="connsiteY89" fmla="*/ 901521 h 4288665"/>
                <a:gd name="connsiteX90" fmla="*/ 25758 w 2910625"/>
                <a:gd name="connsiteY90" fmla="*/ 862885 h 4288665"/>
                <a:gd name="connsiteX91" fmla="*/ 0 w 2910625"/>
                <a:gd name="connsiteY91" fmla="*/ 746975 h 4288665"/>
                <a:gd name="connsiteX92" fmla="*/ 51515 w 2910625"/>
                <a:gd name="connsiteY92" fmla="*/ 425003 h 4288665"/>
                <a:gd name="connsiteX93" fmla="*/ 77273 w 2910625"/>
                <a:gd name="connsiteY93" fmla="*/ 386366 h 4288665"/>
                <a:gd name="connsiteX94" fmla="*/ 128789 w 2910625"/>
                <a:gd name="connsiteY94" fmla="*/ 347730 h 4288665"/>
                <a:gd name="connsiteX95" fmla="*/ 206062 w 2910625"/>
                <a:gd name="connsiteY95" fmla="*/ 309093 h 4288665"/>
                <a:gd name="connsiteX96" fmla="*/ 296214 w 2910625"/>
                <a:gd name="connsiteY96" fmla="*/ 257578 h 4288665"/>
                <a:gd name="connsiteX97" fmla="*/ 412124 w 2910625"/>
                <a:gd name="connsiteY97" fmla="*/ 206062 h 4288665"/>
                <a:gd name="connsiteX98" fmla="*/ 553792 w 2910625"/>
                <a:gd name="connsiteY98" fmla="*/ 193183 h 4288665"/>
                <a:gd name="connsiteX99" fmla="*/ 618186 w 2910625"/>
                <a:gd name="connsiteY9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98" fmla="*/ 618186 w 2910625"/>
                <a:gd name="connsiteY98" fmla="*/ 167425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553792 w 2910625"/>
                <a:gd name="connsiteY9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96214 w 2910625"/>
                <a:gd name="connsiteY94" fmla="*/ 257578 h 4288665"/>
                <a:gd name="connsiteX95" fmla="*/ 553792 w 2910625"/>
                <a:gd name="connsiteY9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296214 w 2910625"/>
                <a:gd name="connsiteY93" fmla="*/ 257578 h 4288665"/>
                <a:gd name="connsiteX94" fmla="*/ 553792 w 2910625"/>
                <a:gd name="connsiteY9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296214 w 2910625"/>
                <a:gd name="connsiteY92" fmla="*/ 257578 h 4288665"/>
                <a:gd name="connsiteX93" fmla="*/ 553792 w 2910625"/>
                <a:gd name="connsiteY93" fmla="*/ 193183 h 4288665"/>
                <a:gd name="connsiteX0" fmla="*/ 555938 w 2912771"/>
                <a:gd name="connsiteY0" fmla="*/ 193183 h 4288665"/>
                <a:gd name="connsiteX1" fmla="*/ 710484 w 2912771"/>
                <a:gd name="connsiteY1" fmla="*/ 141668 h 4288665"/>
                <a:gd name="connsiteX2" fmla="*/ 890788 w 2912771"/>
                <a:gd name="connsiteY2" fmla="*/ 77273 h 4288665"/>
                <a:gd name="connsiteX3" fmla="*/ 929425 w 2912771"/>
                <a:gd name="connsiteY3" fmla="*/ 64394 h 4288665"/>
                <a:gd name="connsiteX4" fmla="*/ 1174123 w 2912771"/>
                <a:gd name="connsiteY4" fmla="*/ 0 h 4288665"/>
                <a:gd name="connsiteX5" fmla="*/ 1663521 w 2912771"/>
                <a:gd name="connsiteY5" fmla="*/ 12879 h 4288665"/>
                <a:gd name="connsiteX6" fmla="*/ 1779430 w 2912771"/>
                <a:gd name="connsiteY6" fmla="*/ 64394 h 4288665"/>
                <a:gd name="connsiteX7" fmla="*/ 1869583 w 2912771"/>
                <a:gd name="connsiteY7" fmla="*/ 103031 h 4288665"/>
                <a:gd name="connsiteX8" fmla="*/ 2037008 w 2912771"/>
                <a:gd name="connsiteY8" fmla="*/ 425003 h 4288665"/>
                <a:gd name="connsiteX9" fmla="*/ 2037008 w 2912771"/>
                <a:gd name="connsiteY9" fmla="*/ 425003 h 4288665"/>
                <a:gd name="connsiteX10" fmla="*/ 2127160 w 2912771"/>
                <a:gd name="connsiteY10" fmla="*/ 643944 h 4288665"/>
                <a:gd name="connsiteX11" fmla="*/ 2281707 w 2912771"/>
                <a:gd name="connsiteY11" fmla="*/ 682580 h 4288665"/>
                <a:gd name="connsiteX12" fmla="*/ 2371859 w 2912771"/>
                <a:gd name="connsiteY12" fmla="*/ 746975 h 4288665"/>
                <a:gd name="connsiteX13" fmla="*/ 2423374 w 2912771"/>
                <a:gd name="connsiteY13" fmla="*/ 772733 h 4288665"/>
                <a:gd name="connsiteX14" fmla="*/ 2552163 w 2912771"/>
                <a:gd name="connsiteY14" fmla="*/ 927279 h 4288665"/>
                <a:gd name="connsiteX15" fmla="*/ 2629436 w 2912771"/>
                <a:gd name="connsiteY15" fmla="*/ 1017431 h 4288665"/>
                <a:gd name="connsiteX16" fmla="*/ 2680952 w 2912771"/>
                <a:gd name="connsiteY16" fmla="*/ 1120462 h 4288665"/>
                <a:gd name="connsiteX17" fmla="*/ 2745346 w 2912771"/>
                <a:gd name="connsiteY17" fmla="*/ 1262130 h 4288665"/>
                <a:gd name="connsiteX18" fmla="*/ 2809740 w 2912771"/>
                <a:gd name="connsiteY18" fmla="*/ 1403797 h 4288665"/>
                <a:gd name="connsiteX19" fmla="*/ 2835498 w 2912771"/>
                <a:gd name="connsiteY19" fmla="*/ 1455313 h 4288665"/>
                <a:gd name="connsiteX20" fmla="*/ 2887014 w 2912771"/>
                <a:gd name="connsiteY20" fmla="*/ 1584102 h 4288665"/>
                <a:gd name="connsiteX21" fmla="*/ 2899892 w 2912771"/>
                <a:gd name="connsiteY21" fmla="*/ 1635617 h 4288665"/>
                <a:gd name="connsiteX22" fmla="*/ 2912771 w 2912771"/>
                <a:gd name="connsiteY22" fmla="*/ 1674254 h 4288665"/>
                <a:gd name="connsiteX23" fmla="*/ 2899892 w 2912771"/>
                <a:gd name="connsiteY23" fmla="*/ 1828800 h 4288665"/>
                <a:gd name="connsiteX24" fmla="*/ 2874135 w 2912771"/>
                <a:gd name="connsiteY24" fmla="*/ 1918952 h 4288665"/>
                <a:gd name="connsiteX25" fmla="*/ 2848377 w 2912771"/>
                <a:gd name="connsiteY25" fmla="*/ 2060620 h 4288665"/>
                <a:gd name="connsiteX26" fmla="*/ 2809740 w 2912771"/>
                <a:gd name="connsiteY26" fmla="*/ 2434107 h 4288665"/>
                <a:gd name="connsiteX27" fmla="*/ 2783983 w 2912771"/>
                <a:gd name="connsiteY27" fmla="*/ 2550017 h 4288665"/>
                <a:gd name="connsiteX28" fmla="*/ 2771104 w 2912771"/>
                <a:gd name="connsiteY28" fmla="*/ 2588654 h 4288665"/>
                <a:gd name="connsiteX29" fmla="*/ 2745346 w 2912771"/>
                <a:gd name="connsiteY29" fmla="*/ 2640169 h 4288665"/>
                <a:gd name="connsiteX30" fmla="*/ 2693830 w 2912771"/>
                <a:gd name="connsiteY30" fmla="*/ 2743200 h 4288665"/>
                <a:gd name="connsiteX31" fmla="*/ 2680952 w 2912771"/>
                <a:gd name="connsiteY31" fmla="*/ 2781837 h 4288665"/>
                <a:gd name="connsiteX32" fmla="*/ 2655194 w 2912771"/>
                <a:gd name="connsiteY32" fmla="*/ 2820473 h 4288665"/>
                <a:gd name="connsiteX33" fmla="*/ 2629436 w 2912771"/>
                <a:gd name="connsiteY33" fmla="*/ 2871989 h 4288665"/>
                <a:gd name="connsiteX34" fmla="*/ 2474890 w 2912771"/>
                <a:gd name="connsiteY34" fmla="*/ 3000778 h 4288665"/>
                <a:gd name="connsiteX35" fmla="*/ 2436253 w 2912771"/>
                <a:gd name="connsiteY35" fmla="*/ 3013656 h 4288665"/>
                <a:gd name="connsiteX36" fmla="*/ 2371859 w 2912771"/>
                <a:gd name="connsiteY36" fmla="*/ 3039414 h 4288665"/>
                <a:gd name="connsiteX37" fmla="*/ 2243070 w 2912771"/>
                <a:gd name="connsiteY37" fmla="*/ 3078051 h 4288665"/>
                <a:gd name="connsiteX38" fmla="*/ 2217312 w 2912771"/>
                <a:gd name="connsiteY38" fmla="*/ 3322749 h 4288665"/>
                <a:gd name="connsiteX39" fmla="*/ 2204433 w 2912771"/>
                <a:gd name="connsiteY39" fmla="*/ 3464417 h 4288665"/>
                <a:gd name="connsiteX40" fmla="*/ 2178676 w 2912771"/>
                <a:gd name="connsiteY40" fmla="*/ 3567448 h 4288665"/>
                <a:gd name="connsiteX41" fmla="*/ 2140039 w 2912771"/>
                <a:gd name="connsiteY41" fmla="*/ 3721994 h 4288665"/>
                <a:gd name="connsiteX42" fmla="*/ 2114281 w 2912771"/>
                <a:gd name="connsiteY42" fmla="*/ 3773510 h 4288665"/>
                <a:gd name="connsiteX43" fmla="*/ 2101402 w 2912771"/>
                <a:gd name="connsiteY43" fmla="*/ 3812147 h 4288665"/>
                <a:gd name="connsiteX44" fmla="*/ 2062766 w 2912771"/>
                <a:gd name="connsiteY44" fmla="*/ 3863662 h 4288665"/>
                <a:gd name="connsiteX45" fmla="*/ 2011250 w 2912771"/>
                <a:gd name="connsiteY45" fmla="*/ 3953814 h 4288665"/>
                <a:gd name="connsiteX46" fmla="*/ 1921098 w 2912771"/>
                <a:gd name="connsiteY46" fmla="*/ 4043966 h 4288665"/>
                <a:gd name="connsiteX47" fmla="*/ 1843825 w 2912771"/>
                <a:gd name="connsiteY47" fmla="*/ 4108361 h 4288665"/>
                <a:gd name="connsiteX48" fmla="*/ 1740794 w 2912771"/>
                <a:gd name="connsiteY48" fmla="*/ 4185634 h 4288665"/>
                <a:gd name="connsiteX49" fmla="*/ 1637763 w 2912771"/>
                <a:gd name="connsiteY49" fmla="*/ 4211392 h 4288665"/>
                <a:gd name="connsiteX50" fmla="*/ 1534732 w 2912771"/>
                <a:gd name="connsiteY50" fmla="*/ 4250028 h 4288665"/>
                <a:gd name="connsiteX51" fmla="*/ 1470338 w 2912771"/>
                <a:gd name="connsiteY51" fmla="*/ 4262907 h 4288665"/>
                <a:gd name="connsiteX52" fmla="*/ 1431701 w 2912771"/>
                <a:gd name="connsiteY52" fmla="*/ 4275786 h 4288665"/>
                <a:gd name="connsiteX53" fmla="*/ 1251397 w 2912771"/>
                <a:gd name="connsiteY53" fmla="*/ 4288665 h 4288665"/>
                <a:gd name="connsiteX54" fmla="*/ 1006698 w 2912771"/>
                <a:gd name="connsiteY54" fmla="*/ 4275786 h 4288665"/>
                <a:gd name="connsiteX55" fmla="*/ 865030 w 2912771"/>
                <a:gd name="connsiteY55" fmla="*/ 4211392 h 4288665"/>
                <a:gd name="connsiteX56" fmla="*/ 826394 w 2912771"/>
                <a:gd name="connsiteY56" fmla="*/ 4185634 h 4288665"/>
                <a:gd name="connsiteX57" fmla="*/ 787757 w 2912771"/>
                <a:gd name="connsiteY57" fmla="*/ 4146997 h 4288665"/>
                <a:gd name="connsiteX58" fmla="*/ 710484 w 2912771"/>
                <a:gd name="connsiteY58" fmla="*/ 4121240 h 4288665"/>
                <a:gd name="connsiteX59" fmla="*/ 671847 w 2912771"/>
                <a:gd name="connsiteY59" fmla="*/ 4082603 h 4288665"/>
                <a:gd name="connsiteX60" fmla="*/ 633211 w 2912771"/>
                <a:gd name="connsiteY60" fmla="*/ 4069724 h 4288665"/>
                <a:gd name="connsiteX61" fmla="*/ 543059 w 2912771"/>
                <a:gd name="connsiteY61" fmla="*/ 3979572 h 4288665"/>
                <a:gd name="connsiteX62" fmla="*/ 491543 w 2912771"/>
                <a:gd name="connsiteY62" fmla="*/ 3928056 h 4288665"/>
                <a:gd name="connsiteX63" fmla="*/ 452907 w 2912771"/>
                <a:gd name="connsiteY63" fmla="*/ 3863662 h 4288665"/>
                <a:gd name="connsiteX64" fmla="*/ 375633 w 2912771"/>
                <a:gd name="connsiteY64" fmla="*/ 3747752 h 4288665"/>
                <a:gd name="connsiteX65" fmla="*/ 298360 w 2912771"/>
                <a:gd name="connsiteY65" fmla="*/ 3644721 h 4288665"/>
                <a:gd name="connsiteX66" fmla="*/ 285481 w 2912771"/>
                <a:gd name="connsiteY66" fmla="*/ 3606085 h 4288665"/>
                <a:gd name="connsiteX67" fmla="*/ 246845 w 2912771"/>
                <a:gd name="connsiteY67" fmla="*/ 3554569 h 4288665"/>
                <a:gd name="connsiteX68" fmla="*/ 156692 w 2912771"/>
                <a:gd name="connsiteY68" fmla="*/ 3425780 h 4288665"/>
                <a:gd name="connsiteX69" fmla="*/ 79419 w 2912771"/>
                <a:gd name="connsiteY69" fmla="*/ 3271234 h 4288665"/>
                <a:gd name="connsiteX70" fmla="*/ 40783 w 2912771"/>
                <a:gd name="connsiteY70" fmla="*/ 3206840 h 4288665"/>
                <a:gd name="connsiteX71" fmla="*/ 2146 w 2912771"/>
                <a:gd name="connsiteY71" fmla="*/ 3078051 h 4288665"/>
                <a:gd name="connsiteX72" fmla="*/ 40783 w 2912771"/>
                <a:gd name="connsiteY72" fmla="*/ 2807594 h 4288665"/>
                <a:gd name="connsiteX73" fmla="*/ 53661 w 2912771"/>
                <a:gd name="connsiteY73" fmla="*/ 2768958 h 4288665"/>
                <a:gd name="connsiteX74" fmla="*/ 92298 w 2912771"/>
                <a:gd name="connsiteY74" fmla="*/ 2730321 h 4288665"/>
                <a:gd name="connsiteX75" fmla="*/ 143814 w 2912771"/>
                <a:gd name="connsiteY75" fmla="*/ 2704564 h 4288665"/>
                <a:gd name="connsiteX76" fmla="*/ 182450 w 2912771"/>
                <a:gd name="connsiteY76" fmla="*/ 2678806 h 4288665"/>
                <a:gd name="connsiteX77" fmla="*/ 208208 w 2912771"/>
                <a:gd name="connsiteY77" fmla="*/ 2446986 h 4288665"/>
                <a:gd name="connsiteX78" fmla="*/ 221087 w 2912771"/>
                <a:gd name="connsiteY78" fmla="*/ 2318197 h 4288665"/>
                <a:gd name="connsiteX79" fmla="*/ 233966 w 2912771"/>
                <a:gd name="connsiteY79" fmla="*/ 2240924 h 4288665"/>
                <a:gd name="connsiteX80" fmla="*/ 259723 w 2912771"/>
                <a:gd name="connsiteY80" fmla="*/ 2163651 h 4288665"/>
                <a:gd name="connsiteX81" fmla="*/ 272602 w 2912771"/>
                <a:gd name="connsiteY81" fmla="*/ 1970468 h 4288665"/>
                <a:gd name="connsiteX82" fmla="*/ 221087 w 2912771"/>
                <a:gd name="connsiteY82" fmla="*/ 1545465 h 4288665"/>
                <a:gd name="connsiteX83" fmla="*/ 208208 w 2912771"/>
                <a:gd name="connsiteY83" fmla="*/ 1481071 h 4288665"/>
                <a:gd name="connsiteX84" fmla="*/ 130935 w 2912771"/>
                <a:gd name="connsiteY84" fmla="*/ 1352282 h 4288665"/>
                <a:gd name="connsiteX85" fmla="*/ 105177 w 2912771"/>
                <a:gd name="connsiteY85" fmla="*/ 1313645 h 4288665"/>
                <a:gd name="connsiteX86" fmla="*/ 79419 w 2912771"/>
                <a:gd name="connsiteY86" fmla="*/ 1275009 h 4288665"/>
                <a:gd name="connsiteX87" fmla="*/ 53661 w 2912771"/>
                <a:gd name="connsiteY87" fmla="*/ 1081825 h 4288665"/>
                <a:gd name="connsiteX88" fmla="*/ 40783 w 2912771"/>
                <a:gd name="connsiteY88" fmla="*/ 901521 h 4288665"/>
                <a:gd name="connsiteX89" fmla="*/ 2146 w 2912771"/>
                <a:gd name="connsiteY89" fmla="*/ 746975 h 4288665"/>
                <a:gd name="connsiteX90" fmla="*/ 53661 w 2912771"/>
                <a:gd name="connsiteY90" fmla="*/ 425003 h 4288665"/>
                <a:gd name="connsiteX91" fmla="*/ 298360 w 2912771"/>
                <a:gd name="connsiteY91" fmla="*/ 257578 h 4288665"/>
                <a:gd name="connsiteX92" fmla="*/ 555938 w 2912771"/>
                <a:gd name="connsiteY9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77273 w 2910625"/>
                <a:gd name="connsiteY85" fmla="*/ 1275009 h 4288665"/>
                <a:gd name="connsiteX86" fmla="*/ 51515 w 2910625"/>
                <a:gd name="connsiteY86" fmla="*/ 1081825 h 4288665"/>
                <a:gd name="connsiteX87" fmla="*/ 0 w 2910625"/>
                <a:gd name="connsiteY87" fmla="*/ 746975 h 4288665"/>
                <a:gd name="connsiteX88" fmla="*/ 51515 w 2910625"/>
                <a:gd name="connsiteY88" fmla="*/ 425003 h 4288665"/>
                <a:gd name="connsiteX89" fmla="*/ 296214 w 2910625"/>
                <a:gd name="connsiteY89" fmla="*/ 257578 h 4288665"/>
                <a:gd name="connsiteX90" fmla="*/ 553792 w 2910625"/>
                <a:gd name="connsiteY9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89397 w 2910625"/>
                <a:gd name="connsiteY61" fmla="*/ 3928056 h 4288665"/>
                <a:gd name="connsiteX62" fmla="*/ 450761 w 2910625"/>
                <a:gd name="connsiteY62" fmla="*/ 3863662 h 4288665"/>
                <a:gd name="connsiteX63" fmla="*/ 373487 w 2910625"/>
                <a:gd name="connsiteY63" fmla="*/ 3747752 h 4288665"/>
                <a:gd name="connsiteX64" fmla="*/ 296214 w 2910625"/>
                <a:gd name="connsiteY64" fmla="*/ 3644721 h 4288665"/>
                <a:gd name="connsiteX65" fmla="*/ 283335 w 2910625"/>
                <a:gd name="connsiteY65" fmla="*/ 3606085 h 4288665"/>
                <a:gd name="connsiteX66" fmla="*/ 244699 w 2910625"/>
                <a:gd name="connsiteY66" fmla="*/ 3554569 h 4288665"/>
                <a:gd name="connsiteX67" fmla="*/ 154546 w 2910625"/>
                <a:gd name="connsiteY67" fmla="*/ 3425780 h 4288665"/>
                <a:gd name="connsiteX68" fmla="*/ 77273 w 2910625"/>
                <a:gd name="connsiteY68" fmla="*/ 3271234 h 4288665"/>
                <a:gd name="connsiteX69" fmla="*/ 38637 w 2910625"/>
                <a:gd name="connsiteY69" fmla="*/ 3206840 h 4288665"/>
                <a:gd name="connsiteX70" fmla="*/ 0 w 2910625"/>
                <a:gd name="connsiteY70" fmla="*/ 3078051 h 4288665"/>
                <a:gd name="connsiteX71" fmla="*/ 38637 w 2910625"/>
                <a:gd name="connsiteY71" fmla="*/ 2807594 h 4288665"/>
                <a:gd name="connsiteX72" fmla="*/ 51515 w 2910625"/>
                <a:gd name="connsiteY72" fmla="*/ 2768958 h 4288665"/>
                <a:gd name="connsiteX73" fmla="*/ 90152 w 2910625"/>
                <a:gd name="connsiteY73" fmla="*/ 2730321 h 4288665"/>
                <a:gd name="connsiteX74" fmla="*/ 141668 w 2910625"/>
                <a:gd name="connsiteY74" fmla="*/ 2704564 h 4288665"/>
                <a:gd name="connsiteX75" fmla="*/ 180304 w 2910625"/>
                <a:gd name="connsiteY75" fmla="*/ 2678806 h 4288665"/>
                <a:gd name="connsiteX76" fmla="*/ 206062 w 2910625"/>
                <a:gd name="connsiteY76" fmla="*/ 2446986 h 4288665"/>
                <a:gd name="connsiteX77" fmla="*/ 218941 w 2910625"/>
                <a:gd name="connsiteY77" fmla="*/ 2318197 h 4288665"/>
                <a:gd name="connsiteX78" fmla="*/ 231820 w 2910625"/>
                <a:gd name="connsiteY78" fmla="*/ 2240924 h 4288665"/>
                <a:gd name="connsiteX79" fmla="*/ 257577 w 2910625"/>
                <a:gd name="connsiteY79" fmla="*/ 2163651 h 4288665"/>
                <a:gd name="connsiteX80" fmla="*/ 270456 w 2910625"/>
                <a:gd name="connsiteY80" fmla="*/ 1970468 h 4288665"/>
                <a:gd name="connsiteX81" fmla="*/ 218941 w 2910625"/>
                <a:gd name="connsiteY81" fmla="*/ 1545465 h 4288665"/>
                <a:gd name="connsiteX82" fmla="*/ 206062 w 2910625"/>
                <a:gd name="connsiteY82" fmla="*/ 1481071 h 4288665"/>
                <a:gd name="connsiteX83" fmla="*/ 128789 w 2910625"/>
                <a:gd name="connsiteY83" fmla="*/ 1352282 h 4288665"/>
                <a:gd name="connsiteX84" fmla="*/ 77273 w 2910625"/>
                <a:gd name="connsiteY84" fmla="*/ 1275009 h 4288665"/>
                <a:gd name="connsiteX85" fmla="*/ 51515 w 2910625"/>
                <a:gd name="connsiteY85" fmla="*/ 1081825 h 4288665"/>
                <a:gd name="connsiteX86" fmla="*/ 0 w 2910625"/>
                <a:gd name="connsiteY86" fmla="*/ 746975 h 4288665"/>
                <a:gd name="connsiteX87" fmla="*/ 51515 w 2910625"/>
                <a:gd name="connsiteY87" fmla="*/ 425003 h 4288665"/>
                <a:gd name="connsiteX88" fmla="*/ 296214 w 2910625"/>
                <a:gd name="connsiteY88" fmla="*/ 257578 h 4288665"/>
                <a:gd name="connsiteX89" fmla="*/ 553792 w 2910625"/>
                <a:gd name="connsiteY8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50761 w 2910625"/>
                <a:gd name="connsiteY61" fmla="*/ 3863662 h 4288665"/>
                <a:gd name="connsiteX62" fmla="*/ 373487 w 2910625"/>
                <a:gd name="connsiteY62" fmla="*/ 3747752 h 4288665"/>
                <a:gd name="connsiteX63" fmla="*/ 296214 w 2910625"/>
                <a:gd name="connsiteY63" fmla="*/ 3644721 h 4288665"/>
                <a:gd name="connsiteX64" fmla="*/ 283335 w 2910625"/>
                <a:gd name="connsiteY64" fmla="*/ 3606085 h 4288665"/>
                <a:gd name="connsiteX65" fmla="*/ 244699 w 2910625"/>
                <a:gd name="connsiteY65" fmla="*/ 3554569 h 4288665"/>
                <a:gd name="connsiteX66" fmla="*/ 154546 w 2910625"/>
                <a:gd name="connsiteY66" fmla="*/ 3425780 h 4288665"/>
                <a:gd name="connsiteX67" fmla="*/ 77273 w 2910625"/>
                <a:gd name="connsiteY67" fmla="*/ 3271234 h 4288665"/>
                <a:gd name="connsiteX68" fmla="*/ 38637 w 2910625"/>
                <a:gd name="connsiteY68" fmla="*/ 3206840 h 4288665"/>
                <a:gd name="connsiteX69" fmla="*/ 0 w 2910625"/>
                <a:gd name="connsiteY69" fmla="*/ 3078051 h 4288665"/>
                <a:gd name="connsiteX70" fmla="*/ 38637 w 2910625"/>
                <a:gd name="connsiteY70" fmla="*/ 2807594 h 4288665"/>
                <a:gd name="connsiteX71" fmla="*/ 51515 w 2910625"/>
                <a:gd name="connsiteY71" fmla="*/ 2768958 h 4288665"/>
                <a:gd name="connsiteX72" fmla="*/ 90152 w 2910625"/>
                <a:gd name="connsiteY72" fmla="*/ 2730321 h 4288665"/>
                <a:gd name="connsiteX73" fmla="*/ 141668 w 2910625"/>
                <a:gd name="connsiteY73" fmla="*/ 2704564 h 4288665"/>
                <a:gd name="connsiteX74" fmla="*/ 180304 w 2910625"/>
                <a:gd name="connsiteY74" fmla="*/ 2678806 h 4288665"/>
                <a:gd name="connsiteX75" fmla="*/ 206062 w 2910625"/>
                <a:gd name="connsiteY75" fmla="*/ 2446986 h 4288665"/>
                <a:gd name="connsiteX76" fmla="*/ 218941 w 2910625"/>
                <a:gd name="connsiteY76" fmla="*/ 2318197 h 4288665"/>
                <a:gd name="connsiteX77" fmla="*/ 231820 w 2910625"/>
                <a:gd name="connsiteY77" fmla="*/ 2240924 h 4288665"/>
                <a:gd name="connsiteX78" fmla="*/ 257577 w 2910625"/>
                <a:gd name="connsiteY78" fmla="*/ 2163651 h 4288665"/>
                <a:gd name="connsiteX79" fmla="*/ 270456 w 2910625"/>
                <a:gd name="connsiteY79" fmla="*/ 1970468 h 4288665"/>
                <a:gd name="connsiteX80" fmla="*/ 218941 w 2910625"/>
                <a:gd name="connsiteY80" fmla="*/ 1545465 h 4288665"/>
                <a:gd name="connsiteX81" fmla="*/ 206062 w 2910625"/>
                <a:gd name="connsiteY81" fmla="*/ 1481071 h 4288665"/>
                <a:gd name="connsiteX82" fmla="*/ 128789 w 2910625"/>
                <a:gd name="connsiteY82" fmla="*/ 1352282 h 4288665"/>
                <a:gd name="connsiteX83" fmla="*/ 77273 w 2910625"/>
                <a:gd name="connsiteY83" fmla="*/ 1275009 h 4288665"/>
                <a:gd name="connsiteX84" fmla="*/ 51515 w 2910625"/>
                <a:gd name="connsiteY84" fmla="*/ 1081825 h 4288665"/>
                <a:gd name="connsiteX85" fmla="*/ 0 w 2910625"/>
                <a:gd name="connsiteY85" fmla="*/ 746975 h 4288665"/>
                <a:gd name="connsiteX86" fmla="*/ 51515 w 2910625"/>
                <a:gd name="connsiteY86" fmla="*/ 425003 h 4288665"/>
                <a:gd name="connsiteX87" fmla="*/ 296214 w 2910625"/>
                <a:gd name="connsiteY87" fmla="*/ 257578 h 4288665"/>
                <a:gd name="connsiteX88" fmla="*/ 553792 w 2910625"/>
                <a:gd name="connsiteY8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540913 w 2910625"/>
                <a:gd name="connsiteY59" fmla="*/ 3979572 h 4288665"/>
                <a:gd name="connsiteX60" fmla="*/ 450761 w 2910625"/>
                <a:gd name="connsiteY60" fmla="*/ 3863662 h 4288665"/>
                <a:gd name="connsiteX61" fmla="*/ 373487 w 2910625"/>
                <a:gd name="connsiteY61" fmla="*/ 3747752 h 4288665"/>
                <a:gd name="connsiteX62" fmla="*/ 296214 w 2910625"/>
                <a:gd name="connsiteY62" fmla="*/ 3644721 h 4288665"/>
                <a:gd name="connsiteX63" fmla="*/ 283335 w 2910625"/>
                <a:gd name="connsiteY63" fmla="*/ 3606085 h 4288665"/>
                <a:gd name="connsiteX64" fmla="*/ 244699 w 2910625"/>
                <a:gd name="connsiteY64" fmla="*/ 3554569 h 4288665"/>
                <a:gd name="connsiteX65" fmla="*/ 154546 w 2910625"/>
                <a:gd name="connsiteY65" fmla="*/ 3425780 h 4288665"/>
                <a:gd name="connsiteX66" fmla="*/ 77273 w 2910625"/>
                <a:gd name="connsiteY66" fmla="*/ 3271234 h 4288665"/>
                <a:gd name="connsiteX67" fmla="*/ 38637 w 2910625"/>
                <a:gd name="connsiteY67" fmla="*/ 3206840 h 4288665"/>
                <a:gd name="connsiteX68" fmla="*/ 0 w 2910625"/>
                <a:gd name="connsiteY68" fmla="*/ 3078051 h 4288665"/>
                <a:gd name="connsiteX69" fmla="*/ 38637 w 2910625"/>
                <a:gd name="connsiteY69" fmla="*/ 2807594 h 4288665"/>
                <a:gd name="connsiteX70" fmla="*/ 51515 w 2910625"/>
                <a:gd name="connsiteY70" fmla="*/ 2768958 h 4288665"/>
                <a:gd name="connsiteX71" fmla="*/ 90152 w 2910625"/>
                <a:gd name="connsiteY71" fmla="*/ 2730321 h 4288665"/>
                <a:gd name="connsiteX72" fmla="*/ 141668 w 2910625"/>
                <a:gd name="connsiteY72" fmla="*/ 2704564 h 4288665"/>
                <a:gd name="connsiteX73" fmla="*/ 180304 w 2910625"/>
                <a:gd name="connsiteY73" fmla="*/ 2678806 h 4288665"/>
                <a:gd name="connsiteX74" fmla="*/ 206062 w 2910625"/>
                <a:gd name="connsiteY74" fmla="*/ 2446986 h 4288665"/>
                <a:gd name="connsiteX75" fmla="*/ 218941 w 2910625"/>
                <a:gd name="connsiteY75" fmla="*/ 2318197 h 4288665"/>
                <a:gd name="connsiteX76" fmla="*/ 231820 w 2910625"/>
                <a:gd name="connsiteY76" fmla="*/ 2240924 h 4288665"/>
                <a:gd name="connsiteX77" fmla="*/ 257577 w 2910625"/>
                <a:gd name="connsiteY77" fmla="*/ 2163651 h 4288665"/>
                <a:gd name="connsiteX78" fmla="*/ 270456 w 2910625"/>
                <a:gd name="connsiteY78" fmla="*/ 1970468 h 4288665"/>
                <a:gd name="connsiteX79" fmla="*/ 218941 w 2910625"/>
                <a:gd name="connsiteY79" fmla="*/ 1545465 h 4288665"/>
                <a:gd name="connsiteX80" fmla="*/ 206062 w 2910625"/>
                <a:gd name="connsiteY80" fmla="*/ 1481071 h 4288665"/>
                <a:gd name="connsiteX81" fmla="*/ 128789 w 2910625"/>
                <a:gd name="connsiteY81" fmla="*/ 1352282 h 4288665"/>
                <a:gd name="connsiteX82" fmla="*/ 77273 w 2910625"/>
                <a:gd name="connsiteY82" fmla="*/ 1275009 h 4288665"/>
                <a:gd name="connsiteX83" fmla="*/ 51515 w 2910625"/>
                <a:gd name="connsiteY83" fmla="*/ 1081825 h 4288665"/>
                <a:gd name="connsiteX84" fmla="*/ 0 w 2910625"/>
                <a:gd name="connsiteY84" fmla="*/ 746975 h 4288665"/>
                <a:gd name="connsiteX85" fmla="*/ 51515 w 2910625"/>
                <a:gd name="connsiteY85" fmla="*/ 425003 h 4288665"/>
                <a:gd name="connsiteX86" fmla="*/ 296214 w 2910625"/>
                <a:gd name="connsiteY86" fmla="*/ 257578 h 4288665"/>
                <a:gd name="connsiteX87" fmla="*/ 553792 w 2910625"/>
                <a:gd name="connsiteY8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08338 w 2910625"/>
                <a:gd name="connsiteY57" fmla="*/ 4121240 h 4288665"/>
                <a:gd name="connsiteX58" fmla="*/ 540913 w 2910625"/>
                <a:gd name="connsiteY58" fmla="*/ 3979572 h 4288665"/>
                <a:gd name="connsiteX59" fmla="*/ 450761 w 2910625"/>
                <a:gd name="connsiteY59" fmla="*/ 3863662 h 4288665"/>
                <a:gd name="connsiteX60" fmla="*/ 373487 w 2910625"/>
                <a:gd name="connsiteY60" fmla="*/ 3747752 h 4288665"/>
                <a:gd name="connsiteX61" fmla="*/ 296214 w 2910625"/>
                <a:gd name="connsiteY61" fmla="*/ 3644721 h 4288665"/>
                <a:gd name="connsiteX62" fmla="*/ 283335 w 2910625"/>
                <a:gd name="connsiteY62" fmla="*/ 3606085 h 4288665"/>
                <a:gd name="connsiteX63" fmla="*/ 244699 w 2910625"/>
                <a:gd name="connsiteY63" fmla="*/ 3554569 h 4288665"/>
                <a:gd name="connsiteX64" fmla="*/ 154546 w 2910625"/>
                <a:gd name="connsiteY64" fmla="*/ 3425780 h 4288665"/>
                <a:gd name="connsiteX65" fmla="*/ 77273 w 2910625"/>
                <a:gd name="connsiteY65" fmla="*/ 3271234 h 4288665"/>
                <a:gd name="connsiteX66" fmla="*/ 38637 w 2910625"/>
                <a:gd name="connsiteY66" fmla="*/ 3206840 h 4288665"/>
                <a:gd name="connsiteX67" fmla="*/ 0 w 2910625"/>
                <a:gd name="connsiteY67" fmla="*/ 3078051 h 4288665"/>
                <a:gd name="connsiteX68" fmla="*/ 38637 w 2910625"/>
                <a:gd name="connsiteY68" fmla="*/ 2807594 h 4288665"/>
                <a:gd name="connsiteX69" fmla="*/ 51515 w 2910625"/>
                <a:gd name="connsiteY69" fmla="*/ 2768958 h 4288665"/>
                <a:gd name="connsiteX70" fmla="*/ 90152 w 2910625"/>
                <a:gd name="connsiteY70" fmla="*/ 2730321 h 4288665"/>
                <a:gd name="connsiteX71" fmla="*/ 141668 w 2910625"/>
                <a:gd name="connsiteY71" fmla="*/ 2704564 h 4288665"/>
                <a:gd name="connsiteX72" fmla="*/ 180304 w 2910625"/>
                <a:gd name="connsiteY72" fmla="*/ 2678806 h 4288665"/>
                <a:gd name="connsiteX73" fmla="*/ 206062 w 2910625"/>
                <a:gd name="connsiteY73" fmla="*/ 2446986 h 4288665"/>
                <a:gd name="connsiteX74" fmla="*/ 218941 w 2910625"/>
                <a:gd name="connsiteY74" fmla="*/ 2318197 h 4288665"/>
                <a:gd name="connsiteX75" fmla="*/ 231820 w 2910625"/>
                <a:gd name="connsiteY75" fmla="*/ 2240924 h 4288665"/>
                <a:gd name="connsiteX76" fmla="*/ 257577 w 2910625"/>
                <a:gd name="connsiteY76" fmla="*/ 2163651 h 4288665"/>
                <a:gd name="connsiteX77" fmla="*/ 270456 w 2910625"/>
                <a:gd name="connsiteY77" fmla="*/ 1970468 h 4288665"/>
                <a:gd name="connsiteX78" fmla="*/ 218941 w 2910625"/>
                <a:gd name="connsiteY78" fmla="*/ 1545465 h 4288665"/>
                <a:gd name="connsiteX79" fmla="*/ 206062 w 2910625"/>
                <a:gd name="connsiteY79" fmla="*/ 1481071 h 4288665"/>
                <a:gd name="connsiteX80" fmla="*/ 128789 w 2910625"/>
                <a:gd name="connsiteY80" fmla="*/ 1352282 h 4288665"/>
                <a:gd name="connsiteX81" fmla="*/ 77273 w 2910625"/>
                <a:gd name="connsiteY81" fmla="*/ 1275009 h 4288665"/>
                <a:gd name="connsiteX82" fmla="*/ 51515 w 2910625"/>
                <a:gd name="connsiteY82" fmla="*/ 1081825 h 4288665"/>
                <a:gd name="connsiteX83" fmla="*/ 0 w 2910625"/>
                <a:gd name="connsiteY83" fmla="*/ 746975 h 4288665"/>
                <a:gd name="connsiteX84" fmla="*/ 51515 w 2910625"/>
                <a:gd name="connsiteY84" fmla="*/ 425003 h 4288665"/>
                <a:gd name="connsiteX85" fmla="*/ 296214 w 2910625"/>
                <a:gd name="connsiteY85" fmla="*/ 257578 h 4288665"/>
                <a:gd name="connsiteX86" fmla="*/ 553792 w 2910625"/>
                <a:gd name="connsiteY8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540913 w 2910625"/>
                <a:gd name="connsiteY57" fmla="*/ 3979572 h 4288665"/>
                <a:gd name="connsiteX58" fmla="*/ 450761 w 2910625"/>
                <a:gd name="connsiteY58" fmla="*/ 3863662 h 4288665"/>
                <a:gd name="connsiteX59" fmla="*/ 373487 w 2910625"/>
                <a:gd name="connsiteY59" fmla="*/ 3747752 h 4288665"/>
                <a:gd name="connsiteX60" fmla="*/ 296214 w 2910625"/>
                <a:gd name="connsiteY60" fmla="*/ 3644721 h 4288665"/>
                <a:gd name="connsiteX61" fmla="*/ 283335 w 2910625"/>
                <a:gd name="connsiteY61" fmla="*/ 3606085 h 4288665"/>
                <a:gd name="connsiteX62" fmla="*/ 244699 w 2910625"/>
                <a:gd name="connsiteY62" fmla="*/ 3554569 h 4288665"/>
                <a:gd name="connsiteX63" fmla="*/ 154546 w 2910625"/>
                <a:gd name="connsiteY63" fmla="*/ 3425780 h 4288665"/>
                <a:gd name="connsiteX64" fmla="*/ 77273 w 2910625"/>
                <a:gd name="connsiteY64" fmla="*/ 3271234 h 4288665"/>
                <a:gd name="connsiteX65" fmla="*/ 38637 w 2910625"/>
                <a:gd name="connsiteY65" fmla="*/ 3206840 h 4288665"/>
                <a:gd name="connsiteX66" fmla="*/ 0 w 2910625"/>
                <a:gd name="connsiteY66" fmla="*/ 3078051 h 4288665"/>
                <a:gd name="connsiteX67" fmla="*/ 38637 w 2910625"/>
                <a:gd name="connsiteY67" fmla="*/ 2807594 h 4288665"/>
                <a:gd name="connsiteX68" fmla="*/ 51515 w 2910625"/>
                <a:gd name="connsiteY68" fmla="*/ 2768958 h 4288665"/>
                <a:gd name="connsiteX69" fmla="*/ 90152 w 2910625"/>
                <a:gd name="connsiteY69" fmla="*/ 2730321 h 4288665"/>
                <a:gd name="connsiteX70" fmla="*/ 141668 w 2910625"/>
                <a:gd name="connsiteY70" fmla="*/ 2704564 h 4288665"/>
                <a:gd name="connsiteX71" fmla="*/ 180304 w 2910625"/>
                <a:gd name="connsiteY71" fmla="*/ 2678806 h 4288665"/>
                <a:gd name="connsiteX72" fmla="*/ 206062 w 2910625"/>
                <a:gd name="connsiteY72" fmla="*/ 2446986 h 4288665"/>
                <a:gd name="connsiteX73" fmla="*/ 218941 w 2910625"/>
                <a:gd name="connsiteY73" fmla="*/ 2318197 h 4288665"/>
                <a:gd name="connsiteX74" fmla="*/ 231820 w 2910625"/>
                <a:gd name="connsiteY74" fmla="*/ 2240924 h 4288665"/>
                <a:gd name="connsiteX75" fmla="*/ 257577 w 2910625"/>
                <a:gd name="connsiteY75" fmla="*/ 2163651 h 4288665"/>
                <a:gd name="connsiteX76" fmla="*/ 270456 w 2910625"/>
                <a:gd name="connsiteY76" fmla="*/ 1970468 h 4288665"/>
                <a:gd name="connsiteX77" fmla="*/ 218941 w 2910625"/>
                <a:gd name="connsiteY77" fmla="*/ 1545465 h 4288665"/>
                <a:gd name="connsiteX78" fmla="*/ 206062 w 2910625"/>
                <a:gd name="connsiteY78" fmla="*/ 1481071 h 4288665"/>
                <a:gd name="connsiteX79" fmla="*/ 128789 w 2910625"/>
                <a:gd name="connsiteY79" fmla="*/ 1352282 h 4288665"/>
                <a:gd name="connsiteX80" fmla="*/ 77273 w 2910625"/>
                <a:gd name="connsiteY80" fmla="*/ 1275009 h 4288665"/>
                <a:gd name="connsiteX81" fmla="*/ 51515 w 2910625"/>
                <a:gd name="connsiteY81" fmla="*/ 1081825 h 4288665"/>
                <a:gd name="connsiteX82" fmla="*/ 0 w 2910625"/>
                <a:gd name="connsiteY82" fmla="*/ 746975 h 4288665"/>
                <a:gd name="connsiteX83" fmla="*/ 51515 w 2910625"/>
                <a:gd name="connsiteY83" fmla="*/ 425003 h 4288665"/>
                <a:gd name="connsiteX84" fmla="*/ 296214 w 2910625"/>
                <a:gd name="connsiteY84" fmla="*/ 257578 h 4288665"/>
                <a:gd name="connsiteX85" fmla="*/ 553792 w 2910625"/>
                <a:gd name="connsiteY8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83335 w 2910625"/>
                <a:gd name="connsiteY60" fmla="*/ 3606085 h 4288665"/>
                <a:gd name="connsiteX61" fmla="*/ 244699 w 2910625"/>
                <a:gd name="connsiteY61" fmla="*/ 3554569 h 4288665"/>
                <a:gd name="connsiteX62" fmla="*/ 154546 w 2910625"/>
                <a:gd name="connsiteY62" fmla="*/ 3425780 h 4288665"/>
                <a:gd name="connsiteX63" fmla="*/ 77273 w 2910625"/>
                <a:gd name="connsiteY63" fmla="*/ 3271234 h 4288665"/>
                <a:gd name="connsiteX64" fmla="*/ 38637 w 2910625"/>
                <a:gd name="connsiteY64" fmla="*/ 3206840 h 4288665"/>
                <a:gd name="connsiteX65" fmla="*/ 0 w 2910625"/>
                <a:gd name="connsiteY65" fmla="*/ 3078051 h 4288665"/>
                <a:gd name="connsiteX66" fmla="*/ 38637 w 2910625"/>
                <a:gd name="connsiteY66" fmla="*/ 2807594 h 4288665"/>
                <a:gd name="connsiteX67" fmla="*/ 51515 w 2910625"/>
                <a:gd name="connsiteY67" fmla="*/ 2768958 h 4288665"/>
                <a:gd name="connsiteX68" fmla="*/ 90152 w 2910625"/>
                <a:gd name="connsiteY68" fmla="*/ 2730321 h 4288665"/>
                <a:gd name="connsiteX69" fmla="*/ 141668 w 2910625"/>
                <a:gd name="connsiteY69" fmla="*/ 2704564 h 4288665"/>
                <a:gd name="connsiteX70" fmla="*/ 180304 w 2910625"/>
                <a:gd name="connsiteY70" fmla="*/ 2678806 h 4288665"/>
                <a:gd name="connsiteX71" fmla="*/ 206062 w 2910625"/>
                <a:gd name="connsiteY71" fmla="*/ 2446986 h 4288665"/>
                <a:gd name="connsiteX72" fmla="*/ 218941 w 2910625"/>
                <a:gd name="connsiteY72" fmla="*/ 2318197 h 4288665"/>
                <a:gd name="connsiteX73" fmla="*/ 231820 w 2910625"/>
                <a:gd name="connsiteY73" fmla="*/ 2240924 h 4288665"/>
                <a:gd name="connsiteX74" fmla="*/ 257577 w 2910625"/>
                <a:gd name="connsiteY74" fmla="*/ 2163651 h 4288665"/>
                <a:gd name="connsiteX75" fmla="*/ 270456 w 2910625"/>
                <a:gd name="connsiteY75" fmla="*/ 1970468 h 4288665"/>
                <a:gd name="connsiteX76" fmla="*/ 218941 w 2910625"/>
                <a:gd name="connsiteY76" fmla="*/ 1545465 h 4288665"/>
                <a:gd name="connsiteX77" fmla="*/ 206062 w 2910625"/>
                <a:gd name="connsiteY77" fmla="*/ 1481071 h 4288665"/>
                <a:gd name="connsiteX78" fmla="*/ 128789 w 2910625"/>
                <a:gd name="connsiteY78" fmla="*/ 1352282 h 4288665"/>
                <a:gd name="connsiteX79" fmla="*/ 77273 w 2910625"/>
                <a:gd name="connsiteY79" fmla="*/ 1275009 h 4288665"/>
                <a:gd name="connsiteX80" fmla="*/ 51515 w 2910625"/>
                <a:gd name="connsiteY80" fmla="*/ 1081825 h 4288665"/>
                <a:gd name="connsiteX81" fmla="*/ 0 w 2910625"/>
                <a:gd name="connsiteY81" fmla="*/ 746975 h 4288665"/>
                <a:gd name="connsiteX82" fmla="*/ 51515 w 2910625"/>
                <a:gd name="connsiteY82" fmla="*/ 425003 h 4288665"/>
                <a:gd name="connsiteX83" fmla="*/ 296214 w 2910625"/>
                <a:gd name="connsiteY83" fmla="*/ 257578 h 4288665"/>
                <a:gd name="connsiteX84" fmla="*/ 553792 w 2910625"/>
                <a:gd name="connsiteY8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44699 w 2910625"/>
                <a:gd name="connsiteY60" fmla="*/ 3554569 h 4288665"/>
                <a:gd name="connsiteX61" fmla="*/ 154546 w 2910625"/>
                <a:gd name="connsiteY61" fmla="*/ 3425780 h 4288665"/>
                <a:gd name="connsiteX62" fmla="*/ 77273 w 2910625"/>
                <a:gd name="connsiteY62" fmla="*/ 3271234 h 4288665"/>
                <a:gd name="connsiteX63" fmla="*/ 38637 w 2910625"/>
                <a:gd name="connsiteY63" fmla="*/ 3206840 h 4288665"/>
                <a:gd name="connsiteX64" fmla="*/ 0 w 2910625"/>
                <a:gd name="connsiteY64" fmla="*/ 3078051 h 4288665"/>
                <a:gd name="connsiteX65" fmla="*/ 38637 w 2910625"/>
                <a:gd name="connsiteY65" fmla="*/ 2807594 h 4288665"/>
                <a:gd name="connsiteX66" fmla="*/ 51515 w 2910625"/>
                <a:gd name="connsiteY66" fmla="*/ 2768958 h 4288665"/>
                <a:gd name="connsiteX67" fmla="*/ 90152 w 2910625"/>
                <a:gd name="connsiteY67" fmla="*/ 2730321 h 4288665"/>
                <a:gd name="connsiteX68" fmla="*/ 141668 w 2910625"/>
                <a:gd name="connsiteY68" fmla="*/ 2704564 h 4288665"/>
                <a:gd name="connsiteX69" fmla="*/ 180304 w 2910625"/>
                <a:gd name="connsiteY69" fmla="*/ 2678806 h 4288665"/>
                <a:gd name="connsiteX70" fmla="*/ 206062 w 2910625"/>
                <a:gd name="connsiteY70" fmla="*/ 2446986 h 4288665"/>
                <a:gd name="connsiteX71" fmla="*/ 218941 w 2910625"/>
                <a:gd name="connsiteY71" fmla="*/ 2318197 h 4288665"/>
                <a:gd name="connsiteX72" fmla="*/ 231820 w 2910625"/>
                <a:gd name="connsiteY72" fmla="*/ 2240924 h 4288665"/>
                <a:gd name="connsiteX73" fmla="*/ 257577 w 2910625"/>
                <a:gd name="connsiteY73" fmla="*/ 2163651 h 4288665"/>
                <a:gd name="connsiteX74" fmla="*/ 270456 w 2910625"/>
                <a:gd name="connsiteY74" fmla="*/ 1970468 h 4288665"/>
                <a:gd name="connsiteX75" fmla="*/ 218941 w 2910625"/>
                <a:gd name="connsiteY75" fmla="*/ 1545465 h 4288665"/>
                <a:gd name="connsiteX76" fmla="*/ 206062 w 2910625"/>
                <a:gd name="connsiteY76" fmla="*/ 1481071 h 4288665"/>
                <a:gd name="connsiteX77" fmla="*/ 128789 w 2910625"/>
                <a:gd name="connsiteY77" fmla="*/ 1352282 h 4288665"/>
                <a:gd name="connsiteX78" fmla="*/ 77273 w 2910625"/>
                <a:gd name="connsiteY78" fmla="*/ 1275009 h 4288665"/>
                <a:gd name="connsiteX79" fmla="*/ 51515 w 2910625"/>
                <a:gd name="connsiteY79" fmla="*/ 1081825 h 4288665"/>
                <a:gd name="connsiteX80" fmla="*/ 0 w 2910625"/>
                <a:gd name="connsiteY80" fmla="*/ 746975 h 4288665"/>
                <a:gd name="connsiteX81" fmla="*/ 51515 w 2910625"/>
                <a:gd name="connsiteY81" fmla="*/ 425003 h 4288665"/>
                <a:gd name="connsiteX82" fmla="*/ 296214 w 2910625"/>
                <a:gd name="connsiteY82" fmla="*/ 257578 h 4288665"/>
                <a:gd name="connsiteX83" fmla="*/ 553792 w 2910625"/>
                <a:gd name="connsiteY8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38637 w 2910625"/>
                <a:gd name="connsiteY62" fmla="*/ 3206840 h 4288665"/>
                <a:gd name="connsiteX63" fmla="*/ 0 w 2910625"/>
                <a:gd name="connsiteY63" fmla="*/ 3078051 h 4288665"/>
                <a:gd name="connsiteX64" fmla="*/ 38637 w 2910625"/>
                <a:gd name="connsiteY64" fmla="*/ 2807594 h 4288665"/>
                <a:gd name="connsiteX65" fmla="*/ 51515 w 2910625"/>
                <a:gd name="connsiteY65" fmla="*/ 2768958 h 4288665"/>
                <a:gd name="connsiteX66" fmla="*/ 90152 w 2910625"/>
                <a:gd name="connsiteY66" fmla="*/ 2730321 h 4288665"/>
                <a:gd name="connsiteX67" fmla="*/ 141668 w 2910625"/>
                <a:gd name="connsiteY67" fmla="*/ 2704564 h 4288665"/>
                <a:gd name="connsiteX68" fmla="*/ 180304 w 2910625"/>
                <a:gd name="connsiteY68" fmla="*/ 2678806 h 4288665"/>
                <a:gd name="connsiteX69" fmla="*/ 206062 w 2910625"/>
                <a:gd name="connsiteY69" fmla="*/ 2446986 h 4288665"/>
                <a:gd name="connsiteX70" fmla="*/ 218941 w 2910625"/>
                <a:gd name="connsiteY70" fmla="*/ 2318197 h 4288665"/>
                <a:gd name="connsiteX71" fmla="*/ 231820 w 2910625"/>
                <a:gd name="connsiteY71" fmla="*/ 2240924 h 4288665"/>
                <a:gd name="connsiteX72" fmla="*/ 257577 w 2910625"/>
                <a:gd name="connsiteY72" fmla="*/ 2163651 h 4288665"/>
                <a:gd name="connsiteX73" fmla="*/ 270456 w 2910625"/>
                <a:gd name="connsiteY73" fmla="*/ 1970468 h 4288665"/>
                <a:gd name="connsiteX74" fmla="*/ 218941 w 2910625"/>
                <a:gd name="connsiteY74" fmla="*/ 1545465 h 4288665"/>
                <a:gd name="connsiteX75" fmla="*/ 206062 w 2910625"/>
                <a:gd name="connsiteY75" fmla="*/ 1481071 h 4288665"/>
                <a:gd name="connsiteX76" fmla="*/ 128789 w 2910625"/>
                <a:gd name="connsiteY76" fmla="*/ 1352282 h 4288665"/>
                <a:gd name="connsiteX77" fmla="*/ 77273 w 2910625"/>
                <a:gd name="connsiteY77" fmla="*/ 1275009 h 4288665"/>
                <a:gd name="connsiteX78" fmla="*/ 51515 w 2910625"/>
                <a:gd name="connsiteY78" fmla="*/ 1081825 h 4288665"/>
                <a:gd name="connsiteX79" fmla="*/ 0 w 2910625"/>
                <a:gd name="connsiteY79" fmla="*/ 746975 h 4288665"/>
                <a:gd name="connsiteX80" fmla="*/ 51515 w 2910625"/>
                <a:gd name="connsiteY80" fmla="*/ 425003 h 4288665"/>
                <a:gd name="connsiteX81" fmla="*/ 296214 w 2910625"/>
                <a:gd name="connsiteY81" fmla="*/ 257578 h 4288665"/>
                <a:gd name="connsiteX82" fmla="*/ 553792 w 2910625"/>
                <a:gd name="connsiteY8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90152 w 2910625"/>
                <a:gd name="connsiteY65" fmla="*/ 2730321 h 4288665"/>
                <a:gd name="connsiteX66" fmla="*/ 141668 w 2910625"/>
                <a:gd name="connsiteY66" fmla="*/ 2704564 h 4288665"/>
                <a:gd name="connsiteX67" fmla="*/ 180304 w 2910625"/>
                <a:gd name="connsiteY67" fmla="*/ 2678806 h 4288665"/>
                <a:gd name="connsiteX68" fmla="*/ 206062 w 2910625"/>
                <a:gd name="connsiteY68" fmla="*/ 2446986 h 4288665"/>
                <a:gd name="connsiteX69" fmla="*/ 218941 w 2910625"/>
                <a:gd name="connsiteY69" fmla="*/ 2318197 h 4288665"/>
                <a:gd name="connsiteX70" fmla="*/ 231820 w 2910625"/>
                <a:gd name="connsiteY70" fmla="*/ 2240924 h 4288665"/>
                <a:gd name="connsiteX71" fmla="*/ 257577 w 2910625"/>
                <a:gd name="connsiteY71" fmla="*/ 2163651 h 4288665"/>
                <a:gd name="connsiteX72" fmla="*/ 270456 w 2910625"/>
                <a:gd name="connsiteY72" fmla="*/ 1970468 h 4288665"/>
                <a:gd name="connsiteX73" fmla="*/ 218941 w 2910625"/>
                <a:gd name="connsiteY73" fmla="*/ 1545465 h 4288665"/>
                <a:gd name="connsiteX74" fmla="*/ 206062 w 2910625"/>
                <a:gd name="connsiteY74" fmla="*/ 1481071 h 4288665"/>
                <a:gd name="connsiteX75" fmla="*/ 128789 w 2910625"/>
                <a:gd name="connsiteY75" fmla="*/ 1352282 h 4288665"/>
                <a:gd name="connsiteX76" fmla="*/ 77273 w 2910625"/>
                <a:gd name="connsiteY76" fmla="*/ 1275009 h 4288665"/>
                <a:gd name="connsiteX77" fmla="*/ 51515 w 2910625"/>
                <a:gd name="connsiteY77" fmla="*/ 1081825 h 4288665"/>
                <a:gd name="connsiteX78" fmla="*/ 0 w 2910625"/>
                <a:gd name="connsiteY78" fmla="*/ 746975 h 4288665"/>
                <a:gd name="connsiteX79" fmla="*/ 51515 w 2910625"/>
                <a:gd name="connsiteY79" fmla="*/ 425003 h 4288665"/>
                <a:gd name="connsiteX80" fmla="*/ 296214 w 2910625"/>
                <a:gd name="connsiteY80" fmla="*/ 257578 h 4288665"/>
                <a:gd name="connsiteX81" fmla="*/ 553792 w 2910625"/>
                <a:gd name="connsiteY8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180304 w 2910625"/>
                <a:gd name="connsiteY66" fmla="*/ 2678806 h 4288665"/>
                <a:gd name="connsiteX67" fmla="*/ 206062 w 2910625"/>
                <a:gd name="connsiteY67" fmla="*/ 2446986 h 4288665"/>
                <a:gd name="connsiteX68" fmla="*/ 218941 w 2910625"/>
                <a:gd name="connsiteY68" fmla="*/ 2318197 h 4288665"/>
                <a:gd name="connsiteX69" fmla="*/ 231820 w 2910625"/>
                <a:gd name="connsiteY69" fmla="*/ 2240924 h 4288665"/>
                <a:gd name="connsiteX70" fmla="*/ 257577 w 2910625"/>
                <a:gd name="connsiteY70" fmla="*/ 2163651 h 4288665"/>
                <a:gd name="connsiteX71" fmla="*/ 270456 w 2910625"/>
                <a:gd name="connsiteY71" fmla="*/ 1970468 h 4288665"/>
                <a:gd name="connsiteX72" fmla="*/ 218941 w 2910625"/>
                <a:gd name="connsiteY72" fmla="*/ 1545465 h 4288665"/>
                <a:gd name="connsiteX73" fmla="*/ 206062 w 2910625"/>
                <a:gd name="connsiteY73" fmla="*/ 1481071 h 4288665"/>
                <a:gd name="connsiteX74" fmla="*/ 128789 w 2910625"/>
                <a:gd name="connsiteY74" fmla="*/ 1352282 h 4288665"/>
                <a:gd name="connsiteX75" fmla="*/ 77273 w 2910625"/>
                <a:gd name="connsiteY75" fmla="*/ 1275009 h 4288665"/>
                <a:gd name="connsiteX76" fmla="*/ 51515 w 2910625"/>
                <a:gd name="connsiteY76" fmla="*/ 1081825 h 4288665"/>
                <a:gd name="connsiteX77" fmla="*/ 0 w 2910625"/>
                <a:gd name="connsiteY77" fmla="*/ 746975 h 4288665"/>
                <a:gd name="connsiteX78" fmla="*/ 51515 w 2910625"/>
                <a:gd name="connsiteY78" fmla="*/ 425003 h 4288665"/>
                <a:gd name="connsiteX79" fmla="*/ 296214 w 2910625"/>
                <a:gd name="connsiteY79" fmla="*/ 257578 h 4288665"/>
                <a:gd name="connsiteX80" fmla="*/ 553792 w 2910625"/>
                <a:gd name="connsiteY8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206062 w 2910625"/>
                <a:gd name="connsiteY66" fmla="*/ 2446986 h 4288665"/>
                <a:gd name="connsiteX67" fmla="*/ 218941 w 2910625"/>
                <a:gd name="connsiteY67" fmla="*/ 2318197 h 4288665"/>
                <a:gd name="connsiteX68" fmla="*/ 231820 w 2910625"/>
                <a:gd name="connsiteY68" fmla="*/ 2240924 h 4288665"/>
                <a:gd name="connsiteX69" fmla="*/ 257577 w 2910625"/>
                <a:gd name="connsiteY69" fmla="*/ 2163651 h 4288665"/>
                <a:gd name="connsiteX70" fmla="*/ 270456 w 2910625"/>
                <a:gd name="connsiteY70" fmla="*/ 1970468 h 4288665"/>
                <a:gd name="connsiteX71" fmla="*/ 218941 w 2910625"/>
                <a:gd name="connsiteY71" fmla="*/ 1545465 h 4288665"/>
                <a:gd name="connsiteX72" fmla="*/ 206062 w 2910625"/>
                <a:gd name="connsiteY72" fmla="*/ 1481071 h 4288665"/>
                <a:gd name="connsiteX73" fmla="*/ 128789 w 2910625"/>
                <a:gd name="connsiteY73" fmla="*/ 1352282 h 4288665"/>
                <a:gd name="connsiteX74" fmla="*/ 77273 w 2910625"/>
                <a:gd name="connsiteY74" fmla="*/ 1275009 h 4288665"/>
                <a:gd name="connsiteX75" fmla="*/ 51515 w 2910625"/>
                <a:gd name="connsiteY75" fmla="*/ 1081825 h 4288665"/>
                <a:gd name="connsiteX76" fmla="*/ 0 w 2910625"/>
                <a:gd name="connsiteY76" fmla="*/ 746975 h 4288665"/>
                <a:gd name="connsiteX77" fmla="*/ 51515 w 2910625"/>
                <a:gd name="connsiteY77" fmla="*/ 425003 h 4288665"/>
                <a:gd name="connsiteX78" fmla="*/ 296214 w 2910625"/>
                <a:gd name="connsiteY78" fmla="*/ 257578 h 4288665"/>
                <a:gd name="connsiteX79" fmla="*/ 553792 w 2910625"/>
                <a:gd name="connsiteY7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06062 w 2910625"/>
                <a:gd name="connsiteY65" fmla="*/ 2446986 h 4288665"/>
                <a:gd name="connsiteX66" fmla="*/ 218941 w 2910625"/>
                <a:gd name="connsiteY66" fmla="*/ 2318197 h 4288665"/>
                <a:gd name="connsiteX67" fmla="*/ 231820 w 2910625"/>
                <a:gd name="connsiteY67" fmla="*/ 2240924 h 4288665"/>
                <a:gd name="connsiteX68" fmla="*/ 257577 w 2910625"/>
                <a:gd name="connsiteY68" fmla="*/ 2163651 h 4288665"/>
                <a:gd name="connsiteX69" fmla="*/ 270456 w 2910625"/>
                <a:gd name="connsiteY69" fmla="*/ 1970468 h 4288665"/>
                <a:gd name="connsiteX70" fmla="*/ 218941 w 2910625"/>
                <a:gd name="connsiteY70" fmla="*/ 1545465 h 4288665"/>
                <a:gd name="connsiteX71" fmla="*/ 206062 w 2910625"/>
                <a:gd name="connsiteY71" fmla="*/ 1481071 h 4288665"/>
                <a:gd name="connsiteX72" fmla="*/ 128789 w 2910625"/>
                <a:gd name="connsiteY72" fmla="*/ 1352282 h 4288665"/>
                <a:gd name="connsiteX73" fmla="*/ 77273 w 2910625"/>
                <a:gd name="connsiteY73" fmla="*/ 1275009 h 4288665"/>
                <a:gd name="connsiteX74" fmla="*/ 51515 w 2910625"/>
                <a:gd name="connsiteY74" fmla="*/ 1081825 h 4288665"/>
                <a:gd name="connsiteX75" fmla="*/ 0 w 2910625"/>
                <a:gd name="connsiteY75" fmla="*/ 746975 h 4288665"/>
                <a:gd name="connsiteX76" fmla="*/ 51515 w 2910625"/>
                <a:gd name="connsiteY76" fmla="*/ 425003 h 4288665"/>
                <a:gd name="connsiteX77" fmla="*/ 296214 w 2910625"/>
                <a:gd name="connsiteY77" fmla="*/ 257578 h 4288665"/>
                <a:gd name="connsiteX78" fmla="*/ 553792 w 2910625"/>
                <a:gd name="connsiteY7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31820 w 2910625"/>
                <a:gd name="connsiteY66" fmla="*/ 2240924 h 4288665"/>
                <a:gd name="connsiteX67" fmla="*/ 257577 w 2910625"/>
                <a:gd name="connsiteY67" fmla="*/ 2163651 h 4288665"/>
                <a:gd name="connsiteX68" fmla="*/ 270456 w 2910625"/>
                <a:gd name="connsiteY68" fmla="*/ 1970468 h 4288665"/>
                <a:gd name="connsiteX69" fmla="*/ 218941 w 2910625"/>
                <a:gd name="connsiteY69" fmla="*/ 1545465 h 4288665"/>
                <a:gd name="connsiteX70" fmla="*/ 206062 w 2910625"/>
                <a:gd name="connsiteY70" fmla="*/ 1481071 h 4288665"/>
                <a:gd name="connsiteX71" fmla="*/ 128789 w 2910625"/>
                <a:gd name="connsiteY71" fmla="*/ 1352282 h 4288665"/>
                <a:gd name="connsiteX72" fmla="*/ 77273 w 2910625"/>
                <a:gd name="connsiteY72" fmla="*/ 1275009 h 4288665"/>
                <a:gd name="connsiteX73" fmla="*/ 51515 w 2910625"/>
                <a:gd name="connsiteY73" fmla="*/ 1081825 h 4288665"/>
                <a:gd name="connsiteX74" fmla="*/ 0 w 2910625"/>
                <a:gd name="connsiteY74" fmla="*/ 746975 h 4288665"/>
                <a:gd name="connsiteX75" fmla="*/ 51515 w 2910625"/>
                <a:gd name="connsiteY75" fmla="*/ 425003 h 4288665"/>
                <a:gd name="connsiteX76" fmla="*/ 296214 w 2910625"/>
                <a:gd name="connsiteY76" fmla="*/ 257578 h 4288665"/>
                <a:gd name="connsiteX77" fmla="*/ 553792 w 2910625"/>
                <a:gd name="connsiteY7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206062 w 2910625"/>
                <a:gd name="connsiteY69" fmla="*/ 1481071 h 4288665"/>
                <a:gd name="connsiteX70" fmla="*/ 128789 w 2910625"/>
                <a:gd name="connsiteY70" fmla="*/ 1352282 h 4288665"/>
                <a:gd name="connsiteX71" fmla="*/ 77273 w 2910625"/>
                <a:gd name="connsiteY71" fmla="*/ 1275009 h 4288665"/>
                <a:gd name="connsiteX72" fmla="*/ 51515 w 2910625"/>
                <a:gd name="connsiteY72" fmla="*/ 1081825 h 4288665"/>
                <a:gd name="connsiteX73" fmla="*/ 0 w 2910625"/>
                <a:gd name="connsiteY73" fmla="*/ 746975 h 4288665"/>
                <a:gd name="connsiteX74" fmla="*/ 51515 w 2910625"/>
                <a:gd name="connsiteY74" fmla="*/ 425003 h 4288665"/>
                <a:gd name="connsiteX75" fmla="*/ 296214 w 2910625"/>
                <a:gd name="connsiteY75" fmla="*/ 257578 h 4288665"/>
                <a:gd name="connsiteX76" fmla="*/ 553792 w 2910625"/>
                <a:gd name="connsiteY7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77273 w 2910625"/>
                <a:gd name="connsiteY70" fmla="*/ 1275009 h 4288665"/>
                <a:gd name="connsiteX71" fmla="*/ 51515 w 2910625"/>
                <a:gd name="connsiteY71" fmla="*/ 1081825 h 4288665"/>
                <a:gd name="connsiteX72" fmla="*/ 0 w 2910625"/>
                <a:gd name="connsiteY72" fmla="*/ 746975 h 4288665"/>
                <a:gd name="connsiteX73" fmla="*/ 51515 w 2910625"/>
                <a:gd name="connsiteY73" fmla="*/ 425003 h 4288665"/>
                <a:gd name="connsiteX74" fmla="*/ 296214 w 2910625"/>
                <a:gd name="connsiteY74" fmla="*/ 257578 h 4288665"/>
                <a:gd name="connsiteX75" fmla="*/ 553792 w 2910625"/>
                <a:gd name="connsiteY7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51515 w 2910625"/>
                <a:gd name="connsiteY70" fmla="*/ 1081825 h 4288665"/>
                <a:gd name="connsiteX71" fmla="*/ 0 w 2910625"/>
                <a:gd name="connsiteY71" fmla="*/ 746975 h 4288665"/>
                <a:gd name="connsiteX72" fmla="*/ 51515 w 2910625"/>
                <a:gd name="connsiteY72" fmla="*/ 425003 h 4288665"/>
                <a:gd name="connsiteX73" fmla="*/ 296214 w 2910625"/>
                <a:gd name="connsiteY73" fmla="*/ 257578 h 4288665"/>
                <a:gd name="connsiteX74" fmla="*/ 553792 w 2910625"/>
                <a:gd name="connsiteY7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0 w 2910625"/>
                <a:gd name="connsiteY61" fmla="*/ 3078051 h 4288665"/>
                <a:gd name="connsiteX62" fmla="*/ 38637 w 2910625"/>
                <a:gd name="connsiteY62" fmla="*/ 2807594 h 4288665"/>
                <a:gd name="connsiteX63" fmla="*/ 141668 w 2910625"/>
                <a:gd name="connsiteY63" fmla="*/ 2704564 h 4288665"/>
                <a:gd name="connsiteX64" fmla="*/ 218941 w 2910625"/>
                <a:gd name="connsiteY64" fmla="*/ 2318197 h 4288665"/>
                <a:gd name="connsiteX65" fmla="*/ 257577 w 2910625"/>
                <a:gd name="connsiteY65" fmla="*/ 2163651 h 4288665"/>
                <a:gd name="connsiteX66" fmla="*/ 270456 w 2910625"/>
                <a:gd name="connsiteY66" fmla="*/ 1970468 h 4288665"/>
                <a:gd name="connsiteX67" fmla="*/ 218941 w 2910625"/>
                <a:gd name="connsiteY67" fmla="*/ 1545465 h 4288665"/>
                <a:gd name="connsiteX68" fmla="*/ 128789 w 2910625"/>
                <a:gd name="connsiteY68" fmla="*/ 1352282 h 4288665"/>
                <a:gd name="connsiteX69" fmla="*/ 51515 w 2910625"/>
                <a:gd name="connsiteY69" fmla="*/ 1081825 h 4288665"/>
                <a:gd name="connsiteX70" fmla="*/ 0 w 2910625"/>
                <a:gd name="connsiteY70" fmla="*/ 746975 h 4288665"/>
                <a:gd name="connsiteX71" fmla="*/ 51515 w 2910625"/>
                <a:gd name="connsiteY71" fmla="*/ 425003 h 4288665"/>
                <a:gd name="connsiteX72" fmla="*/ 296214 w 2910625"/>
                <a:gd name="connsiteY72" fmla="*/ 257578 h 4288665"/>
                <a:gd name="connsiteX73" fmla="*/ 553792 w 2910625"/>
                <a:gd name="connsiteY7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738648 w 2910625"/>
                <a:gd name="connsiteY47" fmla="*/ 4185634 h 4288665"/>
                <a:gd name="connsiteX48" fmla="*/ 1635617 w 2910625"/>
                <a:gd name="connsiteY48" fmla="*/ 4211392 h 4288665"/>
                <a:gd name="connsiteX49" fmla="*/ 1532586 w 2910625"/>
                <a:gd name="connsiteY49" fmla="*/ 4250028 h 4288665"/>
                <a:gd name="connsiteX50" fmla="*/ 1468192 w 2910625"/>
                <a:gd name="connsiteY50" fmla="*/ 4262907 h 4288665"/>
                <a:gd name="connsiteX51" fmla="*/ 1429555 w 2910625"/>
                <a:gd name="connsiteY51" fmla="*/ 4275786 h 4288665"/>
                <a:gd name="connsiteX52" fmla="*/ 1249251 w 2910625"/>
                <a:gd name="connsiteY52" fmla="*/ 4288665 h 4288665"/>
                <a:gd name="connsiteX53" fmla="*/ 1004552 w 2910625"/>
                <a:gd name="connsiteY53" fmla="*/ 4275786 h 4288665"/>
                <a:gd name="connsiteX54" fmla="*/ 862884 w 2910625"/>
                <a:gd name="connsiteY54" fmla="*/ 4211392 h 4288665"/>
                <a:gd name="connsiteX55" fmla="*/ 708338 w 2910625"/>
                <a:gd name="connsiteY55" fmla="*/ 4121240 h 4288665"/>
                <a:gd name="connsiteX56" fmla="*/ 450761 w 2910625"/>
                <a:gd name="connsiteY56" fmla="*/ 3863662 h 4288665"/>
                <a:gd name="connsiteX57" fmla="*/ 373487 w 2910625"/>
                <a:gd name="connsiteY57" fmla="*/ 3747752 h 4288665"/>
                <a:gd name="connsiteX58" fmla="*/ 296214 w 2910625"/>
                <a:gd name="connsiteY58" fmla="*/ 3644721 h 4288665"/>
                <a:gd name="connsiteX59" fmla="*/ 154546 w 2910625"/>
                <a:gd name="connsiteY59" fmla="*/ 3425780 h 4288665"/>
                <a:gd name="connsiteX60" fmla="*/ 0 w 2910625"/>
                <a:gd name="connsiteY60" fmla="*/ 3078051 h 4288665"/>
                <a:gd name="connsiteX61" fmla="*/ 38637 w 2910625"/>
                <a:gd name="connsiteY61" fmla="*/ 2807594 h 4288665"/>
                <a:gd name="connsiteX62" fmla="*/ 141668 w 2910625"/>
                <a:gd name="connsiteY62" fmla="*/ 2704564 h 4288665"/>
                <a:gd name="connsiteX63" fmla="*/ 218941 w 2910625"/>
                <a:gd name="connsiteY63" fmla="*/ 2318197 h 4288665"/>
                <a:gd name="connsiteX64" fmla="*/ 257577 w 2910625"/>
                <a:gd name="connsiteY64" fmla="*/ 2163651 h 4288665"/>
                <a:gd name="connsiteX65" fmla="*/ 270456 w 2910625"/>
                <a:gd name="connsiteY65" fmla="*/ 1970468 h 4288665"/>
                <a:gd name="connsiteX66" fmla="*/ 218941 w 2910625"/>
                <a:gd name="connsiteY66" fmla="*/ 1545465 h 4288665"/>
                <a:gd name="connsiteX67" fmla="*/ 128789 w 2910625"/>
                <a:gd name="connsiteY67" fmla="*/ 1352282 h 4288665"/>
                <a:gd name="connsiteX68" fmla="*/ 51515 w 2910625"/>
                <a:gd name="connsiteY68" fmla="*/ 1081825 h 4288665"/>
                <a:gd name="connsiteX69" fmla="*/ 0 w 2910625"/>
                <a:gd name="connsiteY69" fmla="*/ 746975 h 4288665"/>
                <a:gd name="connsiteX70" fmla="*/ 51515 w 2910625"/>
                <a:gd name="connsiteY70" fmla="*/ 425003 h 4288665"/>
                <a:gd name="connsiteX71" fmla="*/ 296214 w 2910625"/>
                <a:gd name="connsiteY71" fmla="*/ 257578 h 4288665"/>
                <a:gd name="connsiteX72" fmla="*/ 553792 w 2910625"/>
                <a:gd name="connsiteY7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09104 w 2910625"/>
                <a:gd name="connsiteY44" fmla="*/ 3953814 h 4288665"/>
                <a:gd name="connsiteX45" fmla="*/ 1918952 w 2910625"/>
                <a:gd name="connsiteY45" fmla="*/ 4043966 h 4288665"/>
                <a:gd name="connsiteX46" fmla="*/ 1738648 w 2910625"/>
                <a:gd name="connsiteY46" fmla="*/ 4185634 h 4288665"/>
                <a:gd name="connsiteX47" fmla="*/ 1635617 w 2910625"/>
                <a:gd name="connsiteY47" fmla="*/ 4211392 h 4288665"/>
                <a:gd name="connsiteX48" fmla="*/ 1532586 w 2910625"/>
                <a:gd name="connsiteY48" fmla="*/ 4250028 h 4288665"/>
                <a:gd name="connsiteX49" fmla="*/ 1468192 w 2910625"/>
                <a:gd name="connsiteY49" fmla="*/ 4262907 h 4288665"/>
                <a:gd name="connsiteX50" fmla="*/ 1429555 w 2910625"/>
                <a:gd name="connsiteY50" fmla="*/ 4275786 h 4288665"/>
                <a:gd name="connsiteX51" fmla="*/ 1249251 w 2910625"/>
                <a:gd name="connsiteY51" fmla="*/ 4288665 h 4288665"/>
                <a:gd name="connsiteX52" fmla="*/ 1004552 w 2910625"/>
                <a:gd name="connsiteY52" fmla="*/ 4275786 h 4288665"/>
                <a:gd name="connsiteX53" fmla="*/ 862884 w 2910625"/>
                <a:gd name="connsiteY53" fmla="*/ 4211392 h 4288665"/>
                <a:gd name="connsiteX54" fmla="*/ 708338 w 2910625"/>
                <a:gd name="connsiteY54" fmla="*/ 4121240 h 4288665"/>
                <a:gd name="connsiteX55" fmla="*/ 450761 w 2910625"/>
                <a:gd name="connsiteY55" fmla="*/ 3863662 h 4288665"/>
                <a:gd name="connsiteX56" fmla="*/ 373487 w 2910625"/>
                <a:gd name="connsiteY56" fmla="*/ 3747752 h 4288665"/>
                <a:gd name="connsiteX57" fmla="*/ 296214 w 2910625"/>
                <a:gd name="connsiteY57" fmla="*/ 3644721 h 4288665"/>
                <a:gd name="connsiteX58" fmla="*/ 154546 w 2910625"/>
                <a:gd name="connsiteY58" fmla="*/ 3425780 h 4288665"/>
                <a:gd name="connsiteX59" fmla="*/ 0 w 2910625"/>
                <a:gd name="connsiteY59" fmla="*/ 3078051 h 4288665"/>
                <a:gd name="connsiteX60" fmla="*/ 38637 w 2910625"/>
                <a:gd name="connsiteY60" fmla="*/ 2807594 h 4288665"/>
                <a:gd name="connsiteX61" fmla="*/ 141668 w 2910625"/>
                <a:gd name="connsiteY61" fmla="*/ 2704564 h 4288665"/>
                <a:gd name="connsiteX62" fmla="*/ 218941 w 2910625"/>
                <a:gd name="connsiteY62" fmla="*/ 2318197 h 4288665"/>
                <a:gd name="connsiteX63" fmla="*/ 257577 w 2910625"/>
                <a:gd name="connsiteY63" fmla="*/ 2163651 h 4288665"/>
                <a:gd name="connsiteX64" fmla="*/ 270456 w 2910625"/>
                <a:gd name="connsiteY64" fmla="*/ 1970468 h 4288665"/>
                <a:gd name="connsiteX65" fmla="*/ 218941 w 2910625"/>
                <a:gd name="connsiteY65" fmla="*/ 1545465 h 4288665"/>
                <a:gd name="connsiteX66" fmla="*/ 128789 w 2910625"/>
                <a:gd name="connsiteY66" fmla="*/ 1352282 h 4288665"/>
                <a:gd name="connsiteX67" fmla="*/ 51515 w 2910625"/>
                <a:gd name="connsiteY67" fmla="*/ 1081825 h 4288665"/>
                <a:gd name="connsiteX68" fmla="*/ 0 w 2910625"/>
                <a:gd name="connsiteY68" fmla="*/ 746975 h 4288665"/>
                <a:gd name="connsiteX69" fmla="*/ 51515 w 2910625"/>
                <a:gd name="connsiteY69" fmla="*/ 425003 h 4288665"/>
                <a:gd name="connsiteX70" fmla="*/ 296214 w 2910625"/>
                <a:gd name="connsiteY70" fmla="*/ 257578 h 4288665"/>
                <a:gd name="connsiteX71" fmla="*/ 553792 w 2910625"/>
                <a:gd name="connsiteY7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09104 w 2910625"/>
                <a:gd name="connsiteY43" fmla="*/ 3953814 h 4288665"/>
                <a:gd name="connsiteX44" fmla="*/ 1918952 w 2910625"/>
                <a:gd name="connsiteY44" fmla="*/ 4043966 h 4288665"/>
                <a:gd name="connsiteX45" fmla="*/ 1738648 w 2910625"/>
                <a:gd name="connsiteY45" fmla="*/ 4185634 h 4288665"/>
                <a:gd name="connsiteX46" fmla="*/ 1635617 w 2910625"/>
                <a:gd name="connsiteY46" fmla="*/ 4211392 h 4288665"/>
                <a:gd name="connsiteX47" fmla="*/ 1532586 w 2910625"/>
                <a:gd name="connsiteY47" fmla="*/ 4250028 h 4288665"/>
                <a:gd name="connsiteX48" fmla="*/ 1468192 w 2910625"/>
                <a:gd name="connsiteY48" fmla="*/ 4262907 h 4288665"/>
                <a:gd name="connsiteX49" fmla="*/ 1429555 w 2910625"/>
                <a:gd name="connsiteY49" fmla="*/ 4275786 h 4288665"/>
                <a:gd name="connsiteX50" fmla="*/ 1249251 w 2910625"/>
                <a:gd name="connsiteY50" fmla="*/ 4288665 h 4288665"/>
                <a:gd name="connsiteX51" fmla="*/ 1004552 w 2910625"/>
                <a:gd name="connsiteY51" fmla="*/ 4275786 h 4288665"/>
                <a:gd name="connsiteX52" fmla="*/ 862884 w 2910625"/>
                <a:gd name="connsiteY52" fmla="*/ 4211392 h 4288665"/>
                <a:gd name="connsiteX53" fmla="*/ 708338 w 2910625"/>
                <a:gd name="connsiteY53" fmla="*/ 4121240 h 4288665"/>
                <a:gd name="connsiteX54" fmla="*/ 450761 w 2910625"/>
                <a:gd name="connsiteY54" fmla="*/ 3863662 h 4288665"/>
                <a:gd name="connsiteX55" fmla="*/ 373487 w 2910625"/>
                <a:gd name="connsiteY55" fmla="*/ 3747752 h 4288665"/>
                <a:gd name="connsiteX56" fmla="*/ 296214 w 2910625"/>
                <a:gd name="connsiteY56" fmla="*/ 3644721 h 4288665"/>
                <a:gd name="connsiteX57" fmla="*/ 154546 w 2910625"/>
                <a:gd name="connsiteY57" fmla="*/ 3425780 h 4288665"/>
                <a:gd name="connsiteX58" fmla="*/ 0 w 2910625"/>
                <a:gd name="connsiteY58" fmla="*/ 3078051 h 4288665"/>
                <a:gd name="connsiteX59" fmla="*/ 38637 w 2910625"/>
                <a:gd name="connsiteY59" fmla="*/ 2807594 h 4288665"/>
                <a:gd name="connsiteX60" fmla="*/ 141668 w 2910625"/>
                <a:gd name="connsiteY60" fmla="*/ 2704564 h 4288665"/>
                <a:gd name="connsiteX61" fmla="*/ 218941 w 2910625"/>
                <a:gd name="connsiteY61" fmla="*/ 2318197 h 4288665"/>
                <a:gd name="connsiteX62" fmla="*/ 257577 w 2910625"/>
                <a:gd name="connsiteY62" fmla="*/ 2163651 h 4288665"/>
                <a:gd name="connsiteX63" fmla="*/ 270456 w 2910625"/>
                <a:gd name="connsiteY63" fmla="*/ 1970468 h 4288665"/>
                <a:gd name="connsiteX64" fmla="*/ 218941 w 2910625"/>
                <a:gd name="connsiteY64" fmla="*/ 1545465 h 4288665"/>
                <a:gd name="connsiteX65" fmla="*/ 128789 w 2910625"/>
                <a:gd name="connsiteY65" fmla="*/ 1352282 h 4288665"/>
                <a:gd name="connsiteX66" fmla="*/ 51515 w 2910625"/>
                <a:gd name="connsiteY66" fmla="*/ 1081825 h 4288665"/>
                <a:gd name="connsiteX67" fmla="*/ 0 w 2910625"/>
                <a:gd name="connsiteY67" fmla="*/ 746975 h 4288665"/>
                <a:gd name="connsiteX68" fmla="*/ 51515 w 2910625"/>
                <a:gd name="connsiteY68" fmla="*/ 425003 h 4288665"/>
                <a:gd name="connsiteX69" fmla="*/ 296214 w 2910625"/>
                <a:gd name="connsiteY69" fmla="*/ 257578 h 4288665"/>
                <a:gd name="connsiteX70" fmla="*/ 553792 w 2910625"/>
                <a:gd name="connsiteY7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40924 w 2910625"/>
                <a:gd name="connsiteY36" fmla="*/ 3078051 h 4288665"/>
                <a:gd name="connsiteX37" fmla="*/ 2215166 w 2910625"/>
                <a:gd name="connsiteY37" fmla="*/ 3322749 h 4288665"/>
                <a:gd name="connsiteX38" fmla="*/ 2202287 w 2910625"/>
                <a:gd name="connsiteY38" fmla="*/ 3464417 h 4288665"/>
                <a:gd name="connsiteX39" fmla="*/ 2176530 w 2910625"/>
                <a:gd name="connsiteY39" fmla="*/ 3567448 h 4288665"/>
                <a:gd name="connsiteX40" fmla="*/ 2137893 w 2910625"/>
                <a:gd name="connsiteY40" fmla="*/ 3721994 h 4288665"/>
                <a:gd name="connsiteX41" fmla="*/ 2112135 w 2910625"/>
                <a:gd name="connsiteY41" fmla="*/ 3773510 h 4288665"/>
                <a:gd name="connsiteX42" fmla="*/ 2009104 w 2910625"/>
                <a:gd name="connsiteY42" fmla="*/ 3953814 h 4288665"/>
                <a:gd name="connsiteX43" fmla="*/ 1918952 w 2910625"/>
                <a:gd name="connsiteY43" fmla="*/ 4043966 h 4288665"/>
                <a:gd name="connsiteX44" fmla="*/ 1738648 w 2910625"/>
                <a:gd name="connsiteY44" fmla="*/ 4185634 h 4288665"/>
                <a:gd name="connsiteX45" fmla="*/ 1635617 w 2910625"/>
                <a:gd name="connsiteY45" fmla="*/ 4211392 h 4288665"/>
                <a:gd name="connsiteX46" fmla="*/ 1532586 w 2910625"/>
                <a:gd name="connsiteY46" fmla="*/ 4250028 h 4288665"/>
                <a:gd name="connsiteX47" fmla="*/ 1468192 w 2910625"/>
                <a:gd name="connsiteY47" fmla="*/ 4262907 h 4288665"/>
                <a:gd name="connsiteX48" fmla="*/ 1429555 w 2910625"/>
                <a:gd name="connsiteY48" fmla="*/ 4275786 h 4288665"/>
                <a:gd name="connsiteX49" fmla="*/ 1249251 w 2910625"/>
                <a:gd name="connsiteY49" fmla="*/ 4288665 h 4288665"/>
                <a:gd name="connsiteX50" fmla="*/ 1004552 w 2910625"/>
                <a:gd name="connsiteY50" fmla="*/ 4275786 h 4288665"/>
                <a:gd name="connsiteX51" fmla="*/ 862884 w 2910625"/>
                <a:gd name="connsiteY51" fmla="*/ 4211392 h 4288665"/>
                <a:gd name="connsiteX52" fmla="*/ 708338 w 2910625"/>
                <a:gd name="connsiteY52" fmla="*/ 4121240 h 4288665"/>
                <a:gd name="connsiteX53" fmla="*/ 450761 w 2910625"/>
                <a:gd name="connsiteY53" fmla="*/ 3863662 h 4288665"/>
                <a:gd name="connsiteX54" fmla="*/ 373487 w 2910625"/>
                <a:gd name="connsiteY54" fmla="*/ 3747752 h 4288665"/>
                <a:gd name="connsiteX55" fmla="*/ 296214 w 2910625"/>
                <a:gd name="connsiteY55" fmla="*/ 3644721 h 4288665"/>
                <a:gd name="connsiteX56" fmla="*/ 154546 w 2910625"/>
                <a:gd name="connsiteY56" fmla="*/ 3425780 h 4288665"/>
                <a:gd name="connsiteX57" fmla="*/ 0 w 2910625"/>
                <a:gd name="connsiteY57" fmla="*/ 3078051 h 4288665"/>
                <a:gd name="connsiteX58" fmla="*/ 38637 w 2910625"/>
                <a:gd name="connsiteY58" fmla="*/ 2807594 h 4288665"/>
                <a:gd name="connsiteX59" fmla="*/ 141668 w 2910625"/>
                <a:gd name="connsiteY59" fmla="*/ 2704564 h 4288665"/>
                <a:gd name="connsiteX60" fmla="*/ 218941 w 2910625"/>
                <a:gd name="connsiteY60" fmla="*/ 2318197 h 4288665"/>
                <a:gd name="connsiteX61" fmla="*/ 257577 w 2910625"/>
                <a:gd name="connsiteY61" fmla="*/ 2163651 h 4288665"/>
                <a:gd name="connsiteX62" fmla="*/ 270456 w 2910625"/>
                <a:gd name="connsiteY62" fmla="*/ 1970468 h 4288665"/>
                <a:gd name="connsiteX63" fmla="*/ 218941 w 2910625"/>
                <a:gd name="connsiteY63" fmla="*/ 1545465 h 4288665"/>
                <a:gd name="connsiteX64" fmla="*/ 128789 w 2910625"/>
                <a:gd name="connsiteY64" fmla="*/ 1352282 h 4288665"/>
                <a:gd name="connsiteX65" fmla="*/ 51515 w 2910625"/>
                <a:gd name="connsiteY65" fmla="*/ 1081825 h 4288665"/>
                <a:gd name="connsiteX66" fmla="*/ 0 w 2910625"/>
                <a:gd name="connsiteY66" fmla="*/ 746975 h 4288665"/>
                <a:gd name="connsiteX67" fmla="*/ 51515 w 2910625"/>
                <a:gd name="connsiteY67" fmla="*/ 425003 h 4288665"/>
                <a:gd name="connsiteX68" fmla="*/ 296214 w 2910625"/>
                <a:gd name="connsiteY68" fmla="*/ 257578 h 4288665"/>
                <a:gd name="connsiteX69" fmla="*/ 553792 w 2910625"/>
                <a:gd name="connsiteY6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15166 w 2910625"/>
                <a:gd name="connsiteY36" fmla="*/ 3322749 h 4288665"/>
                <a:gd name="connsiteX37" fmla="*/ 2202287 w 2910625"/>
                <a:gd name="connsiteY37" fmla="*/ 3464417 h 4288665"/>
                <a:gd name="connsiteX38" fmla="*/ 2176530 w 2910625"/>
                <a:gd name="connsiteY38" fmla="*/ 3567448 h 4288665"/>
                <a:gd name="connsiteX39" fmla="*/ 2137893 w 2910625"/>
                <a:gd name="connsiteY39" fmla="*/ 3721994 h 4288665"/>
                <a:gd name="connsiteX40" fmla="*/ 2112135 w 2910625"/>
                <a:gd name="connsiteY40" fmla="*/ 3773510 h 4288665"/>
                <a:gd name="connsiteX41" fmla="*/ 2009104 w 2910625"/>
                <a:gd name="connsiteY41" fmla="*/ 3953814 h 4288665"/>
                <a:gd name="connsiteX42" fmla="*/ 1918952 w 2910625"/>
                <a:gd name="connsiteY42" fmla="*/ 4043966 h 4288665"/>
                <a:gd name="connsiteX43" fmla="*/ 1738648 w 2910625"/>
                <a:gd name="connsiteY43" fmla="*/ 4185634 h 4288665"/>
                <a:gd name="connsiteX44" fmla="*/ 1635617 w 2910625"/>
                <a:gd name="connsiteY44" fmla="*/ 4211392 h 4288665"/>
                <a:gd name="connsiteX45" fmla="*/ 1532586 w 2910625"/>
                <a:gd name="connsiteY45" fmla="*/ 4250028 h 4288665"/>
                <a:gd name="connsiteX46" fmla="*/ 1468192 w 2910625"/>
                <a:gd name="connsiteY46" fmla="*/ 4262907 h 4288665"/>
                <a:gd name="connsiteX47" fmla="*/ 1429555 w 2910625"/>
                <a:gd name="connsiteY47" fmla="*/ 4275786 h 4288665"/>
                <a:gd name="connsiteX48" fmla="*/ 1249251 w 2910625"/>
                <a:gd name="connsiteY48" fmla="*/ 4288665 h 4288665"/>
                <a:gd name="connsiteX49" fmla="*/ 1004552 w 2910625"/>
                <a:gd name="connsiteY49" fmla="*/ 4275786 h 4288665"/>
                <a:gd name="connsiteX50" fmla="*/ 862884 w 2910625"/>
                <a:gd name="connsiteY50" fmla="*/ 4211392 h 4288665"/>
                <a:gd name="connsiteX51" fmla="*/ 708338 w 2910625"/>
                <a:gd name="connsiteY51" fmla="*/ 4121240 h 4288665"/>
                <a:gd name="connsiteX52" fmla="*/ 450761 w 2910625"/>
                <a:gd name="connsiteY52" fmla="*/ 3863662 h 4288665"/>
                <a:gd name="connsiteX53" fmla="*/ 373487 w 2910625"/>
                <a:gd name="connsiteY53" fmla="*/ 3747752 h 4288665"/>
                <a:gd name="connsiteX54" fmla="*/ 296214 w 2910625"/>
                <a:gd name="connsiteY54" fmla="*/ 3644721 h 4288665"/>
                <a:gd name="connsiteX55" fmla="*/ 154546 w 2910625"/>
                <a:gd name="connsiteY55" fmla="*/ 3425780 h 4288665"/>
                <a:gd name="connsiteX56" fmla="*/ 0 w 2910625"/>
                <a:gd name="connsiteY56" fmla="*/ 3078051 h 4288665"/>
                <a:gd name="connsiteX57" fmla="*/ 38637 w 2910625"/>
                <a:gd name="connsiteY57" fmla="*/ 2807594 h 4288665"/>
                <a:gd name="connsiteX58" fmla="*/ 141668 w 2910625"/>
                <a:gd name="connsiteY58" fmla="*/ 2704564 h 4288665"/>
                <a:gd name="connsiteX59" fmla="*/ 218941 w 2910625"/>
                <a:gd name="connsiteY59" fmla="*/ 2318197 h 4288665"/>
                <a:gd name="connsiteX60" fmla="*/ 257577 w 2910625"/>
                <a:gd name="connsiteY60" fmla="*/ 2163651 h 4288665"/>
                <a:gd name="connsiteX61" fmla="*/ 270456 w 2910625"/>
                <a:gd name="connsiteY61" fmla="*/ 1970468 h 4288665"/>
                <a:gd name="connsiteX62" fmla="*/ 218941 w 2910625"/>
                <a:gd name="connsiteY62" fmla="*/ 1545465 h 4288665"/>
                <a:gd name="connsiteX63" fmla="*/ 128789 w 2910625"/>
                <a:gd name="connsiteY63" fmla="*/ 1352282 h 4288665"/>
                <a:gd name="connsiteX64" fmla="*/ 51515 w 2910625"/>
                <a:gd name="connsiteY64" fmla="*/ 1081825 h 4288665"/>
                <a:gd name="connsiteX65" fmla="*/ 0 w 2910625"/>
                <a:gd name="connsiteY65" fmla="*/ 746975 h 4288665"/>
                <a:gd name="connsiteX66" fmla="*/ 51515 w 2910625"/>
                <a:gd name="connsiteY66" fmla="*/ 425003 h 4288665"/>
                <a:gd name="connsiteX67" fmla="*/ 296214 w 2910625"/>
                <a:gd name="connsiteY67" fmla="*/ 257578 h 4288665"/>
                <a:gd name="connsiteX68" fmla="*/ 553792 w 2910625"/>
                <a:gd name="connsiteY6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02287 w 2910625"/>
                <a:gd name="connsiteY36" fmla="*/ 3464417 h 4288665"/>
                <a:gd name="connsiteX37" fmla="*/ 2176530 w 2910625"/>
                <a:gd name="connsiteY37" fmla="*/ 3567448 h 4288665"/>
                <a:gd name="connsiteX38" fmla="*/ 2137893 w 2910625"/>
                <a:gd name="connsiteY38" fmla="*/ 3721994 h 4288665"/>
                <a:gd name="connsiteX39" fmla="*/ 2112135 w 2910625"/>
                <a:gd name="connsiteY39" fmla="*/ 3773510 h 4288665"/>
                <a:gd name="connsiteX40" fmla="*/ 2009104 w 2910625"/>
                <a:gd name="connsiteY40" fmla="*/ 3953814 h 4288665"/>
                <a:gd name="connsiteX41" fmla="*/ 1918952 w 2910625"/>
                <a:gd name="connsiteY41" fmla="*/ 4043966 h 4288665"/>
                <a:gd name="connsiteX42" fmla="*/ 1738648 w 2910625"/>
                <a:gd name="connsiteY42" fmla="*/ 4185634 h 4288665"/>
                <a:gd name="connsiteX43" fmla="*/ 1635617 w 2910625"/>
                <a:gd name="connsiteY43" fmla="*/ 4211392 h 4288665"/>
                <a:gd name="connsiteX44" fmla="*/ 1532586 w 2910625"/>
                <a:gd name="connsiteY44" fmla="*/ 4250028 h 4288665"/>
                <a:gd name="connsiteX45" fmla="*/ 1468192 w 2910625"/>
                <a:gd name="connsiteY45" fmla="*/ 4262907 h 4288665"/>
                <a:gd name="connsiteX46" fmla="*/ 1429555 w 2910625"/>
                <a:gd name="connsiteY46" fmla="*/ 4275786 h 4288665"/>
                <a:gd name="connsiteX47" fmla="*/ 1249251 w 2910625"/>
                <a:gd name="connsiteY47" fmla="*/ 4288665 h 4288665"/>
                <a:gd name="connsiteX48" fmla="*/ 1004552 w 2910625"/>
                <a:gd name="connsiteY48" fmla="*/ 4275786 h 4288665"/>
                <a:gd name="connsiteX49" fmla="*/ 862884 w 2910625"/>
                <a:gd name="connsiteY49" fmla="*/ 4211392 h 4288665"/>
                <a:gd name="connsiteX50" fmla="*/ 708338 w 2910625"/>
                <a:gd name="connsiteY50" fmla="*/ 4121240 h 4288665"/>
                <a:gd name="connsiteX51" fmla="*/ 450761 w 2910625"/>
                <a:gd name="connsiteY51" fmla="*/ 3863662 h 4288665"/>
                <a:gd name="connsiteX52" fmla="*/ 373487 w 2910625"/>
                <a:gd name="connsiteY52" fmla="*/ 3747752 h 4288665"/>
                <a:gd name="connsiteX53" fmla="*/ 296214 w 2910625"/>
                <a:gd name="connsiteY53" fmla="*/ 3644721 h 4288665"/>
                <a:gd name="connsiteX54" fmla="*/ 154546 w 2910625"/>
                <a:gd name="connsiteY54" fmla="*/ 3425780 h 4288665"/>
                <a:gd name="connsiteX55" fmla="*/ 0 w 2910625"/>
                <a:gd name="connsiteY55" fmla="*/ 3078051 h 4288665"/>
                <a:gd name="connsiteX56" fmla="*/ 38637 w 2910625"/>
                <a:gd name="connsiteY56" fmla="*/ 2807594 h 4288665"/>
                <a:gd name="connsiteX57" fmla="*/ 141668 w 2910625"/>
                <a:gd name="connsiteY57" fmla="*/ 2704564 h 4288665"/>
                <a:gd name="connsiteX58" fmla="*/ 218941 w 2910625"/>
                <a:gd name="connsiteY58" fmla="*/ 2318197 h 4288665"/>
                <a:gd name="connsiteX59" fmla="*/ 257577 w 2910625"/>
                <a:gd name="connsiteY59" fmla="*/ 2163651 h 4288665"/>
                <a:gd name="connsiteX60" fmla="*/ 270456 w 2910625"/>
                <a:gd name="connsiteY60" fmla="*/ 1970468 h 4288665"/>
                <a:gd name="connsiteX61" fmla="*/ 218941 w 2910625"/>
                <a:gd name="connsiteY61" fmla="*/ 1545465 h 4288665"/>
                <a:gd name="connsiteX62" fmla="*/ 128789 w 2910625"/>
                <a:gd name="connsiteY62" fmla="*/ 1352282 h 4288665"/>
                <a:gd name="connsiteX63" fmla="*/ 51515 w 2910625"/>
                <a:gd name="connsiteY63" fmla="*/ 1081825 h 4288665"/>
                <a:gd name="connsiteX64" fmla="*/ 0 w 2910625"/>
                <a:gd name="connsiteY64" fmla="*/ 746975 h 4288665"/>
                <a:gd name="connsiteX65" fmla="*/ 51515 w 2910625"/>
                <a:gd name="connsiteY65" fmla="*/ 425003 h 4288665"/>
                <a:gd name="connsiteX66" fmla="*/ 296214 w 2910625"/>
                <a:gd name="connsiteY66" fmla="*/ 257578 h 4288665"/>
                <a:gd name="connsiteX67" fmla="*/ 553792 w 2910625"/>
                <a:gd name="connsiteY6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202287 w 2910625"/>
                <a:gd name="connsiteY35" fmla="*/ 3464417 h 4288665"/>
                <a:gd name="connsiteX36" fmla="*/ 2176530 w 2910625"/>
                <a:gd name="connsiteY36" fmla="*/ 3567448 h 4288665"/>
                <a:gd name="connsiteX37" fmla="*/ 2137893 w 2910625"/>
                <a:gd name="connsiteY37" fmla="*/ 3721994 h 4288665"/>
                <a:gd name="connsiteX38" fmla="*/ 2112135 w 2910625"/>
                <a:gd name="connsiteY38" fmla="*/ 3773510 h 4288665"/>
                <a:gd name="connsiteX39" fmla="*/ 2009104 w 2910625"/>
                <a:gd name="connsiteY39" fmla="*/ 3953814 h 4288665"/>
                <a:gd name="connsiteX40" fmla="*/ 1918952 w 2910625"/>
                <a:gd name="connsiteY40" fmla="*/ 4043966 h 4288665"/>
                <a:gd name="connsiteX41" fmla="*/ 1738648 w 2910625"/>
                <a:gd name="connsiteY41" fmla="*/ 4185634 h 4288665"/>
                <a:gd name="connsiteX42" fmla="*/ 1635617 w 2910625"/>
                <a:gd name="connsiteY42" fmla="*/ 4211392 h 4288665"/>
                <a:gd name="connsiteX43" fmla="*/ 1532586 w 2910625"/>
                <a:gd name="connsiteY43" fmla="*/ 4250028 h 4288665"/>
                <a:gd name="connsiteX44" fmla="*/ 1468192 w 2910625"/>
                <a:gd name="connsiteY44" fmla="*/ 4262907 h 4288665"/>
                <a:gd name="connsiteX45" fmla="*/ 1429555 w 2910625"/>
                <a:gd name="connsiteY45" fmla="*/ 4275786 h 4288665"/>
                <a:gd name="connsiteX46" fmla="*/ 1249251 w 2910625"/>
                <a:gd name="connsiteY46" fmla="*/ 4288665 h 4288665"/>
                <a:gd name="connsiteX47" fmla="*/ 1004552 w 2910625"/>
                <a:gd name="connsiteY47" fmla="*/ 4275786 h 4288665"/>
                <a:gd name="connsiteX48" fmla="*/ 862884 w 2910625"/>
                <a:gd name="connsiteY48" fmla="*/ 4211392 h 4288665"/>
                <a:gd name="connsiteX49" fmla="*/ 708338 w 2910625"/>
                <a:gd name="connsiteY49" fmla="*/ 4121240 h 4288665"/>
                <a:gd name="connsiteX50" fmla="*/ 450761 w 2910625"/>
                <a:gd name="connsiteY50" fmla="*/ 3863662 h 4288665"/>
                <a:gd name="connsiteX51" fmla="*/ 373487 w 2910625"/>
                <a:gd name="connsiteY51" fmla="*/ 3747752 h 4288665"/>
                <a:gd name="connsiteX52" fmla="*/ 296214 w 2910625"/>
                <a:gd name="connsiteY52" fmla="*/ 3644721 h 4288665"/>
                <a:gd name="connsiteX53" fmla="*/ 154546 w 2910625"/>
                <a:gd name="connsiteY53" fmla="*/ 3425780 h 4288665"/>
                <a:gd name="connsiteX54" fmla="*/ 0 w 2910625"/>
                <a:gd name="connsiteY54" fmla="*/ 3078051 h 4288665"/>
                <a:gd name="connsiteX55" fmla="*/ 38637 w 2910625"/>
                <a:gd name="connsiteY55" fmla="*/ 2807594 h 4288665"/>
                <a:gd name="connsiteX56" fmla="*/ 141668 w 2910625"/>
                <a:gd name="connsiteY56" fmla="*/ 2704564 h 4288665"/>
                <a:gd name="connsiteX57" fmla="*/ 218941 w 2910625"/>
                <a:gd name="connsiteY57" fmla="*/ 2318197 h 4288665"/>
                <a:gd name="connsiteX58" fmla="*/ 257577 w 2910625"/>
                <a:gd name="connsiteY58" fmla="*/ 2163651 h 4288665"/>
                <a:gd name="connsiteX59" fmla="*/ 270456 w 2910625"/>
                <a:gd name="connsiteY59" fmla="*/ 1970468 h 4288665"/>
                <a:gd name="connsiteX60" fmla="*/ 218941 w 2910625"/>
                <a:gd name="connsiteY60" fmla="*/ 1545465 h 4288665"/>
                <a:gd name="connsiteX61" fmla="*/ 128789 w 2910625"/>
                <a:gd name="connsiteY61" fmla="*/ 1352282 h 4288665"/>
                <a:gd name="connsiteX62" fmla="*/ 51515 w 2910625"/>
                <a:gd name="connsiteY62" fmla="*/ 1081825 h 4288665"/>
                <a:gd name="connsiteX63" fmla="*/ 0 w 2910625"/>
                <a:gd name="connsiteY63" fmla="*/ 746975 h 4288665"/>
                <a:gd name="connsiteX64" fmla="*/ 51515 w 2910625"/>
                <a:gd name="connsiteY64" fmla="*/ 425003 h 4288665"/>
                <a:gd name="connsiteX65" fmla="*/ 296214 w 2910625"/>
                <a:gd name="connsiteY65" fmla="*/ 257578 h 4288665"/>
                <a:gd name="connsiteX66" fmla="*/ 553792 w 2910625"/>
                <a:gd name="connsiteY6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472744 w 2910625"/>
                <a:gd name="connsiteY33" fmla="*/ 3000778 h 4288665"/>
                <a:gd name="connsiteX34" fmla="*/ 2202287 w 2910625"/>
                <a:gd name="connsiteY34" fmla="*/ 3464417 h 4288665"/>
                <a:gd name="connsiteX35" fmla="*/ 2176530 w 2910625"/>
                <a:gd name="connsiteY35" fmla="*/ 3567448 h 4288665"/>
                <a:gd name="connsiteX36" fmla="*/ 2137893 w 2910625"/>
                <a:gd name="connsiteY36" fmla="*/ 3721994 h 4288665"/>
                <a:gd name="connsiteX37" fmla="*/ 2112135 w 2910625"/>
                <a:gd name="connsiteY37" fmla="*/ 3773510 h 4288665"/>
                <a:gd name="connsiteX38" fmla="*/ 2009104 w 2910625"/>
                <a:gd name="connsiteY38" fmla="*/ 3953814 h 4288665"/>
                <a:gd name="connsiteX39" fmla="*/ 1918952 w 2910625"/>
                <a:gd name="connsiteY39" fmla="*/ 4043966 h 4288665"/>
                <a:gd name="connsiteX40" fmla="*/ 1738648 w 2910625"/>
                <a:gd name="connsiteY40" fmla="*/ 4185634 h 4288665"/>
                <a:gd name="connsiteX41" fmla="*/ 1635617 w 2910625"/>
                <a:gd name="connsiteY41" fmla="*/ 4211392 h 4288665"/>
                <a:gd name="connsiteX42" fmla="*/ 1532586 w 2910625"/>
                <a:gd name="connsiteY42" fmla="*/ 4250028 h 4288665"/>
                <a:gd name="connsiteX43" fmla="*/ 1468192 w 2910625"/>
                <a:gd name="connsiteY43" fmla="*/ 4262907 h 4288665"/>
                <a:gd name="connsiteX44" fmla="*/ 1429555 w 2910625"/>
                <a:gd name="connsiteY44" fmla="*/ 4275786 h 4288665"/>
                <a:gd name="connsiteX45" fmla="*/ 1249251 w 2910625"/>
                <a:gd name="connsiteY45" fmla="*/ 4288665 h 4288665"/>
                <a:gd name="connsiteX46" fmla="*/ 1004552 w 2910625"/>
                <a:gd name="connsiteY46" fmla="*/ 4275786 h 4288665"/>
                <a:gd name="connsiteX47" fmla="*/ 862884 w 2910625"/>
                <a:gd name="connsiteY47" fmla="*/ 4211392 h 4288665"/>
                <a:gd name="connsiteX48" fmla="*/ 708338 w 2910625"/>
                <a:gd name="connsiteY48" fmla="*/ 4121240 h 4288665"/>
                <a:gd name="connsiteX49" fmla="*/ 450761 w 2910625"/>
                <a:gd name="connsiteY49" fmla="*/ 3863662 h 4288665"/>
                <a:gd name="connsiteX50" fmla="*/ 373487 w 2910625"/>
                <a:gd name="connsiteY50" fmla="*/ 3747752 h 4288665"/>
                <a:gd name="connsiteX51" fmla="*/ 296214 w 2910625"/>
                <a:gd name="connsiteY51" fmla="*/ 3644721 h 4288665"/>
                <a:gd name="connsiteX52" fmla="*/ 154546 w 2910625"/>
                <a:gd name="connsiteY52" fmla="*/ 3425780 h 4288665"/>
                <a:gd name="connsiteX53" fmla="*/ 0 w 2910625"/>
                <a:gd name="connsiteY53" fmla="*/ 3078051 h 4288665"/>
                <a:gd name="connsiteX54" fmla="*/ 38637 w 2910625"/>
                <a:gd name="connsiteY54" fmla="*/ 2807594 h 4288665"/>
                <a:gd name="connsiteX55" fmla="*/ 141668 w 2910625"/>
                <a:gd name="connsiteY55" fmla="*/ 2704564 h 4288665"/>
                <a:gd name="connsiteX56" fmla="*/ 218941 w 2910625"/>
                <a:gd name="connsiteY56" fmla="*/ 2318197 h 4288665"/>
                <a:gd name="connsiteX57" fmla="*/ 257577 w 2910625"/>
                <a:gd name="connsiteY57" fmla="*/ 2163651 h 4288665"/>
                <a:gd name="connsiteX58" fmla="*/ 270456 w 2910625"/>
                <a:gd name="connsiteY58" fmla="*/ 1970468 h 4288665"/>
                <a:gd name="connsiteX59" fmla="*/ 218941 w 2910625"/>
                <a:gd name="connsiteY59" fmla="*/ 1545465 h 4288665"/>
                <a:gd name="connsiteX60" fmla="*/ 128789 w 2910625"/>
                <a:gd name="connsiteY60" fmla="*/ 1352282 h 4288665"/>
                <a:gd name="connsiteX61" fmla="*/ 51515 w 2910625"/>
                <a:gd name="connsiteY61" fmla="*/ 1081825 h 4288665"/>
                <a:gd name="connsiteX62" fmla="*/ 0 w 2910625"/>
                <a:gd name="connsiteY62" fmla="*/ 746975 h 4288665"/>
                <a:gd name="connsiteX63" fmla="*/ 51515 w 2910625"/>
                <a:gd name="connsiteY63" fmla="*/ 425003 h 4288665"/>
                <a:gd name="connsiteX64" fmla="*/ 296214 w 2910625"/>
                <a:gd name="connsiteY64" fmla="*/ 257578 h 4288665"/>
                <a:gd name="connsiteX65" fmla="*/ 553792 w 2910625"/>
                <a:gd name="connsiteY6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472744 w 2910625"/>
                <a:gd name="connsiteY32" fmla="*/ 3000778 h 4288665"/>
                <a:gd name="connsiteX33" fmla="*/ 2202287 w 2910625"/>
                <a:gd name="connsiteY33" fmla="*/ 3464417 h 4288665"/>
                <a:gd name="connsiteX34" fmla="*/ 2176530 w 2910625"/>
                <a:gd name="connsiteY34" fmla="*/ 3567448 h 4288665"/>
                <a:gd name="connsiteX35" fmla="*/ 2137893 w 2910625"/>
                <a:gd name="connsiteY35" fmla="*/ 3721994 h 4288665"/>
                <a:gd name="connsiteX36" fmla="*/ 2112135 w 2910625"/>
                <a:gd name="connsiteY36" fmla="*/ 3773510 h 4288665"/>
                <a:gd name="connsiteX37" fmla="*/ 2009104 w 2910625"/>
                <a:gd name="connsiteY37" fmla="*/ 3953814 h 4288665"/>
                <a:gd name="connsiteX38" fmla="*/ 1918952 w 2910625"/>
                <a:gd name="connsiteY38" fmla="*/ 4043966 h 4288665"/>
                <a:gd name="connsiteX39" fmla="*/ 1738648 w 2910625"/>
                <a:gd name="connsiteY39" fmla="*/ 4185634 h 4288665"/>
                <a:gd name="connsiteX40" fmla="*/ 1635617 w 2910625"/>
                <a:gd name="connsiteY40" fmla="*/ 4211392 h 4288665"/>
                <a:gd name="connsiteX41" fmla="*/ 1532586 w 2910625"/>
                <a:gd name="connsiteY41" fmla="*/ 4250028 h 4288665"/>
                <a:gd name="connsiteX42" fmla="*/ 1468192 w 2910625"/>
                <a:gd name="connsiteY42" fmla="*/ 4262907 h 4288665"/>
                <a:gd name="connsiteX43" fmla="*/ 1429555 w 2910625"/>
                <a:gd name="connsiteY43" fmla="*/ 4275786 h 4288665"/>
                <a:gd name="connsiteX44" fmla="*/ 1249251 w 2910625"/>
                <a:gd name="connsiteY44" fmla="*/ 4288665 h 4288665"/>
                <a:gd name="connsiteX45" fmla="*/ 1004552 w 2910625"/>
                <a:gd name="connsiteY45" fmla="*/ 4275786 h 4288665"/>
                <a:gd name="connsiteX46" fmla="*/ 862884 w 2910625"/>
                <a:gd name="connsiteY46" fmla="*/ 4211392 h 4288665"/>
                <a:gd name="connsiteX47" fmla="*/ 708338 w 2910625"/>
                <a:gd name="connsiteY47" fmla="*/ 4121240 h 4288665"/>
                <a:gd name="connsiteX48" fmla="*/ 450761 w 2910625"/>
                <a:gd name="connsiteY48" fmla="*/ 3863662 h 4288665"/>
                <a:gd name="connsiteX49" fmla="*/ 373487 w 2910625"/>
                <a:gd name="connsiteY49" fmla="*/ 3747752 h 4288665"/>
                <a:gd name="connsiteX50" fmla="*/ 296214 w 2910625"/>
                <a:gd name="connsiteY50" fmla="*/ 3644721 h 4288665"/>
                <a:gd name="connsiteX51" fmla="*/ 154546 w 2910625"/>
                <a:gd name="connsiteY51" fmla="*/ 3425780 h 4288665"/>
                <a:gd name="connsiteX52" fmla="*/ 0 w 2910625"/>
                <a:gd name="connsiteY52" fmla="*/ 3078051 h 4288665"/>
                <a:gd name="connsiteX53" fmla="*/ 38637 w 2910625"/>
                <a:gd name="connsiteY53" fmla="*/ 2807594 h 4288665"/>
                <a:gd name="connsiteX54" fmla="*/ 141668 w 2910625"/>
                <a:gd name="connsiteY54" fmla="*/ 2704564 h 4288665"/>
                <a:gd name="connsiteX55" fmla="*/ 218941 w 2910625"/>
                <a:gd name="connsiteY55" fmla="*/ 2318197 h 4288665"/>
                <a:gd name="connsiteX56" fmla="*/ 257577 w 2910625"/>
                <a:gd name="connsiteY56" fmla="*/ 2163651 h 4288665"/>
                <a:gd name="connsiteX57" fmla="*/ 270456 w 2910625"/>
                <a:gd name="connsiteY57" fmla="*/ 1970468 h 4288665"/>
                <a:gd name="connsiteX58" fmla="*/ 218941 w 2910625"/>
                <a:gd name="connsiteY58" fmla="*/ 1545465 h 4288665"/>
                <a:gd name="connsiteX59" fmla="*/ 128789 w 2910625"/>
                <a:gd name="connsiteY59" fmla="*/ 1352282 h 4288665"/>
                <a:gd name="connsiteX60" fmla="*/ 51515 w 2910625"/>
                <a:gd name="connsiteY60" fmla="*/ 1081825 h 4288665"/>
                <a:gd name="connsiteX61" fmla="*/ 0 w 2910625"/>
                <a:gd name="connsiteY61" fmla="*/ 746975 h 4288665"/>
                <a:gd name="connsiteX62" fmla="*/ 51515 w 2910625"/>
                <a:gd name="connsiteY62" fmla="*/ 425003 h 4288665"/>
                <a:gd name="connsiteX63" fmla="*/ 296214 w 2910625"/>
                <a:gd name="connsiteY63" fmla="*/ 257578 h 4288665"/>
                <a:gd name="connsiteX64" fmla="*/ 553792 w 2910625"/>
                <a:gd name="connsiteY6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691684 w 2910625"/>
                <a:gd name="connsiteY29" fmla="*/ 2743200 h 4288665"/>
                <a:gd name="connsiteX30" fmla="*/ 2678806 w 2910625"/>
                <a:gd name="connsiteY30" fmla="*/ 2781837 h 4288665"/>
                <a:gd name="connsiteX31" fmla="*/ 2472744 w 2910625"/>
                <a:gd name="connsiteY31" fmla="*/ 3000778 h 4288665"/>
                <a:gd name="connsiteX32" fmla="*/ 2202287 w 2910625"/>
                <a:gd name="connsiteY32" fmla="*/ 3464417 h 4288665"/>
                <a:gd name="connsiteX33" fmla="*/ 2176530 w 2910625"/>
                <a:gd name="connsiteY33" fmla="*/ 3567448 h 4288665"/>
                <a:gd name="connsiteX34" fmla="*/ 2137893 w 2910625"/>
                <a:gd name="connsiteY34" fmla="*/ 3721994 h 4288665"/>
                <a:gd name="connsiteX35" fmla="*/ 2112135 w 2910625"/>
                <a:gd name="connsiteY35" fmla="*/ 3773510 h 4288665"/>
                <a:gd name="connsiteX36" fmla="*/ 2009104 w 2910625"/>
                <a:gd name="connsiteY36" fmla="*/ 3953814 h 4288665"/>
                <a:gd name="connsiteX37" fmla="*/ 1918952 w 2910625"/>
                <a:gd name="connsiteY37" fmla="*/ 4043966 h 4288665"/>
                <a:gd name="connsiteX38" fmla="*/ 1738648 w 2910625"/>
                <a:gd name="connsiteY38" fmla="*/ 4185634 h 4288665"/>
                <a:gd name="connsiteX39" fmla="*/ 1635617 w 2910625"/>
                <a:gd name="connsiteY39" fmla="*/ 4211392 h 4288665"/>
                <a:gd name="connsiteX40" fmla="*/ 1532586 w 2910625"/>
                <a:gd name="connsiteY40" fmla="*/ 4250028 h 4288665"/>
                <a:gd name="connsiteX41" fmla="*/ 1468192 w 2910625"/>
                <a:gd name="connsiteY41" fmla="*/ 4262907 h 4288665"/>
                <a:gd name="connsiteX42" fmla="*/ 1429555 w 2910625"/>
                <a:gd name="connsiteY42" fmla="*/ 4275786 h 4288665"/>
                <a:gd name="connsiteX43" fmla="*/ 1249251 w 2910625"/>
                <a:gd name="connsiteY43" fmla="*/ 4288665 h 4288665"/>
                <a:gd name="connsiteX44" fmla="*/ 1004552 w 2910625"/>
                <a:gd name="connsiteY44" fmla="*/ 4275786 h 4288665"/>
                <a:gd name="connsiteX45" fmla="*/ 862884 w 2910625"/>
                <a:gd name="connsiteY45" fmla="*/ 4211392 h 4288665"/>
                <a:gd name="connsiteX46" fmla="*/ 708338 w 2910625"/>
                <a:gd name="connsiteY46" fmla="*/ 4121240 h 4288665"/>
                <a:gd name="connsiteX47" fmla="*/ 450761 w 2910625"/>
                <a:gd name="connsiteY47" fmla="*/ 3863662 h 4288665"/>
                <a:gd name="connsiteX48" fmla="*/ 373487 w 2910625"/>
                <a:gd name="connsiteY48" fmla="*/ 3747752 h 4288665"/>
                <a:gd name="connsiteX49" fmla="*/ 296214 w 2910625"/>
                <a:gd name="connsiteY49" fmla="*/ 3644721 h 4288665"/>
                <a:gd name="connsiteX50" fmla="*/ 154546 w 2910625"/>
                <a:gd name="connsiteY50" fmla="*/ 3425780 h 4288665"/>
                <a:gd name="connsiteX51" fmla="*/ 0 w 2910625"/>
                <a:gd name="connsiteY51" fmla="*/ 3078051 h 4288665"/>
                <a:gd name="connsiteX52" fmla="*/ 38637 w 2910625"/>
                <a:gd name="connsiteY52" fmla="*/ 2807594 h 4288665"/>
                <a:gd name="connsiteX53" fmla="*/ 141668 w 2910625"/>
                <a:gd name="connsiteY53" fmla="*/ 2704564 h 4288665"/>
                <a:gd name="connsiteX54" fmla="*/ 218941 w 2910625"/>
                <a:gd name="connsiteY54" fmla="*/ 2318197 h 4288665"/>
                <a:gd name="connsiteX55" fmla="*/ 257577 w 2910625"/>
                <a:gd name="connsiteY55" fmla="*/ 2163651 h 4288665"/>
                <a:gd name="connsiteX56" fmla="*/ 270456 w 2910625"/>
                <a:gd name="connsiteY56" fmla="*/ 1970468 h 4288665"/>
                <a:gd name="connsiteX57" fmla="*/ 218941 w 2910625"/>
                <a:gd name="connsiteY57" fmla="*/ 1545465 h 4288665"/>
                <a:gd name="connsiteX58" fmla="*/ 128789 w 2910625"/>
                <a:gd name="connsiteY58" fmla="*/ 1352282 h 4288665"/>
                <a:gd name="connsiteX59" fmla="*/ 51515 w 2910625"/>
                <a:gd name="connsiteY59" fmla="*/ 1081825 h 4288665"/>
                <a:gd name="connsiteX60" fmla="*/ 0 w 2910625"/>
                <a:gd name="connsiteY60" fmla="*/ 746975 h 4288665"/>
                <a:gd name="connsiteX61" fmla="*/ 51515 w 2910625"/>
                <a:gd name="connsiteY61" fmla="*/ 425003 h 4288665"/>
                <a:gd name="connsiteX62" fmla="*/ 296214 w 2910625"/>
                <a:gd name="connsiteY62" fmla="*/ 257578 h 4288665"/>
                <a:gd name="connsiteX63" fmla="*/ 553792 w 2910625"/>
                <a:gd name="connsiteY6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691684 w 2910625"/>
                <a:gd name="connsiteY28" fmla="*/ 2743200 h 4288665"/>
                <a:gd name="connsiteX29" fmla="*/ 2678806 w 2910625"/>
                <a:gd name="connsiteY29" fmla="*/ 2781837 h 4288665"/>
                <a:gd name="connsiteX30" fmla="*/ 2472744 w 2910625"/>
                <a:gd name="connsiteY30" fmla="*/ 3000778 h 4288665"/>
                <a:gd name="connsiteX31" fmla="*/ 2202287 w 2910625"/>
                <a:gd name="connsiteY31" fmla="*/ 3464417 h 4288665"/>
                <a:gd name="connsiteX32" fmla="*/ 2176530 w 2910625"/>
                <a:gd name="connsiteY32" fmla="*/ 3567448 h 4288665"/>
                <a:gd name="connsiteX33" fmla="*/ 2137893 w 2910625"/>
                <a:gd name="connsiteY33" fmla="*/ 3721994 h 4288665"/>
                <a:gd name="connsiteX34" fmla="*/ 2112135 w 2910625"/>
                <a:gd name="connsiteY34" fmla="*/ 3773510 h 4288665"/>
                <a:gd name="connsiteX35" fmla="*/ 2009104 w 2910625"/>
                <a:gd name="connsiteY35" fmla="*/ 3953814 h 4288665"/>
                <a:gd name="connsiteX36" fmla="*/ 1918952 w 2910625"/>
                <a:gd name="connsiteY36" fmla="*/ 4043966 h 4288665"/>
                <a:gd name="connsiteX37" fmla="*/ 1738648 w 2910625"/>
                <a:gd name="connsiteY37" fmla="*/ 4185634 h 4288665"/>
                <a:gd name="connsiteX38" fmla="*/ 1635617 w 2910625"/>
                <a:gd name="connsiteY38" fmla="*/ 4211392 h 4288665"/>
                <a:gd name="connsiteX39" fmla="*/ 1532586 w 2910625"/>
                <a:gd name="connsiteY39" fmla="*/ 4250028 h 4288665"/>
                <a:gd name="connsiteX40" fmla="*/ 1468192 w 2910625"/>
                <a:gd name="connsiteY40" fmla="*/ 4262907 h 4288665"/>
                <a:gd name="connsiteX41" fmla="*/ 1429555 w 2910625"/>
                <a:gd name="connsiteY41" fmla="*/ 4275786 h 4288665"/>
                <a:gd name="connsiteX42" fmla="*/ 1249251 w 2910625"/>
                <a:gd name="connsiteY42" fmla="*/ 4288665 h 4288665"/>
                <a:gd name="connsiteX43" fmla="*/ 1004552 w 2910625"/>
                <a:gd name="connsiteY43" fmla="*/ 4275786 h 4288665"/>
                <a:gd name="connsiteX44" fmla="*/ 862884 w 2910625"/>
                <a:gd name="connsiteY44" fmla="*/ 4211392 h 4288665"/>
                <a:gd name="connsiteX45" fmla="*/ 708338 w 2910625"/>
                <a:gd name="connsiteY45" fmla="*/ 4121240 h 4288665"/>
                <a:gd name="connsiteX46" fmla="*/ 450761 w 2910625"/>
                <a:gd name="connsiteY46" fmla="*/ 3863662 h 4288665"/>
                <a:gd name="connsiteX47" fmla="*/ 373487 w 2910625"/>
                <a:gd name="connsiteY47" fmla="*/ 3747752 h 4288665"/>
                <a:gd name="connsiteX48" fmla="*/ 296214 w 2910625"/>
                <a:gd name="connsiteY48" fmla="*/ 3644721 h 4288665"/>
                <a:gd name="connsiteX49" fmla="*/ 154546 w 2910625"/>
                <a:gd name="connsiteY49" fmla="*/ 3425780 h 4288665"/>
                <a:gd name="connsiteX50" fmla="*/ 0 w 2910625"/>
                <a:gd name="connsiteY50" fmla="*/ 3078051 h 4288665"/>
                <a:gd name="connsiteX51" fmla="*/ 38637 w 2910625"/>
                <a:gd name="connsiteY51" fmla="*/ 2807594 h 4288665"/>
                <a:gd name="connsiteX52" fmla="*/ 141668 w 2910625"/>
                <a:gd name="connsiteY52" fmla="*/ 2704564 h 4288665"/>
                <a:gd name="connsiteX53" fmla="*/ 218941 w 2910625"/>
                <a:gd name="connsiteY53" fmla="*/ 2318197 h 4288665"/>
                <a:gd name="connsiteX54" fmla="*/ 257577 w 2910625"/>
                <a:gd name="connsiteY54" fmla="*/ 2163651 h 4288665"/>
                <a:gd name="connsiteX55" fmla="*/ 270456 w 2910625"/>
                <a:gd name="connsiteY55" fmla="*/ 1970468 h 4288665"/>
                <a:gd name="connsiteX56" fmla="*/ 218941 w 2910625"/>
                <a:gd name="connsiteY56" fmla="*/ 1545465 h 4288665"/>
                <a:gd name="connsiteX57" fmla="*/ 128789 w 2910625"/>
                <a:gd name="connsiteY57" fmla="*/ 1352282 h 4288665"/>
                <a:gd name="connsiteX58" fmla="*/ 51515 w 2910625"/>
                <a:gd name="connsiteY58" fmla="*/ 1081825 h 4288665"/>
                <a:gd name="connsiteX59" fmla="*/ 0 w 2910625"/>
                <a:gd name="connsiteY59" fmla="*/ 746975 h 4288665"/>
                <a:gd name="connsiteX60" fmla="*/ 51515 w 2910625"/>
                <a:gd name="connsiteY60" fmla="*/ 425003 h 4288665"/>
                <a:gd name="connsiteX61" fmla="*/ 296214 w 2910625"/>
                <a:gd name="connsiteY61" fmla="*/ 257578 h 4288665"/>
                <a:gd name="connsiteX62" fmla="*/ 553792 w 2910625"/>
                <a:gd name="connsiteY6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33352 w 2902039"/>
                <a:gd name="connsiteY19" fmla="*/ 1455313 h 4288665"/>
                <a:gd name="connsiteX20" fmla="*/ 2884868 w 2902039"/>
                <a:gd name="connsiteY20" fmla="*/ 1584102 h 4288665"/>
                <a:gd name="connsiteX21" fmla="*/ 2897746 w 2902039"/>
                <a:gd name="connsiteY21" fmla="*/ 1635617 h 4288665"/>
                <a:gd name="connsiteX22" fmla="*/ 2897746 w 2902039"/>
                <a:gd name="connsiteY22" fmla="*/ 1828800 h 4288665"/>
                <a:gd name="connsiteX23" fmla="*/ 2871989 w 2902039"/>
                <a:gd name="connsiteY23" fmla="*/ 1918952 h 4288665"/>
                <a:gd name="connsiteX24" fmla="*/ 2846231 w 2902039"/>
                <a:gd name="connsiteY24" fmla="*/ 2060620 h 4288665"/>
                <a:gd name="connsiteX25" fmla="*/ 2807594 w 2902039"/>
                <a:gd name="connsiteY25" fmla="*/ 2434107 h 4288665"/>
                <a:gd name="connsiteX26" fmla="*/ 2781837 w 2902039"/>
                <a:gd name="connsiteY26" fmla="*/ 2550017 h 4288665"/>
                <a:gd name="connsiteX27" fmla="*/ 2691684 w 2902039"/>
                <a:gd name="connsiteY27" fmla="*/ 2743200 h 4288665"/>
                <a:gd name="connsiteX28" fmla="*/ 2678806 w 2902039"/>
                <a:gd name="connsiteY28" fmla="*/ 2781837 h 4288665"/>
                <a:gd name="connsiteX29" fmla="*/ 2472744 w 2902039"/>
                <a:gd name="connsiteY29" fmla="*/ 3000778 h 4288665"/>
                <a:gd name="connsiteX30" fmla="*/ 2202287 w 2902039"/>
                <a:gd name="connsiteY30" fmla="*/ 3464417 h 4288665"/>
                <a:gd name="connsiteX31" fmla="*/ 2176530 w 2902039"/>
                <a:gd name="connsiteY31" fmla="*/ 3567448 h 4288665"/>
                <a:gd name="connsiteX32" fmla="*/ 2137893 w 2902039"/>
                <a:gd name="connsiteY32" fmla="*/ 3721994 h 4288665"/>
                <a:gd name="connsiteX33" fmla="*/ 2112135 w 2902039"/>
                <a:gd name="connsiteY33" fmla="*/ 3773510 h 4288665"/>
                <a:gd name="connsiteX34" fmla="*/ 2009104 w 2902039"/>
                <a:gd name="connsiteY34" fmla="*/ 3953814 h 4288665"/>
                <a:gd name="connsiteX35" fmla="*/ 1918952 w 2902039"/>
                <a:gd name="connsiteY35" fmla="*/ 4043966 h 4288665"/>
                <a:gd name="connsiteX36" fmla="*/ 1738648 w 2902039"/>
                <a:gd name="connsiteY36" fmla="*/ 4185634 h 4288665"/>
                <a:gd name="connsiteX37" fmla="*/ 1635617 w 2902039"/>
                <a:gd name="connsiteY37" fmla="*/ 4211392 h 4288665"/>
                <a:gd name="connsiteX38" fmla="*/ 1532586 w 2902039"/>
                <a:gd name="connsiteY38" fmla="*/ 4250028 h 4288665"/>
                <a:gd name="connsiteX39" fmla="*/ 1468192 w 2902039"/>
                <a:gd name="connsiteY39" fmla="*/ 4262907 h 4288665"/>
                <a:gd name="connsiteX40" fmla="*/ 1429555 w 2902039"/>
                <a:gd name="connsiteY40" fmla="*/ 4275786 h 4288665"/>
                <a:gd name="connsiteX41" fmla="*/ 1249251 w 2902039"/>
                <a:gd name="connsiteY41" fmla="*/ 4288665 h 4288665"/>
                <a:gd name="connsiteX42" fmla="*/ 1004552 w 2902039"/>
                <a:gd name="connsiteY42" fmla="*/ 4275786 h 4288665"/>
                <a:gd name="connsiteX43" fmla="*/ 862884 w 2902039"/>
                <a:gd name="connsiteY43" fmla="*/ 4211392 h 4288665"/>
                <a:gd name="connsiteX44" fmla="*/ 708338 w 2902039"/>
                <a:gd name="connsiteY44" fmla="*/ 4121240 h 4288665"/>
                <a:gd name="connsiteX45" fmla="*/ 450761 w 2902039"/>
                <a:gd name="connsiteY45" fmla="*/ 3863662 h 4288665"/>
                <a:gd name="connsiteX46" fmla="*/ 373487 w 2902039"/>
                <a:gd name="connsiteY46" fmla="*/ 3747752 h 4288665"/>
                <a:gd name="connsiteX47" fmla="*/ 296214 w 2902039"/>
                <a:gd name="connsiteY47" fmla="*/ 3644721 h 4288665"/>
                <a:gd name="connsiteX48" fmla="*/ 154546 w 2902039"/>
                <a:gd name="connsiteY48" fmla="*/ 3425780 h 4288665"/>
                <a:gd name="connsiteX49" fmla="*/ 0 w 2902039"/>
                <a:gd name="connsiteY49" fmla="*/ 3078051 h 4288665"/>
                <a:gd name="connsiteX50" fmla="*/ 38637 w 2902039"/>
                <a:gd name="connsiteY50" fmla="*/ 2807594 h 4288665"/>
                <a:gd name="connsiteX51" fmla="*/ 141668 w 2902039"/>
                <a:gd name="connsiteY51" fmla="*/ 2704564 h 4288665"/>
                <a:gd name="connsiteX52" fmla="*/ 218941 w 2902039"/>
                <a:gd name="connsiteY52" fmla="*/ 2318197 h 4288665"/>
                <a:gd name="connsiteX53" fmla="*/ 257577 w 2902039"/>
                <a:gd name="connsiteY53" fmla="*/ 2163651 h 4288665"/>
                <a:gd name="connsiteX54" fmla="*/ 270456 w 2902039"/>
                <a:gd name="connsiteY54" fmla="*/ 1970468 h 4288665"/>
                <a:gd name="connsiteX55" fmla="*/ 218941 w 2902039"/>
                <a:gd name="connsiteY55" fmla="*/ 1545465 h 4288665"/>
                <a:gd name="connsiteX56" fmla="*/ 128789 w 2902039"/>
                <a:gd name="connsiteY56" fmla="*/ 1352282 h 4288665"/>
                <a:gd name="connsiteX57" fmla="*/ 51515 w 2902039"/>
                <a:gd name="connsiteY57" fmla="*/ 1081825 h 4288665"/>
                <a:gd name="connsiteX58" fmla="*/ 0 w 2902039"/>
                <a:gd name="connsiteY58" fmla="*/ 746975 h 4288665"/>
                <a:gd name="connsiteX59" fmla="*/ 51515 w 2902039"/>
                <a:gd name="connsiteY59" fmla="*/ 425003 h 4288665"/>
                <a:gd name="connsiteX60" fmla="*/ 296214 w 2902039"/>
                <a:gd name="connsiteY60" fmla="*/ 257578 h 4288665"/>
                <a:gd name="connsiteX61" fmla="*/ 553792 w 2902039"/>
                <a:gd name="connsiteY6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84868 w 2902039"/>
                <a:gd name="connsiteY19" fmla="*/ 1584102 h 4288665"/>
                <a:gd name="connsiteX20" fmla="*/ 2897746 w 2902039"/>
                <a:gd name="connsiteY20" fmla="*/ 1635617 h 4288665"/>
                <a:gd name="connsiteX21" fmla="*/ 2897746 w 2902039"/>
                <a:gd name="connsiteY21" fmla="*/ 1828800 h 4288665"/>
                <a:gd name="connsiteX22" fmla="*/ 2871989 w 2902039"/>
                <a:gd name="connsiteY22" fmla="*/ 1918952 h 4288665"/>
                <a:gd name="connsiteX23" fmla="*/ 2846231 w 2902039"/>
                <a:gd name="connsiteY23" fmla="*/ 2060620 h 4288665"/>
                <a:gd name="connsiteX24" fmla="*/ 2807594 w 2902039"/>
                <a:gd name="connsiteY24" fmla="*/ 2434107 h 4288665"/>
                <a:gd name="connsiteX25" fmla="*/ 2781837 w 2902039"/>
                <a:gd name="connsiteY25" fmla="*/ 2550017 h 4288665"/>
                <a:gd name="connsiteX26" fmla="*/ 2691684 w 2902039"/>
                <a:gd name="connsiteY26" fmla="*/ 2743200 h 4288665"/>
                <a:gd name="connsiteX27" fmla="*/ 2678806 w 2902039"/>
                <a:gd name="connsiteY27" fmla="*/ 2781837 h 4288665"/>
                <a:gd name="connsiteX28" fmla="*/ 2472744 w 2902039"/>
                <a:gd name="connsiteY28" fmla="*/ 3000778 h 4288665"/>
                <a:gd name="connsiteX29" fmla="*/ 2202287 w 2902039"/>
                <a:gd name="connsiteY29" fmla="*/ 3464417 h 4288665"/>
                <a:gd name="connsiteX30" fmla="*/ 2176530 w 2902039"/>
                <a:gd name="connsiteY30" fmla="*/ 3567448 h 4288665"/>
                <a:gd name="connsiteX31" fmla="*/ 2137893 w 2902039"/>
                <a:gd name="connsiteY31" fmla="*/ 3721994 h 4288665"/>
                <a:gd name="connsiteX32" fmla="*/ 2112135 w 2902039"/>
                <a:gd name="connsiteY32" fmla="*/ 3773510 h 4288665"/>
                <a:gd name="connsiteX33" fmla="*/ 2009104 w 2902039"/>
                <a:gd name="connsiteY33" fmla="*/ 3953814 h 4288665"/>
                <a:gd name="connsiteX34" fmla="*/ 1918952 w 2902039"/>
                <a:gd name="connsiteY34" fmla="*/ 4043966 h 4288665"/>
                <a:gd name="connsiteX35" fmla="*/ 1738648 w 2902039"/>
                <a:gd name="connsiteY35" fmla="*/ 4185634 h 4288665"/>
                <a:gd name="connsiteX36" fmla="*/ 1635617 w 2902039"/>
                <a:gd name="connsiteY36" fmla="*/ 4211392 h 4288665"/>
                <a:gd name="connsiteX37" fmla="*/ 1532586 w 2902039"/>
                <a:gd name="connsiteY37" fmla="*/ 4250028 h 4288665"/>
                <a:gd name="connsiteX38" fmla="*/ 1468192 w 2902039"/>
                <a:gd name="connsiteY38" fmla="*/ 4262907 h 4288665"/>
                <a:gd name="connsiteX39" fmla="*/ 1429555 w 2902039"/>
                <a:gd name="connsiteY39" fmla="*/ 4275786 h 4288665"/>
                <a:gd name="connsiteX40" fmla="*/ 1249251 w 2902039"/>
                <a:gd name="connsiteY40" fmla="*/ 4288665 h 4288665"/>
                <a:gd name="connsiteX41" fmla="*/ 1004552 w 2902039"/>
                <a:gd name="connsiteY41" fmla="*/ 4275786 h 4288665"/>
                <a:gd name="connsiteX42" fmla="*/ 862884 w 2902039"/>
                <a:gd name="connsiteY42" fmla="*/ 4211392 h 4288665"/>
                <a:gd name="connsiteX43" fmla="*/ 708338 w 2902039"/>
                <a:gd name="connsiteY43" fmla="*/ 4121240 h 4288665"/>
                <a:gd name="connsiteX44" fmla="*/ 450761 w 2902039"/>
                <a:gd name="connsiteY44" fmla="*/ 3863662 h 4288665"/>
                <a:gd name="connsiteX45" fmla="*/ 373487 w 2902039"/>
                <a:gd name="connsiteY45" fmla="*/ 3747752 h 4288665"/>
                <a:gd name="connsiteX46" fmla="*/ 296214 w 2902039"/>
                <a:gd name="connsiteY46" fmla="*/ 3644721 h 4288665"/>
                <a:gd name="connsiteX47" fmla="*/ 154546 w 2902039"/>
                <a:gd name="connsiteY47" fmla="*/ 3425780 h 4288665"/>
                <a:gd name="connsiteX48" fmla="*/ 0 w 2902039"/>
                <a:gd name="connsiteY48" fmla="*/ 3078051 h 4288665"/>
                <a:gd name="connsiteX49" fmla="*/ 38637 w 2902039"/>
                <a:gd name="connsiteY49" fmla="*/ 2807594 h 4288665"/>
                <a:gd name="connsiteX50" fmla="*/ 141668 w 2902039"/>
                <a:gd name="connsiteY50" fmla="*/ 2704564 h 4288665"/>
                <a:gd name="connsiteX51" fmla="*/ 218941 w 2902039"/>
                <a:gd name="connsiteY51" fmla="*/ 2318197 h 4288665"/>
                <a:gd name="connsiteX52" fmla="*/ 257577 w 2902039"/>
                <a:gd name="connsiteY52" fmla="*/ 2163651 h 4288665"/>
                <a:gd name="connsiteX53" fmla="*/ 270456 w 2902039"/>
                <a:gd name="connsiteY53" fmla="*/ 1970468 h 4288665"/>
                <a:gd name="connsiteX54" fmla="*/ 218941 w 2902039"/>
                <a:gd name="connsiteY54" fmla="*/ 1545465 h 4288665"/>
                <a:gd name="connsiteX55" fmla="*/ 128789 w 2902039"/>
                <a:gd name="connsiteY55" fmla="*/ 1352282 h 4288665"/>
                <a:gd name="connsiteX56" fmla="*/ 51515 w 2902039"/>
                <a:gd name="connsiteY56" fmla="*/ 1081825 h 4288665"/>
                <a:gd name="connsiteX57" fmla="*/ 0 w 2902039"/>
                <a:gd name="connsiteY57" fmla="*/ 746975 h 4288665"/>
                <a:gd name="connsiteX58" fmla="*/ 51515 w 2902039"/>
                <a:gd name="connsiteY58" fmla="*/ 425003 h 4288665"/>
                <a:gd name="connsiteX59" fmla="*/ 296214 w 2902039"/>
                <a:gd name="connsiteY59" fmla="*/ 257578 h 4288665"/>
                <a:gd name="connsiteX60" fmla="*/ 553792 w 2902039"/>
                <a:gd name="connsiteY6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743200 w 2902039"/>
                <a:gd name="connsiteY16" fmla="*/ 1262130 h 4288665"/>
                <a:gd name="connsiteX17" fmla="*/ 2807594 w 2902039"/>
                <a:gd name="connsiteY17" fmla="*/ 1403797 h 4288665"/>
                <a:gd name="connsiteX18" fmla="*/ 2884868 w 2902039"/>
                <a:gd name="connsiteY18" fmla="*/ 1584102 h 4288665"/>
                <a:gd name="connsiteX19" fmla="*/ 2897746 w 2902039"/>
                <a:gd name="connsiteY19" fmla="*/ 1635617 h 4288665"/>
                <a:gd name="connsiteX20" fmla="*/ 2897746 w 2902039"/>
                <a:gd name="connsiteY20" fmla="*/ 1828800 h 4288665"/>
                <a:gd name="connsiteX21" fmla="*/ 2871989 w 2902039"/>
                <a:gd name="connsiteY21" fmla="*/ 1918952 h 4288665"/>
                <a:gd name="connsiteX22" fmla="*/ 2846231 w 2902039"/>
                <a:gd name="connsiteY22" fmla="*/ 2060620 h 4288665"/>
                <a:gd name="connsiteX23" fmla="*/ 2807594 w 2902039"/>
                <a:gd name="connsiteY23" fmla="*/ 2434107 h 4288665"/>
                <a:gd name="connsiteX24" fmla="*/ 2781837 w 2902039"/>
                <a:gd name="connsiteY24" fmla="*/ 2550017 h 4288665"/>
                <a:gd name="connsiteX25" fmla="*/ 2691684 w 2902039"/>
                <a:gd name="connsiteY25" fmla="*/ 2743200 h 4288665"/>
                <a:gd name="connsiteX26" fmla="*/ 2678806 w 2902039"/>
                <a:gd name="connsiteY26" fmla="*/ 2781837 h 4288665"/>
                <a:gd name="connsiteX27" fmla="*/ 2472744 w 2902039"/>
                <a:gd name="connsiteY27" fmla="*/ 3000778 h 4288665"/>
                <a:gd name="connsiteX28" fmla="*/ 2202287 w 2902039"/>
                <a:gd name="connsiteY28" fmla="*/ 3464417 h 4288665"/>
                <a:gd name="connsiteX29" fmla="*/ 2176530 w 2902039"/>
                <a:gd name="connsiteY29" fmla="*/ 3567448 h 4288665"/>
                <a:gd name="connsiteX30" fmla="*/ 2137893 w 2902039"/>
                <a:gd name="connsiteY30" fmla="*/ 3721994 h 4288665"/>
                <a:gd name="connsiteX31" fmla="*/ 2112135 w 2902039"/>
                <a:gd name="connsiteY31" fmla="*/ 3773510 h 4288665"/>
                <a:gd name="connsiteX32" fmla="*/ 2009104 w 2902039"/>
                <a:gd name="connsiteY32" fmla="*/ 3953814 h 4288665"/>
                <a:gd name="connsiteX33" fmla="*/ 1918952 w 2902039"/>
                <a:gd name="connsiteY33" fmla="*/ 4043966 h 4288665"/>
                <a:gd name="connsiteX34" fmla="*/ 1738648 w 2902039"/>
                <a:gd name="connsiteY34" fmla="*/ 4185634 h 4288665"/>
                <a:gd name="connsiteX35" fmla="*/ 1635617 w 2902039"/>
                <a:gd name="connsiteY35" fmla="*/ 4211392 h 4288665"/>
                <a:gd name="connsiteX36" fmla="*/ 1532586 w 2902039"/>
                <a:gd name="connsiteY36" fmla="*/ 4250028 h 4288665"/>
                <a:gd name="connsiteX37" fmla="*/ 1468192 w 2902039"/>
                <a:gd name="connsiteY37" fmla="*/ 4262907 h 4288665"/>
                <a:gd name="connsiteX38" fmla="*/ 1429555 w 2902039"/>
                <a:gd name="connsiteY38" fmla="*/ 4275786 h 4288665"/>
                <a:gd name="connsiteX39" fmla="*/ 1249251 w 2902039"/>
                <a:gd name="connsiteY39" fmla="*/ 4288665 h 4288665"/>
                <a:gd name="connsiteX40" fmla="*/ 1004552 w 2902039"/>
                <a:gd name="connsiteY40" fmla="*/ 4275786 h 4288665"/>
                <a:gd name="connsiteX41" fmla="*/ 862884 w 2902039"/>
                <a:gd name="connsiteY41" fmla="*/ 4211392 h 4288665"/>
                <a:gd name="connsiteX42" fmla="*/ 708338 w 2902039"/>
                <a:gd name="connsiteY42" fmla="*/ 4121240 h 4288665"/>
                <a:gd name="connsiteX43" fmla="*/ 450761 w 2902039"/>
                <a:gd name="connsiteY43" fmla="*/ 3863662 h 4288665"/>
                <a:gd name="connsiteX44" fmla="*/ 373487 w 2902039"/>
                <a:gd name="connsiteY44" fmla="*/ 3747752 h 4288665"/>
                <a:gd name="connsiteX45" fmla="*/ 296214 w 2902039"/>
                <a:gd name="connsiteY45" fmla="*/ 3644721 h 4288665"/>
                <a:gd name="connsiteX46" fmla="*/ 154546 w 2902039"/>
                <a:gd name="connsiteY46" fmla="*/ 3425780 h 4288665"/>
                <a:gd name="connsiteX47" fmla="*/ 0 w 2902039"/>
                <a:gd name="connsiteY47" fmla="*/ 3078051 h 4288665"/>
                <a:gd name="connsiteX48" fmla="*/ 38637 w 2902039"/>
                <a:gd name="connsiteY48" fmla="*/ 2807594 h 4288665"/>
                <a:gd name="connsiteX49" fmla="*/ 141668 w 2902039"/>
                <a:gd name="connsiteY49" fmla="*/ 2704564 h 4288665"/>
                <a:gd name="connsiteX50" fmla="*/ 218941 w 2902039"/>
                <a:gd name="connsiteY50" fmla="*/ 2318197 h 4288665"/>
                <a:gd name="connsiteX51" fmla="*/ 257577 w 2902039"/>
                <a:gd name="connsiteY51" fmla="*/ 2163651 h 4288665"/>
                <a:gd name="connsiteX52" fmla="*/ 270456 w 2902039"/>
                <a:gd name="connsiteY52" fmla="*/ 1970468 h 4288665"/>
                <a:gd name="connsiteX53" fmla="*/ 218941 w 2902039"/>
                <a:gd name="connsiteY53" fmla="*/ 1545465 h 4288665"/>
                <a:gd name="connsiteX54" fmla="*/ 128789 w 2902039"/>
                <a:gd name="connsiteY54" fmla="*/ 1352282 h 4288665"/>
                <a:gd name="connsiteX55" fmla="*/ 51515 w 2902039"/>
                <a:gd name="connsiteY55" fmla="*/ 1081825 h 4288665"/>
                <a:gd name="connsiteX56" fmla="*/ 0 w 2902039"/>
                <a:gd name="connsiteY56" fmla="*/ 746975 h 4288665"/>
                <a:gd name="connsiteX57" fmla="*/ 51515 w 2902039"/>
                <a:gd name="connsiteY57" fmla="*/ 425003 h 4288665"/>
                <a:gd name="connsiteX58" fmla="*/ 296214 w 2902039"/>
                <a:gd name="connsiteY58" fmla="*/ 257578 h 4288665"/>
                <a:gd name="connsiteX59" fmla="*/ 553792 w 2902039"/>
                <a:gd name="connsiteY59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550017 w 2902039"/>
                <a:gd name="connsiteY13" fmla="*/ 927279 h 4288665"/>
                <a:gd name="connsiteX14" fmla="*/ 2627290 w 2902039"/>
                <a:gd name="connsiteY14" fmla="*/ 1017431 h 4288665"/>
                <a:gd name="connsiteX15" fmla="*/ 2743200 w 2902039"/>
                <a:gd name="connsiteY15" fmla="*/ 1262130 h 4288665"/>
                <a:gd name="connsiteX16" fmla="*/ 2807594 w 2902039"/>
                <a:gd name="connsiteY16" fmla="*/ 1403797 h 4288665"/>
                <a:gd name="connsiteX17" fmla="*/ 2884868 w 2902039"/>
                <a:gd name="connsiteY17" fmla="*/ 1584102 h 4288665"/>
                <a:gd name="connsiteX18" fmla="*/ 2897746 w 2902039"/>
                <a:gd name="connsiteY18" fmla="*/ 1635617 h 4288665"/>
                <a:gd name="connsiteX19" fmla="*/ 2897746 w 2902039"/>
                <a:gd name="connsiteY19" fmla="*/ 1828800 h 4288665"/>
                <a:gd name="connsiteX20" fmla="*/ 2871989 w 2902039"/>
                <a:gd name="connsiteY20" fmla="*/ 1918952 h 4288665"/>
                <a:gd name="connsiteX21" fmla="*/ 2846231 w 2902039"/>
                <a:gd name="connsiteY21" fmla="*/ 2060620 h 4288665"/>
                <a:gd name="connsiteX22" fmla="*/ 2807594 w 2902039"/>
                <a:gd name="connsiteY22" fmla="*/ 2434107 h 4288665"/>
                <a:gd name="connsiteX23" fmla="*/ 2781837 w 2902039"/>
                <a:gd name="connsiteY23" fmla="*/ 2550017 h 4288665"/>
                <a:gd name="connsiteX24" fmla="*/ 2691684 w 2902039"/>
                <a:gd name="connsiteY24" fmla="*/ 2743200 h 4288665"/>
                <a:gd name="connsiteX25" fmla="*/ 2678806 w 2902039"/>
                <a:gd name="connsiteY25" fmla="*/ 2781837 h 4288665"/>
                <a:gd name="connsiteX26" fmla="*/ 2472744 w 2902039"/>
                <a:gd name="connsiteY26" fmla="*/ 3000778 h 4288665"/>
                <a:gd name="connsiteX27" fmla="*/ 2202287 w 2902039"/>
                <a:gd name="connsiteY27" fmla="*/ 3464417 h 4288665"/>
                <a:gd name="connsiteX28" fmla="*/ 2176530 w 2902039"/>
                <a:gd name="connsiteY28" fmla="*/ 3567448 h 4288665"/>
                <a:gd name="connsiteX29" fmla="*/ 2137893 w 2902039"/>
                <a:gd name="connsiteY29" fmla="*/ 3721994 h 4288665"/>
                <a:gd name="connsiteX30" fmla="*/ 2112135 w 2902039"/>
                <a:gd name="connsiteY30" fmla="*/ 3773510 h 4288665"/>
                <a:gd name="connsiteX31" fmla="*/ 2009104 w 2902039"/>
                <a:gd name="connsiteY31" fmla="*/ 3953814 h 4288665"/>
                <a:gd name="connsiteX32" fmla="*/ 1918952 w 2902039"/>
                <a:gd name="connsiteY32" fmla="*/ 4043966 h 4288665"/>
                <a:gd name="connsiteX33" fmla="*/ 1738648 w 2902039"/>
                <a:gd name="connsiteY33" fmla="*/ 4185634 h 4288665"/>
                <a:gd name="connsiteX34" fmla="*/ 1635617 w 2902039"/>
                <a:gd name="connsiteY34" fmla="*/ 4211392 h 4288665"/>
                <a:gd name="connsiteX35" fmla="*/ 1532586 w 2902039"/>
                <a:gd name="connsiteY35" fmla="*/ 4250028 h 4288665"/>
                <a:gd name="connsiteX36" fmla="*/ 1468192 w 2902039"/>
                <a:gd name="connsiteY36" fmla="*/ 4262907 h 4288665"/>
                <a:gd name="connsiteX37" fmla="*/ 1429555 w 2902039"/>
                <a:gd name="connsiteY37" fmla="*/ 4275786 h 4288665"/>
                <a:gd name="connsiteX38" fmla="*/ 1249251 w 2902039"/>
                <a:gd name="connsiteY38" fmla="*/ 4288665 h 4288665"/>
                <a:gd name="connsiteX39" fmla="*/ 1004552 w 2902039"/>
                <a:gd name="connsiteY39" fmla="*/ 4275786 h 4288665"/>
                <a:gd name="connsiteX40" fmla="*/ 862884 w 2902039"/>
                <a:gd name="connsiteY40" fmla="*/ 4211392 h 4288665"/>
                <a:gd name="connsiteX41" fmla="*/ 708338 w 2902039"/>
                <a:gd name="connsiteY41" fmla="*/ 4121240 h 4288665"/>
                <a:gd name="connsiteX42" fmla="*/ 450761 w 2902039"/>
                <a:gd name="connsiteY42" fmla="*/ 3863662 h 4288665"/>
                <a:gd name="connsiteX43" fmla="*/ 373487 w 2902039"/>
                <a:gd name="connsiteY43" fmla="*/ 3747752 h 4288665"/>
                <a:gd name="connsiteX44" fmla="*/ 296214 w 2902039"/>
                <a:gd name="connsiteY44" fmla="*/ 3644721 h 4288665"/>
                <a:gd name="connsiteX45" fmla="*/ 154546 w 2902039"/>
                <a:gd name="connsiteY45" fmla="*/ 3425780 h 4288665"/>
                <a:gd name="connsiteX46" fmla="*/ 0 w 2902039"/>
                <a:gd name="connsiteY46" fmla="*/ 3078051 h 4288665"/>
                <a:gd name="connsiteX47" fmla="*/ 38637 w 2902039"/>
                <a:gd name="connsiteY47" fmla="*/ 2807594 h 4288665"/>
                <a:gd name="connsiteX48" fmla="*/ 141668 w 2902039"/>
                <a:gd name="connsiteY48" fmla="*/ 2704564 h 4288665"/>
                <a:gd name="connsiteX49" fmla="*/ 218941 w 2902039"/>
                <a:gd name="connsiteY49" fmla="*/ 2318197 h 4288665"/>
                <a:gd name="connsiteX50" fmla="*/ 257577 w 2902039"/>
                <a:gd name="connsiteY50" fmla="*/ 2163651 h 4288665"/>
                <a:gd name="connsiteX51" fmla="*/ 270456 w 2902039"/>
                <a:gd name="connsiteY51" fmla="*/ 1970468 h 4288665"/>
                <a:gd name="connsiteX52" fmla="*/ 218941 w 2902039"/>
                <a:gd name="connsiteY52" fmla="*/ 1545465 h 4288665"/>
                <a:gd name="connsiteX53" fmla="*/ 128789 w 2902039"/>
                <a:gd name="connsiteY53" fmla="*/ 1352282 h 4288665"/>
                <a:gd name="connsiteX54" fmla="*/ 51515 w 2902039"/>
                <a:gd name="connsiteY54" fmla="*/ 1081825 h 4288665"/>
                <a:gd name="connsiteX55" fmla="*/ 0 w 2902039"/>
                <a:gd name="connsiteY55" fmla="*/ 746975 h 4288665"/>
                <a:gd name="connsiteX56" fmla="*/ 51515 w 2902039"/>
                <a:gd name="connsiteY56" fmla="*/ 425003 h 4288665"/>
                <a:gd name="connsiteX57" fmla="*/ 296214 w 2902039"/>
                <a:gd name="connsiteY57" fmla="*/ 257578 h 4288665"/>
                <a:gd name="connsiteX58" fmla="*/ 553792 w 2902039"/>
                <a:gd name="connsiteY58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279561 w 2902039"/>
                <a:gd name="connsiteY10" fmla="*/ 682580 h 4288665"/>
                <a:gd name="connsiteX11" fmla="*/ 2369713 w 2902039"/>
                <a:gd name="connsiteY11" fmla="*/ 746975 h 4288665"/>
                <a:gd name="connsiteX12" fmla="*/ 2550017 w 2902039"/>
                <a:gd name="connsiteY12" fmla="*/ 927279 h 4288665"/>
                <a:gd name="connsiteX13" fmla="*/ 2627290 w 2902039"/>
                <a:gd name="connsiteY13" fmla="*/ 1017431 h 4288665"/>
                <a:gd name="connsiteX14" fmla="*/ 2743200 w 2902039"/>
                <a:gd name="connsiteY14" fmla="*/ 1262130 h 4288665"/>
                <a:gd name="connsiteX15" fmla="*/ 2807594 w 2902039"/>
                <a:gd name="connsiteY15" fmla="*/ 1403797 h 4288665"/>
                <a:gd name="connsiteX16" fmla="*/ 2884868 w 2902039"/>
                <a:gd name="connsiteY16" fmla="*/ 1584102 h 4288665"/>
                <a:gd name="connsiteX17" fmla="*/ 2897746 w 2902039"/>
                <a:gd name="connsiteY17" fmla="*/ 1635617 h 4288665"/>
                <a:gd name="connsiteX18" fmla="*/ 2897746 w 2902039"/>
                <a:gd name="connsiteY18" fmla="*/ 1828800 h 4288665"/>
                <a:gd name="connsiteX19" fmla="*/ 2871989 w 2902039"/>
                <a:gd name="connsiteY19" fmla="*/ 1918952 h 4288665"/>
                <a:gd name="connsiteX20" fmla="*/ 2846231 w 2902039"/>
                <a:gd name="connsiteY20" fmla="*/ 2060620 h 4288665"/>
                <a:gd name="connsiteX21" fmla="*/ 2807594 w 2902039"/>
                <a:gd name="connsiteY21" fmla="*/ 2434107 h 4288665"/>
                <a:gd name="connsiteX22" fmla="*/ 2781837 w 2902039"/>
                <a:gd name="connsiteY22" fmla="*/ 2550017 h 4288665"/>
                <a:gd name="connsiteX23" fmla="*/ 2691684 w 2902039"/>
                <a:gd name="connsiteY23" fmla="*/ 2743200 h 4288665"/>
                <a:gd name="connsiteX24" fmla="*/ 2678806 w 2902039"/>
                <a:gd name="connsiteY24" fmla="*/ 2781837 h 4288665"/>
                <a:gd name="connsiteX25" fmla="*/ 2472744 w 2902039"/>
                <a:gd name="connsiteY25" fmla="*/ 3000778 h 4288665"/>
                <a:gd name="connsiteX26" fmla="*/ 2202287 w 2902039"/>
                <a:gd name="connsiteY26" fmla="*/ 3464417 h 4288665"/>
                <a:gd name="connsiteX27" fmla="*/ 2176530 w 2902039"/>
                <a:gd name="connsiteY27" fmla="*/ 3567448 h 4288665"/>
                <a:gd name="connsiteX28" fmla="*/ 2137893 w 2902039"/>
                <a:gd name="connsiteY28" fmla="*/ 3721994 h 4288665"/>
                <a:gd name="connsiteX29" fmla="*/ 2112135 w 2902039"/>
                <a:gd name="connsiteY29" fmla="*/ 3773510 h 4288665"/>
                <a:gd name="connsiteX30" fmla="*/ 2009104 w 2902039"/>
                <a:gd name="connsiteY30" fmla="*/ 3953814 h 4288665"/>
                <a:gd name="connsiteX31" fmla="*/ 1918952 w 2902039"/>
                <a:gd name="connsiteY31" fmla="*/ 4043966 h 4288665"/>
                <a:gd name="connsiteX32" fmla="*/ 1738648 w 2902039"/>
                <a:gd name="connsiteY32" fmla="*/ 4185634 h 4288665"/>
                <a:gd name="connsiteX33" fmla="*/ 1635617 w 2902039"/>
                <a:gd name="connsiteY33" fmla="*/ 4211392 h 4288665"/>
                <a:gd name="connsiteX34" fmla="*/ 1532586 w 2902039"/>
                <a:gd name="connsiteY34" fmla="*/ 4250028 h 4288665"/>
                <a:gd name="connsiteX35" fmla="*/ 1468192 w 2902039"/>
                <a:gd name="connsiteY35" fmla="*/ 4262907 h 4288665"/>
                <a:gd name="connsiteX36" fmla="*/ 1429555 w 2902039"/>
                <a:gd name="connsiteY36" fmla="*/ 4275786 h 4288665"/>
                <a:gd name="connsiteX37" fmla="*/ 1249251 w 2902039"/>
                <a:gd name="connsiteY37" fmla="*/ 4288665 h 4288665"/>
                <a:gd name="connsiteX38" fmla="*/ 1004552 w 2902039"/>
                <a:gd name="connsiteY38" fmla="*/ 4275786 h 4288665"/>
                <a:gd name="connsiteX39" fmla="*/ 862884 w 2902039"/>
                <a:gd name="connsiteY39" fmla="*/ 4211392 h 4288665"/>
                <a:gd name="connsiteX40" fmla="*/ 708338 w 2902039"/>
                <a:gd name="connsiteY40" fmla="*/ 4121240 h 4288665"/>
                <a:gd name="connsiteX41" fmla="*/ 450761 w 2902039"/>
                <a:gd name="connsiteY41" fmla="*/ 3863662 h 4288665"/>
                <a:gd name="connsiteX42" fmla="*/ 373487 w 2902039"/>
                <a:gd name="connsiteY42" fmla="*/ 3747752 h 4288665"/>
                <a:gd name="connsiteX43" fmla="*/ 296214 w 2902039"/>
                <a:gd name="connsiteY43" fmla="*/ 3644721 h 4288665"/>
                <a:gd name="connsiteX44" fmla="*/ 154546 w 2902039"/>
                <a:gd name="connsiteY44" fmla="*/ 3425780 h 4288665"/>
                <a:gd name="connsiteX45" fmla="*/ 0 w 2902039"/>
                <a:gd name="connsiteY45" fmla="*/ 3078051 h 4288665"/>
                <a:gd name="connsiteX46" fmla="*/ 38637 w 2902039"/>
                <a:gd name="connsiteY46" fmla="*/ 2807594 h 4288665"/>
                <a:gd name="connsiteX47" fmla="*/ 141668 w 2902039"/>
                <a:gd name="connsiteY47" fmla="*/ 2704564 h 4288665"/>
                <a:gd name="connsiteX48" fmla="*/ 218941 w 2902039"/>
                <a:gd name="connsiteY48" fmla="*/ 2318197 h 4288665"/>
                <a:gd name="connsiteX49" fmla="*/ 257577 w 2902039"/>
                <a:gd name="connsiteY49" fmla="*/ 2163651 h 4288665"/>
                <a:gd name="connsiteX50" fmla="*/ 270456 w 2902039"/>
                <a:gd name="connsiteY50" fmla="*/ 1970468 h 4288665"/>
                <a:gd name="connsiteX51" fmla="*/ 218941 w 2902039"/>
                <a:gd name="connsiteY51" fmla="*/ 1545465 h 4288665"/>
                <a:gd name="connsiteX52" fmla="*/ 128789 w 2902039"/>
                <a:gd name="connsiteY52" fmla="*/ 1352282 h 4288665"/>
                <a:gd name="connsiteX53" fmla="*/ 51515 w 2902039"/>
                <a:gd name="connsiteY53" fmla="*/ 1081825 h 4288665"/>
                <a:gd name="connsiteX54" fmla="*/ 0 w 2902039"/>
                <a:gd name="connsiteY54" fmla="*/ 746975 h 4288665"/>
                <a:gd name="connsiteX55" fmla="*/ 51515 w 2902039"/>
                <a:gd name="connsiteY55" fmla="*/ 425003 h 4288665"/>
                <a:gd name="connsiteX56" fmla="*/ 296214 w 2902039"/>
                <a:gd name="connsiteY56" fmla="*/ 257578 h 4288665"/>
                <a:gd name="connsiteX57" fmla="*/ 553792 w 2902039"/>
                <a:gd name="connsiteY57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429555 w 2902039"/>
                <a:gd name="connsiteY35" fmla="*/ 4275786 h 4288665"/>
                <a:gd name="connsiteX36" fmla="*/ 1249251 w 2902039"/>
                <a:gd name="connsiteY36" fmla="*/ 4288665 h 4288665"/>
                <a:gd name="connsiteX37" fmla="*/ 1004552 w 2902039"/>
                <a:gd name="connsiteY37" fmla="*/ 4275786 h 4288665"/>
                <a:gd name="connsiteX38" fmla="*/ 862884 w 2902039"/>
                <a:gd name="connsiteY38" fmla="*/ 4211392 h 4288665"/>
                <a:gd name="connsiteX39" fmla="*/ 708338 w 2902039"/>
                <a:gd name="connsiteY39" fmla="*/ 4121240 h 4288665"/>
                <a:gd name="connsiteX40" fmla="*/ 450761 w 2902039"/>
                <a:gd name="connsiteY40" fmla="*/ 3863662 h 4288665"/>
                <a:gd name="connsiteX41" fmla="*/ 373487 w 2902039"/>
                <a:gd name="connsiteY41" fmla="*/ 3747752 h 4288665"/>
                <a:gd name="connsiteX42" fmla="*/ 296214 w 2902039"/>
                <a:gd name="connsiteY42" fmla="*/ 3644721 h 4288665"/>
                <a:gd name="connsiteX43" fmla="*/ 154546 w 2902039"/>
                <a:gd name="connsiteY43" fmla="*/ 3425780 h 4288665"/>
                <a:gd name="connsiteX44" fmla="*/ 0 w 2902039"/>
                <a:gd name="connsiteY44" fmla="*/ 3078051 h 4288665"/>
                <a:gd name="connsiteX45" fmla="*/ 38637 w 2902039"/>
                <a:gd name="connsiteY45" fmla="*/ 2807594 h 4288665"/>
                <a:gd name="connsiteX46" fmla="*/ 141668 w 2902039"/>
                <a:gd name="connsiteY46" fmla="*/ 2704564 h 4288665"/>
                <a:gd name="connsiteX47" fmla="*/ 218941 w 2902039"/>
                <a:gd name="connsiteY47" fmla="*/ 2318197 h 4288665"/>
                <a:gd name="connsiteX48" fmla="*/ 257577 w 2902039"/>
                <a:gd name="connsiteY48" fmla="*/ 2163651 h 4288665"/>
                <a:gd name="connsiteX49" fmla="*/ 270456 w 2902039"/>
                <a:gd name="connsiteY49" fmla="*/ 1970468 h 4288665"/>
                <a:gd name="connsiteX50" fmla="*/ 218941 w 2902039"/>
                <a:gd name="connsiteY50" fmla="*/ 1545465 h 4288665"/>
                <a:gd name="connsiteX51" fmla="*/ 128789 w 2902039"/>
                <a:gd name="connsiteY51" fmla="*/ 1352282 h 4288665"/>
                <a:gd name="connsiteX52" fmla="*/ 51515 w 2902039"/>
                <a:gd name="connsiteY52" fmla="*/ 1081825 h 4288665"/>
                <a:gd name="connsiteX53" fmla="*/ 0 w 2902039"/>
                <a:gd name="connsiteY53" fmla="*/ 746975 h 4288665"/>
                <a:gd name="connsiteX54" fmla="*/ 51515 w 2902039"/>
                <a:gd name="connsiteY54" fmla="*/ 425003 h 4288665"/>
                <a:gd name="connsiteX55" fmla="*/ 296214 w 2902039"/>
                <a:gd name="connsiteY55" fmla="*/ 257578 h 4288665"/>
                <a:gd name="connsiteX56" fmla="*/ 553792 w 2902039"/>
                <a:gd name="connsiteY56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249251 w 2902039"/>
                <a:gd name="connsiteY35" fmla="*/ 4288665 h 4288665"/>
                <a:gd name="connsiteX36" fmla="*/ 1004552 w 2902039"/>
                <a:gd name="connsiteY36" fmla="*/ 4275786 h 4288665"/>
                <a:gd name="connsiteX37" fmla="*/ 862884 w 2902039"/>
                <a:gd name="connsiteY37" fmla="*/ 4211392 h 4288665"/>
                <a:gd name="connsiteX38" fmla="*/ 708338 w 2902039"/>
                <a:gd name="connsiteY38" fmla="*/ 4121240 h 4288665"/>
                <a:gd name="connsiteX39" fmla="*/ 450761 w 2902039"/>
                <a:gd name="connsiteY39" fmla="*/ 3863662 h 4288665"/>
                <a:gd name="connsiteX40" fmla="*/ 373487 w 2902039"/>
                <a:gd name="connsiteY40" fmla="*/ 3747752 h 4288665"/>
                <a:gd name="connsiteX41" fmla="*/ 296214 w 2902039"/>
                <a:gd name="connsiteY41" fmla="*/ 3644721 h 4288665"/>
                <a:gd name="connsiteX42" fmla="*/ 154546 w 2902039"/>
                <a:gd name="connsiteY42" fmla="*/ 3425780 h 4288665"/>
                <a:gd name="connsiteX43" fmla="*/ 0 w 2902039"/>
                <a:gd name="connsiteY43" fmla="*/ 3078051 h 4288665"/>
                <a:gd name="connsiteX44" fmla="*/ 38637 w 2902039"/>
                <a:gd name="connsiteY44" fmla="*/ 2807594 h 4288665"/>
                <a:gd name="connsiteX45" fmla="*/ 141668 w 2902039"/>
                <a:gd name="connsiteY45" fmla="*/ 2704564 h 4288665"/>
                <a:gd name="connsiteX46" fmla="*/ 218941 w 2902039"/>
                <a:gd name="connsiteY46" fmla="*/ 2318197 h 4288665"/>
                <a:gd name="connsiteX47" fmla="*/ 257577 w 2902039"/>
                <a:gd name="connsiteY47" fmla="*/ 2163651 h 4288665"/>
                <a:gd name="connsiteX48" fmla="*/ 270456 w 2902039"/>
                <a:gd name="connsiteY48" fmla="*/ 1970468 h 4288665"/>
                <a:gd name="connsiteX49" fmla="*/ 218941 w 2902039"/>
                <a:gd name="connsiteY49" fmla="*/ 1545465 h 4288665"/>
                <a:gd name="connsiteX50" fmla="*/ 128789 w 2902039"/>
                <a:gd name="connsiteY50" fmla="*/ 1352282 h 4288665"/>
                <a:gd name="connsiteX51" fmla="*/ 51515 w 2902039"/>
                <a:gd name="connsiteY51" fmla="*/ 1081825 h 4288665"/>
                <a:gd name="connsiteX52" fmla="*/ 0 w 2902039"/>
                <a:gd name="connsiteY52" fmla="*/ 746975 h 4288665"/>
                <a:gd name="connsiteX53" fmla="*/ 51515 w 2902039"/>
                <a:gd name="connsiteY53" fmla="*/ 425003 h 4288665"/>
                <a:gd name="connsiteX54" fmla="*/ 296214 w 2902039"/>
                <a:gd name="connsiteY54" fmla="*/ 257578 h 4288665"/>
                <a:gd name="connsiteX55" fmla="*/ 553792 w 2902039"/>
                <a:gd name="connsiteY55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249251 w 2902039"/>
                <a:gd name="connsiteY34" fmla="*/ 4288665 h 4288665"/>
                <a:gd name="connsiteX35" fmla="*/ 1004552 w 2902039"/>
                <a:gd name="connsiteY35" fmla="*/ 4275786 h 4288665"/>
                <a:gd name="connsiteX36" fmla="*/ 862884 w 2902039"/>
                <a:gd name="connsiteY36" fmla="*/ 4211392 h 4288665"/>
                <a:gd name="connsiteX37" fmla="*/ 708338 w 2902039"/>
                <a:gd name="connsiteY37" fmla="*/ 4121240 h 4288665"/>
                <a:gd name="connsiteX38" fmla="*/ 450761 w 2902039"/>
                <a:gd name="connsiteY38" fmla="*/ 3863662 h 4288665"/>
                <a:gd name="connsiteX39" fmla="*/ 373487 w 2902039"/>
                <a:gd name="connsiteY39" fmla="*/ 3747752 h 4288665"/>
                <a:gd name="connsiteX40" fmla="*/ 296214 w 2902039"/>
                <a:gd name="connsiteY40" fmla="*/ 3644721 h 4288665"/>
                <a:gd name="connsiteX41" fmla="*/ 154546 w 2902039"/>
                <a:gd name="connsiteY41" fmla="*/ 3425780 h 4288665"/>
                <a:gd name="connsiteX42" fmla="*/ 0 w 2902039"/>
                <a:gd name="connsiteY42" fmla="*/ 3078051 h 4288665"/>
                <a:gd name="connsiteX43" fmla="*/ 38637 w 2902039"/>
                <a:gd name="connsiteY43" fmla="*/ 2807594 h 4288665"/>
                <a:gd name="connsiteX44" fmla="*/ 141668 w 2902039"/>
                <a:gd name="connsiteY44" fmla="*/ 2704564 h 4288665"/>
                <a:gd name="connsiteX45" fmla="*/ 218941 w 2902039"/>
                <a:gd name="connsiteY45" fmla="*/ 2318197 h 4288665"/>
                <a:gd name="connsiteX46" fmla="*/ 257577 w 2902039"/>
                <a:gd name="connsiteY46" fmla="*/ 2163651 h 4288665"/>
                <a:gd name="connsiteX47" fmla="*/ 270456 w 2902039"/>
                <a:gd name="connsiteY47" fmla="*/ 1970468 h 4288665"/>
                <a:gd name="connsiteX48" fmla="*/ 218941 w 2902039"/>
                <a:gd name="connsiteY48" fmla="*/ 1545465 h 4288665"/>
                <a:gd name="connsiteX49" fmla="*/ 128789 w 2902039"/>
                <a:gd name="connsiteY49" fmla="*/ 1352282 h 4288665"/>
                <a:gd name="connsiteX50" fmla="*/ 51515 w 2902039"/>
                <a:gd name="connsiteY50" fmla="*/ 1081825 h 4288665"/>
                <a:gd name="connsiteX51" fmla="*/ 0 w 2902039"/>
                <a:gd name="connsiteY51" fmla="*/ 746975 h 4288665"/>
                <a:gd name="connsiteX52" fmla="*/ 51515 w 2902039"/>
                <a:gd name="connsiteY52" fmla="*/ 425003 h 4288665"/>
                <a:gd name="connsiteX53" fmla="*/ 296214 w 2902039"/>
                <a:gd name="connsiteY53" fmla="*/ 257578 h 4288665"/>
                <a:gd name="connsiteX54" fmla="*/ 553792 w 2902039"/>
                <a:gd name="connsiteY54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635617 w 2902039"/>
                <a:gd name="connsiteY31" fmla="*/ 4211392 h 4288665"/>
                <a:gd name="connsiteX32" fmla="*/ 1532586 w 2902039"/>
                <a:gd name="connsiteY32" fmla="*/ 4250028 h 4288665"/>
                <a:gd name="connsiteX33" fmla="*/ 1249251 w 2902039"/>
                <a:gd name="connsiteY33" fmla="*/ 4288665 h 4288665"/>
                <a:gd name="connsiteX34" fmla="*/ 1004552 w 2902039"/>
                <a:gd name="connsiteY34" fmla="*/ 4275786 h 4288665"/>
                <a:gd name="connsiteX35" fmla="*/ 862884 w 2902039"/>
                <a:gd name="connsiteY35" fmla="*/ 4211392 h 4288665"/>
                <a:gd name="connsiteX36" fmla="*/ 708338 w 2902039"/>
                <a:gd name="connsiteY36" fmla="*/ 4121240 h 4288665"/>
                <a:gd name="connsiteX37" fmla="*/ 450761 w 2902039"/>
                <a:gd name="connsiteY37" fmla="*/ 3863662 h 4288665"/>
                <a:gd name="connsiteX38" fmla="*/ 373487 w 2902039"/>
                <a:gd name="connsiteY38" fmla="*/ 3747752 h 4288665"/>
                <a:gd name="connsiteX39" fmla="*/ 296214 w 2902039"/>
                <a:gd name="connsiteY39" fmla="*/ 3644721 h 4288665"/>
                <a:gd name="connsiteX40" fmla="*/ 154546 w 2902039"/>
                <a:gd name="connsiteY40" fmla="*/ 3425780 h 4288665"/>
                <a:gd name="connsiteX41" fmla="*/ 0 w 2902039"/>
                <a:gd name="connsiteY41" fmla="*/ 3078051 h 4288665"/>
                <a:gd name="connsiteX42" fmla="*/ 38637 w 2902039"/>
                <a:gd name="connsiteY42" fmla="*/ 2807594 h 4288665"/>
                <a:gd name="connsiteX43" fmla="*/ 141668 w 2902039"/>
                <a:gd name="connsiteY43" fmla="*/ 2704564 h 4288665"/>
                <a:gd name="connsiteX44" fmla="*/ 218941 w 2902039"/>
                <a:gd name="connsiteY44" fmla="*/ 2318197 h 4288665"/>
                <a:gd name="connsiteX45" fmla="*/ 257577 w 2902039"/>
                <a:gd name="connsiteY45" fmla="*/ 2163651 h 4288665"/>
                <a:gd name="connsiteX46" fmla="*/ 270456 w 2902039"/>
                <a:gd name="connsiteY46" fmla="*/ 1970468 h 4288665"/>
                <a:gd name="connsiteX47" fmla="*/ 218941 w 2902039"/>
                <a:gd name="connsiteY47" fmla="*/ 1545465 h 4288665"/>
                <a:gd name="connsiteX48" fmla="*/ 128789 w 2902039"/>
                <a:gd name="connsiteY48" fmla="*/ 1352282 h 4288665"/>
                <a:gd name="connsiteX49" fmla="*/ 51515 w 2902039"/>
                <a:gd name="connsiteY49" fmla="*/ 1081825 h 4288665"/>
                <a:gd name="connsiteX50" fmla="*/ 0 w 2902039"/>
                <a:gd name="connsiteY50" fmla="*/ 746975 h 4288665"/>
                <a:gd name="connsiteX51" fmla="*/ 51515 w 2902039"/>
                <a:gd name="connsiteY51" fmla="*/ 425003 h 4288665"/>
                <a:gd name="connsiteX52" fmla="*/ 296214 w 2902039"/>
                <a:gd name="connsiteY52" fmla="*/ 257578 h 4288665"/>
                <a:gd name="connsiteX53" fmla="*/ 553792 w 2902039"/>
                <a:gd name="connsiteY53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532586 w 2902039"/>
                <a:gd name="connsiteY31" fmla="*/ 4250028 h 4288665"/>
                <a:gd name="connsiteX32" fmla="*/ 1249251 w 2902039"/>
                <a:gd name="connsiteY32" fmla="*/ 4288665 h 4288665"/>
                <a:gd name="connsiteX33" fmla="*/ 1004552 w 2902039"/>
                <a:gd name="connsiteY33" fmla="*/ 4275786 h 4288665"/>
                <a:gd name="connsiteX34" fmla="*/ 862884 w 2902039"/>
                <a:gd name="connsiteY34" fmla="*/ 4211392 h 4288665"/>
                <a:gd name="connsiteX35" fmla="*/ 708338 w 2902039"/>
                <a:gd name="connsiteY35" fmla="*/ 4121240 h 4288665"/>
                <a:gd name="connsiteX36" fmla="*/ 450761 w 2902039"/>
                <a:gd name="connsiteY36" fmla="*/ 3863662 h 4288665"/>
                <a:gd name="connsiteX37" fmla="*/ 373487 w 2902039"/>
                <a:gd name="connsiteY37" fmla="*/ 3747752 h 4288665"/>
                <a:gd name="connsiteX38" fmla="*/ 296214 w 2902039"/>
                <a:gd name="connsiteY38" fmla="*/ 3644721 h 4288665"/>
                <a:gd name="connsiteX39" fmla="*/ 154546 w 2902039"/>
                <a:gd name="connsiteY39" fmla="*/ 3425780 h 4288665"/>
                <a:gd name="connsiteX40" fmla="*/ 0 w 2902039"/>
                <a:gd name="connsiteY40" fmla="*/ 3078051 h 4288665"/>
                <a:gd name="connsiteX41" fmla="*/ 38637 w 2902039"/>
                <a:gd name="connsiteY41" fmla="*/ 2807594 h 4288665"/>
                <a:gd name="connsiteX42" fmla="*/ 141668 w 2902039"/>
                <a:gd name="connsiteY42" fmla="*/ 2704564 h 4288665"/>
                <a:gd name="connsiteX43" fmla="*/ 218941 w 2902039"/>
                <a:gd name="connsiteY43" fmla="*/ 2318197 h 4288665"/>
                <a:gd name="connsiteX44" fmla="*/ 257577 w 2902039"/>
                <a:gd name="connsiteY44" fmla="*/ 2163651 h 4288665"/>
                <a:gd name="connsiteX45" fmla="*/ 270456 w 2902039"/>
                <a:gd name="connsiteY45" fmla="*/ 1970468 h 4288665"/>
                <a:gd name="connsiteX46" fmla="*/ 218941 w 2902039"/>
                <a:gd name="connsiteY46" fmla="*/ 1545465 h 4288665"/>
                <a:gd name="connsiteX47" fmla="*/ 128789 w 2902039"/>
                <a:gd name="connsiteY47" fmla="*/ 1352282 h 4288665"/>
                <a:gd name="connsiteX48" fmla="*/ 51515 w 2902039"/>
                <a:gd name="connsiteY48" fmla="*/ 1081825 h 4288665"/>
                <a:gd name="connsiteX49" fmla="*/ 0 w 2902039"/>
                <a:gd name="connsiteY49" fmla="*/ 746975 h 4288665"/>
                <a:gd name="connsiteX50" fmla="*/ 51515 w 2902039"/>
                <a:gd name="connsiteY50" fmla="*/ 425003 h 4288665"/>
                <a:gd name="connsiteX51" fmla="*/ 296214 w 2902039"/>
                <a:gd name="connsiteY51" fmla="*/ 257578 h 4288665"/>
                <a:gd name="connsiteX52" fmla="*/ 553792 w 2902039"/>
                <a:gd name="connsiteY5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57577 w 2902039"/>
                <a:gd name="connsiteY43" fmla="*/ 2163651 h 4288665"/>
                <a:gd name="connsiteX44" fmla="*/ 270456 w 2902039"/>
                <a:gd name="connsiteY44" fmla="*/ 1970468 h 4288665"/>
                <a:gd name="connsiteX45" fmla="*/ 218941 w 2902039"/>
                <a:gd name="connsiteY45" fmla="*/ 1545465 h 4288665"/>
                <a:gd name="connsiteX46" fmla="*/ 128789 w 2902039"/>
                <a:gd name="connsiteY46" fmla="*/ 1352282 h 4288665"/>
                <a:gd name="connsiteX47" fmla="*/ 51515 w 2902039"/>
                <a:gd name="connsiteY47" fmla="*/ 1081825 h 4288665"/>
                <a:gd name="connsiteX48" fmla="*/ 0 w 2902039"/>
                <a:gd name="connsiteY48" fmla="*/ 746975 h 4288665"/>
                <a:gd name="connsiteX49" fmla="*/ 51515 w 2902039"/>
                <a:gd name="connsiteY49" fmla="*/ 425003 h 4288665"/>
                <a:gd name="connsiteX50" fmla="*/ 296214 w 2902039"/>
                <a:gd name="connsiteY50" fmla="*/ 257578 h 4288665"/>
                <a:gd name="connsiteX51" fmla="*/ 553792 w 2902039"/>
                <a:gd name="connsiteY5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70456 w 2902039"/>
                <a:gd name="connsiteY43" fmla="*/ 1970468 h 4288665"/>
                <a:gd name="connsiteX44" fmla="*/ 218941 w 2902039"/>
                <a:gd name="connsiteY44" fmla="*/ 1545465 h 4288665"/>
                <a:gd name="connsiteX45" fmla="*/ 128789 w 2902039"/>
                <a:gd name="connsiteY45" fmla="*/ 1352282 h 4288665"/>
                <a:gd name="connsiteX46" fmla="*/ 51515 w 2902039"/>
                <a:gd name="connsiteY46" fmla="*/ 1081825 h 4288665"/>
                <a:gd name="connsiteX47" fmla="*/ 0 w 2902039"/>
                <a:gd name="connsiteY47" fmla="*/ 746975 h 4288665"/>
                <a:gd name="connsiteX48" fmla="*/ 51515 w 2902039"/>
                <a:gd name="connsiteY48" fmla="*/ 425003 h 4288665"/>
                <a:gd name="connsiteX49" fmla="*/ 296214 w 2902039"/>
                <a:gd name="connsiteY49" fmla="*/ 257578 h 4288665"/>
                <a:gd name="connsiteX50" fmla="*/ 553792 w 2902039"/>
                <a:gd name="connsiteY5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1171977 w 2902039"/>
                <a:gd name="connsiteY3" fmla="*/ 0 h 4288665"/>
                <a:gd name="connsiteX4" fmla="*/ 1661375 w 2902039"/>
                <a:gd name="connsiteY4" fmla="*/ 12879 h 4288665"/>
                <a:gd name="connsiteX5" fmla="*/ 1777284 w 2902039"/>
                <a:gd name="connsiteY5" fmla="*/ 64394 h 4288665"/>
                <a:gd name="connsiteX6" fmla="*/ 2034862 w 2902039"/>
                <a:gd name="connsiteY6" fmla="*/ 425003 h 4288665"/>
                <a:gd name="connsiteX7" fmla="*/ 2034862 w 2902039"/>
                <a:gd name="connsiteY7" fmla="*/ 425003 h 4288665"/>
                <a:gd name="connsiteX8" fmla="*/ 2279561 w 2902039"/>
                <a:gd name="connsiteY8" fmla="*/ 682580 h 4288665"/>
                <a:gd name="connsiteX9" fmla="*/ 2369713 w 2902039"/>
                <a:gd name="connsiteY9" fmla="*/ 746975 h 4288665"/>
                <a:gd name="connsiteX10" fmla="*/ 2550017 w 2902039"/>
                <a:gd name="connsiteY10" fmla="*/ 927279 h 4288665"/>
                <a:gd name="connsiteX11" fmla="*/ 2627290 w 2902039"/>
                <a:gd name="connsiteY11" fmla="*/ 1017431 h 4288665"/>
                <a:gd name="connsiteX12" fmla="*/ 2743200 w 2902039"/>
                <a:gd name="connsiteY12" fmla="*/ 1262130 h 4288665"/>
                <a:gd name="connsiteX13" fmla="*/ 2807594 w 2902039"/>
                <a:gd name="connsiteY13" fmla="*/ 1403797 h 4288665"/>
                <a:gd name="connsiteX14" fmla="*/ 2884868 w 2902039"/>
                <a:gd name="connsiteY14" fmla="*/ 1584102 h 4288665"/>
                <a:gd name="connsiteX15" fmla="*/ 2897746 w 2902039"/>
                <a:gd name="connsiteY15" fmla="*/ 1635617 h 4288665"/>
                <a:gd name="connsiteX16" fmla="*/ 2897746 w 2902039"/>
                <a:gd name="connsiteY16" fmla="*/ 1828800 h 4288665"/>
                <a:gd name="connsiteX17" fmla="*/ 2871989 w 2902039"/>
                <a:gd name="connsiteY17" fmla="*/ 1918952 h 4288665"/>
                <a:gd name="connsiteX18" fmla="*/ 2846231 w 2902039"/>
                <a:gd name="connsiteY18" fmla="*/ 2060620 h 4288665"/>
                <a:gd name="connsiteX19" fmla="*/ 2807594 w 2902039"/>
                <a:gd name="connsiteY19" fmla="*/ 2434107 h 4288665"/>
                <a:gd name="connsiteX20" fmla="*/ 2781837 w 2902039"/>
                <a:gd name="connsiteY20" fmla="*/ 2550017 h 4288665"/>
                <a:gd name="connsiteX21" fmla="*/ 2691684 w 2902039"/>
                <a:gd name="connsiteY21" fmla="*/ 2743200 h 4288665"/>
                <a:gd name="connsiteX22" fmla="*/ 2678806 w 2902039"/>
                <a:gd name="connsiteY22" fmla="*/ 2781837 h 4288665"/>
                <a:gd name="connsiteX23" fmla="*/ 2472744 w 2902039"/>
                <a:gd name="connsiteY23" fmla="*/ 3000778 h 4288665"/>
                <a:gd name="connsiteX24" fmla="*/ 2202287 w 2902039"/>
                <a:gd name="connsiteY24" fmla="*/ 3464417 h 4288665"/>
                <a:gd name="connsiteX25" fmla="*/ 2137893 w 2902039"/>
                <a:gd name="connsiteY25" fmla="*/ 3721994 h 4288665"/>
                <a:gd name="connsiteX26" fmla="*/ 2009104 w 2902039"/>
                <a:gd name="connsiteY26" fmla="*/ 3953814 h 4288665"/>
                <a:gd name="connsiteX27" fmla="*/ 1918952 w 2902039"/>
                <a:gd name="connsiteY27" fmla="*/ 4043966 h 4288665"/>
                <a:gd name="connsiteX28" fmla="*/ 1738648 w 2902039"/>
                <a:gd name="connsiteY28" fmla="*/ 4185634 h 4288665"/>
                <a:gd name="connsiteX29" fmla="*/ 1532586 w 2902039"/>
                <a:gd name="connsiteY29" fmla="*/ 4250028 h 4288665"/>
                <a:gd name="connsiteX30" fmla="*/ 1249251 w 2902039"/>
                <a:gd name="connsiteY30" fmla="*/ 4288665 h 4288665"/>
                <a:gd name="connsiteX31" fmla="*/ 1004552 w 2902039"/>
                <a:gd name="connsiteY31" fmla="*/ 4275786 h 4288665"/>
                <a:gd name="connsiteX32" fmla="*/ 862884 w 2902039"/>
                <a:gd name="connsiteY32" fmla="*/ 4211392 h 4288665"/>
                <a:gd name="connsiteX33" fmla="*/ 708338 w 2902039"/>
                <a:gd name="connsiteY33" fmla="*/ 4121240 h 4288665"/>
                <a:gd name="connsiteX34" fmla="*/ 450761 w 2902039"/>
                <a:gd name="connsiteY34" fmla="*/ 3863662 h 4288665"/>
                <a:gd name="connsiteX35" fmla="*/ 373487 w 2902039"/>
                <a:gd name="connsiteY35" fmla="*/ 3747752 h 4288665"/>
                <a:gd name="connsiteX36" fmla="*/ 296214 w 2902039"/>
                <a:gd name="connsiteY36" fmla="*/ 3644721 h 4288665"/>
                <a:gd name="connsiteX37" fmla="*/ 154546 w 2902039"/>
                <a:gd name="connsiteY37" fmla="*/ 3425780 h 4288665"/>
                <a:gd name="connsiteX38" fmla="*/ 0 w 2902039"/>
                <a:gd name="connsiteY38" fmla="*/ 3078051 h 4288665"/>
                <a:gd name="connsiteX39" fmla="*/ 38637 w 2902039"/>
                <a:gd name="connsiteY39" fmla="*/ 2807594 h 4288665"/>
                <a:gd name="connsiteX40" fmla="*/ 141668 w 2902039"/>
                <a:gd name="connsiteY40" fmla="*/ 2704564 h 4288665"/>
                <a:gd name="connsiteX41" fmla="*/ 218941 w 2902039"/>
                <a:gd name="connsiteY41" fmla="*/ 2318197 h 4288665"/>
                <a:gd name="connsiteX42" fmla="*/ 270456 w 2902039"/>
                <a:gd name="connsiteY42" fmla="*/ 1970468 h 4288665"/>
                <a:gd name="connsiteX43" fmla="*/ 218941 w 2902039"/>
                <a:gd name="connsiteY43" fmla="*/ 1545465 h 4288665"/>
                <a:gd name="connsiteX44" fmla="*/ 128789 w 2902039"/>
                <a:gd name="connsiteY44" fmla="*/ 1352282 h 4288665"/>
                <a:gd name="connsiteX45" fmla="*/ 51515 w 2902039"/>
                <a:gd name="connsiteY45" fmla="*/ 1081825 h 4288665"/>
                <a:gd name="connsiteX46" fmla="*/ 0 w 2902039"/>
                <a:gd name="connsiteY46" fmla="*/ 746975 h 4288665"/>
                <a:gd name="connsiteX47" fmla="*/ 51515 w 2902039"/>
                <a:gd name="connsiteY47" fmla="*/ 425003 h 4288665"/>
                <a:gd name="connsiteX48" fmla="*/ 296214 w 2902039"/>
                <a:gd name="connsiteY48" fmla="*/ 257578 h 4288665"/>
                <a:gd name="connsiteX49" fmla="*/ 553792 w 2902039"/>
                <a:gd name="connsiteY49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71989 w 2899893"/>
                <a:gd name="connsiteY16" fmla="*/ 1918952 h 4288665"/>
                <a:gd name="connsiteX17" fmla="*/ 2846231 w 2899893"/>
                <a:gd name="connsiteY17" fmla="*/ 2060620 h 4288665"/>
                <a:gd name="connsiteX18" fmla="*/ 2807594 w 2899893"/>
                <a:gd name="connsiteY18" fmla="*/ 2434107 h 4288665"/>
                <a:gd name="connsiteX19" fmla="*/ 2781837 w 2899893"/>
                <a:gd name="connsiteY19" fmla="*/ 2550017 h 4288665"/>
                <a:gd name="connsiteX20" fmla="*/ 2691684 w 2899893"/>
                <a:gd name="connsiteY20" fmla="*/ 2743200 h 4288665"/>
                <a:gd name="connsiteX21" fmla="*/ 2678806 w 2899893"/>
                <a:gd name="connsiteY21" fmla="*/ 2781837 h 4288665"/>
                <a:gd name="connsiteX22" fmla="*/ 2472744 w 2899893"/>
                <a:gd name="connsiteY22" fmla="*/ 3000778 h 4288665"/>
                <a:gd name="connsiteX23" fmla="*/ 2202287 w 2899893"/>
                <a:gd name="connsiteY23" fmla="*/ 3464417 h 4288665"/>
                <a:gd name="connsiteX24" fmla="*/ 2137893 w 2899893"/>
                <a:gd name="connsiteY24" fmla="*/ 3721994 h 4288665"/>
                <a:gd name="connsiteX25" fmla="*/ 2009104 w 2899893"/>
                <a:gd name="connsiteY25" fmla="*/ 3953814 h 4288665"/>
                <a:gd name="connsiteX26" fmla="*/ 1918952 w 2899893"/>
                <a:gd name="connsiteY26" fmla="*/ 4043966 h 4288665"/>
                <a:gd name="connsiteX27" fmla="*/ 1738648 w 2899893"/>
                <a:gd name="connsiteY27" fmla="*/ 4185634 h 4288665"/>
                <a:gd name="connsiteX28" fmla="*/ 1532586 w 2899893"/>
                <a:gd name="connsiteY28" fmla="*/ 4250028 h 4288665"/>
                <a:gd name="connsiteX29" fmla="*/ 1249251 w 2899893"/>
                <a:gd name="connsiteY29" fmla="*/ 4288665 h 4288665"/>
                <a:gd name="connsiteX30" fmla="*/ 1004552 w 2899893"/>
                <a:gd name="connsiteY30" fmla="*/ 4275786 h 4288665"/>
                <a:gd name="connsiteX31" fmla="*/ 862884 w 2899893"/>
                <a:gd name="connsiteY31" fmla="*/ 4211392 h 4288665"/>
                <a:gd name="connsiteX32" fmla="*/ 708338 w 2899893"/>
                <a:gd name="connsiteY32" fmla="*/ 4121240 h 4288665"/>
                <a:gd name="connsiteX33" fmla="*/ 450761 w 2899893"/>
                <a:gd name="connsiteY33" fmla="*/ 3863662 h 4288665"/>
                <a:gd name="connsiteX34" fmla="*/ 373487 w 2899893"/>
                <a:gd name="connsiteY34" fmla="*/ 3747752 h 4288665"/>
                <a:gd name="connsiteX35" fmla="*/ 296214 w 2899893"/>
                <a:gd name="connsiteY35" fmla="*/ 3644721 h 4288665"/>
                <a:gd name="connsiteX36" fmla="*/ 154546 w 2899893"/>
                <a:gd name="connsiteY36" fmla="*/ 3425780 h 4288665"/>
                <a:gd name="connsiteX37" fmla="*/ 0 w 2899893"/>
                <a:gd name="connsiteY37" fmla="*/ 3078051 h 4288665"/>
                <a:gd name="connsiteX38" fmla="*/ 38637 w 2899893"/>
                <a:gd name="connsiteY38" fmla="*/ 2807594 h 4288665"/>
                <a:gd name="connsiteX39" fmla="*/ 141668 w 2899893"/>
                <a:gd name="connsiteY39" fmla="*/ 2704564 h 4288665"/>
                <a:gd name="connsiteX40" fmla="*/ 218941 w 2899893"/>
                <a:gd name="connsiteY40" fmla="*/ 2318197 h 4288665"/>
                <a:gd name="connsiteX41" fmla="*/ 270456 w 2899893"/>
                <a:gd name="connsiteY41" fmla="*/ 1970468 h 4288665"/>
                <a:gd name="connsiteX42" fmla="*/ 218941 w 2899893"/>
                <a:gd name="connsiteY42" fmla="*/ 1545465 h 4288665"/>
                <a:gd name="connsiteX43" fmla="*/ 128789 w 2899893"/>
                <a:gd name="connsiteY43" fmla="*/ 1352282 h 4288665"/>
                <a:gd name="connsiteX44" fmla="*/ 51515 w 2899893"/>
                <a:gd name="connsiteY44" fmla="*/ 1081825 h 4288665"/>
                <a:gd name="connsiteX45" fmla="*/ 0 w 2899893"/>
                <a:gd name="connsiteY45" fmla="*/ 746975 h 4288665"/>
                <a:gd name="connsiteX46" fmla="*/ 51515 w 2899893"/>
                <a:gd name="connsiteY46" fmla="*/ 425003 h 4288665"/>
                <a:gd name="connsiteX47" fmla="*/ 296214 w 2899893"/>
                <a:gd name="connsiteY47" fmla="*/ 257578 h 4288665"/>
                <a:gd name="connsiteX48" fmla="*/ 553792 w 2899893"/>
                <a:gd name="connsiteY48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46231 w 2899893"/>
                <a:gd name="connsiteY16" fmla="*/ 2060620 h 4288665"/>
                <a:gd name="connsiteX17" fmla="*/ 2807594 w 2899893"/>
                <a:gd name="connsiteY17" fmla="*/ 2434107 h 4288665"/>
                <a:gd name="connsiteX18" fmla="*/ 2781837 w 2899893"/>
                <a:gd name="connsiteY18" fmla="*/ 2550017 h 4288665"/>
                <a:gd name="connsiteX19" fmla="*/ 2691684 w 2899893"/>
                <a:gd name="connsiteY19" fmla="*/ 2743200 h 4288665"/>
                <a:gd name="connsiteX20" fmla="*/ 2678806 w 2899893"/>
                <a:gd name="connsiteY20" fmla="*/ 2781837 h 4288665"/>
                <a:gd name="connsiteX21" fmla="*/ 2472744 w 2899893"/>
                <a:gd name="connsiteY21" fmla="*/ 3000778 h 4288665"/>
                <a:gd name="connsiteX22" fmla="*/ 2202287 w 2899893"/>
                <a:gd name="connsiteY22" fmla="*/ 3464417 h 4288665"/>
                <a:gd name="connsiteX23" fmla="*/ 2137893 w 2899893"/>
                <a:gd name="connsiteY23" fmla="*/ 3721994 h 4288665"/>
                <a:gd name="connsiteX24" fmla="*/ 2009104 w 2899893"/>
                <a:gd name="connsiteY24" fmla="*/ 3953814 h 4288665"/>
                <a:gd name="connsiteX25" fmla="*/ 1918952 w 2899893"/>
                <a:gd name="connsiteY25" fmla="*/ 4043966 h 4288665"/>
                <a:gd name="connsiteX26" fmla="*/ 1738648 w 2899893"/>
                <a:gd name="connsiteY26" fmla="*/ 4185634 h 4288665"/>
                <a:gd name="connsiteX27" fmla="*/ 1532586 w 2899893"/>
                <a:gd name="connsiteY27" fmla="*/ 4250028 h 4288665"/>
                <a:gd name="connsiteX28" fmla="*/ 1249251 w 2899893"/>
                <a:gd name="connsiteY28" fmla="*/ 4288665 h 4288665"/>
                <a:gd name="connsiteX29" fmla="*/ 1004552 w 2899893"/>
                <a:gd name="connsiteY29" fmla="*/ 4275786 h 4288665"/>
                <a:gd name="connsiteX30" fmla="*/ 862884 w 2899893"/>
                <a:gd name="connsiteY30" fmla="*/ 4211392 h 4288665"/>
                <a:gd name="connsiteX31" fmla="*/ 708338 w 2899893"/>
                <a:gd name="connsiteY31" fmla="*/ 4121240 h 4288665"/>
                <a:gd name="connsiteX32" fmla="*/ 450761 w 2899893"/>
                <a:gd name="connsiteY32" fmla="*/ 3863662 h 4288665"/>
                <a:gd name="connsiteX33" fmla="*/ 373487 w 2899893"/>
                <a:gd name="connsiteY33" fmla="*/ 3747752 h 4288665"/>
                <a:gd name="connsiteX34" fmla="*/ 296214 w 2899893"/>
                <a:gd name="connsiteY34" fmla="*/ 3644721 h 4288665"/>
                <a:gd name="connsiteX35" fmla="*/ 154546 w 2899893"/>
                <a:gd name="connsiteY35" fmla="*/ 3425780 h 4288665"/>
                <a:gd name="connsiteX36" fmla="*/ 0 w 2899893"/>
                <a:gd name="connsiteY36" fmla="*/ 3078051 h 4288665"/>
                <a:gd name="connsiteX37" fmla="*/ 38637 w 2899893"/>
                <a:gd name="connsiteY37" fmla="*/ 2807594 h 4288665"/>
                <a:gd name="connsiteX38" fmla="*/ 141668 w 2899893"/>
                <a:gd name="connsiteY38" fmla="*/ 2704564 h 4288665"/>
                <a:gd name="connsiteX39" fmla="*/ 218941 w 2899893"/>
                <a:gd name="connsiteY39" fmla="*/ 2318197 h 4288665"/>
                <a:gd name="connsiteX40" fmla="*/ 270456 w 2899893"/>
                <a:gd name="connsiteY40" fmla="*/ 1970468 h 4288665"/>
                <a:gd name="connsiteX41" fmla="*/ 218941 w 2899893"/>
                <a:gd name="connsiteY41" fmla="*/ 1545465 h 4288665"/>
                <a:gd name="connsiteX42" fmla="*/ 128789 w 2899893"/>
                <a:gd name="connsiteY42" fmla="*/ 1352282 h 4288665"/>
                <a:gd name="connsiteX43" fmla="*/ 51515 w 2899893"/>
                <a:gd name="connsiteY43" fmla="*/ 1081825 h 4288665"/>
                <a:gd name="connsiteX44" fmla="*/ 0 w 2899893"/>
                <a:gd name="connsiteY44" fmla="*/ 746975 h 4288665"/>
                <a:gd name="connsiteX45" fmla="*/ 51515 w 2899893"/>
                <a:gd name="connsiteY45" fmla="*/ 425003 h 4288665"/>
                <a:gd name="connsiteX46" fmla="*/ 296214 w 2899893"/>
                <a:gd name="connsiteY46" fmla="*/ 257578 h 4288665"/>
                <a:gd name="connsiteX47" fmla="*/ 553792 w 2899893"/>
                <a:gd name="connsiteY47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627290 w 2899893"/>
                <a:gd name="connsiteY10" fmla="*/ 1017431 h 4288665"/>
                <a:gd name="connsiteX11" fmla="*/ 2743200 w 2899893"/>
                <a:gd name="connsiteY11" fmla="*/ 1262130 h 4288665"/>
                <a:gd name="connsiteX12" fmla="*/ 2807594 w 2899893"/>
                <a:gd name="connsiteY12" fmla="*/ 1403797 h 4288665"/>
                <a:gd name="connsiteX13" fmla="*/ 2884868 w 2899893"/>
                <a:gd name="connsiteY13" fmla="*/ 1584102 h 4288665"/>
                <a:gd name="connsiteX14" fmla="*/ 2897746 w 2899893"/>
                <a:gd name="connsiteY14" fmla="*/ 1828800 h 4288665"/>
                <a:gd name="connsiteX15" fmla="*/ 2846231 w 2899893"/>
                <a:gd name="connsiteY15" fmla="*/ 2060620 h 4288665"/>
                <a:gd name="connsiteX16" fmla="*/ 2807594 w 2899893"/>
                <a:gd name="connsiteY16" fmla="*/ 2434107 h 4288665"/>
                <a:gd name="connsiteX17" fmla="*/ 2781837 w 2899893"/>
                <a:gd name="connsiteY17" fmla="*/ 2550017 h 4288665"/>
                <a:gd name="connsiteX18" fmla="*/ 2691684 w 2899893"/>
                <a:gd name="connsiteY18" fmla="*/ 2743200 h 4288665"/>
                <a:gd name="connsiteX19" fmla="*/ 2678806 w 2899893"/>
                <a:gd name="connsiteY19" fmla="*/ 2781837 h 4288665"/>
                <a:gd name="connsiteX20" fmla="*/ 2472744 w 2899893"/>
                <a:gd name="connsiteY20" fmla="*/ 3000778 h 4288665"/>
                <a:gd name="connsiteX21" fmla="*/ 2202287 w 2899893"/>
                <a:gd name="connsiteY21" fmla="*/ 3464417 h 4288665"/>
                <a:gd name="connsiteX22" fmla="*/ 2137893 w 2899893"/>
                <a:gd name="connsiteY22" fmla="*/ 3721994 h 4288665"/>
                <a:gd name="connsiteX23" fmla="*/ 2009104 w 2899893"/>
                <a:gd name="connsiteY23" fmla="*/ 3953814 h 4288665"/>
                <a:gd name="connsiteX24" fmla="*/ 1918952 w 2899893"/>
                <a:gd name="connsiteY24" fmla="*/ 4043966 h 4288665"/>
                <a:gd name="connsiteX25" fmla="*/ 1738648 w 2899893"/>
                <a:gd name="connsiteY25" fmla="*/ 4185634 h 4288665"/>
                <a:gd name="connsiteX26" fmla="*/ 1532586 w 2899893"/>
                <a:gd name="connsiteY26" fmla="*/ 4250028 h 4288665"/>
                <a:gd name="connsiteX27" fmla="*/ 1249251 w 2899893"/>
                <a:gd name="connsiteY27" fmla="*/ 4288665 h 4288665"/>
                <a:gd name="connsiteX28" fmla="*/ 1004552 w 2899893"/>
                <a:gd name="connsiteY28" fmla="*/ 4275786 h 4288665"/>
                <a:gd name="connsiteX29" fmla="*/ 862884 w 2899893"/>
                <a:gd name="connsiteY29" fmla="*/ 4211392 h 4288665"/>
                <a:gd name="connsiteX30" fmla="*/ 708338 w 2899893"/>
                <a:gd name="connsiteY30" fmla="*/ 4121240 h 4288665"/>
                <a:gd name="connsiteX31" fmla="*/ 450761 w 2899893"/>
                <a:gd name="connsiteY31" fmla="*/ 3863662 h 4288665"/>
                <a:gd name="connsiteX32" fmla="*/ 373487 w 2899893"/>
                <a:gd name="connsiteY32" fmla="*/ 3747752 h 4288665"/>
                <a:gd name="connsiteX33" fmla="*/ 296214 w 2899893"/>
                <a:gd name="connsiteY33" fmla="*/ 3644721 h 4288665"/>
                <a:gd name="connsiteX34" fmla="*/ 154546 w 2899893"/>
                <a:gd name="connsiteY34" fmla="*/ 3425780 h 4288665"/>
                <a:gd name="connsiteX35" fmla="*/ 0 w 2899893"/>
                <a:gd name="connsiteY35" fmla="*/ 3078051 h 4288665"/>
                <a:gd name="connsiteX36" fmla="*/ 38637 w 2899893"/>
                <a:gd name="connsiteY36" fmla="*/ 2807594 h 4288665"/>
                <a:gd name="connsiteX37" fmla="*/ 141668 w 2899893"/>
                <a:gd name="connsiteY37" fmla="*/ 2704564 h 4288665"/>
                <a:gd name="connsiteX38" fmla="*/ 218941 w 2899893"/>
                <a:gd name="connsiteY38" fmla="*/ 2318197 h 4288665"/>
                <a:gd name="connsiteX39" fmla="*/ 270456 w 2899893"/>
                <a:gd name="connsiteY39" fmla="*/ 1970468 h 4288665"/>
                <a:gd name="connsiteX40" fmla="*/ 218941 w 2899893"/>
                <a:gd name="connsiteY40" fmla="*/ 1545465 h 4288665"/>
                <a:gd name="connsiteX41" fmla="*/ 128789 w 2899893"/>
                <a:gd name="connsiteY41" fmla="*/ 1352282 h 4288665"/>
                <a:gd name="connsiteX42" fmla="*/ 51515 w 2899893"/>
                <a:gd name="connsiteY42" fmla="*/ 1081825 h 4288665"/>
                <a:gd name="connsiteX43" fmla="*/ 0 w 2899893"/>
                <a:gd name="connsiteY43" fmla="*/ 746975 h 4288665"/>
                <a:gd name="connsiteX44" fmla="*/ 51515 w 2899893"/>
                <a:gd name="connsiteY44" fmla="*/ 425003 h 4288665"/>
                <a:gd name="connsiteX45" fmla="*/ 296214 w 2899893"/>
                <a:gd name="connsiteY45" fmla="*/ 257578 h 4288665"/>
                <a:gd name="connsiteX46" fmla="*/ 553792 w 2899893"/>
                <a:gd name="connsiteY46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373487 w 2899893"/>
                <a:gd name="connsiteY31" fmla="*/ 3747752 h 4288665"/>
                <a:gd name="connsiteX32" fmla="*/ 296214 w 2899893"/>
                <a:gd name="connsiteY32" fmla="*/ 3644721 h 4288665"/>
                <a:gd name="connsiteX33" fmla="*/ 154546 w 2899893"/>
                <a:gd name="connsiteY33" fmla="*/ 3425780 h 4288665"/>
                <a:gd name="connsiteX34" fmla="*/ 0 w 2899893"/>
                <a:gd name="connsiteY34" fmla="*/ 3078051 h 4288665"/>
                <a:gd name="connsiteX35" fmla="*/ 38637 w 2899893"/>
                <a:gd name="connsiteY35" fmla="*/ 2807594 h 4288665"/>
                <a:gd name="connsiteX36" fmla="*/ 141668 w 2899893"/>
                <a:gd name="connsiteY36" fmla="*/ 2704564 h 4288665"/>
                <a:gd name="connsiteX37" fmla="*/ 218941 w 2899893"/>
                <a:gd name="connsiteY37" fmla="*/ 2318197 h 4288665"/>
                <a:gd name="connsiteX38" fmla="*/ 270456 w 2899893"/>
                <a:gd name="connsiteY38" fmla="*/ 1970468 h 4288665"/>
                <a:gd name="connsiteX39" fmla="*/ 218941 w 2899893"/>
                <a:gd name="connsiteY39" fmla="*/ 1545465 h 4288665"/>
                <a:gd name="connsiteX40" fmla="*/ 128789 w 2899893"/>
                <a:gd name="connsiteY40" fmla="*/ 1352282 h 4288665"/>
                <a:gd name="connsiteX41" fmla="*/ 51515 w 2899893"/>
                <a:gd name="connsiteY41" fmla="*/ 1081825 h 4288665"/>
                <a:gd name="connsiteX42" fmla="*/ 0 w 2899893"/>
                <a:gd name="connsiteY42" fmla="*/ 746975 h 4288665"/>
                <a:gd name="connsiteX43" fmla="*/ 51515 w 2899893"/>
                <a:gd name="connsiteY43" fmla="*/ 425003 h 4288665"/>
                <a:gd name="connsiteX44" fmla="*/ 296214 w 2899893"/>
                <a:gd name="connsiteY44" fmla="*/ 257578 h 4288665"/>
                <a:gd name="connsiteX45" fmla="*/ 553792 w 2899893"/>
                <a:gd name="connsiteY45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296214 w 2899893"/>
                <a:gd name="connsiteY31" fmla="*/ 3644721 h 4288665"/>
                <a:gd name="connsiteX32" fmla="*/ 154546 w 2899893"/>
                <a:gd name="connsiteY32" fmla="*/ 3425780 h 4288665"/>
                <a:gd name="connsiteX33" fmla="*/ 0 w 2899893"/>
                <a:gd name="connsiteY33" fmla="*/ 3078051 h 4288665"/>
                <a:gd name="connsiteX34" fmla="*/ 38637 w 2899893"/>
                <a:gd name="connsiteY34" fmla="*/ 2807594 h 4288665"/>
                <a:gd name="connsiteX35" fmla="*/ 141668 w 2899893"/>
                <a:gd name="connsiteY35" fmla="*/ 2704564 h 4288665"/>
                <a:gd name="connsiteX36" fmla="*/ 218941 w 2899893"/>
                <a:gd name="connsiteY36" fmla="*/ 2318197 h 4288665"/>
                <a:gd name="connsiteX37" fmla="*/ 270456 w 2899893"/>
                <a:gd name="connsiteY37" fmla="*/ 1970468 h 4288665"/>
                <a:gd name="connsiteX38" fmla="*/ 218941 w 2899893"/>
                <a:gd name="connsiteY38" fmla="*/ 1545465 h 4288665"/>
                <a:gd name="connsiteX39" fmla="*/ 128789 w 2899893"/>
                <a:gd name="connsiteY39" fmla="*/ 1352282 h 4288665"/>
                <a:gd name="connsiteX40" fmla="*/ 51515 w 2899893"/>
                <a:gd name="connsiteY40" fmla="*/ 1081825 h 4288665"/>
                <a:gd name="connsiteX41" fmla="*/ 0 w 2899893"/>
                <a:gd name="connsiteY41" fmla="*/ 746975 h 4288665"/>
                <a:gd name="connsiteX42" fmla="*/ 51515 w 2899893"/>
                <a:gd name="connsiteY42" fmla="*/ 425003 h 4288665"/>
                <a:gd name="connsiteX43" fmla="*/ 296214 w 2899893"/>
                <a:gd name="connsiteY43" fmla="*/ 257578 h 4288665"/>
                <a:gd name="connsiteX44" fmla="*/ 553792 w 2899893"/>
                <a:gd name="connsiteY44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708338 w 2899893"/>
                <a:gd name="connsiteY28" fmla="*/ 4121240 h 4288665"/>
                <a:gd name="connsiteX29" fmla="*/ 450761 w 2899893"/>
                <a:gd name="connsiteY29" fmla="*/ 3863662 h 4288665"/>
                <a:gd name="connsiteX30" fmla="*/ 296214 w 2899893"/>
                <a:gd name="connsiteY30" fmla="*/ 3644721 h 4288665"/>
                <a:gd name="connsiteX31" fmla="*/ 154546 w 2899893"/>
                <a:gd name="connsiteY31" fmla="*/ 3425780 h 4288665"/>
                <a:gd name="connsiteX32" fmla="*/ 0 w 2899893"/>
                <a:gd name="connsiteY32" fmla="*/ 3078051 h 4288665"/>
                <a:gd name="connsiteX33" fmla="*/ 38637 w 2899893"/>
                <a:gd name="connsiteY33" fmla="*/ 2807594 h 4288665"/>
                <a:gd name="connsiteX34" fmla="*/ 141668 w 2899893"/>
                <a:gd name="connsiteY34" fmla="*/ 2704564 h 4288665"/>
                <a:gd name="connsiteX35" fmla="*/ 218941 w 2899893"/>
                <a:gd name="connsiteY35" fmla="*/ 2318197 h 4288665"/>
                <a:gd name="connsiteX36" fmla="*/ 270456 w 2899893"/>
                <a:gd name="connsiteY36" fmla="*/ 1970468 h 4288665"/>
                <a:gd name="connsiteX37" fmla="*/ 218941 w 2899893"/>
                <a:gd name="connsiteY37" fmla="*/ 1545465 h 4288665"/>
                <a:gd name="connsiteX38" fmla="*/ 128789 w 2899893"/>
                <a:gd name="connsiteY38" fmla="*/ 1352282 h 4288665"/>
                <a:gd name="connsiteX39" fmla="*/ 51515 w 2899893"/>
                <a:gd name="connsiteY39" fmla="*/ 1081825 h 4288665"/>
                <a:gd name="connsiteX40" fmla="*/ 0 w 2899893"/>
                <a:gd name="connsiteY40" fmla="*/ 746975 h 4288665"/>
                <a:gd name="connsiteX41" fmla="*/ 51515 w 2899893"/>
                <a:gd name="connsiteY41" fmla="*/ 425003 h 4288665"/>
                <a:gd name="connsiteX42" fmla="*/ 296214 w 2899893"/>
                <a:gd name="connsiteY42" fmla="*/ 257578 h 4288665"/>
                <a:gd name="connsiteX43" fmla="*/ 553792 w 2899893"/>
                <a:gd name="connsiteY43" fmla="*/ 193183 h 4288665"/>
                <a:gd name="connsiteX0" fmla="*/ 553792 w 2899893"/>
                <a:gd name="connsiteY0" fmla="*/ 193183 h 4288665"/>
                <a:gd name="connsiteX1" fmla="*/ 888642 w 2899893"/>
                <a:gd name="connsiteY1" fmla="*/ 772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553792 w 2899893"/>
                <a:gd name="connsiteY42" fmla="*/ 193183 h 4288665"/>
                <a:gd name="connsiteX0" fmla="*/ 553792 w 2899893"/>
                <a:gd name="connsiteY0" fmla="*/ 1931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553792 w 2899893"/>
                <a:gd name="connsiteY42" fmla="*/ 1931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208468 w 2899893"/>
                <a:gd name="connsiteY33" fmla="*/ 39237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1105437 w 2899893"/>
                <a:gd name="connsiteY32" fmla="*/ 4026794 h 4288665"/>
                <a:gd name="connsiteX33" fmla="*/ 1208468 w 2899893"/>
                <a:gd name="connsiteY33" fmla="*/ 39237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313646 w 2745347"/>
                <a:gd name="connsiteY0" fmla="*/ 878983 h 4288665"/>
                <a:gd name="connsiteX1" fmla="*/ 1038896 w 2745347"/>
                <a:gd name="connsiteY1" fmla="*/ 610673 h 4288665"/>
                <a:gd name="connsiteX2" fmla="*/ 1017431 w 2745347"/>
                <a:gd name="connsiteY2" fmla="*/ 0 h 4288665"/>
                <a:gd name="connsiteX3" fmla="*/ 1506829 w 2745347"/>
                <a:gd name="connsiteY3" fmla="*/ 12879 h 4288665"/>
                <a:gd name="connsiteX4" fmla="*/ 1622738 w 2745347"/>
                <a:gd name="connsiteY4" fmla="*/ 64394 h 4288665"/>
                <a:gd name="connsiteX5" fmla="*/ 1880316 w 2745347"/>
                <a:gd name="connsiteY5" fmla="*/ 425003 h 4288665"/>
                <a:gd name="connsiteX6" fmla="*/ 1880316 w 2745347"/>
                <a:gd name="connsiteY6" fmla="*/ 425003 h 4288665"/>
                <a:gd name="connsiteX7" fmla="*/ 2125015 w 2745347"/>
                <a:gd name="connsiteY7" fmla="*/ 682580 h 4288665"/>
                <a:gd name="connsiteX8" fmla="*/ 2395471 w 2745347"/>
                <a:gd name="connsiteY8" fmla="*/ 927279 h 4288665"/>
                <a:gd name="connsiteX9" fmla="*/ 2588654 w 2745347"/>
                <a:gd name="connsiteY9" fmla="*/ 1262130 h 4288665"/>
                <a:gd name="connsiteX10" fmla="*/ 2653048 w 2745347"/>
                <a:gd name="connsiteY10" fmla="*/ 1403797 h 4288665"/>
                <a:gd name="connsiteX11" fmla="*/ 2730322 w 2745347"/>
                <a:gd name="connsiteY11" fmla="*/ 1584102 h 4288665"/>
                <a:gd name="connsiteX12" fmla="*/ 2743200 w 2745347"/>
                <a:gd name="connsiteY12" fmla="*/ 1828800 h 4288665"/>
                <a:gd name="connsiteX13" fmla="*/ 2691685 w 2745347"/>
                <a:gd name="connsiteY13" fmla="*/ 2060620 h 4288665"/>
                <a:gd name="connsiteX14" fmla="*/ 2653048 w 2745347"/>
                <a:gd name="connsiteY14" fmla="*/ 2434107 h 4288665"/>
                <a:gd name="connsiteX15" fmla="*/ 2627291 w 2745347"/>
                <a:gd name="connsiteY15" fmla="*/ 2550017 h 4288665"/>
                <a:gd name="connsiteX16" fmla="*/ 2537138 w 2745347"/>
                <a:gd name="connsiteY16" fmla="*/ 2743200 h 4288665"/>
                <a:gd name="connsiteX17" fmla="*/ 2524260 w 2745347"/>
                <a:gd name="connsiteY17" fmla="*/ 2781837 h 4288665"/>
                <a:gd name="connsiteX18" fmla="*/ 2318198 w 2745347"/>
                <a:gd name="connsiteY18" fmla="*/ 3000778 h 4288665"/>
                <a:gd name="connsiteX19" fmla="*/ 2047741 w 2745347"/>
                <a:gd name="connsiteY19" fmla="*/ 3464417 h 4288665"/>
                <a:gd name="connsiteX20" fmla="*/ 1983347 w 2745347"/>
                <a:gd name="connsiteY20" fmla="*/ 3721994 h 4288665"/>
                <a:gd name="connsiteX21" fmla="*/ 1854558 w 2745347"/>
                <a:gd name="connsiteY21" fmla="*/ 3953814 h 4288665"/>
                <a:gd name="connsiteX22" fmla="*/ 1764406 w 2745347"/>
                <a:gd name="connsiteY22" fmla="*/ 4043966 h 4288665"/>
                <a:gd name="connsiteX23" fmla="*/ 1584102 w 2745347"/>
                <a:gd name="connsiteY23" fmla="*/ 4185634 h 4288665"/>
                <a:gd name="connsiteX24" fmla="*/ 1378040 w 2745347"/>
                <a:gd name="connsiteY24" fmla="*/ 4250028 h 4288665"/>
                <a:gd name="connsiteX25" fmla="*/ 1094705 w 2745347"/>
                <a:gd name="connsiteY25" fmla="*/ 4288665 h 4288665"/>
                <a:gd name="connsiteX26" fmla="*/ 850006 w 2745347"/>
                <a:gd name="connsiteY26" fmla="*/ 4275786 h 4288665"/>
                <a:gd name="connsiteX27" fmla="*/ 553792 w 2745347"/>
                <a:gd name="connsiteY27" fmla="*/ 4121240 h 4288665"/>
                <a:gd name="connsiteX28" fmla="*/ 296215 w 2745347"/>
                <a:gd name="connsiteY28" fmla="*/ 3863662 h 4288665"/>
                <a:gd name="connsiteX29" fmla="*/ 141668 w 2745347"/>
                <a:gd name="connsiteY29" fmla="*/ 3644721 h 4288665"/>
                <a:gd name="connsiteX30" fmla="*/ 0 w 2745347"/>
                <a:gd name="connsiteY30" fmla="*/ 3425780 h 4288665"/>
                <a:gd name="connsiteX31" fmla="*/ 950891 w 2745347"/>
                <a:gd name="connsiteY31" fmla="*/ 4026794 h 4288665"/>
                <a:gd name="connsiteX32" fmla="*/ 1053922 w 2745347"/>
                <a:gd name="connsiteY32" fmla="*/ 3923764 h 4288665"/>
                <a:gd name="connsiteX33" fmla="*/ 902595 w 2745347"/>
                <a:gd name="connsiteY33" fmla="*/ 3613597 h 4288665"/>
                <a:gd name="connsiteX34" fmla="*/ 954110 w 2745347"/>
                <a:gd name="connsiteY34" fmla="*/ 3113468 h 4288665"/>
                <a:gd name="connsiteX35" fmla="*/ 1131195 w 2745347"/>
                <a:gd name="connsiteY35" fmla="*/ 2688465 h 4288665"/>
                <a:gd name="connsiteX36" fmla="*/ 1041043 w 2745347"/>
                <a:gd name="connsiteY36" fmla="*/ 2266682 h 4288665"/>
                <a:gd name="connsiteX37" fmla="*/ 1268569 w 2745347"/>
                <a:gd name="connsiteY37" fmla="*/ 1996225 h 4288665"/>
                <a:gd name="connsiteX38" fmla="*/ 1598054 w 2745347"/>
                <a:gd name="connsiteY38" fmla="*/ 1661375 h 4288665"/>
                <a:gd name="connsiteX39" fmla="*/ 1268569 w 2745347"/>
                <a:gd name="connsiteY39" fmla="*/ 1339403 h 4288665"/>
                <a:gd name="connsiteX40" fmla="*/ 1284668 w 2745347"/>
                <a:gd name="connsiteY40" fmla="*/ 1171978 h 4288665"/>
                <a:gd name="connsiteX41" fmla="*/ 1313646 w 2745347"/>
                <a:gd name="connsiteY41" fmla="*/ 878983 h 4288665"/>
                <a:gd name="connsiteX0" fmla="*/ 1171978 w 2603679"/>
                <a:gd name="connsiteY0" fmla="*/ 878983 h 4288665"/>
                <a:gd name="connsiteX1" fmla="*/ 897228 w 2603679"/>
                <a:gd name="connsiteY1" fmla="*/ 610673 h 4288665"/>
                <a:gd name="connsiteX2" fmla="*/ 875763 w 2603679"/>
                <a:gd name="connsiteY2" fmla="*/ 0 h 4288665"/>
                <a:gd name="connsiteX3" fmla="*/ 1365161 w 2603679"/>
                <a:gd name="connsiteY3" fmla="*/ 12879 h 4288665"/>
                <a:gd name="connsiteX4" fmla="*/ 1481070 w 2603679"/>
                <a:gd name="connsiteY4" fmla="*/ 64394 h 4288665"/>
                <a:gd name="connsiteX5" fmla="*/ 1738648 w 2603679"/>
                <a:gd name="connsiteY5" fmla="*/ 425003 h 4288665"/>
                <a:gd name="connsiteX6" fmla="*/ 1738648 w 2603679"/>
                <a:gd name="connsiteY6" fmla="*/ 425003 h 4288665"/>
                <a:gd name="connsiteX7" fmla="*/ 1983347 w 2603679"/>
                <a:gd name="connsiteY7" fmla="*/ 682580 h 4288665"/>
                <a:gd name="connsiteX8" fmla="*/ 2253803 w 2603679"/>
                <a:gd name="connsiteY8" fmla="*/ 927279 h 4288665"/>
                <a:gd name="connsiteX9" fmla="*/ 2446986 w 2603679"/>
                <a:gd name="connsiteY9" fmla="*/ 1262130 h 4288665"/>
                <a:gd name="connsiteX10" fmla="*/ 2511380 w 2603679"/>
                <a:gd name="connsiteY10" fmla="*/ 1403797 h 4288665"/>
                <a:gd name="connsiteX11" fmla="*/ 2588654 w 2603679"/>
                <a:gd name="connsiteY11" fmla="*/ 1584102 h 4288665"/>
                <a:gd name="connsiteX12" fmla="*/ 2601532 w 2603679"/>
                <a:gd name="connsiteY12" fmla="*/ 1828800 h 4288665"/>
                <a:gd name="connsiteX13" fmla="*/ 2550017 w 2603679"/>
                <a:gd name="connsiteY13" fmla="*/ 2060620 h 4288665"/>
                <a:gd name="connsiteX14" fmla="*/ 2511380 w 2603679"/>
                <a:gd name="connsiteY14" fmla="*/ 2434107 h 4288665"/>
                <a:gd name="connsiteX15" fmla="*/ 2485623 w 2603679"/>
                <a:gd name="connsiteY15" fmla="*/ 2550017 h 4288665"/>
                <a:gd name="connsiteX16" fmla="*/ 2395470 w 2603679"/>
                <a:gd name="connsiteY16" fmla="*/ 2743200 h 4288665"/>
                <a:gd name="connsiteX17" fmla="*/ 2382592 w 2603679"/>
                <a:gd name="connsiteY17" fmla="*/ 2781837 h 4288665"/>
                <a:gd name="connsiteX18" fmla="*/ 2176530 w 2603679"/>
                <a:gd name="connsiteY18" fmla="*/ 3000778 h 4288665"/>
                <a:gd name="connsiteX19" fmla="*/ 1906073 w 2603679"/>
                <a:gd name="connsiteY19" fmla="*/ 3464417 h 4288665"/>
                <a:gd name="connsiteX20" fmla="*/ 1841679 w 2603679"/>
                <a:gd name="connsiteY20" fmla="*/ 3721994 h 4288665"/>
                <a:gd name="connsiteX21" fmla="*/ 1712890 w 2603679"/>
                <a:gd name="connsiteY21" fmla="*/ 3953814 h 4288665"/>
                <a:gd name="connsiteX22" fmla="*/ 1622738 w 2603679"/>
                <a:gd name="connsiteY22" fmla="*/ 4043966 h 4288665"/>
                <a:gd name="connsiteX23" fmla="*/ 1442434 w 2603679"/>
                <a:gd name="connsiteY23" fmla="*/ 4185634 h 4288665"/>
                <a:gd name="connsiteX24" fmla="*/ 1236372 w 2603679"/>
                <a:gd name="connsiteY24" fmla="*/ 4250028 h 4288665"/>
                <a:gd name="connsiteX25" fmla="*/ 953037 w 2603679"/>
                <a:gd name="connsiteY25" fmla="*/ 4288665 h 4288665"/>
                <a:gd name="connsiteX26" fmla="*/ 708338 w 2603679"/>
                <a:gd name="connsiteY26" fmla="*/ 4275786 h 4288665"/>
                <a:gd name="connsiteX27" fmla="*/ 412124 w 2603679"/>
                <a:gd name="connsiteY27" fmla="*/ 4121240 h 4288665"/>
                <a:gd name="connsiteX28" fmla="*/ 154547 w 2603679"/>
                <a:gd name="connsiteY28" fmla="*/ 3863662 h 4288665"/>
                <a:gd name="connsiteX29" fmla="*/ 0 w 2603679"/>
                <a:gd name="connsiteY29" fmla="*/ 3644721 h 4288665"/>
                <a:gd name="connsiteX30" fmla="*/ 809223 w 2603679"/>
                <a:gd name="connsiteY30" fmla="*/ 4026794 h 4288665"/>
                <a:gd name="connsiteX31" fmla="*/ 912254 w 2603679"/>
                <a:gd name="connsiteY31" fmla="*/ 3923764 h 4288665"/>
                <a:gd name="connsiteX32" fmla="*/ 760927 w 2603679"/>
                <a:gd name="connsiteY32" fmla="*/ 3613597 h 4288665"/>
                <a:gd name="connsiteX33" fmla="*/ 812442 w 2603679"/>
                <a:gd name="connsiteY33" fmla="*/ 3113468 h 4288665"/>
                <a:gd name="connsiteX34" fmla="*/ 989527 w 2603679"/>
                <a:gd name="connsiteY34" fmla="*/ 2688465 h 4288665"/>
                <a:gd name="connsiteX35" fmla="*/ 899375 w 2603679"/>
                <a:gd name="connsiteY35" fmla="*/ 2266682 h 4288665"/>
                <a:gd name="connsiteX36" fmla="*/ 1126901 w 2603679"/>
                <a:gd name="connsiteY36" fmla="*/ 1996225 h 4288665"/>
                <a:gd name="connsiteX37" fmla="*/ 1456386 w 2603679"/>
                <a:gd name="connsiteY37" fmla="*/ 1661375 h 4288665"/>
                <a:gd name="connsiteX38" fmla="*/ 1126901 w 2603679"/>
                <a:gd name="connsiteY38" fmla="*/ 1339403 h 4288665"/>
                <a:gd name="connsiteX39" fmla="*/ 1143000 w 2603679"/>
                <a:gd name="connsiteY39" fmla="*/ 1171978 h 4288665"/>
                <a:gd name="connsiteX40" fmla="*/ 1171978 w 2603679"/>
                <a:gd name="connsiteY40" fmla="*/ 878983 h 4288665"/>
                <a:gd name="connsiteX0" fmla="*/ 1017431 w 2449132"/>
                <a:gd name="connsiteY0" fmla="*/ 878983 h 4288665"/>
                <a:gd name="connsiteX1" fmla="*/ 742681 w 2449132"/>
                <a:gd name="connsiteY1" fmla="*/ 610673 h 4288665"/>
                <a:gd name="connsiteX2" fmla="*/ 721216 w 2449132"/>
                <a:gd name="connsiteY2" fmla="*/ 0 h 4288665"/>
                <a:gd name="connsiteX3" fmla="*/ 1210614 w 2449132"/>
                <a:gd name="connsiteY3" fmla="*/ 12879 h 4288665"/>
                <a:gd name="connsiteX4" fmla="*/ 1326523 w 2449132"/>
                <a:gd name="connsiteY4" fmla="*/ 64394 h 4288665"/>
                <a:gd name="connsiteX5" fmla="*/ 1584101 w 2449132"/>
                <a:gd name="connsiteY5" fmla="*/ 425003 h 4288665"/>
                <a:gd name="connsiteX6" fmla="*/ 1584101 w 2449132"/>
                <a:gd name="connsiteY6" fmla="*/ 425003 h 4288665"/>
                <a:gd name="connsiteX7" fmla="*/ 1828800 w 2449132"/>
                <a:gd name="connsiteY7" fmla="*/ 682580 h 4288665"/>
                <a:gd name="connsiteX8" fmla="*/ 2099256 w 2449132"/>
                <a:gd name="connsiteY8" fmla="*/ 927279 h 4288665"/>
                <a:gd name="connsiteX9" fmla="*/ 2292439 w 2449132"/>
                <a:gd name="connsiteY9" fmla="*/ 1262130 h 4288665"/>
                <a:gd name="connsiteX10" fmla="*/ 2356833 w 2449132"/>
                <a:gd name="connsiteY10" fmla="*/ 1403797 h 4288665"/>
                <a:gd name="connsiteX11" fmla="*/ 2434107 w 2449132"/>
                <a:gd name="connsiteY11" fmla="*/ 1584102 h 4288665"/>
                <a:gd name="connsiteX12" fmla="*/ 2446985 w 2449132"/>
                <a:gd name="connsiteY12" fmla="*/ 1828800 h 4288665"/>
                <a:gd name="connsiteX13" fmla="*/ 2395470 w 2449132"/>
                <a:gd name="connsiteY13" fmla="*/ 2060620 h 4288665"/>
                <a:gd name="connsiteX14" fmla="*/ 2356833 w 2449132"/>
                <a:gd name="connsiteY14" fmla="*/ 2434107 h 4288665"/>
                <a:gd name="connsiteX15" fmla="*/ 2331076 w 2449132"/>
                <a:gd name="connsiteY15" fmla="*/ 2550017 h 4288665"/>
                <a:gd name="connsiteX16" fmla="*/ 2240923 w 2449132"/>
                <a:gd name="connsiteY16" fmla="*/ 2743200 h 4288665"/>
                <a:gd name="connsiteX17" fmla="*/ 2228045 w 2449132"/>
                <a:gd name="connsiteY17" fmla="*/ 2781837 h 4288665"/>
                <a:gd name="connsiteX18" fmla="*/ 2021983 w 2449132"/>
                <a:gd name="connsiteY18" fmla="*/ 3000778 h 4288665"/>
                <a:gd name="connsiteX19" fmla="*/ 1751526 w 2449132"/>
                <a:gd name="connsiteY19" fmla="*/ 3464417 h 4288665"/>
                <a:gd name="connsiteX20" fmla="*/ 1687132 w 2449132"/>
                <a:gd name="connsiteY20" fmla="*/ 3721994 h 4288665"/>
                <a:gd name="connsiteX21" fmla="*/ 1558343 w 2449132"/>
                <a:gd name="connsiteY21" fmla="*/ 3953814 h 4288665"/>
                <a:gd name="connsiteX22" fmla="*/ 1468191 w 2449132"/>
                <a:gd name="connsiteY22" fmla="*/ 4043966 h 4288665"/>
                <a:gd name="connsiteX23" fmla="*/ 1287887 w 2449132"/>
                <a:gd name="connsiteY23" fmla="*/ 4185634 h 4288665"/>
                <a:gd name="connsiteX24" fmla="*/ 1081825 w 2449132"/>
                <a:gd name="connsiteY24" fmla="*/ 4250028 h 4288665"/>
                <a:gd name="connsiteX25" fmla="*/ 798490 w 2449132"/>
                <a:gd name="connsiteY25" fmla="*/ 4288665 h 4288665"/>
                <a:gd name="connsiteX26" fmla="*/ 553791 w 2449132"/>
                <a:gd name="connsiteY26" fmla="*/ 4275786 h 4288665"/>
                <a:gd name="connsiteX27" fmla="*/ 257577 w 2449132"/>
                <a:gd name="connsiteY27" fmla="*/ 4121240 h 4288665"/>
                <a:gd name="connsiteX28" fmla="*/ 0 w 2449132"/>
                <a:gd name="connsiteY28" fmla="*/ 3863662 h 4288665"/>
                <a:gd name="connsiteX29" fmla="*/ 654676 w 2449132"/>
                <a:gd name="connsiteY29" fmla="*/ 4026794 h 4288665"/>
                <a:gd name="connsiteX30" fmla="*/ 757707 w 2449132"/>
                <a:gd name="connsiteY30" fmla="*/ 3923764 h 4288665"/>
                <a:gd name="connsiteX31" fmla="*/ 606380 w 2449132"/>
                <a:gd name="connsiteY31" fmla="*/ 3613597 h 4288665"/>
                <a:gd name="connsiteX32" fmla="*/ 657895 w 2449132"/>
                <a:gd name="connsiteY32" fmla="*/ 3113468 h 4288665"/>
                <a:gd name="connsiteX33" fmla="*/ 834980 w 2449132"/>
                <a:gd name="connsiteY33" fmla="*/ 2688465 h 4288665"/>
                <a:gd name="connsiteX34" fmla="*/ 744828 w 2449132"/>
                <a:gd name="connsiteY34" fmla="*/ 2266682 h 4288665"/>
                <a:gd name="connsiteX35" fmla="*/ 972354 w 2449132"/>
                <a:gd name="connsiteY35" fmla="*/ 1996225 h 4288665"/>
                <a:gd name="connsiteX36" fmla="*/ 1301839 w 2449132"/>
                <a:gd name="connsiteY36" fmla="*/ 1661375 h 4288665"/>
                <a:gd name="connsiteX37" fmla="*/ 972354 w 2449132"/>
                <a:gd name="connsiteY37" fmla="*/ 1339403 h 4288665"/>
                <a:gd name="connsiteX38" fmla="*/ 988453 w 2449132"/>
                <a:gd name="connsiteY38" fmla="*/ 1171978 h 4288665"/>
                <a:gd name="connsiteX39" fmla="*/ 1017431 w 2449132"/>
                <a:gd name="connsiteY39" fmla="*/ 878983 h 4288665"/>
                <a:gd name="connsiteX0" fmla="*/ 759854 w 2191555"/>
                <a:gd name="connsiteY0" fmla="*/ 878983 h 4288665"/>
                <a:gd name="connsiteX1" fmla="*/ 485104 w 2191555"/>
                <a:gd name="connsiteY1" fmla="*/ 610673 h 4288665"/>
                <a:gd name="connsiteX2" fmla="*/ 463639 w 2191555"/>
                <a:gd name="connsiteY2" fmla="*/ 0 h 4288665"/>
                <a:gd name="connsiteX3" fmla="*/ 953037 w 2191555"/>
                <a:gd name="connsiteY3" fmla="*/ 12879 h 4288665"/>
                <a:gd name="connsiteX4" fmla="*/ 1068946 w 2191555"/>
                <a:gd name="connsiteY4" fmla="*/ 64394 h 4288665"/>
                <a:gd name="connsiteX5" fmla="*/ 1326524 w 2191555"/>
                <a:gd name="connsiteY5" fmla="*/ 425003 h 4288665"/>
                <a:gd name="connsiteX6" fmla="*/ 1326524 w 2191555"/>
                <a:gd name="connsiteY6" fmla="*/ 425003 h 4288665"/>
                <a:gd name="connsiteX7" fmla="*/ 1571223 w 2191555"/>
                <a:gd name="connsiteY7" fmla="*/ 682580 h 4288665"/>
                <a:gd name="connsiteX8" fmla="*/ 1841679 w 2191555"/>
                <a:gd name="connsiteY8" fmla="*/ 927279 h 4288665"/>
                <a:gd name="connsiteX9" fmla="*/ 2034862 w 2191555"/>
                <a:gd name="connsiteY9" fmla="*/ 1262130 h 4288665"/>
                <a:gd name="connsiteX10" fmla="*/ 2099256 w 2191555"/>
                <a:gd name="connsiteY10" fmla="*/ 1403797 h 4288665"/>
                <a:gd name="connsiteX11" fmla="*/ 2176530 w 2191555"/>
                <a:gd name="connsiteY11" fmla="*/ 1584102 h 4288665"/>
                <a:gd name="connsiteX12" fmla="*/ 2189408 w 2191555"/>
                <a:gd name="connsiteY12" fmla="*/ 1828800 h 4288665"/>
                <a:gd name="connsiteX13" fmla="*/ 2137893 w 2191555"/>
                <a:gd name="connsiteY13" fmla="*/ 2060620 h 4288665"/>
                <a:gd name="connsiteX14" fmla="*/ 2099256 w 2191555"/>
                <a:gd name="connsiteY14" fmla="*/ 2434107 h 4288665"/>
                <a:gd name="connsiteX15" fmla="*/ 2073499 w 2191555"/>
                <a:gd name="connsiteY15" fmla="*/ 2550017 h 4288665"/>
                <a:gd name="connsiteX16" fmla="*/ 1983346 w 2191555"/>
                <a:gd name="connsiteY16" fmla="*/ 2743200 h 4288665"/>
                <a:gd name="connsiteX17" fmla="*/ 1970468 w 2191555"/>
                <a:gd name="connsiteY17" fmla="*/ 2781837 h 4288665"/>
                <a:gd name="connsiteX18" fmla="*/ 1764406 w 2191555"/>
                <a:gd name="connsiteY18" fmla="*/ 3000778 h 4288665"/>
                <a:gd name="connsiteX19" fmla="*/ 1493949 w 2191555"/>
                <a:gd name="connsiteY19" fmla="*/ 3464417 h 4288665"/>
                <a:gd name="connsiteX20" fmla="*/ 1429555 w 2191555"/>
                <a:gd name="connsiteY20" fmla="*/ 3721994 h 4288665"/>
                <a:gd name="connsiteX21" fmla="*/ 1300766 w 2191555"/>
                <a:gd name="connsiteY21" fmla="*/ 3953814 h 4288665"/>
                <a:gd name="connsiteX22" fmla="*/ 1210614 w 2191555"/>
                <a:gd name="connsiteY22" fmla="*/ 4043966 h 4288665"/>
                <a:gd name="connsiteX23" fmla="*/ 1030310 w 2191555"/>
                <a:gd name="connsiteY23" fmla="*/ 4185634 h 4288665"/>
                <a:gd name="connsiteX24" fmla="*/ 824248 w 2191555"/>
                <a:gd name="connsiteY24" fmla="*/ 4250028 h 4288665"/>
                <a:gd name="connsiteX25" fmla="*/ 540913 w 2191555"/>
                <a:gd name="connsiteY25" fmla="*/ 4288665 h 4288665"/>
                <a:gd name="connsiteX26" fmla="*/ 296214 w 2191555"/>
                <a:gd name="connsiteY26" fmla="*/ 4275786 h 4288665"/>
                <a:gd name="connsiteX27" fmla="*/ 0 w 2191555"/>
                <a:gd name="connsiteY27" fmla="*/ 4121240 h 4288665"/>
                <a:gd name="connsiteX28" fmla="*/ 397099 w 2191555"/>
                <a:gd name="connsiteY28" fmla="*/ 4026794 h 4288665"/>
                <a:gd name="connsiteX29" fmla="*/ 500130 w 2191555"/>
                <a:gd name="connsiteY29" fmla="*/ 3923764 h 4288665"/>
                <a:gd name="connsiteX30" fmla="*/ 348803 w 2191555"/>
                <a:gd name="connsiteY30" fmla="*/ 3613597 h 4288665"/>
                <a:gd name="connsiteX31" fmla="*/ 400318 w 2191555"/>
                <a:gd name="connsiteY31" fmla="*/ 3113468 h 4288665"/>
                <a:gd name="connsiteX32" fmla="*/ 577403 w 2191555"/>
                <a:gd name="connsiteY32" fmla="*/ 2688465 h 4288665"/>
                <a:gd name="connsiteX33" fmla="*/ 487251 w 2191555"/>
                <a:gd name="connsiteY33" fmla="*/ 2266682 h 4288665"/>
                <a:gd name="connsiteX34" fmla="*/ 714777 w 2191555"/>
                <a:gd name="connsiteY34" fmla="*/ 1996225 h 4288665"/>
                <a:gd name="connsiteX35" fmla="*/ 1044262 w 2191555"/>
                <a:gd name="connsiteY35" fmla="*/ 1661375 h 4288665"/>
                <a:gd name="connsiteX36" fmla="*/ 714777 w 2191555"/>
                <a:gd name="connsiteY36" fmla="*/ 1339403 h 4288665"/>
                <a:gd name="connsiteX37" fmla="*/ 730876 w 2191555"/>
                <a:gd name="connsiteY37" fmla="*/ 1171978 h 4288665"/>
                <a:gd name="connsiteX38" fmla="*/ 759854 w 2191555"/>
                <a:gd name="connsiteY38" fmla="*/ 878983 h 4288665"/>
                <a:gd name="connsiteX0" fmla="*/ 487609 w 1919310"/>
                <a:gd name="connsiteY0" fmla="*/ 878983 h 4288665"/>
                <a:gd name="connsiteX1" fmla="*/ 212859 w 1919310"/>
                <a:gd name="connsiteY1" fmla="*/ 610673 h 4288665"/>
                <a:gd name="connsiteX2" fmla="*/ 191394 w 1919310"/>
                <a:gd name="connsiteY2" fmla="*/ 0 h 4288665"/>
                <a:gd name="connsiteX3" fmla="*/ 680792 w 1919310"/>
                <a:gd name="connsiteY3" fmla="*/ 12879 h 4288665"/>
                <a:gd name="connsiteX4" fmla="*/ 796701 w 1919310"/>
                <a:gd name="connsiteY4" fmla="*/ 64394 h 4288665"/>
                <a:gd name="connsiteX5" fmla="*/ 1054279 w 1919310"/>
                <a:gd name="connsiteY5" fmla="*/ 425003 h 4288665"/>
                <a:gd name="connsiteX6" fmla="*/ 1054279 w 1919310"/>
                <a:gd name="connsiteY6" fmla="*/ 425003 h 4288665"/>
                <a:gd name="connsiteX7" fmla="*/ 1298978 w 1919310"/>
                <a:gd name="connsiteY7" fmla="*/ 682580 h 4288665"/>
                <a:gd name="connsiteX8" fmla="*/ 1569434 w 1919310"/>
                <a:gd name="connsiteY8" fmla="*/ 927279 h 4288665"/>
                <a:gd name="connsiteX9" fmla="*/ 1762617 w 1919310"/>
                <a:gd name="connsiteY9" fmla="*/ 1262130 h 4288665"/>
                <a:gd name="connsiteX10" fmla="*/ 1827011 w 1919310"/>
                <a:gd name="connsiteY10" fmla="*/ 1403797 h 4288665"/>
                <a:gd name="connsiteX11" fmla="*/ 1904285 w 1919310"/>
                <a:gd name="connsiteY11" fmla="*/ 1584102 h 4288665"/>
                <a:gd name="connsiteX12" fmla="*/ 1917163 w 1919310"/>
                <a:gd name="connsiteY12" fmla="*/ 1828800 h 4288665"/>
                <a:gd name="connsiteX13" fmla="*/ 1865648 w 1919310"/>
                <a:gd name="connsiteY13" fmla="*/ 2060620 h 4288665"/>
                <a:gd name="connsiteX14" fmla="*/ 1827011 w 1919310"/>
                <a:gd name="connsiteY14" fmla="*/ 2434107 h 4288665"/>
                <a:gd name="connsiteX15" fmla="*/ 1801254 w 1919310"/>
                <a:gd name="connsiteY15" fmla="*/ 2550017 h 4288665"/>
                <a:gd name="connsiteX16" fmla="*/ 1711101 w 1919310"/>
                <a:gd name="connsiteY16" fmla="*/ 2743200 h 4288665"/>
                <a:gd name="connsiteX17" fmla="*/ 1698223 w 1919310"/>
                <a:gd name="connsiteY17" fmla="*/ 2781837 h 4288665"/>
                <a:gd name="connsiteX18" fmla="*/ 1492161 w 1919310"/>
                <a:gd name="connsiteY18" fmla="*/ 3000778 h 4288665"/>
                <a:gd name="connsiteX19" fmla="*/ 1221704 w 1919310"/>
                <a:gd name="connsiteY19" fmla="*/ 3464417 h 4288665"/>
                <a:gd name="connsiteX20" fmla="*/ 1157310 w 1919310"/>
                <a:gd name="connsiteY20" fmla="*/ 3721994 h 4288665"/>
                <a:gd name="connsiteX21" fmla="*/ 1028521 w 1919310"/>
                <a:gd name="connsiteY21" fmla="*/ 3953814 h 4288665"/>
                <a:gd name="connsiteX22" fmla="*/ 938369 w 1919310"/>
                <a:gd name="connsiteY22" fmla="*/ 4043966 h 4288665"/>
                <a:gd name="connsiteX23" fmla="*/ 758065 w 1919310"/>
                <a:gd name="connsiteY23" fmla="*/ 4185634 h 4288665"/>
                <a:gd name="connsiteX24" fmla="*/ 552003 w 1919310"/>
                <a:gd name="connsiteY24" fmla="*/ 4250028 h 4288665"/>
                <a:gd name="connsiteX25" fmla="*/ 268668 w 1919310"/>
                <a:gd name="connsiteY25" fmla="*/ 4288665 h 4288665"/>
                <a:gd name="connsiteX26" fmla="*/ 23969 w 1919310"/>
                <a:gd name="connsiteY26" fmla="*/ 4275786 h 4288665"/>
                <a:gd name="connsiteX27" fmla="*/ 124854 w 1919310"/>
                <a:gd name="connsiteY27" fmla="*/ 4026794 h 4288665"/>
                <a:gd name="connsiteX28" fmla="*/ 227885 w 1919310"/>
                <a:gd name="connsiteY28" fmla="*/ 3923764 h 4288665"/>
                <a:gd name="connsiteX29" fmla="*/ 76558 w 1919310"/>
                <a:gd name="connsiteY29" fmla="*/ 3613597 h 4288665"/>
                <a:gd name="connsiteX30" fmla="*/ 128073 w 1919310"/>
                <a:gd name="connsiteY30" fmla="*/ 3113468 h 4288665"/>
                <a:gd name="connsiteX31" fmla="*/ 305158 w 1919310"/>
                <a:gd name="connsiteY31" fmla="*/ 2688465 h 4288665"/>
                <a:gd name="connsiteX32" fmla="*/ 215006 w 1919310"/>
                <a:gd name="connsiteY32" fmla="*/ 2266682 h 4288665"/>
                <a:gd name="connsiteX33" fmla="*/ 442532 w 1919310"/>
                <a:gd name="connsiteY33" fmla="*/ 1996225 h 4288665"/>
                <a:gd name="connsiteX34" fmla="*/ 772017 w 1919310"/>
                <a:gd name="connsiteY34" fmla="*/ 1661375 h 4288665"/>
                <a:gd name="connsiteX35" fmla="*/ 442532 w 1919310"/>
                <a:gd name="connsiteY35" fmla="*/ 1339403 h 4288665"/>
                <a:gd name="connsiteX36" fmla="*/ 458631 w 1919310"/>
                <a:gd name="connsiteY36" fmla="*/ 1171978 h 4288665"/>
                <a:gd name="connsiteX37" fmla="*/ 487609 w 1919310"/>
                <a:gd name="connsiteY37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41459 w 1902138"/>
                <a:gd name="connsiteY35" fmla="*/ 1171978 h 4288665"/>
                <a:gd name="connsiteX36" fmla="*/ 470437 w 1902138"/>
                <a:gd name="connsiteY36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2138" h="4288665">
                  <a:moveTo>
                    <a:pt x="470437" y="878983"/>
                  </a:moveTo>
                  <a:cubicBezTo>
                    <a:pt x="569175" y="848932"/>
                    <a:pt x="276180" y="755560"/>
                    <a:pt x="195687" y="610673"/>
                  </a:cubicBezTo>
                  <a:cubicBezTo>
                    <a:pt x="227884" y="414270"/>
                    <a:pt x="45433" y="10732"/>
                    <a:pt x="174222" y="0"/>
                  </a:cubicBezTo>
                  <a:cubicBezTo>
                    <a:pt x="337355" y="4293"/>
                    <a:pt x="500809" y="1778"/>
                    <a:pt x="663620" y="12879"/>
                  </a:cubicBezTo>
                  <a:cubicBezTo>
                    <a:pt x="727450" y="17231"/>
                    <a:pt x="734336" y="38570"/>
                    <a:pt x="779529" y="64394"/>
                  </a:cubicBezTo>
                  <a:cubicBezTo>
                    <a:pt x="841777" y="133081"/>
                    <a:pt x="994177" y="364902"/>
                    <a:pt x="1037107" y="425003"/>
                  </a:cubicBezTo>
                  <a:lnTo>
                    <a:pt x="1037107" y="425003"/>
                  </a:lnTo>
                  <a:cubicBezTo>
                    <a:pt x="1077890" y="467932"/>
                    <a:pt x="1225998" y="628918"/>
                    <a:pt x="1281806" y="682580"/>
                  </a:cubicBezTo>
                  <a:cubicBezTo>
                    <a:pt x="1367665" y="766293"/>
                    <a:pt x="1494307" y="871471"/>
                    <a:pt x="1552262" y="927279"/>
                  </a:cubicBezTo>
                  <a:cubicBezTo>
                    <a:pt x="1629535" y="1023871"/>
                    <a:pt x="1702516" y="1182711"/>
                    <a:pt x="1745445" y="1262130"/>
                  </a:cubicBezTo>
                  <a:cubicBezTo>
                    <a:pt x="1758324" y="1292181"/>
                    <a:pt x="1794814" y="1371600"/>
                    <a:pt x="1809839" y="1403797"/>
                  </a:cubicBezTo>
                  <a:cubicBezTo>
                    <a:pt x="1833450" y="1457459"/>
                    <a:pt x="1872088" y="1545465"/>
                    <a:pt x="1887113" y="1584102"/>
                  </a:cubicBezTo>
                  <a:cubicBezTo>
                    <a:pt x="1902138" y="1654936"/>
                    <a:pt x="1902137" y="1772992"/>
                    <a:pt x="1899991" y="1828800"/>
                  </a:cubicBezTo>
                  <a:cubicBezTo>
                    <a:pt x="1893552" y="1908220"/>
                    <a:pt x="1863501" y="1959736"/>
                    <a:pt x="1848476" y="2060620"/>
                  </a:cubicBezTo>
                  <a:cubicBezTo>
                    <a:pt x="1836937" y="2256788"/>
                    <a:pt x="1844468" y="2260962"/>
                    <a:pt x="1809839" y="2434107"/>
                  </a:cubicBezTo>
                  <a:cubicBezTo>
                    <a:pt x="1800989" y="2478359"/>
                    <a:pt x="1796205" y="2507587"/>
                    <a:pt x="1784082" y="2550017"/>
                  </a:cubicBezTo>
                  <a:cubicBezTo>
                    <a:pt x="1764764" y="2601532"/>
                    <a:pt x="1711101" y="2704563"/>
                    <a:pt x="1693929" y="2743200"/>
                  </a:cubicBezTo>
                  <a:cubicBezTo>
                    <a:pt x="1687194" y="2754987"/>
                    <a:pt x="1687122" y="2769695"/>
                    <a:pt x="1681051" y="2781837"/>
                  </a:cubicBezTo>
                  <a:cubicBezTo>
                    <a:pt x="1644561" y="2824767"/>
                    <a:pt x="1554409" y="2887015"/>
                    <a:pt x="1474989" y="3000778"/>
                  </a:cubicBezTo>
                  <a:cubicBezTo>
                    <a:pt x="1404155" y="3099516"/>
                    <a:pt x="1253901" y="3369972"/>
                    <a:pt x="1204532" y="3464417"/>
                  </a:cubicBezTo>
                  <a:cubicBezTo>
                    <a:pt x="1148724" y="3584620"/>
                    <a:pt x="1172335" y="3640428"/>
                    <a:pt x="1140138" y="3721994"/>
                  </a:cubicBezTo>
                  <a:cubicBezTo>
                    <a:pt x="1112234" y="3786388"/>
                    <a:pt x="1047839" y="3900152"/>
                    <a:pt x="1011349" y="3953814"/>
                  </a:cubicBezTo>
                  <a:cubicBezTo>
                    <a:pt x="982919" y="3985402"/>
                    <a:pt x="946696" y="4009968"/>
                    <a:pt x="921197" y="4043966"/>
                  </a:cubicBezTo>
                  <a:cubicBezTo>
                    <a:pt x="876121" y="4082603"/>
                    <a:pt x="788115" y="4157730"/>
                    <a:pt x="740893" y="4185634"/>
                  </a:cubicBezTo>
                  <a:cubicBezTo>
                    <a:pt x="676499" y="4219978"/>
                    <a:pt x="616397" y="4232856"/>
                    <a:pt x="534831" y="4250028"/>
                  </a:cubicBezTo>
                  <a:cubicBezTo>
                    <a:pt x="470437" y="4262907"/>
                    <a:pt x="339502" y="4284372"/>
                    <a:pt x="251496" y="4288665"/>
                  </a:cubicBezTo>
                  <a:cubicBezTo>
                    <a:pt x="169930" y="4284372"/>
                    <a:pt x="87894" y="4285518"/>
                    <a:pt x="6797" y="4275786"/>
                  </a:cubicBezTo>
                  <a:cubicBezTo>
                    <a:pt x="0" y="4214969"/>
                    <a:pt x="201948" y="4034129"/>
                    <a:pt x="210713" y="3923764"/>
                  </a:cubicBezTo>
                  <a:cubicBezTo>
                    <a:pt x="240764" y="3842198"/>
                    <a:pt x="44361" y="3690870"/>
                    <a:pt x="59386" y="3613597"/>
                  </a:cubicBezTo>
                  <a:cubicBezTo>
                    <a:pt x="80851" y="3491248"/>
                    <a:pt x="110901" y="3242257"/>
                    <a:pt x="110901" y="3113468"/>
                  </a:cubicBezTo>
                  <a:cubicBezTo>
                    <a:pt x="102588" y="2739368"/>
                    <a:pt x="383126" y="2831175"/>
                    <a:pt x="287986" y="2688465"/>
                  </a:cubicBezTo>
                  <a:cubicBezTo>
                    <a:pt x="264375" y="2585434"/>
                    <a:pt x="175296" y="2511381"/>
                    <a:pt x="197834" y="2266682"/>
                  </a:cubicBezTo>
                  <a:cubicBezTo>
                    <a:pt x="241479" y="2078865"/>
                    <a:pt x="349518" y="2086377"/>
                    <a:pt x="425360" y="1996225"/>
                  </a:cubicBezTo>
                  <a:cubicBezTo>
                    <a:pt x="412481" y="1908219"/>
                    <a:pt x="754845" y="1770845"/>
                    <a:pt x="754845" y="1661375"/>
                  </a:cubicBezTo>
                  <a:cubicBezTo>
                    <a:pt x="767290" y="1543146"/>
                    <a:pt x="379016" y="1443679"/>
                    <a:pt x="425360" y="1339403"/>
                  </a:cubicBezTo>
                  <a:cubicBezTo>
                    <a:pt x="377959" y="1209004"/>
                    <a:pt x="508716" y="1000438"/>
                    <a:pt x="470437" y="878983"/>
                  </a:cubicBezTo>
                  <a:close/>
                </a:path>
              </a:pathLst>
            </a:custGeom>
            <a:solidFill>
              <a:srgbClr val="FFC0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886200" y="914400"/>
              <a:ext cx="1775258" cy="1770845"/>
            </a:xfrm>
            <a:custGeom>
              <a:avLst/>
              <a:gdLst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781837 w 2910625"/>
                <a:gd name="connsiteY28" fmla="*/ 1313645 h 4288665"/>
                <a:gd name="connsiteX29" fmla="*/ 2807594 w 2910625"/>
                <a:gd name="connsiteY29" fmla="*/ 1403797 h 4288665"/>
                <a:gd name="connsiteX30" fmla="*/ 2833352 w 2910625"/>
                <a:gd name="connsiteY30" fmla="*/ 1455313 h 4288665"/>
                <a:gd name="connsiteX31" fmla="*/ 2884868 w 2910625"/>
                <a:gd name="connsiteY31" fmla="*/ 1584102 h 4288665"/>
                <a:gd name="connsiteX32" fmla="*/ 2897746 w 2910625"/>
                <a:gd name="connsiteY32" fmla="*/ 1635617 h 4288665"/>
                <a:gd name="connsiteX33" fmla="*/ 2910625 w 2910625"/>
                <a:gd name="connsiteY33" fmla="*/ 1674254 h 4288665"/>
                <a:gd name="connsiteX34" fmla="*/ 2897746 w 2910625"/>
                <a:gd name="connsiteY34" fmla="*/ 1828800 h 4288665"/>
                <a:gd name="connsiteX35" fmla="*/ 2871989 w 2910625"/>
                <a:gd name="connsiteY35" fmla="*/ 1918952 h 4288665"/>
                <a:gd name="connsiteX36" fmla="*/ 2846231 w 2910625"/>
                <a:gd name="connsiteY36" fmla="*/ 2060620 h 4288665"/>
                <a:gd name="connsiteX37" fmla="*/ 2807594 w 2910625"/>
                <a:gd name="connsiteY37" fmla="*/ 2434107 h 4288665"/>
                <a:gd name="connsiteX38" fmla="*/ 2781837 w 2910625"/>
                <a:gd name="connsiteY38" fmla="*/ 2550017 h 4288665"/>
                <a:gd name="connsiteX39" fmla="*/ 2768958 w 2910625"/>
                <a:gd name="connsiteY39" fmla="*/ 2588654 h 4288665"/>
                <a:gd name="connsiteX40" fmla="*/ 2743200 w 2910625"/>
                <a:gd name="connsiteY40" fmla="*/ 2640169 h 4288665"/>
                <a:gd name="connsiteX41" fmla="*/ 2691684 w 2910625"/>
                <a:gd name="connsiteY41" fmla="*/ 2743200 h 4288665"/>
                <a:gd name="connsiteX42" fmla="*/ 2678806 w 2910625"/>
                <a:gd name="connsiteY42" fmla="*/ 2781837 h 4288665"/>
                <a:gd name="connsiteX43" fmla="*/ 2653048 w 2910625"/>
                <a:gd name="connsiteY43" fmla="*/ 2820473 h 4288665"/>
                <a:gd name="connsiteX44" fmla="*/ 2627290 w 2910625"/>
                <a:gd name="connsiteY44" fmla="*/ 2871989 h 4288665"/>
                <a:gd name="connsiteX45" fmla="*/ 2472744 w 2910625"/>
                <a:gd name="connsiteY45" fmla="*/ 3000778 h 4288665"/>
                <a:gd name="connsiteX46" fmla="*/ 2434107 w 2910625"/>
                <a:gd name="connsiteY46" fmla="*/ 3013656 h 4288665"/>
                <a:gd name="connsiteX47" fmla="*/ 2369713 w 2910625"/>
                <a:gd name="connsiteY47" fmla="*/ 3039414 h 4288665"/>
                <a:gd name="connsiteX48" fmla="*/ 2240924 w 2910625"/>
                <a:gd name="connsiteY48" fmla="*/ 3078051 h 4288665"/>
                <a:gd name="connsiteX49" fmla="*/ 2215166 w 2910625"/>
                <a:gd name="connsiteY49" fmla="*/ 3322749 h 4288665"/>
                <a:gd name="connsiteX50" fmla="*/ 2202287 w 2910625"/>
                <a:gd name="connsiteY50" fmla="*/ 3464417 h 4288665"/>
                <a:gd name="connsiteX51" fmla="*/ 2176530 w 2910625"/>
                <a:gd name="connsiteY51" fmla="*/ 3567448 h 4288665"/>
                <a:gd name="connsiteX52" fmla="*/ 2137893 w 2910625"/>
                <a:gd name="connsiteY52" fmla="*/ 3721994 h 4288665"/>
                <a:gd name="connsiteX53" fmla="*/ 2112135 w 2910625"/>
                <a:gd name="connsiteY53" fmla="*/ 3773510 h 4288665"/>
                <a:gd name="connsiteX54" fmla="*/ 2099256 w 2910625"/>
                <a:gd name="connsiteY54" fmla="*/ 3812147 h 4288665"/>
                <a:gd name="connsiteX55" fmla="*/ 2060620 w 2910625"/>
                <a:gd name="connsiteY55" fmla="*/ 3863662 h 4288665"/>
                <a:gd name="connsiteX56" fmla="*/ 2009104 w 2910625"/>
                <a:gd name="connsiteY56" fmla="*/ 3953814 h 4288665"/>
                <a:gd name="connsiteX57" fmla="*/ 1918952 w 2910625"/>
                <a:gd name="connsiteY57" fmla="*/ 4043966 h 4288665"/>
                <a:gd name="connsiteX58" fmla="*/ 1841679 w 2910625"/>
                <a:gd name="connsiteY58" fmla="*/ 4108361 h 4288665"/>
                <a:gd name="connsiteX59" fmla="*/ 1738648 w 2910625"/>
                <a:gd name="connsiteY59" fmla="*/ 4185634 h 4288665"/>
                <a:gd name="connsiteX60" fmla="*/ 1635617 w 2910625"/>
                <a:gd name="connsiteY60" fmla="*/ 4211392 h 4288665"/>
                <a:gd name="connsiteX61" fmla="*/ 1532586 w 2910625"/>
                <a:gd name="connsiteY61" fmla="*/ 4250028 h 4288665"/>
                <a:gd name="connsiteX62" fmla="*/ 1468192 w 2910625"/>
                <a:gd name="connsiteY62" fmla="*/ 4262907 h 4288665"/>
                <a:gd name="connsiteX63" fmla="*/ 1429555 w 2910625"/>
                <a:gd name="connsiteY63" fmla="*/ 4275786 h 4288665"/>
                <a:gd name="connsiteX64" fmla="*/ 1249251 w 2910625"/>
                <a:gd name="connsiteY64" fmla="*/ 4288665 h 4288665"/>
                <a:gd name="connsiteX65" fmla="*/ 1004552 w 2910625"/>
                <a:gd name="connsiteY65" fmla="*/ 4275786 h 4288665"/>
                <a:gd name="connsiteX66" fmla="*/ 862884 w 2910625"/>
                <a:gd name="connsiteY66" fmla="*/ 4211392 h 4288665"/>
                <a:gd name="connsiteX67" fmla="*/ 824248 w 2910625"/>
                <a:gd name="connsiteY67" fmla="*/ 4185634 h 4288665"/>
                <a:gd name="connsiteX68" fmla="*/ 785611 w 2910625"/>
                <a:gd name="connsiteY68" fmla="*/ 4146997 h 4288665"/>
                <a:gd name="connsiteX69" fmla="*/ 708338 w 2910625"/>
                <a:gd name="connsiteY69" fmla="*/ 4121240 h 4288665"/>
                <a:gd name="connsiteX70" fmla="*/ 669701 w 2910625"/>
                <a:gd name="connsiteY70" fmla="*/ 4082603 h 4288665"/>
                <a:gd name="connsiteX71" fmla="*/ 631065 w 2910625"/>
                <a:gd name="connsiteY71" fmla="*/ 4069724 h 4288665"/>
                <a:gd name="connsiteX72" fmla="*/ 540913 w 2910625"/>
                <a:gd name="connsiteY72" fmla="*/ 3979572 h 4288665"/>
                <a:gd name="connsiteX73" fmla="*/ 489397 w 2910625"/>
                <a:gd name="connsiteY73" fmla="*/ 3928056 h 4288665"/>
                <a:gd name="connsiteX74" fmla="*/ 450761 w 2910625"/>
                <a:gd name="connsiteY74" fmla="*/ 3863662 h 4288665"/>
                <a:gd name="connsiteX75" fmla="*/ 373487 w 2910625"/>
                <a:gd name="connsiteY75" fmla="*/ 3747752 h 4288665"/>
                <a:gd name="connsiteX76" fmla="*/ 296214 w 2910625"/>
                <a:gd name="connsiteY76" fmla="*/ 3644721 h 4288665"/>
                <a:gd name="connsiteX77" fmla="*/ 283335 w 2910625"/>
                <a:gd name="connsiteY77" fmla="*/ 3606085 h 4288665"/>
                <a:gd name="connsiteX78" fmla="*/ 244699 w 2910625"/>
                <a:gd name="connsiteY78" fmla="*/ 3554569 h 4288665"/>
                <a:gd name="connsiteX79" fmla="*/ 154546 w 2910625"/>
                <a:gd name="connsiteY79" fmla="*/ 3425780 h 4288665"/>
                <a:gd name="connsiteX80" fmla="*/ 77273 w 2910625"/>
                <a:gd name="connsiteY80" fmla="*/ 3271234 h 4288665"/>
                <a:gd name="connsiteX81" fmla="*/ 38637 w 2910625"/>
                <a:gd name="connsiteY81" fmla="*/ 3206840 h 4288665"/>
                <a:gd name="connsiteX82" fmla="*/ 0 w 2910625"/>
                <a:gd name="connsiteY82" fmla="*/ 3078051 h 4288665"/>
                <a:gd name="connsiteX83" fmla="*/ 38637 w 2910625"/>
                <a:gd name="connsiteY83" fmla="*/ 2807594 h 4288665"/>
                <a:gd name="connsiteX84" fmla="*/ 51515 w 2910625"/>
                <a:gd name="connsiteY84" fmla="*/ 2768958 h 4288665"/>
                <a:gd name="connsiteX85" fmla="*/ 90152 w 2910625"/>
                <a:gd name="connsiteY85" fmla="*/ 2730321 h 4288665"/>
                <a:gd name="connsiteX86" fmla="*/ 141668 w 2910625"/>
                <a:gd name="connsiteY86" fmla="*/ 2704564 h 4288665"/>
                <a:gd name="connsiteX87" fmla="*/ 180304 w 2910625"/>
                <a:gd name="connsiteY87" fmla="*/ 2678806 h 4288665"/>
                <a:gd name="connsiteX88" fmla="*/ 206062 w 2910625"/>
                <a:gd name="connsiteY88" fmla="*/ 2446986 h 4288665"/>
                <a:gd name="connsiteX89" fmla="*/ 218941 w 2910625"/>
                <a:gd name="connsiteY89" fmla="*/ 2318197 h 4288665"/>
                <a:gd name="connsiteX90" fmla="*/ 231820 w 2910625"/>
                <a:gd name="connsiteY90" fmla="*/ 2240924 h 4288665"/>
                <a:gd name="connsiteX91" fmla="*/ 257577 w 2910625"/>
                <a:gd name="connsiteY91" fmla="*/ 2163651 h 4288665"/>
                <a:gd name="connsiteX92" fmla="*/ 270456 w 2910625"/>
                <a:gd name="connsiteY92" fmla="*/ 1970468 h 4288665"/>
                <a:gd name="connsiteX93" fmla="*/ 218941 w 2910625"/>
                <a:gd name="connsiteY93" fmla="*/ 1545465 h 4288665"/>
                <a:gd name="connsiteX94" fmla="*/ 206062 w 2910625"/>
                <a:gd name="connsiteY94" fmla="*/ 1481071 h 4288665"/>
                <a:gd name="connsiteX95" fmla="*/ 128789 w 2910625"/>
                <a:gd name="connsiteY95" fmla="*/ 1352282 h 4288665"/>
                <a:gd name="connsiteX96" fmla="*/ 103031 w 2910625"/>
                <a:gd name="connsiteY96" fmla="*/ 1313645 h 4288665"/>
                <a:gd name="connsiteX97" fmla="*/ 77273 w 2910625"/>
                <a:gd name="connsiteY97" fmla="*/ 1275009 h 4288665"/>
                <a:gd name="connsiteX98" fmla="*/ 51515 w 2910625"/>
                <a:gd name="connsiteY98" fmla="*/ 1081825 h 4288665"/>
                <a:gd name="connsiteX99" fmla="*/ 38637 w 2910625"/>
                <a:gd name="connsiteY99" fmla="*/ 901521 h 4288665"/>
                <a:gd name="connsiteX100" fmla="*/ 25758 w 2910625"/>
                <a:gd name="connsiteY100" fmla="*/ 862885 h 4288665"/>
                <a:gd name="connsiteX101" fmla="*/ 0 w 2910625"/>
                <a:gd name="connsiteY101" fmla="*/ 746975 h 4288665"/>
                <a:gd name="connsiteX102" fmla="*/ 51515 w 2910625"/>
                <a:gd name="connsiteY102" fmla="*/ 425003 h 4288665"/>
                <a:gd name="connsiteX103" fmla="*/ 77273 w 2910625"/>
                <a:gd name="connsiteY103" fmla="*/ 386366 h 4288665"/>
                <a:gd name="connsiteX104" fmla="*/ 128789 w 2910625"/>
                <a:gd name="connsiteY104" fmla="*/ 347730 h 4288665"/>
                <a:gd name="connsiteX105" fmla="*/ 206062 w 2910625"/>
                <a:gd name="connsiteY105" fmla="*/ 309093 h 4288665"/>
                <a:gd name="connsiteX106" fmla="*/ 296214 w 2910625"/>
                <a:gd name="connsiteY106" fmla="*/ 257578 h 4288665"/>
                <a:gd name="connsiteX107" fmla="*/ 412124 w 2910625"/>
                <a:gd name="connsiteY107" fmla="*/ 206062 h 4288665"/>
                <a:gd name="connsiteX108" fmla="*/ 553792 w 2910625"/>
                <a:gd name="connsiteY108" fmla="*/ 193183 h 4288665"/>
                <a:gd name="connsiteX109" fmla="*/ 618186 w 2910625"/>
                <a:gd name="connsiteY10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807594 w 2910625"/>
                <a:gd name="connsiteY28" fmla="*/ 1403797 h 4288665"/>
                <a:gd name="connsiteX29" fmla="*/ 2833352 w 2910625"/>
                <a:gd name="connsiteY29" fmla="*/ 1455313 h 4288665"/>
                <a:gd name="connsiteX30" fmla="*/ 2884868 w 2910625"/>
                <a:gd name="connsiteY30" fmla="*/ 1584102 h 4288665"/>
                <a:gd name="connsiteX31" fmla="*/ 2897746 w 2910625"/>
                <a:gd name="connsiteY31" fmla="*/ 1635617 h 4288665"/>
                <a:gd name="connsiteX32" fmla="*/ 2910625 w 2910625"/>
                <a:gd name="connsiteY32" fmla="*/ 1674254 h 4288665"/>
                <a:gd name="connsiteX33" fmla="*/ 2897746 w 2910625"/>
                <a:gd name="connsiteY33" fmla="*/ 1828800 h 4288665"/>
                <a:gd name="connsiteX34" fmla="*/ 2871989 w 2910625"/>
                <a:gd name="connsiteY34" fmla="*/ 1918952 h 4288665"/>
                <a:gd name="connsiteX35" fmla="*/ 2846231 w 2910625"/>
                <a:gd name="connsiteY35" fmla="*/ 2060620 h 4288665"/>
                <a:gd name="connsiteX36" fmla="*/ 2807594 w 2910625"/>
                <a:gd name="connsiteY36" fmla="*/ 2434107 h 4288665"/>
                <a:gd name="connsiteX37" fmla="*/ 2781837 w 2910625"/>
                <a:gd name="connsiteY37" fmla="*/ 2550017 h 4288665"/>
                <a:gd name="connsiteX38" fmla="*/ 2768958 w 2910625"/>
                <a:gd name="connsiteY38" fmla="*/ 2588654 h 4288665"/>
                <a:gd name="connsiteX39" fmla="*/ 2743200 w 2910625"/>
                <a:gd name="connsiteY39" fmla="*/ 2640169 h 4288665"/>
                <a:gd name="connsiteX40" fmla="*/ 2691684 w 2910625"/>
                <a:gd name="connsiteY40" fmla="*/ 2743200 h 4288665"/>
                <a:gd name="connsiteX41" fmla="*/ 2678806 w 2910625"/>
                <a:gd name="connsiteY41" fmla="*/ 2781837 h 4288665"/>
                <a:gd name="connsiteX42" fmla="*/ 2653048 w 2910625"/>
                <a:gd name="connsiteY42" fmla="*/ 2820473 h 4288665"/>
                <a:gd name="connsiteX43" fmla="*/ 2627290 w 2910625"/>
                <a:gd name="connsiteY43" fmla="*/ 2871989 h 4288665"/>
                <a:gd name="connsiteX44" fmla="*/ 2472744 w 2910625"/>
                <a:gd name="connsiteY44" fmla="*/ 3000778 h 4288665"/>
                <a:gd name="connsiteX45" fmla="*/ 2434107 w 2910625"/>
                <a:gd name="connsiteY45" fmla="*/ 3013656 h 4288665"/>
                <a:gd name="connsiteX46" fmla="*/ 2369713 w 2910625"/>
                <a:gd name="connsiteY46" fmla="*/ 3039414 h 4288665"/>
                <a:gd name="connsiteX47" fmla="*/ 2240924 w 2910625"/>
                <a:gd name="connsiteY47" fmla="*/ 3078051 h 4288665"/>
                <a:gd name="connsiteX48" fmla="*/ 2215166 w 2910625"/>
                <a:gd name="connsiteY48" fmla="*/ 3322749 h 4288665"/>
                <a:gd name="connsiteX49" fmla="*/ 2202287 w 2910625"/>
                <a:gd name="connsiteY49" fmla="*/ 3464417 h 4288665"/>
                <a:gd name="connsiteX50" fmla="*/ 2176530 w 2910625"/>
                <a:gd name="connsiteY50" fmla="*/ 3567448 h 4288665"/>
                <a:gd name="connsiteX51" fmla="*/ 2137893 w 2910625"/>
                <a:gd name="connsiteY51" fmla="*/ 3721994 h 4288665"/>
                <a:gd name="connsiteX52" fmla="*/ 2112135 w 2910625"/>
                <a:gd name="connsiteY52" fmla="*/ 3773510 h 4288665"/>
                <a:gd name="connsiteX53" fmla="*/ 2099256 w 2910625"/>
                <a:gd name="connsiteY53" fmla="*/ 3812147 h 4288665"/>
                <a:gd name="connsiteX54" fmla="*/ 2060620 w 2910625"/>
                <a:gd name="connsiteY54" fmla="*/ 3863662 h 4288665"/>
                <a:gd name="connsiteX55" fmla="*/ 2009104 w 2910625"/>
                <a:gd name="connsiteY55" fmla="*/ 3953814 h 4288665"/>
                <a:gd name="connsiteX56" fmla="*/ 1918952 w 2910625"/>
                <a:gd name="connsiteY56" fmla="*/ 4043966 h 4288665"/>
                <a:gd name="connsiteX57" fmla="*/ 1841679 w 2910625"/>
                <a:gd name="connsiteY57" fmla="*/ 4108361 h 4288665"/>
                <a:gd name="connsiteX58" fmla="*/ 1738648 w 2910625"/>
                <a:gd name="connsiteY58" fmla="*/ 4185634 h 4288665"/>
                <a:gd name="connsiteX59" fmla="*/ 1635617 w 2910625"/>
                <a:gd name="connsiteY59" fmla="*/ 4211392 h 4288665"/>
                <a:gd name="connsiteX60" fmla="*/ 1532586 w 2910625"/>
                <a:gd name="connsiteY60" fmla="*/ 4250028 h 4288665"/>
                <a:gd name="connsiteX61" fmla="*/ 1468192 w 2910625"/>
                <a:gd name="connsiteY61" fmla="*/ 4262907 h 4288665"/>
                <a:gd name="connsiteX62" fmla="*/ 1429555 w 2910625"/>
                <a:gd name="connsiteY62" fmla="*/ 4275786 h 4288665"/>
                <a:gd name="connsiteX63" fmla="*/ 1249251 w 2910625"/>
                <a:gd name="connsiteY63" fmla="*/ 4288665 h 4288665"/>
                <a:gd name="connsiteX64" fmla="*/ 1004552 w 2910625"/>
                <a:gd name="connsiteY64" fmla="*/ 4275786 h 4288665"/>
                <a:gd name="connsiteX65" fmla="*/ 862884 w 2910625"/>
                <a:gd name="connsiteY65" fmla="*/ 4211392 h 4288665"/>
                <a:gd name="connsiteX66" fmla="*/ 824248 w 2910625"/>
                <a:gd name="connsiteY66" fmla="*/ 4185634 h 4288665"/>
                <a:gd name="connsiteX67" fmla="*/ 785611 w 2910625"/>
                <a:gd name="connsiteY67" fmla="*/ 4146997 h 4288665"/>
                <a:gd name="connsiteX68" fmla="*/ 708338 w 2910625"/>
                <a:gd name="connsiteY68" fmla="*/ 4121240 h 4288665"/>
                <a:gd name="connsiteX69" fmla="*/ 669701 w 2910625"/>
                <a:gd name="connsiteY69" fmla="*/ 4082603 h 4288665"/>
                <a:gd name="connsiteX70" fmla="*/ 631065 w 2910625"/>
                <a:gd name="connsiteY70" fmla="*/ 4069724 h 4288665"/>
                <a:gd name="connsiteX71" fmla="*/ 540913 w 2910625"/>
                <a:gd name="connsiteY71" fmla="*/ 3979572 h 4288665"/>
                <a:gd name="connsiteX72" fmla="*/ 489397 w 2910625"/>
                <a:gd name="connsiteY72" fmla="*/ 3928056 h 4288665"/>
                <a:gd name="connsiteX73" fmla="*/ 450761 w 2910625"/>
                <a:gd name="connsiteY73" fmla="*/ 3863662 h 4288665"/>
                <a:gd name="connsiteX74" fmla="*/ 373487 w 2910625"/>
                <a:gd name="connsiteY74" fmla="*/ 3747752 h 4288665"/>
                <a:gd name="connsiteX75" fmla="*/ 296214 w 2910625"/>
                <a:gd name="connsiteY75" fmla="*/ 3644721 h 4288665"/>
                <a:gd name="connsiteX76" fmla="*/ 283335 w 2910625"/>
                <a:gd name="connsiteY76" fmla="*/ 3606085 h 4288665"/>
                <a:gd name="connsiteX77" fmla="*/ 244699 w 2910625"/>
                <a:gd name="connsiteY77" fmla="*/ 3554569 h 4288665"/>
                <a:gd name="connsiteX78" fmla="*/ 154546 w 2910625"/>
                <a:gd name="connsiteY78" fmla="*/ 3425780 h 4288665"/>
                <a:gd name="connsiteX79" fmla="*/ 77273 w 2910625"/>
                <a:gd name="connsiteY79" fmla="*/ 3271234 h 4288665"/>
                <a:gd name="connsiteX80" fmla="*/ 38637 w 2910625"/>
                <a:gd name="connsiteY80" fmla="*/ 3206840 h 4288665"/>
                <a:gd name="connsiteX81" fmla="*/ 0 w 2910625"/>
                <a:gd name="connsiteY81" fmla="*/ 3078051 h 4288665"/>
                <a:gd name="connsiteX82" fmla="*/ 38637 w 2910625"/>
                <a:gd name="connsiteY82" fmla="*/ 2807594 h 4288665"/>
                <a:gd name="connsiteX83" fmla="*/ 51515 w 2910625"/>
                <a:gd name="connsiteY83" fmla="*/ 2768958 h 4288665"/>
                <a:gd name="connsiteX84" fmla="*/ 90152 w 2910625"/>
                <a:gd name="connsiteY84" fmla="*/ 2730321 h 4288665"/>
                <a:gd name="connsiteX85" fmla="*/ 141668 w 2910625"/>
                <a:gd name="connsiteY85" fmla="*/ 2704564 h 4288665"/>
                <a:gd name="connsiteX86" fmla="*/ 180304 w 2910625"/>
                <a:gd name="connsiteY86" fmla="*/ 2678806 h 4288665"/>
                <a:gd name="connsiteX87" fmla="*/ 206062 w 2910625"/>
                <a:gd name="connsiteY87" fmla="*/ 2446986 h 4288665"/>
                <a:gd name="connsiteX88" fmla="*/ 218941 w 2910625"/>
                <a:gd name="connsiteY88" fmla="*/ 2318197 h 4288665"/>
                <a:gd name="connsiteX89" fmla="*/ 231820 w 2910625"/>
                <a:gd name="connsiteY89" fmla="*/ 2240924 h 4288665"/>
                <a:gd name="connsiteX90" fmla="*/ 257577 w 2910625"/>
                <a:gd name="connsiteY90" fmla="*/ 2163651 h 4288665"/>
                <a:gd name="connsiteX91" fmla="*/ 270456 w 2910625"/>
                <a:gd name="connsiteY91" fmla="*/ 1970468 h 4288665"/>
                <a:gd name="connsiteX92" fmla="*/ 218941 w 2910625"/>
                <a:gd name="connsiteY92" fmla="*/ 1545465 h 4288665"/>
                <a:gd name="connsiteX93" fmla="*/ 206062 w 2910625"/>
                <a:gd name="connsiteY93" fmla="*/ 1481071 h 4288665"/>
                <a:gd name="connsiteX94" fmla="*/ 128789 w 2910625"/>
                <a:gd name="connsiteY94" fmla="*/ 1352282 h 4288665"/>
                <a:gd name="connsiteX95" fmla="*/ 103031 w 2910625"/>
                <a:gd name="connsiteY95" fmla="*/ 1313645 h 4288665"/>
                <a:gd name="connsiteX96" fmla="*/ 77273 w 2910625"/>
                <a:gd name="connsiteY96" fmla="*/ 1275009 h 4288665"/>
                <a:gd name="connsiteX97" fmla="*/ 51515 w 2910625"/>
                <a:gd name="connsiteY97" fmla="*/ 1081825 h 4288665"/>
                <a:gd name="connsiteX98" fmla="*/ 38637 w 2910625"/>
                <a:gd name="connsiteY98" fmla="*/ 901521 h 4288665"/>
                <a:gd name="connsiteX99" fmla="*/ 25758 w 2910625"/>
                <a:gd name="connsiteY99" fmla="*/ 862885 h 4288665"/>
                <a:gd name="connsiteX100" fmla="*/ 0 w 2910625"/>
                <a:gd name="connsiteY100" fmla="*/ 746975 h 4288665"/>
                <a:gd name="connsiteX101" fmla="*/ 51515 w 2910625"/>
                <a:gd name="connsiteY101" fmla="*/ 425003 h 4288665"/>
                <a:gd name="connsiteX102" fmla="*/ 77273 w 2910625"/>
                <a:gd name="connsiteY102" fmla="*/ 386366 h 4288665"/>
                <a:gd name="connsiteX103" fmla="*/ 128789 w 2910625"/>
                <a:gd name="connsiteY103" fmla="*/ 347730 h 4288665"/>
                <a:gd name="connsiteX104" fmla="*/ 206062 w 2910625"/>
                <a:gd name="connsiteY104" fmla="*/ 309093 h 4288665"/>
                <a:gd name="connsiteX105" fmla="*/ 296214 w 2910625"/>
                <a:gd name="connsiteY105" fmla="*/ 257578 h 4288665"/>
                <a:gd name="connsiteX106" fmla="*/ 412124 w 2910625"/>
                <a:gd name="connsiteY106" fmla="*/ 206062 h 4288665"/>
                <a:gd name="connsiteX107" fmla="*/ 553792 w 2910625"/>
                <a:gd name="connsiteY107" fmla="*/ 193183 h 4288665"/>
                <a:gd name="connsiteX108" fmla="*/ 618186 w 2910625"/>
                <a:gd name="connsiteY108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43200 w 2910625"/>
                <a:gd name="connsiteY26" fmla="*/ 1262130 h 4288665"/>
                <a:gd name="connsiteX27" fmla="*/ 2807594 w 2910625"/>
                <a:gd name="connsiteY27" fmla="*/ 1403797 h 4288665"/>
                <a:gd name="connsiteX28" fmla="*/ 2833352 w 2910625"/>
                <a:gd name="connsiteY28" fmla="*/ 1455313 h 4288665"/>
                <a:gd name="connsiteX29" fmla="*/ 2884868 w 2910625"/>
                <a:gd name="connsiteY29" fmla="*/ 1584102 h 4288665"/>
                <a:gd name="connsiteX30" fmla="*/ 2897746 w 2910625"/>
                <a:gd name="connsiteY30" fmla="*/ 1635617 h 4288665"/>
                <a:gd name="connsiteX31" fmla="*/ 2910625 w 2910625"/>
                <a:gd name="connsiteY31" fmla="*/ 1674254 h 4288665"/>
                <a:gd name="connsiteX32" fmla="*/ 2897746 w 2910625"/>
                <a:gd name="connsiteY32" fmla="*/ 1828800 h 4288665"/>
                <a:gd name="connsiteX33" fmla="*/ 2871989 w 2910625"/>
                <a:gd name="connsiteY33" fmla="*/ 1918952 h 4288665"/>
                <a:gd name="connsiteX34" fmla="*/ 2846231 w 2910625"/>
                <a:gd name="connsiteY34" fmla="*/ 2060620 h 4288665"/>
                <a:gd name="connsiteX35" fmla="*/ 2807594 w 2910625"/>
                <a:gd name="connsiteY35" fmla="*/ 2434107 h 4288665"/>
                <a:gd name="connsiteX36" fmla="*/ 2781837 w 2910625"/>
                <a:gd name="connsiteY36" fmla="*/ 2550017 h 4288665"/>
                <a:gd name="connsiteX37" fmla="*/ 2768958 w 2910625"/>
                <a:gd name="connsiteY37" fmla="*/ 2588654 h 4288665"/>
                <a:gd name="connsiteX38" fmla="*/ 2743200 w 2910625"/>
                <a:gd name="connsiteY38" fmla="*/ 2640169 h 4288665"/>
                <a:gd name="connsiteX39" fmla="*/ 2691684 w 2910625"/>
                <a:gd name="connsiteY39" fmla="*/ 2743200 h 4288665"/>
                <a:gd name="connsiteX40" fmla="*/ 2678806 w 2910625"/>
                <a:gd name="connsiteY40" fmla="*/ 2781837 h 4288665"/>
                <a:gd name="connsiteX41" fmla="*/ 2653048 w 2910625"/>
                <a:gd name="connsiteY41" fmla="*/ 2820473 h 4288665"/>
                <a:gd name="connsiteX42" fmla="*/ 2627290 w 2910625"/>
                <a:gd name="connsiteY42" fmla="*/ 2871989 h 4288665"/>
                <a:gd name="connsiteX43" fmla="*/ 2472744 w 2910625"/>
                <a:gd name="connsiteY43" fmla="*/ 3000778 h 4288665"/>
                <a:gd name="connsiteX44" fmla="*/ 2434107 w 2910625"/>
                <a:gd name="connsiteY44" fmla="*/ 3013656 h 4288665"/>
                <a:gd name="connsiteX45" fmla="*/ 2369713 w 2910625"/>
                <a:gd name="connsiteY45" fmla="*/ 3039414 h 4288665"/>
                <a:gd name="connsiteX46" fmla="*/ 2240924 w 2910625"/>
                <a:gd name="connsiteY46" fmla="*/ 3078051 h 4288665"/>
                <a:gd name="connsiteX47" fmla="*/ 2215166 w 2910625"/>
                <a:gd name="connsiteY47" fmla="*/ 3322749 h 4288665"/>
                <a:gd name="connsiteX48" fmla="*/ 2202287 w 2910625"/>
                <a:gd name="connsiteY48" fmla="*/ 3464417 h 4288665"/>
                <a:gd name="connsiteX49" fmla="*/ 2176530 w 2910625"/>
                <a:gd name="connsiteY49" fmla="*/ 3567448 h 4288665"/>
                <a:gd name="connsiteX50" fmla="*/ 2137893 w 2910625"/>
                <a:gd name="connsiteY50" fmla="*/ 3721994 h 4288665"/>
                <a:gd name="connsiteX51" fmla="*/ 2112135 w 2910625"/>
                <a:gd name="connsiteY51" fmla="*/ 3773510 h 4288665"/>
                <a:gd name="connsiteX52" fmla="*/ 2099256 w 2910625"/>
                <a:gd name="connsiteY52" fmla="*/ 3812147 h 4288665"/>
                <a:gd name="connsiteX53" fmla="*/ 2060620 w 2910625"/>
                <a:gd name="connsiteY53" fmla="*/ 3863662 h 4288665"/>
                <a:gd name="connsiteX54" fmla="*/ 2009104 w 2910625"/>
                <a:gd name="connsiteY54" fmla="*/ 3953814 h 4288665"/>
                <a:gd name="connsiteX55" fmla="*/ 1918952 w 2910625"/>
                <a:gd name="connsiteY55" fmla="*/ 4043966 h 4288665"/>
                <a:gd name="connsiteX56" fmla="*/ 1841679 w 2910625"/>
                <a:gd name="connsiteY56" fmla="*/ 4108361 h 4288665"/>
                <a:gd name="connsiteX57" fmla="*/ 1738648 w 2910625"/>
                <a:gd name="connsiteY57" fmla="*/ 4185634 h 4288665"/>
                <a:gd name="connsiteX58" fmla="*/ 1635617 w 2910625"/>
                <a:gd name="connsiteY58" fmla="*/ 4211392 h 4288665"/>
                <a:gd name="connsiteX59" fmla="*/ 1532586 w 2910625"/>
                <a:gd name="connsiteY59" fmla="*/ 4250028 h 4288665"/>
                <a:gd name="connsiteX60" fmla="*/ 1468192 w 2910625"/>
                <a:gd name="connsiteY60" fmla="*/ 4262907 h 4288665"/>
                <a:gd name="connsiteX61" fmla="*/ 1429555 w 2910625"/>
                <a:gd name="connsiteY61" fmla="*/ 4275786 h 4288665"/>
                <a:gd name="connsiteX62" fmla="*/ 1249251 w 2910625"/>
                <a:gd name="connsiteY62" fmla="*/ 4288665 h 4288665"/>
                <a:gd name="connsiteX63" fmla="*/ 1004552 w 2910625"/>
                <a:gd name="connsiteY63" fmla="*/ 4275786 h 4288665"/>
                <a:gd name="connsiteX64" fmla="*/ 862884 w 2910625"/>
                <a:gd name="connsiteY64" fmla="*/ 4211392 h 4288665"/>
                <a:gd name="connsiteX65" fmla="*/ 824248 w 2910625"/>
                <a:gd name="connsiteY65" fmla="*/ 4185634 h 4288665"/>
                <a:gd name="connsiteX66" fmla="*/ 785611 w 2910625"/>
                <a:gd name="connsiteY66" fmla="*/ 4146997 h 4288665"/>
                <a:gd name="connsiteX67" fmla="*/ 708338 w 2910625"/>
                <a:gd name="connsiteY67" fmla="*/ 4121240 h 4288665"/>
                <a:gd name="connsiteX68" fmla="*/ 669701 w 2910625"/>
                <a:gd name="connsiteY68" fmla="*/ 4082603 h 4288665"/>
                <a:gd name="connsiteX69" fmla="*/ 631065 w 2910625"/>
                <a:gd name="connsiteY69" fmla="*/ 4069724 h 4288665"/>
                <a:gd name="connsiteX70" fmla="*/ 540913 w 2910625"/>
                <a:gd name="connsiteY70" fmla="*/ 3979572 h 4288665"/>
                <a:gd name="connsiteX71" fmla="*/ 489397 w 2910625"/>
                <a:gd name="connsiteY71" fmla="*/ 3928056 h 4288665"/>
                <a:gd name="connsiteX72" fmla="*/ 450761 w 2910625"/>
                <a:gd name="connsiteY72" fmla="*/ 3863662 h 4288665"/>
                <a:gd name="connsiteX73" fmla="*/ 373487 w 2910625"/>
                <a:gd name="connsiteY73" fmla="*/ 3747752 h 4288665"/>
                <a:gd name="connsiteX74" fmla="*/ 296214 w 2910625"/>
                <a:gd name="connsiteY74" fmla="*/ 3644721 h 4288665"/>
                <a:gd name="connsiteX75" fmla="*/ 283335 w 2910625"/>
                <a:gd name="connsiteY75" fmla="*/ 3606085 h 4288665"/>
                <a:gd name="connsiteX76" fmla="*/ 244699 w 2910625"/>
                <a:gd name="connsiteY76" fmla="*/ 3554569 h 4288665"/>
                <a:gd name="connsiteX77" fmla="*/ 154546 w 2910625"/>
                <a:gd name="connsiteY77" fmla="*/ 3425780 h 4288665"/>
                <a:gd name="connsiteX78" fmla="*/ 77273 w 2910625"/>
                <a:gd name="connsiteY78" fmla="*/ 3271234 h 4288665"/>
                <a:gd name="connsiteX79" fmla="*/ 38637 w 2910625"/>
                <a:gd name="connsiteY79" fmla="*/ 3206840 h 4288665"/>
                <a:gd name="connsiteX80" fmla="*/ 0 w 2910625"/>
                <a:gd name="connsiteY80" fmla="*/ 3078051 h 4288665"/>
                <a:gd name="connsiteX81" fmla="*/ 38637 w 2910625"/>
                <a:gd name="connsiteY81" fmla="*/ 2807594 h 4288665"/>
                <a:gd name="connsiteX82" fmla="*/ 51515 w 2910625"/>
                <a:gd name="connsiteY82" fmla="*/ 2768958 h 4288665"/>
                <a:gd name="connsiteX83" fmla="*/ 90152 w 2910625"/>
                <a:gd name="connsiteY83" fmla="*/ 2730321 h 4288665"/>
                <a:gd name="connsiteX84" fmla="*/ 141668 w 2910625"/>
                <a:gd name="connsiteY84" fmla="*/ 2704564 h 4288665"/>
                <a:gd name="connsiteX85" fmla="*/ 180304 w 2910625"/>
                <a:gd name="connsiteY85" fmla="*/ 2678806 h 4288665"/>
                <a:gd name="connsiteX86" fmla="*/ 206062 w 2910625"/>
                <a:gd name="connsiteY86" fmla="*/ 2446986 h 4288665"/>
                <a:gd name="connsiteX87" fmla="*/ 218941 w 2910625"/>
                <a:gd name="connsiteY87" fmla="*/ 2318197 h 4288665"/>
                <a:gd name="connsiteX88" fmla="*/ 231820 w 2910625"/>
                <a:gd name="connsiteY88" fmla="*/ 2240924 h 4288665"/>
                <a:gd name="connsiteX89" fmla="*/ 257577 w 2910625"/>
                <a:gd name="connsiteY89" fmla="*/ 2163651 h 4288665"/>
                <a:gd name="connsiteX90" fmla="*/ 270456 w 2910625"/>
                <a:gd name="connsiteY90" fmla="*/ 1970468 h 4288665"/>
                <a:gd name="connsiteX91" fmla="*/ 218941 w 2910625"/>
                <a:gd name="connsiteY91" fmla="*/ 1545465 h 4288665"/>
                <a:gd name="connsiteX92" fmla="*/ 206062 w 2910625"/>
                <a:gd name="connsiteY92" fmla="*/ 1481071 h 4288665"/>
                <a:gd name="connsiteX93" fmla="*/ 128789 w 2910625"/>
                <a:gd name="connsiteY93" fmla="*/ 1352282 h 4288665"/>
                <a:gd name="connsiteX94" fmla="*/ 103031 w 2910625"/>
                <a:gd name="connsiteY94" fmla="*/ 1313645 h 4288665"/>
                <a:gd name="connsiteX95" fmla="*/ 77273 w 2910625"/>
                <a:gd name="connsiteY95" fmla="*/ 1275009 h 4288665"/>
                <a:gd name="connsiteX96" fmla="*/ 51515 w 2910625"/>
                <a:gd name="connsiteY96" fmla="*/ 1081825 h 4288665"/>
                <a:gd name="connsiteX97" fmla="*/ 38637 w 2910625"/>
                <a:gd name="connsiteY97" fmla="*/ 901521 h 4288665"/>
                <a:gd name="connsiteX98" fmla="*/ 25758 w 2910625"/>
                <a:gd name="connsiteY98" fmla="*/ 862885 h 4288665"/>
                <a:gd name="connsiteX99" fmla="*/ 0 w 2910625"/>
                <a:gd name="connsiteY99" fmla="*/ 746975 h 4288665"/>
                <a:gd name="connsiteX100" fmla="*/ 51515 w 2910625"/>
                <a:gd name="connsiteY100" fmla="*/ 425003 h 4288665"/>
                <a:gd name="connsiteX101" fmla="*/ 77273 w 2910625"/>
                <a:gd name="connsiteY101" fmla="*/ 386366 h 4288665"/>
                <a:gd name="connsiteX102" fmla="*/ 128789 w 2910625"/>
                <a:gd name="connsiteY102" fmla="*/ 347730 h 4288665"/>
                <a:gd name="connsiteX103" fmla="*/ 206062 w 2910625"/>
                <a:gd name="connsiteY103" fmla="*/ 309093 h 4288665"/>
                <a:gd name="connsiteX104" fmla="*/ 296214 w 2910625"/>
                <a:gd name="connsiteY104" fmla="*/ 257578 h 4288665"/>
                <a:gd name="connsiteX105" fmla="*/ 412124 w 2910625"/>
                <a:gd name="connsiteY105" fmla="*/ 206062 h 4288665"/>
                <a:gd name="connsiteX106" fmla="*/ 553792 w 2910625"/>
                <a:gd name="connsiteY106" fmla="*/ 193183 h 4288665"/>
                <a:gd name="connsiteX107" fmla="*/ 618186 w 2910625"/>
                <a:gd name="connsiteY107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43200 w 2910625"/>
                <a:gd name="connsiteY25" fmla="*/ 1262130 h 4288665"/>
                <a:gd name="connsiteX26" fmla="*/ 2807594 w 2910625"/>
                <a:gd name="connsiteY26" fmla="*/ 1403797 h 4288665"/>
                <a:gd name="connsiteX27" fmla="*/ 2833352 w 2910625"/>
                <a:gd name="connsiteY27" fmla="*/ 1455313 h 4288665"/>
                <a:gd name="connsiteX28" fmla="*/ 2884868 w 2910625"/>
                <a:gd name="connsiteY28" fmla="*/ 1584102 h 4288665"/>
                <a:gd name="connsiteX29" fmla="*/ 2897746 w 2910625"/>
                <a:gd name="connsiteY29" fmla="*/ 1635617 h 4288665"/>
                <a:gd name="connsiteX30" fmla="*/ 2910625 w 2910625"/>
                <a:gd name="connsiteY30" fmla="*/ 1674254 h 4288665"/>
                <a:gd name="connsiteX31" fmla="*/ 2897746 w 2910625"/>
                <a:gd name="connsiteY31" fmla="*/ 1828800 h 4288665"/>
                <a:gd name="connsiteX32" fmla="*/ 2871989 w 2910625"/>
                <a:gd name="connsiteY32" fmla="*/ 1918952 h 4288665"/>
                <a:gd name="connsiteX33" fmla="*/ 2846231 w 2910625"/>
                <a:gd name="connsiteY33" fmla="*/ 2060620 h 4288665"/>
                <a:gd name="connsiteX34" fmla="*/ 2807594 w 2910625"/>
                <a:gd name="connsiteY34" fmla="*/ 2434107 h 4288665"/>
                <a:gd name="connsiteX35" fmla="*/ 2781837 w 2910625"/>
                <a:gd name="connsiteY35" fmla="*/ 2550017 h 4288665"/>
                <a:gd name="connsiteX36" fmla="*/ 2768958 w 2910625"/>
                <a:gd name="connsiteY36" fmla="*/ 2588654 h 4288665"/>
                <a:gd name="connsiteX37" fmla="*/ 2743200 w 2910625"/>
                <a:gd name="connsiteY37" fmla="*/ 2640169 h 4288665"/>
                <a:gd name="connsiteX38" fmla="*/ 2691684 w 2910625"/>
                <a:gd name="connsiteY38" fmla="*/ 2743200 h 4288665"/>
                <a:gd name="connsiteX39" fmla="*/ 2678806 w 2910625"/>
                <a:gd name="connsiteY39" fmla="*/ 2781837 h 4288665"/>
                <a:gd name="connsiteX40" fmla="*/ 2653048 w 2910625"/>
                <a:gd name="connsiteY40" fmla="*/ 2820473 h 4288665"/>
                <a:gd name="connsiteX41" fmla="*/ 2627290 w 2910625"/>
                <a:gd name="connsiteY41" fmla="*/ 2871989 h 4288665"/>
                <a:gd name="connsiteX42" fmla="*/ 2472744 w 2910625"/>
                <a:gd name="connsiteY42" fmla="*/ 3000778 h 4288665"/>
                <a:gd name="connsiteX43" fmla="*/ 2434107 w 2910625"/>
                <a:gd name="connsiteY43" fmla="*/ 3013656 h 4288665"/>
                <a:gd name="connsiteX44" fmla="*/ 2369713 w 2910625"/>
                <a:gd name="connsiteY44" fmla="*/ 3039414 h 4288665"/>
                <a:gd name="connsiteX45" fmla="*/ 2240924 w 2910625"/>
                <a:gd name="connsiteY45" fmla="*/ 3078051 h 4288665"/>
                <a:gd name="connsiteX46" fmla="*/ 2215166 w 2910625"/>
                <a:gd name="connsiteY46" fmla="*/ 3322749 h 4288665"/>
                <a:gd name="connsiteX47" fmla="*/ 2202287 w 2910625"/>
                <a:gd name="connsiteY47" fmla="*/ 3464417 h 4288665"/>
                <a:gd name="connsiteX48" fmla="*/ 2176530 w 2910625"/>
                <a:gd name="connsiteY48" fmla="*/ 3567448 h 4288665"/>
                <a:gd name="connsiteX49" fmla="*/ 2137893 w 2910625"/>
                <a:gd name="connsiteY49" fmla="*/ 3721994 h 4288665"/>
                <a:gd name="connsiteX50" fmla="*/ 2112135 w 2910625"/>
                <a:gd name="connsiteY50" fmla="*/ 3773510 h 4288665"/>
                <a:gd name="connsiteX51" fmla="*/ 2099256 w 2910625"/>
                <a:gd name="connsiteY51" fmla="*/ 3812147 h 4288665"/>
                <a:gd name="connsiteX52" fmla="*/ 2060620 w 2910625"/>
                <a:gd name="connsiteY52" fmla="*/ 3863662 h 4288665"/>
                <a:gd name="connsiteX53" fmla="*/ 2009104 w 2910625"/>
                <a:gd name="connsiteY53" fmla="*/ 3953814 h 4288665"/>
                <a:gd name="connsiteX54" fmla="*/ 1918952 w 2910625"/>
                <a:gd name="connsiteY54" fmla="*/ 4043966 h 4288665"/>
                <a:gd name="connsiteX55" fmla="*/ 1841679 w 2910625"/>
                <a:gd name="connsiteY55" fmla="*/ 4108361 h 4288665"/>
                <a:gd name="connsiteX56" fmla="*/ 1738648 w 2910625"/>
                <a:gd name="connsiteY56" fmla="*/ 4185634 h 4288665"/>
                <a:gd name="connsiteX57" fmla="*/ 1635617 w 2910625"/>
                <a:gd name="connsiteY57" fmla="*/ 4211392 h 4288665"/>
                <a:gd name="connsiteX58" fmla="*/ 1532586 w 2910625"/>
                <a:gd name="connsiteY58" fmla="*/ 4250028 h 4288665"/>
                <a:gd name="connsiteX59" fmla="*/ 1468192 w 2910625"/>
                <a:gd name="connsiteY59" fmla="*/ 4262907 h 4288665"/>
                <a:gd name="connsiteX60" fmla="*/ 1429555 w 2910625"/>
                <a:gd name="connsiteY60" fmla="*/ 4275786 h 4288665"/>
                <a:gd name="connsiteX61" fmla="*/ 1249251 w 2910625"/>
                <a:gd name="connsiteY61" fmla="*/ 4288665 h 4288665"/>
                <a:gd name="connsiteX62" fmla="*/ 1004552 w 2910625"/>
                <a:gd name="connsiteY62" fmla="*/ 4275786 h 4288665"/>
                <a:gd name="connsiteX63" fmla="*/ 862884 w 2910625"/>
                <a:gd name="connsiteY63" fmla="*/ 4211392 h 4288665"/>
                <a:gd name="connsiteX64" fmla="*/ 824248 w 2910625"/>
                <a:gd name="connsiteY64" fmla="*/ 4185634 h 4288665"/>
                <a:gd name="connsiteX65" fmla="*/ 785611 w 2910625"/>
                <a:gd name="connsiteY65" fmla="*/ 4146997 h 4288665"/>
                <a:gd name="connsiteX66" fmla="*/ 708338 w 2910625"/>
                <a:gd name="connsiteY66" fmla="*/ 4121240 h 4288665"/>
                <a:gd name="connsiteX67" fmla="*/ 669701 w 2910625"/>
                <a:gd name="connsiteY67" fmla="*/ 4082603 h 4288665"/>
                <a:gd name="connsiteX68" fmla="*/ 631065 w 2910625"/>
                <a:gd name="connsiteY68" fmla="*/ 4069724 h 4288665"/>
                <a:gd name="connsiteX69" fmla="*/ 540913 w 2910625"/>
                <a:gd name="connsiteY69" fmla="*/ 3979572 h 4288665"/>
                <a:gd name="connsiteX70" fmla="*/ 489397 w 2910625"/>
                <a:gd name="connsiteY70" fmla="*/ 3928056 h 4288665"/>
                <a:gd name="connsiteX71" fmla="*/ 450761 w 2910625"/>
                <a:gd name="connsiteY71" fmla="*/ 3863662 h 4288665"/>
                <a:gd name="connsiteX72" fmla="*/ 373487 w 2910625"/>
                <a:gd name="connsiteY72" fmla="*/ 3747752 h 4288665"/>
                <a:gd name="connsiteX73" fmla="*/ 296214 w 2910625"/>
                <a:gd name="connsiteY73" fmla="*/ 3644721 h 4288665"/>
                <a:gd name="connsiteX74" fmla="*/ 283335 w 2910625"/>
                <a:gd name="connsiteY74" fmla="*/ 3606085 h 4288665"/>
                <a:gd name="connsiteX75" fmla="*/ 244699 w 2910625"/>
                <a:gd name="connsiteY75" fmla="*/ 3554569 h 4288665"/>
                <a:gd name="connsiteX76" fmla="*/ 154546 w 2910625"/>
                <a:gd name="connsiteY76" fmla="*/ 3425780 h 4288665"/>
                <a:gd name="connsiteX77" fmla="*/ 77273 w 2910625"/>
                <a:gd name="connsiteY77" fmla="*/ 3271234 h 4288665"/>
                <a:gd name="connsiteX78" fmla="*/ 38637 w 2910625"/>
                <a:gd name="connsiteY78" fmla="*/ 3206840 h 4288665"/>
                <a:gd name="connsiteX79" fmla="*/ 0 w 2910625"/>
                <a:gd name="connsiteY79" fmla="*/ 3078051 h 4288665"/>
                <a:gd name="connsiteX80" fmla="*/ 38637 w 2910625"/>
                <a:gd name="connsiteY80" fmla="*/ 2807594 h 4288665"/>
                <a:gd name="connsiteX81" fmla="*/ 51515 w 2910625"/>
                <a:gd name="connsiteY81" fmla="*/ 2768958 h 4288665"/>
                <a:gd name="connsiteX82" fmla="*/ 90152 w 2910625"/>
                <a:gd name="connsiteY82" fmla="*/ 2730321 h 4288665"/>
                <a:gd name="connsiteX83" fmla="*/ 141668 w 2910625"/>
                <a:gd name="connsiteY83" fmla="*/ 2704564 h 4288665"/>
                <a:gd name="connsiteX84" fmla="*/ 180304 w 2910625"/>
                <a:gd name="connsiteY84" fmla="*/ 2678806 h 4288665"/>
                <a:gd name="connsiteX85" fmla="*/ 206062 w 2910625"/>
                <a:gd name="connsiteY85" fmla="*/ 2446986 h 4288665"/>
                <a:gd name="connsiteX86" fmla="*/ 218941 w 2910625"/>
                <a:gd name="connsiteY86" fmla="*/ 2318197 h 4288665"/>
                <a:gd name="connsiteX87" fmla="*/ 231820 w 2910625"/>
                <a:gd name="connsiteY87" fmla="*/ 2240924 h 4288665"/>
                <a:gd name="connsiteX88" fmla="*/ 257577 w 2910625"/>
                <a:gd name="connsiteY88" fmla="*/ 2163651 h 4288665"/>
                <a:gd name="connsiteX89" fmla="*/ 270456 w 2910625"/>
                <a:gd name="connsiteY89" fmla="*/ 1970468 h 4288665"/>
                <a:gd name="connsiteX90" fmla="*/ 218941 w 2910625"/>
                <a:gd name="connsiteY90" fmla="*/ 1545465 h 4288665"/>
                <a:gd name="connsiteX91" fmla="*/ 206062 w 2910625"/>
                <a:gd name="connsiteY91" fmla="*/ 1481071 h 4288665"/>
                <a:gd name="connsiteX92" fmla="*/ 128789 w 2910625"/>
                <a:gd name="connsiteY92" fmla="*/ 1352282 h 4288665"/>
                <a:gd name="connsiteX93" fmla="*/ 103031 w 2910625"/>
                <a:gd name="connsiteY93" fmla="*/ 1313645 h 4288665"/>
                <a:gd name="connsiteX94" fmla="*/ 77273 w 2910625"/>
                <a:gd name="connsiteY94" fmla="*/ 1275009 h 4288665"/>
                <a:gd name="connsiteX95" fmla="*/ 51515 w 2910625"/>
                <a:gd name="connsiteY95" fmla="*/ 1081825 h 4288665"/>
                <a:gd name="connsiteX96" fmla="*/ 38637 w 2910625"/>
                <a:gd name="connsiteY96" fmla="*/ 901521 h 4288665"/>
                <a:gd name="connsiteX97" fmla="*/ 25758 w 2910625"/>
                <a:gd name="connsiteY97" fmla="*/ 862885 h 4288665"/>
                <a:gd name="connsiteX98" fmla="*/ 0 w 2910625"/>
                <a:gd name="connsiteY98" fmla="*/ 746975 h 4288665"/>
                <a:gd name="connsiteX99" fmla="*/ 51515 w 2910625"/>
                <a:gd name="connsiteY99" fmla="*/ 425003 h 4288665"/>
                <a:gd name="connsiteX100" fmla="*/ 77273 w 2910625"/>
                <a:gd name="connsiteY100" fmla="*/ 386366 h 4288665"/>
                <a:gd name="connsiteX101" fmla="*/ 128789 w 2910625"/>
                <a:gd name="connsiteY101" fmla="*/ 347730 h 4288665"/>
                <a:gd name="connsiteX102" fmla="*/ 206062 w 2910625"/>
                <a:gd name="connsiteY102" fmla="*/ 309093 h 4288665"/>
                <a:gd name="connsiteX103" fmla="*/ 296214 w 2910625"/>
                <a:gd name="connsiteY103" fmla="*/ 257578 h 4288665"/>
                <a:gd name="connsiteX104" fmla="*/ 412124 w 2910625"/>
                <a:gd name="connsiteY104" fmla="*/ 206062 h 4288665"/>
                <a:gd name="connsiteX105" fmla="*/ 553792 w 2910625"/>
                <a:gd name="connsiteY105" fmla="*/ 193183 h 4288665"/>
                <a:gd name="connsiteX106" fmla="*/ 618186 w 2910625"/>
                <a:gd name="connsiteY106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78806 w 2910625"/>
                <a:gd name="connsiteY23" fmla="*/ 1120462 h 4288665"/>
                <a:gd name="connsiteX24" fmla="*/ 2743200 w 2910625"/>
                <a:gd name="connsiteY24" fmla="*/ 1262130 h 4288665"/>
                <a:gd name="connsiteX25" fmla="*/ 2807594 w 2910625"/>
                <a:gd name="connsiteY25" fmla="*/ 1403797 h 4288665"/>
                <a:gd name="connsiteX26" fmla="*/ 2833352 w 2910625"/>
                <a:gd name="connsiteY26" fmla="*/ 1455313 h 4288665"/>
                <a:gd name="connsiteX27" fmla="*/ 2884868 w 2910625"/>
                <a:gd name="connsiteY27" fmla="*/ 1584102 h 4288665"/>
                <a:gd name="connsiteX28" fmla="*/ 2897746 w 2910625"/>
                <a:gd name="connsiteY28" fmla="*/ 1635617 h 4288665"/>
                <a:gd name="connsiteX29" fmla="*/ 2910625 w 2910625"/>
                <a:gd name="connsiteY29" fmla="*/ 1674254 h 4288665"/>
                <a:gd name="connsiteX30" fmla="*/ 2897746 w 2910625"/>
                <a:gd name="connsiteY30" fmla="*/ 1828800 h 4288665"/>
                <a:gd name="connsiteX31" fmla="*/ 2871989 w 2910625"/>
                <a:gd name="connsiteY31" fmla="*/ 1918952 h 4288665"/>
                <a:gd name="connsiteX32" fmla="*/ 2846231 w 2910625"/>
                <a:gd name="connsiteY32" fmla="*/ 2060620 h 4288665"/>
                <a:gd name="connsiteX33" fmla="*/ 2807594 w 2910625"/>
                <a:gd name="connsiteY33" fmla="*/ 2434107 h 4288665"/>
                <a:gd name="connsiteX34" fmla="*/ 2781837 w 2910625"/>
                <a:gd name="connsiteY34" fmla="*/ 2550017 h 4288665"/>
                <a:gd name="connsiteX35" fmla="*/ 2768958 w 2910625"/>
                <a:gd name="connsiteY35" fmla="*/ 2588654 h 4288665"/>
                <a:gd name="connsiteX36" fmla="*/ 2743200 w 2910625"/>
                <a:gd name="connsiteY36" fmla="*/ 2640169 h 4288665"/>
                <a:gd name="connsiteX37" fmla="*/ 2691684 w 2910625"/>
                <a:gd name="connsiteY37" fmla="*/ 2743200 h 4288665"/>
                <a:gd name="connsiteX38" fmla="*/ 2678806 w 2910625"/>
                <a:gd name="connsiteY38" fmla="*/ 2781837 h 4288665"/>
                <a:gd name="connsiteX39" fmla="*/ 2653048 w 2910625"/>
                <a:gd name="connsiteY39" fmla="*/ 2820473 h 4288665"/>
                <a:gd name="connsiteX40" fmla="*/ 2627290 w 2910625"/>
                <a:gd name="connsiteY40" fmla="*/ 2871989 h 4288665"/>
                <a:gd name="connsiteX41" fmla="*/ 2472744 w 2910625"/>
                <a:gd name="connsiteY41" fmla="*/ 3000778 h 4288665"/>
                <a:gd name="connsiteX42" fmla="*/ 2434107 w 2910625"/>
                <a:gd name="connsiteY42" fmla="*/ 3013656 h 4288665"/>
                <a:gd name="connsiteX43" fmla="*/ 2369713 w 2910625"/>
                <a:gd name="connsiteY43" fmla="*/ 3039414 h 4288665"/>
                <a:gd name="connsiteX44" fmla="*/ 2240924 w 2910625"/>
                <a:gd name="connsiteY44" fmla="*/ 3078051 h 4288665"/>
                <a:gd name="connsiteX45" fmla="*/ 2215166 w 2910625"/>
                <a:gd name="connsiteY45" fmla="*/ 3322749 h 4288665"/>
                <a:gd name="connsiteX46" fmla="*/ 2202287 w 2910625"/>
                <a:gd name="connsiteY46" fmla="*/ 3464417 h 4288665"/>
                <a:gd name="connsiteX47" fmla="*/ 2176530 w 2910625"/>
                <a:gd name="connsiteY47" fmla="*/ 3567448 h 4288665"/>
                <a:gd name="connsiteX48" fmla="*/ 2137893 w 2910625"/>
                <a:gd name="connsiteY48" fmla="*/ 3721994 h 4288665"/>
                <a:gd name="connsiteX49" fmla="*/ 2112135 w 2910625"/>
                <a:gd name="connsiteY49" fmla="*/ 3773510 h 4288665"/>
                <a:gd name="connsiteX50" fmla="*/ 2099256 w 2910625"/>
                <a:gd name="connsiteY50" fmla="*/ 3812147 h 4288665"/>
                <a:gd name="connsiteX51" fmla="*/ 2060620 w 2910625"/>
                <a:gd name="connsiteY51" fmla="*/ 3863662 h 4288665"/>
                <a:gd name="connsiteX52" fmla="*/ 2009104 w 2910625"/>
                <a:gd name="connsiteY52" fmla="*/ 3953814 h 4288665"/>
                <a:gd name="connsiteX53" fmla="*/ 1918952 w 2910625"/>
                <a:gd name="connsiteY53" fmla="*/ 4043966 h 4288665"/>
                <a:gd name="connsiteX54" fmla="*/ 1841679 w 2910625"/>
                <a:gd name="connsiteY54" fmla="*/ 4108361 h 4288665"/>
                <a:gd name="connsiteX55" fmla="*/ 1738648 w 2910625"/>
                <a:gd name="connsiteY55" fmla="*/ 4185634 h 4288665"/>
                <a:gd name="connsiteX56" fmla="*/ 1635617 w 2910625"/>
                <a:gd name="connsiteY56" fmla="*/ 4211392 h 4288665"/>
                <a:gd name="connsiteX57" fmla="*/ 1532586 w 2910625"/>
                <a:gd name="connsiteY57" fmla="*/ 4250028 h 4288665"/>
                <a:gd name="connsiteX58" fmla="*/ 1468192 w 2910625"/>
                <a:gd name="connsiteY58" fmla="*/ 4262907 h 4288665"/>
                <a:gd name="connsiteX59" fmla="*/ 1429555 w 2910625"/>
                <a:gd name="connsiteY59" fmla="*/ 4275786 h 4288665"/>
                <a:gd name="connsiteX60" fmla="*/ 1249251 w 2910625"/>
                <a:gd name="connsiteY60" fmla="*/ 4288665 h 4288665"/>
                <a:gd name="connsiteX61" fmla="*/ 1004552 w 2910625"/>
                <a:gd name="connsiteY61" fmla="*/ 4275786 h 4288665"/>
                <a:gd name="connsiteX62" fmla="*/ 862884 w 2910625"/>
                <a:gd name="connsiteY62" fmla="*/ 4211392 h 4288665"/>
                <a:gd name="connsiteX63" fmla="*/ 824248 w 2910625"/>
                <a:gd name="connsiteY63" fmla="*/ 4185634 h 4288665"/>
                <a:gd name="connsiteX64" fmla="*/ 785611 w 2910625"/>
                <a:gd name="connsiteY64" fmla="*/ 4146997 h 4288665"/>
                <a:gd name="connsiteX65" fmla="*/ 708338 w 2910625"/>
                <a:gd name="connsiteY65" fmla="*/ 4121240 h 4288665"/>
                <a:gd name="connsiteX66" fmla="*/ 669701 w 2910625"/>
                <a:gd name="connsiteY66" fmla="*/ 4082603 h 4288665"/>
                <a:gd name="connsiteX67" fmla="*/ 631065 w 2910625"/>
                <a:gd name="connsiteY67" fmla="*/ 4069724 h 4288665"/>
                <a:gd name="connsiteX68" fmla="*/ 540913 w 2910625"/>
                <a:gd name="connsiteY68" fmla="*/ 3979572 h 4288665"/>
                <a:gd name="connsiteX69" fmla="*/ 489397 w 2910625"/>
                <a:gd name="connsiteY69" fmla="*/ 3928056 h 4288665"/>
                <a:gd name="connsiteX70" fmla="*/ 450761 w 2910625"/>
                <a:gd name="connsiteY70" fmla="*/ 3863662 h 4288665"/>
                <a:gd name="connsiteX71" fmla="*/ 373487 w 2910625"/>
                <a:gd name="connsiteY71" fmla="*/ 3747752 h 4288665"/>
                <a:gd name="connsiteX72" fmla="*/ 296214 w 2910625"/>
                <a:gd name="connsiteY72" fmla="*/ 3644721 h 4288665"/>
                <a:gd name="connsiteX73" fmla="*/ 283335 w 2910625"/>
                <a:gd name="connsiteY73" fmla="*/ 3606085 h 4288665"/>
                <a:gd name="connsiteX74" fmla="*/ 244699 w 2910625"/>
                <a:gd name="connsiteY74" fmla="*/ 3554569 h 4288665"/>
                <a:gd name="connsiteX75" fmla="*/ 154546 w 2910625"/>
                <a:gd name="connsiteY75" fmla="*/ 3425780 h 4288665"/>
                <a:gd name="connsiteX76" fmla="*/ 77273 w 2910625"/>
                <a:gd name="connsiteY76" fmla="*/ 3271234 h 4288665"/>
                <a:gd name="connsiteX77" fmla="*/ 38637 w 2910625"/>
                <a:gd name="connsiteY77" fmla="*/ 3206840 h 4288665"/>
                <a:gd name="connsiteX78" fmla="*/ 0 w 2910625"/>
                <a:gd name="connsiteY78" fmla="*/ 3078051 h 4288665"/>
                <a:gd name="connsiteX79" fmla="*/ 38637 w 2910625"/>
                <a:gd name="connsiteY79" fmla="*/ 2807594 h 4288665"/>
                <a:gd name="connsiteX80" fmla="*/ 51515 w 2910625"/>
                <a:gd name="connsiteY80" fmla="*/ 2768958 h 4288665"/>
                <a:gd name="connsiteX81" fmla="*/ 90152 w 2910625"/>
                <a:gd name="connsiteY81" fmla="*/ 2730321 h 4288665"/>
                <a:gd name="connsiteX82" fmla="*/ 141668 w 2910625"/>
                <a:gd name="connsiteY82" fmla="*/ 2704564 h 4288665"/>
                <a:gd name="connsiteX83" fmla="*/ 180304 w 2910625"/>
                <a:gd name="connsiteY83" fmla="*/ 2678806 h 4288665"/>
                <a:gd name="connsiteX84" fmla="*/ 206062 w 2910625"/>
                <a:gd name="connsiteY84" fmla="*/ 2446986 h 4288665"/>
                <a:gd name="connsiteX85" fmla="*/ 218941 w 2910625"/>
                <a:gd name="connsiteY85" fmla="*/ 2318197 h 4288665"/>
                <a:gd name="connsiteX86" fmla="*/ 231820 w 2910625"/>
                <a:gd name="connsiteY86" fmla="*/ 2240924 h 4288665"/>
                <a:gd name="connsiteX87" fmla="*/ 257577 w 2910625"/>
                <a:gd name="connsiteY87" fmla="*/ 2163651 h 4288665"/>
                <a:gd name="connsiteX88" fmla="*/ 270456 w 2910625"/>
                <a:gd name="connsiteY88" fmla="*/ 1970468 h 4288665"/>
                <a:gd name="connsiteX89" fmla="*/ 218941 w 2910625"/>
                <a:gd name="connsiteY89" fmla="*/ 1545465 h 4288665"/>
                <a:gd name="connsiteX90" fmla="*/ 206062 w 2910625"/>
                <a:gd name="connsiteY90" fmla="*/ 1481071 h 4288665"/>
                <a:gd name="connsiteX91" fmla="*/ 128789 w 2910625"/>
                <a:gd name="connsiteY91" fmla="*/ 1352282 h 4288665"/>
                <a:gd name="connsiteX92" fmla="*/ 103031 w 2910625"/>
                <a:gd name="connsiteY92" fmla="*/ 1313645 h 4288665"/>
                <a:gd name="connsiteX93" fmla="*/ 77273 w 2910625"/>
                <a:gd name="connsiteY93" fmla="*/ 1275009 h 4288665"/>
                <a:gd name="connsiteX94" fmla="*/ 51515 w 2910625"/>
                <a:gd name="connsiteY94" fmla="*/ 1081825 h 4288665"/>
                <a:gd name="connsiteX95" fmla="*/ 38637 w 2910625"/>
                <a:gd name="connsiteY95" fmla="*/ 901521 h 4288665"/>
                <a:gd name="connsiteX96" fmla="*/ 25758 w 2910625"/>
                <a:gd name="connsiteY96" fmla="*/ 862885 h 4288665"/>
                <a:gd name="connsiteX97" fmla="*/ 0 w 2910625"/>
                <a:gd name="connsiteY97" fmla="*/ 746975 h 4288665"/>
                <a:gd name="connsiteX98" fmla="*/ 51515 w 2910625"/>
                <a:gd name="connsiteY98" fmla="*/ 425003 h 4288665"/>
                <a:gd name="connsiteX99" fmla="*/ 77273 w 2910625"/>
                <a:gd name="connsiteY99" fmla="*/ 386366 h 4288665"/>
                <a:gd name="connsiteX100" fmla="*/ 128789 w 2910625"/>
                <a:gd name="connsiteY100" fmla="*/ 347730 h 4288665"/>
                <a:gd name="connsiteX101" fmla="*/ 206062 w 2910625"/>
                <a:gd name="connsiteY101" fmla="*/ 309093 h 4288665"/>
                <a:gd name="connsiteX102" fmla="*/ 296214 w 2910625"/>
                <a:gd name="connsiteY102" fmla="*/ 257578 h 4288665"/>
                <a:gd name="connsiteX103" fmla="*/ 412124 w 2910625"/>
                <a:gd name="connsiteY103" fmla="*/ 206062 h 4288665"/>
                <a:gd name="connsiteX104" fmla="*/ 553792 w 2910625"/>
                <a:gd name="connsiteY104" fmla="*/ 193183 h 4288665"/>
                <a:gd name="connsiteX105" fmla="*/ 618186 w 2910625"/>
                <a:gd name="connsiteY105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79561 w 2910625"/>
                <a:gd name="connsiteY17" fmla="*/ 682580 h 4288665"/>
                <a:gd name="connsiteX18" fmla="*/ 2369713 w 2910625"/>
                <a:gd name="connsiteY18" fmla="*/ 746975 h 4288665"/>
                <a:gd name="connsiteX19" fmla="*/ 2421228 w 2910625"/>
                <a:gd name="connsiteY19" fmla="*/ 772733 h 4288665"/>
                <a:gd name="connsiteX20" fmla="*/ 2550017 w 2910625"/>
                <a:gd name="connsiteY20" fmla="*/ 927279 h 4288665"/>
                <a:gd name="connsiteX21" fmla="*/ 2627290 w 2910625"/>
                <a:gd name="connsiteY21" fmla="*/ 1017431 h 4288665"/>
                <a:gd name="connsiteX22" fmla="*/ 2678806 w 2910625"/>
                <a:gd name="connsiteY22" fmla="*/ 1120462 h 4288665"/>
                <a:gd name="connsiteX23" fmla="*/ 2743200 w 2910625"/>
                <a:gd name="connsiteY23" fmla="*/ 1262130 h 4288665"/>
                <a:gd name="connsiteX24" fmla="*/ 2807594 w 2910625"/>
                <a:gd name="connsiteY24" fmla="*/ 1403797 h 4288665"/>
                <a:gd name="connsiteX25" fmla="*/ 2833352 w 2910625"/>
                <a:gd name="connsiteY25" fmla="*/ 1455313 h 4288665"/>
                <a:gd name="connsiteX26" fmla="*/ 2884868 w 2910625"/>
                <a:gd name="connsiteY26" fmla="*/ 1584102 h 4288665"/>
                <a:gd name="connsiteX27" fmla="*/ 2897746 w 2910625"/>
                <a:gd name="connsiteY27" fmla="*/ 1635617 h 4288665"/>
                <a:gd name="connsiteX28" fmla="*/ 2910625 w 2910625"/>
                <a:gd name="connsiteY28" fmla="*/ 1674254 h 4288665"/>
                <a:gd name="connsiteX29" fmla="*/ 2897746 w 2910625"/>
                <a:gd name="connsiteY29" fmla="*/ 1828800 h 4288665"/>
                <a:gd name="connsiteX30" fmla="*/ 2871989 w 2910625"/>
                <a:gd name="connsiteY30" fmla="*/ 1918952 h 4288665"/>
                <a:gd name="connsiteX31" fmla="*/ 2846231 w 2910625"/>
                <a:gd name="connsiteY31" fmla="*/ 2060620 h 4288665"/>
                <a:gd name="connsiteX32" fmla="*/ 2807594 w 2910625"/>
                <a:gd name="connsiteY32" fmla="*/ 2434107 h 4288665"/>
                <a:gd name="connsiteX33" fmla="*/ 2781837 w 2910625"/>
                <a:gd name="connsiteY33" fmla="*/ 2550017 h 4288665"/>
                <a:gd name="connsiteX34" fmla="*/ 2768958 w 2910625"/>
                <a:gd name="connsiteY34" fmla="*/ 2588654 h 4288665"/>
                <a:gd name="connsiteX35" fmla="*/ 2743200 w 2910625"/>
                <a:gd name="connsiteY35" fmla="*/ 2640169 h 4288665"/>
                <a:gd name="connsiteX36" fmla="*/ 2691684 w 2910625"/>
                <a:gd name="connsiteY36" fmla="*/ 2743200 h 4288665"/>
                <a:gd name="connsiteX37" fmla="*/ 2678806 w 2910625"/>
                <a:gd name="connsiteY37" fmla="*/ 2781837 h 4288665"/>
                <a:gd name="connsiteX38" fmla="*/ 2653048 w 2910625"/>
                <a:gd name="connsiteY38" fmla="*/ 2820473 h 4288665"/>
                <a:gd name="connsiteX39" fmla="*/ 2627290 w 2910625"/>
                <a:gd name="connsiteY39" fmla="*/ 2871989 h 4288665"/>
                <a:gd name="connsiteX40" fmla="*/ 2472744 w 2910625"/>
                <a:gd name="connsiteY40" fmla="*/ 3000778 h 4288665"/>
                <a:gd name="connsiteX41" fmla="*/ 2434107 w 2910625"/>
                <a:gd name="connsiteY41" fmla="*/ 3013656 h 4288665"/>
                <a:gd name="connsiteX42" fmla="*/ 2369713 w 2910625"/>
                <a:gd name="connsiteY42" fmla="*/ 3039414 h 4288665"/>
                <a:gd name="connsiteX43" fmla="*/ 2240924 w 2910625"/>
                <a:gd name="connsiteY43" fmla="*/ 3078051 h 4288665"/>
                <a:gd name="connsiteX44" fmla="*/ 2215166 w 2910625"/>
                <a:gd name="connsiteY44" fmla="*/ 3322749 h 4288665"/>
                <a:gd name="connsiteX45" fmla="*/ 2202287 w 2910625"/>
                <a:gd name="connsiteY45" fmla="*/ 3464417 h 4288665"/>
                <a:gd name="connsiteX46" fmla="*/ 2176530 w 2910625"/>
                <a:gd name="connsiteY46" fmla="*/ 3567448 h 4288665"/>
                <a:gd name="connsiteX47" fmla="*/ 2137893 w 2910625"/>
                <a:gd name="connsiteY47" fmla="*/ 3721994 h 4288665"/>
                <a:gd name="connsiteX48" fmla="*/ 2112135 w 2910625"/>
                <a:gd name="connsiteY48" fmla="*/ 3773510 h 4288665"/>
                <a:gd name="connsiteX49" fmla="*/ 2099256 w 2910625"/>
                <a:gd name="connsiteY49" fmla="*/ 3812147 h 4288665"/>
                <a:gd name="connsiteX50" fmla="*/ 2060620 w 2910625"/>
                <a:gd name="connsiteY50" fmla="*/ 3863662 h 4288665"/>
                <a:gd name="connsiteX51" fmla="*/ 2009104 w 2910625"/>
                <a:gd name="connsiteY51" fmla="*/ 3953814 h 4288665"/>
                <a:gd name="connsiteX52" fmla="*/ 1918952 w 2910625"/>
                <a:gd name="connsiteY52" fmla="*/ 4043966 h 4288665"/>
                <a:gd name="connsiteX53" fmla="*/ 1841679 w 2910625"/>
                <a:gd name="connsiteY53" fmla="*/ 4108361 h 4288665"/>
                <a:gd name="connsiteX54" fmla="*/ 1738648 w 2910625"/>
                <a:gd name="connsiteY54" fmla="*/ 4185634 h 4288665"/>
                <a:gd name="connsiteX55" fmla="*/ 1635617 w 2910625"/>
                <a:gd name="connsiteY55" fmla="*/ 4211392 h 4288665"/>
                <a:gd name="connsiteX56" fmla="*/ 1532586 w 2910625"/>
                <a:gd name="connsiteY56" fmla="*/ 4250028 h 4288665"/>
                <a:gd name="connsiteX57" fmla="*/ 1468192 w 2910625"/>
                <a:gd name="connsiteY57" fmla="*/ 4262907 h 4288665"/>
                <a:gd name="connsiteX58" fmla="*/ 1429555 w 2910625"/>
                <a:gd name="connsiteY58" fmla="*/ 4275786 h 4288665"/>
                <a:gd name="connsiteX59" fmla="*/ 1249251 w 2910625"/>
                <a:gd name="connsiteY59" fmla="*/ 4288665 h 4288665"/>
                <a:gd name="connsiteX60" fmla="*/ 1004552 w 2910625"/>
                <a:gd name="connsiteY60" fmla="*/ 4275786 h 4288665"/>
                <a:gd name="connsiteX61" fmla="*/ 862884 w 2910625"/>
                <a:gd name="connsiteY61" fmla="*/ 4211392 h 4288665"/>
                <a:gd name="connsiteX62" fmla="*/ 824248 w 2910625"/>
                <a:gd name="connsiteY62" fmla="*/ 4185634 h 4288665"/>
                <a:gd name="connsiteX63" fmla="*/ 785611 w 2910625"/>
                <a:gd name="connsiteY63" fmla="*/ 4146997 h 4288665"/>
                <a:gd name="connsiteX64" fmla="*/ 708338 w 2910625"/>
                <a:gd name="connsiteY64" fmla="*/ 4121240 h 4288665"/>
                <a:gd name="connsiteX65" fmla="*/ 669701 w 2910625"/>
                <a:gd name="connsiteY65" fmla="*/ 4082603 h 4288665"/>
                <a:gd name="connsiteX66" fmla="*/ 631065 w 2910625"/>
                <a:gd name="connsiteY66" fmla="*/ 4069724 h 4288665"/>
                <a:gd name="connsiteX67" fmla="*/ 540913 w 2910625"/>
                <a:gd name="connsiteY67" fmla="*/ 3979572 h 4288665"/>
                <a:gd name="connsiteX68" fmla="*/ 489397 w 2910625"/>
                <a:gd name="connsiteY68" fmla="*/ 3928056 h 4288665"/>
                <a:gd name="connsiteX69" fmla="*/ 450761 w 2910625"/>
                <a:gd name="connsiteY69" fmla="*/ 3863662 h 4288665"/>
                <a:gd name="connsiteX70" fmla="*/ 373487 w 2910625"/>
                <a:gd name="connsiteY70" fmla="*/ 3747752 h 4288665"/>
                <a:gd name="connsiteX71" fmla="*/ 296214 w 2910625"/>
                <a:gd name="connsiteY71" fmla="*/ 3644721 h 4288665"/>
                <a:gd name="connsiteX72" fmla="*/ 283335 w 2910625"/>
                <a:gd name="connsiteY72" fmla="*/ 3606085 h 4288665"/>
                <a:gd name="connsiteX73" fmla="*/ 244699 w 2910625"/>
                <a:gd name="connsiteY73" fmla="*/ 3554569 h 4288665"/>
                <a:gd name="connsiteX74" fmla="*/ 154546 w 2910625"/>
                <a:gd name="connsiteY74" fmla="*/ 3425780 h 4288665"/>
                <a:gd name="connsiteX75" fmla="*/ 77273 w 2910625"/>
                <a:gd name="connsiteY75" fmla="*/ 3271234 h 4288665"/>
                <a:gd name="connsiteX76" fmla="*/ 38637 w 2910625"/>
                <a:gd name="connsiteY76" fmla="*/ 3206840 h 4288665"/>
                <a:gd name="connsiteX77" fmla="*/ 0 w 2910625"/>
                <a:gd name="connsiteY77" fmla="*/ 3078051 h 4288665"/>
                <a:gd name="connsiteX78" fmla="*/ 38637 w 2910625"/>
                <a:gd name="connsiteY78" fmla="*/ 2807594 h 4288665"/>
                <a:gd name="connsiteX79" fmla="*/ 51515 w 2910625"/>
                <a:gd name="connsiteY79" fmla="*/ 2768958 h 4288665"/>
                <a:gd name="connsiteX80" fmla="*/ 90152 w 2910625"/>
                <a:gd name="connsiteY80" fmla="*/ 2730321 h 4288665"/>
                <a:gd name="connsiteX81" fmla="*/ 141668 w 2910625"/>
                <a:gd name="connsiteY81" fmla="*/ 2704564 h 4288665"/>
                <a:gd name="connsiteX82" fmla="*/ 180304 w 2910625"/>
                <a:gd name="connsiteY82" fmla="*/ 2678806 h 4288665"/>
                <a:gd name="connsiteX83" fmla="*/ 206062 w 2910625"/>
                <a:gd name="connsiteY83" fmla="*/ 2446986 h 4288665"/>
                <a:gd name="connsiteX84" fmla="*/ 218941 w 2910625"/>
                <a:gd name="connsiteY84" fmla="*/ 2318197 h 4288665"/>
                <a:gd name="connsiteX85" fmla="*/ 231820 w 2910625"/>
                <a:gd name="connsiteY85" fmla="*/ 2240924 h 4288665"/>
                <a:gd name="connsiteX86" fmla="*/ 257577 w 2910625"/>
                <a:gd name="connsiteY86" fmla="*/ 2163651 h 4288665"/>
                <a:gd name="connsiteX87" fmla="*/ 270456 w 2910625"/>
                <a:gd name="connsiteY87" fmla="*/ 1970468 h 4288665"/>
                <a:gd name="connsiteX88" fmla="*/ 218941 w 2910625"/>
                <a:gd name="connsiteY88" fmla="*/ 1545465 h 4288665"/>
                <a:gd name="connsiteX89" fmla="*/ 206062 w 2910625"/>
                <a:gd name="connsiteY89" fmla="*/ 1481071 h 4288665"/>
                <a:gd name="connsiteX90" fmla="*/ 128789 w 2910625"/>
                <a:gd name="connsiteY90" fmla="*/ 1352282 h 4288665"/>
                <a:gd name="connsiteX91" fmla="*/ 103031 w 2910625"/>
                <a:gd name="connsiteY91" fmla="*/ 1313645 h 4288665"/>
                <a:gd name="connsiteX92" fmla="*/ 77273 w 2910625"/>
                <a:gd name="connsiteY92" fmla="*/ 1275009 h 4288665"/>
                <a:gd name="connsiteX93" fmla="*/ 51515 w 2910625"/>
                <a:gd name="connsiteY93" fmla="*/ 1081825 h 4288665"/>
                <a:gd name="connsiteX94" fmla="*/ 38637 w 2910625"/>
                <a:gd name="connsiteY94" fmla="*/ 901521 h 4288665"/>
                <a:gd name="connsiteX95" fmla="*/ 25758 w 2910625"/>
                <a:gd name="connsiteY95" fmla="*/ 862885 h 4288665"/>
                <a:gd name="connsiteX96" fmla="*/ 0 w 2910625"/>
                <a:gd name="connsiteY96" fmla="*/ 746975 h 4288665"/>
                <a:gd name="connsiteX97" fmla="*/ 51515 w 2910625"/>
                <a:gd name="connsiteY97" fmla="*/ 425003 h 4288665"/>
                <a:gd name="connsiteX98" fmla="*/ 77273 w 2910625"/>
                <a:gd name="connsiteY98" fmla="*/ 386366 h 4288665"/>
                <a:gd name="connsiteX99" fmla="*/ 128789 w 2910625"/>
                <a:gd name="connsiteY99" fmla="*/ 347730 h 4288665"/>
                <a:gd name="connsiteX100" fmla="*/ 206062 w 2910625"/>
                <a:gd name="connsiteY100" fmla="*/ 309093 h 4288665"/>
                <a:gd name="connsiteX101" fmla="*/ 296214 w 2910625"/>
                <a:gd name="connsiteY101" fmla="*/ 257578 h 4288665"/>
                <a:gd name="connsiteX102" fmla="*/ 412124 w 2910625"/>
                <a:gd name="connsiteY102" fmla="*/ 206062 h 4288665"/>
                <a:gd name="connsiteX103" fmla="*/ 553792 w 2910625"/>
                <a:gd name="connsiteY103" fmla="*/ 193183 h 4288665"/>
                <a:gd name="connsiteX104" fmla="*/ 618186 w 2910625"/>
                <a:gd name="connsiteY104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125014 w 2910625"/>
                <a:gd name="connsiteY15" fmla="*/ 643944 h 4288665"/>
                <a:gd name="connsiteX16" fmla="*/ 2279561 w 2910625"/>
                <a:gd name="connsiteY16" fmla="*/ 682580 h 4288665"/>
                <a:gd name="connsiteX17" fmla="*/ 2369713 w 2910625"/>
                <a:gd name="connsiteY17" fmla="*/ 746975 h 4288665"/>
                <a:gd name="connsiteX18" fmla="*/ 2421228 w 2910625"/>
                <a:gd name="connsiteY18" fmla="*/ 772733 h 4288665"/>
                <a:gd name="connsiteX19" fmla="*/ 2550017 w 2910625"/>
                <a:gd name="connsiteY19" fmla="*/ 927279 h 4288665"/>
                <a:gd name="connsiteX20" fmla="*/ 2627290 w 2910625"/>
                <a:gd name="connsiteY20" fmla="*/ 1017431 h 4288665"/>
                <a:gd name="connsiteX21" fmla="*/ 2678806 w 2910625"/>
                <a:gd name="connsiteY21" fmla="*/ 1120462 h 4288665"/>
                <a:gd name="connsiteX22" fmla="*/ 2743200 w 2910625"/>
                <a:gd name="connsiteY22" fmla="*/ 1262130 h 4288665"/>
                <a:gd name="connsiteX23" fmla="*/ 2807594 w 2910625"/>
                <a:gd name="connsiteY23" fmla="*/ 1403797 h 4288665"/>
                <a:gd name="connsiteX24" fmla="*/ 2833352 w 2910625"/>
                <a:gd name="connsiteY24" fmla="*/ 1455313 h 4288665"/>
                <a:gd name="connsiteX25" fmla="*/ 2884868 w 2910625"/>
                <a:gd name="connsiteY25" fmla="*/ 1584102 h 4288665"/>
                <a:gd name="connsiteX26" fmla="*/ 2897746 w 2910625"/>
                <a:gd name="connsiteY26" fmla="*/ 1635617 h 4288665"/>
                <a:gd name="connsiteX27" fmla="*/ 2910625 w 2910625"/>
                <a:gd name="connsiteY27" fmla="*/ 1674254 h 4288665"/>
                <a:gd name="connsiteX28" fmla="*/ 2897746 w 2910625"/>
                <a:gd name="connsiteY28" fmla="*/ 1828800 h 4288665"/>
                <a:gd name="connsiteX29" fmla="*/ 2871989 w 2910625"/>
                <a:gd name="connsiteY29" fmla="*/ 1918952 h 4288665"/>
                <a:gd name="connsiteX30" fmla="*/ 2846231 w 2910625"/>
                <a:gd name="connsiteY30" fmla="*/ 2060620 h 4288665"/>
                <a:gd name="connsiteX31" fmla="*/ 2807594 w 2910625"/>
                <a:gd name="connsiteY31" fmla="*/ 2434107 h 4288665"/>
                <a:gd name="connsiteX32" fmla="*/ 2781837 w 2910625"/>
                <a:gd name="connsiteY32" fmla="*/ 2550017 h 4288665"/>
                <a:gd name="connsiteX33" fmla="*/ 2768958 w 2910625"/>
                <a:gd name="connsiteY33" fmla="*/ 2588654 h 4288665"/>
                <a:gd name="connsiteX34" fmla="*/ 2743200 w 2910625"/>
                <a:gd name="connsiteY34" fmla="*/ 2640169 h 4288665"/>
                <a:gd name="connsiteX35" fmla="*/ 2691684 w 2910625"/>
                <a:gd name="connsiteY35" fmla="*/ 2743200 h 4288665"/>
                <a:gd name="connsiteX36" fmla="*/ 2678806 w 2910625"/>
                <a:gd name="connsiteY36" fmla="*/ 2781837 h 4288665"/>
                <a:gd name="connsiteX37" fmla="*/ 2653048 w 2910625"/>
                <a:gd name="connsiteY37" fmla="*/ 2820473 h 4288665"/>
                <a:gd name="connsiteX38" fmla="*/ 2627290 w 2910625"/>
                <a:gd name="connsiteY38" fmla="*/ 2871989 h 4288665"/>
                <a:gd name="connsiteX39" fmla="*/ 2472744 w 2910625"/>
                <a:gd name="connsiteY39" fmla="*/ 3000778 h 4288665"/>
                <a:gd name="connsiteX40" fmla="*/ 2434107 w 2910625"/>
                <a:gd name="connsiteY40" fmla="*/ 3013656 h 4288665"/>
                <a:gd name="connsiteX41" fmla="*/ 2369713 w 2910625"/>
                <a:gd name="connsiteY41" fmla="*/ 3039414 h 4288665"/>
                <a:gd name="connsiteX42" fmla="*/ 2240924 w 2910625"/>
                <a:gd name="connsiteY42" fmla="*/ 3078051 h 4288665"/>
                <a:gd name="connsiteX43" fmla="*/ 2215166 w 2910625"/>
                <a:gd name="connsiteY43" fmla="*/ 3322749 h 4288665"/>
                <a:gd name="connsiteX44" fmla="*/ 2202287 w 2910625"/>
                <a:gd name="connsiteY44" fmla="*/ 3464417 h 4288665"/>
                <a:gd name="connsiteX45" fmla="*/ 2176530 w 2910625"/>
                <a:gd name="connsiteY45" fmla="*/ 3567448 h 4288665"/>
                <a:gd name="connsiteX46" fmla="*/ 2137893 w 2910625"/>
                <a:gd name="connsiteY46" fmla="*/ 3721994 h 4288665"/>
                <a:gd name="connsiteX47" fmla="*/ 2112135 w 2910625"/>
                <a:gd name="connsiteY47" fmla="*/ 3773510 h 4288665"/>
                <a:gd name="connsiteX48" fmla="*/ 2099256 w 2910625"/>
                <a:gd name="connsiteY48" fmla="*/ 3812147 h 4288665"/>
                <a:gd name="connsiteX49" fmla="*/ 2060620 w 2910625"/>
                <a:gd name="connsiteY49" fmla="*/ 3863662 h 4288665"/>
                <a:gd name="connsiteX50" fmla="*/ 2009104 w 2910625"/>
                <a:gd name="connsiteY50" fmla="*/ 3953814 h 4288665"/>
                <a:gd name="connsiteX51" fmla="*/ 1918952 w 2910625"/>
                <a:gd name="connsiteY51" fmla="*/ 4043966 h 4288665"/>
                <a:gd name="connsiteX52" fmla="*/ 1841679 w 2910625"/>
                <a:gd name="connsiteY52" fmla="*/ 4108361 h 4288665"/>
                <a:gd name="connsiteX53" fmla="*/ 1738648 w 2910625"/>
                <a:gd name="connsiteY53" fmla="*/ 4185634 h 4288665"/>
                <a:gd name="connsiteX54" fmla="*/ 1635617 w 2910625"/>
                <a:gd name="connsiteY54" fmla="*/ 4211392 h 4288665"/>
                <a:gd name="connsiteX55" fmla="*/ 1532586 w 2910625"/>
                <a:gd name="connsiteY55" fmla="*/ 4250028 h 4288665"/>
                <a:gd name="connsiteX56" fmla="*/ 1468192 w 2910625"/>
                <a:gd name="connsiteY56" fmla="*/ 4262907 h 4288665"/>
                <a:gd name="connsiteX57" fmla="*/ 1429555 w 2910625"/>
                <a:gd name="connsiteY57" fmla="*/ 4275786 h 4288665"/>
                <a:gd name="connsiteX58" fmla="*/ 1249251 w 2910625"/>
                <a:gd name="connsiteY58" fmla="*/ 4288665 h 4288665"/>
                <a:gd name="connsiteX59" fmla="*/ 1004552 w 2910625"/>
                <a:gd name="connsiteY59" fmla="*/ 4275786 h 4288665"/>
                <a:gd name="connsiteX60" fmla="*/ 862884 w 2910625"/>
                <a:gd name="connsiteY60" fmla="*/ 4211392 h 4288665"/>
                <a:gd name="connsiteX61" fmla="*/ 824248 w 2910625"/>
                <a:gd name="connsiteY61" fmla="*/ 4185634 h 4288665"/>
                <a:gd name="connsiteX62" fmla="*/ 785611 w 2910625"/>
                <a:gd name="connsiteY62" fmla="*/ 4146997 h 4288665"/>
                <a:gd name="connsiteX63" fmla="*/ 708338 w 2910625"/>
                <a:gd name="connsiteY63" fmla="*/ 4121240 h 4288665"/>
                <a:gd name="connsiteX64" fmla="*/ 669701 w 2910625"/>
                <a:gd name="connsiteY64" fmla="*/ 4082603 h 4288665"/>
                <a:gd name="connsiteX65" fmla="*/ 631065 w 2910625"/>
                <a:gd name="connsiteY65" fmla="*/ 4069724 h 4288665"/>
                <a:gd name="connsiteX66" fmla="*/ 540913 w 2910625"/>
                <a:gd name="connsiteY66" fmla="*/ 3979572 h 4288665"/>
                <a:gd name="connsiteX67" fmla="*/ 489397 w 2910625"/>
                <a:gd name="connsiteY67" fmla="*/ 3928056 h 4288665"/>
                <a:gd name="connsiteX68" fmla="*/ 450761 w 2910625"/>
                <a:gd name="connsiteY68" fmla="*/ 3863662 h 4288665"/>
                <a:gd name="connsiteX69" fmla="*/ 373487 w 2910625"/>
                <a:gd name="connsiteY69" fmla="*/ 3747752 h 4288665"/>
                <a:gd name="connsiteX70" fmla="*/ 296214 w 2910625"/>
                <a:gd name="connsiteY70" fmla="*/ 3644721 h 4288665"/>
                <a:gd name="connsiteX71" fmla="*/ 283335 w 2910625"/>
                <a:gd name="connsiteY71" fmla="*/ 3606085 h 4288665"/>
                <a:gd name="connsiteX72" fmla="*/ 244699 w 2910625"/>
                <a:gd name="connsiteY72" fmla="*/ 3554569 h 4288665"/>
                <a:gd name="connsiteX73" fmla="*/ 154546 w 2910625"/>
                <a:gd name="connsiteY73" fmla="*/ 3425780 h 4288665"/>
                <a:gd name="connsiteX74" fmla="*/ 77273 w 2910625"/>
                <a:gd name="connsiteY74" fmla="*/ 3271234 h 4288665"/>
                <a:gd name="connsiteX75" fmla="*/ 38637 w 2910625"/>
                <a:gd name="connsiteY75" fmla="*/ 3206840 h 4288665"/>
                <a:gd name="connsiteX76" fmla="*/ 0 w 2910625"/>
                <a:gd name="connsiteY76" fmla="*/ 3078051 h 4288665"/>
                <a:gd name="connsiteX77" fmla="*/ 38637 w 2910625"/>
                <a:gd name="connsiteY77" fmla="*/ 2807594 h 4288665"/>
                <a:gd name="connsiteX78" fmla="*/ 51515 w 2910625"/>
                <a:gd name="connsiteY78" fmla="*/ 2768958 h 4288665"/>
                <a:gd name="connsiteX79" fmla="*/ 90152 w 2910625"/>
                <a:gd name="connsiteY79" fmla="*/ 2730321 h 4288665"/>
                <a:gd name="connsiteX80" fmla="*/ 141668 w 2910625"/>
                <a:gd name="connsiteY80" fmla="*/ 2704564 h 4288665"/>
                <a:gd name="connsiteX81" fmla="*/ 180304 w 2910625"/>
                <a:gd name="connsiteY81" fmla="*/ 2678806 h 4288665"/>
                <a:gd name="connsiteX82" fmla="*/ 206062 w 2910625"/>
                <a:gd name="connsiteY82" fmla="*/ 2446986 h 4288665"/>
                <a:gd name="connsiteX83" fmla="*/ 218941 w 2910625"/>
                <a:gd name="connsiteY83" fmla="*/ 2318197 h 4288665"/>
                <a:gd name="connsiteX84" fmla="*/ 231820 w 2910625"/>
                <a:gd name="connsiteY84" fmla="*/ 2240924 h 4288665"/>
                <a:gd name="connsiteX85" fmla="*/ 257577 w 2910625"/>
                <a:gd name="connsiteY85" fmla="*/ 2163651 h 4288665"/>
                <a:gd name="connsiteX86" fmla="*/ 270456 w 2910625"/>
                <a:gd name="connsiteY86" fmla="*/ 1970468 h 4288665"/>
                <a:gd name="connsiteX87" fmla="*/ 218941 w 2910625"/>
                <a:gd name="connsiteY87" fmla="*/ 1545465 h 4288665"/>
                <a:gd name="connsiteX88" fmla="*/ 206062 w 2910625"/>
                <a:gd name="connsiteY88" fmla="*/ 1481071 h 4288665"/>
                <a:gd name="connsiteX89" fmla="*/ 128789 w 2910625"/>
                <a:gd name="connsiteY89" fmla="*/ 1352282 h 4288665"/>
                <a:gd name="connsiteX90" fmla="*/ 103031 w 2910625"/>
                <a:gd name="connsiteY90" fmla="*/ 1313645 h 4288665"/>
                <a:gd name="connsiteX91" fmla="*/ 77273 w 2910625"/>
                <a:gd name="connsiteY91" fmla="*/ 1275009 h 4288665"/>
                <a:gd name="connsiteX92" fmla="*/ 51515 w 2910625"/>
                <a:gd name="connsiteY92" fmla="*/ 1081825 h 4288665"/>
                <a:gd name="connsiteX93" fmla="*/ 38637 w 2910625"/>
                <a:gd name="connsiteY93" fmla="*/ 901521 h 4288665"/>
                <a:gd name="connsiteX94" fmla="*/ 25758 w 2910625"/>
                <a:gd name="connsiteY94" fmla="*/ 862885 h 4288665"/>
                <a:gd name="connsiteX95" fmla="*/ 0 w 2910625"/>
                <a:gd name="connsiteY95" fmla="*/ 746975 h 4288665"/>
                <a:gd name="connsiteX96" fmla="*/ 51515 w 2910625"/>
                <a:gd name="connsiteY96" fmla="*/ 425003 h 4288665"/>
                <a:gd name="connsiteX97" fmla="*/ 77273 w 2910625"/>
                <a:gd name="connsiteY97" fmla="*/ 386366 h 4288665"/>
                <a:gd name="connsiteX98" fmla="*/ 128789 w 2910625"/>
                <a:gd name="connsiteY98" fmla="*/ 347730 h 4288665"/>
                <a:gd name="connsiteX99" fmla="*/ 206062 w 2910625"/>
                <a:gd name="connsiteY99" fmla="*/ 309093 h 4288665"/>
                <a:gd name="connsiteX100" fmla="*/ 296214 w 2910625"/>
                <a:gd name="connsiteY100" fmla="*/ 257578 h 4288665"/>
                <a:gd name="connsiteX101" fmla="*/ 412124 w 2910625"/>
                <a:gd name="connsiteY101" fmla="*/ 206062 h 4288665"/>
                <a:gd name="connsiteX102" fmla="*/ 553792 w 2910625"/>
                <a:gd name="connsiteY102" fmla="*/ 193183 h 4288665"/>
                <a:gd name="connsiteX103" fmla="*/ 618186 w 2910625"/>
                <a:gd name="connsiteY103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125014 w 2910625"/>
                <a:gd name="connsiteY14" fmla="*/ 643944 h 4288665"/>
                <a:gd name="connsiteX15" fmla="*/ 2279561 w 2910625"/>
                <a:gd name="connsiteY15" fmla="*/ 682580 h 4288665"/>
                <a:gd name="connsiteX16" fmla="*/ 2369713 w 2910625"/>
                <a:gd name="connsiteY16" fmla="*/ 746975 h 4288665"/>
                <a:gd name="connsiteX17" fmla="*/ 2421228 w 2910625"/>
                <a:gd name="connsiteY17" fmla="*/ 772733 h 4288665"/>
                <a:gd name="connsiteX18" fmla="*/ 2550017 w 2910625"/>
                <a:gd name="connsiteY18" fmla="*/ 927279 h 4288665"/>
                <a:gd name="connsiteX19" fmla="*/ 2627290 w 2910625"/>
                <a:gd name="connsiteY19" fmla="*/ 1017431 h 4288665"/>
                <a:gd name="connsiteX20" fmla="*/ 2678806 w 2910625"/>
                <a:gd name="connsiteY20" fmla="*/ 1120462 h 4288665"/>
                <a:gd name="connsiteX21" fmla="*/ 2743200 w 2910625"/>
                <a:gd name="connsiteY21" fmla="*/ 1262130 h 4288665"/>
                <a:gd name="connsiteX22" fmla="*/ 2807594 w 2910625"/>
                <a:gd name="connsiteY22" fmla="*/ 1403797 h 4288665"/>
                <a:gd name="connsiteX23" fmla="*/ 2833352 w 2910625"/>
                <a:gd name="connsiteY23" fmla="*/ 1455313 h 4288665"/>
                <a:gd name="connsiteX24" fmla="*/ 2884868 w 2910625"/>
                <a:gd name="connsiteY24" fmla="*/ 1584102 h 4288665"/>
                <a:gd name="connsiteX25" fmla="*/ 2897746 w 2910625"/>
                <a:gd name="connsiteY25" fmla="*/ 1635617 h 4288665"/>
                <a:gd name="connsiteX26" fmla="*/ 2910625 w 2910625"/>
                <a:gd name="connsiteY26" fmla="*/ 1674254 h 4288665"/>
                <a:gd name="connsiteX27" fmla="*/ 2897746 w 2910625"/>
                <a:gd name="connsiteY27" fmla="*/ 1828800 h 4288665"/>
                <a:gd name="connsiteX28" fmla="*/ 2871989 w 2910625"/>
                <a:gd name="connsiteY28" fmla="*/ 1918952 h 4288665"/>
                <a:gd name="connsiteX29" fmla="*/ 2846231 w 2910625"/>
                <a:gd name="connsiteY29" fmla="*/ 2060620 h 4288665"/>
                <a:gd name="connsiteX30" fmla="*/ 2807594 w 2910625"/>
                <a:gd name="connsiteY30" fmla="*/ 2434107 h 4288665"/>
                <a:gd name="connsiteX31" fmla="*/ 2781837 w 2910625"/>
                <a:gd name="connsiteY31" fmla="*/ 2550017 h 4288665"/>
                <a:gd name="connsiteX32" fmla="*/ 2768958 w 2910625"/>
                <a:gd name="connsiteY32" fmla="*/ 2588654 h 4288665"/>
                <a:gd name="connsiteX33" fmla="*/ 2743200 w 2910625"/>
                <a:gd name="connsiteY33" fmla="*/ 2640169 h 4288665"/>
                <a:gd name="connsiteX34" fmla="*/ 2691684 w 2910625"/>
                <a:gd name="connsiteY34" fmla="*/ 2743200 h 4288665"/>
                <a:gd name="connsiteX35" fmla="*/ 2678806 w 2910625"/>
                <a:gd name="connsiteY35" fmla="*/ 2781837 h 4288665"/>
                <a:gd name="connsiteX36" fmla="*/ 2653048 w 2910625"/>
                <a:gd name="connsiteY36" fmla="*/ 2820473 h 4288665"/>
                <a:gd name="connsiteX37" fmla="*/ 2627290 w 2910625"/>
                <a:gd name="connsiteY37" fmla="*/ 2871989 h 4288665"/>
                <a:gd name="connsiteX38" fmla="*/ 2472744 w 2910625"/>
                <a:gd name="connsiteY38" fmla="*/ 3000778 h 4288665"/>
                <a:gd name="connsiteX39" fmla="*/ 2434107 w 2910625"/>
                <a:gd name="connsiteY39" fmla="*/ 3013656 h 4288665"/>
                <a:gd name="connsiteX40" fmla="*/ 2369713 w 2910625"/>
                <a:gd name="connsiteY40" fmla="*/ 3039414 h 4288665"/>
                <a:gd name="connsiteX41" fmla="*/ 2240924 w 2910625"/>
                <a:gd name="connsiteY41" fmla="*/ 3078051 h 4288665"/>
                <a:gd name="connsiteX42" fmla="*/ 2215166 w 2910625"/>
                <a:gd name="connsiteY42" fmla="*/ 3322749 h 4288665"/>
                <a:gd name="connsiteX43" fmla="*/ 2202287 w 2910625"/>
                <a:gd name="connsiteY43" fmla="*/ 3464417 h 4288665"/>
                <a:gd name="connsiteX44" fmla="*/ 2176530 w 2910625"/>
                <a:gd name="connsiteY44" fmla="*/ 3567448 h 4288665"/>
                <a:gd name="connsiteX45" fmla="*/ 2137893 w 2910625"/>
                <a:gd name="connsiteY45" fmla="*/ 3721994 h 4288665"/>
                <a:gd name="connsiteX46" fmla="*/ 2112135 w 2910625"/>
                <a:gd name="connsiteY46" fmla="*/ 3773510 h 4288665"/>
                <a:gd name="connsiteX47" fmla="*/ 2099256 w 2910625"/>
                <a:gd name="connsiteY47" fmla="*/ 3812147 h 4288665"/>
                <a:gd name="connsiteX48" fmla="*/ 2060620 w 2910625"/>
                <a:gd name="connsiteY48" fmla="*/ 3863662 h 4288665"/>
                <a:gd name="connsiteX49" fmla="*/ 2009104 w 2910625"/>
                <a:gd name="connsiteY49" fmla="*/ 3953814 h 4288665"/>
                <a:gd name="connsiteX50" fmla="*/ 1918952 w 2910625"/>
                <a:gd name="connsiteY50" fmla="*/ 4043966 h 4288665"/>
                <a:gd name="connsiteX51" fmla="*/ 1841679 w 2910625"/>
                <a:gd name="connsiteY51" fmla="*/ 4108361 h 4288665"/>
                <a:gd name="connsiteX52" fmla="*/ 1738648 w 2910625"/>
                <a:gd name="connsiteY52" fmla="*/ 4185634 h 4288665"/>
                <a:gd name="connsiteX53" fmla="*/ 1635617 w 2910625"/>
                <a:gd name="connsiteY53" fmla="*/ 4211392 h 4288665"/>
                <a:gd name="connsiteX54" fmla="*/ 1532586 w 2910625"/>
                <a:gd name="connsiteY54" fmla="*/ 4250028 h 4288665"/>
                <a:gd name="connsiteX55" fmla="*/ 1468192 w 2910625"/>
                <a:gd name="connsiteY55" fmla="*/ 4262907 h 4288665"/>
                <a:gd name="connsiteX56" fmla="*/ 1429555 w 2910625"/>
                <a:gd name="connsiteY56" fmla="*/ 4275786 h 4288665"/>
                <a:gd name="connsiteX57" fmla="*/ 1249251 w 2910625"/>
                <a:gd name="connsiteY57" fmla="*/ 4288665 h 4288665"/>
                <a:gd name="connsiteX58" fmla="*/ 1004552 w 2910625"/>
                <a:gd name="connsiteY58" fmla="*/ 4275786 h 4288665"/>
                <a:gd name="connsiteX59" fmla="*/ 862884 w 2910625"/>
                <a:gd name="connsiteY59" fmla="*/ 4211392 h 4288665"/>
                <a:gd name="connsiteX60" fmla="*/ 824248 w 2910625"/>
                <a:gd name="connsiteY60" fmla="*/ 4185634 h 4288665"/>
                <a:gd name="connsiteX61" fmla="*/ 785611 w 2910625"/>
                <a:gd name="connsiteY61" fmla="*/ 4146997 h 4288665"/>
                <a:gd name="connsiteX62" fmla="*/ 708338 w 2910625"/>
                <a:gd name="connsiteY62" fmla="*/ 4121240 h 4288665"/>
                <a:gd name="connsiteX63" fmla="*/ 669701 w 2910625"/>
                <a:gd name="connsiteY63" fmla="*/ 4082603 h 4288665"/>
                <a:gd name="connsiteX64" fmla="*/ 631065 w 2910625"/>
                <a:gd name="connsiteY64" fmla="*/ 4069724 h 4288665"/>
                <a:gd name="connsiteX65" fmla="*/ 540913 w 2910625"/>
                <a:gd name="connsiteY65" fmla="*/ 3979572 h 4288665"/>
                <a:gd name="connsiteX66" fmla="*/ 489397 w 2910625"/>
                <a:gd name="connsiteY66" fmla="*/ 3928056 h 4288665"/>
                <a:gd name="connsiteX67" fmla="*/ 450761 w 2910625"/>
                <a:gd name="connsiteY67" fmla="*/ 3863662 h 4288665"/>
                <a:gd name="connsiteX68" fmla="*/ 373487 w 2910625"/>
                <a:gd name="connsiteY68" fmla="*/ 3747752 h 4288665"/>
                <a:gd name="connsiteX69" fmla="*/ 296214 w 2910625"/>
                <a:gd name="connsiteY69" fmla="*/ 3644721 h 4288665"/>
                <a:gd name="connsiteX70" fmla="*/ 283335 w 2910625"/>
                <a:gd name="connsiteY70" fmla="*/ 3606085 h 4288665"/>
                <a:gd name="connsiteX71" fmla="*/ 244699 w 2910625"/>
                <a:gd name="connsiteY71" fmla="*/ 3554569 h 4288665"/>
                <a:gd name="connsiteX72" fmla="*/ 154546 w 2910625"/>
                <a:gd name="connsiteY72" fmla="*/ 3425780 h 4288665"/>
                <a:gd name="connsiteX73" fmla="*/ 77273 w 2910625"/>
                <a:gd name="connsiteY73" fmla="*/ 3271234 h 4288665"/>
                <a:gd name="connsiteX74" fmla="*/ 38637 w 2910625"/>
                <a:gd name="connsiteY74" fmla="*/ 3206840 h 4288665"/>
                <a:gd name="connsiteX75" fmla="*/ 0 w 2910625"/>
                <a:gd name="connsiteY75" fmla="*/ 3078051 h 4288665"/>
                <a:gd name="connsiteX76" fmla="*/ 38637 w 2910625"/>
                <a:gd name="connsiteY76" fmla="*/ 2807594 h 4288665"/>
                <a:gd name="connsiteX77" fmla="*/ 51515 w 2910625"/>
                <a:gd name="connsiteY77" fmla="*/ 2768958 h 4288665"/>
                <a:gd name="connsiteX78" fmla="*/ 90152 w 2910625"/>
                <a:gd name="connsiteY78" fmla="*/ 2730321 h 4288665"/>
                <a:gd name="connsiteX79" fmla="*/ 141668 w 2910625"/>
                <a:gd name="connsiteY79" fmla="*/ 2704564 h 4288665"/>
                <a:gd name="connsiteX80" fmla="*/ 180304 w 2910625"/>
                <a:gd name="connsiteY80" fmla="*/ 2678806 h 4288665"/>
                <a:gd name="connsiteX81" fmla="*/ 206062 w 2910625"/>
                <a:gd name="connsiteY81" fmla="*/ 2446986 h 4288665"/>
                <a:gd name="connsiteX82" fmla="*/ 218941 w 2910625"/>
                <a:gd name="connsiteY82" fmla="*/ 2318197 h 4288665"/>
                <a:gd name="connsiteX83" fmla="*/ 231820 w 2910625"/>
                <a:gd name="connsiteY83" fmla="*/ 2240924 h 4288665"/>
                <a:gd name="connsiteX84" fmla="*/ 257577 w 2910625"/>
                <a:gd name="connsiteY84" fmla="*/ 2163651 h 4288665"/>
                <a:gd name="connsiteX85" fmla="*/ 270456 w 2910625"/>
                <a:gd name="connsiteY85" fmla="*/ 1970468 h 4288665"/>
                <a:gd name="connsiteX86" fmla="*/ 218941 w 2910625"/>
                <a:gd name="connsiteY86" fmla="*/ 1545465 h 4288665"/>
                <a:gd name="connsiteX87" fmla="*/ 206062 w 2910625"/>
                <a:gd name="connsiteY87" fmla="*/ 1481071 h 4288665"/>
                <a:gd name="connsiteX88" fmla="*/ 128789 w 2910625"/>
                <a:gd name="connsiteY88" fmla="*/ 1352282 h 4288665"/>
                <a:gd name="connsiteX89" fmla="*/ 103031 w 2910625"/>
                <a:gd name="connsiteY89" fmla="*/ 1313645 h 4288665"/>
                <a:gd name="connsiteX90" fmla="*/ 77273 w 2910625"/>
                <a:gd name="connsiteY90" fmla="*/ 1275009 h 4288665"/>
                <a:gd name="connsiteX91" fmla="*/ 51515 w 2910625"/>
                <a:gd name="connsiteY91" fmla="*/ 1081825 h 4288665"/>
                <a:gd name="connsiteX92" fmla="*/ 38637 w 2910625"/>
                <a:gd name="connsiteY92" fmla="*/ 901521 h 4288665"/>
                <a:gd name="connsiteX93" fmla="*/ 25758 w 2910625"/>
                <a:gd name="connsiteY93" fmla="*/ 862885 h 4288665"/>
                <a:gd name="connsiteX94" fmla="*/ 0 w 2910625"/>
                <a:gd name="connsiteY94" fmla="*/ 746975 h 4288665"/>
                <a:gd name="connsiteX95" fmla="*/ 51515 w 2910625"/>
                <a:gd name="connsiteY95" fmla="*/ 425003 h 4288665"/>
                <a:gd name="connsiteX96" fmla="*/ 77273 w 2910625"/>
                <a:gd name="connsiteY96" fmla="*/ 386366 h 4288665"/>
                <a:gd name="connsiteX97" fmla="*/ 128789 w 2910625"/>
                <a:gd name="connsiteY97" fmla="*/ 347730 h 4288665"/>
                <a:gd name="connsiteX98" fmla="*/ 206062 w 2910625"/>
                <a:gd name="connsiteY98" fmla="*/ 309093 h 4288665"/>
                <a:gd name="connsiteX99" fmla="*/ 296214 w 2910625"/>
                <a:gd name="connsiteY99" fmla="*/ 257578 h 4288665"/>
                <a:gd name="connsiteX100" fmla="*/ 412124 w 2910625"/>
                <a:gd name="connsiteY100" fmla="*/ 206062 h 4288665"/>
                <a:gd name="connsiteX101" fmla="*/ 553792 w 2910625"/>
                <a:gd name="connsiteY101" fmla="*/ 193183 h 4288665"/>
                <a:gd name="connsiteX102" fmla="*/ 618186 w 2910625"/>
                <a:gd name="connsiteY102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2034862 w 2910625"/>
                <a:gd name="connsiteY11" fmla="*/ 425003 h 4288665"/>
                <a:gd name="connsiteX12" fmla="*/ 2034862 w 2910625"/>
                <a:gd name="connsiteY12" fmla="*/ 425003 h 4288665"/>
                <a:gd name="connsiteX13" fmla="*/ 2125014 w 2910625"/>
                <a:gd name="connsiteY13" fmla="*/ 643944 h 4288665"/>
                <a:gd name="connsiteX14" fmla="*/ 2279561 w 2910625"/>
                <a:gd name="connsiteY14" fmla="*/ 682580 h 4288665"/>
                <a:gd name="connsiteX15" fmla="*/ 2369713 w 2910625"/>
                <a:gd name="connsiteY15" fmla="*/ 746975 h 4288665"/>
                <a:gd name="connsiteX16" fmla="*/ 2421228 w 2910625"/>
                <a:gd name="connsiteY16" fmla="*/ 772733 h 4288665"/>
                <a:gd name="connsiteX17" fmla="*/ 2550017 w 2910625"/>
                <a:gd name="connsiteY17" fmla="*/ 927279 h 4288665"/>
                <a:gd name="connsiteX18" fmla="*/ 2627290 w 2910625"/>
                <a:gd name="connsiteY18" fmla="*/ 1017431 h 4288665"/>
                <a:gd name="connsiteX19" fmla="*/ 2678806 w 2910625"/>
                <a:gd name="connsiteY19" fmla="*/ 1120462 h 4288665"/>
                <a:gd name="connsiteX20" fmla="*/ 2743200 w 2910625"/>
                <a:gd name="connsiteY20" fmla="*/ 1262130 h 4288665"/>
                <a:gd name="connsiteX21" fmla="*/ 2807594 w 2910625"/>
                <a:gd name="connsiteY21" fmla="*/ 1403797 h 4288665"/>
                <a:gd name="connsiteX22" fmla="*/ 2833352 w 2910625"/>
                <a:gd name="connsiteY22" fmla="*/ 1455313 h 4288665"/>
                <a:gd name="connsiteX23" fmla="*/ 2884868 w 2910625"/>
                <a:gd name="connsiteY23" fmla="*/ 1584102 h 4288665"/>
                <a:gd name="connsiteX24" fmla="*/ 2897746 w 2910625"/>
                <a:gd name="connsiteY24" fmla="*/ 1635617 h 4288665"/>
                <a:gd name="connsiteX25" fmla="*/ 2910625 w 2910625"/>
                <a:gd name="connsiteY25" fmla="*/ 1674254 h 4288665"/>
                <a:gd name="connsiteX26" fmla="*/ 2897746 w 2910625"/>
                <a:gd name="connsiteY26" fmla="*/ 1828800 h 4288665"/>
                <a:gd name="connsiteX27" fmla="*/ 2871989 w 2910625"/>
                <a:gd name="connsiteY27" fmla="*/ 1918952 h 4288665"/>
                <a:gd name="connsiteX28" fmla="*/ 2846231 w 2910625"/>
                <a:gd name="connsiteY28" fmla="*/ 2060620 h 4288665"/>
                <a:gd name="connsiteX29" fmla="*/ 2807594 w 2910625"/>
                <a:gd name="connsiteY29" fmla="*/ 2434107 h 4288665"/>
                <a:gd name="connsiteX30" fmla="*/ 2781837 w 2910625"/>
                <a:gd name="connsiteY30" fmla="*/ 2550017 h 4288665"/>
                <a:gd name="connsiteX31" fmla="*/ 2768958 w 2910625"/>
                <a:gd name="connsiteY31" fmla="*/ 2588654 h 4288665"/>
                <a:gd name="connsiteX32" fmla="*/ 2743200 w 2910625"/>
                <a:gd name="connsiteY32" fmla="*/ 2640169 h 4288665"/>
                <a:gd name="connsiteX33" fmla="*/ 2691684 w 2910625"/>
                <a:gd name="connsiteY33" fmla="*/ 2743200 h 4288665"/>
                <a:gd name="connsiteX34" fmla="*/ 2678806 w 2910625"/>
                <a:gd name="connsiteY34" fmla="*/ 2781837 h 4288665"/>
                <a:gd name="connsiteX35" fmla="*/ 2653048 w 2910625"/>
                <a:gd name="connsiteY35" fmla="*/ 2820473 h 4288665"/>
                <a:gd name="connsiteX36" fmla="*/ 2627290 w 2910625"/>
                <a:gd name="connsiteY36" fmla="*/ 2871989 h 4288665"/>
                <a:gd name="connsiteX37" fmla="*/ 2472744 w 2910625"/>
                <a:gd name="connsiteY37" fmla="*/ 3000778 h 4288665"/>
                <a:gd name="connsiteX38" fmla="*/ 2434107 w 2910625"/>
                <a:gd name="connsiteY38" fmla="*/ 3013656 h 4288665"/>
                <a:gd name="connsiteX39" fmla="*/ 2369713 w 2910625"/>
                <a:gd name="connsiteY39" fmla="*/ 3039414 h 4288665"/>
                <a:gd name="connsiteX40" fmla="*/ 2240924 w 2910625"/>
                <a:gd name="connsiteY40" fmla="*/ 3078051 h 4288665"/>
                <a:gd name="connsiteX41" fmla="*/ 2215166 w 2910625"/>
                <a:gd name="connsiteY41" fmla="*/ 3322749 h 4288665"/>
                <a:gd name="connsiteX42" fmla="*/ 2202287 w 2910625"/>
                <a:gd name="connsiteY42" fmla="*/ 3464417 h 4288665"/>
                <a:gd name="connsiteX43" fmla="*/ 2176530 w 2910625"/>
                <a:gd name="connsiteY43" fmla="*/ 3567448 h 4288665"/>
                <a:gd name="connsiteX44" fmla="*/ 2137893 w 2910625"/>
                <a:gd name="connsiteY44" fmla="*/ 3721994 h 4288665"/>
                <a:gd name="connsiteX45" fmla="*/ 2112135 w 2910625"/>
                <a:gd name="connsiteY45" fmla="*/ 3773510 h 4288665"/>
                <a:gd name="connsiteX46" fmla="*/ 2099256 w 2910625"/>
                <a:gd name="connsiteY46" fmla="*/ 3812147 h 4288665"/>
                <a:gd name="connsiteX47" fmla="*/ 2060620 w 2910625"/>
                <a:gd name="connsiteY47" fmla="*/ 3863662 h 4288665"/>
                <a:gd name="connsiteX48" fmla="*/ 2009104 w 2910625"/>
                <a:gd name="connsiteY48" fmla="*/ 3953814 h 4288665"/>
                <a:gd name="connsiteX49" fmla="*/ 1918952 w 2910625"/>
                <a:gd name="connsiteY49" fmla="*/ 4043966 h 4288665"/>
                <a:gd name="connsiteX50" fmla="*/ 1841679 w 2910625"/>
                <a:gd name="connsiteY50" fmla="*/ 4108361 h 4288665"/>
                <a:gd name="connsiteX51" fmla="*/ 1738648 w 2910625"/>
                <a:gd name="connsiteY51" fmla="*/ 4185634 h 4288665"/>
                <a:gd name="connsiteX52" fmla="*/ 1635617 w 2910625"/>
                <a:gd name="connsiteY52" fmla="*/ 4211392 h 4288665"/>
                <a:gd name="connsiteX53" fmla="*/ 1532586 w 2910625"/>
                <a:gd name="connsiteY53" fmla="*/ 4250028 h 4288665"/>
                <a:gd name="connsiteX54" fmla="*/ 1468192 w 2910625"/>
                <a:gd name="connsiteY54" fmla="*/ 4262907 h 4288665"/>
                <a:gd name="connsiteX55" fmla="*/ 1429555 w 2910625"/>
                <a:gd name="connsiteY55" fmla="*/ 4275786 h 4288665"/>
                <a:gd name="connsiteX56" fmla="*/ 1249251 w 2910625"/>
                <a:gd name="connsiteY56" fmla="*/ 4288665 h 4288665"/>
                <a:gd name="connsiteX57" fmla="*/ 1004552 w 2910625"/>
                <a:gd name="connsiteY57" fmla="*/ 4275786 h 4288665"/>
                <a:gd name="connsiteX58" fmla="*/ 862884 w 2910625"/>
                <a:gd name="connsiteY58" fmla="*/ 4211392 h 4288665"/>
                <a:gd name="connsiteX59" fmla="*/ 824248 w 2910625"/>
                <a:gd name="connsiteY59" fmla="*/ 4185634 h 4288665"/>
                <a:gd name="connsiteX60" fmla="*/ 785611 w 2910625"/>
                <a:gd name="connsiteY60" fmla="*/ 4146997 h 4288665"/>
                <a:gd name="connsiteX61" fmla="*/ 708338 w 2910625"/>
                <a:gd name="connsiteY61" fmla="*/ 4121240 h 4288665"/>
                <a:gd name="connsiteX62" fmla="*/ 669701 w 2910625"/>
                <a:gd name="connsiteY62" fmla="*/ 4082603 h 4288665"/>
                <a:gd name="connsiteX63" fmla="*/ 631065 w 2910625"/>
                <a:gd name="connsiteY63" fmla="*/ 4069724 h 4288665"/>
                <a:gd name="connsiteX64" fmla="*/ 540913 w 2910625"/>
                <a:gd name="connsiteY64" fmla="*/ 3979572 h 4288665"/>
                <a:gd name="connsiteX65" fmla="*/ 489397 w 2910625"/>
                <a:gd name="connsiteY65" fmla="*/ 3928056 h 4288665"/>
                <a:gd name="connsiteX66" fmla="*/ 450761 w 2910625"/>
                <a:gd name="connsiteY66" fmla="*/ 3863662 h 4288665"/>
                <a:gd name="connsiteX67" fmla="*/ 373487 w 2910625"/>
                <a:gd name="connsiteY67" fmla="*/ 3747752 h 4288665"/>
                <a:gd name="connsiteX68" fmla="*/ 296214 w 2910625"/>
                <a:gd name="connsiteY68" fmla="*/ 3644721 h 4288665"/>
                <a:gd name="connsiteX69" fmla="*/ 283335 w 2910625"/>
                <a:gd name="connsiteY69" fmla="*/ 3606085 h 4288665"/>
                <a:gd name="connsiteX70" fmla="*/ 244699 w 2910625"/>
                <a:gd name="connsiteY70" fmla="*/ 3554569 h 4288665"/>
                <a:gd name="connsiteX71" fmla="*/ 154546 w 2910625"/>
                <a:gd name="connsiteY71" fmla="*/ 3425780 h 4288665"/>
                <a:gd name="connsiteX72" fmla="*/ 77273 w 2910625"/>
                <a:gd name="connsiteY72" fmla="*/ 3271234 h 4288665"/>
                <a:gd name="connsiteX73" fmla="*/ 38637 w 2910625"/>
                <a:gd name="connsiteY73" fmla="*/ 3206840 h 4288665"/>
                <a:gd name="connsiteX74" fmla="*/ 0 w 2910625"/>
                <a:gd name="connsiteY74" fmla="*/ 3078051 h 4288665"/>
                <a:gd name="connsiteX75" fmla="*/ 38637 w 2910625"/>
                <a:gd name="connsiteY75" fmla="*/ 2807594 h 4288665"/>
                <a:gd name="connsiteX76" fmla="*/ 51515 w 2910625"/>
                <a:gd name="connsiteY76" fmla="*/ 2768958 h 4288665"/>
                <a:gd name="connsiteX77" fmla="*/ 90152 w 2910625"/>
                <a:gd name="connsiteY77" fmla="*/ 2730321 h 4288665"/>
                <a:gd name="connsiteX78" fmla="*/ 141668 w 2910625"/>
                <a:gd name="connsiteY78" fmla="*/ 2704564 h 4288665"/>
                <a:gd name="connsiteX79" fmla="*/ 180304 w 2910625"/>
                <a:gd name="connsiteY79" fmla="*/ 2678806 h 4288665"/>
                <a:gd name="connsiteX80" fmla="*/ 206062 w 2910625"/>
                <a:gd name="connsiteY80" fmla="*/ 2446986 h 4288665"/>
                <a:gd name="connsiteX81" fmla="*/ 218941 w 2910625"/>
                <a:gd name="connsiteY81" fmla="*/ 2318197 h 4288665"/>
                <a:gd name="connsiteX82" fmla="*/ 231820 w 2910625"/>
                <a:gd name="connsiteY82" fmla="*/ 2240924 h 4288665"/>
                <a:gd name="connsiteX83" fmla="*/ 257577 w 2910625"/>
                <a:gd name="connsiteY83" fmla="*/ 2163651 h 4288665"/>
                <a:gd name="connsiteX84" fmla="*/ 270456 w 2910625"/>
                <a:gd name="connsiteY84" fmla="*/ 1970468 h 4288665"/>
                <a:gd name="connsiteX85" fmla="*/ 218941 w 2910625"/>
                <a:gd name="connsiteY85" fmla="*/ 1545465 h 4288665"/>
                <a:gd name="connsiteX86" fmla="*/ 206062 w 2910625"/>
                <a:gd name="connsiteY86" fmla="*/ 1481071 h 4288665"/>
                <a:gd name="connsiteX87" fmla="*/ 128789 w 2910625"/>
                <a:gd name="connsiteY87" fmla="*/ 1352282 h 4288665"/>
                <a:gd name="connsiteX88" fmla="*/ 103031 w 2910625"/>
                <a:gd name="connsiteY88" fmla="*/ 1313645 h 4288665"/>
                <a:gd name="connsiteX89" fmla="*/ 77273 w 2910625"/>
                <a:gd name="connsiteY89" fmla="*/ 1275009 h 4288665"/>
                <a:gd name="connsiteX90" fmla="*/ 51515 w 2910625"/>
                <a:gd name="connsiteY90" fmla="*/ 1081825 h 4288665"/>
                <a:gd name="connsiteX91" fmla="*/ 38637 w 2910625"/>
                <a:gd name="connsiteY91" fmla="*/ 901521 h 4288665"/>
                <a:gd name="connsiteX92" fmla="*/ 25758 w 2910625"/>
                <a:gd name="connsiteY92" fmla="*/ 862885 h 4288665"/>
                <a:gd name="connsiteX93" fmla="*/ 0 w 2910625"/>
                <a:gd name="connsiteY93" fmla="*/ 746975 h 4288665"/>
                <a:gd name="connsiteX94" fmla="*/ 51515 w 2910625"/>
                <a:gd name="connsiteY94" fmla="*/ 425003 h 4288665"/>
                <a:gd name="connsiteX95" fmla="*/ 77273 w 2910625"/>
                <a:gd name="connsiteY95" fmla="*/ 386366 h 4288665"/>
                <a:gd name="connsiteX96" fmla="*/ 128789 w 2910625"/>
                <a:gd name="connsiteY96" fmla="*/ 347730 h 4288665"/>
                <a:gd name="connsiteX97" fmla="*/ 206062 w 2910625"/>
                <a:gd name="connsiteY97" fmla="*/ 309093 h 4288665"/>
                <a:gd name="connsiteX98" fmla="*/ 296214 w 2910625"/>
                <a:gd name="connsiteY98" fmla="*/ 257578 h 4288665"/>
                <a:gd name="connsiteX99" fmla="*/ 412124 w 2910625"/>
                <a:gd name="connsiteY99" fmla="*/ 206062 h 4288665"/>
                <a:gd name="connsiteX100" fmla="*/ 553792 w 2910625"/>
                <a:gd name="connsiteY100" fmla="*/ 193183 h 4288665"/>
                <a:gd name="connsiteX101" fmla="*/ 618186 w 2910625"/>
                <a:gd name="connsiteY101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2034862 w 2910625"/>
                <a:gd name="connsiteY10" fmla="*/ 425003 h 4288665"/>
                <a:gd name="connsiteX11" fmla="*/ 2034862 w 2910625"/>
                <a:gd name="connsiteY11" fmla="*/ 425003 h 4288665"/>
                <a:gd name="connsiteX12" fmla="*/ 2125014 w 2910625"/>
                <a:gd name="connsiteY12" fmla="*/ 643944 h 4288665"/>
                <a:gd name="connsiteX13" fmla="*/ 2279561 w 2910625"/>
                <a:gd name="connsiteY13" fmla="*/ 682580 h 4288665"/>
                <a:gd name="connsiteX14" fmla="*/ 2369713 w 2910625"/>
                <a:gd name="connsiteY14" fmla="*/ 746975 h 4288665"/>
                <a:gd name="connsiteX15" fmla="*/ 2421228 w 2910625"/>
                <a:gd name="connsiteY15" fmla="*/ 772733 h 4288665"/>
                <a:gd name="connsiteX16" fmla="*/ 2550017 w 2910625"/>
                <a:gd name="connsiteY16" fmla="*/ 927279 h 4288665"/>
                <a:gd name="connsiteX17" fmla="*/ 2627290 w 2910625"/>
                <a:gd name="connsiteY17" fmla="*/ 1017431 h 4288665"/>
                <a:gd name="connsiteX18" fmla="*/ 2678806 w 2910625"/>
                <a:gd name="connsiteY18" fmla="*/ 1120462 h 4288665"/>
                <a:gd name="connsiteX19" fmla="*/ 2743200 w 2910625"/>
                <a:gd name="connsiteY19" fmla="*/ 1262130 h 4288665"/>
                <a:gd name="connsiteX20" fmla="*/ 2807594 w 2910625"/>
                <a:gd name="connsiteY20" fmla="*/ 1403797 h 4288665"/>
                <a:gd name="connsiteX21" fmla="*/ 2833352 w 2910625"/>
                <a:gd name="connsiteY21" fmla="*/ 1455313 h 4288665"/>
                <a:gd name="connsiteX22" fmla="*/ 2884868 w 2910625"/>
                <a:gd name="connsiteY22" fmla="*/ 1584102 h 4288665"/>
                <a:gd name="connsiteX23" fmla="*/ 2897746 w 2910625"/>
                <a:gd name="connsiteY23" fmla="*/ 1635617 h 4288665"/>
                <a:gd name="connsiteX24" fmla="*/ 2910625 w 2910625"/>
                <a:gd name="connsiteY24" fmla="*/ 1674254 h 4288665"/>
                <a:gd name="connsiteX25" fmla="*/ 2897746 w 2910625"/>
                <a:gd name="connsiteY25" fmla="*/ 1828800 h 4288665"/>
                <a:gd name="connsiteX26" fmla="*/ 2871989 w 2910625"/>
                <a:gd name="connsiteY26" fmla="*/ 1918952 h 4288665"/>
                <a:gd name="connsiteX27" fmla="*/ 2846231 w 2910625"/>
                <a:gd name="connsiteY27" fmla="*/ 2060620 h 4288665"/>
                <a:gd name="connsiteX28" fmla="*/ 2807594 w 2910625"/>
                <a:gd name="connsiteY28" fmla="*/ 2434107 h 4288665"/>
                <a:gd name="connsiteX29" fmla="*/ 2781837 w 2910625"/>
                <a:gd name="connsiteY29" fmla="*/ 2550017 h 4288665"/>
                <a:gd name="connsiteX30" fmla="*/ 2768958 w 2910625"/>
                <a:gd name="connsiteY30" fmla="*/ 2588654 h 4288665"/>
                <a:gd name="connsiteX31" fmla="*/ 2743200 w 2910625"/>
                <a:gd name="connsiteY31" fmla="*/ 2640169 h 4288665"/>
                <a:gd name="connsiteX32" fmla="*/ 2691684 w 2910625"/>
                <a:gd name="connsiteY32" fmla="*/ 2743200 h 4288665"/>
                <a:gd name="connsiteX33" fmla="*/ 2678806 w 2910625"/>
                <a:gd name="connsiteY33" fmla="*/ 2781837 h 4288665"/>
                <a:gd name="connsiteX34" fmla="*/ 2653048 w 2910625"/>
                <a:gd name="connsiteY34" fmla="*/ 2820473 h 4288665"/>
                <a:gd name="connsiteX35" fmla="*/ 2627290 w 2910625"/>
                <a:gd name="connsiteY35" fmla="*/ 2871989 h 4288665"/>
                <a:gd name="connsiteX36" fmla="*/ 2472744 w 2910625"/>
                <a:gd name="connsiteY36" fmla="*/ 3000778 h 4288665"/>
                <a:gd name="connsiteX37" fmla="*/ 2434107 w 2910625"/>
                <a:gd name="connsiteY37" fmla="*/ 3013656 h 4288665"/>
                <a:gd name="connsiteX38" fmla="*/ 2369713 w 2910625"/>
                <a:gd name="connsiteY38" fmla="*/ 3039414 h 4288665"/>
                <a:gd name="connsiteX39" fmla="*/ 2240924 w 2910625"/>
                <a:gd name="connsiteY39" fmla="*/ 3078051 h 4288665"/>
                <a:gd name="connsiteX40" fmla="*/ 2215166 w 2910625"/>
                <a:gd name="connsiteY40" fmla="*/ 3322749 h 4288665"/>
                <a:gd name="connsiteX41" fmla="*/ 2202287 w 2910625"/>
                <a:gd name="connsiteY41" fmla="*/ 3464417 h 4288665"/>
                <a:gd name="connsiteX42" fmla="*/ 2176530 w 2910625"/>
                <a:gd name="connsiteY42" fmla="*/ 3567448 h 4288665"/>
                <a:gd name="connsiteX43" fmla="*/ 2137893 w 2910625"/>
                <a:gd name="connsiteY43" fmla="*/ 3721994 h 4288665"/>
                <a:gd name="connsiteX44" fmla="*/ 2112135 w 2910625"/>
                <a:gd name="connsiteY44" fmla="*/ 3773510 h 4288665"/>
                <a:gd name="connsiteX45" fmla="*/ 2099256 w 2910625"/>
                <a:gd name="connsiteY45" fmla="*/ 3812147 h 4288665"/>
                <a:gd name="connsiteX46" fmla="*/ 2060620 w 2910625"/>
                <a:gd name="connsiteY46" fmla="*/ 3863662 h 4288665"/>
                <a:gd name="connsiteX47" fmla="*/ 2009104 w 2910625"/>
                <a:gd name="connsiteY47" fmla="*/ 3953814 h 4288665"/>
                <a:gd name="connsiteX48" fmla="*/ 1918952 w 2910625"/>
                <a:gd name="connsiteY48" fmla="*/ 4043966 h 4288665"/>
                <a:gd name="connsiteX49" fmla="*/ 1841679 w 2910625"/>
                <a:gd name="connsiteY49" fmla="*/ 4108361 h 4288665"/>
                <a:gd name="connsiteX50" fmla="*/ 1738648 w 2910625"/>
                <a:gd name="connsiteY50" fmla="*/ 4185634 h 4288665"/>
                <a:gd name="connsiteX51" fmla="*/ 1635617 w 2910625"/>
                <a:gd name="connsiteY51" fmla="*/ 4211392 h 4288665"/>
                <a:gd name="connsiteX52" fmla="*/ 1532586 w 2910625"/>
                <a:gd name="connsiteY52" fmla="*/ 4250028 h 4288665"/>
                <a:gd name="connsiteX53" fmla="*/ 1468192 w 2910625"/>
                <a:gd name="connsiteY53" fmla="*/ 4262907 h 4288665"/>
                <a:gd name="connsiteX54" fmla="*/ 1429555 w 2910625"/>
                <a:gd name="connsiteY54" fmla="*/ 4275786 h 4288665"/>
                <a:gd name="connsiteX55" fmla="*/ 1249251 w 2910625"/>
                <a:gd name="connsiteY55" fmla="*/ 4288665 h 4288665"/>
                <a:gd name="connsiteX56" fmla="*/ 1004552 w 2910625"/>
                <a:gd name="connsiteY56" fmla="*/ 4275786 h 4288665"/>
                <a:gd name="connsiteX57" fmla="*/ 862884 w 2910625"/>
                <a:gd name="connsiteY57" fmla="*/ 4211392 h 4288665"/>
                <a:gd name="connsiteX58" fmla="*/ 824248 w 2910625"/>
                <a:gd name="connsiteY58" fmla="*/ 4185634 h 4288665"/>
                <a:gd name="connsiteX59" fmla="*/ 785611 w 2910625"/>
                <a:gd name="connsiteY59" fmla="*/ 4146997 h 4288665"/>
                <a:gd name="connsiteX60" fmla="*/ 708338 w 2910625"/>
                <a:gd name="connsiteY60" fmla="*/ 4121240 h 4288665"/>
                <a:gd name="connsiteX61" fmla="*/ 669701 w 2910625"/>
                <a:gd name="connsiteY61" fmla="*/ 4082603 h 4288665"/>
                <a:gd name="connsiteX62" fmla="*/ 631065 w 2910625"/>
                <a:gd name="connsiteY62" fmla="*/ 4069724 h 4288665"/>
                <a:gd name="connsiteX63" fmla="*/ 540913 w 2910625"/>
                <a:gd name="connsiteY63" fmla="*/ 3979572 h 4288665"/>
                <a:gd name="connsiteX64" fmla="*/ 489397 w 2910625"/>
                <a:gd name="connsiteY64" fmla="*/ 3928056 h 4288665"/>
                <a:gd name="connsiteX65" fmla="*/ 450761 w 2910625"/>
                <a:gd name="connsiteY65" fmla="*/ 3863662 h 4288665"/>
                <a:gd name="connsiteX66" fmla="*/ 373487 w 2910625"/>
                <a:gd name="connsiteY66" fmla="*/ 3747752 h 4288665"/>
                <a:gd name="connsiteX67" fmla="*/ 296214 w 2910625"/>
                <a:gd name="connsiteY67" fmla="*/ 3644721 h 4288665"/>
                <a:gd name="connsiteX68" fmla="*/ 283335 w 2910625"/>
                <a:gd name="connsiteY68" fmla="*/ 3606085 h 4288665"/>
                <a:gd name="connsiteX69" fmla="*/ 244699 w 2910625"/>
                <a:gd name="connsiteY69" fmla="*/ 3554569 h 4288665"/>
                <a:gd name="connsiteX70" fmla="*/ 154546 w 2910625"/>
                <a:gd name="connsiteY70" fmla="*/ 3425780 h 4288665"/>
                <a:gd name="connsiteX71" fmla="*/ 77273 w 2910625"/>
                <a:gd name="connsiteY71" fmla="*/ 3271234 h 4288665"/>
                <a:gd name="connsiteX72" fmla="*/ 38637 w 2910625"/>
                <a:gd name="connsiteY72" fmla="*/ 3206840 h 4288665"/>
                <a:gd name="connsiteX73" fmla="*/ 0 w 2910625"/>
                <a:gd name="connsiteY73" fmla="*/ 3078051 h 4288665"/>
                <a:gd name="connsiteX74" fmla="*/ 38637 w 2910625"/>
                <a:gd name="connsiteY74" fmla="*/ 2807594 h 4288665"/>
                <a:gd name="connsiteX75" fmla="*/ 51515 w 2910625"/>
                <a:gd name="connsiteY75" fmla="*/ 2768958 h 4288665"/>
                <a:gd name="connsiteX76" fmla="*/ 90152 w 2910625"/>
                <a:gd name="connsiteY76" fmla="*/ 2730321 h 4288665"/>
                <a:gd name="connsiteX77" fmla="*/ 141668 w 2910625"/>
                <a:gd name="connsiteY77" fmla="*/ 2704564 h 4288665"/>
                <a:gd name="connsiteX78" fmla="*/ 180304 w 2910625"/>
                <a:gd name="connsiteY78" fmla="*/ 2678806 h 4288665"/>
                <a:gd name="connsiteX79" fmla="*/ 206062 w 2910625"/>
                <a:gd name="connsiteY79" fmla="*/ 2446986 h 4288665"/>
                <a:gd name="connsiteX80" fmla="*/ 218941 w 2910625"/>
                <a:gd name="connsiteY80" fmla="*/ 2318197 h 4288665"/>
                <a:gd name="connsiteX81" fmla="*/ 231820 w 2910625"/>
                <a:gd name="connsiteY81" fmla="*/ 2240924 h 4288665"/>
                <a:gd name="connsiteX82" fmla="*/ 257577 w 2910625"/>
                <a:gd name="connsiteY82" fmla="*/ 2163651 h 4288665"/>
                <a:gd name="connsiteX83" fmla="*/ 270456 w 2910625"/>
                <a:gd name="connsiteY83" fmla="*/ 1970468 h 4288665"/>
                <a:gd name="connsiteX84" fmla="*/ 218941 w 2910625"/>
                <a:gd name="connsiteY84" fmla="*/ 1545465 h 4288665"/>
                <a:gd name="connsiteX85" fmla="*/ 206062 w 2910625"/>
                <a:gd name="connsiteY85" fmla="*/ 1481071 h 4288665"/>
                <a:gd name="connsiteX86" fmla="*/ 128789 w 2910625"/>
                <a:gd name="connsiteY86" fmla="*/ 1352282 h 4288665"/>
                <a:gd name="connsiteX87" fmla="*/ 103031 w 2910625"/>
                <a:gd name="connsiteY87" fmla="*/ 1313645 h 4288665"/>
                <a:gd name="connsiteX88" fmla="*/ 77273 w 2910625"/>
                <a:gd name="connsiteY88" fmla="*/ 1275009 h 4288665"/>
                <a:gd name="connsiteX89" fmla="*/ 51515 w 2910625"/>
                <a:gd name="connsiteY89" fmla="*/ 1081825 h 4288665"/>
                <a:gd name="connsiteX90" fmla="*/ 38637 w 2910625"/>
                <a:gd name="connsiteY90" fmla="*/ 901521 h 4288665"/>
                <a:gd name="connsiteX91" fmla="*/ 25758 w 2910625"/>
                <a:gd name="connsiteY91" fmla="*/ 862885 h 4288665"/>
                <a:gd name="connsiteX92" fmla="*/ 0 w 2910625"/>
                <a:gd name="connsiteY92" fmla="*/ 746975 h 4288665"/>
                <a:gd name="connsiteX93" fmla="*/ 51515 w 2910625"/>
                <a:gd name="connsiteY93" fmla="*/ 425003 h 4288665"/>
                <a:gd name="connsiteX94" fmla="*/ 77273 w 2910625"/>
                <a:gd name="connsiteY94" fmla="*/ 386366 h 4288665"/>
                <a:gd name="connsiteX95" fmla="*/ 128789 w 2910625"/>
                <a:gd name="connsiteY95" fmla="*/ 347730 h 4288665"/>
                <a:gd name="connsiteX96" fmla="*/ 206062 w 2910625"/>
                <a:gd name="connsiteY96" fmla="*/ 309093 h 4288665"/>
                <a:gd name="connsiteX97" fmla="*/ 296214 w 2910625"/>
                <a:gd name="connsiteY97" fmla="*/ 257578 h 4288665"/>
                <a:gd name="connsiteX98" fmla="*/ 412124 w 2910625"/>
                <a:gd name="connsiteY98" fmla="*/ 206062 h 4288665"/>
                <a:gd name="connsiteX99" fmla="*/ 553792 w 2910625"/>
                <a:gd name="connsiteY99" fmla="*/ 193183 h 4288665"/>
                <a:gd name="connsiteX100" fmla="*/ 618186 w 2910625"/>
                <a:gd name="connsiteY100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171977 w 2910625"/>
                <a:gd name="connsiteY5" fmla="*/ 0 h 4288665"/>
                <a:gd name="connsiteX6" fmla="*/ 1661375 w 2910625"/>
                <a:gd name="connsiteY6" fmla="*/ 12879 h 4288665"/>
                <a:gd name="connsiteX7" fmla="*/ 1777284 w 2910625"/>
                <a:gd name="connsiteY7" fmla="*/ 64394 h 4288665"/>
                <a:gd name="connsiteX8" fmla="*/ 1867437 w 2910625"/>
                <a:gd name="connsiteY8" fmla="*/ 103031 h 4288665"/>
                <a:gd name="connsiteX9" fmla="*/ 2034862 w 2910625"/>
                <a:gd name="connsiteY9" fmla="*/ 425003 h 4288665"/>
                <a:gd name="connsiteX10" fmla="*/ 2034862 w 2910625"/>
                <a:gd name="connsiteY10" fmla="*/ 425003 h 4288665"/>
                <a:gd name="connsiteX11" fmla="*/ 2125014 w 2910625"/>
                <a:gd name="connsiteY11" fmla="*/ 643944 h 4288665"/>
                <a:gd name="connsiteX12" fmla="*/ 2279561 w 2910625"/>
                <a:gd name="connsiteY12" fmla="*/ 682580 h 4288665"/>
                <a:gd name="connsiteX13" fmla="*/ 2369713 w 2910625"/>
                <a:gd name="connsiteY13" fmla="*/ 746975 h 4288665"/>
                <a:gd name="connsiteX14" fmla="*/ 2421228 w 2910625"/>
                <a:gd name="connsiteY14" fmla="*/ 772733 h 4288665"/>
                <a:gd name="connsiteX15" fmla="*/ 2550017 w 2910625"/>
                <a:gd name="connsiteY15" fmla="*/ 927279 h 4288665"/>
                <a:gd name="connsiteX16" fmla="*/ 2627290 w 2910625"/>
                <a:gd name="connsiteY16" fmla="*/ 1017431 h 4288665"/>
                <a:gd name="connsiteX17" fmla="*/ 2678806 w 2910625"/>
                <a:gd name="connsiteY17" fmla="*/ 1120462 h 4288665"/>
                <a:gd name="connsiteX18" fmla="*/ 2743200 w 2910625"/>
                <a:gd name="connsiteY18" fmla="*/ 1262130 h 4288665"/>
                <a:gd name="connsiteX19" fmla="*/ 2807594 w 2910625"/>
                <a:gd name="connsiteY19" fmla="*/ 1403797 h 4288665"/>
                <a:gd name="connsiteX20" fmla="*/ 2833352 w 2910625"/>
                <a:gd name="connsiteY20" fmla="*/ 1455313 h 4288665"/>
                <a:gd name="connsiteX21" fmla="*/ 2884868 w 2910625"/>
                <a:gd name="connsiteY21" fmla="*/ 1584102 h 4288665"/>
                <a:gd name="connsiteX22" fmla="*/ 2897746 w 2910625"/>
                <a:gd name="connsiteY22" fmla="*/ 1635617 h 4288665"/>
                <a:gd name="connsiteX23" fmla="*/ 2910625 w 2910625"/>
                <a:gd name="connsiteY23" fmla="*/ 1674254 h 4288665"/>
                <a:gd name="connsiteX24" fmla="*/ 2897746 w 2910625"/>
                <a:gd name="connsiteY24" fmla="*/ 1828800 h 4288665"/>
                <a:gd name="connsiteX25" fmla="*/ 2871989 w 2910625"/>
                <a:gd name="connsiteY25" fmla="*/ 1918952 h 4288665"/>
                <a:gd name="connsiteX26" fmla="*/ 2846231 w 2910625"/>
                <a:gd name="connsiteY26" fmla="*/ 2060620 h 4288665"/>
                <a:gd name="connsiteX27" fmla="*/ 2807594 w 2910625"/>
                <a:gd name="connsiteY27" fmla="*/ 2434107 h 4288665"/>
                <a:gd name="connsiteX28" fmla="*/ 2781837 w 2910625"/>
                <a:gd name="connsiteY28" fmla="*/ 2550017 h 4288665"/>
                <a:gd name="connsiteX29" fmla="*/ 2768958 w 2910625"/>
                <a:gd name="connsiteY29" fmla="*/ 2588654 h 4288665"/>
                <a:gd name="connsiteX30" fmla="*/ 2743200 w 2910625"/>
                <a:gd name="connsiteY30" fmla="*/ 2640169 h 4288665"/>
                <a:gd name="connsiteX31" fmla="*/ 2691684 w 2910625"/>
                <a:gd name="connsiteY31" fmla="*/ 2743200 h 4288665"/>
                <a:gd name="connsiteX32" fmla="*/ 2678806 w 2910625"/>
                <a:gd name="connsiteY32" fmla="*/ 2781837 h 4288665"/>
                <a:gd name="connsiteX33" fmla="*/ 2653048 w 2910625"/>
                <a:gd name="connsiteY33" fmla="*/ 2820473 h 4288665"/>
                <a:gd name="connsiteX34" fmla="*/ 2627290 w 2910625"/>
                <a:gd name="connsiteY34" fmla="*/ 2871989 h 4288665"/>
                <a:gd name="connsiteX35" fmla="*/ 2472744 w 2910625"/>
                <a:gd name="connsiteY35" fmla="*/ 3000778 h 4288665"/>
                <a:gd name="connsiteX36" fmla="*/ 2434107 w 2910625"/>
                <a:gd name="connsiteY36" fmla="*/ 3013656 h 4288665"/>
                <a:gd name="connsiteX37" fmla="*/ 2369713 w 2910625"/>
                <a:gd name="connsiteY37" fmla="*/ 3039414 h 4288665"/>
                <a:gd name="connsiteX38" fmla="*/ 2240924 w 2910625"/>
                <a:gd name="connsiteY38" fmla="*/ 3078051 h 4288665"/>
                <a:gd name="connsiteX39" fmla="*/ 2215166 w 2910625"/>
                <a:gd name="connsiteY39" fmla="*/ 3322749 h 4288665"/>
                <a:gd name="connsiteX40" fmla="*/ 2202287 w 2910625"/>
                <a:gd name="connsiteY40" fmla="*/ 3464417 h 4288665"/>
                <a:gd name="connsiteX41" fmla="*/ 2176530 w 2910625"/>
                <a:gd name="connsiteY41" fmla="*/ 3567448 h 4288665"/>
                <a:gd name="connsiteX42" fmla="*/ 2137893 w 2910625"/>
                <a:gd name="connsiteY42" fmla="*/ 3721994 h 4288665"/>
                <a:gd name="connsiteX43" fmla="*/ 2112135 w 2910625"/>
                <a:gd name="connsiteY43" fmla="*/ 3773510 h 4288665"/>
                <a:gd name="connsiteX44" fmla="*/ 2099256 w 2910625"/>
                <a:gd name="connsiteY44" fmla="*/ 3812147 h 4288665"/>
                <a:gd name="connsiteX45" fmla="*/ 2060620 w 2910625"/>
                <a:gd name="connsiteY45" fmla="*/ 3863662 h 4288665"/>
                <a:gd name="connsiteX46" fmla="*/ 2009104 w 2910625"/>
                <a:gd name="connsiteY46" fmla="*/ 3953814 h 4288665"/>
                <a:gd name="connsiteX47" fmla="*/ 1918952 w 2910625"/>
                <a:gd name="connsiteY47" fmla="*/ 4043966 h 4288665"/>
                <a:gd name="connsiteX48" fmla="*/ 1841679 w 2910625"/>
                <a:gd name="connsiteY48" fmla="*/ 4108361 h 4288665"/>
                <a:gd name="connsiteX49" fmla="*/ 1738648 w 2910625"/>
                <a:gd name="connsiteY49" fmla="*/ 4185634 h 4288665"/>
                <a:gd name="connsiteX50" fmla="*/ 1635617 w 2910625"/>
                <a:gd name="connsiteY50" fmla="*/ 4211392 h 4288665"/>
                <a:gd name="connsiteX51" fmla="*/ 1532586 w 2910625"/>
                <a:gd name="connsiteY51" fmla="*/ 4250028 h 4288665"/>
                <a:gd name="connsiteX52" fmla="*/ 1468192 w 2910625"/>
                <a:gd name="connsiteY52" fmla="*/ 4262907 h 4288665"/>
                <a:gd name="connsiteX53" fmla="*/ 1429555 w 2910625"/>
                <a:gd name="connsiteY53" fmla="*/ 4275786 h 4288665"/>
                <a:gd name="connsiteX54" fmla="*/ 1249251 w 2910625"/>
                <a:gd name="connsiteY54" fmla="*/ 4288665 h 4288665"/>
                <a:gd name="connsiteX55" fmla="*/ 1004552 w 2910625"/>
                <a:gd name="connsiteY55" fmla="*/ 4275786 h 4288665"/>
                <a:gd name="connsiteX56" fmla="*/ 862884 w 2910625"/>
                <a:gd name="connsiteY56" fmla="*/ 4211392 h 4288665"/>
                <a:gd name="connsiteX57" fmla="*/ 824248 w 2910625"/>
                <a:gd name="connsiteY57" fmla="*/ 4185634 h 4288665"/>
                <a:gd name="connsiteX58" fmla="*/ 785611 w 2910625"/>
                <a:gd name="connsiteY58" fmla="*/ 4146997 h 4288665"/>
                <a:gd name="connsiteX59" fmla="*/ 708338 w 2910625"/>
                <a:gd name="connsiteY59" fmla="*/ 4121240 h 4288665"/>
                <a:gd name="connsiteX60" fmla="*/ 669701 w 2910625"/>
                <a:gd name="connsiteY60" fmla="*/ 4082603 h 4288665"/>
                <a:gd name="connsiteX61" fmla="*/ 631065 w 2910625"/>
                <a:gd name="connsiteY61" fmla="*/ 4069724 h 4288665"/>
                <a:gd name="connsiteX62" fmla="*/ 540913 w 2910625"/>
                <a:gd name="connsiteY62" fmla="*/ 3979572 h 4288665"/>
                <a:gd name="connsiteX63" fmla="*/ 489397 w 2910625"/>
                <a:gd name="connsiteY63" fmla="*/ 3928056 h 4288665"/>
                <a:gd name="connsiteX64" fmla="*/ 450761 w 2910625"/>
                <a:gd name="connsiteY64" fmla="*/ 3863662 h 4288665"/>
                <a:gd name="connsiteX65" fmla="*/ 373487 w 2910625"/>
                <a:gd name="connsiteY65" fmla="*/ 3747752 h 4288665"/>
                <a:gd name="connsiteX66" fmla="*/ 296214 w 2910625"/>
                <a:gd name="connsiteY66" fmla="*/ 3644721 h 4288665"/>
                <a:gd name="connsiteX67" fmla="*/ 283335 w 2910625"/>
                <a:gd name="connsiteY67" fmla="*/ 3606085 h 4288665"/>
                <a:gd name="connsiteX68" fmla="*/ 244699 w 2910625"/>
                <a:gd name="connsiteY68" fmla="*/ 3554569 h 4288665"/>
                <a:gd name="connsiteX69" fmla="*/ 154546 w 2910625"/>
                <a:gd name="connsiteY69" fmla="*/ 3425780 h 4288665"/>
                <a:gd name="connsiteX70" fmla="*/ 77273 w 2910625"/>
                <a:gd name="connsiteY70" fmla="*/ 3271234 h 4288665"/>
                <a:gd name="connsiteX71" fmla="*/ 38637 w 2910625"/>
                <a:gd name="connsiteY71" fmla="*/ 3206840 h 4288665"/>
                <a:gd name="connsiteX72" fmla="*/ 0 w 2910625"/>
                <a:gd name="connsiteY72" fmla="*/ 3078051 h 4288665"/>
                <a:gd name="connsiteX73" fmla="*/ 38637 w 2910625"/>
                <a:gd name="connsiteY73" fmla="*/ 2807594 h 4288665"/>
                <a:gd name="connsiteX74" fmla="*/ 51515 w 2910625"/>
                <a:gd name="connsiteY74" fmla="*/ 2768958 h 4288665"/>
                <a:gd name="connsiteX75" fmla="*/ 90152 w 2910625"/>
                <a:gd name="connsiteY75" fmla="*/ 2730321 h 4288665"/>
                <a:gd name="connsiteX76" fmla="*/ 141668 w 2910625"/>
                <a:gd name="connsiteY76" fmla="*/ 2704564 h 4288665"/>
                <a:gd name="connsiteX77" fmla="*/ 180304 w 2910625"/>
                <a:gd name="connsiteY77" fmla="*/ 2678806 h 4288665"/>
                <a:gd name="connsiteX78" fmla="*/ 206062 w 2910625"/>
                <a:gd name="connsiteY78" fmla="*/ 2446986 h 4288665"/>
                <a:gd name="connsiteX79" fmla="*/ 218941 w 2910625"/>
                <a:gd name="connsiteY79" fmla="*/ 2318197 h 4288665"/>
                <a:gd name="connsiteX80" fmla="*/ 231820 w 2910625"/>
                <a:gd name="connsiteY80" fmla="*/ 2240924 h 4288665"/>
                <a:gd name="connsiteX81" fmla="*/ 257577 w 2910625"/>
                <a:gd name="connsiteY81" fmla="*/ 2163651 h 4288665"/>
                <a:gd name="connsiteX82" fmla="*/ 270456 w 2910625"/>
                <a:gd name="connsiteY82" fmla="*/ 1970468 h 4288665"/>
                <a:gd name="connsiteX83" fmla="*/ 218941 w 2910625"/>
                <a:gd name="connsiteY83" fmla="*/ 1545465 h 4288665"/>
                <a:gd name="connsiteX84" fmla="*/ 206062 w 2910625"/>
                <a:gd name="connsiteY84" fmla="*/ 1481071 h 4288665"/>
                <a:gd name="connsiteX85" fmla="*/ 128789 w 2910625"/>
                <a:gd name="connsiteY85" fmla="*/ 1352282 h 4288665"/>
                <a:gd name="connsiteX86" fmla="*/ 103031 w 2910625"/>
                <a:gd name="connsiteY86" fmla="*/ 1313645 h 4288665"/>
                <a:gd name="connsiteX87" fmla="*/ 77273 w 2910625"/>
                <a:gd name="connsiteY87" fmla="*/ 1275009 h 4288665"/>
                <a:gd name="connsiteX88" fmla="*/ 51515 w 2910625"/>
                <a:gd name="connsiteY88" fmla="*/ 1081825 h 4288665"/>
                <a:gd name="connsiteX89" fmla="*/ 38637 w 2910625"/>
                <a:gd name="connsiteY89" fmla="*/ 901521 h 4288665"/>
                <a:gd name="connsiteX90" fmla="*/ 25758 w 2910625"/>
                <a:gd name="connsiteY90" fmla="*/ 862885 h 4288665"/>
                <a:gd name="connsiteX91" fmla="*/ 0 w 2910625"/>
                <a:gd name="connsiteY91" fmla="*/ 746975 h 4288665"/>
                <a:gd name="connsiteX92" fmla="*/ 51515 w 2910625"/>
                <a:gd name="connsiteY92" fmla="*/ 425003 h 4288665"/>
                <a:gd name="connsiteX93" fmla="*/ 77273 w 2910625"/>
                <a:gd name="connsiteY93" fmla="*/ 386366 h 4288665"/>
                <a:gd name="connsiteX94" fmla="*/ 128789 w 2910625"/>
                <a:gd name="connsiteY94" fmla="*/ 347730 h 4288665"/>
                <a:gd name="connsiteX95" fmla="*/ 206062 w 2910625"/>
                <a:gd name="connsiteY95" fmla="*/ 309093 h 4288665"/>
                <a:gd name="connsiteX96" fmla="*/ 296214 w 2910625"/>
                <a:gd name="connsiteY96" fmla="*/ 257578 h 4288665"/>
                <a:gd name="connsiteX97" fmla="*/ 412124 w 2910625"/>
                <a:gd name="connsiteY97" fmla="*/ 206062 h 4288665"/>
                <a:gd name="connsiteX98" fmla="*/ 553792 w 2910625"/>
                <a:gd name="connsiteY98" fmla="*/ 193183 h 4288665"/>
                <a:gd name="connsiteX99" fmla="*/ 618186 w 2910625"/>
                <a:gd name="connsiteY9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98" fmla="*/ 618186 w 2910625"/>
                <a:gd name="connsiteY98" fmla="*/ 167425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553792 w 2910625"/>
                <a:gd name="connsiteY9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96214 w 2910625"/>
                <a:gd name="connsiteY94" fmla="*/ 257578 h 4288665"/>
                <a:gd name="connsiteX95" fmla="*/ 553792 w 2910625"/>
                <a:gd name="connsiteY9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296214 w 2910625"/>
                <a:gd name="connsiteY93" fmla="*/ 257578 h 4288665"/>
                <a:gd name="connsiteX94" fmla="*/ 553792 w 2910625"/>
                <a:gd name="connsiteY9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296214 w 2910625"/>
                <a:gd name="connsiteY92" fmla="*/ 257578 h 4288665"/>
                <a:gd name="connsiteX93" fmla="*/ 553792 w 2910625"/>
                <a:gd name="connsiteY93" fmla="*/ 193183 h 4288665"/>
                <a:gd name="connsiteX0" fmla="*/ 555938 w 2912771"/>
                <a:gd name="connsiteY0" fmla="*/ 193183 h 4288665"/>
                <a:gd name="connsiteX1" fmla="*/ 710484 w 2912771"/>
                <a:gd name="connsiteY1" fmla="*/ 141668 h 4288665"/>
                <a:gd name="connsiteX2" fmla="*/ 890788 w 2912771"/>
                <a:gd name="connsiteY2" fmla="*/ 77273 h 4288665"/>
                <a:gd name="connsiteX3" fmla="*/ 929425 w 2912771"/>
                <a:gd name="connsiteY3" fmla="*/ 64394 h 4288665"/>
                <a:gd name="connsiteX4" fmla="*/ 1174123 w 2912771"/>
                <a:gd name="connsiteY4" fmla="*/ 0 h 4288665"/>
                <a:gd name="connsiteX5" fmla="*/ 1663521 w 2912771"/>
                <a:gd name="connsiteY5" fmla="*/ 12879 h 4288665"/>
                <a:gd name="connsiteX6" fmla="*/ 1779430 w 2912771"/>
                <a:gd name="connsiteY6" fmla="*/ 64394 h 4288665"/>
                <a:gd name="connsiteX7" fmla="*/ 1869583 w 2912771"/>
                <a:gd name="connsiteY7" fmla="*/ 103031 h 4288665"/>
                <a:gd name="connsiteX8" fmla="*/ 2037008 w 2912771"/>
                <a:gd name="connsiteY8" fmla="*/ 425003 h 4288665"/>
                <a:gd name="connsiteX9" fmla="*/ 2037008 w 2912771"/>
                <a:gd name="connsiteY9" fmla="*/ 425003 h 4288665"/>
                <a:gd name="connsiteX10" fmla="*/ 2127160 w 2912771"/>
                <a:gd name="connsiteY10" fmla="*/ 643944 h 4288665"/>
                <a:gd name="connsiteX11" fmla="*/ 2281707 w 2912771"/>
                <a:gd name="connsiteY11" fmla="*/ 682580 h 4288665"/>
                <a:gd name="connsiteX12" fmla="*/ 2371859 w 2912771"/>
                <a:gd name="connsiteY12" fmla="*/ 746975 h 4288665"/>
                <a:gd name="connsiteX13" fmla="*/ 2423374 w 2912771"/>
                <a:gd name="connsiteY13" fmla="*/ 772733 h 4288665"/>
                <a:gd name="connsiteX14" fmla="*/ 2552163 w 2912771"/>
                <a:gd name="connsiteY14" fmla="*/ 927279 h 4288665"/>
                <a:gd name="connsiteX15" fmla="*/ 2629436 w 2912771"/>
                <a:gd name="connsiteY15" fmla="*/ 1017431 h 4288665"/>
                <a:gd name="connsiteX16" fmla="*/ 2680952 w 2912771"/>
                <a:gd name="connsiteY16" fmla="*/ 1120462 h 4288665"/>
                <a:gd name="connsiteX17" fmla="*/ 2745346 w 2912771"/>
                <a:gd name="connsiteY17" fmla="*/ 1262130 h 4288665"/>
                <a:gd name="connsiteX18" fmla="*/ 2809740 w 2912771"/>
                <a:gd name="connsiteY18" fmla="*/ 1403797 h 4288665"/>
                <a:gd name="connsiteX19" fmla="*/ 2835498 w 2912771"/>
                <a:gd name="connsiteY19" fmla="*/ 1455313 h 4288665"/>
                <a:gd name="connsiteX20" fmla="*/ 2887014 w 2912771"/>
                <a:gd name="connsiteY20" fmla="*/ 1584102 h 4288665"/>
                <a:gd name="connsiteX21" fmla="*/ 2899892 w 2912771"/>
                <a:gd name="connsiteY21" fmla="*/ 1635617 h 4288665"/>
                <a:gd name="connsiteX22" fmla="*/ 2912771 w 2912771"/>
                <a:gd name="connsiteY22" fmla="*/ 1674254 h 4288665"/>
                <a:gd name="connsiteX23" fmla="*/ 2899892 w 2912771"/>
                <a:gd name="connsiteY23" fmla="*/ 1828800 h 4288665"/>
                <a:gd name="connsiteX24" fmla="*/ 2874135 w 2912771"/>
                <a:gd name="connsiteY24" fmla="*/ 1918952 h 4288665"/>
                <a:gd name="connsiteX25" fmla="*/ 2848377 w 2912771"/>
                <a:gd name="connsiteY25" fmla="*/ 2060620 h 4288665"/>
                <a:gd name="connsiteX26" fmla="*/ 2809740 w 2912771"/>
                <a:gd name="connsiteY26" fmla="*/ 2434107 h 4288665"/>
                <a:gd name="connsiteX27" fmla="*/ 2783983 w 2912771"/>
                <a:gd name="connsiteY27" fmla="*/ 2550017 h 4288665"/>
                <a:gd name="connsiteX28" fmla="*/ 2771104 w 2912771"/>
                <a:gd name="connsiteY28" fmla="*/ 2588654 h 4288665"/>
                <a:gd name="connsiteX29" fmla="*/ 2745346 w 2912771"/>
                <a:gd name="connsiteY29" fmla="*/ 2640169 h 4288665"/>
                <a:gd name="connsiteX30" fmla="*/ 2693830 w 2912771"/>
                <a:gd name="connsiteY30" fmla="*/ 2743200 h 4288665"/>
                <a:gd name="connsiteX31" fmla="*/ 2680952 w 2912771"/>
                <a:gd name="connsiteY31" fmla="*/ 2781837 h 4288665"/>
                <a:gd name="connsiteX32" fmla="*/ 2655194 w 2912771"/>
                <a:gd name="connsiteY32" fmla="*/ 2820473 h 4288665"/>
                <a:gd name="connsiteX33" fmla="*/ 2629436 w 2912771"/>
                <a:gd name="connsiteY33" fmla="*/ 2871989 h 4288665"/>
                <a:gd name="connsiteX34" fmla="*/ 2474890 w 2912771"/>
                <a:gd name="connsiteY34" fmla="*/ 3000778 h 4288665"/>
                <a:gd name="connsiteX35" fmla="*/ 2436253 w 2912771"/>
                <a:gd name="connsiteY35" fmla="*/ 3013656 h 4288665"/>
                <a:gd name="connsiteX36" fmla="*/ 2371859 w 2912771"/>
                <a:gd name="connsiteY36" fmla="*/ 3039414 h 4288665"/>
                <a:gd name="connsiteX37" fmla="*/ 2243070 w 2912771"/>
                <a:gd name="connsiteY37" fmla="*/ 3078051 h 4288665"/>
                <a:gd name="connsiteX38" fmla="*/ 2217312 w 2912771"/>
                <a:gd name="connsiteY38" fmla="*/ 3322749 h 4288665"/>
                <a:gd name="connsiteX39" fmla="*/ 2204433 w 2912771"/>
                <a:gd name="connsiteY39" fmla="*/ 3464417 h 4288665"/>
                <a:gd name="connsiteX40" fmla="*/ 2178676 w 2912771"/>
                <a:gd name="connsiteY40" fmla="*/ 3567448 h 4288665"/>
                <a:gd name="connsiteX41" fmla="*/ 2140039 w 2912771"/>
                <a:gd name="connsiteY41" fmla="*/ 3721994 h 4288665"/>
                <a:gd name="connsiteX42" fmla="*/ 2114281 w 2912771"/>
                <a:gd name="connsiteY42" fmla="*/ 3773510 h 4288665"/>
                <a:gd name="connsiteX43" fmla="*/ 2101402 w 2912771"/>
                <a:gd name="connsiteY43" fmla="*/ 3812147 h 4288665"/>
                <a:gd name="connsiteX44" fmla="*/ 2062766 w 2912771"/>
                <a:gd name="connsiteY44" fmla="*/ 3863662 h 4288665"/>
                <a:gd name="connsiteX45" fmla="*/ 2011250 w 2912771"/>
                <a:gd name="connsiteY45" fmla="*/ 3953814 h 4288665"/>
                <a:gd name="connsiteX46" fmla="*/ 1921098 w 2912771"/>
                <a:gd name="connsiteY46" fmla="*/ 4043966 h 4288665"/>
                <a:gd name="connsiteX47" fmla="*/ 1843825 w 2912771"/>
                <a:gd name="connsiteY47" fmla="*/ 4108361 h 4288665"/>
                <a:gd name="connsiteX48" fmla="*/ 1740794 w 2912771"/>
                <a:gd name="connsiteY48" fmla="*/ 4185634 h 4288665"/>
                <a:gd name="connsiteX49" fmla="*/ 1637763 w 2912771"/>
                <a:gd name="connsiteY49" fmla="*/ 4211392 h 4288665"/>
                <a:gd name="connsiteX50" fmla="*/ 1534732 w 2912771"/>
                <a:gd name="connsiteY50" fmla="*/ 4250028 h 4288665"/>
                <a:gd name="connsiteX51" fmla="*/ 1470338 w 2912771"/>
                <a:gd name="connsiteY51" fmla="*/ 4262907 h 4288665"/>
                <a:gd name="connsiteX52" fmla="*/ 1431701 w 2912771"/>
                <a:gd name="connsiteY52" fmla="*/ 4275786 h 4288665"/>
                <a:gd name="connsiteX53" fmla="*/ 1251397 w 2912771"/>
                <a:gd name="connsiteY53" fmla="*/ 4288665 h 4288665"/>
                <a:gd name="connsiteX54" fmla="*/ 1006698 w 2912771"/>
                <a:gd name="connsiteY54" fmla="*/ 4275786 h 4288665"/>
                <a:gd name="connsiteX55" fmla="*/ 865030 w 2912771"/>
                <a:gd name="connsiteY55" fmla="*/ 4211392 h 4288665"/>
                <a:gd name="connsiteX56" fmla="*/ 826394 w 2912771"/>
                <a:gd name="connsiteY56" fmla="*/ 4185634 h 4288665"/>
                <a:gd name="connsiteX57" fmla="*/ 787757 w 2912771"/>
                <a:gd name="connsiteY57" fmla="*/ 4146997 h 4288665"/>
                <a:gd name="connsiteX58" fmla="*/ 710484 w 2912771"/>
                <a:gd name="connsiteY58" fmla="*/ 4121240 h 4288665"/>
                <a:gd name="connsiteX59" fmla="*/ 671847 w 2912771"/>
                <a:gd name="connsiteY59" fmla="*/ 4082603 h 4288665"/>
                <a:gd name="connsiteX60" fmla="*/ 633211 w 2912771"/>
                <a:gd name="connsiteY60" fmla="*/ 4069724 h 4288665"/>
                <a:gd name="connsiteX61" fmla="*/ 543059 w 2912771"/>
                <a:gd name="connsiteY61" fmla="*/ 3979572 h 4288665"/>
                <a:gd name="connsiteX62" fmla="*/ 491543 w 2912771"/>
                <a:gd name="connsiteY62" fmla="*/ 3928056 h 4288665"/>
                <a:gd name="connsiteX63" fmla="*/ 452907 w 2912771"/>
                <a:gd name="connsiteY63" fmla="*/ 3863662 h 4288665"/>
                <a:gd name="connsiteX64" fmla="*/ 375633 w 2912771"/>
                <a:gd name="connsiteY64" fmla="*/ 3747752 h 4288665"/>
                <a:gd name="connsiteX65" fmla="*/ 298360 w 2912771"/>
                <a:gd name="connsiteY65" fmla="*/ 3644721 h 4288665"/>
                <a:gd name="connsiteX66" fmla="*/ 285481 w 2912771"/>
                <a:gd name="connsiteY66" fmla="*/ 3606085 h 4288665"/>
                <a:gd name="connsiteX67" fmla="*/ 246845 w 2912771"/>
                <a:gd name="connsiteY67" fmla="*/ 3554569 h 4288665"/>
                <a:gd name="connsiteX68" fmla="*/ 156692 w 2912771"/>
                <a:gd name="connsiteY68" fmla="*/ 3425780 h 4288665"/>
                <a:gd name="connsiteX69" fmla="*/ 79419 w 2912771"/>
                <a:gd name="connsiteY69" fmla="*/ 3271234 h 4288665"/>
                <a:gd name="connsiteX70" fmla="*/ 40783 w 2912771"/>
                <a:gd name="connsiteY70" fmla="*/ 3206840 h 4288665"/>
                <a:gd name="connsiteX71" fmla="*/ 2146 w 2912771"/>
                <a:gd name="connsiteY71" fmla="*/ 3078051 h 4288665"/>
                <a:gd name="connsiteX72" fmla="*/ 40783 w 2912771"/>
                <a:gd name="connsiteY72" fmla="*/ 2807594 h 4288665"/>
                <a:gd name="connsiteX73" fmla="*/ 53661 w 2912771"/>
                <a:gd name="connsiteY73" fmla="*/ 2768958 h 4288665"/>
                <a:gd name="connsiteX74" fmla="*/ 92298 w 2912771"/>
                <a:gd name="connsiteY74" fmla="*/ 2730321 h 4288665"/>
                <a:gd name="connsiteX75" fmla="*/ 143814 w 2912771"/>
                <a:gd name="connsiteY75" fmla="*/ 2704564 h 4288665"/>
                <a:gd name="connsiteX76" fmla="*/ 182450 w 2912771"/>
                <a:gd name="connsiteY76" fmla="*/ 2678806 h 4288665"/>
                <a:gd name="connsiteX77" fmla="*/ 208208 w 2912771"/>
                <a:gd name="connsiteY77" fmla="*/ 2446986 h 4288665"/>
                <a:gd name="connsiteX78" fmla="*/ 221087 w 2912771"/>
                <a:gd name="connsiteY78" fmla="*/ 2318197 h 4288665"/>
                <a:gd name="connsiteX79" fmla="*/ 233966 w 2912771"/>
                <a:gd name="connsiteY79" fmla="*/ 2240924 h 4288665"/>
                <a:gd name="connsiteX80" fmla="*/ 259723 w 2912771"/>
                <a:gd name="connsiteY80" fmla="*/ 2163651 h 4288665"/>
                <a:gd name="connsiteX81" fmla="*/ 272602 w 2912771"/>
                <a:gd name="connsiteY81" fmla="*/ 1970468 h 4288665"/>
                <a:gd name="connsiteX82" fmla="*/ 221087 w 2912771"/>
                <a:gd name="connsiteY82" fmla="*/ 1545465 h 4288665"/>
                <a:gd name="connsiteX83" fmla="*/ 208208 w 2912771"/>
                <a:gd name="connsiteY83" fmla="*/ 1481071 h 4288665"/>
                <a:gd name="connsiteX84" fmla="*/ 130935 w 2912771"/>
                <a:gd name="connsiteY84" fmla="*/ 1352282 h 4288665"/>
                <a:gd name="connsiteX85" fmla="*/ 105177 w 2912771"/>
                <a:gd name="connsiteY85" fmla="*/ 1313645 h 4288665"/>
                <a:gd name="connsiteX86" fmla="*/ 79419 w 2912771"/>
                <a:gd name="connsiteY86" fmla="*/ 1275009 h 4288665"/>
                <a:gd name="connsiteX87" fmla="*/ 53661 w 2912771"/>
                <a:gd name="connsiteY87" fmla="*/ 1081825 h 4288665"/>
                <a:gd name="connsiteX88" fmla="*/ 40783 w 2912771"/>
                <a:gd name="connsiteY88" fmla="*/ 901521 h 4288665"/>
                <a:gd name="connsiteX89" fmla="*/ 2146 w 2912771"/>
                <a:gd name="connsiteY89" fmla="*/ 746975 h 4288665"/>
                <a:gd name="connsiteX90" fmla="*/ 53661 w 2912771"/>
                <a:gd name="connsiteY90" fmla="*/ 425003 h 4288665"/>
                <a:gd name="connsiteX91" fmla="*/ 298360 w 2912771"/>
                <a:gd name="connsiteY91" fmla="*/ 257578 h 4288665"/>
                <a:gd name="connsiteX92" fmla="*/ 555938 w 2912771"/>
                <a:gd name="connsiteY9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77273 w 2910625"/>
                <a:gd name="connsiteY85" fmla="*/ 1275009 h 4288665"/>
                <a:gd name="connsiteX86" fmla="*/ 51515 w 2910625"/>
                <a:gd name="connsiteY86" fmla="*/ 1081825 h 4288665"/>
                <a:gd name="connsiteX87" fmla="*/ 0 w 2910625"/>
                <a:gd name="connsiteY87" fmla="*/ 746975 h 4288665"/>
                <a:gd name="connsiteX88" fmla="*/ 51515 w 2910625"/>
                <a:gd name="connsiteY88" fmla="*/ 425003 h 4288665"/>
                <a:gd name="connsiteX89" fmla="*/ 296214 w 2910625"/>
                <a:gd name="connsiteY89" fmla="*/ 257578 h 4288665"/>
                <a:gd name="connsiteX90" fmla="*/ 553792 w 2910625"/>
                <a:gd name="connsiteY9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89397 w 2910625"/>
                <a:gd name="connsiteY61" fmla="*/ 3928056 h 4288665"/>
                <a:gd name="connsiteX62" fmla="*/ 450761 w 2910625"/>
                <a:gd name="connsiteY62" fmla="*/ 3863662 h 4288665"/>
                <a:gd name="connsiteX63" fmla="*/ 373487 w 2910625"/>
                <a:gd name="connsiteY63" fmla="*/ 3747752 h 4288665"/>
                <a:gd name="connsiteX64" fmla="*/ 296214 w 2910625"/>
                <a:gd name="connsiteY64" fmla="*/ 3644721 h 4288665"/>
                <a:gd name="connsiteX65" fmla="*/ 283335 w 2910625"/>
                <a:gd name="connsiteY65" fmla="*/ 3606085 h 4288665"/>
                <a:gd name="connsiteX66" fmla="*/ 244699 w 2910625"/>
                <a:gd name="connsiteY66" fmla="*/ 3554569 h 4288665"/>
                <a:gd name="connsiteX67" fmla="*/ 154546 w 2910625"/>
                <a:gd name="connsiteY67" fmla="*/ 3425780 h 4288665"/>
                <a:gd name="connsiteX68" fmla="*/ 77273 w 2910625"/>
                <a:gd name="connsiteY68" fmla="*/ 3271234 h 4288665"/>
                <a:gd name="connsiteX69" fmla="*/ 38637 w 2910625"/>
                <a:gd name="connsiteY69" fmla="*/ 3206840 h 4288665"/>
                <a:gd name="connsiteX70" fmla="*/ 0 w 2910625"/>
                <a:gd name="connsiteY70" fmla="*/ 3078051 h 4288665"/>
                <a:gd name="connsiteX71" fmla="*/ 38637 w 2910625"/>
                <a:gd name="connsiteY71" fmla="*/ 2807594 h 4288665"/>
                <a:gd name="connsiteX72" fmla="*/ 51515 w 2910625"/>
                <a:gd name="connsiteY72" fmla="*/ 2768958 h 4288665"/>
                <a:gd name="connsiteX73" fmla="*/ 90152 w 2910625"/>
                <a:gd name="connsiteY73" fmla="*/ 2730321 h 4288665"/>
                <a:gd name="connsiteX74" fmla="*/ 141668 w 2910625"/>
                <a:gd name="connsiteY74" fmla="*/ 2704564 h 4288665"/>
                <a:gd name="connsiteX75" fmla="*/ 180304 w 2910625"/>
                <a:gd name="connsiteY75" fmla="*/ 2678806 h 4288665"/>
                <a:gd name="connsiteX76" fmla="*/ 206062 w 2910625"/>
                <a:gd name="connsiteY76" fmla="*/ 2446986 h 4288665"/>
                <a:gd name="connsiteX77" fmla="*/ 218941 w 2910625"/>
                <a:gd name="connsiteY77" fmla="*/ 2318197 h 4288665"/>
                <a:gd name="connsiteX78" fmla="*/ 231820 w 2910625"/>
                <a:gd name="connsiteY78" fmla="*/ 2240924 h 4288665"/>
                <a:gd name="connsiteX79" fmla="*/ 257577 w 2910625"/>
                <a:gd name="connsiteY79" fmla="*/ 2163651 h 4288665"/>
                <a:gd name="connsiteX80" fmla="*/ 270456 w 2910625"/>
                <a:gd name="connsiteY80" fmla="*/ 1970468 h 4288665"/>
                <a:gd name="connsiteX81" fmla="*/ 218941 w 2910625"/>
                <a:gd name="connsiteY81" fmla="*/ 1545465 h 4288665"/>
                <a:gd name="connsiteX82" fmla="*/ 206062 w 2910625"/>
                <a:gd name="connsiteY82" fmla="*/ 1481071 h 4288665"/>
                <a:gd name="connsiteX83" fmla="*/ 128789 w 2910625"/>
                <a:gd name="connsiteY83" fmla="*/ 1352282 h 4288665"/>
                <a:gd name="connsiteX84" fmla="*/ 77273 w 2910625"/>
                <a:gd name="connsiteY84" fmla="*/ 1275009 h 4288665"/>
                <a:gd name="connsiteX85" fmla="*/ 51515 w 2910625"/>
                <a:gd name="connsiteY85" fmla="*/ 1081825 h 4288665"/>
                <a:gd name="connsiteX86" fmla="*/ 0 w 2910625"/>
                <a:gd name="connsiteY86" fmla="*/ 746975 h 4288665"/>
                <a:gd name="connsiteX87" fmla="*/ 51515 w 2910625"/>
                <a:gd name="connsiteY87" fmla="*/ 425003 h 4288665"/>
                <a:gd name="connsiteX88" fmla="*/ 296214 w 2910625"/>
                <a:gd name="connsiteY88" fmla="*/ 257578 h 4288665"/>
                <a:gd name="connsiteX89" fmla="*/ 553792 w 2910625"/>
                <a:gd name="connsiteY8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50761 w 2910625"/>
                <a:gd name="connsiteY61" fmla="*/ 3863662 h 4288665"/>
                <a:gd name="connsiteX62" fmla="*/ 373487 w 2910625"/>
                <a:gd name="connsiteY62" fmla="*/ 3747752 h 4288665"/>
                <a:gd name="connsiteX63" fmla="*/ 296214 w 2910625"/>
                <a:gd name="connsiteY63" fmla="*/ 3644721 h 4288665"/>
                <a:gd name="connsiteX64" fmla="*/ 283335 w 2910625"/>
                <a:gd name="connsiteY64" fmla="*/ 3606085 h 4288665"/>
                <a:gd name="connsiteX65" fmla="*/ 244699 w 2910625"/>
                <a:gd name="connsiteY65" fmla="*/ 3554569 h 4288665"/>
                <a:gd name="connsiteX66" fmla="*/ 154546 w 2910625"/>
                <a:gd name="connsiteY66" fmla="*/ 3425780 h 4288665"/>
                <a:gd name="connsiteX67" fmla="*/ 77273 w 2910625"/>
                <a:gd name="connsiteY67" fmla="*/ 3271234 h 4288665"/>
                <a:gd name="connsiteX68" fmla="*/ 38637 w 2910625"/>
                <a:gd name="connsiteY68" fmla="*/ 3206840 h 4288665"/>
                <a:gd name="connsiteX69" fmla="*/ 0 w 2910625"/>
                <a:gd name="connsiteY69" fmla="*/ 3078051 h 4288665"/>
                <a:gd name="connsiteX70" fmla="*/ 38637 w 2910625"/>
                <a:gd name="connsiteY70" fmla="*/ 2807594 h 4288665"/>
                <a:gd name="connsiteX71" fmla="*/ 51515 w 2910625"/>
                <a:gd name="connsiteY71" fmla="*/ 2768958 h 4288665"/>
                <a:gd name="connsiteX72" fmla="*/ 90152 w 2910625"/>
                <a:gd name="connsiteY72" fmla="*/ 2730321 h 4288665"/>
                <a:gd name="connsiteX73" fmla="*/ 141668 w 2910625"/>
                <a:gd name="connsiteY73" fmla="*/ 2704564 h 4288665"/>
                <a:gd name="connsiteX74" fmla="*/ 180304 w 2910625"/>
                <a:gd name="connsiteY74" fmla="*/ 2678806 h 4288665"/>
                <a:gd name="connsiteX75" fmla="*/ 206062 w 2910625"/>
                <a:gd name="connsiteY75" fmla="*/ 2446986 h 4288665"/>
                <a:gd name="connsiteX76" fmla="*/ 218941 w 2910625"/>
                <a:gd name="connsiteY76" fmla="*/ 2318197 h 4288665"/>
                <a:gd name="connsiteX77" fmla="*/ 231820 w 2910625"/>
                <a:gd name="connsiteY77" fmla="*/ 2240924 h 4288665"/>
                <a:gd name="connsiteX78" fmla="*/ 257577 w 2910625"/>
                <a:gd name="connsiteY78" fmla="*/ 2163651 h 4288665"/>
                <a:gd name="connsiteX79" fmla="*/ 270456 w 2910625"/>
                <a:gd name="connsiteY79" fmla="*/ 1970468 h 4288665"/>
                <a:gd name="connsiteX80" fmla="*/ 218941 w 2910625"/>
                <a:gd name="connsiteY80" fmla="*/ 1545465 h 4288665"/>
                <a:gd name="connsiteX81" fmla="*/ 206062 w 2910625"/>
                <a:gd name="connsiteY81" fmla="*/ 1481071 h 4288665"/>
                <a:gd name="connsiteX82" fmla="*/ 128789 w 2910625"/>
                <a:gd name="connsiteY82" fmla="*/ 1352282 h 4288665"/>
                <a:gd name="connsiteX83" fmla="*/ 77273 w 2910625"/>
                <a:gd name="connsiteY83" fmla="*/ 1275009 h 4288665"/>
                <a:gd name="connsiteX84" fmla="*/ 51515 w 2910625"/>
                <a:gd name="connsiteY84" fmla="*/ 1081825 h 4288665"/>
                <a:gd name="connsiteX85" fmla="*/ 0 w 2910625"/>
                <a:gd name="connsiteY85" fmla="*/ 746975 h 4288665"/>
                <a:gd name="connsiteX86" fmla="*/ 51515 w 2910625"/>
                <a:gd name="connsiteY86" fmla="*/ 425003 h 4288665"/>
                <a:gd name="connsiteX87" fmla="*/ 296214 w 2910625"/>
                <a:gd name="connsiteY87" fmla="*/ 257578 h 4288665"/>
                <a:gd name="connsiteX88" fmla="*/ 553792 w 2910625"/>
                <a:gd name="connsiteY8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540913 w 2910625"/>
                <a:gd name="connsiteY59" fmla="*/ 3979572 h 4288665"/>
                <a:gd name="connsiteX60" fmla="*/ 450761 w 2910625"/>
                <a:gd name="connsiteY60" fmla="*/ 3863662 h 4288665"/>
                <a:gd name="connsiteX61" fmla="*/ 373487 w 2910625"/>
                <a:gd name="connsiteY61" fmla="*/ 3747752 h 4288665"/>
                <a:gd name="connsiteX62" fmla="*/ 296214 w 2910625"/>
                <a:gd name="connsiteY62" fmla="*/ 3644721 h 4288665"/>
                <a:gd name="connsiteX63" fmla="*/ 283335 w 2910625"/>
                <a:gd name="connsiteY63" fmla="*/ 3606085 h 4288665"/>
                <a:gd name="connsiteX64" fmla="*/ 244699 w 2910625"/>
                <a:gd name="connsiteY64" fmla="*/ 3554569 h 4288665"/>
                <a:gd name="connsiteX65" fmla="*/ 154546 w 2910625"/>
                <a:gd name="connsiteY65" fmla="*/ 3425780 h 4288665"/>
                <a:gd name="connsiteX66" fmla="*/ 77273 w 2910625"/>
                <a:gd name="connsiteY66" fmla="*/ 3271234 h 4288665"/>
                <a:gd name="connsiteX67" fmla="*/ 38637 w 2910625"/>
                <a:gd name="connsiteY67" fmla="*/ 3206840 h 4288665"/>
                <a:gd name="connsiteX68" fmla="*/ 0 w 2910625"/>
                <a:gd name="connsiteY68" fmla="*/ 3078051 h 4288665"/>
                <a:gd name="connsiteX69" fmla="*/ 38637 w 2910625"/>
                <a:gd name="connsiteY69" fmla="*/ 2807594 h 4288665"/>
                <a:gd name="connsiteX70" fmla="*/ 51515 w 2910625"/>
                <a:gd name="connsiteY70" fmla="*/ 2768958 h 4288665"/>
                <a:gd name="connsiteX71" fmla="*/ 90152 w 2910625"/>
                <a:gd name="connsiteY71" fmla="*/ 2730321 h 4288665"/>
                <a:gd name="connsiteX72" fmla="*/ 141668 w 2910625"/>
                <a:gd name="connsiteY72" fmla="*/ 2704564 h 4288665"/>
                <a:gd name="connsiteX73" fmla="*/ 180304 w 2910625"/>
                <a:gd name="connsiteY73" fmla="*/ 2678806 h 4288665"/>
                <a:gd name="connsiteX74" fmla="*/ 206062 w 2910625"/>
                <a:gd name="connsiteY74" fmla="*/ 2446986 h 4288665"/>
                <a:gd name="connsiteX75" fmla="*/ 218941 w 2910625"/>
                <a:gd name="connsiteY75" fmla="*/ 2318197 h 4288665"/>
                <a:gd name="connsiteX76" fmla="*/ 231820 w 2910625"/>
                <a:gd name="connsiteY76" fmla="*/ 2240924 h 4288665"/>
                <a:gd name="connsiteX77" fmla="*/ 257577 w 2910625"/>
                <a:gd name="connsiteY77" fmla="*/ 2163651 h 4288665"/>
                <a:gd name="connsiteX78" fmla="*/ 270456 w 2910625"/>
                <a:gd name="connsiteY78" fmla="*/ 1970468 h 4288665"/>
                <a:gd name="connsiteX79" fmla="*/ 218941 w 2910625"/>
                <a:gd name="connsiteY79" fmla="*/ 1545465 h 4288665"/>
                <a:gd name="connsiteX80" fmla="*/ 206062 w 2910625"/>
                <a:gd name="connsiteY80" fmla="*/ 1481071 h 4288665"/>
                <a:gd name="connsiteX81" fmla="*/ 128789 w 2910625"/>
                <a:gd name="connsiteY81" fmla="*/ 1352282 h 4288665"/>
                <a:gd name="connsiteX82" fmla="*/ 77273 w 2910625"/>
                <a:gd name="connsiteY82" fmla="*/ 1275009 h 4288665"/>
                <a:gd name="connsiteX83" fmla="*/ 51515 w 2910625"/>
                <a:gd name="connsiteY83" fmla="*/ 1081825 h 4288665"/>
                <a:gd name="connsiteX84" fmla="*/ 0 w 2910625"/>
                <a:gd name="connsiteY84" fmla="*/ 746975 h 4288665"/>
                <a:gd name="connsiteX85" fmla="*/ 51515 w 2910625"/>
                <a:gd name="connsiteY85" fmla="*/ 425003 h 4288665"/>
                <a:gd name="connsiteX86" fmla="*/ 296214 w 2910625"/>
                <a:gd name="connsiteY86" fmla="*/ 257578 h 4288665"/>
                <a:gd name="connsiteX87" fmla="*/ 553792 w 2910625"/>
                <a:gd name="connsiteY8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08338 w 2910625"/>
                <a:gd name="connsiteY57" fmla="*/ 4121240 h 4288665"/>
                <a:gd name="connsiteX58" fmla="*/ 540913 w 2910625"/>
                <a:gd name="connsiteY58" fmla="*/ 3979572 h 4288665"/>
                <a:gd name="connsiteX59" fmla="*/ 450761 w 2910625"/>
                <a:gd name="connsiteY59" fmla="*/ 3863662 h 4288665"/>
                <a:gd name="connsiteX60" fmla="*/ 373487 w 2910625"/>
                <a:gd name="connsiteY60" fmla="*/ 3747752 h 4288665"/>
                <a:gd name="connsiteX61" fmla="*/ 296214 w 2910625"/>
                <a:gd name="connsiteY61" fmla="*/ 3644721 h 4288665"/>
                <a:gd name="connsiteX62" fmla="*/ 283335 w 2910625"/>
                <a:gd name="connsiteY62" fmla="*/ 3606085 h 4288665"/>
                <a:gd name="connsiteX63" fmla="*/ 244699 w 2910625"/>
                <a:gd name="connsiteY63" fmla="*/ 3554569 h 4288665"/>
                <a:gd name="connsiteX64" fmla="*/ 154546 w 2910625"/>
                <a:gd name="connsiteY64" fmla="*/ 3425780 h 4288665"/>
                <a:gd name="connsiteX65" fmla="*/ 77273 w 2910625"/>
                <a:gd name="connsiteY65" fmla="*/ 3271234 h 4288665"/>
                <a:gd name="connsiteX66" fmla="*/ 38637 w 2910625"/>
                <a:gd name="connsiteY66" fmla="*/ 3206840 h 4288665"/>
                <a:gd name="connsiteX67" fmla="*/ 0 w 2910625"/>
                <a:gd name="connsiteY67" fmla="*/ 3078051 h 4288665"/>
                <a:gd name="connsiteX68" fmla="*/ 38637 w 2910625"/>
                <a:gd name="connsiteY68" fmla="*/ 2807594 h 4288665"/>
                <a:gd name="connsiteX69" fmla="*/ 51515 w 2910625"/>
                <a:gd name="connsiteY69" fmla="*/ 2768958 h 4288665"/>
                <a:gd name="connsiteX70" fmla="*/ 90152 w 2910625"/>
                <a:gd name="connsiteY70" fmla="*/ 2730321 h 4288665"/>
                <a:gd name="connsiteX71" fmla="*/ 141668 w 2910625"/>
                <a:gd name="connsiteY71" fmla="*/ 2704564 h 4288665"/>
                <a:gd name="connsiteX72" fmla="*/ 180304 w 2910625"/>
                <a:gd name="connsiteY72" fmla="*/ 2678806 h 4288665"/>
                <a:gd name="connsiteX73" fmla="*/ 206062 w 2910625"/>
                <a:gd name="connsiteY73" fmla="*/ 2446986 h 4288665"/>
                <a:gd name="connsiteX74" fmla="*/ 218941 w 2910625"/>
                <a:gd name="connsiteY74" fmla="*/ 2318197 h 4288665"/>
                <a:gd name="connsiteX75" fmla="*/ 231820 w 2910625"/>
                <a:gd name="connsiteY75" fmla="*/ 2240924 h 4288665"/>
                <a:gd name="connsiteX76" fmla="*/ 257577 w 2910625"/>
                <a:gd name="connsiteY76" fmla="*/ 2163651 h 4288665"/>
                <a:gd name="connsiteX77" fmla="*/ 270456 w 2910625"/>
                <a:gd name="connsiteY77" fmla="*/ 1970468 h 4288665"/>
                <a:gd name="connsiteX78" fmla="*/ 218941 w 2910625"/>
                <a:gd name="connsiteY78" fmla="*/ 1545465 h 4288665"/>
                <a:gd name="connsiteX79" fmla="*/ 206062 w 2910625"/>
                <a:gd name="connsiteY79" fmla="*/ 1481071 h 4288665"/>
                <a:gd name="connsiteX80" fmla="*/ 128789 w 2910625"/>
                <a:gd name="connsiteY80" fmla="*/ 1352282 h 4288665"/>
                <a:gd name="connsiteX81" fmla="*/ 77273 w 2910625"/>
                <a:gd name="connsiteY81" fmla="*/ 1275009 h 4288665"/>
                <a:gd name="connsiteX82" fmla="*/ 51515 w 2910625"/>
                <a:gd name="connsiteY82" fmla="*/ 1081825 h 4288665"/>
                <a:gd name="connsiteX83" fmla="*/ 0 w 2910625"/>
                <a:gd name="connsiteY83" fmla="*/ 746975 h 4288665"/>
                <a:gd name="connsiteX84" fmla="*/ 51515 w 2910625"/>
                <a:gd name="connsiteY84" fmla="*/ 425003 h 4288665"/>
                <a:gd name="connsiteX85" fmla="*/ 296214 w 2910625"/>
                <a:gd name="connsiteY85" fmla="*/ 257578 h 4288665"/>
                <a:gd name="connsiteX86" fmla="*/ 553792 w 2910625"/>
                <a:gd name="connsiteY8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540913 w 2910625"/>
                <a:gd name="connsiteY57" fmla="*/ 3979572 h 4288665"/>
                <a:gd name="connsiteX58" fmla="*/ 450761 w 2910625"/>
                <a:gd name="connsiteY58" fmla="*/ 3863662 h 4288665"/>
                <a:gd name="connsiteX59" fmla="*/ 373487 w 2910625"/>
                <a:gd name="connsiteY59" fmla="*/ 3747752 h 4288665"/>
                <a:gd name="connsiteX60" fmla="*/ 296214 w 2910625"/>
                <a:gd name="connsiteY60" fmla="*/ 3644721 h 4288665"/>
                <a:gd name="connsiteX61" fmla="*/ 283335 w 2910625"/>
                <a:gd name="connsiteY61" fmla="*/ 3606085 h 4288665"/>
                <a:gd name="connsiteX62" fmla="*/ 244699 w 2910625"/>
                <a:gd name="connsiteY62" fmla="*/ 3554569 h 4288665"/>
                <a:gd name="connsiteX63" fmla="*/ 154546 w 2910625"/>
                <a:gd name="connsiteY63" fmla="*/ 3425780 h 4288665"/>
                <a:gd name="connsiteX64" fmla="*/ 77273 w 2910625"/>
                <a:gd name="connsiteY64" fmla="*/ 3271234 h 4288665"/>
                <a:gd name="connsiteX65" fmla="*/ 38637 w 2910625"/>
                <a:gd name="connsiteY65" fmla="*/ 3206840 h 4288665"/>
                <a:gd name="connsiteX66" fmla="*/ 0 w 2910625"/>
                <a:gd name="connsiteY66" fmla="*/ 3078051 h 4288665"/>
                <a:gd name="connsiteX67" fmla="*/ 38637 w 2910625"/>
                <a:gd name="connsiteY67" fmla="*/ 2807594 h 4288665"/>
                <a:gd name="connsiteX68" fmla="*/ 51515 w 2910625"/>
                <a:gd name="connsiteY68" fmla="*/ 2768958 h 4288665"/>
                <a:gd name="connsiteX69" fmla="*/ 90152 w 2910625"/>
                <a:gd name="connsiteY69" fmla="*/ 2730321 h 4288665"/>
                <a:gd name="connsiteX70" fmla="*/ 141668 w 2910625"/>
                <a:gd name="connsiteY70" fmla="*/ 2704564 h 4288665"/>
                <a:gd name="connsiteX71" fmla="*/ 180304 w 2910625"/>
                <a:gd name="connsiteY71" fmla="*/ 2678806 h 4288665"/>
                <a:gd name="connsiteX72" fmla="*/ 206062 w 2910625"/>
                <a:gd name="connsiteY72" fmla="*/ 2446986 h 4288665"/>
                <a:gd name="connsiteX73" fmla="*/ 218941 w 2910625"/>
                <a:gd name="connsiteY73" fmla="*/ 2318197 h 4288665"/>
                <a:gd name="connsiteX74" fmla="*/ 231820 w 2910625"/>
                <a:gd name="connsiteY74" fmla="*/ 2240924 h 4288665"/>
                <a:gd name="connsiteX75" fmla="*/ 257577 w 2910625"/>
                <a:gd name="connsiteY75" fmla="*/ 2163651 h 4288665"/>
                <a:gd name="connsiteX76" fmla="*/ 270456 w 2910625"/>
                <a:gd name="connsiteY76" fmla="*/ 1970468 h 4288665"/>
                <a:gd name="connsiteX77" fmla="*/ 218941 w 2910625"/>
                <a:gd name="connsiteY77" fmla="*/ 1545465 h 4288665"/>
                <a:gd name="connsiteX78" fmla="*/ 206062 w 2910625"/>
                <a:gd name="connsiteY78" fmla="*/ 1481071 h 4288665"/>
                <a:gd name="connsiteX79" fmla="*/ 128789 w 2910625"/>
                <a:gd name="connsiteY79" fmla="*/ 1352282 h 4288665"/>
                <a:gd name="connsiteX80" fmla="*/ 77273 w 2910625"/>
                <a:gd name="connsiteY80" fmla="*/ 1275009 h 4288665"/>
                <a:gd name="connsiteX81" fmla="*/ 51515 w 2910625"/>
                <a:gd name="connsiteY81" fmla="*/ 1081825 h 4288665"/>
                <a:gd name="connsiteX82" fmla="*/ 0 w 2910625"/>
                <a:gd name="connsiteY82" fmla="*/ 746975 h 4288665"/>
                <a:gd name="connsiteX83" fmla="*/ 51515 w 2910625"/>
                <a:gd name="connsiteY83" fmla="*/ 425003 h 4288665"/>
                <a:gd name="connsiteX84" fmla="*/ 296214 w 2910625"/>
                <a:gd name="connsiteY84" fmla="*/ 257578 h 4288665"/>
                <a:gd name="connsiteX85" fmla="*/ 553792 w 2910625"/>
                <a:gd name="connsiteY8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83335 w 2910625"/>
                <a:gd name="connsiteY60" fmla="*/ 3606085 h 4288665"/>
                <a:gd name="connsiteX61" fmla="*/ 244699 w 2910625"/>
                <a:gd name="connsiteY61" fmla="*/ 3554569 h 4288665"/>
                <a:gd name="connsiteX62" fmla="*/ 154546 w 2910625"/>
                <a:gd name="connsiteY62" fmla="*/ 3425780 h 4288665"/>
                <a:gd name="connsiteX63" fmla="*/ 77273 w 2910625"/>
                <a:gd name="connsiteY63" fmla="*/ 3271234 h 4288665"/>
                <a:gd name="connsiteX64" fmla="*/ 38637 w 2910625"/>
                <a:gd name="connsiteY64" fmla="*/ 3206840 h 4288665"/>
                <a:gd name="connsiteX65" fmla="*/ 0 w 2910625"/>
                <a:gd name="connsiteY65" fmla="*/ 3078051 h 4288665"/>
                <a:gd name="connsiteX66" fmla="*/ 38637 w 2910625"/>
                <a:gd name="connsiteY66" fmla="*/ 2807594 h 4288665"/>
                <a:gd name="connsiteX67" fmla="*/ 51515 w 2910625"/>
                <a:gd name="connsiteY67" fmla="*/ 2768958 h 4288665"/>
                <a:gd name="connsiteX68" fmla="*/ 90152 w 2910625"/>
                <a:gd name="connsiteY68" fmla="*/ 2730321 h 4288665"/>
                <a:gd name="connsiteX69" fmla="*/ 141668 w 2910625"/>
                <a:gd name="connsiteY69" fmla="*/ 2704564 h 4288665"/>
                <a:gd name="connsiteX70" fmla="*/ 180304 w 2910625"/>
                <a:gd name="connsiteY70" fmla="*/ 2678806 h 4288665"/>
                <a:gd name="connsiteX71" fmla="*/ 206062 w 2910625"/>
                <a:gd name="connsiteY71" fmla="*/ 2446986 h 4288665"/>
                <a:gd name="connsiteX72" fmla="*/ 218941 w 2910625"/>
                <a:gd name="connsiteY72" fmla="*/ 2318197 h 4288665"/>
                <a:gd name="connsiteX73" fmla="*/ 231820 w 2910625"/>
                <a:gd name="connsiteY73" fmla="*/ 2240924 h 4288665"/>
                <a:gd name="connsiteX74" fmla="*/ 257577 w 2910625"/>
                <a:gd name="connsiteY74" fmla="*/ 2163651 h 4288665"/>
                <a:gd name="connsiteX75" fmla="*/ 270456 w 2910625"/>
                <a:gd name="connsiteY75" fmla="*/ 1970468 h 4288665"/>
                <a:gd name="connsiteX76" fmla="*/ 218941 w 2910625"/>
                <a:gd name="connsiteY76" fmla="*/ 1545465 h 4288665"/>
                <a:gd name="connsiteX77" fmla="*/ 206062 w 2910625"/>
                <a:gd name="connsiteY77" fmla="*/ 1481071 h 4288665"/>
                <a:gd name="connsiteX78" fmla="*/ 128789 w 2910625"/>
                <a:gd name="connsiteY78" fmla="*/ 1352282 h 4288665"/>
                <a:gd name="connsiteX79" fmla="*/ 77273 w 2910625"/>
                <a:gd name="connsiteY79" fmla="*/ 1275009 h 4288665"/>
                <a:gd name="connsiteX80" fmla="*/ 51515 w 2910625"/>
                <a:gd name="connsiteY80" fmla="*/ 1081825 h 4288665"/>
                <a:gd name="connsiteX81" fmla="*/ 0 w 2910625"/>
                <a:gd name="connsiteY81" fmla="*/ 746975 h 4288665"/>
                <a:gd name="connsiteX82" fmla="*/ 51515 w 2910625"/>
                <a:gd name="connsiteY82" fmla="*/ 425003 h 4288665"/>
                <a:gd name="connsiteX83" fmla="*/ 296214 w 2910625"/>
                <a:gd name="connsiteY83" fmla="*/ 257578 h 4288665"/>
                <a:gd name="connsiteX84" fmla="*/ 553792 w 2910625"/>
                <a:gd name="connsiteY8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44699 w 2910625"/>
                <a:gd name="connsiteY60" fmla="*/ 3554569 h 4288665"/>
                <a:gd name="connsiteX61" fmla="*/ 154546 w 2910625"/>
                <a:gd name="connsiteY61" fmla="*/ 3425780 h 4288665"/>
                <a:gd name="connsiteX62" fmla="*/ 77273 w 2910625"/>
                <a:gd name="connsiteY62" fmla="*/ 3271234 h 4288665"/>
                <a:gd name="connsiteX63" fmla="*/ 38637 w 2910625"/>
                <a:gd name="connsiteY63" fmla="*/ 3206840 h 4288665"/>
                <a:gd name="connsiteX64" fmla="*/ 0 w 2910625"/>
                <a:gd name="connsiteY64" fmla="*/ 3078051 h 4288665"/>
                <a:gd name="connsiteX65" fmla="*/ 38637 w 2910625"/>
                <a:gd name="connsiteY65" fmla="*/ 2807594 h 4288665"/>
                <a:gd name="connsiteX66" fmla="*/ 51515 w 2910625"/>
                <a:gd name="connsiteY66" fmla="*/ 2768958 h 4288665"/>
                <a:gd name="connsiteX67" fmla="*/ 90152 w 2910625"/>
                <a:gd name="connsiteY67" fmla="*/ 2730321 h 4288665"/>
                <a:gd name="connsiteX68" fmla="*/ 141668 w 2910625"/>
                <a:gd name="connsiteY68" fmla="*/ 2704564 h 4288665"/>
                <a:gd name="connsiteX69" fmla="*/ 180304 w 2910625"/>
                <a:gd name="connsiteY69" fmla="*/ 2678806 h 4288665"/>
                <a:gd name="connsiteX70" fmla="*/ 206062 w 2910625"/>
                <a:gd name="connsiteY70" fmla="*/ 2446986 h 4288665"/>
                <a:gd name="connsiteX71" fmla="*/ 218941 w 2910625"/>
                <a:gd name="connsiteY71" fmla="*/ 2318197 h 4288665"/>
                <a:gd name="connsiteX72" fmla="*/ 231820 w 2910625"/>
                <a:gd name="connsiteY72" fmla="*/ 2240924 h 4288665"/>
                <a:gd name="connsiteX73" fmla="*/ 257577 w 2910625"/>
                <a:gd name="connsiteY73" fmla="*/ 2163651 h 4288665"/>
                <a:gd name="connsiteX74" fmla="*/ 270456 w 2910625"/>
                <a:gd name="connsiteY74" fmla="*/ 1970468 h 4288665"/>
                <a:gd name="connsiteX75" fmla="*/ 218941 w 2910625"/>
                <a:gd name="connsiteY75" fmla="*/ 1545465 h 4288665"/>
                <a:gd name="connsiteX76" fmla="*/ 206062 w 2910625"/>
                <a:gd name="connsiteY76" fmla="*/ 1481071 h 4288665"/>
                <a:gd name="connsiteX77" fmla="*/ 128789 w 2910625"/>
                <a:gd name="connsiteY77" fmla="*/ 1352282 h 4288665"/>
                <a:gd name="connsiteX78" fmla="*/ 77273 w 2910625"/>
                <a:gd name="connsiteY78" fmla="*/ 1275009 h 4288665"/>
                <a:gd name="connsiteX79" fmla="*/ 51515 w 2910625"/>
                <a:gd name="connsiteY79" fmla="*/ 1081825 h 4288665"/>
                <a:gd name="connsiteX80" fmla="*/ 0 w 2910625"/>
                <a:gd name="connsiteY80" fmla="*/ 746975 h 4288665"/>
                <a:gd name="connsiteX81" fmla="*/ 51515 w 2910625"/>
                <a:gd name="connsiteY81" fmla="*/ 425003 h 4288665"/>
                <a:gd name="connsiteX82" fmla="*/ 296214 w 2910625"/>
                <a:gd name="connsiteY82" fmla="*/ 257578 h 4288665"/>
                <a:gd name="connsiteX83" fmla="*/ 553792 w 2910625"/>
                <a:gd name="connsiteY8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38637 w 2910625"/>
                <a:gd name="connsiteY62" fmla="*/ 3206840 h 4288665"/>
                <a:gd name="connsiteX63" fmla="*/ 0 w 2910625"/>
                <a:gd name="connsiteY63" fmla="*/ 3078051 h 4288665"/>
                <a:gd name="connsiteX64" fmla="*/ 38637 w 2910625"/>
                <a:gd name="connsiteY64" fmla="*/ 2807594 h 4288665"/>
                <a:gd name="connsiteX65" fmla="*/ 51515 w 2910625"/>
                <a:gd name="connsiteY65" fmla="*/ 2768958 h 4288665"/>
                <a:gd name="connsiteX66" fmla="*/ 90152 w 2910625"/>
                <a:gd name="connsiteY66" fmla="*/ 2730321 h 4288665"/>
                <a:gd name="connsiteX67" fmla="*/ 141668 w 2910625"/>
                <a:gd name="connsiteY67" fmla="*/ 2704564 h 4288665"/>
                <a:gd name="connsiteX68" fmla="*/ 180304 w 2910625"/>
                <a:gd name="connsiteY68" fmla="*/ 2678806 h 4288665"/>
                <a:gd name="connsiteX69" fmla="*/ 206062 w 2910625"/>
                <a:gd name="connsiteY69" fmla="*/ 2446986 h 4288665"/>
                <a:gd name="connsiteX70" fmla="*/ 218941 w 2910625"/>
                <a:gd name="connsiteY70" fmla="*/ 2318197 h 4288665"/>
                <a:gd name="connsiteX71" fmla="*/ 231820 w 2910625"/>
                <a:gd name="connsiteY71" fmla="*/ 2240924 h 4288665"/>
                <a:gd name="connsiteX72" fmla="*/ 257577 w 2910625"/>
                <a:gd name="connsiteY72" fmla="*/ 2163651 h 4288665"/>
                <a:gd name="connsiteX73" fmla="*/ 270456 w 2910625"/>
                <a:gd name="connsiteY73" fmla="*/ 1970468 h 4288665"/>
                <a:gd name="connsiteX74" fmla="*/ 218941 w 2910625"/>
                <a:gd name="connsiteY74" fmla="*/ 1545465 h 4288665"/>
                <a:gd name="connsiteX75" fmla="*/ 206062 w 2910625"/>
                <a:gd name="connsiteY75" fmla="*/ 1481071 h 4288665"/>
                <a:gd name="connsiteX76" fmla="*/ 128789 w 2910625"/>
                <a:gd name="connsiteY76" fmla="*/ 1352282 h 4288665"/>
                <a:gd name="connsiteX77" fmla="*/ 77273 w 2910625"/>
                <a:gd name="connsiteY77" fmla="*/ 1275009 h 4288665"/>
                <a:gd name="connsiteX78" fmla="*/ 51515 w 2910625"/>
                <a:gd name="connsiteY78" fmla="*/ 1081825 h 4288665"/>
                <a:gd name="connsiteX79" fmla="*/ 0 w 2910625"/>
                <a:gd name="connsiteY79" fmla="*/ 746975 h 4288665"/>
                <a:gd name="connsiteX80" fmla="*/ 51515 w 2910625"/>
                <a:gd name="connsiteY80" fmla="*/ 425003 h 4288665"/>
                <a:gd name="connsiteX81" fmla="*/ 296214 w 2910625"/>
                <a:gd name="connsiteY81" fmla="*/ 257578 h 4288665"/>
                <a:gd name="connsiteX82" fmla="*/ 553792 w 2910625"/>
                <a:gd name="connsiteY8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90152 w 2910625"/>
                <a:gd name="connsiteY65" fmla="*/ 2730321 h 4288665"/>
                <a:gd name="connsiteX66" fmla="*/ 141668 w 2910625"/>
                <a:gd name="connsiteY66" fmla="*/ 2704564 h 4288665"/>
                <a:gd name="connsiteX67" fmla="*/ 180304 w 2910625"/>
                <a:gd name="connsiteY67" fmla="*/ 2678806 h 4288665"/>
                <a:gd name="connsiteX68" fmla="*/ 206062 w 2910625"/>
                <a:gd name="connsiteY68" fmla="*/ 2446986 h 4288665"/>
                <a:gd name="connsiteX69" fmla="*/ 218941 w 2910625"/>
                <a:gd name="connsiteY69" fmla="*/ 2318197 h 4288665"/>
                <a:gd name="connsiteX70" fmla="*/ 231820 w 2910625"/>
                <a:gd name="connsiteY70" fmla="*/ 2240924 h 4288665"/>
                <a:gd name="connsiteX71" fmla="*/ 257577 w 2910625"/>
                <a:gd name="connsiteY71" fmla="*/ 2163651 h 4288665"/>
                <a:gd name="connsiteX72" fmla="*/ 270456 w 2910625"/>
                <a:gd name="connsiteY72" fmla="*/ 1970468 h 4288665"/>
                <a:gd name="connsiteX73" fmla="*/ 218941 w 2910625"/>
                <a:gd name="connsiteY73" fmla="*/ 1545465 h 4288665"/>
                <a:gd name="connsiteX74" fmla="*/ 206062 w 2910625"/>
                <a:gd name="connsiteY74" fmla="*/ 1481071 h 4288665"/>
                <a:gd name="connsiteX75" fmla="*/ 128789 w 2910625"/>
                <a:gd name="connsiteY75" fmla="*/ 1352282 h 4288665"/>
                <a:gd name="connsiteX76" fmla="*/ 77273 w 2910625"/>
                <a:gd name="connsiteY76" fmla="*/ 1275009 h 4288665"/>
                <a:gd name="connsiteX77" fmla="*/ 51515 w 2910625"/>
                <a:gd name="connsiteY77" fmla="*/ 1081825 h 4288665"/>
                <a:gd name="connsiteX78" fmla="*/ 0 w 2910625"/>
                <a:gd name="connsiteY78" fmla="*/ 746975 h 4288665"/>
                <a:gd name="connsiteX79" fmla="*/ 51515 w 2910625"/>
                <a:gd name="connsiteY79" fmla="*/ 425003 h 4288665"/>
                <a:gd name="connsiteX80" fmla="*/ 296214 w 2910625"/>
                <a:gd name="connsiteY80" fmla="*/ 257578 h 4288665"/>
                <a:gd name="connsiteX81" fmla="*/ 553792 w 2910625"/>
                <a:gd name="connsiteY8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180304 w 2910625"/>
                <a:gd name="connsiteY66" fmla="*/ 2678806 h 4288665"/>
                <a:gd name="connsiteX67" fmla="*/ 206062 w 2910625"/>
                <a:gd name="connsiteY67" fmla="*/ 2446986 h 4288665"/>
                <a:gd name="connsiteX68" fmla="*/ 218941 w 2910625"/>
                <a:gd name="connsiteY68" fmla="*/ 2318197 h 4288665"/>
                <a:gd name="connsiteX69" fmla="*/ 231820 w 2910625"/>
                <a:gd name="connsiteY69" fmla="*/ 2240924 h 4288665"/>
                <a:gd name="connsiteX70" fmla="*/ 257577 w 2910625"/>
                <a:gd name="connsiteY70" fmla="*/ 2163651 h 4288665"/>
                <a:gd name="connsiteX71" fmla="*/ 270456 w 2910625"/>
                <a:gd name="connsiteY71" fmla="*/ 1970468 h 4288665"/>
                <a:gd name="connsiteX72" fmla="*/ 218941 w 2910625"/>
                <a:gd name="connsiteY72" fmla="*/ 1545465 h 4288665"/>
                <a:gd name="connsiteX73" fmla="*/ 206062 w 2910625"/>
                <a:gd name="connsiteY73" fmla="*/ 1481071 h 4288665"/>
                <a:gd name="connsiteX74" fmla="*/ 128789 w 2910625"/>
                <a:gd name="connsiteY74" fmla="*/ 1352282 h 4288665"/>
                <a:gd name="connsiteX75" fmla="*/ 77273 w 2910625"/>
                <a:gd name="connsiteY75" fmla="*/ 1275009 h 4288665"/>
                <a:gd name="connsiteX76" fmla="*/ 51515 w 2910625"/>
                <a:gd name="connsiteY76" fmla="*/ 1081825 h 4288665"/>
                <a:gd name="connsiteX77" fmla="*/ 0 w 2910625"/>
                <a:gd name="connsiteY77" fmla="*/ 746975 h 4288665"/>
                <a:gd name="connsiteX78" fmla="*/ 51515 w 2910625"/>
                <a:gd name="connsiteY78" fmla="*/ 425003 h 4288665"/>
                <a:gd name="connsiteX79" fmla="*/ 296214 w 2910625"/>
                <a:gd name="connsiteY79" fmla="*/ 257578 h 4288665"/>
                <a:gd name="connsiteX80" fmla="*/ 553792 w 2910625"/>
                <a:gd name="connsiteY8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206062 w 2910625"/>
                <a:gd name="connsiteY66" fmla="*/ 2446986 h 4288665"/>
                <a:gd name="connsiteX67" fmla="*/ 218941 w 2910625"/>
                <a:gd name="connsiteY67" fmla="*/ 2318197 h 4288665"/>
                <a:gd name="connsiteX68" fmla="*/ 231820 w 2910625"/>
                <a:gd name="connsiteY68" fmla="*/ 2240924 h 4288665"/>
                <a:gd name="connsiteX69" fmla="*/ 257577 w 2910625"/>
                <a:gd name="connsiteY69" fmla="*/ 2163651 h 4288665"/>
                <a:gd name="connsiteX70" fmla="*/ 270456 w 2910625"/>
                <a:gd name="connsiteY70" fmla="*/ 1970468 h 4288665"/>
                <a:gd name="connsiteX71" fmla="*/ 218941 w 2910625"/>
                <a:gd name="connsiteY71" fmla="*/ 1545465 h 4288665"/>
                <a:gd name="connsiteX72" fmla="*/ 206062 w 2910625"/>
                <a:gd name="connsiteY72" fmla="*/ 1481071 h 4288665"/>
                <a:gd name="connsiteX73" fmla="*/ 128789 w 2910625"/>
                <a:gd name="connsiteY73" fmla="*/ 1352282 h 4288665"/>
                <a:gd name="connsiteX74" fmla="*/ 77273 w 2910625"/>
                <a:gd name="connsiteY74" fmla="*/ 1275009 h 4288665"/>
                <a:gd name="connsiteX75" fmla="*/ 51515 w 2910625"/>
                <a:gd name="connsiteY75" fmla="*/ 1081825 h 4288665"/>
                <a:gd name="connsiteX76" fmla="*/ 0 w 2910625"/>
                <a:gd name="connsiteY76" fmla="*/ 746975 h 4288665"/>
                <a:gd name="connsiteX77" fmla="*/ 51515 w 2910625"/>
                <a:gd name="connsiteY77" fmla="*/ 425003 h 4288665"/>
                <a:gd name="connsiteX78" fmla="*/ 296214 w 2910625"/>
                <a:gd name="connsiteY78" fmla="*/ 257578 h 4288665"/>
                <a:gd name="connsiteX79" fmla="*/ 553792 w 2910625"/>
                <a:gd name="connsiteY7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06062 w 2910625"/>
                <a:gd name="connsiteY65" fmla="*/ 2446986 h 4288665"/>
                <a:gd name="connsiteX66" fmla="*/ 218941 w 2910625"/>
                <a:gd name="connsiteY66" fmla="*/ 2318197 h 4288665"/>
                <a:gd name="connsiteX67" fmla="*/ 231820 w 2910625"/>
                <a:gd name="connsiteY67" fmla="*/ 2240924 h 4288665"/>
                <a:gd name="connsiteX68" fmla="*/ 257577 w 2910625"/>
                <a:gd name="connsiteY68" fmla="*/ 2163651 h 4288665"/>
                <a:gd name="connsiteX69" fmla="*/ 270456 w 2910625"/>
                <a:gd name="connsiteY69" fmla="*/ 1970468 h 4288665"/>
                <a:gd name="connsiteX70" fmla="*/ 218941 w 2910625"/>
                <a:gd name="connsiteY70" fmla="*/ 1545465 h 4288665"/>
                <a:gd name="connsiteX71" fmla="*/ 206062 w 2910625"/>
                <a:gd name="connsiteY71" fmla="*/ 1481071 h 4288665"/>
                <a:gd name="connsiteX72" fmla="*/ 128789 w 2910625"/>
                <a:gd name="connsiteY72" fmla="*/ 1352282 h 4288665"/>
                <a:gd name="connsiteX73" fmla="*/ 77273 w 2910625"/>
                <a:gd name="connsiteY73" fmla="*/ 1275009 h 4288665"/>
                <a:gd name="connsiteX74" fmla="*/ 51515 w 2910625"/>
                <a:gd name="connsiteY74" fmla="*/ 1081825 h 4288665"/>
                <a:gd name="connsiteX75" fmla="*/ 0 w 2910625"/>
                <a:gd name="connsiteY75" fmla="*/ 746975 h 4288665"/>
                <a:gd name="connsiteX76" fmla="*/ 51515 w 2910625"/>
                <a:gd name="connsiteY76" fmla="*/ 425003 h 4288665"/>
                <a:gd name="connsiteX77" fmla="*/ 296214 w 2910625"/>
                <a:gd name="connsiteY77" fmla="*/ 257578 h 4288665"/>
                <a:gd name="connsiteX78" fmla="*/ 553792 w 2910625"/>
                <a:gd name="connsiteY7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31820 w 2910625"/>
                <a:gd name="connsiteY66" fmla="*/ 2240924 h 4288665"/>
                <a:gd name="connsiteX67" fmla="*/ 257577 w 2910625"/>
                <a:gd name="connsiteY67" fmla="*/ 2163651 h 4288665"/>
                <a:gd name="connsiteX68" fmla="*/ 270456 w 2910625"/>
                <a:gd name="connsiteY68" fmla="*/ 1970468 h 4288665"/>
                <a:gd name="connsiteX69" fmla="*/ 218941 w 2910625"/>
                <a:gd name="connsiteY69" fmla="*/ 1545465 h 4288665"/>
                <a:gd name="connsiteX70" fmla="*/ 206062 w 2910625"/>
                <a:gd name="connsiteY70" fmla="*/ 1481071 h 4288665"/>
                <a:gd name="connsiteX71" fmla="*/ 128789 w 2910625"/>
                <a:gd name="connsiteY71" fmla="*/ 1352282 h 4288665"/>
                <a:gd name="connsiteX72" fmla="*/ 77273 w 2910625"/>
                <a:gd name="connsiteY72" fmla="*/ 1275009 h 4288665"/>
                <a:gd name="connsiteX73" fmla="*/ 51515 w 2910625"/>
                <a:gd name="connsiteY73" fmla="*/ 1081825 h 4288665"/>
                <a:gd name="connsiteX74" fmla="*/ 0 w 2910625"/>
                <a:gd name="connsiteY74" fmla="*/ 746975 h 4288665"/>
                <a:gd name="connsiteX75" fmla="*/ 51515 w 2910625"/>
                <a:gd name="connsiteY75" fmla="*/ 425003 h 4288665"/>
                <a:gd name="connsiteX76" fmla="*/ 296214 w 2910625"/>
                <a:gd name="connsiteY76" fmla="*/ 257578 h 4288665"/>
                <a:gd name="connsiteX77" fmla="*/ 553792 w 2910625"/>
                <a:gd name="connsiteY7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206062 w 2910625"/>
                <a:gd name="connsiteY69" fmla="*/ 1481071 h 4288665"/>
                <a:gd name="connsiteX70" fmla="*/ 128789 w 2910625"/>
                <a:gd name="connsiteY70" fmla="*/ 1352282 h 4288665"/>
                <a:gd name="connsiteX71" fmla="*/ 77273 w 2910625"/>
                <a:gd name="connsiteY71" fmla="*/ 1275009 h 4288665"/>
                <a:gd name="connsiteX72" fmla="*/ 51515 w 2910625"/>
                <a:gd name="connsiteY72" fmla="*/ 1081825 h 4288665"/>
                <a:gd name="connsiteX73" fmla="*/ 0 w 2910625"/>
                <a:gd name="connsiteY73" fmla="*/ 746975 h 4288665"/>
                <a:gd name="connsiteX74" fmla="*/ 51515 w 2910625"/>
                <a:gd name="connsiteY74" fmla="*/ 425003 h 4288665"/>
                <a:gd name="connsiteX75" fmla="*/ 296214 w 2910625"/>
                <a:gd name="connsiteY75" fmla="*/ 257578 h 4288665"/>
                <a:gd name="connsiteX76" fmla="*/ 553792 w 2910625"/>
                <a:gd name="connsiteY7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77273 w 2910625"/>
                <a:gd name="connsiteY70" fmla="*/ 1275009 h 4288665"/>
                <a:gd name="connsiteX71" fmla="*/ 51515 w 2910625"/>
                <a:gd name="connsiteY71" fmla="*/ 1081825 h 4288665"/>
                <a:gd name="connsiteX72" fmla="*/ 0 w 2910625"/>
                <a:gd name="connsiteY72" fmla="*/ 746975 h 4288665"/>
                <a:gd name="connsiteX73" fmla="*/ 51515 w 2910625"/>
                <a:gd name="connsiteY73" fmla="*/ 425003 h 4288665"/>
                <a:gd name="connsiteX74" fmla="*/ 296214 w 2910625"/>
                <a:gd name="connsiteY74" fmla="*/ 257578 h 4288665"/>
                <a:gd name="connsiteX75" fmla="*/ 553792 w 2910625"/>
                <a:gd name="connsiteY7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51515 w 2910625"/>
                <a:gd name="connsiteY70" fmla="*/ 1081825 h 4288665"/>
                <a:gd name="connsiteX71" fmla="*/ 0 w 2910625"/>
                <a:gd name="connsiteY71" fmla="*/ 746975 h 4288665"/>
                <a:gd name="connsiteX72" fmla="*/ 51515 w 2910625"/>
                <a:gd name="connsiteY72" fmla="*/ 425003 h 4288665"/>
                <a:gd name="connsiteX73" fmla="*/ 296214 w 2910625"/>
                <a:gd name="connsiteY73" fmla="*/ 257578 h 4288665"/>
                <a:gd name="connsiteX74" fmla="*/ 553792 w 2910625"/>
                <a:gd name="connsiteY7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0 w 2910625"/>
                <a:gd name="connsiteY61" fmla="*/ 3078051 h 4288665"/>
                <a:gd name="connsiteX62" fmla="*/ 38637 w 2910625"/>
                <a:gd name="connsiteY62" fmla="*/ 2807594 h 4288665"/>
                <a:gd name="connsiteX63" fmla="*/ 141668 w 2910625"/>
                <a:gd name="connsiteY63" fmla="*/ 2704564 h 4288665"/>
                <a:gd name="connsiteX64" fmla="*/ 218941 w 2910625"/>
                <a:gd name="connsiteY64" fmla="*/ 2318197 h 4288665"/>
                <a:gd name="connsiteX65" fmla="*/ 257577 w 2910625"/>
                <a:gd name="connsiteY65" fmla="*/ 2163651 h 4288665"/>
                <a:gd name="connsiteX66" fmla="*/ 270456 w 2910625"/>
                <a:gd name="connsiteY66" fmla="*/ 1970468 h 4288665"/>
                <a:gd name="connsiteX67" fmla="*/ 218941 w 2910625"/>
                <a:gd name="connsiteY67" fmla="*/ 1545465 h 4288665"/>
                <a:gd name="connsiteX68" fmla="*/ 128789 w 2910625"/>
                <a:gd name="connsiteY68" fmla="*/ 1352282 h 4288665"/>
                <a:gd name="connsiteX69" fmla="*/ 51515 w 2910625"/>
                <a:gd name="connsiteY69" fmla="*/ 1081825 h 4288665"/>
                <a:gd name="connsiteX70" fmla="*/ 0 w 2910625"/>
                <a:gd name="connsiteY70" fmla="*/ 746975 h 4288665"/>
                <a:gd name="connsiteX71" fmla="*/ 51515 w 2910625"/>
                <a:gd name="connsiteY71" fmla="*/ 425003 h 4288665"/>
                <a:gd name="connsiteX72" fmla="*/ 296214 w 2910625"/>
                <a:gd name="connsiteY72" fmla="*/ 257578 h 4288665"/>
                <a:gd name="connsiteX73" fmla="*/ 553792 w 2910625"/>
                <a:gd name="connsiteY7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738648 w 2910625"/>
                <a:gd name="connsiteY47" fmla="*/ 4185634 h 4288665"/>
                <a:gd name="connsiteX48" fmla="*/ 1635617 w 2910625"/>
                <a:gd name="connsiteY48" fmla="*/ 4211392 h 4288665"/>
                <a:gd name="connsiteX49" fmla="*/ 1532586 w 2910625"/>
                <a:gd name="connsiteY49" fmla="*/ 4250028 h 4288665"/>
                <a:gd name="connsiteX50" fmla="*/ 1468192 w 2910625"/>
                <a:gd name="connsiteY50" fmla="*/ 4262907 h 4288665"/>
                <a:gd name="connsiteX51" fmla="*/ 1429555 w 2910625"/>
                <a:gd name="connsiteY51" fmla="*/ 4275786 h 4288665"/>
                <a:gd name="connsiteX52" fmla="*/ 1249251 w 2910625"/>
                <a:gd name="connsiteY52" fmla="*/ 4288665 h 4288665"/>
                <a:gd name="connsiteX53" fmla="*/ 1004552 w 2910625"/>
                <a:gd name="connsiteY53" fmla="*/ 4275786 h 4288665"/>
                <a:gd name="connsiteX54" fmla="*/ 862884 w 2910625"/>
                <a:gd name="connsiteY54" fmla="*/ 4211392 h 4288665"/>
                <a:gd name="connsiteX55" fmla="*/ 708338 w 2910625"/>
                <a:gd name="connsiteY55" fmla="*/ 4121240 h 4288665"/>
                <a:gd name="connsiteX56" fmla="*/ 450761 w 2910625"/>
                <a:gd name="connsiteY56" fmla="*/ 3863662 h 4288665"/>
                <a:gd name="connsiteX57" fmla="*/ 373487 w 2910625"/>
                <a:gd name="connsiteY57" fmla="*/ 3747752 h 4288665"/>
                <a:gd name="connsiteX58" fmla="*/ 296214 w 2910625"/>
                <a:gd name="connsiteY58" fmla="*/ 3644721 h 4288665"/>
                <a:gd name="connsiteX59" fmla="*/ 154546 w 2910625"/>
                <a:gd name="connsiteY59" fmla="*/ 3425780 h 4288665"/>
                <a:gd name="connsiteX60" fmla="*/ 0 w 2910625"/>
                <a:gd name="connsiteY60" fmla="*/ 3078051 h 4288665"/>
                <a:gd name="connsiteX61" fmla="*/ 38637 w 2910625"/>
                <a:gd name="connsiteY61" fmla="*/ 2807594 h 4288665"/>
                <a:gd name="connsiteX62" fmla="*/ 141668 w 2910625"/>
                <a:gd name="connsiteY62" fmla="*/ 2704564 h 4288665"/>
                <a:gd name="connsiteX63" fmla="*/ 218941 w 2910625"/>
                <a:gd name="connsiteY63" fmla="*/ 2318197 h 4288665"/>
                <a:gd name="connsiteX64" fmla="*/ 257577 w 2910625"/>
                <a:gd name="connsiteY64" fmla="*/ 2163651 h 4288665"/>
                <a:gd name="connsiteX65" fmla="*/ 270456 w 2910625"/>
                <a:gd name="connsiteY65" fmla="*/ 1970468 h 4288665"/>
                <a:gd name="connsiteX66" fmla="*/ 218941 w 2910625"/>
                <a:gd name="connsiteY66" fmla="*/ 1545465 h 4288665"/>
                <a:gd name="connsiteX67" fmla="*/ 128789 w 2910625"/>
                <a:gd name="connsiteY67" fmla="*/ 1352282 h 4288665"/>
                <a:gd name="connsiteX68" fmla="*/ 51515 w 2910625"/>
                <a:gd name="connsiteY68" fmla="*/ 1081825 h 4288665"/>
                <a:gd name="connsiteX69" fmla="*/ 0 w 2910625"/>
                <a:gd name="connsiteY69" fmla="*/ 746975 h 4288665"/>
                <a:gd name="connsiteX70" fmla="*/ 51515 w 2910625"/>
                <a:gd name="connsiteY70" fmla="*/ 425003 h 4288665"/>
                <a:gd name="connsiteX71" fmla="*/ 296214 w 2910625"/>
                <a:gd name="connsiteY71" fmla="*/ 257578 h 4288665"/>
                <a:gd name="connsiteX72" fmla="*/ 553792 w 2910625"/>
                <a:gd name="connsiteY7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09104 w 2910625"/>
                <a:gd name="connsiteY44" fmla="*/ 3953814 h 4288665"/>
                <a:gd name="connsiteX45" fmla="*/ 1918952 w 2910625"/>
                <a:gd name="connsiteY45" fmla="*/ 4043966 h 4288665"/>
                <a:gd name="connsiteX46" fmla="*/ 1738648 w 2910625"/>
                <a:gd name="connsiteY46" fmla="*/ 4185634 h 4288665"/>
                <a:gd name="connsiteX47" fmla="*/ 1635617 w 2910625"/>
                <a:gd name="connsiteY47" fmla="*/ 4211392 h 4288665"/>
                <a:gd name="connsiteX48" fmla="*/ 1532586 w 2910625"/>
                <a:gd name="connsiteY48" fmla="*/ 4250028 h 4288665"/>
                <a:gd name="connsiteX49" fmla="*/ 1468192 w 2910625"/>
                <a:gd name="connsiteY49" fmla="*/ 4262907 h 4288665"/>
                <a:gd name="connsiteX50" fmla="*/ 1429555 w 2910625"/>
                <a:gd name="connsiteY50" fmla="*/ 4275786 h 4288665"/>
                <a:gd name="connsiteX51" fmla="*/ 1249251 w 2910625"/>
                <a:gd name="connsiteY51" fmla="*/ 4288665 h 4288665"/>
                <a:gd name="connsiteX52" fmla="*/ 1004552 w 2910625"/>
                <a:gd name="connsiteY52" fmla="*/ 4275786 h 4288665"/>
                <a:gd name="connsiteX53" fmla="*/ 862884 w 2910625"/>
                <a:gd name="connsiteY53" fmla="*/ 4211392 h 4288665"/>
                <a:gd name="connsiteX54" fmla="*/ 708338 w 2910625"/>
                <a:gd name="connsiteY54" fmla="*/ 4121240 h 4288665"/>
                <a:gd name="connsiteX55" fmla="*/ 450761 w 2910625"/>
                <a:gd name="connsiteY55" fmla="*/ 3863662 h 4288665"/>
                <a:gd name="connsiteX56" fmla="*/ 373487 w 2910625"/>
                <a:gd name="connsiteY56" fmla="*/ 3747752 h 4288665"/>
                <a:gd name="connsiteX57" fmla="*/ 296214 w 2910625"/>
                <a:gd name="connsiteY57" fmla="*/ 3644721 h 4288665"/>
                <a:gd name="connsiteX58" fmla="*/ 154546 w 2910625"/>
                <a:gd name="connsiteY58" fmla="*/ 3425780 h 4288665"/>
                <a:gd name="connsiteX59" fmla="*/ 0 w 2910625"/>
                <a:gd name="connsiteY59" fmla="*/ 3078051 h 4288665"/>
                <a:gd name="connsiteX60" fmla="*/ 38637 w 2910625"/>
                <a:gd name="connsiteY60" fmla="*/ 2807594 h 4288665"/>
                <a:gd name="connsiteX61" fmla="*/ 141668 w 2910625"/>
                <a:gd name="connsiteY61" fmla="*/ 2704564 h 4288665"/>
                <a:gd name="connsiteX62" fmla="*/ 218941 w 2910625"/>
                <a:gd name="connsiteY62" fmla="*/ 2318197 h 4288665"/>
                <a:gd name="connsiteX63" fmla="*/ 257577 w 2910625"/>
                <a:gd name="connsiteY63" fmla="*/ 2163651 h 4288665"/>
                <a:gd name="connsiteX64" fmla="*/ 270456 w 2910625"/>
                <a:gd name="connsiteY64" fmla="*/ 1970468 h 4288665"/>
                <a:gd name="connsiteX65" fmla="*/ 218941 w 2910625"/>
                <a:gd name="connsiteY65" fmla="*/ 1545465 h 4288665"/>
                <a:gd name="connsiteX66" fmla="*/ 128789 w 2910625"/>
                <a:gd name="connsiteY66" fmla="*/ 1352282 h 4288665"/>
                <a:gd name="connsiteX67" fmla="*/ 51515 w 2910625"/>
                <a:gd name="connsiteY67" fmla="*/ 1081825 h 4288665"/>
                <a:gd name="connsiteX68" fmla="*/ 0 w 2910625"/>
                <a:gd name="connsiteY68" fmla="*/ 746975 h 4288665"/>
                <a:gd name="connsiteX69" fmla="*/ 51515 w 2910625"/>
                <a:gd name="connsiteY69" fmla="*/ 425003 h 4288665"/>
                <a:gd name="connsiteX70" fmla="*/ 296214 w 2910625"/>
                <a:gd name="connsiteY70" fmla="*/ 257578 h 4288665"/>
                <a:gd name="connsiteX71" fmla="*/ 553792 w 2910625"/>
                <a:gd name="connsiteY7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09104 w 2910625"/>
                <a:gd name="connsiteY43" fmla="*/ 3953814 h 4288665"/>
                <a:gd name="connsiteX44" fmla="*/ 1918952 w 2910625"/>
                <a:gd name="connsiteY44" fmla="*/ 4043966 h 4288665"/>
                <a:gd name="connsiteX45" fmla="*/ 1738648 w 2910625"/>
                <a:gd name="connsiteY45" fmla="*/ 4185634 h 4288665"/>
                <a:gd name="connsiteX46" fmla="*/ 1635617 w 2910625"/>
                <a:gd name="connsiteY46" fmla="*/ 4211392 h 4288665"/>
                <a:gd name="connsiteX47" fmla="*/ 1532586 w 2910625"/>
                <a:gd name="connsiteY47" fmla="*/ 4250028 h 4288665"/>
                <a:gd name="connsiteX48" fmla="*/ 1468192 w 2910625"/>
                <a:gd name="connsiteY48" fmla="*/ 4262907 h 4288665"/>
                <a:gd name="connsiteX49" fmla="*/ 1429555 w 2910625"/>
                <a:gd name="connsiteY49" fmla="*/ 4275786 h 4288665"/>
                <a:gd name="connsiteX50" fmla="*/ 1249251 w 2910625"/>
                <a:gd name="connsiteY50" fmla="*/ 4288665 h 4288665"/>
                <a:gd name="connsiteX51" fmla="*/ 1004552 w 2910625"/>
                <a:gd name="connsiteY51" fmla="*/ 4275786 h 4288665"/>
                <a:gd name="connsiteX52" fmla="*/ 862884 w 2910625"/>
                <a:gd name="connsiteY52" fmla="*/ 4211392 h 4288665"/>
                <a:gd name="connsiteX53" fmla="*/ 708338 w 2910625"/>
                <a:gd name="connsiteY53" fmla="*/ 4121240 h 4288665"/>
                <a:gd name="connsiteX54" fmla="*/ 450761 w 2910625"/>
                <a:gd name="connsiteY54" fmla="*/ 3863662 h 4288665"/>
                <a:gd name="connsiteX55" fmla="*/ 373487 w 2910625"/>
                <a:gd name="connsiteY55" fmla="*/ 3747752 h 4288665"/>
                <a:gd name="connsiteX56" fmla="*/ 296214 w 2910625"/>
                <a:gd name="connsiteY56" fmla="*/ 3644721 h 4288665"/>
                <a:gd name="connsiteX57" fmla="*/ 154546 w 2910625"/>
                <a:gd name="connsiteY57" fmla="*/ 3425780 h 4288665"/>
                <a:gd name="connsiteX58" fmla="*/ 0 w 2910625"/>
                <a:gd name="connsiteY58" fmla="*/ 3078051 h 4288665"/>
                <a:gd name="connsiteX59" fmla="*/ 38637 w 2910625"/>
                <a:gd name="connsiteY59" fmla="*/ 2807594 h 4288665"/>
                <a:gd name="connsiteX60" fmla="*/ 141668 w 2910625"/>
                <a:gd name="connsiteY60" fmla="*/ 2704564 h 4288665"/>
                <a:gd name="connsiteX61" fmla="*/ 218941 w 2910625"/>
                <a:gd name="connsiteY61" fmla="*/ 2318197 h 4288665"/>
                <a:gd name="connsiteX62" fmla="*/ 257577 w 2910625"/>
                <a:gd name="connsiteY62" fmla="*/ 2163651 h 4288665"/>
                <a:gd name="connsiteX63" fmla="*/ 270456 w 2910625"/>
                <a:gd name="connsiteY63" fmla="*/ 1970468 h 4288665"/>
                <a:gd name="connsiteX64" fmla="*/ 218941 w 2910625"/>
                <a:gd name="connsiteY64" fmla="*/ 1545465 h 4288665"/>
                <a:gd name="connsiteX65" fmla="*/ 128789 w 2910625"/>
                <a:gd name="connsiteY65" fmla="*/ 1352282 h 4288665"/>
                <a:gd name="connsiteX66" fmla="*/ 51515 w 2910625"/>
                <a:gd name="connsiteY66" fmla="*/ 1081825 h 4288665"/>
                <a:gd name="connsiteX67" fmla="*/ 0 w 2910625"/>
                <a:gd name="connsiteY67" fmla="*/ 746975 h 4288665"/>
                <a:gd name="connsiteX68" fmla="*/ 51515 w 2910625"/>
                <a:gd name="connsiteY68" fmla="*/ 425003 h 4288665"/>
                <a:gd name="connsiteX69" fmla="*/ 296214 w 2910625"/>
                <a:gd name="connsiteY69" fmla="*/ 257578 h 4288665"/>
                <a:gd name="connsiteX70" fmla="*/ 553792 w 2910625"/>
                <a:gd name="connsiteY7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40924 w 2910625"/>
                <a:gd name="connsiteY36" fmla="*/ 3078051 h 4288665"/>
                <a:gd name="connsiteX37" fmla="*/ 2215166 w 2910625"/>
                <a:gd name="connsiteY37" fmla="*/ 3322749 h 4288665"/>
                <a:gd name="connsiteX38" fmla="*/ 2202287 w 2910625"/>
                <a:gd name="connsiteY38" fmla="*/ 3464417 h 4288665"/>
                <a:gd name="connsiteX39" fmla="*/ 2176530 w 2910625"/>
                <a:gd name="connsiteY39" fmla="*/ 3567448 h 4288665"/>
                <a:gd name="connsiteX40" fmla="*/ 2137893 w 2910625"/>
                <a:gd name="connsiteY40" fmla="*/ 3721994 h 4288665"/>
                <a:gd name="connsiteX41" fmla="*/ 2112135 w 2910625"/>
                <a:gd name="connsiteY41" fmla="*/ 3773510 h 4288665"/>
                <a:gd name="connsiteX42" fmla="*/ 2009104 w 2910625"/>
                <a:gd name="connsiteY42" fmla="*/ 3953814 h 4288665"/>
                <a:gd name="connsiteX43" fmla="*/ 1918952 w 2910625"/>
                <a:gd name="connsiteY43" fmla="*/ 4043966 h 4288665"/>
                <a:gd name="connsiteX44" fmla="*/ 1738648 w 2910625"/>
                <a:gd name="connsiteY44" fmla="*/ 4185634 h 4288665"/>
                <a:gd name="connsiteX45" fmla="*/ 1635617 w 2910625"/>
                <a:gd name="connsiteY45" fmla="*/ 4211392 h 4288665"/>
                <a:gd name="connsiteX46" fmla="*/ 1532586 w 2910625"/>
                <a:gd name="connsiteY46" fmla="*/ 4250028 h 4288665"/>
                <a:gd name="connsiteX47" fmla="*/ 1468192 w 2910625"/>
                <a:gd name="connsiteY47" fmla="*/ 4262907 h 4288665"/>
                <a:gd name="connsiteX48" fmla="*/ 1429555 w 2910625"/>
                <a:gd name="connsiteY48" fmla="*/ 4275786 h 4288665"/>
                <a:gd name="connsiteX49" fmla="*/ 1249251 w 2910625"/>
                <a:gd name="connsiteY49" fmla="*/ 4288665 h 4288665"/>
                <a:gd name="connsiteX50" fmla="*/ 1004552 w 2910625"/>
                <a:gd name="connsiteY50" fmla="*/ 4275786 h 4288665"/>
                <a:gd name="connsiteX51" fmla="*/ 862884 w 2910625"/>
                <a:gd name="connsiteY51" fmla="*/ 4211392 h 4288665"/>
                <a:gd name="connsiteX52" fmla="*/ 708338 w 2910625"/>
                <a:gd name="connsiteY52" fmla="*/ 4121240 h 4288665"/>
                <a:gd name="connsiteX53" fmla="*/ 450761 w 2910625"/>
                <a:gd name="connsiteY53" fmla="*/ 3863662 h 4288665"/>
                <a:gd name="connsiteX54" fmla="*/ 373487 w 2910625"/>
                <a:gd name="connsiteY54" fmla="*/ 3747752 h 4288665"/>
                <a:gd name="connsiteX55" fmla="*/ 296214 w 2910625"/>
                <a:gd name="connsiteY55" fmla="*/ 3644721 h 4288665"/>
                <a:gd name="connsiteX56" fmla="*/ 154546 w 2910625"/>
                <a:gd name="connsiteY56" fmla="*/ 3425780 h 4288665"/>
                <a:gd name="connsiteX57" fmla="*/ 0 w 2910625"/>
                <a:gd name="connsiteY57" fmla="*/ 3078051 h 4288665"/>
                <a:gd name="connsiteX58" fmla="*/ 38637 w 2910625"/>
                <a:gd name="connsiteY58" fmla="*/ 2807594 h 4288665"/>
                <a:gd name="connsiteX59" fmla="*/ 141668 w 2910625"/>
                <a:gd name="connsiteY59" fmla="*/ 2704564 h 4288665"/>
                <a:gd name="connsiteX60" fmla="*/ 218941 w 2910625"/>
                <a:gd name="connsiteY60" fmla="*/ 2318197 h 4288665"/>
                <a:gd name="connsiteX61" fmla="*/ 257577 w 2910625"/>
                <a:gd name="connsiteY61" fmla="*/ 2163651 h 4288665"/>
                <a:gd name="connsiteX62" fmla="*/ 270456 w 2910625"/>
                <a:gd name="connsiteY62" fmla="*/ 1970468 h 4288665"/>
                <a:gd name="connsiteX63" fmla="*/ 218941 w 2910625"/>
                <a:gd name="connsiteY63" fmla="*/ 1545465 h 4288665"/>
                <a:gd name="connsiteX64" fmla="*/ 128789 w 2910625"/>
                <a:gd name="connsiteY64" fmla="*/ 1352282 h 4288665"/>
                <a:gd name="connsiteX65" fmla="*/ 51515 w 2910625"/>
                <a:gd name="connsiteY65" fmla="*/ 1081825 h 4288665"/>
                <a:gd name="connsiteX66" fmla="*/ 0 w 2910625"/>
                <a:gd name="connsiteY66" fmla="*/ 746975 h 4288665"/>
                <a:gd name="connsiteX67" fmla="*/ 51515 w 2910625"/>
                <a:gd name="connsiteY67" fmla="*/ 425003 h 4288665"/>
                <a:gd name="connsiteX68" fmla="*/ 296214 w 2910625"/>
                <a:gd name="connsiteY68" fmla="*/ 257578 h 4288665"/>
                <a:gd name="connsiteX69" fmla="*/ 553792 w 2910625"/>
                <a:gd name="connsiteY6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15166 w 2910625"/>
                <a:gd name="connsiteY36" fmla="*/ 3322749 h 4288665"/>
                <a:gd name="connsiteX37" fmla="*/ 2202287 w 2910625"/>
                <a:gd name="connsiteY37" fmla="*/ 3464417 h 4288665"/>
                <a:gd name="connsiteX38" fmla="*/ 2176530 w 2910625"/>
                <a:gd name="connsiteY38" fmla="*/ 3567448 h 4288665"/>
                <a:gd name="connsiteX39" fmla="*/ 2137893 w 2910625"/>
                <a:gd name="connsiteY39" fmla="*/ 3721994 h 4288665"/>
                <a:gd name="connsiteX40" fmla="*/ 2112135 w 2910625"/>
                <a:gd name="connsiteY40" fmla="*/ 3773510 h 4288665"/>
                <a:gd name="connsiteX41" fmla="*/ 2009104 w 2910625"/>
                <a:gd name="connsiteY41" fmla="*/ 3953814 h 4288665"/>
                <a:gd name="connsiteX42" fmla="*/ 1918952 w 2910625"/>
                <a:gd name="connsiteY42" fmla="*/ 4043966 h 4288665"/>
                <a:gd name="connsiteX43" fmla="*/ 1738648 w 2910625"/>
                <a:gd name="connsiteY43" fmla="*/ 4185634 h 4288665"/>
                <a:gd name="connsiteX44" fmla="*/ 1635617 w 2910625"/>
                <a:gd name="connsiteY44" fmla="*/ 4211392 h 4288665"/>
                <a:gd name="connsiteX45" fmla="*/ 1532586 w 2910625"/>
                <a:gd name="connsiteY45" fmla="*/ 4250028 h 4288665"/>
                <a:gd name="connsiteX46" fmla="*/ 1468192 w 2910625"/>
                <a:gd name="connsiteY46" fmla="*/ 4262907 h 4288665"/>
                <a:gd name="connsiteX47" fmla="*/ 1429555 w 2910625"/>
                <a:gd name="connsiteY47" fmla="*/ 4275786 h 4288665"/>
                <a:gd name="connsiteX48" fmla="*/ 1249251 w 2910625"/>
                <a:gd name="connsiteY48" fmla="*/ 4288665 h 4288665"/>
                <a:gd name="connsiteX49" fmla="*/ 1004552 w 2910625"/>
                <a:gd name="connsiteY49" fmla="*/ 4275786 h 4288665"/>
                <a:gd name="connsiteX50" fmla="*/ 862884 w 2910625"/>
                <a:gd name="connsiteY50" fmla="*/ 4211392 h 4288665"/>
                <a:gd name="connsiteX51" fmla="*/ 708338 w 2910625"/>
                <a:gd name="connsiteY51" fmla="*/ 4121240 h 4288665"/>
                <a:gd name="connsiteX52" fmla="*/ 450761 w 2910625"/>
                <a:gd name="connsiteY52" fmla="*/ 3863662 h 4288665"/>
                <a:gd name="connsiteX53" fmla="*/ 373487 w 2910625"/>
                <a:gd name="connsiteY53" fmla="*/ 3747752 h 4288665"/>
                <a:gd name="connsiteX54" fmla="*/ 296214 w 2910625"/>
                <a:gd name="connsiteY54" fmla="*/ 3644721 h 4288665"/>
                <a:gd name="connsiteX55" fmla="*/ 154546 w 2910625"/>
                <a:gd name="connsiteY55" fmla="*/ 3425780 h 4288665"/>
                <a:gd name="connsiteX56" fmla="*/ 0 w 2910625"/>
                <a:gd name="connsiteY56" fmla="*/ 3078051 h 4288665"/>
                <a:gd name="connsiteX57" fmla="*/ 38637 w 2910625"/>
                <a:gd name="connsiteY57" fmla="*/ 2807594 h 4288665"/>
                <a:gd name="connsiteX58" fmla="*/ 141668 w 2910625"/>
                <a:gd name="connsiteY58" fmla="*/ 2704564 h 4288665"/>
                <a:gd name="connsiteX59" fmla="*/ 218941 w 2910625"/>
                <a:gd name="connsiteY59" fmla="*/ 2318197 h 4288665"/>
                <a:gd name="connsiteX60" fmla="*/ 257577 w 2910625"/>
                <a:gd name="connsiteY60" fmla="*/ 2163651 h 4288665"/>
                <a:gd name="connsiteX61" fmla="*/ 270456 w 2910625"/>
                <a:gd name="connsiteY61" fmla="*/ 1970468 h 4288665"/>
                <a:gd name="connsiteX62" fmla="*/ 218941 w 2910625"/>
                <a:gd name="connsiteY62" fmla="*/ 1545465 h 4288665"/>
                <a:gd name="connsiteX63" fmla="*/ 128789 w 2910625"/>
                <a:gd name="connsiteY63" fmla="*/ 1352282 h 4288665"/>
                <a:gd name="connsiteX64" fmla="*/ 51515 w 2910625"/>
                <a:gd name="connsiteY64" fmla="*/ 1081825 h 4288665"/>
                <a:gd name="connsiteX65" fmla="*/ 0 w 2910625"/>
                <a:gd name="connsiteY65" fmla="*/ 746975 h 4288665"/>
                <a:gd name="connsiteX66" fmla="*/ 51515 w 2910625"/>
                <a:gd name="connsiteY66" fmla="*/ 425003 h 4288665"/>
                <a:gd name="connsiteX67" fmla="*/ 296214 w 2910625"/>
                <a:gd name="connsiteY67" fmla="*/ 257578 h 4288665"/>
                <a:gd name="connsiteX68" fmla="*/ 553792 w 2910625"/>
                <a:gd name="connsiteY6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02287 w 2910625"/>
                <a:gd name="connsiteY36" fmla="*/ 3464417 h 4288665"/>
                <a:gd name="connsiteX37" fmla="*/ 2176530 w 2910625"/>
                <a:gd name="connsiteY37" fmla="*/ 3567448 h 4288665"/>
                <a:gd name="connsiteX38" fmla="*/ 2137893 w 2910625"/>
                <a:gd name="connsiteY38" fmla="*/ 3721994 h 4288665"/>
                <a:gd name="connsiteX39" fmla="*/ 2112135 w 2910625"/>
                <a:gd name="connsiteY39" fmla="*/ 3773510 h 4288665"/>
                <a:gd name="connsiteX40" fmla="*/ 2009104 w 2910625"/>
                <a:gd name="connsiteY40" fmla="*/ 3953814 h 4288665"/>
                <a:gd name="connsiteX41" fmla="*/ 1918952 w 2910625"/>
                <a:gd name="connsiteY41" fmla="*/ 4043966 h 4288665"/>
                <a:gd name="connsiteX42" fmla="*/ 1738648 w 2910625"/>
                <a:gd name="connsiteY42" fmla="*/ 4185634 h 4288665"/>
                <a:gd name="connsiteX43" fmla="*/ 1635617 w 2910625"/>
                <a:gd name="connsiteY43" fmla="*/ 4211392 h 4288665"/>
                <a:gd name="connsiteX44" fmla="*/ 1532586 w 2910625"/>
                <a:gd name="connsiteY44" fmla="*/ 4250028 h 4288665"/>
                <a:gd name="connsiteX45" fmla="*/ 1468192 w 2910625"/>
                <a:gd name="connsiteY45" fmla="*/ 4262907 h 4288665"/>
                <a:gd name="connsiteX46" fmla="*/ 1429555 w 2910625"/>
                <a:gd name="connsiteY46" fmla="*/ 4275786 h 4288665"/>
                <a:gd name="connsiteX47" fmla="*/ 1249251 w 2910625"/>
                <a:gd name="connsiteY47" fmla="*/ 4288665 h 4288665"/>
                <a:gd name="connsiteX48" fmla="*/ 1004552 w 2910625"/>
                <a:gd name="connsiteY48" fmla="*/ 4275786 h 4288665"/>
                <a:gd name="connsiteX49" fmla="*/ 862884 w 2910625"/>
                <a:gd name="connsiteY49" fmla="*/ 4211392 h 4288665"/>
                <a:gd name="connsiteX50" fmla="*/ 708338 w 2910625"/>
                <a:gd name="connsiteY50" fmla="*/ 4121240 h 4288665"/>
                <a:gd name="connsiteX51" fmla="*/ 450761 w 2910625"/>
                <a:gd name="connsiteY51" fmla="*/ 3863662 h 4288665"/>
                <a:gd name="connsiteX52" fmla="*/ 373487 w 2910625"/>
                <a:gd name="connsiteY52" fmla="*/ 3747752 h 4288665"/>
                <a:gd name="connsiteX53" fmla="*/ 296214 w 2910625"/>
                <a:gd name="connsiteY53" fmla="*/ 3644721 h 4288665"/>
                <a:gd name="connsiteX54" fmla="*/ 154546 w 2910625"/>
                <a:gd name="connsiteY54" fmla="*/ 3425780 h 4288665"/>
                <a:gd name="connsiteX55" fmla="*/ 0 w 2910625"/>
                <a:gd name="connsiteY55" fmla="*/ 3078051 h 4288665"/>
                <a:gd name="connsiteX56" fmla="*/ 38637 w 2910625"/>
                <a:gd name="connsiteY56" fmla="*/ 2807594 h 4288665"/>
                <a:gd name="connsiteX57" fmla="*/ 141668 w 2910625"/>
                <a:gd name="connsiteY57" fmla="*/ 2704564 h 4288665"/>
                <a:gd name="connsiteX58" fmla="*/ 218941 w 2910625"/>
                <a:gd name="connsiteY58" fmla="*/ 2318197 h 4288665"/>
                <a:gd name="connsiteX59" fmla="*/ 257577 w 2910625"/>
                <a:gd name="connsiteY59" fmla="*/ 2163651 h 4288665"/>
                <a:gd name="connsiteX60" fmla="*/ 270456 w 2910625"/>
                <a:gd name="connsiteY60" fmla="*/ 1970468 h 4288665"/>
                <a:gd name="connsiteX61" fmla="*/ 218941 w 2910625"/>
                <a:gd name="connsiteY61" fmla="*/ 1545465 h 4288665"/>
                <a:gd name="connsiteX62" fmla="*/ 128789 w 2910625"/>
                <a:gd name="connsiteY62" fmla="*/ 1352282 h 4288665"/>
                <a:gd name="connsiteX63" fmla="*/ 51515 w 2910625"/>
                <a:gd name="connsiteY63" fmla="*/ 1081825 h 4288665"/>
                <a:gd name="connsiteX64" fmla="*/ 0 w 2910625"/>
                <a:gd name="connsiteY64" fmla="*/ 746975 h 4288665"/>
                <a:gd name="connsiteX65" fmla="*/ 51515 w 2910625"/>
                <a:gd name="connsiteY65" fmla="*/ 425003 h 4288665"/>
                <a:gd name="connsiteX66" fmla="*/ 296214 w 2910625"/>
                <a:gd name="connsiteY66" fmla="*/ 257578 h 4288665"/>
                <a:gd name="connsiteX67" fmla="*/ 553792 w 2910625"/>
                <a:gd name="connsiteY6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202287 w 2910625"/>
                <a:gd name="connsiteY35" fmla="*/ 3464417 h 4288665"/>
                <a:gd name="connsiteX36" fmla="*/ 2176530 w 2910625"/>
                <a:gd name="connsiteY36" fmla="*/ 3567448 h 4288665"/>
                <a:gd name="connsiteX37" fmla="*/ 2137893 w 2910625"/>
                <a:gd name="connsiteY37" fmla="*/ 3721994 h 4288665"/>
                <a:gd name="connsiteX38" fmla="*/ 2112135 w 2910625"/>
                <a:gd name="connsiteY38" fmla="*/ 3773510 h 4288665"/>
                <a:gd name="connsiteX39" fmla="*/ 2009104 w 2910625"/>
                <a:gd name="connsiteY39" fmla="*/ 3953814 h 4288665"/>
                <a:gd name="connsiteX40" fmla="*/ 1918952 w 2910625"/>
                <a:gd name="connsiteY40" fmla="*/ 4043966 h 4288665"/>
                <a:gd name="connsiteX41" fmla="*/ 1738648 w 2910625"/>
                <a:gd name="connsiteY41" fmla="*/ 4185634 h 4288665"/>
                <a:gd name="connsiteX42" fmla="*/ 1635617 w 2910625"/>
                <a:gd name="connsiteY42" fmla="*/ 4211392 h 4288665"/>
                <a:gd name="connsiteX43" fmla="*/ 1532586 w 2910625"/>
                <a:gd name="connsiteY43" fmla="*/ 4250028 h 4288665"/>
                <a:gd name="connsiteX44" fmla="*/ 1468192 w 2910625"/>
                <a:gd name="connsiteY44" fmla="*/ 4262907 h 4288665"/>
                <a:gd name="connsiteX45" fmla="*/ 1429555 w 2910625"/>
                <a:gd name="connsiteY45" fmla="*/ 4275786 h 4288665"/>
                <a:gd name="connsiteX46" fmla="*/ 1249251 w 2910625"/>
                <a:gd name="connsiteY46" fmla="*/ 4288665 h 4288665"/>
                <a:gd name="connsiteX47" fmla="*/ 1004552 w 2910625"/>
                <a:gd name="connsiteY47" fmla="*/ 4275786 h 4288665"/>
                <a:gd name="connsiteX48" fmla="*/ 862884 w 2910625"/>
                <a:gd name="connsiteY48" fmla="*/ 4211392 h 4288665"/>
                <a:gd name="connsiteX49" fmla="*/ 708338 w 2910625"/>
                <a:gd name="connsiteY49" fmla="*/ 4121240 h 4288665"/>
                <a:gd name="connsiteX50" fmla="*/ 450761 w 2910625"/>
                <a:gd name="connsiteY50" fmla="*/ 3863662 h 4288665"/>
                <a:gd name="connsiteX51" fmla="*/ 373487 w 2910625"/>
                <a:gd name="connsiteY51" fmla="*/ 3747752 h 4288665"/>
                <a:gd name="connsiteX52" fmla="*/ 296214 w 2910625"/>
                <a:gd name="connsiteY52" fmla="*/ 3644721 h 4288665"/>
                <a:gd name="connsiteX53" fmla="*/ 154546 w 2910625"/>
                <a:gd name="connsiteY53" fmla="*/ 3425780 h 4288665"/>
                <a:gd name="connsiteX54" fmla="*/ 0 w 2910625"/>
                <a:gd name="connsiteY54" fmla="*/ 3078051 h 4288665"/>
                <a:gd name="connsiteX55" fmla="*/ 38637 w 2910625"/>
                <a:gd name="connsiteY55" fmla="*/ 2807594 h 4288665"/>
                <a:gd name="connsiteX56" fmla="*/ 141668 w 2910625"/>
                <a:gd name="connsiteY56" fmla="*/ 2704564 h 4288665"/>
                <a:gd name="connsiteX57" fmla="*/ 218941 w 2910625"/>
                <a:gd name="connsiteY57" fmla="*/ 2318197 h 4288665"/>
                <a:gd name="connsiteX58" fmla="*/ 257577 w 2910625"/>
                <a:gd name="connsiteY58" fmla="*/ 2163651 h 4288665"/>
                <a:gd name="connsiteX59" fmla="*/ 270456 w 2910625"/>
                <a:gd name="connsiteY59" fmla="*/ 1970468 h 4288665"/>
                <a:gd name="connsiteX60" fmla="*/ 218941 w 2910625"/>
                <a:gd name="connsiteY60" fmla="*/ 1545465 h 4288665"/>
                <a:gd name="connsiteX61" fmla="*/ 128789 w 2910625"/>
                <a:gd name="connsiteY61" fmla="*/ 1352282 h 4288665"/>
                <a:gd name="connsiteX62" fmla="*/ 51515 w 2910625"/>
                <a:gd name="connsiteY62" fmla="*/ 1081825 h 4288665"/>
                <a:gd name="connsiteX63" fmla="*/ 0 w 2910625"/>
                <a:gd name="connsiteY63" fmla="*/ 746975 h 4288665"/>
                <a:gd name="connsiteX64" fmla="*/ 51515 w 2910625"/>
                <a:gd name="connsiteY64" fmla="*/ 425003 h 4288665"/>
                <a:gd name="connsiteX65" fmla="*/ 296214 w 2910625"/>
                <a:gd name="connsiteY65" fmla="*/ 257578 h 4288665"/>
                <a:gd name="connsiteX66" fmla="*/ 553792 w 2910625"/>
                <a:gd name="connsiteY6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472744 w 2910625"/>
                <a:gd name="connsiteY33" fmla="*/ 3000778 h 4288665"/>
                <a:gd name="connsiteX34" fmla="*/ 2202287 w 2910625"/>
                <a:gd name="connsiteY34" fmla="*/ 3464417 h 4288665"/>
                <a:gd name="connsiteX35" fmla="*/ 2176530 w 2910625"/>
                <a:gd name="connsiteY35" fmla="*/ 3567448 h 4288665"/>
                <a:gd name="connsiteX36" fmla="*/ 2137893 w 2910625"/>
                <a:gd name="connsiteY36" fmla="*/ 3721994 h 4288665"/>
                <a:gd name="connsiteX37" fmla="*/ 2112135 w 2910625"/>
                <a:gd name="connsiteY37" fmla="*/ 3773510 h 4288665"/>
                <a:gd name="connsiteX38" fmla="*/ 2009104 w 2910625"/>
                <a:gd name="connsiteY38" fmla="*/ 3953814 h 4288665"/>
                <a:gd name="connsiteX39" fmla="*/ 1918952 w 2910625"/>
                <a:gd name="connsiteY39" fmla="*/ 4043966 h 4288665"/>
                <a:gd name="connsiteX40" fmla="*/ 1738648 w 2910625"/>
                <a:gd name="connsiteY40" fmla="*/ 4185634 h 4288665"/>
                <a:gd name="connsiteX41" fmla="*/ 1635617 w 2910625"/>
                <a:gd name="connsiteY41" fmla="*/ 4211392 h 4288665"/>
                <a:gd name="connsiteX42" fmla="*/ 1532586 w 2910625"/>
                <a:gd name="connsiteY42" fmla="*/ 4250028 h 4288665"/>
                <a:gd name="connsiteX43" fmla="*/ 1468192 w 2910625"/>
                <a:gd name="connsiteY43" fmla="*/ 4262907 h 4288665"/>
                <a:gd name="connsiteX44" fmla="*/ 1429555 w 2910625"/>
                <a:gd name="connsiteY44" fmla="*/ 4275786 h 4288665"/>
                <a:gd name="connsiteX45" fmla="*/ 1249251 w 2910625"/>
                <a:gd name="connsiteY45" fmla="*/ 4288665 h 4288665"/>
                <a:gd name="connsiteX46" fmla="*/ 1004552 w 2910625"/>
                <a:gd name="connsiteY46" fmla="*/ 4275786 h 4288665"/>
                <a:gd name="connsiteX47" fmla="*/ 862884 w 2910625"/>
                <a:gd name="connsiteY47" fmla="*/ 4211392 h 4288665"/>
                <a:gd name="connsiteX48" fmla="*/ 708338 w 2910625"/>
                <a:gd name="connsiteY48" fmla="*/ 4121240 h 4288665"/>
                <a:gd name="connsiteX49" fmla="*/ 450761 w 2910625"/>
                <a:gd name="connsiteY49" fmla="*/ 3863662 h 4288665"/>
                <a:gd name="connsiteX50" fmla="*/ 373487 w 2910625"/>
                <a:gd name="connsiteY50" fmla="*/ 3747752 h 4288665"/>
                <a:gd name="connsiteX51" fmla="*/ 296214 w 2910625"/>
                <a:gd name="connsiteY51" fmla="*/ 3644721 h 4288665"/>
                <a:gd name="connsiteX52" fmla="*/ 154546 w 2910625"/>
                <a:gd name="connsiteY52" fmla="*/ 3425780 h 4288665"/>
                <a:gd name="connsiteX53" fmla="*/ 0 w 2910625"/>
                <a:gd name="connsiteY53" fmla="*/ 3078051 h 4288665"/>
                <a:gd name="connsiteX54" fmla="*/ 38637 w 2910625"/>
                <a:gd name="connsiteY54" fmla="*/ 2807594 h 4288665"/>
                <a:gd name="connsiteX55" fmla="*/ 141668 w 2910625"/>
                <a:gd name="connsiteY55" fmla="*/ 2704564 h 4288665"/>
                <a:gd name="connsiteX56" fmla="*/ 218941 w 2910625"/>
                <a:gd name="connsiteY56" fmla="*/ 2318197 h 4288665"/>
                <a:gd name="connsiteX57" fmla="*/ 257577 w 2910625"/>
                <a:gd name="connsiteY57" fmla="*/ 2163651 h 4288665"/>
                <a:gd name="connsiteX58" fmla="*/ 270456 w 2910625"/>
                <a:gd name="connsiteY58" fmla="*/ 1970468 h 4288665"/>
                <a:gd name="connsiteX59" fmla="*/ 218941 w 2910625"/>
                <a:gd name="connsiteY59" fmla="*/ 1545465 h 4288665"/>
                <a:gd name="connsiteX60" fmla="*/ 128789 w 2910625"/>
                <a:gd name="connsiteY60" fmla="*/ 1352282 h 4288665"/>
                <a:gd name="connsiteX61" fmla="*/ 51515 w 2910625"/>
                <a:gd name="connsiteY61" fmla="*/ 1081825 h 4288665"/>
                <a:gd name="connsiteX62" fmla="*/ 0 w 2910625"/>
                <a:gd name="connsiteY62" fmla="*/ 746975 h 4288665"/>
                <a:gd name="connsiteX63" fmla="*/ 51515 w 2910625"/>
                <a:gd name="connsiteY63" fmla="*/ 425003 h 4288665"/>
                <a:gd name="connsiteX64" fmla="*/ 296214 w 2910625"/>
                <a:gd name="connsiteY64" fmla="*/ 257578 h 4288665"/>
                <a:gd name="connsiteX65" fmla="*/ 553792 w 2910625"/>
                <a:gd name="connsiteY6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472744 w 2910625"/>
                <a:gd name="connsiteY32" fmla="*/ 3000778 h 4288665"/>
                <a:gd name="connsiteX33" fmla="*/ 2202287 w 2910625"/>
                <a:gd name="connsiteY33" fmla="*/ 3464417 h 4288665"/>
                <a:gd name="connsiteX34" fmla="*/ 2176530 w 2910625"/>
                <a:gd name="connsiteY34" fmla="*/ 3567448 h 4288665"/>
                <a:gd name="connsiteX35" fmla="*/ 2137893 w 2910625"/>
                <a:gd name="connsiteY35" fmla="*/ 3721994 h 4288665"/>
                <a:gd name="connsiteX36" fmla="*/ 2112135 w 2910625"/>
                <a:gd name="connsiteY36" fmla="*/ 3773510 h 4288665"/>
                <a:gd name="connsiteX37" fmla="*/ 2009104 w 2910625"/>
                <a:gd name="connsiteY37" fmla="*/ 3953814 h 4288665"/>
                <a:gd name="connsiteX38" fmla="*/ 1918952 w 2910625"/>
                <a:gd name="connsiteY38" fmla="*/ 4043966 h 4288665"/>
                <a:gd name="connsiteX39" fmla="*/ 1738648 w 2910625"/>
                <a:gd name="connsiteY39" fmla="*/ 4185634 h 4288665"/>
                <a:gd name="connsiteX40" fmla="*/ 1635617 w 2910625"/>
                <a:gd name="connsiteY40" fmla="*/ 4211392 h 4288665"/>
                <a:gd name="connsiteX41" fmla="*/ 1532586 w 2910625"/>
                <a:gd name="connsiteY41" fmla="*/ 4250028 h 4288665"/>
                <a:gd name="connsiteX42" fmla="*/ 1468192 w 2910625"/>
                <a:gd name="connsiteY42" fmla="*/ 4262907 h 4288665"/>
                <a:gd name="connsiteX43" fmla="*/ 1429555 w 2910625"/>
                <a:gd name="connsiteY43" fmla="*/ 4275786 h 4288665"/>
                <a:gd name="connsiteX44" fmla="*/ 1249251 w 2910625"/>
                <a:gd name="connsiteY44" fmla="*/ 4288665 h 4288665"/>
                <a:gd name="connsiteX45" fmla="*/ 1004552 w 2910625"/>
                <a:gd name="connsiteY45" fmla="*/ 4275786 h 4288665"/>
                <a:gd name="connsiteX46" fmla="*/ 862884 w 2910625"/>
                <a:gd name="connsiteY46" fmla="*/ 4211392 h 4288665"/>
                <a:gd name="connsiteX47" fmla="*/ 708338 w 2910625"/>
                <a:gd name="connsiteY47" fmla="*/ 4121240 h 4288665"/>
                <a:gd name="connsiteX48" fmla="*/ 450761 w 2910625"/>
                <a:gd name="connsiteY48" fmla="*/ 3863662 h 4288665"/>
                <a:gd name="connsiteX49" fmla="*/ 373487 w 2910625"/>
                <a:gd name="connsiteY49" fmla="*/ 3747752 h 4288665"/>
                <a:gd name="connsiteX50" fmla="*/ 296214 w 2910625"/>
                <a:gd name="connsiteY50" fmla="*/ 3644721 h 4288665"/>
                <a:gd name="connsiteX51" fmla="*/ 154546 w 2910625"/>
                <a:gd name="connsiteY51" fmla="*/ 3425780 h 4288665"/>
                <a:gd name="connsiteX52" fmla="*/ 0 w 2910625"/>
                <a:gd name="connsiteY52" fmla="*/ 3078051 h 4288665"/>
                <a:gd name="connsiteX53" fmla="*/ 38637 w 2910625"/>
                <a:gd name="connsiteY53" fmla="*/ 2807594 h 4288665"/>
                <a:gd name="connsiteX54" fmla="*/ 141668 w 2910625"/>
                <a:gd name="connsiteY54" fmla="*/ 2704564 h 4288665"/>
                <a:gd name="connsiteX55" fmla="*/ 218941 w 2910625"/>
                <a:gd name="connsiteY55" fmla="*/ 2318197 h 4288665"/>
                <a:gd name="connsiteX56" fmla="*/ 257577 w 2910625"/>
                <a:gd name="connsiteY56" fmla="*/ 2163651 h 4288665"/>
                <a:gd name="connsiteX57" fmla="*/ 270456 w 2910625"/>
                <a:gd name="connsiteY57" fmla="*/ 1970468 h 4288665"/>
                <a:gd name="connsiteX58" fmla="*/ 218941 w 2910625"/>
                <a:gd name="connsiteY58" fmla="*/ 1545465 h 4288665"/>
                <a:gd name="connsiteX59" fmla="*/ 128789 w 2910625"/>
                <a:gd name="connsiteY59" fmla="*/ 1352282 h 4288665"/>
                <a:gd name="connsiteX60" fmla="*/ 51515 w 2910625"/>
                <a:gd name="connsiteY60" fmla="*/ 1081825 h 4288665"/>
                <a:gd name="connsiteX61" fmla="*/ 0 w 2910625"/>
                <a:gd name="connsiteY61" fmla="*/ 746975 h 4288665"/>
                <a:gd name="connsiteX62" fmla="*/ 51515 w 2910625"/>
                <a:gd name="connsiteY62" fmla="*/ 425003 h 4288665"/>
                <a:gd name="connsiteX63" fmla="*/ 296214 w 2910625"/>
                <a:gd name="connsiteY63" fmla="*/ 257578 h 4288665"/>
                <a:gd name="connsiteX64" fmla="*/ 553792 w 2910625"/>
                <a:gd name="connsiteY6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691684 w 2910625"/>
                <a:gd name="connsiteY29" fmla="*/ 2743200 h 4288665"/>
                <a:gd name="connsiteX30" fmla="*/ 2678806 w 2910625"/>
                <a:gd name="connsiteY30" fmla="*/ 2781837 h 4288665"/>
                <a:gd name="connsiteX31" fmla="*/ 2472744 w 2910625"/>
                <a:gd name="connsiteY31" fmla="*/ 3000778 h 4288665"/>
                <a:gd name="connsiteX32" fmla="*/ 2202287 w 2910625"/>
                <a:gd name="connsiteY32" fmla="*/ 3464417 h 4288665"/>
                <a:gd name="connsiteX33" fmla="*/ 2176530 w 2910625"/>
                <a:gd name="connsiteY33" fmla="*/ 3567448 h 4288665"/>
                <a:gd name="connsiteX34" fmla="*/ 2137893 w 2910625"/>
                <a:gd name="connsiteY34" fmla="*/ 3721994 h 4288665"/>
                <a:gd name="connsiteX35" fmla="*/ 2112135 w 2910625"/>
                <a:gd name="connsiteY35" fmla="*/ 3773510 h 4288665"/>
                <a:gd name="connsiteX36" fmla="*/ 2009104 w 2910625"/>
                <a:gd name="connsiteY36" fmla="*/ 3953814 h 4288665"/>
                <a:gd name="connsiteX37" fmla="*/ 1918952 w 2910625"/>
                <a:gd name="connsiteY37" fmla="*/ 4043966 h 4288665"/>
                <a:gd name="connsiteX38" fmla="*/ 1738648 w 2910625"/>
                <a:gd name="connsiteY38" fmla="*/ 4185634 h 4288665"/>
                <a:gd name="connsiteX39" fmla="*/ 1635617 w 2910625"/>
                <a:gd name="connsiteY39" fmla="*/ 4211392 h 4288665"/>
                <a:gd name="connsiteX40" fmla="*/ 1532586 w 2910625"/>
                <a:gd name="connsiteY40" fmla="*/ 4250028 h 4288665"/>
                <a:gd name="connsiteX41" fmla="*/ 1468192 w 2910625"/>
                <a:gd name="connsiteY41" fmla="*/ 4262907 h 4288665"/>
                <a:gd name="connsiteX42" fmla="*/ 1429555 w 2910625"/>
                <a:gd name="connsiteY42" fmla="*/ 4275786 h 4288665"/>
                <a:gd name="connsiteX43" fmla="*/ 1249251 w 2910625"/>
                <a:gd name="connsiteY43" fmla="*/ 4288665 h 4288665"/>
                <a:gd name="connsiteX44" fmla="*/ 1004552 w 2910625"/>
                <a:gd name="connsiteY44" fmla="*/ 4275786 h 4288665"/>
                <a:gd name="connsiteX45" fmla="*/ 862884 w 2910625"/>
                <a:gd name="connsiteY45" fmla="*/ 4211392 h 4288665"/>
                <a:gd name="connsiteX46" fmla="*/ 708338 w 2910625"/>
                <a:gd name="connsiteY46" fmla="*/ 4121240 h 4288665"/>
                <a:gd name="connsiteX47" fmla="*/ 450761 w 2910625"/>
                <a:gd name="connsiteY47" fmla="*/ 3863662 h 4288665"/>
                <a:gd name="connsiteX48" fmla="*/ 373487 w 2910625"/>
                <a:gd name="connsiteY48" fmla="*/ 3747752 h 4288665"/>
                <a:gd name="connsiteX49" fmla="*/ 296214 w 2910625"/>
                <a:gd name="connsiteY49" fmla="*/ 3644721 h 4288665"/>
                <a:gd name="connsiteX50" fmla="*/ 154546 w 2910625"/>
                <a:gd name="connsiteY50" fmla="*/ 3425780 h 4288665"/>
                <a:gd name="connsiteX51" fmla="*/ 0 w 2910625"/>
                <a:gd name="connsiteY51" fmla="*/ 3078051 h 4288665"/>
                <a:gd name="connsiteX52" fmla="*/ 38637 w 2910625"/>
                <a:gd name="connsiteY52" fmla="*/ 2807594 h 4288665"/>
                <a:gd name="connsiteX53" fmla="*/ 141668 w 2910625"/>
                <a:gd name="connsiteY53" fmla="*/ 2704564 h 4288665"/>
                <a:gd name="connsiteX54" fmla="*/ 218941 w 2910625"/>
                <a:gd name="connsiteY54" fmla="*/ 2318197 h 4288665"/>
                <a:gd name="connsiteX55" fmla="*/ 257577 w 2910625"/>
                <a:gd name="connsiteY55" fmla="*/ 2163651 h 4288665"/>
                <a:gd name="connsiteX56" fmla="*/ 270456 w 2910625"/>
                <a:gd name="connsiteY56" fmla="*/ 1970468 h 4288665"/>
                <a:gd name="connsiteX57" fmla="*/ 218941 w 2910625"/>
                <a:gd name="connsiteY57" fmla="*/ 1545465 h 4288665"/>
                <a:gd name="connsiteX58" fmla="*/ 128789 w 2910625"/>
                <a:gd name="connsiteY58" fmla="*/ 1352282 h 4288665"/>
                <a:gd name="connsiteX59" fmla="*/ 51515 w 2910625"/>
                <a:gd name="connsiteY59" fmla="*/ 1081825 h 4288665"/>
                <a:gd name="connsiteX60" fmla="*/ 0 w 2910625"/>
                <a:gd name="connsiteY60" fmla="*/ 746975 h 4288665"/>
                <a:gd name="connsiteX61" fmla="*/ 51515 w 2910625"/>
                <a:gd name="connsiteY61" fmla="*/ 425003 h 4288665"/>
                <a:gd name="connsiteX62" fmla="*/ 296214 w 2910625"/>
                <a:gd name="connsiteY62" fmla="*/ 257578 h 4288665"/>
                <a:gd name="connsiteX63" fmla="*/ 553792 w 2910625"/>
                <a:gd name="connsiteY6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691684 w 2910625"/>
                <a:gd name="connsiteY28" fmla="*/ 2743200 h 4288665"/>
                <a:gd name="connsiteX29" fmla="*/ 2678806 w 2910625"/>
                <a:gd name="connsiteY29" fmla="*/ 2781837 h 4288665"/>
                <a:gd name="connsiteX30" fmla="*/ 2472744 w 2910625"/>
                <a:gd name="connsiteY30" fmla="*/ 3000778 h 4288665"/>
                <a:gd name="connsiteX31" fmla="*/ 2202287 w 2910625"/>
                <a:gd name="connsiteY31" fmla="*/ 3464417 h 4288665"/>
                <a:gd name="connsiteX32" fmla="*/ 2176530 w 2910625"/>
                <a:gd name="connsiteY32" fmla="*/ 3567448 h 4288665"/>
                <a:gd name="connsiteX33" fmla="*/ 2137893 w 2910625"/>
                <a:gd name="connsiteY33" fmla="*/ 3721994 h 4288665"/>
                <a:gd name="connsiteX34" fmla="*/ 2112135 w 2910625"/>
                <a:gd name="connsiteY34" fmla="*/ 3773510 h 4288665"/>
                <a:gd name="connsiteX35" fmla="*/ 2009104 w 2910625"/>
                <a:gd name="connsiteY35" fmla="*/ 3953814 h 4288665"/>
                <a:gd name="connsiteX36" fmla="*/ 1918952 w 2910625"/>
                <a:gd name="connsiteY36" fmla="*/ 4043966 h 4288665"/>
                <a:gd name="connsiteX37" fmla="*/ 1738648 w 2910625"/>
                <a:gd name="connsiteY37" fmla="*/ 4185634 h 4288665"/>
                <a:gd name="connsiteX38" fmla="*/ 1635617 w 2910625"/>
                <a:gd name="connsiteY38" fmla="*/ 4211392 h 4288665"/>
                <a:gd name="connsiteX39" fmla="*/ 1532586 w 2910625"/>
                <a:gd name="connsiteY39" fmla="*/ 4250028 h 4288665"/>
                <a:gd name="connsiteX40" fmla="*/ 1468192 w 2910625"/>
                <a:gd name="connsiteY40" fmla="*/ 4262907 h 4288665"/>
                <a:gd name="connsiteX41" fmla="*/ 1429555 w 2910625"/>
                <a:gd name="connsiteY41" fmla="*/ 4275786 h 4288665"/>
                <a:gd name="connsiteX42" fmla="*/ 1249251 w 2910625"/>
                <a:gd name="connsiteY42" fmla="*/ 4288665 h 4288665"/>
                <a:gd name="connsiteX43" fmla="*/ 1004552 w 2910625"/>
                <a:gd name="connsiteY43" fmla="*/ 4275786 h 4288665"/>
                <a:gd name="connsiteX44" fmla="*/ 862884 w 2910625"/>
                <a:gd name="connsiteY44" fmla="*/ 4211392 h 4288665"/>
                <a:gd name="connsiteX45" fmla="*/ 708338 w 2910625"/>
                <a:gd name="connsiteY45" fmla="*/ 4121240 h 4288665"/>
                <a:gd name="connsiteX46" fmla="*/ 450761 w 2910625"/>
                <a:gd name="connsiteY46" fmla="*/ 3863662 h 4288665"/>
                <a:gd name="connsiteX47" fmla="*/ 373487 w 2910625"/>
                <a:gd name="connsiteY47" fmla="*/ 3747752 h 4288665"/>
                <a:gd name="connsiteX48" fmla="*/ 296214 w 2910625"/>
                <a:gd name="connsiteY48" fmla="*/ 3644721 h 4288665"/>
                <a:gd name="connsiteX49" fmla="*/ 154546 w 2910625"/>
                <a:gd name="connsiteY49" fmla="*/ 3425780 h 4288665"/>
                <a:gd name="connsiteX50" fmla="*/ 0 w 2910625"/>
                <a:gd name="connsiteY50" fmla="*/ 3078051 h 4288665"/>
                <a:gd name="connsiteX51" fmla="*/ 38637 w 2910625"/>
                <a:gd name="connsiteY51" fmla="*/ 2807594 h 4288665"/>
                <a:gd name="connsiteX52" fmla="*/ 141668 w 2910625"/>
                <a:gd name="connsiteY52" fmla="*/ 2704564 h 4288665"/>
                <a:gd name="connsiteX53" fmla="*/ 218941 w 2910625"/>
                <a:gd name="connsiteY53" fmla="*/ 2318197 h 4288665"/>
                <a:gd name="connsiteX54" fmla="*/ 257577 w 2910625"/>
                <a:gd name="connsiteY54" fmla="*/ 2163651 h 4288665"/>
                <a:gd name="connsiteX55" fmla="*/ 270456 w 2910625"/>
                <a:gd name="connsiteY55" fmla="*/ 1970468 h 4288665"/>
                <a:gd name="connsiteX56" fmla="*/ 218941 w 2910625"/>
                <a:gd name="connsiteY56" fmla="*/ 1545465 h 4288665"/>
                <a:gd name="connsiteX57" fmla="*/ 128789 w 2910625"/>
                <a:gd name="connsiteY57" fmla="*/ 1352282 h 4288665"/>
                <a:gd name="connsiteX58" fmla="*/ 51515 w 2910625"/>
                <a:gd name="connsiteY58" fmla="*/ 1081825 h 4288665"/>
                <a:gd name="connsiteX59" fmla="*/ 0 w 2910625"/>
                <a:gd name="connsiteY59" fmla="*/ 746975 h 4288665"/>
                <a:gd name="connsiteX60" fmla="*/ 51515 w 2910625"/>
                <a:gd name="connsiteY60" fmla="*/ 425003 h 4288665"/>
                <a:gd name="connsiteX61" fmla="*/ 296214 w 2910625"/>
                <a:gd name="connsiteY61" fmla="*/ 257578 h 4288665"/>
                <a:gd name="connsiteX62" fmla="*/ 553792 w 2910625"/>
                <a:gd name="connsiteY6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33352 w 2902039"/>
                <a:gd name="connsiteY19" fmla="*/ 1455313 h 4288665"/>
                <a:gd name="connsiteX20" fmla="*/ 2884868 w 2902039"/>
                <a:gd name="connsiteY20" fmla="*/ 1584102 h 4288665"/>
                <a:gd name="connsiteX21" fmla="*/ 2897746 w 2902039"/>
                <a:gd name="connsiteY21" fmla="*/ 1635617 h 4288665"/>
                <a:gd name="connsiteX22" fmla="*/ 2897746 w 2902039"/>
                <a:gd name="connsiteY22" fmla="*/ 1828800 h 4288665"/>
                <a:gd name="connsiteX23" fmla="*/ 2871989 w 2902039"/>
                <a:gd name="connsiteY23" fmla="*/ 1918952 h 4288665"/>
                <a:gd name="connsiteX24" fmla="*/ 2846231 w 2902039"/>
                <a:gd name="connsiteY24" fmla="*/ 2060620 h 4288665"/>
                <a:gd name="connsiteX25" fmla="*/ 2807594 w 2902039"/>
                <a:gd name="connsiteY25" fmla="*/ 2434107 h 4288665"/>
                <a:gd name="connsiteX26" fmla="*/ 2781837 w 2902039"/>
                <a:gd name="connsiteY26" fmla="*/ 2550017 h 4288665"/>
                <a:gd name="connsiteX27" fmla="*/ 2691684 w 2902039"/>
                <a:gd name="connsiteY27" fmla="*/ 2743200 h 4288665"/>
                <a:gd name="connsiteX28" fmla="*/ 2678806 w 2902039"/>
                <a:gd name="connsiteY28" fmla="*/ 2781837 h 4288665"/>
                <a:gd name="connsiteX29" fmla="*/ 2472744 w 2902039"/>
                <a:gd name="connsiteY29" fmla="*/ 3000778 h 4288665"/>
                <a:gd name="connsiteX30" fmla="*/ 2202287 w 2902039"/>
                <a:gd name="connsiteY30" fmla="*/ 3464417 h 4288665"/>
                <a:gd name="connsiteX31" fmla="*/ 2176530 w 2902039"/>
                <a:gd name="connsiteY31" fmla="*/ 3567448 h 4288665"/>
                <a:gd name="connsiteX32" fmla="*/ 2137893 w 2902039"/>
                <a:gd name="connsiteY32" fmla="*/ 3721994 h 4288665"/>
                <a:gd name="connsiteX33" fmla="*/ 2112135 w 2902039"/>
                <a:gd name="connsiteY33" fmla="*/ 3773510 h 4288665"/>
                <a:gd name="connsiteX34" fmla="*/ 2009104 w 2902039"/>
                <a:gd name="connsiteY34" fmla="*/ 3953814 h 4288665"/>
                <a:gd name="connsiteX35" fmla="*/ 1918952 w 2902039"/>
                <a:gd name="connsiteY35" fmla="*/ 4043966 h 4288665"/>
                <a:gd name="connsiteX36" fmla="*/ 1738648 w 2902039"/>
                <a:gd name="connsiteY36" fmla="*/ 4185634 h 4288665"/>
                <a:gd name="connsiteX37" fmla="*/ 1635617 w 2902039"/>
                <a:gd name="connsiteY37" fmla="*/ 4211392 h 4288665"/>
                <a:gd name="connsiteX38" fmla="*/ 1532586 w 2902039"/>
                <a:gd name="connsiteY38" fmla="*/ 4250028 h 4288665"/>
                <a:gd name="connsiteX39" fmla="*/ 1468192 w 2902039"/>
                <a:gd name="connsiteY39" fmla="*/ 4262907 h 4288665"/>
                <a:gd name="connsiteX40" fmla="*/ 1429555 w 2902039"/>
                <a:gd name="connsiteY40" fmla="*/ 4275786 h 4288665"/>
                <a:gd name="connsiteX41" fmla="*/ 1249251 w 2902039"/>
                <a:gd name="connsiteY41" fmla="*/ 4288665 h 4288665"/>
                <a:gd name="connsiteX42" fmla="*/ 1004552 w 2902039"/>
                <a:gd name="connsiteY42" fmla="*/ 4275786 h 4288665"/>
                <a:gd name="connsiteX43" fmla="*/ 862884 w 2902039"/>
                <a:gd name="connsiteY43" fmla="*/ 4211392 h 4288665"/>
                <a:gd name="connsiteX44" fmla="*/ 708338 w 2902039"/>
                <a:gd name="connsiteY44" fmla="*/ 4121240 h 4288665"/>
                <a:gd name="connsiteX45" fmla="*/ 450761 w 2902039"/>
                <a:gd name="connsiteY45" fmla="*/ 3863662 h 4288665"/>
                <a:gd name="connsiteX46" fmla="*/ 373487 w 2902039"/>
                <a:gd name="connsiteY46" fmla="*/ 3747752 h 4288665"/>
                <a:gd name="connsiteX47" fmla="*/ 296214 w 2902039"/>
                <a:gd name="connsiteY47" fmla="*/ 3644721 h 4288665"/>
                <a:gd name="connsiteX48" fmla="*/ 154546 w 2902039"/>
                <a:gd name="connsiteY48" fmla="*/ 3425780 h 4288665"/>
                <a:gd name="connsiteX49" fmla="*/ 0 w 2902039"/>
                <a:gd name="connsiteY49" fmla="*/ 3078051 h 4288665"/>
                <a:gd name="connsiteX50" fmla="*/ 38637 w 2902039"/>
                <a:gd name="connsiteY50" fmla="*/ 2807594 h 4288665"/>
                <a:gd name="connsiteX51" fmla="*/ 141668 w 2902039"/>
                <a:gd name="connsiteY51" fmla="*/ 2704564 h 4288665"/>
                <a:gd name="connsiteX52" fmla="*/ 218941 w 2902039"/>
                <a:gd name="connsiteY52" fmla="*/ 2318197 h 4288665"/>
                <a:gd name="connsiteX53" fmla="*/ 257577 w 2902039"/>
                <a:gd name="connsiteY53" fmla="*/ 2163651 h 4288665"/>
                <a:gd name="connsiteX54" fmla="*/ 270456 w 2902039"/>
                <a:gd name="connsiteY54" fmla="*/ 1970468 h 4288665"/>
                <a:gd name="connsiteX55" fmla="*/ 218941 w 2902039"/>
                <a:gd name="connsiteY55" fmla="*/ 1545465 h 4288665"/>
                <a:gd name="connsiteX56" fmla="*/ 128789 w 2902039"/>
                <a:gd name="connsiteY56" fmla="*/ 1352282 h 4288665"/>
                <a:gd name="connsiteX57" fmla="*/ 51515 w 2902039"/>
                <a:gd name="connsiteY57" fmla="*/ 1081825 h 4288665"/>
                <a:gd name="connsiteX58" fmla="*/ 0 w 2902039"/>
                <a:gd name="connsiteY58" fmla="*/ 746975 h 4288665"/>
                <a:gd name="connsiteX59" fmla="*/ 51515 w 2902039"/>
                <a:gd name="connsiteY59" fmla="*/ 425003 h 4288665"/>
                <a:gd name="connsiteX60" fmla="*/ 296214 w 2902039"/>
                <a:gd name="connsiteY60" fmla="*/ 257578 h 4288665"/>
                <a:gd name="connsiteX61" fmla="*/ 553792 w 2902039"/>
                <a:gd name="connsiteY6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84868 w 2902039"/>
                <a:gd name="connsiteY19" fmla="*/ 1584102 h 4288665"/>
                <a:gd name="connsiteX20" fmla="*/ 2897746 w 2902039"/>
                <a:gd name="connsiteY20" fmla="*/ 1635617 h 4288665"/>
                <a:gd name="connsiteX21" fmla="*/ 2897746 w 2902039"/>
                <a:gd name="connsiteY21" fmla="*/ 1828800 h 4288665"/>
                <a:gd name="connsiteX22" fmla="*/ 2871989 w 2902039"/>
                <a:gd name="connsiteY22" fmla="*/ 1918952 h 4288665"/>
                <a:gd name="connsiteX23" fmla="*/ 2846231 w 2902039"/>
                <a:gd name="connsiteY23" fmla="*/ 2060620 h 4288665"/>
                <a:gd name="connsiteX24" fmla="*/ 2807594 w 2902039"/>
                <a:gd name="connsiteY24" fmla="*/ 2434107 h 4288665"/>
                <a:gd name="connsiteX25" fmla="*/ 2781837 w 2902039"/>
                <a:gd name="connsiteY25" fmla="*/ 2550017 h 4288665"/>
                <a:gd name="connsiteX26" fmla="*/ 2691684 w 2902039"/>
                <a:gd name="connsiteY26" fmla="*/ 2743200 h 4288665"/>
                <a:gd name="connsiteX27" fmla="*/ 2678806 w 2902039"/>
                <a:gd name="connsiteY27" fmla="*/ 2781837 h 4288665"/>
                <a:gd name="connsiteX28" fmla="*/ 2472744 w 2902039"/>
                <a:gd name="connsiteY28" fmla="*/ 3000778 h 4288665"/>
                <a:gd name="connsiteX29" fmla="*/ 2202287 w 2902039"/>
                <a:gd name="connsiteY29" fmla="*/ 3464417 h 4288665"/>
                <a:gd name="connsiteX30" fmla="*/ 2176530 w 2902039"/>
                <a:gd name="connsiteY30" fmla="*/ 3567448 h 4288665"/>
                <a:gd name="connsiteX31" fmla="*/ 2137893 w 2902039"/>
                <a:gd name="connsiteY31" fmla="*/ 3721994 h 4288665"/>
                <a:gd name="connsiteX32" fmla="*/ 2112135 w 2902039"/>
                <a:gd name="connsiteY32" fmla="*/ 3773510 h 4288665"/>
                <a:gd name="connsiteX33" fmla="*/ 2009104 w 2902039"/>
                <a:gd name="connsiteY33" fmla="*/ 3953814 h 4288665"/>
                <a:gd name="connsiteX34" fmla="*/ 1918952 w 2902039"/>
                <a:gd name="connsiteY34" fmla="*/ 4043966 h 4288665"/>
                <a:gd name="connsiteX35" fmla="*/ 1738648 w 2902039"/>
                <a:gd name="connsiteY35" fmla="*/ 4185634 h 4288665"/>
                <a:gd name="connsiteX36" fmla="*/ 1635617 w 2902039"/>
                <a:gd name="connsiteY36" fmla="*/ 4211392 h 4288665"/>
                <a:gd name="connsiteX37" fmla="*/ 1532586 w 2902039"/>
                <a:gd name="connsiteY37" fmla="*/ 4250028 h 4288665"/>
                <a:gd name="connsiteX38" fmla="*/ 1468192 w 2902039"/>
                <a:gd name="connsiteY38" fmla="*/ 4262907 h 4288665"/>
                <a:gd name="connsiteX39" fmla="*/ 1429555 w 2902039"/>
                <a:gd name="connsiteY39" fmla="*/ 4275786 h 4288665"/>
                <a:gd name="connsiteX40" fmla="*/ 1249251 w 2902039"/>
                <a:gd name="connsiteY40" fmla="*/ 4288665 h 4288665"/>
                <a:gd name="connsiteX41" fmla="*/ 1004552 w 2902039"/>
                <a:gd name="connsiteY41" fmla="*/ 4275786 h 4288665"/>
                <a:gd name="connsiteX42" fmla="*/ 862884 w 2902039"/>
                <a:gd name="connsiteY42" fmla="*/ 4211392 h 4288665"/>
                <a:gd name="connsiteX43" fmla="*/ 708338 w 2902039"/>
                <a:gd name="connsiteY43" fmla="*/ 4121240 h 4288665"/>
                <a:gd name="connsiteX44" fmla="*/ 450761 w 2902039"/>
                <a:gd name="connsiteY44" fmla="*/ 3863662 h 4288665"/>
                <a:gd name="connsiteX45" fmla="*/ 373487 w 2902039"/>
                <a:gd name="connsiteY45" fmla="*/ 3747752 h 4288665"/>
                <a:gd name="connsiteX46" fmla="*/ 296214 w 2902039"/>
                <a:gd name="connsiteY46" fmla="*/ 3644721 h 4288665"/>
                <a:gd name="connsiteX47" fmla="*/ 154546 w 2902039"/>
                <a:gd name="connsiteY47" fmla="*/ 3425780 h 4288665"/>
                <a:gd name="connsiteX48" fmla="*/ 0 w 2902039"/>
                <a:gd name="connsiteY48" fmla="*/ 3078051 h 4288665"/>
                <a:gd name="connsiteX49" fmla="*/ 38637 w 2902039"/>
                <a:gd name="connsiteY49" fmla="*/ 2807594 h 4288665"/>
                <a:gd name="connsiteX50" fmla="*/ 141668 w 2902039"/>
                <a:gd name="connsiteY50" fmla="*/ 2704564 h 4288665"/>
                <a:gd name="connsiteX51" fmla="*/ 218941 w 2902039"/>
                <a:gd name="connsiteY51" fmla="*/ 2318197 h 4288665"/>
                <a:gd name="connsiteX52" fmla="*/ 257577 w 2902039"/>
                <a:gd name="connsiteY52" fmla="*/ 2163651 h 4288665"/>
                <a:gd name="connsiteX53" fmla="*/ 270456 w 2902039"/>
                <a:gd name="connsiteY53" fmla="*/ 1970468 h 4288665"/>
                <a:gd name="connsiteX54" fmla="*/ 218941 w 2902039"/>
                <a:gd name="connsiteY54" fmla="*/ 1545465 h 4288665"/>
                <a:gd name="connsiteX55" fmla="*/ 128789 w 2902039"/>
                <a:gd name="connsiteY55" fmla="*/ 1352282 h 4288665"/>
                <a:gd name="connsiteX56" fmla="*/ 51515 w 2902039"/>
                <a:gd name="connsiteY56" fmla="*/ 1081825 h 4288665"/>
                <a:gd name="connsiteX57" fmla="*/ 0 w 2902039"/>
                <a:gd name="connsiteY57" fmla="*/ 746975 h 4288665"/>
                <a:gd name="connsiteX58" fmla="*/ 51515 w 2902039"/>
                <a:gd name="connsiteY58" fmla="*/ 425003 h 4288665"/>
                <a:gd name="connsiteX59" fmla="*/ 296214 w 2902039"/>
                <a:gd name="connsiteY59" fmla="*/ 257578 h 4288665"/>
                <a:gd name="connsiteX60" fmla="*/ 553792 w 2902039"/>
                <a:gd name="connsiteY6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743200 w 2902039"/>
                <a:gd name="connsiteY16" fmla="*/ 1262130 h 4288665"/>
                <a:gd name="connsiteX17" fmla="*/ 2807594 w 2902039"/>
                <a:gd name="connsiteY17" fmla="*/ 1403797 h 4288665"/>
                <a:gd name="connsiteX18" fmla="*/ 2884868 w 2902039"/>
                <a:gd name="connsiteY18" fmla="*/ 1584102 h 4288665"/>
                <a:gd name="connsiteX19" fmla="*/ 2897746 w 2902039"/>
                <a:gd name="connsiteY19" fmla="*/ 1635617 h 4288665"/>
                <a:gd name="connsiteX20" fmla="*/ 2897746 w 2902039"/>
                <a:gd name="connsiteY20" fmla="*/ 1828800 h 4288665"/>
                <a:gd name="connsiteX21" fmla="*/ 2871989 w 2902039"/>
                <a:gd name="connsiteY21" fmla="*/ 1918952 h 4288665"/>
                <a:gd name="connsiteX22" fmla="*/ 2846231 w 2902039"/>
                <a:gd name="connsiteY22" fmla="*/ 2060620 h 4288665"/>
                <a:gd name="connsiteX23" fmla="*/ 2807594 w 2902039"/>
                <a:gd name="connsiteY23" fmla="*/ 2434107 h 4288665"/>
                <a:gd name="connsiteX24" fmla="*/ 2781837 w 2902039"/>
                <a:gd name="connsiteY24" fmla="*/ 2550017 h 4288665"/>
                <a:gd name="connsiteX25" fmla="*/ 2691684 w 2902039"/>
                <a:gd name="connsiteY25" fmla="*/ 2743200 h 4288665"/>
                <a:gd name="connsiteX26" fmla="*/ 2678806 w 2902039"/>
                <a:gd name="connsiteY26" fmla="*/ 2781837 h 4288665"/>
                <a:gd name="connsiteX27" fmla="*/ 2472744 w 2902039"/>
                <a:gd name="connsiteY27" fmla="*/ 3000778 h 4288665"/>
                <a:gd name="connsiteX28" fmla="*/ 2202287 w 2902039"/>
                <a:gd name="connsiteY28" fmla="*/ 3464417 h 4288665"/>
                <a:gd name="connsiteX29" fmla="*/ 2176530 w 2902039"/>
                <a:gd name="connsiteY29" fmla="*/ 3567448 h 4288665"/>
                <a:gd name="connsiteX30" fmla="*/ 2137893 w 2902039"/>
                <a:gd name="connsiteY30" fmla="*/ 3721994 h 4288665"/>
                <a:gd name="connsiteX31" fmla="*/ 2112135 w 2902039"/>
                <a:gd name="connsiteY31" fmla="*/ 3773510 h 4288665"/>
                <a:gd name="connsiteX32" fmla="*/ 2009104 w 2902039"/>
                <a:gd name="connsiteY32" fmla="*/ 3953814 h 4288665"/>
                <a:gd name="connsiteX33" fmla="*/ 1918952 w 2902039"/>
                <a:gd name="connsiteY33" fmla="*/ 4043966 h 4288665"/>
                <a:gd name="connsiteX34" fmla="*/ 1738648 w 2902039"/>
                <a:gd name="connsiteY34" fmla="*/ 4185634 h 4288665"/>
                <a:gd name="connsiteX35" fmla="*/ 1635617 w 2902039"/>
                <a:gd name="connsiteY35" fmla="*/ 4211392 h 4288665"/>
                <a:gd name="connsiteX36" fmla="*/ 1532586 w 2902039"/>
                <a:gd name="connsiteY36" fmla="*/ 4250028 h 4288665"/>
                <a:gd name="connsiteX37" fmla="*/ 1468192 w 2902039"/>
                <a:gd name="connsiteY37" fmla="*/ 4262907 h 4288665"/>
                <a:gd name="connsiteX38" fmla="*/ 1429555 w 2902039"/>
                <a:gd name="connsiteY38" fmla="*/ 4275786 h 4288665"/>
                <a:gd name="connsiteX39" fmla="*/ 1249251 w 2902039"/>
                <a:gd name="connsiteY39" fmla="*/ 4288665 h 4288665"/>
                <a:gd name="connsiteX40" fmla="*/ 1004552 w 2902039"/>
                <a:gd name="connsiteY40" fmla="*/ 4275786 h 4288665"/>
                <a:gd name="connsiteX41" fmla="*/ 862884 w 2902039"/>
                <a:gd name="connsiteY41" fmla="*/ 4211392 h 4288665"/>
                <a:gd name="connsiteX42" fmla="*/ 708338 w 2902039"/>
                <a:gd name="connsiteY42" fmla="*/ 4121240 h 4288665"/>
                <a:gd name="connsiteX43" fmla="*/ 450761 w 2902039"/>
                <a:gd name="connsiteY43" fmla="*/ 3863662 h 4288665"/>
                <a:gd name="connsiteX44" fmla="*/ 373487 w 2902039"/>
                <a:gd name="connsiteY44" fmla="*/ 3747752 h 4288665"/>
                <a:gd name="connsiteX45" fmla="*/ 296214 w 2902039"/>
                <a:gd name="connsiteY45" fmla="*/ 3644721 h 4288665"/>
                <a:gd name="connsiteX46" fmla="*/ 154546 w 2902039"/>
                <a:gd name="connsiteY46" fmla="*/ 3425780 h 4288665"/>
                <a:gd name="connsiteX47" fmla="*/ 0 w 2902039"/>
                <a:gd name="connsiteY47" fmla="*/ 3078051 h 4288665"/>
                <a:gd name="connsiteX48" fmla="*/ 38637 w 2902039"/>
                <a:gd name="connsiteY48" fmla="*/ 2807594 h 4288665"/>
                <a:gd name="connsiteX49" fmla="*/ 141668 w 2902039"/>
                <a:gd name="connsiteY49" fmla="*/ 2704564 h 4288665"/>
                <a:gd name="connsiteX50" fmla="*/ 218941 w 2902039"/>
                <a:gd name="connsiteY50" fmla="*/ 2318197 h 4288665"/>
                <a:gd name="connsiteX51" fmla="*/ 257577 w 2902039"/>
                <a:gd name="connsiteY51" fmla="*/ 2163651 h 4288665"/>
                <a:gd name="connsiteX52" fmla="*/ 270456 w 2902039"/>
                <a:gd name="connsiteY52" fmla="*/ 1970468 h 4288665"/>
                <a:gd name="connsiteX53" fmla="*/ 218941 w 2902039"/>
                <a:gd name="connsiteY53" fmla="*/ 1545465 h 4288665"/>
                <a:gd name="connsiteX54" fmla="*/ 128789 w 2902039"/>
                <a:gd name="connsiteY54" fmla="*/ 1352282 h 4288665"/>
                <a:gd name="connsiteX55" fmla="*/ 51515 w 2902039"/>
                <a:gd name="connsiteY55" fmla="*/ 1081825 h 4288665"/>
                <a:gd name="connsiteX56" fmla="*/ 0 w 2902039"/>
                <a:gd name="connsiteY56" fmla="*/ 746975 h 4288665"/>
                <a:gd name="connsiteX57" fmla="*/ 51515 w 2902039"/>
                <a:gd name="connsiteY57" fmla="*/ 425003 h 4288665"/>
                <a:gd name="connsiteX58" fmla="*/ 296214 w 2902039"/>
                <a:gd name="connsiteY58" fmla="*/ 257578 h 4288665"/>
                <a:gd name="connsiteX59" fmla="*/ 553792 w 2902039"/>
                <a:gd name="connsiteY59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550017 w 2902039"/>
                <a:gd name="connsiteY13" fmla="*/ 927279 h 4288665"/>
                <a:gd name="connsiteX14" fmla="*/ 2627290 w 2902039"/>
                <a:gd name="connsiteY14" fmla="*/ 1017431 h 4288665"/>
                <a:gd name="connsiteX15" fmla="*/ 2743200 w 2902039"/>
                <a:gd name="connsiteY15" fmla="*/ 1262130 h 4288665"/>
                <a:gd name="connsiteX16" fmla="*/ 2807594 w 2902039"/>
                <a:gd name="connsiteY16" fmla="*/ 1403797 h 4288665"/>
                <a:gd name="connsiteX17" fmla="*/ 2884868 w 2902039"/>
                <a:gd name="connsiteY17" fmla="*/ 1584102 h 4288665"/>
                <a:gd name="connsiteX18" fmla="*/ 2897746 w 2902039"/>
                <a:gd name="connsiteY18" fmla="*/ 1635617 h 4288665"/>
                <a:gd name="connsiteX19" fmla="*/ 2897746 w 2902039"/>
                <a:gd name="connsiteY19" fmla="*/ 1828800 h 4288665"/>
                <a:gd name="connsiteX20" fmla="*/ 2871989 w 2902039"/>
                <a:gd name="connsiteY20" fmla="*/ 1918952 h 4288665"/>
                <a:gd name="connsiteX21" fmla="*/ 2846231 w 2902039"/>
                <a:gd name="connsiteY21" fmla="*/ 2060620 h 4288665"/>
                <a:gd name="connsiteX22" fmla="*/ 2807594 w 2902039"/>
                <a:gd name="connsiteY22" fmla="*/ 2434107 h 4288665"/>
                <a:gd name="connsiteX23" fmla="*/ 2781837 w 2902039"/>
                <a:gd name="connsiteY23" fmla="*/ 2550017 h 4288665"/>
                <a:gd name="connsiteX24" fmla="*/ 2691684 w 2902039"/>
                <a:gd name="connsiteY24" fmla="*/ 2743200 h 4288665"/>
                <a:gd name="connsiteX25" fmla="*/ 2678806 w 2902039"/>
                <a:gd name="connsiteY25" fmla="*/ 2781837 h 4288665"/>
                <a:gd name="connsiteX26" fmla="*/ 2472744 w 2902039"/>
                <a:gd name="connsiteY26" fmla="*/ 3000778 h 4288665"/>
                <a:gd name="connsiteX27" fmla="*/ 2202287 w 2902039"/>
                <a:gd name="connsiteY27" fmla="*/ 3464417 h 4288665"/>
                <a:gd name="connsiteX28" fmla="*/ 2176530 w 2902039"/>
                <a:gd name="connsiteY28" fmla="*/ 3567448 h 4288665"/>
                <a:gd name="connsiteX29" fmla="*/ 2137893 w 2902039"/>
                <a:gd name="connsiteY29" fmla="*/ 3721994 h 4288665"/>
                <a:gd name="connsiteX30" fmla="*/ 2112135 w 2902039"/>
                <a:gd name="connsiteY30" fmla="*/ 3773510 h 4288665"/>
                <a:gd name="connsiteX31" fmla="*/ 2009104 w 2902039"/>
                <a:gd name="connsiteY31" fmla="*/ 3953814 h 4288665"/>
                <a:gd name="connsiteX32" fmla="*/ 1918952 w 2902039"/>
                <a:gd name="connsiteY32" fmla="*/ 4043966 h 4288665"/>
                <a:gd name="connsiteX33" fmla="*/ 1738648 w 2902039"/>
                <a:gd name="connsiteY33" fmla="*/ 4185634 h 4288665"/>
                <a:gd name="connsiteX34" fmla="*/ 1635617 w 2902039"/>
                <a:gd name="connsiteY34" fmla="*/ 4211392 h 4288665"/>
                <a:gd name="connsiteX35" fmla="*/ 1532586 w 2902039"/>
                <a:gd name="connsiteY35" fmla="*/ 4250028 h 4288665"/>
                <a:gd name="connsiteX36" fmla="*/ 1468192 w 2902039"/>
                <a:gd name="connsiteY36" fmla="*/ 4262907 h 4288665"/>
                <a:gd name="connsiteX37" fmla="*/ 1429555 w 2902039"/>
                <a:gd name="connsiteY37" fmla="*/ 4275786 h 4288665"/>
                <a:gd name="connsiteX38" fmla="*/ 1249251 w 2902039"/>
                <a:gd name="connsiteY38" fmla="*/ 4288665 h 4288665"/>
                <a:gd name="connsiteX39" fmla="*/ 1004552 w 2902039"/>
                <a:gd name="connsiteY39" fmla="*/ 4275786 h 4288665"/>
                <a:gd name="connsiteX40" fmla="*/ 862884 w 2902039"/>
                <a:gd name="connsiteY40" fmla="*/ 4211392 h 4288665"/>
                <a:gd name="connsiteX41" fmla="*/ 708338 w 2902039"/>
                <a:gd name="connsiteY41" fmla="*/ 4121240 h 4288665"/>
                <a:gd name="connsiteX42" fmla="*/ 450761 w 2902039"/>
                <a:gd name="connsiteY42" fmla="*/ 3863662 h 4288665"/>
                <a:gd name="connsiteX43" fmla="*/ 373487 w 2902039"/>
                <a:gd name="connsiteY43" fmla="*/ 3747752 h 4288665"/>
                <a:gd name="connsiteX44" fmla="*/ 296214 w 2902039"/>
                <a:gd name="connsiteY44" fmla="*/ 3644721 h 4288665"/>
                <a:gd name="connsiteX45" fmla="*/ 154546 w 2902039"/>
                <a:gd name="connsiteY45" fmla="*/ 3425780 h 4288665"/>
                <a:gd name="connsiteX46" fmla="*/ 0 w 2902039"/>
                <a:gd name="connsiteY46" fmla="*/ 3078051 h 4288665"/>
                <a:gd name="connsiteX47" fmla="*/ 38637 w 2902039"/>
                <a:gd name="connsiteY47" fmla="*/ 2807594 h 4288665"/>
                <a:gd name="connsiteX48" fmla="*/ 141668 w 2902039"/>
                <a:gd name="connsiteY48" fmla="*/ 2704564 h 4288665"/>
                <a:gd name="connsiteX49" fmla="*/ 218941 w 2902039"/>
                <a:gd name="connsiteY49" fmla="*/ 2318197 h 4288665"/>
                <a:gd name="connsiteX50" fmla="*/ 257577 w 2902039"/>
                <a:gd name="connsiteY50" fmla="*/ 2163651 h 4288665"/>
                <a:gd name="connsiteX51" fmla="*/ 270456 w 2902039"/>
                <a:gd name="connsiteY51" fmla="*/ 1970468 h 4288665"/>
                <a:gd name="connsiteX52" fmla="*/ 218941 w 2902039"/>
                <a:gd name="connsiteY52" fmla="*/ 1545465 h 4288665"/>
                <a:gd name="connsiteX53" fmla="*/ 128789 w 2902039"/>
                <a:gd name="connsiteY53" fmla="*/ 1352282 h 4288665"/>
                <a:gd name="connsiteX54" fmla="*/ 51515 w 2902039"/>
                <a:gd name="connsiteY54" fmla="*/ 1081825 h 4288665"/>
                <a:gd name="connsiteX55" fmla="*/ 0 w 2902039"/>
                <a:gd name="connsiteY55" fmla="*/ 746975 h 4288665"/>
                <a:gd name="connsiteX56" fmla="*/ 51515 w 2902039"/>
                <a:gd name="connsiteY56" fmla="*/ 425003 h 4288665"/>
                <a:gd name="connsiteX57" fmla="*/ 296214 w 2902039"/>
                <a:gd name="connsiteY57" fmla="*/ 257578 h 4288665"/>
                <a:gd name="connsiteX58" fmla="*/ 553792 w 2902039"/>
                <a:gd name="connsiteY58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279561 w 2902039"/>
                <a:gd name="connsiteY10" fmla="*/ 682580 h 4288665"/>
                <a:gd name="connsiteX11" fmla="*/ 2369713 w 2902039"/>
                <a:gd name="connsiteY11" fmla="*/ 746975 h 4288665"/>
                <a:gd name="connsiteX12" fmla="*/ 2550017 w 2902039"/>
                <a:gd name="connsiteY12" fmla="*/ 927279 h 4288665"/>
                <a:gd name="connsiteX13" fmla="*/ 2627290 w 2902039"/>
                <a:gd name="connsiteY13" fmla="*/ 1017431 h 4288665"/>
                <a:gd name="connsiteX14" fmla="*/ 2743200 w 2902039"/>
                <a:gd name="connsiteY14" fmla="*/ 1262130 h 4288665"/>
                <a:gd name="connsiteX15" fmla="*/ 2807594 w 2902039"/>
                <a:gd name="connsiteY15" fmla="*/ 1403797 h 4288665"/>
                <a:gd name="connsiteX16" fmla="*/ 2884868 w 2902039"/>
                <a:gd name="connsiteY16" fmla="*/ 1584102 h 4288665"/>
                <a:gd name="connsiteX17" fmla="*/ 2897746 w 2902039"/>
                <a:gd name="connsiteY17" fmla="*/ 1635617 h 4288665"/>
                <a:gd name="connsiteX18" fmla="*/ 2897746 w 2902039"/>
                <a:gd name="connsiteY18" fmla="*/ 1828800 h 4288665"/>
                <a:gd name="connsiteX19" fmla="*/ 2871989 w 2902039"/>
                <a:gd name="connsiteY19" fmla="*/ 1918952 h 4288665"/>
                <a:gd name="connsiteX20" fmla="*/ 2846231 w 2902039"/>
                <a:gd name="connsiteY20" fmla="*/ 2060620 h 4288665"/>
                <a:gd name="connsiteX21" fmla="*/ 2807594 w 2902039"/>
                <a:gd name="connsiteY21" fmla="*/ 2434107 h 4288665"/>
                <a:gd name="connsiteX22" fmla="*/ 2781837 w 2902039"/>
                <a:gd name="connsiteY22" fmla="*/ 2550017 h 4288665"/>
                <a:gd name="connsiteX23" fmla="*/ 2691684 w 2902039"/>
                <a:gd name="connsiteY23" fmla="*/ 2743200 h 4288665"/>
                <a:gd name="connsiteX24" fmla="*/ 2678806 w 2902039"/>
                <a:gd name="connsiteY24" fmla="*/ 2781837 h 4288665"/>
                <a:gd name="connsiteX25" fmla="*/ 2472744 w 2902039"/>
                <a:gd name="connsiteY25" fmla="*/ 3000778 h 4288665"/>
                <a:gd name="connsiteX26" fmla="*/ 2202287 w 2902039"/>
                <a:gd name="connsiteY26" fmla="*/ 3464417 h 4288665"/>
                <a:gd name="connsiteX27" fmla="*/ 2176530 w 2902039"/>
                <a:gd name="connsiteY27" fmla="*/ 3567448 h 4288665"/>
                <a:gd name="connsiteX28" fmla="*/ 2137893 w 2902039"/>
                <a:gd name="connsiteY28" fmla="*/ 3721994 h 4288665"/>
                <a:gd name="connsiteX29" fmla="*/ 2112135 w 2902039"/>
                <a:gd name="connsiteY29" fmla="*/ 3773510 h 4288665"/>
                <a:gd name="connsiteX30" fmla="*/ 2009104 w 2902039"/>
                <a:gd name="connsiteY30" fmla="*/ 3953814 h 4288665"/>
                <a:gd name="connsiteX31" fmla="*/ 1918952 w 2902039"/>
                <a:gd name="connsiteY31" fmla="*/ 4043966 h 4288665"/>
                <a:gd name="connsiteX32" fmla="*/ 1738648 w 2902039"/>
                <a:gd name="connsiteY32" fmla="*/ 4185634 h 4288665"/>
                <a:gd name="connsiteX33" fmla="*/ 1635617 w 2902039"/>
                <a:gd name="connsiteY33" fmla="*/ 4211392 h 4288665"/>
                <a:gd name="connsiteX34" fmla="*/ 1532586 w 2902039"/>
                <a:gd name="connsiteY34" fmla="*/ 4250028 h 4288665"/>
                <a:gd name="connsiteX35" fmla="*/ 1468192 w 2902039"/>
                <a:gd name="connsiteY35" fmla="*/ 4262907 h 4288665"/>
                <a:gd name="connsiteX36" fmla="*/ 1429555 w 2902039"/>
                <a:gd name="connsiteY36" fmla="*/ 4275786 h 4288665"/>
                <a:gd name="connsiteX37" fmla="*/ 1249251 w 2902039"/>
                <a:gd name="connsiteY37" fmla="*/ 4288665 h 4288665"/>
                <a:gd name="connsiteX38" fmla="*/ 1004552 w 2902039"/>
                <a:gd name="connsiteY38" fmla="*/ 4275786 h 4288665"/>
                <a:gd name="connsiteX39" fmla="*/ 862884 w 2902039"/>
                <a:gd name="connsiteY39" fmla="*/ 4211392 h 4288665"/>
                <a:gd name="connsiteX40" fmla="*/ 708338 w 2902039"/>
                <a:gd name="connsiteY40" fmla="*/ 4121240 h 4288665"/>
                <a:gd name="connsiteX41" fmla="*/ 450761 w 2902039"/>
                <a:gd name="connsiteY41" fmla="*/ 3863662 h 4288665"/>
                <a:gd name="connsiteX42" fmla="*/ 373487 w 2902039"/>
                <a:gd name="connsiteY42" fmla="*/ 3747752 h 4288665"/>
                <a:gd name="connsiteX43" fmla="*/ 296214 w 2902039"/>
                <a:gd name="connsiteY43" fmla="*/ 3644721 h 4288665"/>
                <a:gd name="connsiteX44" fmla="*/ 154546 w 2902039"/>
                <a:gd name="connsiteY44" fmla="*/ 3425780 h 4288665"/>
                <a:gd name="connsiteX45" fmla="*/ 0 w 2902039"/>
                <a:gd name="connsiteY45" fmla="*/ 3078051 h 4288665"/>
                <a:gd name="connsiteX46" fmla="*/ 38637 w 2902039"/>
                <a:gd name="connsiteY46" fmla="*/ 2807594 h 4288665"/>
                <a:gd name="connsiteX47" fmla="*/ 141668 w 2902039"/>
                <a:gd name="connsiteY47" fmla="*/ 2704564 h 4288665"/>
                <a:gd name="connsiteX48" fmla="*/ 218941 w 2902039"/>
                <a:gd name="connsiteY48" fmla="*/ 2318197 h 4288665"/>
                <a:gd name="connsiteX49" fmla="*/ 257577 w 2902039"/>
                <a:gd name="connsiteY49" fmla="*/ 2163651 h 4288665"/>
                <a:gd name="connsiteX50" fmla="*/ 270456 w 2902039"/>
                <a:gd name="connsiteY50" fmla="*/ 1970468 h 4288665"/>
                <a:gd name="connsiteX51" fmla="*/ 218941 w 2902039"/>
                <a:gd name="connsiteY51" fmla="*/ 1545465 h 4288665"/>
                <a:gd name="connsiteX52" fmla="*/ 128789 w 2902039"/>
                <a:gd name="connsiteY52" fmla="*/ 1352282 h 4288665"/>
                <a:gd name="connsiteX53" fmla="*/ 51515 w 2902039"/>
                <a:gd name="connsiteY53" fmla="*/ 1081825 h 4288665"/>
                <a:gd name="connsiteX54" fmla="*/ 0 w 2902039"/>
                <a:gd name="connsiteY54" fmla="*/ 746975 h 4288665"/>
                <a:gd name="connsiteX55" fmla="*/ 51515 w 2902039"/>
                <a:gd name="connsiteY55" fmla="*/ 425003 h 4288665"/>
                <a:gd name="connsiteX56" fmla="*/ 296214 w 2902039"/>
                <a:gd name="connsiteY56" fmla="*/ 257578 h 4288665"/>
                <a:gd name="connsiteX57" fmla="*/ 553792 w 2902039"/>
                <a:gd name="connsiteY57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429555 w 2902039"/>
                <a:gd name="connsiteY35" fmla="*/ 4275786 h 4288665"/>
                <a:gd name="connsiteX36" fmla="*/ 1249251 w 2902039"/>
                <a:gd name="connsiteY36" fmla="*/ 4288665 h 4288665"/>
                <a:gd name="connsiteX37" fmla="*/ 1004552 w 2902039"/>
                <a:gd name="connsiteY37" fmla="*/ 4275786 h 4288665"/>
                <a:gd name="connsiteX38" fmla="*/ 862884 w 2902039"/>
                <a:gd name="connsiteY38" fmla="*/ 4211392 h 4288665"/>
                <a:gd name="connsiteX39" fmla="*/ 708338 w 2902039"/>
                <a:gd name="connsiteY39" fmla="*/ 4121240 h 4288665"/>
                <a:gd name="connsiteX40" fmla="*/ 450761 w 2902039"/>
                <a:gd name="connsiteY40" fmla="*/ 3863662 h 4288665"/>
                <a:gd name="connsiteX41" fmla="*/ 373487 w 2902039"/>
                <a:gd name="connsiteY41" fmla="*/ 3747752 h 4288665"/>
                <a:gd name="connsiteX42" fmla="*/ 296214 w 2902039"/>
                <a:gd name="connsiteY42" fmla="*/ 3644721 h 4288665"/>
                <a:gd name="connsiteX43" fmla="*/ 154546 w 2902039"/>
                <a:gd name="connsiteY43" fmla="*/ 3425780 h 4288665"/>
                <a:gd name="connsiteX44" fmla="*/ 0 w 2902039"/>
                <a:gd name="connsiteY44" fmla="*/ 3078051 h 4288665"/>
                <a:gd name="connsiteX45" fmla="*/ 38637 w 2902039"/>
                <a:gd name="connsiteY45" fmla="*/ 2807594 h 4288665"/>
                <a:gd name="connsiteX46" fmla="*/ 141668 w 2902039"/>
                <a:gd name="connsiteY46" fmla="*/ 2704564 h 4288665"/>
                <a:gd name="connsiteX47" fmla="*/ 218941 w 2902039"/>
                <a:gd name="connsiteY47" fmla="*/ 2318197 h 4288665"/>
                <a:gd name="connsiteX48" fmla="*/ 257577 w 2902039"/>
                <a:gd name="connsiteY48" fmla="*/ 2163651 h 4288665"/>
                <a:gd name="connsiteX49" fmla="*/ 270456 w 2902039"/>
                <a:gd name="connsiteY49" fmla="*/ 1970468 h 4288665"/>
                <a:gd name="connsiteX50" fmla="*/ 218941 w 2902039"/>
                <a:gd name="connsiteY50" fmla="*/ 1545465 h 4288665"/>
                <a:gd name="connsiteX51" fmla="*/ 128789 w 2902039"/>
                <a:gd name="connsiteY51" fmla="*/ 1352282 h 4288665"/>
                <a:gd name="connsiteX52" fmla="*/ 51515 w 2902039"/>
                <a:gd name="connsiteY52" fmla="*/ 1081825 h 4288665"/>
                <a:gd name="connsiteX53" fmla="*/ 0 w 2902039"/>
                <a:gd name="connsiteY53" fmla="*/ 746975 h 4288665"/>
                <a:gd name="connsiteX54" fmla="*/ 51515 w 2902039"/>
                <a:gd name="connsiteY54" fmla="*/ 425003 h 4288665"/>
                <a:gd name="connsiteX55" fmla="*/ 296214 w 2902039"/>
                <a:gd name="connsiteY55" fmla="*/ 257578 h 4288665"/>
                <a:gd name="connsiteX56" fmla="*/ 553792 w 2902039"/>
                <a:gd name="connsiteY56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249251 w 2902039"/>
                <a:gd name="connsiteY35" fmla="*/ 4288665 h 4288665"/>
                <a:gd name="connsiteX36" fmla="*/ 1004552 w 2902039"/>
                <a:gd name="connsiteY36" fmla="*/ 4275786 h 4288665"/>
                <a:gd name="connsiteX37" fmla="*/ 862884 w 2902039"/>
                <a:gd name="connsiteY37" fmla="*/ 4211392 h 4288665"/>
                <a:gd name="connsiteX38" fmla="*/ 708338 w 2902039"/>
                <a:gd name="connsiteY38" fmla="*/ 4121240 h 4288665"/>
                <a:gd name="connsiteX39" fmla="*/ 450761 w 2902039"/>
                <a:gd name="connsiteY39" fmla="*/ 3863662 h 4288665"/>
                <a:gd name="connsiteX40" fmla="*/ 373487 w 2902039"/>
                <a:gd name="connsiteY40" fmla="*/ 3747752 h 4288665"/>
                <a:gd name="connsiteX41" fmla="*/ 296214 w 2902039"/>
                <a:gd name="connsiteY41" fmla="*/ 3644721 h 4288665"/>
                <a:gd name="connsiteX42" fmla="*/ 154546 w 2902039"/>
                <a:gd name="connsiteY42" fmla="*/ 3425780 h 4288665"/>
                <a:gd name="connsiteX43" fmla="*/ 0 w 2902039"/>
                <a:gd name="connsiteY43" fmla="*/ 3078051 h 4288665"/>
                <a:gd name="connsiteX44" fmla="*/ 38637 w 2902039"/>
                <a:gd name="connsiteY44" fmla="*/ 2807594 h 4288665"/>
                <a:gd name="connsiteX45" fmla="*/ 141668 w 2902039"/>
                <a:gd name="connsiteY45" fmla="*/ 2704564 h 4288665"/>
                <a:gd name="connsiteX46" fmla="*/ 218941 w 2902039"/>
                <a:gd name="connsiteY46" fmla="*/ 2318197 h 4288665"/>
                <a:gd name="connsiteX47" fmla="*/ 257577 w 2902039"/>
                <a:gd name="connsiteY47" fmla="*/ 2163651 h 4288665"/>
                <a:gd name="connsiteX48" fmla="*/ 270456 w 2902039"/>
                <a:gd name="connsiteY48" fmla="*/ 1970468 h 4288665"/>
                <a:gd name="connsiteX49" fmla="*/ 218941 w 2902039"/>
                <a:gd name="connsiteY49" fmla="*/ 1545465 h 4288665"/>
                <a:gd name="connsiteX50" fmla="*/ 128789 w 2902039"/>
                <a:gd name="connsiteY50" fmla="*/ 1352282 h 4288665"/>
                <a:gd name="connsiteX51" fmla="*/ 51515 w 2902039"/>
                <a:gd name="connsiteY51" fmla="*/ 1081825 h 4288665"/>
                <a:gd name="connsiteX52" fmla="*/ 0 w 2902039"/>
                <a:gd name="connsiteY52" fmla="*/ 746975 h 4288665"/>
                <a:gd name="connsiteX53" fmla="*/ 51515 w 2902039"/>
                <a:gd name="connsiteY53" fmla="*/ 425003 h 4288665"/>
                <a:gd name="connsiteX54" fmla="*/ 296214 w 2902039"/>
                <a:gd name="connsiteY54" fmla="*/ 257578 h 4288665"/>
                <a:gd name="connsiteX55" fmla="*/ 553792 w 2902039"/>
                <a:gd name="connsiteY55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249251 w 2902039"/>
                <a:gd name="connsiteY34" fmla="*/ 4288665 h 4288665"/>
                <a:gd name="connsiteX35" fmla="*/ 1004552 w 2902039"/>
                <a:gd name="connsiteY35" fmla="*/ 4275786 h 4288665"/>
                <a:gd name="connsiteX36" fmla="*/ 862884 w 2902039"/>
                <a:gd name="connsiteY36" fmla="*/ 4211392 h 4288665"/>
                <a:gd name="connsiteX37" fmla="*/ 708338 w 2902039"/>
                <a:gd name="connsiteY37" fmla="*/ 4121240 h 4288665"/>
                <a:gd name="connsiteX38" fmla="*/ 450761 w 2902039"/>
                <a:gd name="connsiteY38" fmla="*/ 3863662 h 4288665"/>
                <a:gd name="connsiteX39" fmla="*/ 373487 w 2902039"/>
                <a:gd name="connsiteY39" fmla="*/ 3747752 h 4288665"/>
                <a:gd name="connsiteX40" fmla="*/ 296214 w 2902039"/>
                <a:gd name="connsiteY40" fmla="*/ 3644721 h 4288665"/>
                <a:gd name="connsiteX41" fmla="*/ 154546 w 2902039"/>
                <a:gd name="connsiteY41" fmla="*/ 3425780 h 4288665"/>
                <a:gd name="connsiteX42" fmla="*/ 0 w 2902039"/>
                <a:gd name="connsiteY42" fmla="*/ 3078051 h 4288665"/>
                <a:gd name="connsiteX43" fmla="*/ 38637 w 2902039"/>
                <a:gd name="connsiteY43" fmla="*/ 2807594 h 4288665"/>
                <a:gd name="connsiteX44" fmla="*/ 141668 w 2902039"/>
                <a:gd name="connsiteY44" fmla="*/ 2704564 h 4288665"/>
                <a:gd name="connsiteX45" fmla="*/ 218941 w 2902039"/>
                <a:gd name="connsiteY45" fmla="*/ 2318197 h 4288665"/>
                <a:gd name="connsiteX46" fmla="*/ 257577 w 2902039"/>
                <a:gd name="connsiteY46" fmla="*/ 2163651 h 4288665"/>
                <a:gd name="connsiteX47" fmla="*/ 270456 w 2902039"/>
                <a:gd name="connsiteY47" fmla="*/ 1970468 h 4288665"/>
                <a:gd name="connsiteX48" fmla="*/ 218941 w 2902039"/>
                <a:gd name="connsiteY48" fmla="*/ 1545465 h 4288665"/>
                <a:gd name="connsiteX49" fmla="*/ 128789 w 2902039"/>
                <a:gd name="connsiteY49" fmla="*/ 1352282 h 4288665"/>
                <a:gd name="connsiteX50" fmla="*/ 51515 w 2902039"/>
                <a:gd name="connsiteY50" fmla="*/ 1081825 h 4288665"/>
                <a:gd name="connsiteX51" fmla="*/ 0 w 2902039"/>
                <a:gd name="connsiteY51" fmla="*/ 746975 h 4288665"/>
                <a:gd name="connsiteX52" fmla="*/ 51515 w 2902039"/>
                <a:gd name="connsiteY52" fmla="*/ 425003 h 4288665"/>
                <a:gd name="connsiteX53" fmla="*/ 296214 w 2902039"/>
                <a:gd name="connsiteY53" fmla="*/ 257578 h 4288665"/>
                <a:gd name="connsiteX54" fmla="*/ 553792 w 2902039"/>
                <a:gd name="connsiteY54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635617 w 2902039"/>
                <a:gd name="connsiteY31" fmla="*/ 4211392 h 4288665"/>
                <a:gd name="connsiteX32" fmla="*/ 1532586 w 2902039"/>
                <a:gd name="connsiteY32" fmla="*/ 4250028 h 4288665"/>
                <a:gd name="connsiteX33" fmla="*/ 1249251 w 2902039"/>
                <a:gd name="connsiteY33" fmla="*/ 4288665 h 4288665"/>
                <a:gd name="connsiteX34" fmla="*/ 1004552 w 2902039"/>
                <a:gd name="connsiteY34" fmla="*/ 4275786 h 4288665"/>
                <a:gd name="connsiteX35" fmla="*/ 862884 w 2902039"/>
                <a:gd name="connsiteY35" fmla="*/ 4211392 h 4288665"/>
                <a:gd name="connsiteX36" fmla="*/ 708338 w 2902039"/>
                <a:gd name="connsiteY36" fmla="*/ 4121240 h 4288665"/>
                <a:gd name="connsiteX37" fmla="*/ 450761 w 2902039"/>
                <a:gd name="connsiteY37" fmla="*/ 3863662 h 4288665"/>
                <a:gd name="connsiteX38" fmla="*/ 373487 w 2902039"/>
                <a:gd name="connsiteY38" fmla="*/ 3747752 h 4288665"/>
                <a:gd name="connsiteX39" fmla="*/ 296214 w 2902039"/>
                <a:gd name="connsiteY39" fmla="*/ 3644721 h 4288665"/>
                <a:gd name="connsiteX40" fmla="*/ 154546 w 2902039"/>
                <a:gd name="connsiteY40" fmla="*/ 3425780 h 4288665"/>
                <a:gd name="connsiteX41" fmla="*/ 0 w 2902039"/>
                <a:gd name="connsiteY41" fmla="*/ 3078051 h 4288665"/>
                <a:gd name="connsiteX42" fmla="*/ 38637 w 2902039"/>
                <a:gd name="connsiteY42" fmla="*/ 2807594 h 4288665"/>
                <a:gd name="connsiteX43" fmla="*/ 141668 w 2902039"/>
                <a:gd name="connsiteY43" fmla="*/ 2704564 h 4288665"/>
                <a:gd name="connsiteX44" fmla="*/ 218941 w 2902039"/>
                <a:gd name="connsiteY44" fmla="*/ 2318197 h 4288665"/>
                <a:gd name="connsiteX45" fmla="*/ 257577 w 2902039"/>
                <a:gd name="connsiteY45" fmla="*/ 2163651 h 4288665"/>
                <a:gd name="connsiteX46" fmla="*/ 270456 w 2902039"/>
                <a:gd name="connsiteY46" fmla="*/ 1970468 h 4288665"/>
                <a:gd name="connsiteX47" fmla="*/ 218941 w 2902039"/>
                <a:gd name="connsiteY47" fmla="*/ 1545465 h 4288665"/>
                <a:gd name="connsiteX48" fmla="*/ 128789 w 2902039"/>
                <a:gd name="connsiteY48" fmla="*/ 1352282 h 4288665"/>
                <a:gd name="connsiteX49" fmla="*/ 51515 w 2902039"/>
                <a:gd name="connsiteY49" fmla="*/ 1081825 h 4288665"/>
                <a:gd name="connsiteX50" fmla="*/ 0 w 2902039"/>
                <a:gd name="connsiteY50" fmla="*/ 746975 h 4288665"/>
                <a:gd name="connsiteX51" fmla="*/ 51515 w 2902039"/>
                <a:gd name="connsiteY51" fmla="*/ 425003 h 4288665"/>
                <a:gd name="connsiteX52" fmla="*/ 296214 w 2902039"/>
                <a:gd name="connsiteY52" fmla="*/ 257578 h 4288665"/>
                <a:gd name="connsiteX53" fmla="*/ 553792 w 2902039"/>
                <a:gd name="connsiteY53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532586 w 2902039"/>
                <a:gd name="connsiteY31" fmla="*/ 4250028 h 4288665"/>
                <a:gd name="connsiteX32" fmla="*/ 1249251 w 2902039"/>
                <a:gd name="connsiteY32" fmla="*/ 4288665 h 4288665"/>
                <a:gd name="connsiteX33" fmla="*/ 1004552 w 2902039"/>
                <a:gd name="connsiteY33" fmla="*/ 4275786 h 4288665"/>
                <a:gd name="connsiteX34" fmla="*/ 862884 w 2902039"/>
                <a:gd name="connsiteY34" fmla="*/ 4211392 h 4288665"/>
                <a:gd name="connsiteX35" fmla="*/ 708338 w 2902039"/>
                <a:gd name="connsiteY35" fmla="*/ 4121240 h 4288665"/>
                <a:gd name="connsiteX36" fmla="*/ 450761 w 2902039"/>
                <a:gd name="connsiteY36" fmla="*/ 3863662 h 4288665"/>
                <a:gd name="connsiteX37" fmla="*/ 373487 w 2902039"/>
                <a:gd name="connsiteY37" fmla="*/ 3747752 h 4288665"/>
                <a:gd name="connsiteX38" fmla="*/ 296214 w 2902039"/>
                <a:gd name="connsiteY38" fmla="*/ 3644721 h 4288665"/>
                <a:gd name="connsiteX39" fmla="*/ 154546 w 2902039"/>
                <a:gd name="connsiteY39" fmla="*/ 3425780 h 4288665"/>
                <a:gd name="connsiteX40" fmla="*/ 0 w 2902039"/>
                <a:gd name="connsiteY40" fmla="*/ 3078051 h 4288665"/>
                <a:gd name="connsiteX41" fmla="*/ 38637 w 2902039"/>
                <a:gd name="connsiteY41" fmla="*/ 2807594 h 4288665"/>
                <a:gd name="connsiteX42" fmla="*/ 141668 w 2902039"/>
                <a:gd name="connsiteY42" fmla="*/ 2704564 h 4288665"/>
                <a:gd name="connsiteX43" fmla="*/ 218941 w 2902039"/>
                <a:gd name="connsiteY43" fmla="*/ 2318197 h 4288665"/>
                <a:gd name="connsiteX44" fmla="*/ 257577 w 2902039"/>
                <a:gd name="connsiteY44" fmla="*/ 2163651 h 4288665"/>
                <a:gd name="connsiteX45" fmla="*/ 270456 w 2902039"/>
                <a:gd name="connsiteY45" fmla="*/ 1970468 h 4288665"/>
                <a:gd name="connsiteX46" fmla="*/ 218941 w 2902039"/>
                <a:gd name="connsiteY46" fmla="*/ 1545465 h 4288665"/>
                <a:gd name="connsiteX47" fmla="*/ 128789 w 2902039"/>
                <a:gd name="connsiteY47" fmla="*/ 1352282 h 4288665"/>
                <a:gd name="connsiteX48" fmla="*/ 51515 w 2902039"/>
                <a:gd name="connsiteY48" fmla="*/ 1081825 h 4288665"/>
                <a:gd name="connsiteX49" fmla="*/ 0 w 2902039"/>
                <a:gd name="connsiteY49" fmla="*/ 746975 h 4288665"/>
                <a:gd name="connsiteX50" fmla="*/ 51515 w 2902039"/>
                <a:gd name="connsiteY50" fmla="*/ 425003 h 4288665"/>
                <a:gd name="connsiteX51" fmla="*/ 296214 w 2902039"/>
                <a:gd name="connsiteY51" fmla="*/ 257578 h 4288665"/>
                <a:gd name="connsiteX52" fmla="*/ 553792 w 2902039"/>
                <a:gd name="connsiteY5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57577 w 2902039"/>
                <a:gd name="connsiteY43" fmla="*/ 2163651 h 4288665"/>
                <a:gd name="connsiteX44" fmla="*/ 270456 w 2902039"/>
                <a:gd name="connsiteY44" fmla="*/ 1970468 h 4288665"/>
                <a:gd name="connsiteX45" fmla="*/ 218941 w 2902039"/>
                <a:gd name="connsiteY45" fmla="*/ 1545465 h 4288665"/>
                <a:gd name="connsiteX46" fmla="*/ 128789 w 2902039"/>
                <a:gd name="connsiteY46" fmla="*/ 1352282 h 4288665"/>
                <a:gd name="connsiteX47" fmla="*/ 51515 w 2902039"/>
                <a:gd name="connsiteY47" fmla="*/ 1081825 h 4288665"/>
                <a:gd name="connsiteX48" fmla="*/ 0 w 2902039"/>
                <a:gd name="connsiteY48" fmla="*/ 746975 h 4288665"/>
                <a:gd name="connsiteX49" fmla="*/ 51515 w 2902039"/>
                <a:gd name="connsiteY49" fmla="*/ 425003 h 4288665"/>
                <a:gd name="connsiteX50" fmla="*/ 296214 w 2902039"/>
                <a:gd name="connsiteY50" fmla="*/ 257578 h 4288665"/>
                <a:gd name="connsiteX51" fmla="*/ 553792 w 2902039"/>
                <a:gd name="connsiteY5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70456 w 2902039"/>
                <a:gd name="connsiteY43" fmla="*/ 1970468 h 4288665"/>
                <a:gd name="connsiteX44" fmla="*/ 218941 w 2902039"/>
                <a:gd name="connsiteY44" fmla="*/ 1545465 h 4288665"/>
                <a:gd name="connsiteX45" fmla="*/ 128789 w 2902039"/>
                <a:gd name="connsiteY45" fmla="*/ 1352282 h 4288665"/>
                <a:gd name="connsiteX46" fmla="*/ 51515 w 2902039"/>
                <a:gd name="connsiteY46" fmla="*/ 1081825 h 4288665"/>
                <a:gd name="connsiteX47" fmla="*/ 0 w 2902039"/>
                <a:gd name="connsiteY47" fmla="*/ 746975 h 4288665"/>
                <a:gd name="connsiteX48" fmla="*/ 51515 w 2902039"/>
                <a:gd name="connsiteY48" fmla="*/ 425003 h 4288665"/>
                <a:gd name="connsiteX49" fmla="*/ 296214 w 2902039"/>
                <a:gd name="connsiteY49" fmla="*/ 257578 h 4288665"/>
                <a:gd name="connsiteX50" fmla="*/ 553792 w 2902039"/>
                <a:gd name="connsiteY5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1171977 w 2902039"/>
                <a:gd name="connsiteY3" fmla="*/ 0 h 4288665"/>
                <a:gd name="connsiteX4" fmla="*/ 1661375 w 2902039"/>
                <a:gd name="connsiteY4" fmla="*/ 12879 h 4288665"/>
                <a:gd name="connsiteX5" fmla="*/ 1777284 w 2902039"/>
                <a:gd name="connsiteY5" fmla="*/ 64394 h 4288665"/>
                <a:gd name="connsiteX6" fmla="*/ 2034862 w 2902039"/>
                <a:gd name="connsiteY6" fmla="*/ 425003 h 4288665"/>
                <a:gd name="connsiteX7" fmla="*/ 2034862 w 2902039"/>
                <a:gd name="connsiteY7" fmla="*/ 425003 h 4288665"/>
                <a:gd name="connsiteX8" fmla="*/ 2279561 w 2902039"/>
                <a:gd name="connsiteY8" fmla="*/ 682580 h 4288665"/>
                <a:gd name="connsiteX9" fmla="*/ 2369713 w 2902039"/>
                <a:gd name="connsiteY9" fmla="*/ 746975 h 4288665"/>
                <a:gd name="connsiteX10" fmla="*/ 2550017 w 2902039"/>
                <a:gd name="connsiteY10" fmla="*/ 927279 h 4288665"/>
                <a:gd name="connsiteX11" fmla="*/ 2627290 w 2902039"/>
                <a:gd name="connsiteY11" fmla="*/ 1017431 h 4288665"/>
                <a:gd name="connsiteX12" fmla="*/ 2743200 w 2902039"/>
                <a:gd name="connsiteY12" fmla="*/ 1262130 h 4288665"/>
                <a:gd name="connsiteX13" fmla="*/ 2807594 w 2902039"/>
                <a:gd name="connsiteY13" fmla="*/ 1403797 h 4288665"/>
                <a:gd name="connsiteX14" fmla="*/ 2884868 w 2902039"/>
                <a:gd name="connsiteY14" fmla="*/ 1584102 h 4288665"/>
                <a:gd name="connsiteX15" fmla="*/ 2897746 w 2902039"/>
                <a:gd name="connsiteY15" fmla="*/ 1635617 h 4288665"/>
                <a:gd name="connsiteX16" fmla="*/ 2897746 w 2902039"/>
                <a:gd name="connsiteY16" fmla="*/ 1828800 h 4288665"/>
                <a:gd name="connsiteX17" fmla="*/ 2871989 w 2902039"/>
                <a:gd name="connsiteY17" fmla="*/ 1918952 h 4288665"/>
                <a:gd name="connsiteX18" fmla="*/ 2846231 w 2902039"/>
                <a:gd name="connsiteY18" fmla="*/ 2060620 h 4288665"/>
                <a:gd name="connsiteX19" fmla="*/ 2807594 w 2902039"/>
                <a:gd name="connsiteY19" fmla="*/ 2434107 h 4288665"/>
                <a:gd name="connsiteX20" fmla="*/ 2781837 w 2902039"/>
                <a:gd name="connsiteY20" fmla="*/ 2550017 h 4288665"/>
                <a:gd name="connsiteX21" fmla="*/ 2691684 w 2902039"/>
                <a:gd name="connsiteY21" fmla="*/ 2743200 h 4288665"/>
                <a:gd name="connsiteX22" fmla="*/ 2678806 w 2902039"/>
                <a:gd name="connsiteY22" fmla="*/ 2781837 h 4288665"/>
                <a:gd name="connsiteX23" fmla="*/ 2472744 w 2902039"/>
                <a:gd name="connsiteY23" fmla="*/ 3000778 h 4288665"/>
                <a:gd name="connsiteX24" fmla="*/ 2202287 w 2902039"/>
                <a:gd name="connsiteY24" fmla="*/ 3464417 h 4288665"/>
                <a:gd name="connsiteX25" fmla="*/ 2137893 w 2902039"/>
                <a:gd name="connsiteY25" fmla="*/ 3721994 h 4288665"/>
                <a:gd name="connsiteX26" fmla="*/ 2009104 w 2902039"/>
                <a:gd name="connsiteY26" fmla="*/ 3953814 h 4288665"/>
                <a:gd name="connsiteX27" fmla="*/ 1918952 w 2902039"/>
                <a:gd name="connsiteY27" fmla="*/ 4043966 h 4288665"/>
                <a:gd name="connsiteX28" fmla="*/ 1738648 w 2902039"/>
                <a:gd name="connsiteY28" fmla="*/ 4185634 h 4288665"/>
                <a:gd name="connsiteX29" fmla="*/ 1532586 w 2902039"/>
                <a:gd name="connsiteY29" fmla="*/ 4250028 h 4288665"/>
                <a:gd name="connsiteX30" fmla="*/ 1249251 w 2902039"/>
                <a:gd name="connsiteY30" fmla="*/ 4288665 h 4288665"/>
                <a:gd name="connsiteX31" fmla="*/ 1004552 w 2902039"/>
                <a:gd name="connsiteY31" fmla="*/ 4275786 h 4288665"/>
                <a:gd name="connsiteX32" fmla="*/ 862884 w 2902039"/>
                <a:gd name="connsiteY32" fmla="*/ 4211392 h 4288665"/>
                <a:gd name="connsiteX33" fmla="*/ 708338 w 2902039"/>
                <a:gd name="connsiteY33" fmla="*/ 4121240 h 4288665"/>
                <a:gd name="connsiteX34" fmla="*/ 450761 w 2902039"/>
                <a:gd name="connsiteY34" fmla="*/ 3863662 h 4288665"/>
                <a:gd name="connsiteX35" fmla="*/ 373487 w 2902039"/>
                <a:gd name="connsiteY35" fmla="*/ 3747752 h 4288665"/>
                <a:gd name="connsiteX36" fmla="*/ 296214 w 2902039"/>
                <a:gd name="connsiteY36" fmla="*/ 3644721 h 4288665"/>
                <a:gd name="connsiteX37" fmla="*/ 154546 w 2902039"/>
                <a:gd name="connsiteY37" fmla="*/ 3425780 h 4288665"/>
                <a:gd name="connsiteX38" fmla="*/ 0 w 2902039"/>
                <a:gd name="connsiteY38" fmla="*/ 3078051 h 4288665"/>
                <a:gd name="connsiteX39" fmla="*/ 38637 w 2902039"/>
                <a:gd name="connsiteY39" fmla="*/ 2807594 h 4288665"/>
                <a:gd name="connsiteX40" fmla="*/ 141668 w 2902039"/>
                <a:gd name="connsiteY40" fmla="*/ 2704564 h 4288665"/>
                <a:gd name="connsiteX41" fmla="*/ 218941 w 2902039"/>
                <a:gd name="connsiteY41" fmla="*/ 2318197 h 4288665"/>
                <a:gd name="connsiteX42" fmla="*/ 270456 w 2902039"/>
                <a:gd name="connsiteY42" fmla="*/ 1970468 h 4288665"/>
                <a:gd name="connsiteX43" fmla="*/ 218941 w 2902039"/>
                <a:gd name="connsiteY43" fmla="*/ 1545465 h 4288665"/>
                <a:gd name="connsiteX44" fmla="*/ 128789 w 2902039"/>
                <a:gd name="connsiteY44" fmla="*/ 1352282 h 4288665"/>
                <a:gd name="connsiteX45" fmla="*/ 51515 w 2902039"/>
                <a:gd name="connsiteY45" fmla="*/ 1081825 h 4288665"/>
                <a:gd name="connsiteX46" fmla="*/ 0 w 2902039"/>
                <a:gd name="connsiteY46" fmla="*/ 746975 h 4288665"/>
                <a:gd name="connsiteX47" fmla="*/ 51515 w 2902039"/>
                <a:gd name="connsiteY47" fmla="*/ 425003 h 4288665"/>
                <a:gd name="connsiteX48" fmla="*/ 296214 w 2902039"/>
                <a:gd name="connsiteY48" fmla="*/ 257578 h 4288665"/>
                <a:gd name="connsiteX49" fmla="*/ 553792 w 2902039"/>
                <a:gd name="connsiteY49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71989 w 2899893"/>
                <a:gd name="connsiteY16" fmla="*/ 1918952 h 4288665"/>
                <a:gd name="connsiteX17" fmla="*/ 2846231 w 2899893"/>
                <a:gd name="connsiteY17" fmla="*/ 2060620 h 4288665"/>
                <a:gd name="connsiteX18" fmla="*/ 2807594 w 2899893"/>
                <a:gd name="connsiteY18" fmla="*/ 2434107 h 4288665"/>
                <a:gd name="connsiteX19" fmla="*/ 2781837 w 2899893"/>
                <a:gd name="connsiteY19" fmla="*/ 2550017 h 4288665"/>
                <a:gd name="connsiteX20" fmla="*/ 2691684 w 2899893"/>
                <a:gd name="connsiteY20" fmla="*/ 2743200 h 4288665"/>
                <a:gd name="connsiteX21" fmla="*/ 2678806 w 2899893"/>
                <a:gd name="connsiteY21" fmla="*/ 2781837 h 4288665"/>
                <a:gd name="connsiteX22" fmla="*/ 2472744 w 2899893"/>
                <a:gd name="connsiteY22" fmla="*/ 3000778 h 4288665"/>
                <a:gd name="connsiteX23" fmla="*/ 2202287 w 2899893"/>
                <a:gd name="connsiteY23" fmla="*/ 3464417 h 4288665"/>
                <a:gd name="connsiteX24" fmla="*/ 2137893 w 2899893"/>
                <a:gd name="connsiteY24" fmla="*/ 3721994 h 4288665"/>
                <a:gd name="connsiteX25" fmla="*/ 2009104 w 2899893"/>
                <a:gd name="connsiteY25" fmla="*/ 3953814 h 4288665"/>
                <a:gd name="connsiteX26" fmla="*/ 1918952 w 2899893"/>
                <a:gd name="connsiteY26" fmla="*/ 4043966 h 4288665"/>
                <a:gd name="connsiteX27" fmla="*/ 1738648 w 2899893"/>
                <a:gd name="connsiteY27" fmla="*/ 4185634 h 4288665"/>
                <a:gd name="connsiteX28" fmla="*/ 1532586 w 2899893"/>
                <a:gd name="connsiteY28" fmla="*/ 4250028 h 4288665"/>
                <a:gd name="connsiteX29" fmla="*/ 1249251 w 2899893"/>
                <a:gd name="connsiteY29" fmla="*/ 4288665 h 4288665"/>
                <a:gd name="connsiteX30" fmla="*/ 1004552 w 2899893"/>
                <a:gd name="connsiteY30" fmla="*/ 4275786 h 4288665"/>
                <a:gd name="connsiteX31" fmla="*/ 862884 w 2899893"/>
                <a:gd name="connsiteY31" fmla="*/ 4211392 h 4288665"/>
                <a:gd name="connsiteX32" fmla="*/ 708338 w 2899893"/>
                <a:gd name="connsiteY32" fmla="*/ 4121240 h 4288665"/>
                <a:gd name="connsiteX33" fmla="*/ 450761 w 2899893"/>
                <a:gd name="connsiteY33" fmla="*/ 3863662 h 4288665"/>
                <a:gd name="connsiteX34" fmla="*/ 373487 w 2899893"/>
                <a:gd name="connsiteY34" fmla="*/ 3747752 h 4288665"/>
                <a:gd name="connsiteX35" fmla="*/ 296214 w 2899893"/>
                <a:gd name="connsiteY35" fmla="*/ 3644721 h 4288665"/>
                <a:gd name="connsiteX36" fmla="*/ 154546 w 2899893"/>
                <a:gd name="connsiteY36" fmla="*/ 3425780 h 4288665"/>
                <a:gd name="connsiteX37" fmla="*/ 0 w 2899893"/>
                <a:gd name="connsiteY37" fmla="*/ 3078051 h 4288665"/>
                <a:gd name="connsiteX38" fmla="*/ 38637 w 2899893"/>
                <a:gd name="connsiteY38" fmla="*/ 2807594 h 4288665"/>
                <a:gd name="connsiteX39" fmla="*/ 141668 w 2899893"/>
                <a:gd name="connsiteY39" fmla="*/ 2704564 h 4288665"/>
                <a:gd name="connsiteX40" fmla="*/ 218941 w 2899893"/>
                <a:gd name="connsiteY40" fmla="*/ 2318197 h 4288665"/>
                <a:gd name="connsiteX41" fmla="*/ 270456 w 2899893"/>
                <a:gd name="connsiteY41" fmla="*/ 1970468 h 4288665"/>
                <a:gd name="connsiteX42" fmla="*/ 218941 w 2899893"/>
                <a:gd name="connsiteY42" fmla="*/ 1545465 h 4288665"/>
                <a:gd name="connsiteX43" fmla="*/ 128789 w 2899893"/>
                <a:gd name="connsiteY43" fmla="*/ 1352282 h 4288665"/>
                <a:gd name="connsiteX44" fmla="*/ 51515 w 2899893"/>
                <a:gd name="connsiteY44" fmla="*/ 1081825 h 4288665"/>
                <a:gd name="connsiteX45" fmla="*/ 0 w 2899893"/>
                <a:gd name="connsiteY45" fmla="*/ 746975 h 4288665"/>
                <a:gd name="connsiteX46" fmla="*/ 51515 w 2899893"/>
                <a:gd name="connsiteY46" fmla="*/ 425003 h 4288665"/>
                <a:gd name="connsiteX47" fmla="*/ 296214 w 2899893"/>
                <a:gd name="connsiteY47" fmla="*/ 257578 h 4288665"/>
                <a:gd name="connsiteX48" fmla="*/ 553792 w 2899893"/>
                <a:gd name="connsiteY48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46231 w 2899893"/>
                <a:gd name="connsiteY16" fmla="*/ 2060620 h 4288665"/>
                <a:gd name="connsiteX17" fmla="*/ 2807594 w 2899893"/>
                <a:gd name="connsiteY17" fmla="*/ 2434107 h 4288665"/>
                <a:gd name="connsiteX18" fmla="*/ 2781837 w 2899893"/>
                <a:gd name="connsiteY18" fmla="*/ 2550017 h 4288665"/>
                <a:gd name="connsiteX19" fmla="*/ 2691684 w 2899893"/>
                <a:gd name="connsiteY19" fmla="*/ 2743200 h 4288665"/>
                <a:gd name="connsiteX20" fmla="*/ 2678806 w 2899893"/>
                <a:gd name="connsiteY20" fmla="*/ 2781837 h 4288665"/>
                <a:gd name="connsiteX21" fmla="*/ 2472744 w 2899893"/>
                <a:gd name="connsiteY21" fmla="*/ 3000778 h 4288665"/>
                <a:gd name="connsiteX22" fmla="*/ 2202287 w 2899893"/>
                <a:gd name="connsiteY22" fmla="*/ 3464417 h 4288665"/>
                <a:gd name="connsiteX23" fmla="*/ 2137893 w 2899893"/>
                <a:gd name="connsiteY23" fmla="*/ 3721994 h 4288665"/>
                <a:gd name="connsiteX24" fmla="*/ 2009104 w 2899893"/>
                <a:gd name="connsiteY24" fmla="*/ 3953814 h 4288665"/>
                <a:gd name="connsiteX25" fmla="*/ 1918952 w 2899893"/>
                <a:gd name="connsiteY25" fmla="*/ 4043966 h 4288665"/>
                <a:gd name="connsiteX26" fmla="*/ 1738648 w 2899893"/>
                <a:gd name="connsiteY26" fmla="*/ 4185634 h 4288665"/>
                <a:gd name="connsiteX27" fmla="*/ 1532586 w 2899893"/>
                <a:gd name="connsiteY27" fmla="*/ 4250028 h 4288665"/>
                <a:gd name="connsiteX28" fmla="*/ 1249251 w 2899893"/>
                <a:gd name="connsiteY28" fmla="*/ 4288665 h 4288665"/>
                <a:gd name="connsiteX29" fmla="*/ 1004552 w 2899893"/>
                <a:gd name="connsiteY29" fmla="*/ 4275786 h 4288665"/>
                <a:gd name="connsiteX30" fmla="*/ 862884 w 2899893"/>
                <a:gd name="connsiteY30" fmla="*/ 4211392 h 4288665"/>
                <a:gd name="connsiteX31" fmla="*/ 708338 w 2899893"/>
                <a:gd name="connsiteY31" fmla="*/ 4121240 h 4288665"/>
                <a:gd name="connsiteX32" fmla="*/ 450761 w 2899893"/>
                <a:gd name="connsiteY32" fmla="*/ 3863662 h 4288665"/>
                <a:gd name="connsiteX33" fmla="*/ 373487 w 2899893"/>
                <a:gd name="connsiteY33" fmla="*/ 3747752 h 4288665"/>
                <a:gd name="connsiteX34" fmla="*/ 296214 w 2899893"/>
                <a:gd name="connsiteY34" fmla="*/ 3644721 h 4288665"/>
                <a:gd name="connsiteX35" fmla="*/ 154546 w 2899893"/>
                <a:gd name="connsiteY35" fmla="*/ 3425780 h 4288665"/>
                <a:gd name="connsiteX36" fmla="*/ 0 w 2899893"/>
                <a:gd name="connsiteY36" fmla="*/ 3078051 h 4288665"/>
                <a:gd name="connsiteX37" fmla="*/ 38637 w 2899893"/>
                <a:gd name="connsiteY37" fmla="*/ 2807594 h 4288665"/>
                <a:gd name="connsiteX38" fmla="*/ 141668 w 2899893"/>
                <a:gd name="connsiteY38" fmla="*/ 2704564 h 4288665"/>
                <a:gd name="connsiteX39" fmla="*/ 218941 w 2899893"/>
                <a:gd name="connsiteY39" fmla="*/ 2318197 h 4288665"/>
                <a:gd name="connsiteX40" fmla="*/ 270456 w 2899893"/>
                <a:gd name="connsiteY40" fmla="*/ 1970468 h 4288665"/>
                <a:gd name="connsiteX41" fmla="*/ 218941 w 2899893"/>
                <a:gd name="connsiteY41" fmla="*/ 1545465 h 4288665"/>
                <a:gd name="connsiteX42" fmla="*/ 128789 w 2899893"/>
                <a:gd name="connsiteY42" fmla="*/ 1352282 h 4288665"/>
                <a:gd name="connsiteX43" fmla="*/ 51515 w 2899893"/>
                <a:gd name="connsiteY43" fmla="*/ 1081825 h 4288665"/>
                <a:gd name="connsiteX44" fmla="*/ 0 w 2899893"/>
                <a:gd name="connsiteY44" fmla="*/ 746975 h 4288665"/>
                <a:gd name="connsiteX45" fmla="*/ 51515 w 2899893"/>
                <a:gd name="connsiteY45" fmla="*/ 425003 h 4288665"/>
                <a:gd name="connsiteX46" fmla="*/ 296214 w 2899893"/>
                <a:gd name="connsiteY46" fmla="*/ 257578 h 4288665"/>
                <a:gd name="connsiteX47" fmla="*/ 553792 w 2899893"/>
                <a:gd name="connsiteY47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627290 w 2899893"/>
                <a:gd name="connsiteY10" fmla="*/ 1017431 h 4288665"/>
                <a:gd name="connsiteX11" fmla="*/ 2743200 w 2899893"/>
                <a:gd name="connsiteY11" fmla="*/ 1262130 h 4288665"/>
                <a:gd name="connsiteX12" fmla="*/ 2807594 w 2899893"/>
                <a:gd name="connsiteY12" fmla="*/ 1403797 h 4288665"/>
                <a:gd name="connsiteX13" fmla="*/ 2884868 w 2899893"/>
                <a:gd name="connsiteY13" fmla="*/ 1584102 h 4288665"/>
                <a:gd name="connsiteX14" fmla="*/ 2897746 w 2899893"/>
                <a:gd name="connsiteY14" fmla="*/ 1828800 h 4288665"/>
                <a:gd name="connsiteX15" fmla="*/ 2846231 w 2899893"/>
                <a:gd name="connsiteY15" fmla="*/ 2060620 h 4288665"/>
                <a:gd name="connsiteX16" fmla="*/ 2807594 w 2899893"/>
                <a:gd name="connsiteY16" fmla="*/ 2434107 h 4288665"/>
                <a:gd name="connsiteX17" fmla="*/ 2781837 w 2899893"/>
                <a:gd name="connsiteY17" fmla="*/ 2550017 h 4288665"/>
                <a:gd name="connsiteX18" fmla="*/ 2691684 w 2899893"/>
                <a:gd name="connsiteY18" fmla="*/ 2743200 h 4288665"/>
                <a:gd name="connsiteX19" fmla="*/ 2678806 w 2899893"/>
                <a:gd name="connsiteY19" fmla="*/ 2781837 h 4288665"/>
                <a:gd name="connsiteX20" fmla="*/ 2472744 w 2899893"/>
                <a:gd name="connsiteY20" fmla="*/ 3000778 h 4288665"/>
                <a:gd name="connsiteX21" fmla="*/ 2202287 w 2899893"/>
                <a:gd name="connsiteY21" fmla="*/ 3464417 h 4288665"/>
                <a:gd name="connsiteX22" fmla="*/ 2137893 w 2899893"/>
                <a:gd name="connsiteY22" fmla="*/ 3721994 h 4288665"/>
                <a:gd name="connsiteX23" fmla="*/ 2009104 w 2899893"/>
                <a:gd name="connsiteY23" fmla="*/ 3953814 h 4288665"/>
                <a:gd name="connsiteX24" fmla="*/ 1918952 w 2899893"/>
                <a:gd name="connsiteY24" fmla="*/ 4043966 h 4288665"/>
                <a:gd name="connsiteX25" fmla="*/ 1738648 w 2899893"/>
                <a:gd name="connsiteY25" fmla="*/ 4185634 h 4288665"/>
                <a:gd name="connsiteX26" fmla="*/ 1532586 w 2899893"/>
                <a:gd name="connsiteY26" fmla="*/ 4250028 h 4288665"/>
                <a:gd name="connsiteX27" fmla="*/ 1249251 w 2899893"/>
                <a:gd name="connsiteY27" fmla="*/ 4288665 h 4288665"/>
                <a:gd name="connsiteX28" fmla="*/ 1004552 w 2899893"/>
                <a:gd name="connsiteY28" fmla="*/ 4275786 h 4288665"/>
                <a:gd name="connsiteX29" fmla="*/ 862884 w 2899893"/>
                <a:gd name="connsiteY29" fmla="*/ 4211392 h 4288665"/>
                <a:gd name="connsiteX30" fmla="*/ 708338 w 2899893"/>
                <a:gd name="connsiteY30" fmla="*/ 4121240 h 4288665"/>
                <a:gd name="connsiteX31" fmla="*/ 450761 w 2899893"/>
                <a:gd name="connsiteY31" fmla="*/ 3863662 h 4288665"/>
                <a:gd name="connsiteX32" fmla="*/ 373487 w 2899893"/>
                <a:gd name="connsiteY32" fmla="*/ 3747752 h 4288665"/>
                <a:gd name="connsiteX33" fmla="*/ 296214 w 2899893"/>
                <a:gd name="connsiteY33" fmla="*/ 3644721 h 4288665"/>
                <a:gd name="connsiteX34" fmla="*/ 154546 w 2899893"/>
                <a:gd name="connsiteY34" fmla="*/ 3425780 h 4288665"/>
                <a:gd name="connsiteX35" fmla="*/ 0 w 2899893"/>
                <a:gd name="connsiteY35" fmla="*/ 3078051 h 4288665"/>
                <a:gd name="connsiteX36" fmla="*/ 38637 w 2899893"/>
                <a:gd name="connsiteY36" fmla="*/ 2807594 h 4288665"/>
                <a:gd name="connsiteX37" fmla="*/ 141668 w 2899893"/>
                <a:gd name="connsiteY37" fmla="*/ 2704564 h 4288665"/>
                <a:gd name="connsiteX38" fmla="*/ 218941 w 2899893"/>
                <a:gd name="connsiteY38" fmla="*/ 2318197 h 4288665"/>
                <a:gd name="connsiteX39" fmla="*/ 270456 w 2899893"/>
                <a:gd name="connsiteY39" fmla="*/ 1970468 h 4288665"/>
                <a:gd name="connsiteX40" fmla="*/ 218941 w 2899893"/>
                <a:gd name="connsiteY40" fmla="*/ 1545465 h 4288665"/>
                <a:gd name="connsiteX41" fmla="*/ 128789 w 2899893"/>
                <a:gd name="connsiteY41" fmla="*/ 1352282 h 4288665"/>
                <a:gd name="connsiteX42" fmla="*/ 51515 w 2899893"/>
                <a:gd name="connsiteY42" fmla="*/ 1081825 h 4288665"/>
                <a:gd name="connsiteX43" fmla="*/ 0 w 2899893"/>
                <a:gd name="connsiteY43" fmla="*/ 746975 h 4288665"/>
                <a:gd name="connsiteX44" fmla="*/ 51515 w 2899893"/>
                <a:gd name="connsiteY44" fmla="*/ 425003 h 4288665"/>
                <a:gd name="connsiteX45" fmla="*/ 296214 w 2899893"/>
                <a:gd name="connsiteY45" fmla="*/ 257578 h 4288665"/>
                <a:gd name="connsiteX46" fmla="*/ 553792 w 2899893"/>
                <a:gd name="connsiteY46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373487 w 2899893"/>
                <a:gd name="connsiteY31" fmla="*/ 3747752 h 4288665"/>
                <a:gd name="connsiteX32" fmla="*/ 296214 w 2899893"/>
                <a:gd name="connsiteY32" fmla="*/ 3644721 h 4288665"/>
                <a:gd name="connsiteX33" fmla="*/ 154546 w 2899893"/>
                <a:gd name="connsiteY33" fmla="*/ 3425780 h 4288665"/>
                <a:gd name="connsiteX34" fmla="*/ 0 w 2899893"/>
                <a:gd name="connsiteY34" fmla="*/ 3078051 h 4288665"/>
                <a:gd name="connsiteX35" fmla="*/ 38637 w 2899893"/>
                <a:gd name="connsiteY35" fmla="*/ 2807594 h 4288665"/>
                <a:gd name="connsiteX36" fmla="*/ 141668 w 2899893"/>
                <a:gd name="connsiteY36" fmla="*/ 2704564 h 4288665"/>
                <a:gd name="connsiteX37" fmla="*/ 218941 w 2899893"/>
                <a:gd name="connsiteY37" fmla="*/ 2318197 h 4288665"/>
                <a:gd name="connsiteX38" fmla="*/ 270456 w 2899893"/>
                <a:gd name="connsiteY38" fmla="*/ 1970468 h 4288665"/>
                <a:gd name="connsiteX39" fmla="*/ 218941 w 2899893"/>
                <a:gd name="connsiteY39" fmla="*/ 1545465 h 4288665"/>
                <a:gd name="connsiteX40" fmla="*/ 128789 w 2899893"/>
                <a:gd name="connsiteY40" fmla="*/ 1352282 h 4288665"/>
                <a:gd name="connsiteX41" fmla="*/ 51515 w 2899893"/>
                <a:gd name="connsiteY41" fmla="*/ 1081825 h 4288665"/>
                <a:gd name="connsiteX42" fmla="*/ 0 w 2899893"/>
                <a:gd name="connsiteY42" fmla="*/ 746975 h 4288665"/>
                <a:gd name="connsiteX43" fmla="*/ 51515 w 2899893"/>
                <a:gd name="connsiteY43" fmla="*/ 425003 h 4288665"/>
                <a:gd name="connsiteX44" fmla="*/ 296214 w 2899893"/>
                <a:gd name="connsiteY44" fmla="*/ 257578 h 4288665"/>
                <a:gd name="connsiteX45" fmla="*/ 553792 w 2899893"/>
                <a:gd name="connsiteY45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296214 w 2899893"/>
                <a:gd name="connsiteY31" fmla="*/ 3644721 h 4288665"/>
                <a:gd name="connsiteX32" fmla="*/ 154546 w 2899893"/>
                <a:gd name="connsiteY32" fmla="*/ 3425780 h 4288665"/>
                <a:gd name="connsiteX33" fmla="*/ 0 w 2899893"/>
                <a:gd name="connsiteY33" fmla="*/ 3078051 h 4288665"/>
                <a:gd name="connsiteX34" fmla="*/ 38637 w 2899893"/>
                <a:gd name="connsiteY34" fmla="*/ 2807594 h 4288665"/>
                <a:gd name="connsiteX35" fmla="*/ 141668 w 2899893"/>
                <a:gd name="connsiteY35" fmla="*/ 2704564 h 4288665"/>
                <a:gd name="connsiteX36" fmla="*/ 218941 w 2899893"/>
                <a:gd name="connsiteY36" fmla="*/ 2318197 h 4288665"/>
                <a:gd name="connsiteX37" fmla="*/ 270456 w 2899893"/>
                <a:gd name="connsiteY37" fmla="*/ 1970468 h 4288665"/>
                <a:gd name="connsiteX38" fmla="*/ 218941 w 2899893"/>
                <a:gd name="connsiteY38" fmla="*/ 1545465 h 4288665"/>
                <a:gd name="connsiteX39" fmla="*/ 128789 w 2899893"/>
                <a:gd name="connsiteY39" fmla="*/ 1352282 h 4288665"/>
                <a:gd name="connsiteX40" fmla="*/ 51515 w 2899893"/>
                <a:gd name="connsiteY40" fmla="*/ 1081825 h 4288665"/>
                <a:gd name="connsiteX41" fmla="*/ 0 w 2899893"/>
                <a:gd name="connsiteY41" fmla="*/ 746975 h 4288665"/>
                <a:gd name="connsiteX42" fmla="*/ 51515 w 2899893"/>
                <a:gd name="connsiteY42" fmla="*/ 425003 h 4288665"/>
                <a:gd name="connsiteX43" fmla="*/ 296214 w 2899893"/>
                <a:gd name="connsiteY43" fmla="*/ 257578 h 4288665"/>
                <a:gd name="connsiteX44" fmla="*/ 553792 w 2899893"/>
                <a:gd name="connsiteY44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708338 w 2899893"/>
                <a:gd name="connsiteY28" fmla="*/ 4121240 h 4288665"/>
                <a:gd name="connsiteX29" fmla="*/ 450761 w 2899893"/>
                <a:gd name="connsiteY29" fmla="*/ 3863662 h 4288665"/>
                <a:gd name="connsiteX30" fmla="*/ 296214 w 2899893"/>
                <a:gd name="connsiteY30" fmla="*/ 3644721 h 4288665"/>
                <a:gd name="connsiteX31" fmla="*/ 154546 w 2899893"/>
                <a:gd name="connsiteY31" fmla="*/ 3425780 h 4288665"/>
                <a:gd name="connsiteX32" fmla="*/ 0 w 2899893"/>
                <a:gd name="connsiteY32" fmla="*/ 3078051 h 4288665"/>
                <a:gd name="connsiteX33" fmla="*/ 38637 w 2899893"/>
                <a:gd name="connsiteY33" fmla="*/ 2807594 h 4288665"/>
                <a:gd name="connsiteX34" fmla="*/ 141668 w 2899893"/>
                <a:gd name="connsiteY34" fmla="*/ 2704564 h 4288665"/>
                <a:gd name="connsiteX35" fmla="*/ 218941 w 2899893"/>
                <a:gd name="connsiteY35" fmla="*/ 2318197 h 4288665"/>
                <a:gd name="connsiteX36" fmla="*/ 270456 w 2899893"/>
                <a:gd name="connsiteY36" fmla="*/ 1970468 h 4288665"/>
                <a:gd name="connsiteX37" fmla="*/ 218941 w 2899893"/>
                <a:gd name="connsiteY37" fmla="*/ 1545465 h 4288665"/>
                <a:gd name="connsiteX38" fmla="*/ 128789 w 2899893"/>
                <a:gd name="connsiteY38" fmla="*/ 1352282 h 4288665"/>
                <a:gd name="connsiteX39" fmla="*/ 51515 w 2899893"/>
                <a:gd name="connsiteY39" fmla="*/ 1081825 h 4288665"/>
                <a:gd name="connsiteX40" fmla="*/ 0 w 2899893"/>
                <a:gd name="connsiteY40" fmla="*/ 746975 h 4288665"/>
                <a:gd name="connsiteX41" fmla="*/ 51515 w 2899893"/>
                <a:gd name="connsiteY41" fmla="*/ 425003 h 4288665"/>
                <a:gd name="connsiteX42" fmla="*/ 296214 w 2899893"/>
                <a:gd name="connsiteY42" fmla="*/ 257578 h 4288665"/>
                <a:gd name="connsiteX43" fmla="*/ 553792 w 2899893"/>
                <a:gd name="connsiteY43" fmla="*/ 193183 h 4288665"/>
                <a:gd name="connsiteX0" fmla="*/ 553792 w 2899893"/>
                <a:gd name="connsiteY0" fmla="*/ 193183 h 4288665"/>
                <a:gd name="connsiteX1" fmla="*/ 888642 w 2899893"/>
                <a:gd name="connsiteY1" fmla="*/ 772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553792 w 2899893"/>
                <a:gd name="connsiteY42" fmla="*/ 193183 h 4288665"/>
                <a:gd name="connsiteX0" fmla="*/ 553792 w 2899893"/>
                <a:gd name="connsiteY0" fmla="*/ 1931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553792 w 2899893"/>
                <a:gd name="connsiteY42" fmla="*/ 1931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208468 w 2899893"/>
                <a:gd name="connsiteY33" fmla="*/ 39237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1105437 w 2899893"/>
                <a:gd name="connsiteY32" fmla="*/ 4026794 h 4288665"/>
                <a:gd name="connsiteX33" fmla="*/ 1208468 w 2899893"/>
                <a:gd name="connsiteY33" fmla="*/ 39237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313646 w 2745347"/>
                <a:gd name="connsiteY0" fmla="*/ 878983 h 4288665"/>
                <a:gd name="connsiteX1" fmla="*/ 1038896 w 2745347"/>
                <a:gd name="connsiteY1" fmla="*/ 610673 h 4288665"/>
                <a:gd name="connsiteX2" fmla="*/ 1017431 w 2745347"/>
                <a:gd name="connsiteY2" fmla="*/ 0 h 4288665"/>
                <a:gd name="connsiteX3" fmla="*/ 1506829 w 2745347"/>
                <a:gd name="connsiteY3" fmla="*/ 12879 h 4288665"/>
                <a:gd name="connsiteX4" fmla="*/ 1622738 w 2745347"/>
                <a:gd name="connsiteY4" fmla="*/ 64394 h 4288665"/>
                <a:gd name="connsiteX5" fmla="*/ 1880316 w 2745347"/>
                <a:gd name="connsiteY5" fmla="*/ 425003 h 4288665"/>
                <a:gd name="connsiteX6" fmla="*/ 1880316 w 2745347"/>
                <a:gd name="connsiteY6" fmla="*/ 425003 h 4288665"/>
                <a:gd name="connsiteX7" fmla="*/ 2125015 w 2745347"/>
                <a:gd name="connsiteY7" fmla="*/ 682580 h 4288665"/>
                <a:gd name="connsiteX8" fmla="*/ 2395471 w 2745347"/>
                <a:gd name="connsiteY8" fmla="*/ 927279 h 4288665"/>
                <a:gd name="connsiteX9" fmla="*/ 2588654 w 2745347"/>
                <a:gd name="connsiteY9" fmla="*/ 1262130 h 4288665"/>
                <a:gd name="connsiteX10" fmla="*/ 2653048 w 2745347"/>
                <a:gd name="connsiteY10" fmla="*/ 1403797 h 4288665"/>
                <a:gd name="connsiteX11" fmla="*/ 2730322 w 2745347"/>
                <a:gd name="connsiteY11" fmla="*/ 1584102 h 4288665"/>
                <a:gd name="connsiteX12" fmla="*/ 2743200 w 2745347"/>
                <a:gd name="connsiteY12" fmla="*/ 1828800 h 4288665"/>
                <a:gd name="connsiteX13" fmla="*/ 2691685 w 2745347"/>
                <a:gd name="connsiteY13" fmla="*/ 2060620 h 4288665"/>
                <a:gd name="connsiteX14" fmla="*/ 2653048 w 2745347"/>
                <a:gd name="connsiteY14" fmla="*/ 2434107 h 4288665"/>
                <a:gd name="connsiteX15" fmla="*/ 2627291 w 2745347"/>
                <a:gd name="connsiteY15" fmla="*/ 2550017 h 4288665"/>
                <a:gd name="connsiteX16" fmla="*/ 2537138 w 2745347"/>
                <a:gd name="connsiteY16" fmla="*/ 2743200 h 4288665"/>
                <a:gd name="connsiteX17" fmla="*/ 2524260 w 2745347"/>
                <a:gd name="connsiteY17" fmla="*/ 2781837 h 4288665"/>
                <a:gd name="connsiteX18" fmla="*/ 2318198 w 2745347"/>
                <a:gd name="connsiteY18" fmla="*/ 3000778 h 4288665"/>
                <a:gd name="connsiteX19" fmla="*/ 2047741 w 2745347"/>
                <a:gd name="connsiteY19" fmla="*/ 3464417 h 4288665"/>
                <a:gd name="connsiteX20" fmla="*/ 1983347 w 2745347"/>
                <a:gd name="connsiteY20" fmla="*/ 3721994 h 4288665"/>
                <a:gd name="connsiteX21" fmla="*/ 1854558 w 2745347"/>
                <a:gd name="connsiteY21" fmla="*/ 3953814 h 4288665"/>
                <a:gd name="connsiteX22" fmla="*/ 1764406 w 2745347"/>
                <a:gd name="connsiteY22" fmla="*/ 4043966 h 4288665"/>
                <a:gd name="connsiteX23" fmla="*/ 1584102 w 2745347"/>
                <a:gd name="connsiteY23" fmla="*/ 4185634 h 4288665"/>
                <a:gd name="connsiteX24" fmla="*/ 1378040 w 2745347"/>
                <a:gd name="connsiteY24" fmla="*/ 4250028 h 4288665"/>
                <a:gd name="connsiteX25" fmla="*/ 1094705 w 2745347"/>
                <a:gd name="connsiteY25" fmla="*/ 4288665 h 4288665"/>
                <a:gd name="connsiteX26" fmla="*/ 850006 w 2745347"/>
                <a:gd name="connsiteY26" fmla="*/ 4275786 h 4288665"/>
                <a:gd name="connsiteX27" fmla="*/ 553792 w 2745347"/>
                <a:gd name="connsiteY27" fmla="*/ 4121240 h 4288665"/>
                <a:gd name="connsiteX28" fmla="*/ 296215 w 2745347"/>
                <a:gd name="connsiteY28" fmla="*/ 3863662 h 4288665"/>
                <a:gd name="connsiteX29" fmla="*/ 141668 w 2745347"/>
                <a:gd name="connsiteY29" fmla="*/ 3644721 h 4288665"/>
                <a:gd name="connsiteX30" fmla="*/ 0 w 2745347"/>
                <a:gd name="connsiteY30" fmla="*/ 3425780 h 4288665"/>
                <a:gd name="connsiteX31" fmla="*/ 950891 w 2745347"/>
                <a:gd name="connsiteY31" fmla="*/ 4026794 h 4288665"/>
                <a:gd name="connsiteX32" fmla="*/ 1053922 w 2745347"/>
                <a:gd name="connsiteY32" fmla="*/ 3923764 h 4288665"/>
                <a:gd name="connsiteX33" fmla="*/ 902595 w 2745347"/>
                <a:gd name="connsiteY33" fmla="*/ 3613597 h 4288665"/>
                <a:gd name="connsiteX34" fmla="*/ 954110 w 2745347"/>
                <a:gd name="connsiteY34" fmla="*/ 3113468 h 4288665"/>
                <a:gd name="connsiteX35" fmla="*/ 1131195 w 2745347"/>
                <a:gd name="connsiteY35" fmla="*/ 2688465 h 4288665"/>
                <a:gd name="connsiteX36" fmla="*/ 1041043 w 2745347"/>
                <a:gd name="connsiteY36" fmla="*/ 2266682 h 4288665"/>
                <a:gd name="connsiteX37" fmla="*/ 1268569 w 2745347"/>
                <a:gd name="connsiteY37" fmla="*/ 1996225 h 4288665"/>
                <a:gd name="connsiteX38" fmla="*/ 1598054 w 2745347"/>
                <a:gd name="connsiteY38" fmla="*/ 1661375 h 4288665"/>
                <a:gd name="connsiteX39" fmla="*/ 1268569 w 2745347"/>
                <a:gd name="connsiteY39" fmla="*/ 1339403 h 4288665"/>
                <a:gd name="connsiteX40" fmla="*/ 1284668 w 2745347"/>
                <a:gd name="connsiteY40" fmla="*/ 1171978 h 4288665"/>
                <a:gd name="connsiteX41" fmla="*/ 1313646 w 2745347"/>
                <a:gd name="connsiteY41" fmla="*/ 878983 h 4288665"/>
                <a:gd name="connsiteX0" fmla="*/ 1171978 w 2603679"/>
                <a:gd name="connsiteY0" fmla="*/ 878983 h 4288665"/>
                <a:gd name="connsiteX1" fmla="*/ 897228 w 2603679"/>
                <a:gd name="connsiteY1" fmla="*/ 610673 h 4288665"/>
                <a:gd name="connsiteX2" fmla="*/ 875763 w 2603679"/>
                <a:gd name="connsiteY2" fmla="*/ 0 h 4288665"/>
                <a:gd name="connsiteX3" fmla="*/ 1365161 w 2603679"/>
                <a:gd name="connsiteY3" fmla="*/ 12879 h 4288665"/>
                <a:gd name="connsiteX4" fmla="*/ 1481070 w 2603679"/>
                <a:gd name="connsiteY4" fmla="*/ 64394 h 4288665"/>
                <a:gd name="connsiteX5" fmla="*/ 1738648 w 2603679"/>
                <a:gd name="connsiteY5" fmla="*/ 425003 h 4288665"/>
                <a:gd name="connsiteX6" fmla="*/ 1738648 w 2603679"/>
                <a:gd name="connsiteY6" fmla="*/ 425003 h 4288665"/>
                <a:gd name="connsiteX7" fmla="*/ 1983347 w 2603679"/>
                <a:gd name="connsiteY7" fmla="*/ 682580 h 4288665"/>
                <a:gd name="connsiteX8" fmla="*/ 2253803 w 2603679"/>
                <a:gd name="connsiteY8" fmla="*/ 927279 h 4288665"/>
                <a:gd name="connsiteX9" fmla="*/ 2446986 w 2603679"/>
                <a:gd name="connsiteY9" fmla="*/ 1262130 h 4288665"/>
                <a:gd name="connsiteX10" fmla="*/ 2511380 w 2603679"/>
                <a:gd name="connsiteY10" fmla="*/ 1403797 h 4288665"/>
                <a:gd name="connsiteX11" fmla="*/ 2588654 w 2603679"/>
                <a:gd name="connsiteY11" fmla="*/ 1584102 h 4288665"/>
                <a:gd name="connsiteX12" fmla="*/ 2601532 w 2603679"/>
                <a:gd name="connsiteY12" fmla="*/ 1828800 h 4288665"/>
                <a:gd name="connsiteX13" fmla="*/ 2550017 w 2603679"/>
                <a:gd name="connsiteY13" fmla="*/ 2060620 h 4288665"/>
                <a:gd name="connsiteX14" fmla="*/ 2511380 w 2603679"/>
                <a:gd name="connsiteY14" fmla="*/ 2434107 h 4288665"/>
                <a:gd name="connsiteX15" fmla="*/ 2485623 w 2603679"/>
                <a:gd name="connsiteY15" fmla="*/ 2550017 h 4288665"/>
                <a:gd name="connsiteX16" fmla="*/ 2395470 w 2603679"/>
                <a:gd name="connsiteY16" fmla="*/ 2743200 h 4288665"/>
                <a:gd name="connsiteX17" fmla="*/ 2382592 w 2603679"/>
                <a:gd name="connsiteY17" fmla="*/ 2781837 h 4288665"/>
                <a:gd name="connsiteX18" fmla="*/ 2176530 w 2603679"/>
                <a:gd name="connsiteY18" fmla="*/ 3000778 h 4288665"/>
                <a:gd name="connsiteX19" fmla="*/ 1906073 w 2603679"/>
                <a:gd name="connsiteY19" fmla="*/ 3464417 h 4288665"/>
                <a:gd name="connsiteX20" fmla="*/ 1841679 w 2603679"/>
                <a:gd name="connsiteY20" fmla="*/ 3721994 h 4288665"/>
                <a:gd name="connsiteX21" fmla="*/ 1712890 w 2603679"/>
                <a:gd name="connsiteY21" fmla="*/ 3953814 h 4288665"/>
                <a:gd name="connsiteX22" fmla="*/ 1622738 w 2603679"/>
                <a:gd name="connsiteY22" fmla="*/ 4043966 h 4288665"/>
                <a:gd name="connsiteX23" fmla="*/ 1442434 w 2603679"/>
                <a:gd name="connsiteY23" fmla="*/ 4185634 h 4288665"/>
                <a:gd name="connsiteX24" fmla="*/ 1236372 w 2603679"/>
                <a:gd name="connsiteY24" fmla="*/ 4250028 h 4288665"/>
                <a:gd name="connsiteX25" fmla="*/ 953037 w 2603679"/>
                <a:gd name="connsiteY25" fmla="*/ 4288665 h 4288665"/>
                <a:gd name="connsiteX26" fmla="*/ 708338 w 2603679"/>
                <a:gd name="connsiteY26" fmla="*/ 4275786 h 4288665"/>
                <a:gd name="connsiteX27" fmla="*/ 412124 w 2603679"/>
                <a:gd name="connsiteY27" fmla="*/ 4121240 h 4288665"/>
                <a:gd name="connsiteX28" fmla="*/ 154547 w 2603679"/>
                <a:gd name="connsiteY28" fmla="*/ 3863662 h 4288665"/>
                <a:gd name="connsiteX29" fmla="*/ 0 w 2603679"/>
                <a:gd name="connsiteY29" fmla="*/ 3644721 h 4288665"/>
                <a:gd name="connsiteX30" fmla="*/ 809223 w 2603679"/>
                <a:gd name="connsiteY30" fmla="*/ 4026794 h 4288665"/>
                <a:gd name="connsiteX31" fmla="*/ 912254 w 2603679"/>
                <a:gd name="connsiteY31" fmla="*/ 3923764 h 4288665"/>
                <a:gd name="connsiteX32" fmla="*/ 760927 w 2603679"/>
                <a:gd name="connsiteY32" fmla="*/ 3613597 h 4288665"/>
                <a:gd name="connsiteX33" fmla="*/ 812442 w 2603679"/>
                <a:gd name="connsiteY33" fmla="*/ 3113468 h 4288665"/>
                <a:gd name="connsiteX34" fmla="*/ 989527 w 2603679"/>
                <a:gd name="connsiteY34" fmla="*/ 2688465 h 4288665"/>
                <a:gd name="connsiteX35" fmla="*/ 899375 w 2603679"/>
                <a:gd name="connsiteY35" fmla="*/ 2266682 h 4288665"/>
                <a:gd name="connsiteX36" fmla="*/ 1126901 w 2603679"/>
                <a:gd name="connsiteY36" fmla="*/ 1996225 h 4288665"/>
                <a:gd name="connsiteX37" fmla="*/ 1456386 w 2603679"/>
                <a:gd name="connsiteY37" fmla="*/ 1661375 h 4288665"/>
                <a:gd name="connsiteX38" fmla="*/ 1126901 w 2603679"/>
                <a:gd name="connsiteY38" fmla="*/ 1339403 h 4288665"/>
                <a:gd name="connsiteX39" fmla="*/ 1143000 w 2603679"/>
                <a:gd name="connsiteY39" fmla="*/ 1171978 h 4288665"/>
                <a:gd name="connsiteX40" fmla="*/ 1171978 w 2603679"/>
                <a:gd name="connsiteY40" fmla="*/ 878983 h 4288665"/>
                <a:gd name="connsiteX0" fmla="*/ 1017431 w 2449132"/>
                <a:gd name="connsiteY0" fmla="*/ 878983 h 4288665"/>
                <a:gd name="connsiteX1" fmla="*/ 742681 w 2449132"/>
                <a:gd name="connsiteY1" fmla="*/ 610673 h 4288665"/>
                <a:gd name="connsiteX2" fmla="*/ 721216 w 2449132"/>
                <a:gd name="connsiteY2" fmla="*/ 0 h 4288665"/>
                <a:gd name="connsiteX3" fmla="*/ 1210614 w 2449132"/>
                <a:gd name="connsiteY3" fmla="*/ 12879 h 4288665"/>
                <a:gd name="connsiteX4" fmla="*/ 1326523 w 2449132"/>
                <a:gd name="connsiteY4" fmla="*/ 64394 h 4288665"/>
                <a:gd name="connsiteX5" fmla="*/ 1584101 w 2449132"/>
                <a:gd name="connsiteY5" fmla="*/ 425003 h 4288665"/>
                <a:gd name="connsiteX6" fmla="*/ 1584101 w 2449132"/>
                <a:gd name="connsiteY6" fmla="*/ 425003 h 4288665"/>
                <a:gd name="connsiteX7" fmla="*/ 1828800 w 2449132"/>
                <a:gd name="connsiteY7" fmla="*/ 682580 h 4288665"/>
                <a:gd name="connsiteX8" fmla="*/ 2099256 w 2449132"/>
                <a:gd name="connsiteY8" fmla="*/ 927279 h 4288665"/>
                <a:gd name="connsiteX9" fmla="*/ 2292439 w 2449132"/>
                <a:gd name="connsiteY9" fmla="*/ 1262130 h 4288665"/>
                <a:gd name="connsiteX10" fmla="*/ 2356833 w 2449132"/>
                <a:gd name="connsiteY10" fmla="*/ 1403797 h 4288665"/>
                <a:gd name="connsiteX11" fmla="*/ 2434107 w 2449132"/>
                <a:gd name="connsiteY11" fmla="*/ 1584102 h 4288665"/>
                <a:gd name="connsiteX12" fmla="*/ 2446985 w 2449132"/>
                <a:gd name="connsiteY12" fmla="*/ 1828800 h 4288665"/>
                <a:gd name="connsiteX13" fmla="*/ 2395470 w 2449132"/>
                <a:gd name="connsiteY13" fmla="*/ 2060620 h 4288665"/>
                <a:gd name="connsiteX14" fmla="*/ 2356833 w 2449132"/>
                <a:gd name="connsiteY14" fmla="*/ 2434107 h 4288665"/>
                <a:gd name="connsiteX15" fmla="*/ 2331076 w 2449132"/>
                <a:gd name="connsiteY15" fmla="*/ 2550017 h 4288665"/>
                <a:gd name="connsiteX16" fmla="*/ 2240923 w 2449132"/>
                <a:gd name="connsiteY16" fmla="*/ 2743200 h 4288665"/>
                <a:gd name="connsiteX17" fmla="*/ 2228045 w 2449132"/>
                <a:gd name="connsiteY17" fmla="*/ 2781837 h 4288665"/>
                <a:gd name="connsiteX18" fmla="*/ 2021983 w 2449132"/>
                <a:gd name="connsiteY18" fmla="*/ 3000778 h 4288665"/>
                <a:gd name="connsiteX19" fmla="*/ 1751526 w 2449132"/>
                <a:gd name="connsiteY19" fmla="*/ 3464417 h 4288665"/>
                <a:gd name="connsiteX20" fmla="*/ 1687132 w 2449132"/>
                <a:gd name="connsiteY20" fmla="*/ 3721994 h 4288665"/>
                <a:gd name="connsiteX21" fmla="*/ 1558343 w 2449132"/>
                <a:gd name="connsiteY21" fmla="*/ 3953814 h 4288665"/>
                <a:gd name="connsiteX22" fmla="*/ 1468191 w 2449132"/>
                <a:gd name="connsiteY22" fmla="*/ 4043966 h 4288665"/>
                <a:gd name="connsiteX23" fmla="*/ 1287887 w 2449132"/>
                <a:gd name="connsiteY23" fmla="*/ 4185634 h 4288665"/>
                <a:gd name="connsiteX24" fmla="*/ 1081825 w 2449132"/>
                <a:gd name="connsiteY24" fmla="*/ 4250028 h 4288665"/>
                <a:gd name="connsiteX25" fmla="*/ 798490 w 2449132"/>
                <a:gd name="connsiteY25" fmla="*/ 4288665 h 4288665"/>
                <a:gd name="connsiteX26" fmla="*/ 553791 w 2449132"/>
                <a:gd name="connsiteY26" fmla="*/ 4275786 h 4288665"/>
                <a:gd name="connsiteX27" fmla="*/ 257577 w 2449132"/>
                <a:gd name="connsiteY27" fmla="*/ 4121240 h 4288665"/>
                <a:gd name="connsiteX28" fmla="*/ 0 w 2449132"/>
                <a:gd name="connsiteY28" fmla="*/ 3863662 h 4288665"/>
                <a:gd name="connsiteX29" fmla="*/ 654676 w 2449132"/>
                <a:gd name="connsiteY29" fmla="*/ 4026794 h 4288665"/>
                <a:gd name="connsiteX30" fmla="*/ 757707 w 2449132"/>
                <a:gd name="connsiteY30" fmla="*/ 3923764 h 4288665"/>
                <a:gd name="connsiteX31" fmla="*/ 606380 w 2449132"/>
                <a:gd name="connsiteY31" fmla="*/ 3613597 h 4288665"/>
                <a:gd name="connsiteX32" fmla="*/ 657895 w 2449132"/>
                <a:gd name="connsiteY32" fmla="*/ 3113468 h 4288665"/>
                <a:gd name="connsiteX33" fmla="*/ 834980 w 2449132"/>
                <a:gd name="connsiteY33" fmla="*/ 2688465 h 4288665"/>
                <a:gd name="connsiteX34" fmla="*/ 744828 w 2449132"/>
                <a:gd name="connsiteY34" fmla="*/ 2266682 h 4288665"/>
                <a:gd name="connsiteX35" fmla="*/ 972354 w 2449132"/>
                <a:gd name="connsiteY35" fmla="*/ 1996225 h 4288665"/>
                <a:gd name="connsiteX36" fmla="*/ 1301839 w 2449132"/>
                <a:gd name="connsiteY36" fmla="*/ 1661375 h 4288665"/>
                <a:gd name="connsiteX37" fmla="*/ 972354 w 2449132"/>
                <a:gd name="connsiteY37" fmla="*/ 1339403 h 4288665"/>
                <a:gd name="connsiteX38" fmla="*/ 988453 w 2449132"/>
                <a:gd name="connsiteY38" fmla="*/ 1171978 h 4288665"/>
                <a:gd name="connsiteX39" fmla="*/ 1017431 w 2449132"/>
                <a:gd name="connsiteY39" fmla="*/ 878983 h 4288665"/>
                <a:gd name="connsiteX0" fmla="*/ 759854 w 2191555"/>
                <a:gd name="connsiteY0" fmla="*/ 878983 h 4288665"/>
                <a:gd name="connsiteX1" fmla="*/ 485104 w 2191555"/>
                <a:gd name="connsiteY1" fmla="*/ 610673 h 4288665"/>
                <a:gd name="connsiteX2" fmla="*/ 463639 w 2191555"/>
                <a:gd name="connsiteY2" fmla="*/ 0 h 4288665"/>
                <a:gd name="connsiteX3" fmla="*/ 953037 w 2191555"/>
                <a:gd name="connsiteY3" fmla="*/ 12879 h 4288665"/>
                <a:gd name="connsiteX4" fmla="*/ 1068946 w 2191555"/>
                <a:gd name="connsiteY4" fmla="*/ 64394 h 4288665"/>
                <a:gd name="connsiteX5" fmla="*/ 1326524 w 2191555"/>
                <a:gd name="connsiteY5" fmla="*/ 425003 h 4288665"/>
                <a:gd name="connsiteX6" fmla="*/ 1326524 w 2191555"/>
                <a:gd name="connsiteY6" fmla="*/ 425003 h 4288665"/>
                <a:gd name="connsiteX7" fmla="*/ 1571223 w 2191555"/>
                <a:gd name="connsiteY7" fmla="*/ 682580 h 4288665"/>
                <a:gd name="connsiteX8" fmla="*/ 1841679 w 2191555"/>
                <a:gd name="connsiteY8" fmla="*/ 927279 h 4288665"/>
                <a:gd name="connsiteX9" fmla="*/ 2034862 w 2191555"/>
                <a:gd name="connsiteY9" fmla="*/ 1262130 h 4288665"/>
                <a:gd name="connsiteX10" fmla="*/ 2099256 w 2191555"/>
                <a:gd name="connsiteY10" fmla="*/ 1403797 h 4288665"/>
                <a:gd name="connsiteX11" fmla="*/ 2176530 w 2191555"/>
                <a:gd name="connsiteY11" fmla="*/ 1584102 h 4288665"/>
                <a:gd name="connsiteX12" fmla="*/ 2189408 w 2191555"/>
                <a:gd name="connsiteY12" fmla="*/ 1828800 h 4288665"/>
                <a:gd name="connsiteX13" fmla="*/ 2137893 w 2191555"/>
                <a:gd name="connsiteY13" fmla="*/ 2060620 h 4288665"/>
                <a:gd name="connsiteX14" fmla="*/ 2099256 w 2191555"/>
                <a:gd name="connsiteY14" fmla="*/ 2434107 h 4288665"/>
                <a:gd name="connsiteX15" fmla="*/ 2073499 w 2191555"/>
                <a:gd name="connsiteY15" fmla="*/ 2550017 h 4288665"/>
                <a:gd name="connsiteX16" fmla="*/ 1983346 w 2191555"/>
                <a:gd name="connsiteY16" fmla="*/ 2743200 h 4288665"/>
                <a:gd name="connsiteX17" fmla="*/ 1970468 w 2191555"/>
                <a:gd name="connsiteY17" fmla="*/ 2781837 h 4288665"/>
                <a:gd name="connsiteX18" fmla="*/ 1764406 w 2191555"/>
                <a:gd name="connsiteY18" fmla="*/ 3000778 h 4288665"/>
                <a:gd name="connsiteX19" fmla="*/ 1493949 w 2191555"/>
                <a:gd name="connsiteY19" fmla="*/ 3464417 h 4288665"/>
                <a:gd name="connsiteX20" fmla="*/ 1429555 w 2191555"/>
                <a:gd name="connsiteY20" fmla="*/ 3721994 h 4288665"/>
                <a:gd name="connsiteX21" fmla="*/ 1300766 w 2191555"/>
                <a:gd name="connsiteY21" fmla="*/ 3953814 h 4288665"/>
                <a:gd name="connsiteX22" fmla="*/ 1210614 w 2191555"/>
                <a:gd name="connsiteY22" fmla="*/ 4043966 h 4288665"/>
                <a:gd name="connsiteX23" fmla="*/ 1030310 w 2191555"/>
                <a:gd name="connsiteY23" fmla="*/ 4185634 h 4288665"/>
                <a:gd name="connsiteX24" fmla="*/ 824248 w 2191555"/>
                <a:gd name="connsiteY24" fmla="*/ 4250028 h 4288665"/>
                <a:gd name="connsiteX25" fmla="*/ 540913 w 2191555"/>
                <a:gd name="connsiteY25" fmla="*/ 4288665 h 4288665"/>
                <a:gd name="connsiteX26" fmla="*/ 296214 w 2191555"/>
                <a:gd name="connsiteY26" fmla="*/ 4275786 h 4288665"/>
                <a:gd name="connsiteX27" fmla="*/ 0 w 2191555"/>
                <a:gd name="connsiteY27" fmla="*/ 4121240 h 4288665"/>
                <a:gd name="connsiteX28" fmla="*/ 397099 w 2191555"/>
                <a:gd name="connsiteY28" fmla="*/ 4026794 h 4288665"/>
                <a:gd name="connsiteX29" fmla="*/ 500130 w 2191555"/>
                <a:gd name="connsiteY29" fmla="*/ 3923764 h 4288665"/>
                <a:gd name="connsiteX30" fmla="*/ 348803 w 2191555"/>
                <a:gd name="connsiteY30" fmla="*/ 3613597 h 4288665"/>
                <a:gd name="connsiteX31" fmla="*/ 400318 w 2191555"/>
                <a:gd name="connsiteY31" fmla="*/ 3113468 h 4288665"/>
                <a:gd name="connsiteX32" fmla="*/ 577403 w 2191555"/>
                <a:gd name="connsiteY32" fmla="*/ 2688465 h 4288665"/>
                <a:gd name="connsiteX33" fmla="*/ 487251 w 2191555"/>
                <a:gd name="connsiteY33" fmla="*/ 2266682 h 4288665"/>
                <a:gd name="connsiteX34" fmla="*/ 714777 w 2191555"/>
                <a:gd name="connsiteY34" fmla="*/ 1996225 h 4288665"/>
                <a:gd name="connsiteX35" fmla="*/ 1044262 w 2191555"/>
                <a:gd name="connsiteY35" fmla="*/ 1661375 h 4288665"/>
                <a:gd name="connsiteX36" fmla="*/ 714777 w 2191555"/>
                <a:gd name="connsiteY36" fmla="*/ 1339403 h 4288665"/>
                <a:gd name="connsiteX37" fmla="*/ 730876 w 2191555"/>
                <a:gd name="connsiteY37" fmla="*/ 1171978 h 4288665"/>
                <a:gd name="connsiteX38" fmla="*/ 759854 w 2191555"/>
                <a:gd name="connsiteY38" fmla="*/ 878983 h 4288665"/>
                <a:gd name="connsiteX0" fmla="*/ 487609 w 1919310"/>
                <a:gd name="connsiteY0" fmla="*/ 878983 h 4288665"/>
                <a:gd name="connsiteX1" fmla="*/ 212859 w 1919310"/>
                <a:gd name="connsiteY1" fmla="*/ 610673 h 4288665"/>
                <a:gd name="connsiteX2" fmla="*/ 191394 w 1919310"/>
                <a:gd name="connsiteY2" fmla="*/ 0 h 4288665"/>
                <a:gd name="connsiteX3" fmla="*/ 680792 w 1919310"/>
                <a:gd name="connsiteY3" fmla="*/ 12879 h 4288665"/>
                <a:gd name="connsiteX4" fmla="*/ 796701 w 1919310"/>
                <a:gd name="connsiteY4" fmla="*/ 64394 h 4288665"/>
                <a:gd name="connsiteX5" fmla="*/ 1054279 w 1919310"/>
                <a:gd name="connsiteY5" fmla="*/ 425003 h 4288665"/>
                <a:gd name="connsiteX6" fmla="*/ 1054279 w 1919310"/>
                <a:gd name="connsiteY6" fmla="*/ 425003 h 4288665"/>
                <a:gd name="connsiteX7" fmla="*/ 1298978 w 1919310"/>
                <a:gd name="connsiteY7" fmla="*/ 682580 h 4288665"/>
                <a:gd name="connsiteX8" fmla="*/ 1569434 w 1919310"/>
                <a:gd name="connsiteY8" fmla="*/ 927279 h 4288665"/>
                <a:gd name="connsiteX9" fmla="*/ 1762617 w 1919310"/>
                <a:gd name="connsiteY9" fmla="*/ 1262130 h 4288665"/>
                <a:gd name="connsiteX10" fmla="*/ 1827011 w 1919310"/>
                <a:gd name="connsiteY10" fmla="*/ 1403797 h 4288665"/>
                <a:gd name="connsiteX11" fmla="*/ 1904285 w 1919310"/>
                <a:gd name="connsiteY11" fmla="*/ 1584102 h 4288665"/>
                <a:gd name="connsiteX12" fmla="*/ 1917163 w 1919310"/>
                <a:gd name="connsiteY12" fmla="*/ 1828800 h 4288665"/>
                <a:gd name="connsiteX13" fmla="*/ 1865648 w 1919310"/>
                <a:gd name="connsiteY13" fmla="*/ 2060620 h 4288665"/>
                <a:gd name="connsiteX14" fmla="*/ 1827011 w 1919310"/>
                <a:gd name="connsiteY14" fmla="*/ 2434107 h 4288665"/>
                <a:gd name="connsiteX15" fmla="*/ 1801254 w 1919310"/>
                <a:gd name="connsiteY15" fmla="*/ 2550017 h 4288665"/>
                <a:gd name="connsiteX16" fmla="*/ 1711101 w 1919310"/>
                <a:gd name="connsiteY16" fmla="*/ 2743200 h 4288665"/>
                <a:gd name="connsiteX17" fmla="*/ 1698223 w 1919310"/>
                <a:gd name="connsiteY17" fmla="*/ 2781837 h 4288665"/>
                <a:gd name="connsiteX18" fmla="*/ 1492161 w 1919310"/>
                <a:gd name="connsiteY18" fmla="*/ 3000778 h 4288665"/>
                <a:gd name="connsiteX19" fmla="*/ 1221704 w 1919310"/>
                <a:gd name="connsiteY19" fmla="*/ 3464417 h 4288665"/>
                <a:gd name="connsiteX20" fmla="*/ 1157310 w 1919310"/>
                <a:gd name="connsiteY20" fmla="*/ 3721994 h 4288665"/>
                <a:gd name="connsiteX21" fmla="*/ 1028521 w 1919310"/>
                <a:gd name="connsiteY21" fmla="*/ 3953814 h 4288665"/>
                <a:gd name="connsiteX22" fmla="*/ 938369 w 1919310"/>
                <a:gd name="connsiteY22" fmla="*/ 4043966 h 4288665"/>
                <a:gd name="connsiteX23" fmla="*/ 758065 w 1919310"/>
                <a:gd name="connsiteY23" fmla="*/ 4185634 h 4288665"/>
                <a:gd name="connsiteX24" fmla="*/ 552003 w 1919310"/>
                <a:gd name="connsiteY24" fmla="*/ 4250028 h 4288665"/>
                <a:gd name="connsiteX25" fmla="*/ 268668 w 1919310"/>
                <a:gd name="connsiteY25" fmla="*/ 4288665 h 4288665"/>
                <a:gd name="connsiteX26" fmla="*/ 23969 w 1919310"/>
                <a:gd name="connsiteY26" fmla="*/ 4275786 h 4288665"/>
                <a:gd name="connsiteX27" fmla="*/ 124854 w 1919310"/>
                <a:gd name="connsiteY27" fmla="*/ 4026794 h 4288665"/>
                <a:gd name="connsiteX28" fmla="*/ 227885 w 1919310"/>
                <a:gd name="connsiteY28" fmla="*/ 3923764 h 4288665"/>
                <a:gd name="connsiteX29" fmla="*/ 76558 w 1919310"/>
                <a:gd name="connsiteY29" fmla="*/ 3613597 h 4288665"/>
                <a:gd name="connsiteX30" fmla="*/ 128073 w 1919310"/>
                <a:gd name="connsiteY30" fmla="*/ 3113468 h 4288665"/>
                <a:gd name="connsiteX31" fmla="*/ 305158 w 1919310"/>
                <a:gd name="connsiteY31" fmla="*/ 2688465 h 4288665"/>
                <a:gd name="connsiteX32" fmla="*/ 215006 w 1919310"/>
                <a:gd name="connsiteY32" fmla="*/ 2266682 h 4288665"/>
                <a:gd name="connsiteX33" fmla="*/ 442532 w 1919310"/>
                <a:gd name="connsiteY33" fmla="*/ 1996225 h 4288665"/>
                <a:gd name="connsiteX34" fmla="*/ 772017 w 1919310"/>
                <a:gd name="connsiteY34" fmla="*/ 1661375 h 4288665"/>
                <a:gd name="connsiteX35" fmla="*/ 442532 w 1919310"/>
                <a:gd name="connsiteY35" fmla="*/ 1339403 h 4288665"/>
                <a:gd name="connsiteX36" fmla="*/ 458631 w 1919310"/>
                <a:gd name="connsiteY36" fmla="*/ 1171978 h 4288665"/>
                <a:gd name="connsiteX37" fmla="*/ 487609 w 1919310"/>
                <a:gd name="connsiteY37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41459 w 1902138"/>
                <a:gd name="connsiteY35" fmla="*/ 1171978 h 4288665"/>
                <a:gd name="connsiteX36" fmla="*/ 470437 w 1902138"/>
                <a:gd name="connsiteY36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277155 w 1902138"/>
                <a:gd name="connsiteY11" fmla="*/ 1403797 h 4288665"/>
                <a:gd name="connsiteX12" fmla="*/ 1887113 w 1902138"/>
                <a:gd name="connsiteY12" fmla="*/ 1584102 h 4288665"/>
                <a:gd name="connsiteX13" fmla="*/ 1899991 w 1902138"/>
                <a:gd name="connsiteY13" fmla="*/ 1828800 h 4288665"/>
                <a:gd name="connsiteX14" fmla="*/ 1848476 w 1902138"/>
                <a:gd name="connsiteY14" fmla="*/ 2060620 h 4288665"/>
                <a:gd name="connsiteX15" fmla="*/ 1809839 w 1902138"/>
                <a:gd name="connsiteY15" fmla="*/ 2434107 h 4288665"/>
                <a:gd name="connsiteX16" fmla="*/ 1784082 w 1902138"/>
                <a:gd name="connsiteY16" fmla="*/ 2550017 h 4288665"/>
                <a:gd name="connsiteX17" fmla="*/ 1693929 w 1902138"/>
                <a:gd name="connsiteY17" fmla="*/ 2743200 h 4288665"/>
                <a:gd name="connsiteX18" fmla="*/ 1681051 w 1902138"/>
                <a:gd name="connsiteY18" fmla="*/ 2781837 h 4288665"/>
                <a:gd name="connsiteX19" fmla="*/ 1474989 w 1902138"/>
                <a:gd name="connsiteY19" fmla="*/ 3000778 h 4288665"/>
                <a:gd name="connsiteX20" fmla="*/ 1204532 w 1902138"/>
                <a:gd name="connsiteY20" fmla="*/ 3464417 h 4288665"/>
                <a:gd name="connsiteX21" fmla="*/ 1140138 w 1902138"/>
                <a:gd name="connsiteY21" fmla="*/ 3721994 h 4288665"/>
                <a:gd name="connsiteX22" fmla="*/ 1011349 w 1902138"/>
                <a:gd name="connsiteY22" fmla="*/ 3953814 h 4288665"/>
                <a:gd name="connsiteX23" fmla="*/ 921197 w 1902138"/>
                <a:gd name="connsiteY23" fmla="*/ 4043966 h 4288665"/>
                <a:gd name="connsiteX24" fmla="*/ 740893 w 1902138"/>
                <a:gd name="connsiteY24" fmla="*/ 4185634 h 4288665"/>
                <a:gd name="connsiteX25" fmla="*/ 534831 w 1902138"/>
                <a:gd name="connsiteY25" fmla="*/ 4250028 h 4288665"/>
                <a:gd name="connsiteX26" fmla="*/ 251496 w 1902138"/>
                <a:gd name="connsiteY26" fmla="*/ 4288665 h 4288665"/>
                <a:gd name="connsiteX27" fmla="*/ 6797 w 1902138"/>
                <a:gd name="connsiteY27" fmla="*/ 4275786 h 4288665"/>
                <a:gd name="connsiteX28" fmla="*/ 210713 w 1902138"/>
                <a:gd name="connsiteY28" fmla="*/ 3923764 h 4288665"/>
                <a:gd name="connsiteX29" fmla="*/ 59386 w 1902138"/>
                <a:gd name="connsiteY29" fmla="*/ 3613597 h 4288665"/>
                <a:gd name="connsiteX30" fmla="*/ 110901 w 1902138"/>
                <a:gd name="connsiteY30" fmla="*/ 3113468 h 4288665"/>
                <a:gd name="connsiteX31" fmla="*/ 287986 w 1902138"/>
                <a:gd name="connsiteY31" fmla="*/ 2688465 h 4288665"/>
                <a:gd name="connsiteX32" fmla="*/ 197834 w 1902138"/>
                <a:gd name="connsiteY32" fmla="*/ 2266682 h 4288665"/>
                <a:gd name="connsiteX33" fmla="*/ 425360 w 1902138"/>
                <a:gd name="connsiteY33" fmla="*/ 1996225 h 4288665"/>
                <a:gd name="connsiteX34" fmla="*/ 754845 w 1902138"/>
                <a:gd name="connsiteY34" fmla="*/ 1661375 h 4288665"/>
                <a:gd name="connsiteX35" fmla="*/ 425360 w 1902138"/>
                <a:gd name="connsiteY35" fmla="*/ 1339403 h 4288665"/>
                <a:gd name="connsiteX36" fmla="*/ 470437 w 1902138"/>
                <a:gd name="connsiteY36" fmla="*/ 878983 h 4288665"/>
                <a:gd name="connsiteX0" fmla="*/ 470437 w 1899991"/>
                <a:gd name="connsiteY0" fmla="*/ 878983 h 4288665"/>
                <a:gd name="connsiteX1" fmla="*/ 195687 w 1899991"/>
                <a:gd name="connsiteY1" fmla="*/ 610673 h 4288665"/>
                <a:gd name="connsiteX2" fmla="*/ 174222 w 1899991"/>
                <a:gd name="connsiteY2" fmla="*/ 0 h 4288665"/>
                <a:gd name="connsiteX3" fmla="*/ 663620 w 1899991"/>
                <a:gd name="connsiteY3" fmla="*/ 12879 h 4288665"/>
                <a:gd name="connsiteX4" fmla="*/ 779529 w 1899991"/>
                <a:gd name="connsiteY4" fmla="*/ 64394 h 4288665"/>
                <a:gd name="connsiteX5" fmla="*/ 1037107 w 1899991"/>
                <a:gd name="connsiteY5" fmla="*/ 425003 h 4288665"/>
                <a:gd name="connsiteX6" fmla="*/ 1037107 w 1899991"/>
                <a:gd name="connsiteY6" fmla="*/ 425003 h 4288665"/>
                <a:gd name="connsiteX7" fmla="*/ 1281806 w 1899991"/>
                <a:gd name="connsiteY7" fmla="*/ 682580 h 4288665"/>
                <a:gd name="connsiteX8" fmla="*/ 1552262 w 1899991"/>
                <a:gd name="connsiteY8" fmla="*/ 927279 h 4288665"/>
                <a:gd name="connsiteX9" fmla="*/ 1745445 w 1899991"/>
                <a:gd name="connsiteY9" fmla="*/ 1262130 h 4288665"/>
                <a:gd name="connsiteX10" fmla="*/ 1809839 w 1899991"/>
                <a:gd name="connsiteY10" fmla="*/ 1403797 h 4288665"/>
                <a:gd name="connsiteX11" fmla="*/ 1277155 w 1899991"/>
                <a:gd name="connsiteY11" fmla="*/ 1403797 h 4288665"/>
                <a:gd name="connsiteX12" fmla="*/ 1899991 w 1899991"/>
                <a:gd name="connsiteY12" fmla="*/ 1828800 h 4288665"/>
                <a:gd name="connsiteX13" fmla="*/ 1848476 w 1899991"/>
                <a:gd name="connsiteY13" fmla="*/ 2060620 h 4288665"/>
                <a:gd name="connsiteX14" fmla="*/ 1809839 w 1899991"/>
                <a:gd name="connsiteY14" fmla="*/ 2434107 h 4288665"/>
                <a:gd name="connsiteX15" fmla="*/ 1784082 w 1899991"/>
                <a:gd name="connsiteY15" fmla="*/ 2550017 h 4288665"/>
                <a:gd name="connsiteX16" fmla="*/ 1693929 w 1899991"/>
                <a:gd name="connsiteY16" fmla="*/ 2743200 h 4288665"/>
                <a:gd name="connsiteX17" fmla="*/ 1681051 w 1899991"/>
                <a:gd name="connsiteY17" fmla="*/ 2781837 h 4288665"/>
                <a:gd name="connsiteX18" fmla="*/ 1474989 w 1899991"/>
                <a:gd name="connsiteY18" fmla="*/ 3000778 h 4288665"/>
                <a:gd name="connsiteX19" fmla="*/ 1204532 w 1899991"/>
                <a:gd name="connsiteY19" fmla="*/ 3464417 h 4288665"/>
                <a:gd name="connsiteX20" fmla="*/ 1140138 w 1899991"/>
                <a:gd name="connsiteY20" fmla="*/ 3721994 h 4288665"/>
                <a:gd name="connsiteX21" fmla="*/ 1011349 w 1899991"/>
                <a:gd name="connsiteY21" fmla="*/ 3953814 h 4288665"/>
                <a:gd name="connsiteX22" fmla="*/ 921197 w 1899991"/>
                <a:gd name="connsiteY22" fmla="*/ 4043966 h 4288665"/>
                <a:gd name="connsiteX23" fmla="*/ 740893 w 1899991"/>
                <a:gd name="connsiteY23" fmla="*/ 4185634 h 4288665"/>
                <a:gd name="connsiteX24" fmla="*/ 534831 w 1899991"/>
                <a:gd name="connsiteY24" fmla="*/ 4250028 h 4288665"/>
                <a:gd name="connsiteX25" fmla="*/ 251496 w 1899991"/>
                <a:gd name="connsiteY25" fmla="*/ 4288665 h 4288665"/>
                <a:gd name="connsiteX26" fmla="*/ 6797 w 1899991"/>
                <a:gd name="connsiteY26" fmla="*/ 4275786 h 4288665"/>
                <a:gd name="connsiteX27" fmla="*/ 210713 w 1899991"/>
                <a:gd name="connsiteY27" fmla="*/ 3923764 h 4288665"/>
                <a:gd name="connsiteX28" fmla="*/ 59386 w 1899991"/>
                <a:gd name="connsiteY28" fmla="*/ 3613597 h 4288665"/>
                <a:gd name="connsiteX29" fmla="*/ 110901 w 1899991"/>
                <a:gd name="connsiteY29" fmla="*/ 3113468 h 4288665"/>
                <a:gd name="connsiteX30" fmla="*/ 287986 w 1899991"/>
                <a:gd name="connsiteY30" fmla="*/ 2688465 h 4288665"/>
                <a:gd name="connsiteX31" fmla="*/ 197834 w 1899991"/>
                <a:gd name="connsiteY31" fmla="*/ 2266682 h 4288665"/>
                <a:gd name="connsiteX32" fmla="*/ 425360 w 1899991"/>
                <a:gd name="connsiteY32" fmla="*/ 1996225 h 4288665"/>
                <a:gd name="connsiteX33" fmla="*/ 754845 w 1899991"/>
                <a:gd name="connsiteY33" fmla="*/ 1661375 h 4288665"/>
                <a:gd name="connsiteX34" fmla="*/ 425360 w 1899991"/>
                <a:gd name="connsiteY34" fmla="*/ 1339403 h 4288665"/>
                <a:gd name="connsiteX35" fmla="*/ 470437 w 1899991"/>
                <a:gd name="connsiteY35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1681051 w 1848476"/>
                <a:gd name="connsiteY16" fmla="*/ 2781837 h 4288665"/>
                <a:gd name="connsiteX17" fmla="*/ 1474989 w 1848476"/>
                <a:gd name="connsiteY17" fmla="*/ 3000778 h 4288665"/>
                <a:gd name="connsiteX18" fmla="*/ 1204532 w 1848476"/>
                <a:gd name="connsiteY18" fmla="*/ 3464417 h 4288665"/>
                <a:gd name="connsiteX19" fmla="*/ 1140138 w 1848476"/>
                <a:gd name="connsiteY19" fmla="*/ 3721994 h 4288665"/>
                <a:gd name="connsiteX20" fmla="*/ 1011349 w 1848476"/>
                <a:gd name="connsiteY20" fmla="*/ 3953814 h 4288665"/>
                <a:gd name="connsiteX21" fmla="*/ 921197 w 1848476"/>
                <a:gd name="connsiteY21" fmla="*/ 4043966 h 4288665"/>
                <a:gd name="connsiteX22" fmla="*/ 740893 w 1848476"/>
                <a:gd name="connsiteY22" fmla="*/ 4185634 h 4288665"/>
                <a:gd name="connsiteX23" fmla="*/ 534831 w 1848476"/>
                <a:gd name="connsiteY23" fmla="*/ 4250028 h 4288665"/>
                <a:gd name="connsiteX24" fmla="*/ 251496 w 1848476"/>
                <a:gd name="connsiteY24" fmla="*/ 4288665 h 4288665"/>
                <a:gd name="connsiteX25" fmla="*/ 6797 w 1848476"/>
                <a:gd name="connsiteY25" fmla="*/ 4275786 h 4288665"/>
                <a:gd name="connsiteX26" fmla="*/ 210713 w 1848476"/>
                <a:gd name="connsiteY26" fmla="*/ 3923764 h 4288665"/>
                <a:gd name="connsiteX27" fmla="*/ 59386 w 1848476"/>
                <a:gd name="connsiteY27" fmla="*/ 3613597 h 4288665"/>
                <a:gd name="connsiteX28" fmla="*/ 110901 w 1848476"/>
                <a:gd name="connsiteY28" fmla="*/ 3113468 h 4288665"/>
                <a:gd name="connsiteX29" fmla="*/ 287986 w 1848476"/>
                <a:gd name="connsiteY29" fmla="*/ 2688465 h 4288665"/>
                <a:gd name="connsiteX30" fmla="*/ 197834 w 1848476"/>
                <a:gd name="connsiteY30" fmla="*/ 2266682 h 4288665"/>
                <a:gd name="connsiteX31" fmla="*/ 425360 w 1848476"/>
                <a:gd name="connsiteY31" fmla="*/ 1996225 h 4288665"/>
                <a:gd name="connsiteX32" fmla="*/ 754845 w 1848476"/>
                <a:gd name="connsiteY32" fmla="*/ 1661375 h 4288665"/>
                <a:gd name="connsiteX33" fmla="*/ 425360 w 1848476"/>
                <a:gd name="connsiteY33" fmla="*/ 1339403 h 4288665"/>
                <a:gd name="connsiteX34" fmla="*/ 470437 w 1848476"/>
                <a:gd name="connsiteY34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1681051 w 1848476"/>
                <a:gd name="connsiteY16" fmla="*/ 2781837 h 4288665"/>
                <a:gd name="connsiteX17" fmla="*/ 1474989 w 1848476"/>
                <a:gd name="connsiteY17" fmla="*/ 3000778 h 4288665"/>
                <a:gd name="connsiteX18" fmla="*/ 1204532 w 1848476"/>
                <a:gd name="connsiteY18" fmla="*/ 3464417 h 4288665"/>
                <a:gd name="connsiteX19" fmla="*/ 1140138 w 1848476"/>
                <a:gd name="connsiteY19" fmla="*/ 3721994 h 4288665"/>
                <a:gd name="connsiteX20" fmla="*/ 921197 w 1848476"/>
                <a:gd name="connsiteY20" fmla="*/ 4043966 h 4288665"/>
                <a:gd name="connsiteX21" fmla="*/ 740893 w 1848476"/>
                <a:gd name="connsiteY21" fmla="*/ 4185634 h 4288665"/>
                <a:gd name="connsiteX22" fmla="*/ 534831 w 1848476"/>
                <a:gd name="connsiteY22" fmla="*/ 4250028 h 4288665"/>
                <a:gd name="connsiteX23" fmla="*/ 251496 w 1848476"/>
                <a:gd name="connsiteY23" fmla="*/ 4288665 h 4288665"/>
                <a:gd name="connsiteX24" fmla="*/ 6797 w 1848476"/>
                <a:gd name="connsiteY24" fmla="*/ 4275786 h 4288665"/>
                <a:gd name="connsiteX25" fmla="*/ 210713 w 1848476"/>
                <a:gd name="connsiteY25" fmla="*/ 3923764 h 4288665"/>
                <a:gd name="connsiteX26" fmla="*/ 59386 w 1848476"/>
                <a:gd name="connsiteY26" fmla="*/ 3613597 h 4288665"/>
                <a:gd name="connsiteX27" fmla="*/ 110901 w 1848476"/>
                <a:gd name="connsiteY27" fmla="*/ 3113468 h 4288665"/>
                <a:gd name="connsiteX28" fmla="*/ 287986 w 1848476"/>
                <a:gd name="connsiteY28" fmla="*/ 2688465 h 4288665"/>
                <a:gd name="connsiteX29" fmla="*/ 197834 w 1848476"/>
                <a:gd name="connsiteY29" fmla="*/ 2266682 h 4288665"/>
                <a:gd name="connsiteX30" fmla="*/ 425360 w 1848476"/>
                <a:gd name="connsiteY30" fmla="*/ 1996225 h 4288665"/>
                <a:gd name="connsiteX31" fmla="*/ 754845 w 1848476"/>
                <a:gd name="connsiteY31" fmla="*/ 1661375 h 4288665"/>
                <a:gd name="connsiteX32" fmla="*/ 425360 w 1848476"/>
                <a:gd name="connsiteY32" fmla="*/ 1339403 h 4288665"/>
                <a:gd name="connsiteX33" fmla="*/ 470437 w 1848476"/>
                <a:gd name="connsiteY33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1681051 w 1848476"/>
                <a:gd name="connsiteY16" fmla="*/ 2781837 h 4288665"/>
                <a:gd name="connsiteX17" fmla="*/ 1474989 w 1848476"/>
                <a:gd name="connsiteY17" fmla="*/ 3000778 h 4288665"/>
                <a:gd name="connsiteX18" fmla="*/ 1204532 w 1848476"/>
                <a:gd name="connsiteY18" fmla="*/ 3464417 h 4288665"/>
                <a:gd name="connsiteX19" fmla="*/ 1140138 w 1848476"/>
                <a:gd name="connsiteY19" fmla="*/ 3721994 h 4288665"/>
                <a:gd name="connsiteX20" fmla="*/ 740893 w 1848476"/>
                <a:gd name="connsiteY20" fmla="*/ 4185634 h 4288665"/>
                <a:gd name="connsiteX21" fmla="*/ 534831 w 1848476"/>
                <a:gd name="connsiteY21" fmla="*/ 4250028 h 4288665"/>
                <a:gd name="connsiteX22" fmla="*/ 251496 w 1848476"/>
                <a:gd name="connsiteY22" fmla="*/ 4288665 h 4288665"/>
                <a:gd name="connsiteX23" fmla="*/ 6797 w 1848476"/>
                <a:gd name="connsiteY23" fmla="*/ 4275786 h 4288665"/>
                <a:gd name="connsiteX24" fmla="*/ 210713 w 1848476"/>
                <a:gd name="connsiteY24" fmla="*/ 3923764 h 4288665"/>
                <a:gd name="connsiteX25" fmla="*/ 59386 w 1848476"/>
                <a:gd name="connsiteY25" fmla="*/ 3613597 h 4288665"/>
                <a:gd name="connsiteX26" fmla="*/ 110901 w 1848476"/>
                <a:gd name="connsiteY26" fmla="*/ 3113468 h 4288665"/>
                <a:gd name="connsiteX27" fmla="*/ 287986 w 1848476"/>
                <a:gd name="connsiteY27" fmla="*/ 2688465 h 4288665"/>
                <a:gd name="connsiteX28" fmla="*/ 197834 w 1848476"/>
                <a:gd name="connsiteY28" fmla="*/ 2266682 h 4288665"/>
                <a:gd name="connsiteX29" fmla="*/ 425360 w 1848476"/>
                <a:gd name="connsiteY29" fmla="*/ 1996225 h 4288665"/>
                <a:gd name="connsiteX30" fmla="*/ 754845 w 1848476"/>
                <a:gd name="connsiteY30" fmla="*/ 1661375 h 4288665"/>
                <a:gd name="connsiteX31" fmla="*/ 425360 w 1848476"/>
                <a:gd name="connsiteY31" fmla="*/ 1339403 h 4288665"/>
                <a:gd name="connsiteX32" fmla="*/ 470437 w 1848476"/>
                <a:gd name="connsiteY32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1681051 w 1848476"/>
                <a:gd name="connsiteY16" fmla="*/ 2781837 h 4288665"/>
                <a:gd name="connsiteX17" fmla="*/ 1474989 w 1848476"/>
                <a:gd name="connsiteY17" fmla="*/ 3000778 h 4288665"/>
                <a:gd name="connsiteX18" fmla="*/ 1204532 w 1848476"/>
                <a:gd name="connsiteY18" fmla="*/ 3464417 h 4288665"/>
                <a:gd name="connsiteX19" fmla="*/ 1140138 w 1848476"/>
                <a:gd name="connsiteY19" fmla="*/ 3721994 h 4288665"/>
                <a:gd name="connsiteX20" fmla="*/ 534831 w 1848476"/>
                <a:gd name="connsiteY20" fmla="*/ 4250028 h 4288665"/>
                <a:gd name="connsiteX21" fmla="*/ 251496 w 1848476"/>
                <a:gd name="connsiteY21" fmla="*/ 4288665 h 4288665"/>
                <a:gd name="connsiteX22" fmla="*/ 6797 w 1848476"/>
                <a:gd name="connsiteY22" fmla="*/ 4275786 h 4288665"/>
                <a:gd name="connsiteX23" fmla="*/ 210713 w 1848476"/>
                <a:gd name="connsiteY23" fmla="*/ 3923764 h 4288665"/>
                <a:gd name="connsiteX24" fmla="*/ 59386 w 1848476"/>
                <a:gd name="connsiteY24" fmla="*/ 3613597 h 4288665"/>
                <a:gd name="connsiteX25" fmla="*/ 110901 w 1848476"/>
                <a:gd name="connsiteY25" fmla="*/ 3113468 h 4288665"/>
                <a:gd name="connsiteX26" fmla="*/ 287986 w 1848476"/>
                <a:gd name="connsiteY26" fmla="*/ 2688465 h 4288665"/>
                <a:gd name="connsiteX27" fmla="*/ 197834 w 1848476"/>
                <a:gd name="connsiteY27" fmla="*/ 2266682 h 4288665"/>
                <a:gd name="connsiteX28" fmla="*/ 425360 w 1848476"/>
                <a:gd name="connsiteY28" fmla="*/ 1996225 h 4288665"/>
                <a:gd name="connsiteX29" fmla="*/ 754845 w 1848476"/>
                <a:gd name="connsiteY29" fmla="*/ 1661375 h 4288665"/>
                <a:gd name="connsiteX30" fmla="*/ 425360 w 1848476"/>
                <a:gd name="connsiteY30" fmla="*/ 1339403 h 4288665"/>
                <a:gd name="connsiteX31" fmla="*/ 470437 w 1848476"/>
                <a:gd name="connsiteY31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1681051 w 1848476"/>
                <a:gd name="connsiteY16" fmla="*/ 2781837 h 4288665"/>
                <a:gd name="connsiteX17" fmla="*/ 1474989 w 1848476"/>
                <a:gd name="connsiteY17" fmla="*/ 3000778 h 4288665"/>
                <a:gd name="connsiteX18" fmla="*/ 1204532 w 1848476"/>
                <a:gd name="connsiteY18" fmla="*/ 3464417 h 4288665"/>
                <a:gd name="connsiteX19" fmla="*/ 534831 w 1848476"/>
                <a:gd name="connsiteY19" fmla="*/ 4250028 h 4288665"/>
                <a:gd name="connsiteX20" fmla="*/ 251496 w 1848476"/>
                <a:gd name="connsiteY20" fmla="*/ 4288665 h 4288665"/>
                <a:gd name="connsiteX21" fmla="*/ 6797 w 1848476"/>
                <a:gd name="connsiteY21" fmla="*/ 4275786 h 4288665"/>
                <a:gd name="connsiteX22" fmla="*/ 210713 w 1848476"/>
                <a:gd name="connsiteY22" fmla="*/ 3923764 h 4288665"/>
                <a:gd name="connsiteX23" fmla="*/ 59386 w 1848476"/>
                <a:gd name="connsiteY23" fmla="*/ 3613597 h 4288665"/>
                <a:gd name="connsiteX24" fmla="*/ 110901 w 1848476"/>
                <a:gd name="connsiteY24" fmla="*/ 3113468 h 4288665"/>
                <a:gd name="connsiteX25" fmla="*/ 287986 w 1848476"/>
                <a:gd name="connsiteY25" fmla="*/ 2688465 h 4288665"/>
                <a:gd name="connsiteX26" fmla="*/ 197834 w 1848476"/>
                <a:gd name="connsiteY26" fmla="*/ 2266682 h 4288665"/>
                <a:gd name="connsiteX27" fmla="*/ 425360 w 1848476"/>
                <a:gd name="connsiteY27" fmla="*/ 1996225 h 4288665"/>
                <a:gd name="connsiteX28" fmla="*/ 754845 w 1848476"/>
                <a:gd name="connsiteY28" fmla="*/ 1661375 h 4288665"/>
                <a:gd name="connsiteX29" fmla="*/ 425360 w 1848476"/>
                <a:gd name="connsiteY29" fmla="*/ 1339403 h 4288665"/>
                <a:gd name="connsiteX30" fmla="*/ 470437 w 1848476"/>
                <a:gd name="connsiteY30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1681051 w 1848476"/>
                <a:gd name="connsiteY16" fmla="*/ 2781837 h 4288665"/>
                <a:gd name="connsiteX17" fmla="*/ 1474989 w 1848476"/>
                <a:gd name="connsiteY17" fmla="*/ 3000778 h 4288665"/>
                <a:gd name="connsiteX18" fmla="*/ 534831 w 1848476"/>
                <a:gd name="connsiteY18" fmla="*/ 4250028 h 4288665"/>
                <a:gd name="connsiteX19" fmla="*/ 251496 w 1848476"/>
                <a:gd name="connsiteY19" fmla="*/ 4288665 h 4288665"/>
                <a:gd name="connsiteX20" fmla="*/ 6797 w 1848476"/>
                <a:gd name="connsiteY20" fmla="*/ 4275786 h 4288665"/>
                <a:gd name="connsiteX21" fmla="*/ 210713 w 1848476"/>
                <a:gd name="connsiteY21" fmla="*/ 3923764 h 4288665"/>
                <a:gd name="connsiteX22" fmla="*/ 59386 w 1848476"/>
                <a:gd name="connsiteY22" fmla="*/ 3613597 h 4288665"/>
                <a:gd name="connsiteX23" fmla="*/ 110901 w 1848476"/>
                <a:gd name="connsiteY23" fmla="*/ 3113468 h 4288665"/>
                <a:gd name="connsiteX24" fmla="*/ 287986 w 1848476"/>
                <a:gd name="connsiteY24" fmla="*/ 2688465 h 4288665"/>
                <a:gd name="connsiteX25" fmla="*/ 197834 w 1848476"/>
                <a:gd name="connsiteY25" fmla="*/ 2266682 h 4288665"/>
                <a:gd name="connsiteX26" fmla="*/ 425360 w 1848476"/>
                <a:gd name="connsiteY26" fmla="*/ 1996225 h 4288665"/>
                <a:gd name="connsiteX27" fmla="*/ 754845 w 1848476"/>
                <a:gd name="connsiteY27" fmla="*/ 1661375 h 4288665"/>
                <a:gd name="connsiteX28" fmla="*/ 425360 w 1848476"/>
                <a:gd name="connsiteY28" fmla="*/ 1339403 h 4288665"/>
                <a:gd name="connsiteX29" fmla="*/ 470437 w 1848476"/>
                <a:gd name="connsiteY29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1681051 w 1848476"/>
                <a:gd name="connsiteY16" fmla="*/ 2781837 h 4288665"/>
                <a:gd name="connsiteX17" fmla="*/ 534831 w 1848476"/>
                <a:gd name="connsiteY17" fmla="*/ 4250028 h 4288665"/>
                <a:gd name="connsiteX18" fmla="*/ 251496 w 1848476"/>
                <a:gd name="connsiteY18" fmla="*/ 4288665 h 4288665"/>
                <a:gd name="connsiteX19" fmla="*/ 6797 w 1848476"/>
                <a:gd name="connsiteY19" fmla="*/ 4275786 h 4288665"/>
                <a:gd name="connsiteX20" fmla="*/ 210713 w 1848476"/>
                <a:gd name="connsiteY20" fmla="*/ 3923764 h 4288665"/>
                <a:gd name="connsiteX21" fmla="*/ 59386 w 1848476"/>
                <a:gd name="connsiteY21" fmla="*/ 3613597 h 4288665"/>
                <a:gd name="connsiteX22" fmla="*/ 110901 w 1848476"/>
                <a:gd name="connsiteY22" fmla="*/ 3113468 h 4288665"/>
                <a:gd name="connsiteX23" fmla="*/ 287986 w 1848476"/>
                <a:gd name="connsiteY23" fmla="*/ 2688465 h 4288665"/>
                <a:gd name="connsiteX24" fmla="*/ 197834 w 1848476"/>
                <a:gd name="connsiteY24" fmla="*/ 2266682 h 4288665"/>
                <a:gd name="connsiteX25" fmla="*/ 425360 w 1848476"/>
                <a:gd name="connsiteY25" fmla="*/ 1996225 h 4288665"/>
                <a:gd name="connsiteX26" fmla="*/ 754845 w 1848476"/>
                <a:gd name="connsiteY26" fmla="*/ 1661375 h 4288665"/>
                <a:gd name="connsiteX27" fmla="*/ 425360 w 1848476"/>
                <a:gd name="connsiteY27" fmla="*/ 1339403 h 4288665"/>
                <a:gd name="connsiteX28" fmla="*/ 470437 w 1848476"/>
                <a:gd name="connsiteY28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534831 w 1848476"/>
                <a:gd name="connsiteY16" fmla="*/ 4250028 h 4288665"/>
                <a:gd name="connsiteX17" fmla="*/ 251496 w 1848476"/>
                <a:gd name="connsiteY17" fmla="*/ 4288665 h 4288665"/>
                <a:gd name="connsiteX18" fmla="*/ 6797 w 1848476"/>
                <a:gd name="connsiteY18" fmla="*/ 4275786 h 4288665"/>
                <a:gd name="connsiteX19" fmla="*/ 210713 w 1848476"/>
                <a:gd name="connsiteY19" fmla="*/ 3923764 h 4288665"/>
                <a:gd name="connsiteX20" fmla="*/ 59386 w 1848476"/>
                <a:gd name="connsiteY20" fmla="*/ 3613597 h 4288665"/>
                <a:gd name="connsiteX21" fmla="*/ 110901 w 1848476"/>
                <a:gd name="connsiteY21" fmla="*/ 3113468 h 4288665"/>
                <a:gd name="connsiteX22" fmla="*/ 287986 w 1848476"/>
                <a:gd name="connsiteY22" fmla="*/ 2688465 h 4288665"/>
                <a:gd name="connsiteX23" fmla="*/ 197834 w 1848476"/>
                <a:gd name="connsiteY23" fmla="*/ 2266682 h 4288665"/>
                <a:gd name="connsiteX24" fmla="*/ 425360 w 1848476"/>
                <a:gd name="connsiteY24" fmla="*/ 1996225 h 4288665"/>
                <a:gd name="connsiteX25" fmla="*/ 754845 w 1848476"/>
                <a:gd name="connsiteY25" fmla="*/ 1661375 h 4288665"/>
                <a:gd name="connsiteX26" fmla="*/ 425360 w 1848476"/>
                <a:gd name="connsiteY26" fmla="*/ 1339403 h 4288665"/>
                <a:gd name="connsiteX27" fmla="*/ 470437 w 1848476"/>
                <a:gd name="connsiteY27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534831 w 1848476"/>
                <a:gd name="connsiteY15" fmla="*/ 4250028 h 4288665"/>
                <a:gd name="connsiteX16" fmla="*/ 251496 w 1848476"/>
                <a:gd name="connsiteY16" fmla="*/ 4288665 h 4288665"/>
                <a:gd name="connsiteX17" fmla="*/ 6797 w 1848476"/>
                <a:gd name="connsiteY17" fmla="*/ 4275786 h 4288665"/>
                <a:gd name="connsiteX18" fmla="*/ 210713 w 1848476"/>
                <a:gd name="connsiteY18" fmla="*/ 3923764 h 4288665"/>
                <a:gd name="connsiteX19" fmla="*/ 59386 w 1848476"/>
                <a:gd name="connsiteY19" fmla="*/ 3613597 h 4288665"/>
                <a:gd name="connsiteX20" fmla="*/ 110901 w 1848476"/>
                <a:gd name="connsiteY20" fmla="*/ 3113468 h 4288665"/>
                <a:gd name="connsiteX21" fmla="*/ 287986 w 1848476"/>
                <a:gd name="connsiteY21" fmla="*/ 2688465 h 4288665"/>
                <a:gd name="connsiteX22" fmla="*/ 197834 w 1848476"/>
                <a:gd name="connsiteY22" fmla="*/ 2266682 h 4288665"/>
                <a:gd name="connsiteX23" fmla="*/ 425360 w 1848476"/>
                <a:gd name="connsiteY23" fmla="*/ 1996225 h 4288665"/>
                <a:gd name="connsiteX24" fmla="*/ 754845 w 1848476"/>
                <a:gd name="connsiteY24" fmla="*/ 1661375 h 4288665"/>
                <a:gd name="connsiteX25" fmla="*/ 425360 w 1848476"/>
                <a:gd name="connsiteY25" fmla="*/ 1339403 h 4288665"/>
                <a:gd name="connsiteX26" fmla="*/ 470437 w 1848476"/>
                <a:gd name="connsiteY26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534831 w 1848476"/>
                <a:gd name="connsiteY14" fmla="*/ 4250028 h 4288665"/>
                <a:gd name="connsiteX15" fmla="*/ 251496 w 1848476"/>
                <a:gd name="connsiteY15" fmla="*/ 4288665 h 4288665"/>
                <a:gd name="connsiteX16" fmla="*/ 6797 w 1848476"/>
                <a:gd name="connsiteY16" fmla="*/ 4275786 h 4288665"/>
                <a:gd name="connsiteX17" fmla="*/ 210713 w 1848476"/>
                <a:gd name="connsiteY17" fmla="*/ 3923764 h 4288665"/>
                <a:gd name="connsiteX18" fmla="*/ 59386 w 1848476"/>
                <a:gd name="connsiteY18" fmla="*/ 3613597 h 4288665"/>
                <a:gd name="connsiteX19" fmla="*/ 110901 w 1848476"/>
                <a:gd name="connsiteY19" fmla="*/ 3113468 h 4288665"/>
                <a:gd name="connsiteX20" fmla="*/ 287986 w 1848476"/>
                <a:gd name="connsiteY20" fmla="*/ 2688465 h 4288665"/>
                <a:gd name="connsiteX21" fmla="*/ 197834 w 1848476"/>
                <a:gd name="connsiteY21" fmla="*/ 2266682 h 4288665"/>
                <a:gd name="connsiteX22" fmla="*/ 425360 w 1848476"/>
                <a:gd name="connsiteY22" fmla="*/ 1996225 h 4288665"/>
                <a:gd name="connsiteX23" fmla="*/ 754845 w 1848476"/>
                <a:gd name="connsiteY23" fmla="*/ 1661375 h 4288665"/>
                <a:gd name="connsiteX24" fmla="*/ 425360 w 1848476"/>
                <a:gd name="connsiteY24" fmla="*/ 1339403 h 4288665"/>
                <a:gd name="connsiteX25" fmla="*/ 470437 w 1848476"/>
                <a:gd name="connsiteY25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534831 w 1848476"/>
                <a:gd name="connsiteY13" fmla="*/ 4250028 h 4288665"/>
                <a:gd name="connsiteX14" fmla="*/ 251496 w 1848476"/>
                <a:gd name="connsiteY14" fmla="*/ 4288665 h 4288665"/>
                <a:gd name="connsiteX15" fmla="*/ 6797 w 1848476"/>
                <a:gd name="connsiteY15" fmla="*/ 4275786 h 4288665"/>
                <a:gd name="connsiteX16" fmla="*/ 210713 w 1848476"/>
                <a:gd name="connsiteY16" fmla="*/ 3923764 h 4288665"/>
                <a:gd name="connsiteX17" fmla="*/ 59386 w 1848476"/>
                <a:gd name="connsiteY17" fmla="*/ 3613597 h 4288665"/>
                <a:gd name="connsiteX18" fmla="*/ 110901 w 1848476"/>
                <a:gd name="connsiteY18" fmla="*/ 3113468 h 4288665"/>
                <a:gd name="connsiteX19" fmla="*/ 287986 w 1848476"/>
                <a:gd name="connsiteY19" fmla="*/ 2688465 h 4288665"/>
                <a:gd name="connsiteX20" fmla="*/ 197834 w 1848476"/>
                <a:gd name="connsiteY20" fmla="*/ 2266682 h 4288665"/>
                <a:gd name="connsiteX21" fmla="*/ 425360 w 1848476"/>
                <a:gd name="connsiteY21" fmla="*/ 1996225 h 4288665"/>
                <a:gd name="connsiteX22" fmla="*/ 754845 w 1848476"/>
                <a:gd name="connsiteY22" fmla="*/ 1661375 h 4288665"/>
                <a:gd name="connsiteX23" fmla="*/ 425360 w 1848476"/>
                <a:gd name="connsiteY23" fmla="*/ 1339403 h 4288665"/>
                <a:gd name="connsiteX24" fmla="*/ 470437 w 1848476"/>
                <a:gd name="connsiteY24" fmla="*/ 878983 h 4288665"/>
                <a:gd name="connsiteX0" fmla="*/ 470437 w 1820691"/>
                <a:gd name="connsiteY0" fmla="*/ 878983 h 4288665"/>
                <a:gd name="connsiteX1" fmla="*/ 195687 w 1820691"/>
                <a:gd name="connsiteY1" fmla="*/ 610673 h 4288665"/>
                <a:gd name="connsiteX2" fmla="*/ 174222 w 1820691"/>
                <a:gd name="connsiteY2" fmla="*/ 0 h 4288665"/>
                <a:gd name="connsiteX3" fmla="*/ 663620 w 1820691"/>
                <a:gd name="connsiteY3" fmla="*/ 12879 h 4288665"/>
                <a:gd name="connsiteX4" fmla="*/ 779529 w 1820691"/>
                <a:gd name="connsiteY4" fmla="*/ 64394 h 4288665"/>
                <a:gd name="connsiteX5" fmla="*/ 1037107 w 1820691"/>
                <a:gd name="connsiteY5" fmla="*/ 425003 h 4288665"/>
                <a:gd name="connsiteX6" fmla="*/ 1037107 w 1820691"/>
                <a:gd name="connsiteY6" fmla="*/ 425003 h 4288665"/>
                <a:gd name="connsiteX7" fmla="*/ 1281806 w 1820691"/>
                <a:gd name="connsiteY7" fmla="*/ 682580 h 4288665"/>
                <a:gd name="connsiteX8" fmla="*/ 1552262 w 1820691"/>
                <a:gd name="connsiteY8" fmla="*/ 927279 h 4288665"/>
                <a:gd name="connsiteX9" fmla="*/ 1745445 w 1820691"/>
                <a:gd name="connsiteY9" fmla="*/ 1262130 h 4288665"/>
                <a:gd name="connsiteX10" fmla="*/ 1809839 w 1820691"/>
                <a:gd name="connsiteY10" fmla="*/ 1403797 h 4288665"/>
                <a:gd name="connsiteX11" fmla="*/ 1277155 w 1820691"/>
                <a:gd name="connsiteY11" fmla="*/ 1403797 h 4288665"/>
                <a:gd name="connsiteX12" fmla="*/ 534831 w 1820691"/>
                <a:gd name="connsiteY12" fmla="*/ 4250028 h 4288665"/>
                <a:gd name="connsiteX13" fmla="*/ 251496 w 1820691"/>
                <a:gd name="connsiteY13" fmla="*/ 4288665 h 4288665"/>
                <a:gd name="connsiteX14" fmla="*/ 6797 w 1820691"/>
                <a:gd name="connsiteY14" fmla="*/ 4275786 h 4288665"/>
                <a:gd name="connsiteX15" fmla="*/ 210713 w 1820691"/>
                <a:gd name="connsiteY15" fmla="*/ 3923764 h 4288665"/>
                <a:gd name="connsiteX16" fmla="*/ 59386 w 1820691"/>
                <a:gd name="connsiteY16" fmla="*/ 3613597 h 4288665"/>
                <a:gd name="connsiteX17" fmla="*/ 110901 w 1820691"/>
                <a:gd name="connsiteY17" fmla="*/ 3113468 h 4288665"/>
                <a:gd name="connsiteX18" fmla="*/ 287986 w 1820691"/>
                <a:gd name="connsiteY18" fmla="*/ 2688465 h 4288665"/>
                <a:gd name="connsiteX19" fmla="*/ 197834 w 1820691"/>
                <a:gd name="connsiteY19" fmla="*/ 2266682 h 4288665"/>
                <a:gd name="connsiteX20" fmla="*/ 425360 w 1820691"/>
                <a:gd name="connsiteY20" fmla="*/ 1996225 h 4288665"/>
                <a:gd name="connsiteX21" fmla="*/ 754845 w 1820691"/>
                <a:gd name="connsiteY21" fmla="*/ 1661375 h 4288665"/>
                <a:gd name="connsiteX22" fmla="*/ 425360 w 1820691"/>
                <a:gd name="connsiteY22" fmla="*/ 1339403 h 4288665"/>
                <a:gd name="connsiteX23" fmla="*/ 470437 w 1820691"/>
                <a:gd name="connsiteY23" fmla="*/ 878983 h 4288665"/>
                <a:gd name="connsiteX0" fmla="*/ 470437 w 1820691"/>
                <a:gd name="connsiteY0" fmla="*/ 878983 h 4288665"/>
                <a:gd name="connsiteX1" fmla="*/ 195687 w 1820691"/>
                <a:gd name="connsiteY1" fmla="*/ 610673 h 4288665"/>
                <a:gd name="connsiteX2" fmla="*/ 174222 w 1820691"/>
                <a:gd name="connsiteY2" fmla="*/ 0 h 4288665"/>
                <a:gd name="connsiteX3" fmla="*/ 663620 w 1820691"/>
                <a:gd name="connsiteY3" fmla="*/ 12879 h 4288665"/>
                <a:gd name="connsiteX4" fmla="*/ 779529 w 1820691"/>
                <a:gd name="connsiteY4" fmla="*/ 64394 h 4288665"/>
                <a:gd name="connsiteX5" fmla="*/ 1037107 w 1820691"/>
                <a:gd name="connsiteY5" fmla="*/ 425003 h 4288665"/>
                <a:gd name="connsiteX6" fmla="*/ 1037107 w 1820691"/>
                <a:gd name="connsiteY6" fmla="*/ 425003 h 4288665"/>
                <a:gd name="connsiteX7" fmla="*/ 1281806 w 1820691"/>
                <a:gd name="connsiteY7" fmla="*/ 682580 h 4288665"/>
                <a:gd name="connsiteX8" fmla="*/ 1552262 w 1820691"/>
                <a:gd name="connsiteY8" fmla="*/ 927279 h 4288665"/>
                <a:gd name="connsiteX9" fmla="*/ 1745445 w 1820691"/>
                <a:gd name="connsiteY9" fmla="*/ 1262130 h 4288665"/>
                <a:gd name="connsiteX10" fmla="*/ 1809839 w 1820691"/>
                <a:gd name="connsiteY10" fmla="*/ 1403797 h 4288665"/>
                <a:gd name="connsiteX11" fmla="*/ 1277155 w 1820691"/>
                <a:gd name="connsiteY11" fmla="*/ 1403797 h 4288665"/>
                <a:gd name="connsiteX12" fmla="*/ 251496 w 1820691"/>
                <a:gd name="connsiteY12" fmla="*/ 4288665 h 4288665"/>
                <a:gd name="connsiteX13" fmla="*/ 6797 w 1820691"/>
                <a:gd name="connsiteY13" fmla="*/ 4275786 h 4288665"/>
                <a:gd name="connsiteX14" fmla="*/ 210713 w 1820691"/>
                <a:gd name="connsiteY14" fmla="*/ 3923764 h 4288665"/>
                <a:gd name="connsiteX15" fmla="*/ 59386 w 1820691"/>
                <a:gd name="connsiteY15" fmla="*/ 3613597 h 4288665"/>
                <a:gd name="connsiteX16" fmla="*/ 110901 w 1820691"/>
                <a:gd name="connsiteY16" fmla="*/ 3113468 h 4288665"/>
                <a:gd name="connsiteX17" fmla="*/ 287986 w 1820691"/>
                <a:gd name="connsiteY17" fmla="*/ 2688465 h 4288665"/>
                <a:gd name="connsiteX18" fmla="*/ 197834 w 1820691"/>
                <a:gd name="connsiteY18" fmla="*/ 2266682 h 4288665"/>
                <a:gd name="connsiteX19" fmla="*/ 425360 w 1820691"/>
                <a:gd name="connsiteY19" fmla="*/ 1996225 h 4288665"/>
                <a:gd name="connsiteX20" fmla="*/ 754845 w 1820691"/>
                <a:gd name="connsiteY20" fmla="*/ 1661375 h 4288665"/>
                <a:gd name="connsiteX21" fmla="*/ 425360 w 1820691"/>
                <a:gd name="connsiteY21" fmla="*/ 1339403 h 4288665"/>
                <a:gd name="connsiteX22" fmla="*/ 470437 w 1820691"/>
                <a:gd name="connsiteY22" fmla="*/ 878983 h 4288665"/>
                <a:gd name="connsiteX0" fmla="*/ 470437 w 1820691"/>
                <a:gd name="connsiteY0" fmla="*/ 878983 h 4275786"/>
                <a:gd name="connsiteX1" fmla="*/ 195687 w 1820691"/>
                <a:gd name="connsiteY1" fmla="*/ 610673 h 4275786"/>
                <a:gd name="connsiteX2" fmla="*/ 174222 w 1820691"/>
                <a:gd name="connsiteY2" fmla="*/ 0 h 4275786"/>
                <a:gd name="connsiteX3" fmla="*/ 663620 w 1820691"/>
                <a:gd name="connsiteY3" fmla="*/ 12879 h 4275786"/>
                <a:gd name="connsiteX4" fmla="*/ 779529 w 1820691"/>
                <a:gd name="connsiteY4" fmla="*/ 64394 h 4275786"/>
                <a:gd name="connsiteX5" fmla="*/ 1037107 w 1820691"/>
                <a:gd name="connsiteY5" fmla="*/ 425003 h 4275786"/>
                <a:gd name="connsiteX6" fmla="*/ 1037107 w 1820691"/>
                <a:gd name="connsiteY6" fmla="*/ 425003 h 4275786"/>
                <a:gd name="connsiteX7" fmla="*/ 1281806 w 1820691"/>
                <a:gd name="connsiteY7" fmla="*/ 682580 h 4275786"/>
                <a:gd name="connsiteX8" fmla="*/ 1552262 w 1820691"/>
                <a:gd name="connsiteY8" fmla="*/ 927279 h 4275786"/>
                <a:gd name="connsiteX9" fmla="*/ 1745445 w 1820691"/>
                <a:gd name="connsiteY9" fmla="*/ 1262130 h 4275786"/>
                <a:gd name="connsiteX10" fmla="*/ 1809839 w 1820691"/>
                <a:gd name="connsiteY10" fmla="*/ 1403797 h 4275786"/>
                <a:gd name="connsiteX11" fmla="*/ 1277155 w 1820691"/>
                <a:gd name="connsiteY11" fmla="*/ 1403797 h 4275786"/>
                <a:gd name="connsiteX12" fmla="*/ 6797 w 1820691"/>
                <a:gd name="connsiteY12" fmla="*/ 4275786 h 4275786"/>
                <a:gd name="connsiteX13" fmla="*/ 210713 w 1820691"/>
                <a:gd name="connsiteY13" fmla="*/ 3923764 h 4275786"/>
                <a:gd name="connsiteX14" fmla="*/ 59386 w 1820691"/>
                <a:gd name="connsiteY14" fmla="*/ 3613597 h 4275786"/>
                <a:gd name="connsiteX15" fmla="*/ 110901 w 1820691"/>
                <a:gd name="connsiteY15" fmla="*/ 3113468 h 4275786"/>
                <a:gd name="connsiteX16" fmla="*/ 287986 w 1820691"/>
                <a:gd name="connsiteY16" fmla="*/ 2688465 h 4275786"/>
                <a:gd name="connsiteX17" fmla="*/ 197834 w 1820691"/>
                <a:gd name="connsiteY17" fmla="*/ 2266682 h 4275786"/>
                <a:gd name="connsiteX18" fmla="*/ 425360 w 1820691"/>
                <a:gd name="connsiteY18" fmla="*/ 1996225 h 4275786"/>
                <a:gd name="connsiteX19" fmla="*/ 754845 w 1820691"/>
                <a:gd name="connsiteY19" fmla="*/ 1661375 h 4275786"/>
                <a:gd name="connsiteX20" fmla="*/ 425360 w 1820691"/>
                <a:gd name="connsiteY20" fmla="*/ 1339403 h 4275786"/>
                <a:gd name="connsiteX21" fmla="*/ 470437 w 1820691"/>
                <a:gd name="connsiteY21" fmla="*/ 878983 h 4275786"/>
                <a:gd name="connsiteX0" fmla="*/ 426076 w 1776330"/>
                <a:gd name="connsiteY0" fmla="*/ 878983 h 3923764"/>
                <a:gd name="connsiteX1" fmla="*/ 151326 w 1776330"/>
                <a:gd name="connsiteY1" fmla="*/ 610673 h 3923764"/>
                <a:gd name="connsiteX2" fmla="*/ 129861 w 1776330"/>
                <a:gd name="connsiteY2" fmla="*/ 0 h 3923764"/>
                <a:gd name="connsiteX3" fmla="*/ 619259 w 1776330"/>
                <a:gd name="connsiteY3" fmla="*/ 12879 h 3923764"/>
                <a:gd name="connsiteX4" fmla="*/ 735168 w 1776330"/>
                <a:gd name="connsiteY4" fmla="*/ 64394 h 3923764"/>
                <a:gd name="connsiteX5" fmla="*/ 992746 w 1776330"/>
                <a:gd name="connsiteY5" fmla="*/ 425003 h 3923764"/>
                <a:gd name="connsiteX6" fmla="*/ 992746 w 1776330"/>
                <a:gd name="connsiteY6" fmla="*/ 425003 h 3923764"/>
                <a:gd name="connsiteX7" fmla="*/ 1237445 w 1776330"/>
                <a:gd name="connsiteY7" fmla="*/ 682580 h 3923764"/>
                <a:gd name="connsiteX8" fmla="*/ 1507901 w 1776330"/>
                <a:gd name="connsiteY8" fmla="*/ 927279 h 3923764"/>
                <a:gd name="connsiteX9" fmla="*/ 1701084 w 1776330"/>
                <a:gd name="connsiteY9" fmla="*/ 1262130 h 3923764"/>
                <a:gd name="connsiteX10" fmla="*/ 1765478 w 1776330"/>
                <a:gd name="connsiteY10" fmla="*/ 1403797 h 3923764"/>
                <a:gd name="connsiteX11" fmla="*/ 1232794 w 1776330"/>
                <a:gd name="connsiteY11" fmla="*/ 1403797 h 3923764"/>
                <a:gd name="connsiteX12" fmla="*/ 166352 w 1776330"/>
                <a:gd name="connsiteY12" fmla="*/ 3923764 h 3923764"/>
                <a:gd name="connsiteX13" fmla="*/ 15025 w 1776330"/>
                <a:gd name="connsiteY13" fmla="*/ 3613597 h 3923764"/>
                <a:gd name="connsiteX14" fmla="*/ 66540 w 1776330"/>
                <a:gd name="connsiteY14" fmla="*/ 3113468 h 3923764"/>
                <a:gd name="connsiteX15" fmla="*/ 243625 w 1776330"/>
                <a:gd name="connsiteY15" fmla="*/ 2688465 h 3923764"/>
                <a:gd name="connsiteX16" fmla="*/ 153473 w 1776330"/>
                <a:gd name="connsiteY16" fmla="*/ 2266682 h 3923764"/>
                <a:gd name="connsiteX17" fmla="*/ 380999 w 1776330"/>
                <a:gd name="connsiteY17" fmla="*/ 1996225 h 3923764"/>
                <a:gd name="connsiteX18" fmla="*/ 710484 w 1776330"/>
                <a:gd name="connsiteY18" fmla="*/ 1661375 h 3923764"/>
                <a:gd name="connsiteX19" fmla="*/ 380999 w 1776330"/>
                <a:gd name="connsiteY19" fmla="*/ 1339403 h 3923764"/>
                <a:gd name="connsiteX20" fmla="*/ 426076 w 1776330"/>
                <a:gd name="connsiteY20" fmla="*/ 878983 h 3923764"/>
                <a:gd name="connsiteX0" fmla="*/ 425004 w 1775258"/>
                <a:gd name="connsiteY0" fmla="*/ 878983 h 3613597"/>
                <a:gd name="connsiteX1" fmla="*/ 150254 w 1775258"/>
                <a:gd name="connsiteY1" fmla="*/ 610673 h 3613597"/>
                <a:gd name="connsiteX2" fmla="*/ 128789 w 1775258"/>
                <a:gd name="connsiteY2" fmla="*/ 0 h 3613597"/>
                <a:gd name="connsiteX3" fmla="*/ 618187 w 1775258"/>
                <a:gd name="connsiteY3" fmla="*/ 12879 h 3613597"/>
                <a:gd name="connsiteX4" fmla="*/ 734096 w 1775258"/>
                <a:gd name="connsiteY4" fmla="*/ 64394 h 3613597"/>
                <a:gd name="connsiteX5" fmla="*/ 991674 w 1775258"/>
                <a:gd name="connsiteY5" fmla="*/ 425003 h 3613597"/>
                <a:gd name="connsiteX6" fmla="*/ 991674 w 1775258"/>
                <a:gd name="connsiteY6" fmla="*/ 425003 h 3613597"/>
                <a:gd name="connsiteX7" fmla="*/ 1236373 w 1775258"/>
                <a:gd name="connsiteY7" fmla="*/ 682580 h 3613597"/>
                <a:gd name="connsiteX8" fmla="*/ 1506829 w 1775258"/>
                <a:gd name="connsiteY8" fmla="*/ 927279 h 3613597"/>
                <a:gd name="connsiteX9" fmla="*/ 1700012 w 1775258"/>
                <a:gd name="connsiteY9" fmla="*/ 1262130 h 3613597"/>
                <a:gd name="connsiteX10" fmla="*/ 1764406 w 1775258"/>
                <a:gd name="connsiteY10" fmla="*/ 1403797 h 3613597"/>
                <a:gd name="connsiteX11" fmla="*/ 1231722 w 1775258"/>
                <a:gd name="connsiteY11" fmla="*/ 1403797 h 3613597"/>
                <a:gd name="connsiteX12" fmla="*/ 13953 w 1775258"/>
                <a:gd name="connsiteY12" fmla="*/ 3613597 h 3613597"/>
                <a:gd name="connsiteX13" fmla="*/ 65468 w 1775258"/>
                <a:gd name="connsiteY13" fmla="*/ 3113468 h 3613597"/>
                <a:gd name="connsiteX14" fmla="*/ 242553 w 1775258"/>
                <a:gd name="connsiteY14" fmla="*/ 2688465 h 3613597"/>
                <a:gd name="connsiteX15" fmla="*/ 152401 w 1775258"/>
                <a:gd name="connsiteY15" fmla="*/ 2266682 h 3613597"/>
                <a:gd name="connsiteX16" fmla="*/ 379927 w 1775258"/>
                <a:gd name="connsiteY16" fmla="*/ 1996225 h 3613597"/>
                <a:gd name="connsiteX17" fmla="*/ 709412 w 1775258"/>
                <a:gd name="connsiteY17" fmla="*/ 1661375 h 3613597"/>
                <a:gd name="connsiteX18" fmla="*/ 379927 w 1775258"/>
                <a:gd name="connsiteY18" fmla="*/ 1339403 h 3613597"/>
                <a:gd name="connsiteX19" fmla="*/ 425004 w 1775258"/>
                <a:gd name="connsiteY19" fmla="*/ 878983 h 3613597"/>
                <a:gd name="connsiteX0" fmla="*/ 425004 w 1775258"/>
                <a:gd name="connsiteY0" fmla="*/ 878983 h 3113468"/>
                <a:gd name="connsiteX1" fmla="*/ 150254 w 1775258"/>
                <a:gd name="connsiteY1" fmla="*/ 610673 h 3113468"/>
                <a:gd name="connsiteX2" fmla="*/ 128789 w 1775258"/>
                <a:gd name="connsiteY2" fmla="*/ 0 h 3113468"/>
                <a:gd name="connsiteX3" fmla="*/ 618187 w 1775258"/>
                <a:gd name="connsiteY3" fmla="*/ 12879 h 3113468"/>
                <a:gd name="connsiteX4" fmla="*/ 734096 w 1775258"/>
                <a:gd name="connsiteY4" fmla="*/ 64394 h 3113468"/>
                <a:gd name="connsiteX5" fmla="*/ 991674 w 1775258"/>
                <a:gd name="connsiteY5" fmla="*/ 425003 h 3113468"/>
                <a:gd name="connsiteX6" fmla="*/ 991674 w 1775258"/>
                <a:gd name="connsiteY6" fmla="*/ 425003 h 3113468"/>
                <a:gd name="connsiteX7" fmla="*/ 1236373 w 1775258"/>
                <a:gd name="connsiteY7" fmla="*/ 682580 h 3113468"/>
                <a:gd name="connsiteX8" fmla="*/ 1506829 w 1775258"/>
                <a:gd name="connsiteY8" fmla="*/ 927279 h 3113468"/>
                <a:gd name="connsiteX9" fmla="*/ 1700012 w 1775258"/>
                <a:gd name="connsiteY9" fmla="*/ 1262130 h 3113468"/>
                <a:gd name="connsiteX10" fmla="*/ 1764406 w 1775258"/>
                <a:gd name="connsiteY10" fmla="*/ 1403797 h 3113468"/>
                <a:gd name="connsiteX11" fmla="*/ 1231722 w 1775258"/>
                <a:gd name="connsiteY11" fmla="*/ 1403797 h 3113468"/>
                <a:gd name="connsiteX12" fmla="*/ 65468 w 1775258"/>
                <a:gd name="connsiteY12" fmla="*/ 3113468 h 3113468"/>
                <a:gd name="connsiteX13" fmla="*/ 242553 w 1775258"/>
                <a:gd name="connsiteY13" fmla="*/ 2688465 h 3113468"/>
                <a:gd name="connsiteX14" fmla="*/ 152401 w 1775258"/>
                <a:gd name="connsiteY14" fmla="*/ 2266682 h 3113468"/>
                <a:gd name="connsiteX15" fmla="*/ 379927 w 1775258"/>
                <a:gd name="connsiteY15" fmla="*/ 1996225 h 3113468"/>
                <a:gd name="connsiteX16" fmla="*/ 709412 w 1775258"/>
                <a:gd name="connsiteY16" fmla="*/ 1661375 h 3113468"/>
                <a:gd name="connsiteX17" fmla="*/ 379927 w 1775258"/>
                <a:gd name="connsiteY17" fmla="*/ 1339403 h 3113468"/>
                <a:gd name="connsiteX18" fmla="*/ 425004 w 1775258"/>
                <a:gd name="connsiteY18" fmla="*/ 878983 h 3113468"/>
                <a:gd name="connsiteX0" fmla="*/ 425004 w 1775258"/>
                <a:gd name="connsiteY0" fmla="*/ 878983 h 2688465"/>
                <a:gd name="connsiteX1" fmla="*/ 150254 w 1775258"/>
                <a:gd name="connsiteY1" fmla="*/ 610673 h 2688465"/>
                <a:gd name="connsiteX2" fmla="*/ 128789 w 1775258"/>
                <a:gd name="connsiteY2" fmla="*/ 0 h 2688465"/>
                <a:gd name="connsiteX3" fmla="*/ 618187 w 1775258"/>
                <a:gd name="connsiteY3" fmla="*/ 12879 h 2688465"/>
                <a:gd name="connsiteX4" fmla="*/ 734096 w 1775258"/>
                <a:gd name="connsiteY4" fmla="*/ 64394 h 2688465"/>
                <a:gd name="connsiteX5" fmla="*/ 991674 w 1775258"/>
                <a:gd name="connsiteY5" fmla="*/ 425003 h 2688465"/>
                <a:gd name="connsiteX6" fmla="*/ 991674 w 1775258"/>
                <a:gd name="connsiteY6" fmla="*/ 425003 h 2688465"/>
                <a:gd name="connsiteX7" fmla="*/ 1236373 w 1775258"/>
                <a:gd name="connsiteY7" fmla="*/ 682580 h 2688465"/>
                <a:gd name="connsiteX8" fmla="*/ 1506829 w 1775258"/>
                <a:gd name="connsiteY8" fmla="*/ 927279 h 2688465"/>
                <a:gd name="connsiteX9" fmla="*/ 1700012 w 1775258"/>
                <a:gd name="connsiteY9" fmla="*/ 1262130 h 2688465"/>
                <a:gd name="connsiteX10" fmla="*/ 1764406 w 1775258"/>
                <a:gd name="connsiteY10" fmla="*/ 1403797 h 2688465"/>
                <a:gd name="connsiteX11" fmla="*/ 1231722 w 1775258"/>
                <a:gd name="connsiteY11" fmla="*/ 1403797 h 2688465"/>
                <a:gd name="connsiteX12" fmla="*/ 242553 w 1775258"/>
                <a:gd name="connsiteY12" fmla="*/ 2688465 h 2688465"/>
                <a:gd name="connsiteX13" fmla="*/ 152401 w 1775258"/>
                <a:gd name="connsiteY13" fmla="*/ 2266682 h 2688465"/>
                <a:gd name="connsiteX14" fmla="*/ 379927 w 1775258"/>
                <a:gd name="connsiteY14" fmla="*/ 1996225 h 2688465"/>
                <a:gd name="connsiteX15" fmla="*/ 709412 w 1775258"/>
                <a:gd name="connsiteY15" fmla="*/ 1661375 h 2688465"/>
                <a:gd name="connsiteX16" fmla="*/ 379927 w 1775258"/>
                <a:gd name="connsiteY16" fmla="*/ 1339403 h 2688465"/>
                <a:gd name="connsiteX17" fmla="*/ 425004 w 1775258"/>
                <a:gd name="connsiteY17" fmla="*/ 878983 h 2688465"/>
                <a:gd name="connsiteX0" fmla="*/ 425004 w 1775258"/>
                <a:gd name="connsiteY0" fmla="*/ 878983 h 2266682"/>
                <a:gd name="connsiteX1" fmla="*/ 150254 w 1775258"/>
                <a:gd name="connsiteY1" fmla="*/ 610673 h 2266682"/>
                <a:gd name="connsiteX2" fmla="*/ 128789 w 1775258"/>
                <a:gd name="connsiteY2" fmla="*/ 0 h 2266682"/>
                <a:gd name="connsiteX3" fmla="*/ 618187 w 1775258"/>
                <a:gd name="connsiteY3" fmla="*/ 12879 h 2266682"/>
                <a:gd name="connsiteX4" fmla="*/ 734096 w 1775258"/>
                <a:gd name="connsiteY4" fmla="*/ 64394 h 2266682"/>
                <a:gd name="connsiteX5" fmla="*/ 991674 w 1775258"/>
                <a:gd name="connsiteY5" fmla="*/ 425003 h 2266682"/>
                <a:gd name="connsiteX6" fmla="*/ 991674 w 1775258"/>
                <a:gd name="connsiteY6" fmla="*/ 425003 h 2266682"/>
                <a:gd name="connsiteX7" fmla="*/ 1236373 w 1775258"/>
                <a:gd name="connsiteY7" fmla="*/ 682580 h 2266682"/>
                <a:gd name="connsiteX8" fmla="*/ 1506829 w 1775258"/>
                <a:gd name="connsiteY8" fmla="*/ 927279 h 2266682"/>
                <a:gd name="connsiteX9" fmla="*/ 1700012 w 1775258"/>
                <a:gd name="connsiteY9" fmla="*/ 1262130 h 2266682"/>
                <a:gd name="connsiteX10" fmla="*/ 1764406 w 1775258"/>
                <a:gd name="connsiteY10" fmla="*/ 1403797 h 2266682"/>
                <a:gd name="connsiteX11" fmla="*/ 1231722 w 1775258"/>
                <a:gd name="connsiteY11" fmla="*/ 1403797 h 2266682"/>
                <a:gd name="connsiteX12" fmla="*/ 152401 w 1775258"/>
                <a:gd name="connsiteY12" fmla="*/ 2266682 h 2266682"/>
                <a:gd name="connsiteX13" fmla="*/ 379927 w 1775258"/>
                <a:gd name="connsiteY13" fmla="*/ 1996225 h 2266682"/>
                <a:gd name="connsiteX14" fmla="*/ 709412 w 1775258"/>
                <a:gd name="connsiteY14" fmla="*/ 1661375 h 2266682"/>
                <a:gd name="connsiteX15" fmla="*/ 379927 w 1775258"/>
                <a:gd name="connsiteY15" fmla="*/ 1339403 h 2266682"/>
                <a:gd name="connsiteX16" fmla="*/ 425004 w 1775258"/>
                <a:gd name="connsiteY16" fmla="*/ 878983 h 2266682"/>
                <a:gd name="connsiteX0" fmla="*/ 425004 w 1775258"/>
                <a:gd name="connsiteY0" fmla="*/ 878983 h 1996225"/>
                <a:gd name="connsiteX1" fmla="*/ 150254 w 1775258"/>
                <a:gd name="connsiteY1" fmla="*/ 610673 h 1996225"/>
                <a:gd name="connsiteX2" fmla="*/ 128789 w 1775258"/>
                <a:gd name="connsiteY2" fmla="*/ 0 h 1996225"/>
                <a:gd name="connsiteX3" fmla="*/ 618187 w 1775258"/>
                <a:gd name="connsiteY3" fmla="*/ 12879 h 1996225"/>
                <a:gd name="connsiteX4" fmla="*/ 734096 w 1775258"/>
                <a:gd name="connsiteY4" fmla="*/ 64394 h 1996225"/>
                <a:gd name="connsiteX5" fmla="*/ 991674 w 1775258"/>
                <a:gd name="connsiteY5" fmla="*/ 425003 h 1996225"/>
                <a:gd name="connsiteX6" fmla="*/ 991674 w 1775258"/>
                <a:gd name="connsiteY6" fmla="*/ 425003 h 1996225"/>
                <a:gd name="connsiteX7" fmla="*/ 1236373 w 1775258"/>
                <a:gd name="connsiteY7" fmla="*/ 682580 h 1996225"/>
                <a:gd name="connsiteX8" fmla="*/ 1506829 w 1775258"/>
                <a:gd name="connsiteY8" fmla="*/ 927279 h 1996225"/>
                <a:gd name="connsiteX9" fmla="*/ 1700012 w 1775258"/>
                <a:gd name="connsiteY9" fmla="*/ 1262130 h 1996225"/>
                <a:gd name="connsiteX10" fmla="*/ 1764406 w 1775258"/>
                <a:gd name="connsiteY10" fmla="*/ 1403797 h 1996225"/>
                <a:gd name="connsiteX11" fmla="*/ 1231722 w 1775258"/>
                <a:gd name="connsiteY11" fmla="*/ 1403797 h 1996225"/>
                <a:gd name="connsiteX12" fmla="*/ 379927 w 1775258"/>
                <a:gd name="connsiteY12" fmla="*/ 1996225 h 1996225"/>
                <a:gd name="connsiteX13" fmla="*/ 709412 w 1775258"/>
                <a:gd name="connsiteY13" fmla="*/ 1661375 h 1996225"/>
                <a:gd name="connsiteX14" fmla="*/ 379927 w 1775258"/>
                <a:gd name="connsiteY14" fmla="*/ 1339403 h 1996225"/>
                <a:gd name="connsiteX15" fmla="*/ 425004 w 1775258"/>
                <a:gd name="connsiteY15" fmla="*/ 878983 h 1996225"/>
                <a:gd name="connsiteX0" fmla="*/ 425004 w 1775258"/>
                <a:gd name="connsiteY0" fmla="*/ 878983 h 1770845"/>
                <a:gd name="connsiteX1" fmla="*/ 150254 w 1775258"/>
                <a:gd name="connsiteY1" fmla="*/ 610673 h 1770845"/>
                <a:gd name="connsiteX2" fmla="*/ 128789 w 1775258"/>
                <a:gd name="connsiteY2" fmla="*/ 0 h 1770845"/>
                <a:gd name="connsiteX3" fmla="*/ 618187 w 1775258"/>
                <a:gd name="connsiteY3" fmla="*/ 12879 h 1770845"/>
                <a:gd name="connsiteX4" fmla="*/ 734096 w 1775258"/>
                <a:gd name="connsiteY4" fmla="*/ 64394 h 1770845"/>
                <a:gd name="connsiteX5" fmla="*/ 991674 w 1775258"/>
                <a:gd name="connsiteY5" fmla="*/ 425003 h 1770845"/>
                <a:gd name="connsiteX6" fmla="*/ 991674 w 1775258"/>
                <a:gd name="connsiteY6" fmla="*/ 425003 h 1770845"/>
                <a:gd name="connsiteX7" fmla="*/ 1236373 w 1775258"/>
                <a:gd name="connsiteY7" fmla="*/ 682580 h 1770845"/>
                <a:gd name="connsiteX8" fmla="*/ 1506829 w 1775258"/>
                <a:gd name="connsiteY8" fmla="*/ 927279 h 1770845"/>
                <a:gd name="connsiteX9" fmla="*/ 1700012 w 1775258"/>
                <a:gd name="connsiteY9" fmla="*/ 1262130 h 1770845"/>
                <a:gd name="connsiteX10" fmla="*/ 1764406 w 1775258"/>
                <a:gd name="connsiteY10" fmla="*/ 1403797 h 1770845"/>
                <a:gd name="connsiteX11" fmla="*/ 1231722 w 1775258"/>
                <a:gd name="connsiteY11" fmla="*/ 1403797 h 1770845"/>
                <a:gd name="connsiteX12" fmla="*/ 913327 w 1775258"/>
                <a:gd name="connsiteY12" fmla="*/ 1462825 h 1770845"/>
                <a:gd name="connsiteX13" fmla="*/ 709412 w 1775258"/>
                <a:gd name="connsiteY13" fmla="*/ 1661375 h 1770845"/>
                <a:gd name="connsiteX14" fmla="*/ 379927 w 1775258"/>
                <a:gd name="connsiteY14" fmla="*/ 1339403 h 1770845"/>
                <a:gd name="connsiteX15" fmla="*/ 425004 w 1775258"/>
                <a:gd name="connsiteY15" fmla="*/ 878983 h 1770845"/>
                <a:gd name="connsiteX0" fmla="*/ 425004 w 1775258"/>
                <a:gd name="connsiteY0" fmla="*/ 878983 h 1770845"/>
                <a:gd name="connsiteX1" fmla="*/ 150254 w 1775258"/>
                <a:gd name="connsiteY1" fmla="*/ 610673 h 1770845"/>
                <a:gd name="connsiteX2" fmla="*/ 128789 w 1775258"/>
                <a:gd name="connsiteY2" fmla="*/ 0 h 1770845"/>
                <a:gd name="connsiteX3" fmla="*/ 618187 w 1775258"/>
                <a:gd name="connsiteY3" fmla="*/ 12879 h 1770845"/>
                <a:gd name="connsiteX4" fmla="*/ 734096 w 1775258"/>
                <a:gd name="connsiteY4" fmla="*/ 64394 h 1770845"/>
                <a:gd name="connsiteX5" fmla="*/ 991674 w 1775258"/>
                <a:gd name="connsiteY5" fmla="*/ 425003 h 1770845"/>
                <a:gd name="connsiteX6" fmla="*/ 991674 w 1775258"/>
                <a:gd name="connsiteY6" fmla="*/ 425003 h 1770845"/>
                <a:gd name="connsiteX7" fmla="*/ 1236373 w 1775258"/>
                <a:gd name="connsiteY7" fmla="*/ 682580 h 1770845"/>
                <a:gd name="connsiteX8" fmla="*/ 1506829 w 1775258"/>
                <a:gd name="connsiteY8" fmla="*/ 927279 h 1770845"/>
                <a:gd name="connsiteX9" fmla="*/ 1700012 w 1775258"/>
                <a:gd name="connsiteY9" fmla="*/ 1262130 h 1770845"/>
                <a:gd name="connsiteX10" fmla="*/ 1764406 w 1775258"/>
                <a:gd name="connsiteY10" fmla="*/ 1403797 h 1770845"/>
                <a:gd name="connsiteX11" fmla="*/ 1231722 w 1775258"/>
                <a:gd name="connsiteY11" fmla="*/ 1403797 h 1770845"/>
                <a:gd name="connsiteX12" fmla="*/ 913327 w 1775258"/>
                <a:gd name="connsiteY12" fmla="*/ 1462825 h 1770845"/>
                <a:gd name="connsiteX13" fmla="*/ 709412 w 1775258"/>
                <a:gd name="connsiteY13" fmla="*/ 1661375 h 1770845"/>
                <a:gd name="connsiteX14" fmla="*/ 379927 w 1775258"/>
                <a:gd name="connsiteY14" fmla="*/ 1339403 h 1770845"/>
                <a:gd name="connsiteX15" fmla="*/ 425004 w 1775258"/>
                <a:gd name="connsiteY15" fmla="*/ 878983 h 1770845"/>
                <a:gd name="connsiteX0" fmla="*/ 425004 w 1775258"/>
                <a:gd name="connsiteY0" fmla="*/ 878983 h 1770845"/>
                <a:gd name="connsiteX1" fmla="*/ 150254 w 1775258"/>
                <a:gd name="connsiteY1" fmla="*/ 610673 h 1770845"/>
                <a:gd name="connsiteX2" fmla="*/ 128789 w 1775258"/>
                <a:gd name="connsiteY2" fmla="*/ 0 h 1770845"/>
                <a:gd name="connsiteX3" fmla="*/ 618187 w 1775258"/>
                <a:gd name="connsiteY3" fmla="*/ 12879 h 1770845"/>
                <a:gd name="connsiteX4" fmla="*/ 734096 w 1775258"/>
                <a:gd name="connsiteY4" fmla="*/ 64394 h 1770845"/>
                <a:gd name="connsiteX5" fmla="*/ 991674 w 1775258"/>
                <a:gd name="connsiteY5" fmla="*/ 425003 h 1770845"/>
                <a:gd name="connsiteX6" fmla="*/ 991674 w 1775258"/>
                <a:gd name="connsiteY6" fmla="*/ 425003 h 1770845"/>
                <a:gd name="connsiteX7" fmla="*/ 1236373 w 1775258"/>
                <a:gd name="connsiteY7" fmla="*/ 682580 h 1770845"/>
                <a:gd name="connsiteX8" fmla="*/ 1506829 w 1775258"/>
                <a:gd name="connsiteY8" fmla="*/ 927279 h 1770845"/>
                <a:gd name="connsiteX9" fmla="*/ 1700012 w 1775258"/>
                <a:gd name="connsiteY9" fmla="*/ 1262130 h 1770845"/>
                <a:gd name="connsiteX10" fmla="*/ 1764406 w 1775258"/>
                <a:gd name="connsiteY10" fmla="*/ 1403797 h 1770845"/>
                <a:gd name="connsiteX11" fmla="*/ 1231722 w 1775258"/>
                <a:gd name="connsiteY11" fmla="*/ 1556197 h 1770845"/>
                <a:gd name="connsiteX12" fmla="*/ 913327 w 1775258"/>
                <a:gd name="connsiteY12" fmla="*/ 1462825 h 1770845"/>
                <a:gd name="connsiteX13" fmla="*/ 709412 w 1775258"/>
                <a:gd name="connsiteY13" fmla="*/ 1661375 h 1770845"/>
                <a:gd name="connsiteX14" fmla="*/ 379927 w 1775258"/>
                <a:gd name="connsiteY14" fmla="*/ 1339403 h 1770845"/>
                <a:gd name="connsiteX15" fmla="*/ 425004 w 1775258"/>
                <a:gd name="connsiteY15" fmla="*/ 878983 h 177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5258" h="1770845">
                  <a:moveTo>
                    <a:pt x="425004" y="878983"/>
                  </a:moveTo>
                  <a:cubicBezTo>
                    <a:pt x="523742" y="848932"/>
                    <a:pt x="230747" y="755560"/>
                    <a:pt x="150254" y="610673"/>
                  </a:cubicBezTo>
                  <a:cubicBezTo>
                    <a:pt x="182451" y="414270"/>
                    <a:pt x="0" y="10732"/>
                    <a:pt x="128789" y="0"/>
                  </a:cubicBezTo>
                  <a:cubicBezTo>
                    <a:pt x="291922" y="4293"/>
                    <a:pt x="455376" y="1778"/>
                    <a:pt x="618187" y="12879"/>
                  </a:cubicBezTo>
                  <a:cubicBezTo>
                    <a:pt x="682017" y="17231"/>
                    <a:pt x="688903" y="38570"/>
                    <a:pt x="734096" y="64394"/>
                  </a:cubicBezTo>
                  <a:cubicBezTo>
                    <a:pt x="796344" y="133081"/>
                    <a:pt x="948744" y="364902"/>
                    <a:pt x="991674" y="425003"/>
                  </a:cubicBezTo>
                  <a:lnTo>
                    <a:pt x="991674" y="425003"/>
                  </a:lnTo>
                  <a:cubicBezTo>
                    <a:pt x="1032457" y="467932"/>
                    <a:pt x="1180565" y="628918"/>
                    <a:pt x="1236373" y="682580"/>
                  </a:cubicBezTo>
                  <a:cubicBezTo>
                    <a:pt x="1322232" y="766293"/>
                    <a:pt x="1448874" y="871471"/>
                    <a:pt x="1506829" y="927279"/>
                  </a:cubicBezTo>
                  <a:cubicBezTo>
                    <a:pt x="1584102" y="1023871"/>
                    <a:pt x="1657083" y="1182711"/>
                    <a:pt x="1700012" y="1262130"/>
                  </a:cubicBezTo>
                  <a:cubicBezTo>
                    <a:pt x="1712891" y="1292181"/>
                    <a:pt x="1749381" y="1371600"/>
                    <a:pt x="1764406" y="1403797"/>
                  </a:cubicBezTo>
                  <a:cubicBezTo>
                    <a:pt x="1775258" y="1427408"/>
                    <a:pt x="1373568" y="1546359"/>
                    <a:pt x="1231722" y="1556197"/>
                  </a:cubicBezTo>
                  <a:cubicBezTo>
                    <a:pt x="1089876" y="1566035"/>
                    <a:pt x="1000379" y="1419895"/>
                    <a:pt x="913327" y="1462825"/>
                  </a:cubicBezTo>
                  <a:cubicBezTo>
                    <a:pt x="740535" y="1432774"/>
                    <a:pt x="709412" y="1770845"/>
                    <a:pt x="709412" y="1661375"/>
                  </a:cubicBezTo>
                  <a:cubicBezTo>
                    <a:pt x="721857" y="1543146"/>
                    <a:pt x="333583" y="1443679"/>
                    <a:pt x="379927" y="1339403"/>
                  </a:cubicBezTo>
                  <a:cubicBezTo>
                    <a:pt x="332526" y="1209004"/>
                    <a:pt x="463283" y="1000438"/>
                    <a:pt x="425004" y="878983"/>
                  </a:cubicBezTo>
                  <a:close/>
                </a:path>
              </a:pathLst>
            </a:custGeom>
            <a:solidFill>
              <a:srgbClr val="FF00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10000" y="3124200"/>
              <a:ext cx="1487868" cy="2096394"/>
            </a:xfrm>
            <a:custGeom>
              <a:avLst/>
              <a:gdLst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781837 w 2910625"/>
                <a:gd name="connsiteY28" fmla="*/ 1313645 h 4288665"/>
                <a:gd name="connsiteX29" fmla="*/ 2807594 w 2910625"/>
                <a:gd name="connsiteY29" fmla="*/ 1403797 h 4288665"/>
                <a:gd name="connsiteX30" fmla="*/ 2833352 w 2910625"/>
                <a:gd name="connsiteY30" fmla="*/ 1455313 h 4288665"/>
                <a:gd name="connsiteX31" fmla="*/ 2884868 w 2910625"/>
                <a:gd name="connsiteY31" fmla="*/ 1584102 h 4288665"/>
                <a:gd name="connsiteX32" fmla="*/ 2897746 w 2910625"/>
                <a:gd name="connsiteY32" fmla="*/ 1635617 h 4288665"/>
                <a:gd name="connsiteX33" fmla="*/ 2910625 w 2910625"/>
                <a:gd name="connsiteY33" fmla="*/ 1674254 h 4288665"/>
                <a:gd name="connsiteX34" fmla="*/ 2897746 w 2910625"/>
                <a:gd name="connsiteY34" fmla="*/ 1828800 h 4288665"/>
                <a:gd name="connsiteX35" fmla="*/ 2871989 w 2910625"/>
                <a:gd name="connsiteY35" fmla="*/ 1918952 h 4288665"/>
                <a:gd name="connsiteX36" fmla="*/ 2846231 w 2910625"/>
                <a:gd name="connsiteY36" fmla="*/ 2060620 h 4288665"/>
                <a:gd name="connsiteX37" fmla="*/ 2807594 w 2910625"/>
                <a:gd name="connsiteY37" fmla="*/ 2434107 h 4288665"/>
                <a:gd name="connsiteX38" fmla="*/ 2781837 w 2910625"/>
                <a:gd name="connsiteY38" fmla="*/ 2550017 h 4288665"/>
                <a:gd name="connsiteX39" fmla="*/ 2768958 w 2910625"/>
                <a:gd name="connsiteY39" fmla="*/ 2588654 h 4288665"/>
                <a:gd name="connsiteX40" fmla="*/ 2743200 w 2910625"/>
                <a:gd name="connsiteY40" fmla="*/ 2640169 h 4288665"/>
                <a:gd name="connsiteX41" fmla="*/ 2691684 w 2910625"/>
                <a:gd name="connsiteY41" fmla="*/ 2743200 h 4288665"/>
                <a:gd name="connsiteX42" fmla="*/ 2678806 w 2910625"/>
                <a:gd name="connsiteY42" fmla="*/ 2781837 h 4288665"/>
                <a:gd name="connsiteX43" fmla="*/ 2653048 w 2910625"/>
                <a:gd name="connsiteY43" fmla="*/ 2820473 h 4288665"/>
                <a:gd name="connsiteX44" fmla="*/ 2627290 w 2910625"/>
                <a:gd name="connsiteY44" fmla="*/ 2871989 h 4288665"/>
                <a:gd name="connsiteX45" fmla="*/ 2472744 w 2910625"/>
                <a:gd name="connsiteY45" fmla="*/ 3000778 h 4288665"/>
                <a:gd name="connsiteX46" fmla="*/ 2434107 w 2910625"/>
                <a:gd name="connsiteY46" fmla="*/ 3013656 h 4288665"/>
                <a:gd name="connsiteX47" fmla="*/ 2369713 w 2910625"/>
                <a:gd name="connsiteY47" fmla="*/ 3039414 h 4288665"/>
                <a:gd name="connsiteX48" fmla="*/ 2240924 w 2910625"/>
                <a:gd name="connsiteY48" fmla="*/ 3078051 h 4288665"/>
                <a:gd name="connsiteX49" fmla="*/ 2215166 w 2910625"/>
                <a:gd name="connsiteY49" fmla="*/ 3322749 h 4288665"/>
                <a:gd name="connsiteX50" fmla="*/ 2202287 w 2910625"/>
                <a:gd name="connsiteY50" fmla="*/ 3464417 h 4288665"/>
                <a:gd name="connsiteX51" fmla="*/ 2176530 w 2910625"/>
                <a:gd name="connsiteY51" fmla="*/ 3567448 h 4288665"/>
                <a:gd name="connsiteX52" fmla="*/ 2137893 w 2910625"/>
                <a:gd name="connsiteY52" fmla="*/ 3721994 h 4288665"/>
                <a:gd name="connsiteX53" fmla="*/ 2112135 w 2910625"/>
                <a:gd name="connsiteY53" fmla="*/ 3773510 h 4288665"/>
                <a:gd name="connsiteX54" fmla="*/ 2099256 w 2910625"/>
                <a:gd name="connsiteY54" fmla="*/ 3812147 h 4288665"/>
                <a:gd name="connsiteX55" fmla="*/ 2060620 w 2910625"/>
                <a:gd name="connsiteY55" fmla="*/ 3863662 h 4288665"/>
                <a:gd name="connsiteX56" fmla="*/ 2009104 w 2910625"/>
                <a:gd name="connsiteY56" fmla="*/ 3953814 h 4288665"/>
                <a:gd name="connsiteX57" fmla="*/ 1918952 w 2910625"/>
                <a:gd name="connsiteY57" fmla="*/ 4043966 h 4288665"/>
                <a:gd name="connsiteX58" fmla="*/ 1841679 w 2910625"/>
                <a:gd name="connsiteY58" fmla="*/ 4108361 h 4288665"/>
                <a:gd name="connsiteX59" fmla="*/ 1738648 w 2910625"/>
                <a:gd name="connsiteY59" fmla="*/ 4185634 h 4288665"/>
                <a:gd name="connsiteX60" fmla="*/ 1635617 w 2910625"/>
                <a:gd name="connsiteY60" fmla="*/ 4211392 h 4288665"/>
                <a:gd name="connsiteX61" fmla="*/ 1532586 w 2910625"/>
                <a:gd name="connsiteY61" fmla="*/ 4250028 h 4288665"/>
                <a:gd name="connsiteX62" fmla="*/ 1468192 w 2910625"/>
                <a:gd name="connsiteY62" fmla="*/ 4262907 h 4288665"/>
                <a:gd name="connsiteX63" fmla="*/ 1429555 w 2910625"/>
                <a:gd name="connsiteY63" fmla="*/ 4275786 h 4288665"/>
                <a:gd name="connsiteX64" fmla="*/ 1249251 w 2910625"/>
                <a:gd name="connsiteY64" fmla="*/ 4288665 h 4288665"/>
                <a:gd name="connsiteX65" fmla="*/ 1004552 w 2910625"/>
                <a:gd name="connsiteY65" fmla="*/ 4275786 h 4288665"/>
                <a:gd name="connsiteX66" fmla="*/ 862884 w 2910625"/>
                <a:gd name="connsiteY66" fmla="*/ 4211392 h 4288665"/>
                <a:gd name="connsiteX67" fmla="*/ 824248 w 2910625"/>
                <a:gd name="connsiteY67" fmla="*/ 4185634 h 4288665"/>
                <a:gd name="connsiteX68" fmla="*/ 785611 w 2910625"/>
                <a:gd name="connsiteY68" fmla="*/ 4146997 h 4288665"/>
                <a:gd name="connsiteX69" fmla="*/ 708338 w 2910625"/>
                <a:gd name="connsiteY69" fmla="*/ 4121240 h 4288665"/>
                <a:gd name="connsiteX70" fmla="*/ 669701 w 2910625"/>
                <a:gd name="connsiteY70" fmla="*/ 4082603 h 4288665"/>
                <a:gd name="connsiteX71" fmla="*/ 631065 w 2910625"/>
                <a:gd name="connsiteY71" fmla="*/ 4069724 h 4288665"/>
                <a:gd name="connsiteX72" fmla="*/ 540913 w 2910625"/>
                <a:gd name="connsiteY72" fmla="*/ 3979572 h 4288665"/>
                <a:gd name="connsiteX73" fmla="*/ 489397 w 2910625"/>
                <a:gd name="connsiteY73" fmla="*/ 3928056 h 4288665"/>
                <a:gd name="connsiteX74" fmla="*/ 450761 w 2910625"/>
                <a:gd name="connsiteY74" fmla="*/ 3863662 h 4288665"/>
                <a:gd name="connsiteX75" fmla="*/ 373487 w 2910625"/>
                <a:gd name="connsiteY75" fmla="*/ 3747752 h 4288665"/>
                <a:gd name="connsiteX76" fmla="*/ 296214 w 2910625"/>
                <a:gd name="connsiteY76" fmla="*/ 3644721 h 4288665"/>
                <a:gd name="connsiteX77" fmla="*/ 283335 w 2910625"/>
                <a:gd name="connsiteY77" fmla="*/ 3606085 h 4288665"/>
                <a:gd name="connsiteX78" fmla="*/ 244699 w 2910625"/>
                <a:gd name="connsiteY78" fmla="*/ 3554569 h 4288665"/>
                <a:gd name="connsiteX79" fmla="*/ 154546 w 2910625"/>
                <a:gd name="connsiteY79" fmla="*/ 3425780 h 4288665"/>
                <a:gd name="connsiteX80" fmla="*/ 77273 w 2910625"/>
                <a:gd name="connsiteY80" fmla="*/ 3271234 h 4288665"/>
                <a:gd name="connsiteX81" fmla="*/ 38637 w 2910625"/>
                <a:gd name="connsiteY81" fmla="*/ 3206840 h 4288665"/>
                <a:gd name="connsiteX82" fmla="*/ 0 w 2910625"/>
                <a:gd name="connsiteY82" fmla="*/ 3078051 h 4288665"/>
                <a:gd name="connsiteX83" fmla="*/ 38637 w 2910625"/>
                <a:gd name="connsiteY83" fmla="*/ 2807594 h 4288665"/>
                <a:gd name="connsiteX84" fmla="*/ 51515 w 2910625"/>
                <a:gd name="connsiteY84" fmla="*/ 2768958 h 4288665"/>
                <a:gd name="connsiteX85" fmla="*/ 90152 w 2910625"/>
                <a:gd name="connsiteY85" fmla="*/ 2730321 h 4288665"/>
                <a:gd name="connsiteX86" fmla="*/ 141668 w 2910625"/>
                <a:gd name="connsiteY86" fmla="*/ 2704564 h 4288665"/>
                <a:gd name="connsiteX87" fmla="*/ 180304 w 2910625"/>
                <a:gd name="connsiteY87" fmla="*/ 2678806 h 4288665"/>
                <a:gd name="connsiteX88" fmla="*/ 206062 w 2910625"/>
                <a:gd name="connsiteY88" fmla="*/ 2446986 h 4288665"/>
                <a:gd name="connsiteX89" fmla="*/ 218941 w 2910625"/>
                <a:gd name="connsiteY89" fmla="*/ 2318197 h 4288665"/>
                <a:gd name="connsiteX90" fmla="*/ 231820 w 2910625"/>
                <a:gd name="connsiteY90" fmla="*/ 2240924 h 4288665"/>
                <a:gd name="connsiteX91" fmla="*/ 257577 w 2910625"/>
                <a:gd name="connsiteY91" fmla="*/ 2163651 h 4288665"/>
                <a:gd name="connsiteX92" fmla="*/ 270456 w 2910625"/>
                <a:gd name="connsiteY92" fmla="*/ 1970468 h 4288665"/>
                <a:gd name="connsiteX93" fmla="*/ 218941 w 2910625"/>
                <a:gd name="connsiteY93" fmla="*/ 1545465 h 4288665"/>
                <a:gd name="connsiteX94" fmla="*/ 206062 w 2910625"/>
                <a:gd name="connsiteY94" fmla="*/ 1481071 h 4288665"/>
                <a:gd name="connsiteX95" fmla="*/ 128789 w 2910625"/>
                <a:gd name="connsiteY95" fmla="*/ 1352282 h 4288665"/>
                <a:gd name="connsiteX96" fmla="*/ 103031 w 2910625"/>
                <a:gd name="connsiteY96" fmla="*/ 1313645 h 4288665"/>
                <a:gd name="connsiteX97" fmla="*/ 77273 w 2910625"/>
                <a:gd name="connsiteY97" fmla="*/ 1275009 h 4288665"/>
                <a:gd name="connsiteX98" fmla="*/ 51515 w 2910625"/>
                <a:gd name="connsiteY98" fmla="*/ 1081825 h 4288665"/>
                <a:gd name="connsiteX99" fmla="*/ 38637 w 2910625"/>
                <a:gd name="connsiteY99" fmla="*/ 901521 h 4288665"/>
                <a:gd name="connsiteX100" fmla="*/ 25758 w 2910625"/>
                <a:gd name="connsiteY100" fmla="*/ 862885 h 4288665"/>
                <a:gd name="connsiteX101" fmla="*/ 0 w 2910625"/>
                <a:gd name="connsiteY101" fmla="*/ 746975 h 4288665"/>
                <a:gd name="connsiteX102" fmla="*/ 51515 w 2910625"/>
                <a:gd name="connsiteY102" fmla="*/ 425003 h 4288665"/>
                <a:gd name="connsiteX103" fmla="*/ 77273 w 2910625"/>
                <a:gd name="connsiteY103" fmla="*/ 386366 h 4288665"/>
                <a:gd name="connsiteX104" fmla="*/ 128789 w 2910625"/>
                <a:gd name="connsiteY104" fmla="*/ 347730 h 4288665"/>
                <a:gd name="connsiteX105" fmla="*/ 206062 w 2910625"/>
                <a:gd name="connsiteY105" fmla="*/ 309093 h 4288665"/>
                <a:gd name="connsiteX106" fmla="*/ 296214 w 2910625"/>
                <a:gd name="connsiteY106" fmla="*/ 257578 h 4288665"/>
                <a:gd name="connsiteX107" fmla="*/ 412124 w 2910625"/>
                <a:gd name="connsiteY107" fmla="*/ 206062 h 4288665"/>
                <a:gd name="connsiteX108" fmla="*/ 553792 w 2910625"/>
                <a:gd name="connsiteY108" fmla="*/ 193183 h 4288665"/>
                <a:gd name="connsiteX109" fmla="*/ 618186 w 2910625"/>
                <a:gd name="connsiteY10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807594 w 2910625"/>
                <a:gd name="connsiteY28" fmla="*/ 1403797 h 4288665"/>
                <a:gd name="connsiteX29" fmla="*/ 2833352 w 2910625"/>
                <a:gd name="connsiteY29" fmla="*/ 1455313 h 4288665"/>
                <a:gd name="connsiteX30" fmla="*/ 2884868 w 2910625"/>
                <a:gd name="connsiteY30" fmla="*/ 1584102 h 4288665"/>
                <a:gd name="connsiteX31" fmla="*/ 2897746 w 2910625"/>
                <a:gd name="connsiteY31" fmla="*/ 1635617 h 4288665"/>
                <a:gd name="connsiteX32" fmla="*/ 2910625 w 2910625"/>
                <a:gd name="connsiteY32" fmla="*/ 1674254 h 4288665"/>
                <a:gd name="connsiteX33" fmla="*/ 2897746 w 2910625"/>
                <a:gd name="connsiteY33" fmla="*/ 1828800 h 4288665"/>
                <a:gd name="connsiteX34" fmla="*/ 2871989 w 2910625"/>
                <a:gd name="connsiteY34" fmla="*/ 1918952 h 4288665"/>
                <a:gd name="connsiteX35" fmla="*/ 2846231 w 2910625"/>
                <a:gd name="connsiteY35" fmla="*/ 2060620 h 4288665"/>
                <a:gd name="connsiteX36" fmla="*/ 2807594 w 2910625"/>
                <a:gd name="connsiteY36" fmla="*/ 2434107 h 4288665"/>
                <a:gd name="connsiteX37" fmla="*/ 2781837 w 2910625"/>
                <a:gd name="connsiteY37" fmla="*/ 2550017 h 4288665"/>
                <a:gd name="connsiteX38" fmla="*/ 2768958 w 2910625"/>
                <a:gd name="connsiteY38" fmla="*/ 2588654 h 4288665"/>
                <a:gd name="connsiteX39" fmla="*/ 2743200 w 2910625"/>
                <a:gd name="connsiteY39" fmla="*/ 2640169 h 4288665"/>
                <a:gd name="connsiteX40" fmla="*/ 2691684 w 2910625"/>
                <a:gd name="connsiteY40" fmla="*/ 2743200 h 4288665"/>
                <a:gd name="connsiteX41" fmla="*/ 2678806 w 2910625"/>
                <a:gd name="connsiteY41" fmla="*/ 2781837 h 4288665"/>
                <a:gd name="connsiteX42" fmla="*/ 2653048 w 2910625"/>
                <a:gd name="connsiteY42" fmla="*/ 2820473 h 4288665"/>
                <a:gd name="connsiteX43" fmla="*/ 2627290 w 2910625"/>
                <a:gd name="connsiteY43" fmla="*/ 2871989 h 4288665"/>
                <a:gd name="connsiteX44" fmla="*/ 2472744 w 2910625"/>
                <a:gd name="connsiteY44" fmla="*/ 3000778 h 4288665"/>
                <a:gd name="connsiteX45" fmla="*/ 2434107 w 2910625"/>
                <a:gd name="connsiteY45" fmla="*/ 3013656 h 4288665"/>
                <a:gd name="connsiteX46" fmla="*/ 2369713 w 2910625"/>
                <a:gd name="connsiteY46" fmla="*/ 3039414 h 4288665"/>
                <a:gd name="connsiteX47" fmla="*/ 2240924 w 2910625"/>
                <a:gd name="connsiteY47" fmla="*/ 3078051 h 4288665"/>
                <a:gd name="connsiteX48" fmla="*/ 2215166 w 2910625"/>
                <a:gd name="connsiteY48" fmla="*/ 3322749 h 4288665"/>
                <a:gd name="connsiteX49" fmla="*/ 2202287 w 2910625"/>
                <a:gd name="connsiteY49" fmla="*/ 3464417 h 4288665"/>
                <a:gd name="connsiteX50" fmla="*/ 2176530 w 2910625"/>
                <a:gd name="connsiteY50" fmla="*/ 3567448 h 4288665"/>
                <a:gd name="connsiteX51" fmla="*/ 2137893 w 2910625"/>
                <a:gd name="connsiteY51" fmla="*/ 3721994 h 4288665"/>
                <a:gd name="connsiteX52" fmla="*/ 2112135 w 2910625"/>
                <a:gd name="connsiteY52" fmla="*/ 3773510 h 4288665"/>
                <a:gd name="connsiteX53" fmla="*/ 2099256 w 2910625"/>
                <a:gd name="connsiteY53" fmla="*/ 3812147 h 4288665"/>
                <a:gd name="connsiteX54" fmla="*/ 2060620 w 2910625"/>
                <a:gd name="connsiteY54" fmla="*/ 3863662 h 4288665"/>
                <a:gd name="connsiteX55" fmla="*/ 2009104 w 2910625"/>
                <a:gd name="connsiteY55" fmla="*/ 3953814 h 4288665"/>
                <a:gd name="connsiteX56" fmla="*/ 1918952 w 2910625"/>
                <a:gd name="connsiteY56" fmla="*/ 4043966 h 4288665"/>
                <a:gd name="connsiteX57" fmla="*/ 1841679 w 2910625"/>
                <a:gd name="connsiteY57" fmla="*/ 4108361 h 4288665"/>
                <a:gd name="connsiteX58" fmla="*/ 1738648 w 2910625"/>
                <a:gd name="connsiteY58" fmla="*/ 4185634 h 4288665"/>
                <a:gd name="connsiteX59" fmla="*/ 1635617 w 2910625"/>
                <a:gd name="connsiteY59" fmla="*/ 4211392 h 4288665"/>
                <a:gd name="connsiteX60" fmla="*/ 1532586 w 2910625"/>
                <a:gd name="connsiteY60" fmla="*/ 4250028 h 4288665"/>
                <a:gd name="connsiteX61" fmla="*/ 1468192 w 2910625"/>
                <a:gd name="connsiteY61" fmla="*/ 4262907 h 4288665"/>
                <a:gd name="connsiteX62" fmla="*/ 1429555 w 2910625"/>
                <a:gd name="connsiteY62" fmla="*/ 4275786 h 4288665"/>
                <a:gd name="connsiteX63" fmla="*/ 1249251 w 2910625"/>
                <a:gd name="connsiteY63" fmla="*/ 4288665 h 4288665"/>
                <a:gd name="connsiteX64" fmla="*/ 1004552 w 2910625"/>
                <a:gd name="connsiteY64" fmla="*/ 4275786 h 4288665"/>
                <a:gd name="connsiteX65" fmla="*/ 862884 w 2910625"/>
                <a:gd name="connsiteY65" fmla="*/ 4211392 h 4288665"/>
                <a:gd name="connsiteX66" fmla="*/ 824248 w 2910625"/>
                <a:gd name="connsiteY66" fmla="*/ 4185634 h 4288665"/>
                <a:gd name="connsiteX67" fmla="*/ 785611 w 2910625"/>
                <a:gd name="connsiteY67" fmla="*/ 4146997 h 4288665"/>
                <a:gd name="connsiteX68" fmla="*/ 708338 w 2910625"/>
                <a:gd name="connsiteY68" fmla="*/ 4121240 h 4288665"/>
                <a:gd name="connsiteX69" fmla="*/ 669701 w 2910625"/>
                <a:gd name="connsiteY69" fmla="*/ 4082603 h 4288665"/>
                <a:gd name="connsiteX70" fmla="*/ 631065 w 2910625"/>
                <a:gd name="connsiteY70" fmla="*/ 4069724 h 4288665"/>
                <a:gd name="connsiteX71" fmla="*/ 540913 w 2910625"/>
                <a:gd name="connsiteY71" fmla="*/ 3979572 h 4288665"/>
                <a:gd name="connsiteX72" fmla="*/ 489397 w 2910625"/>
                <a:gd name="connsiteY72" fmla="*/ 3928056 h 4288665"/>
                <a:gd name="connsiteX73" fmla="*/ 450761 w 2910625"/>
                <a:gd name="connsiteY73" fmla="*/ 3863662 h 4288665"/>
                <a:gd name="connsiteX74" fmla="*/ 373487 w 2910625"/>
                <a:gd name="connsiteY74" fmla="*/ 3747752 h 4288665"/>
                <a:gd name="connsiteX75" fmla="*/ 296214 w 2910625"/>
                <a:gd name="connsiteY75" fmla="*/ 3644721 h 4288665"/>
                <a:gd name="connsiteX76" fmla="*/ 283335 w 2910625"/>
                <a:gd name="connsiteY76" fmla="*/ 3606085 h 4288665"/>
                <a:gd name="connsiteX77" fmla="*/ 244699 w 2910625"/>
                <a:gd name="connsiteY77" fmla="*/ 3554569 h 4288665"/>
                <a:gd name="connsiteX78" fmla="*/ 154546 w 2910625"/>
                <a:gd name="connsiteY78" fmla="*/ 3425780 h 4288665"/>
                <a:gd name="connsiteX79" fmla="*/ 77273 w 2910625"/>
                <a:gd name="connsiteY79" fmla="*/ 3271234 h 4288665"/>
                <a:gd name="connsiteX80" fmla="*/ 38637 w 2910625"/>
                <a:gd name="connsiteY80" fmla="*/ 3206840 h 4288665"/>
                <a:gd name="connsiteX81" fmla="*/ 0 w 2910625"/>
                <a:gd name="connsiteY81" fmla="*/ 3078051 h 4288665"/>
                <a:gd name="connsiteX82" fmla="*/ 38637 w 2910625"/>
                <a:gd name="connsiteY82" fmla="*/ 2807594 h 4288665"/>
                <a:gd name="connsiteX83" fmla="*/ 51515 w 2910625"/>
                <a:gd name="connsiteY83" fmla="*/ 2768958 h 4288665"/>
                <a:gd name="connsiteX84" fmla="*/ 90152 w 2910625"/>
                <a:gd name="connsiteY84" fmla="*/ 2730321 h 4288665"/>
                <a:gd name="connsiteX85" fmla="*/ 141668 w 2910625"/>
                <a:gd name="connsiteY85" fmla="*/ 2704564 h 4288665"/>
                <a:gd name="connsiteX86" fmla="*/ 180304 w 2910625"/>
                <a:gd name="connsiteY86" fmla="*/ 2678806 h 4288665"/>
                <a:gd name="connsiteX87" fmla="*/ 206062 w 2910625"/>
                <a:gd name="connsiteY87" fmla="*/ 2446986 h 4288665"/>
                <a:gd name="connsiteX88" fmla="*/ 218941 w 2910625"/>
                <a:gd name="connsiteY88" fmla="*/ 2318197 h 4288665"/>
                <a:gd name="connsiteX89" fmla="*/ 231820 w 2910625"/>
                <a:gd name="connsiteY89" fmla="*/ 2240924 h 4288665"/>
                <a:gd name="connsiteX90" fmla="*/ 257577 w 2910625"/>
                <a:gd name="connsiteY90" fmla="*/ 2163651 h 4288665"/>
                <a:gd name="connsiteX91" fmla="*/ 270456 w 2910625"/>
                <a:gd name="connsiteY91" fmla="*/ 1970468 h 4288665"/>
                <a:gd name="connsiteX92" fmla="*/ 218941 w 2910625"/>
                <a:gd name="connsiteY92" fmla="*/ 1545465 h 4288665"/>
                <a:gd name="connsiteX93" fmla="*/ 206062 w 2910625"/>
                <a:gd name="connsiteY93" fmla="*/ 1481071 h 4288665"/>
                <a:gd name="connsiteX94" fmla="*/ 128789 w 2910625"/>
                <a:gd name="connsiteY94" fmla="*/ 1352282 h 4288665"/>
                <a:gd name="connsiteX95" fmla="*/ 103031 w 2910625"/>
                <a:gd name="connsiteY95" fmla="*/ 1313645 h 4288665"/>
                <a:gd name="connsiteX96" fmla="*/ 77273 w 2910625"/>
                <a:gd name="connsiteY96" fmla="*/ 1275009 h 4288665"/>
                <a:gd name="connsiteX97" fmla="*/ 51515 w 2910625"/>
                <a:gd name="connsiteY97" fmla="*/ 1081825 h 4288665"/>
                <a:gd name="connsiteX98" fmla="*/ 38637 w 2910625"/>
                <a:gd name="connsiteY98" fmla="*/ 901521 h 4288665"/>
                <a:gd name="connsiteX99" fmla="*/ 25758 w 2910625"/>
                <a:gd name="connsiteY99" fmla="*/ 862885 h 4288665"/>
                <a:gd name="connsiteX100" fmla="*/ 0 w 2910625"/>
                <a:gd name="connsiteY100" fmla="*/ 746975 h 4288665"/>
                <a:gd name="connsiteX101" fmla="*/ 51515 w 2910625"/>
                <a:gd name="connsiteY101" fmla="*/ 425003 h 4288665"/>
                <a:gd name="connsiteX102" fmla="*/ 77273 w 2910625"/>
                <a:gd name="connsiteY102" fmla="*/ 386366 h 4288665"/>
                <a:gd name="connsiteX103" fmla="*/ 128789 w 2910625"/>
                <a:gd name="connsiteY103" fmla="*/ 347730 h 4288665"/>
                <a:gd name="connsiteX104" fmla="*/ 206062 w 2910625"/>
                <a:gd name="connsiteY104" fmla="*/ 309093 h 4288665"/>
                <a:gd name="connsiteX105" fmla="*/ 296214 w 2910625"/>
                <a:gd name="connsiteY105" fmla="*/ 257578 h 4288665"/>
                <a:gd name="connsiteX106" fmla="*/ 412124 w 2910625"/>
                <a:gd name="connsiteY106" fmla="*/ 206062 h 4288665"/>
                <a:gd name="connsiteX107" fmla="*/ 553792 w 2910625"/>
                <a:gd name="connsiteY107" fmla="*/ 193183 h 4288665"/>
                <a:gd name="connsiteX108" fmla="*/ 618186 w 2910625"/>
                <a:gd name="connsiteY108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43200 w 2910625"/>
                <a:gd name="connsiteY26" fmla="*/ 1262130 h 4288665"/>
                <a:gd name="connsiteX27" fmla="*/ 2807594 w 2910625"/>
                <a:gd name="connsiteY27" fmla="*/ 1403797 h 4288665"/>
                <a:gd name="connsiteX28" fmla="*/ 2833352 w 2910625"/>
                <a:gd name="connsiteY28" fmla="*/ 1455313 h 4288665"/>
                <a:gd name="connsiteX29" fmla="*/ 2884868 w 2910625"/>
                <a:gd name="connsiteY29" fmla="*/ 1584102 h 4288665"/>
                <a:gd name="connsiteX30" fmla="*/ 2897746 w 2910625"/>
                <a:gd name="connsiteY30" fmla="*/ 1635617 h 4288665"/>
                <a:gd name="connsiteX31" fmla="*/ 2910625 w 2910625"/>
                <a:gd name="connsiteY31" fmla="*/ 1674254 h 4288665"/>
                <a:gd name="connsiteX32" fmla="*/ 2897746 w 2910625"/>
                <a:gd name="connsiteY32" fmla="*/ 1828800 h 4288665"/>
                <a:gd name="connsiteX33" fmla="*/ 2871989 w 2910625"/>
                <a:gd name="connsiteY33" fmla="*/ 1918952 h 4288665"/>
                <a:gd name="connsiteX34" fmla="*/ 2846231 w 2910625"/>
                <a:gd name="connsiteY34" fmla="*/ 2060620 h 4288665"/>
                <a:gd name="connsiteX35" fmla="*/ 2807594 w 2910625"/>
                <a:gd name="connsiteY35" fmla="*/ 2434107 h 4288665"/>
                <a:gd name="connsiteX36" fmla="*/ 2781837 w 2910625"/>
                <a:gd name="connsiteY36" fmla="*/ 2550017 h 4288665"/>
                <a:gd name="connsiteX37" fmla="*/ 2768958 w 2910625"/>
                <a:gd name="connsiteY37" fmla="*/ 2588654 h 4288665"/>
                <a:gd name="connsiteX38" fmla="*/ 2743200 w 2910625"/>
                <a:gd name="connsiteY38" fmla="*/ 2640169 h 4288665"/>
                <a:gd name="connsiteX39" fmla="*/ 2691684 w 2910625"/>
                <a:gd name="connsiteY39" fmla="*/ 2743200 h 4288665"/>
                <a:gd name="connsiteX40" fmla="*/ 2678806 w 2910625"/>
                <a:gd name="connsiteY40" fmla="*/ 2781837 h 4288665"/>
                <a:gd name="connsiteX41" fmla="*/ 2653048 w 2910625"/>
                <a:gd name="connsiteY41" fmla="*/ 2820473 h 4288665"/>
                <a:gd name="connsiteX42" fmla="*/ 2627290 w 2910625"/>
                <a:gd name="connsiteY42" fmla="*/ 2871989 h 4288665"/>
                <a:gd name="connsiteX43" fmla="*/ 2472744 w 2910625"/>
                <a:gd name="connsiteY43" fmla="*/ 3000778 h 4288665"/>
                <a:gd name="connsiteX44" fmla="*/ 2434107 w 2910625"/>
                <a:gd name="connsiteY44" fmla="*/ 3013656 h 4288665"/>
                <a:gd name="connsiteX45" fmla="*/ 2369713 w 2910625"/>
                <a:gd name="connsiteY45" fmla="*/ 3039414 h 4288665"/>
                <a:gd name="connsiteX46" fmla="*/ 2240924 w 2910625"/>
                <a:gd name="connsiteY46" fmla="*/ 3078051 h 4288665"/>
                <a:gd name="connsiteX47" fmla="*/ 2215166 w 2910625"/>
                <a:gd name="connsiteY47" fmla="*/ 3322749 h 4288665"/>
                <a:gd name="connsiteX48" fmla="*/ 2202287 w 2910625"/>
                <a:gd name="connsiteY48" fmla="*/ 3464417 h 4288665"/>
                <a:gd name="connsiteX49" fmla="*/ 2176530 w 2910625"/>
                <a:gd name="connsiteY49" fmla="*/ 3567448 h 4288665"/>
                <a:gd name="connsiteX50" fmla="*/ 2137893 w 2910625"/>
                <a:gd name="connsiteY50" fmla="*/ 3721994 h 4288665"/>
                <a:gd name="connsiteX51" fmla="*/ 2112135 w 2910625"/>
                <a:gd name="connsiteY51" fmla="*/ 3773510 h 4288665"/>
                <a:gd name="connsiteX52" fmla="*/ 2099256 w 2910625"/>
                <a:gd name="connsiteY52" fmla="*/ 3812147 h 4288665"/>
                <a:gd name="connsiteX53" fmla="*/ 2060620 w 2910625"/>
                <a:gd name="connsiteY53" fmla="*/ 3863662 h 4288665"/>
                <a:gd name="connsiteX54" fmla="*/ 2009104 w 2910625"/>
                <a:gd name="connsiteY54" fmla="*/ 3953814 h 4288665"/>
                <a:gd name="connsiteX55" fmla="*/ 1918952 w 2910625"/>
                <a:gd name="connsiteY55" fmla="*/ 4043966 h 4288665"/>
                <a:gd name="connsiteX56" fmla="*/ 1841679 w 2910625"/>
                <a:gd name="connsiteY56" fmla="*/ 4108361 h 4288665"/>
                <a:gd name="connsiteX57" fmla="*/ 1738648 w 2910625"/>
                <a:gd name="connsiteY57" fmla="*/ 4185634 h 4288665"/>
                <a:gd name="connsiteX58" fmla="*/ 1635617 w 2910625"/>
                <a:gd name="connsiteY58" fmla="*/ 4211392 h 4288665"/>
                <a:gd name="connsiteX59" fmla="*/ 1532586 w 2910625"/>
                <a:gd name="connsiteY59" fmla="*/ 4250028 h 4288665"/>
                <a:gd name="connsiteX60" fmla="*/ 1468192 w 2910625"/>
                <a:gd name="connsiteY60" fmla="*/ 4262907 h 4288665"/>
                <a:gd name="connsiteX61" fmla="*/ 1429555 w 2910625"/>
                <a:gd name="connsiteY61" fmla="*/ 4275786 h 4288665"/>
                <a:gd name="connsiteX62" fmla="*/ 1249251 w 2910625"/>
                <a:gd name="connsiteY62" fmla="*/ 4288665 h 4288665"/>
                <a:gd name="connsiteX63" fmla="*/ 1004552 w 2910625"/>
                <a:gd name="connsiteY63" fmla="*/ 4275786 h 4288665"/>
                <a:gd name="connsiteX64" fmla="*/ 862884 w 2910625"/>
                <a:gd name="connsiteY64" fmla="*/ 4211392 h 4288665"/>
                <a:gd name="connsiteX65" fmla="*/ 824248 w 2910625"/>
                <a:gd name="connsiteY65" fmla="*/ 4185634 h 4288665"/>
                <a:gd name="connsiteX66" fmla="*/ 785611 w 2910625"/>
                <a:gd name="connsiteY66" fmla="*/ 4146997 h 4288665"/>
                <a:gd name="connsiteX67" fmla="*/ 708338 w 2910625"/>
                <a:gd name="connsiteY67" fmla="*/ 4121240 h 4288665"/>
                <a:gd name="connsiteX68" fmla="*/ 669701 w 2910625"/>
                <a:gd name="connsiteY68" fmla="*/ 4082603 h 4288665"/>
                <a:gd name="connsiteX69" fmla="*/ 631065 w 2910625"/>
                <a:gd name="connsiteY69" fmla="*/ 4069724 h 4288665"/>
                <a:gd name="connsiteX70" fmla="*/ 540913 w 2910625"/>
                <a:gd name="connsiteY70" fmla="*/ 3979572 h 4288665"/>
                <a:gd name="connsiteX71" fmla="*/ 489397 w 2910625"/>
                <a:gd name="connsiteY71" fmla="*/ 3928056 h 4288665"/>
                <a:gd name="connsiteX72" fmla="*/ 450761 w 2910625"/>
                <a:gd name="connsiteY72" fmla="*/ 3863662 h 4288665"/>
                <a:gd name="connsiteX73" fmla="*/ 373487 w 2910625"/>
                <a:gd name="connsiteY73" fmla="*/ 3747752 h 4288665"/>
                <a:gd name="connsiteX74" fmla="*/ 296214 w 2910625"/>
                <a:gd name="connsiteY74" fmla="*/ 3644721 h 4288665"/>
                <a:gd name="connsiteX75" fmla="*/ 283335 w 2910625"/>
                <a:gd name="connsiteY75" fmla="*/ 3606085 h 4288665"/>
                <a:gd name="connsiteX76" fmla="*/ 244699 w 2910625"/>
                <a:gd name="connsiteY76" fmla="*/ 3554569 h 4288665"/>
                <a:gd name="connsiteX77" fmla="*/ 154546 w 2910625"/>
                <a:gd name="connsiteY77" fmla="*/ 3425780 h 4288665"/>
                <a:gd name="connsiteX78" fmla="*/ 77273 w 2910625"/>
                <a:gd name="connsiteY78" fmla="*/ 3271234 h 4288665"/>
                <a:gd name="connsiteX79" fmla="*/ 38637 w 2910625"/>
                <a:gd name="connsiteY79" fmla="*/ 3206840 h 4288665"/>
                <a:gd name="connsiteX80" fmla="*/ 0 w 2910625"/>
                <a:gd name="connsiteY80" fmla="*/ 3078051 h 4288665"/>
                <a:gd name="connsiteX81" fmla="*/ 38637 w 2910625"/>
                <a:gd name="connsiteY81" fmla="*/ 2807594 h 4288665"/>
                <a:gd name="connsiteX82" fmla="*/ 51515 w 2910625"/>
                <a:gd name="connsiteY82" fmla="*/ 2768958 h 4288665"/>
                <a:gd name="connsiteX83" fmla="*/ 90152 w 2910625"/>
                <a:gd name="connsiteY83" fmla="*/ 2730321 h 4288665"/>
                <a:gd name="connsiteX84" fmla="*/ 141668 w 2910625"/>
                <a:gd name="connsiteY84" fmla="*/ 2704564 h 4288665"/>
                <a:gd name="connsiteX85" fmla="*/ 180304 w 2910625"/>
                <a:gd name="connsiteY85" fmla="*/ 2678806 h 4288665"/>
                <a:gd name="connsiteX86" fmla="*/ 206062 w 2910625"/>
                <a:gd name="connsiteY86" fmla="*/ 2446986 h 4288665"/>
                <a:gd name="connsiteX87" fmla="*/ 218941 w 2910625"/>
                <a:gd name="connsiteY87" fmla="*/ 2318197 h 4288665"/>
                <a:gd name="connsiteX88" fmla="*/ 231820 w 2910625"/>
                <a:gd name="connsiteY88" fmla="*/ 2240924 h 4288665"/>
                <a:gd name="connsiteX89" fmla="*/ 257577 w 2910625"/>
                <a:gd name="connsiteY89" fmla="*/ 2163651 h 4288665"/>
                <a:gd name="connsiteX90" fmla="*/ 270456 w 2910625"/>
                <a:gd name="connsiteY90" fmla="*/ 1970468 h 4288665"/>
                <a:gd name="connsiteX91" fmla="*/ 218941 w 2910625"/>
                <a:gd name="connsiteY91" fmla="*/ 1545465 h 4288665"/>
                <a:gd name="connsiteX92" fmla="*/ 206062 w 2910625"/>
                <a:gd name="connsiteY92" fmla="*/ 1481071 h 4288665"/>
                <a:gd name="connsiteX93" fmla="*/ 128789 w 2910625"/>
                <a:gd name="connsiteY93" fmla="*/ 1352282 h 4288665"/>
                <a:gd name="connsiteX94" fmla="*/ 103031 w 2910625"/>
                <a:gd name="connsiteY94" fmla="*/ 1313645 h 4288665"/>
                <a:gd name="connsiteX95" fmla="*/ 77273 w 2910625"/>
                <a:gd name="connsiteY95" fmla="*/ 1275009 h 4288665"/>
                <a:gd name="connsiteX96" fmla="*/ 51515 w 2910625"/>
                <a:gd name="connsiteY96" fmla="*/ 1081825 h 4288665"/>
                <a:gd name="connsiteX97" fmla="*/ 38637 w 2910625"/>
                <a:gd name="connsiteY97" fmla="*/ 901521 h 4288665"/>
                <a:gd name="connsiteX98" fmla="*/ 25758 w 2910625"/>
                <a:gd name="connsiteY98" fmla="*/ 862885 h 4288665"/>
                <a:gd name="connsiteX99" fmla="*/ 0 w 2910625"/>
                <a:gd name="connsiteY99" fmla="*/ 746975 h 4288665"/>
                <a:gd name="connsiteX100" fmla="*/ 51515 w 2910625"/>
                <a:gd name="connsiteY100" fmla="*/ 425003 h 4288665"/>
                <a:gd name="connsiteX101" fmla="*/ 77273 w 2910625"/>
                <a:gd name="connsiteY101" fmla="*/ 386366 h 4288665"/>
                <a:gd name="connsiteX102" fmla="*/ 128789 w 2910625"/>
                <a:gd name="connsiteY102" fmla="*/ 347730 h 4288665"/>
                <a:gd name="connsiteX103" fmla="*/ 206062 w 2910625"/>
                <a:gd name="connsiteY103" fmla="*/ 309093 h 4288665"/>
                <a:gd name="connsiteX104" fmla="*/ 296214 w 2910625"/>
                <a:gd name="connsiteY104" fmla="*/ 257578 h 4288665"/>
                <a:gd name="connsiteX105" fmla="*/ 412124 w 2910625"/>
                <a:gd name="connsiteY105" fmla="*/ 206062 h 4288665"/>
                <a:gd name="connsiteX106" fmla="*/ 553792 w 2910625"/>
                <a:gd name="connsiteY106" fmla="*/ 193183 h 4288665"/>
                <a:gd name="connsiteX107" fmla="*/ 618186 w 2910625"/>
                <a:gd name="connsiteY107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43200 w 2910625"/>
                <a:gd name="connsiteY25" fmla="*/ 1262130 h 4288665"/>
                <a:gd name="connsiteX26" fmla="*/ 2807594 w 2910625"/>
                <a:gd name="connsiteY26" fmla="*/ 1403797 h 4288665"/>
                <a:gd name="connsiteX27" fmla="*/ 2833352 w 2910625"/>
                <a:gd name="connsiteY27" fmla="*/ 1455313 h 4288665"/>
                <a:gd name="connsiteX28" fmla="*/ 2884868 w 2910625"/>
                <a:gd name="connsiteY28" fmla="*/ 1584102 h 4288665"/>
                <a:gd name="connsiteX29" fmla="*/ 2897746 w 2910625"/>
                <a:gd name="connsiteY29" fmla="*/ 1635617 h 4288665"/>
                <a:gd name="connsiteX30" fmla="*/ 2910625 w 2910625"/>
                <a:gd name="connsiteY30" fmla="*/ 1674254 h 4288665"/>
                <a:gd name="connsiteX31" fmla="*/ 2897746 w 2910625"/>
                <a:gd name="connsiteY31" fmla="*/ 1828800 h 4288665"/>
                <a:gd name="connsiteX32" fmla="*/ 2871989 w 2910625"/>
                <a:gd name="connsiteY32" fmla="*/ 1918952 h 4288665"/>
                <a:gd name="connsiteX33" fmla="*/ 2846231 w 2910625"/>
                <a:gd name="connsiteY33" fmla="*/ 2060620 h 4288665"/>
                <a:gd name="connsiteX34" fmla="*/ 2807594 w 2910625"/>
                <a:gd name="connsiteY34" fmla="*/ 2434107 h 4288665"/>
                <a:gd name="connsiteX35" fmla="*/ 2781837 w 2910625"/>
                <a:gd name="connsiteY35" fmla="*/ 2550017 h 4288665"/>
                <a:gd name="connsiteX36" fmla="*/ 2768958 w 2910625"/>
                <a:gd name="connsiteY36" fmla="*/ 2588654 h 4288665"/>
                <a:gd name="connsiteX37" fmla="*/ 2743200 w 2910625"/>
                <a:gd name="connsiteY37" fmla="*/ 2640169 h 4288665"/>
                <a:gd name="connsiteX38" fmla="*/ 2691684 w 2910625"/>
                <a:gd name="connsiteY38" fmla="*/ 2743200 h 4288665"/>
                <a:gd name="connsiteX39" fmla="*/ 2678806 w 2910625"/>
                <a:gd name="connsiteY39" fmla="*/ 2781837 h 4288665"/>
                <a:gd name="connsiteX40" fmla="*/ 2653048 w 2910625"/>
                <a:gd name="connsiteY40" fmla="*/ 2820473 h 4288665"/>
                <a:gd name="connsiteX41" fmla="*/ 2627290 w 2910625"/>
                <a:gd name="connsiteY41" fmla="*/ 2871989 h 4288665"/>
                <a:gd name="connsiteX42" fmla="*/ 2472744 w 2910625"/>
                <a:gd name="connsiteY42" fmla="*/ 3000778 h 4288665"/>
                <a:gd name="connsiteX43" fmla="*/ 2434107 w 2910625"/>
                <a:gd name="connsiteY43" fmla="*/ 3013656 h 4288665"/>
                <a:gd name="connsiteX44" fmla="*/ 2369713 w 2910625"/>
                <a:gd name="connsiteY44" fmla="*/ 3039414 h 4288665"/>
                <a:gd name="connsiteX45" fmla="*/ 2240924 w 2910625"/>
                <a:gd name="connsiteY45" fmla="*/ 3078051 h 4288665"/>
                <a:gd name="connsiteX46" fmla="*/ 2215166 w 2910625"/>
                <a:gd name="connsiteY46" fmla="*/ 3322749 h 4288665"/>
                <a:gd name="connsiteX47" fmla="*/ 2202287 w 2910625"/>
                <a:gd name="connsiteY47" fmla="*/ 3464417 h 4288665"/>
                <a:gd name="connsiteX48" fmla="*/ 2176530 w 2910625"/>
                <a:gd name="connsiteY48" fmla="*/ 3567448 h 4288665"/>
                <a:gd name="connsiteX49" fmla="*/ 2137893 w 2910625"/>
                <a:gd name="connsiteY49" fmla="*/ 3721994 h 4288665"/>
                <a:gd name="connsiteX50" fmla="*/ 2112135 w 2910625"/>
                <a:gd name="connsiteY50" fmla="*/ 3773510 h 4288665"/>
                <a:gd name="connsiteX51" fmla="*/ 2099256 w 2910625"/>
                <a:gd name="connsiteY51" fmla="*/ 3812147 h 4288665"/>
                <a:gd name="connsiteX52" fmla="*/ 2060620 w 2910625"/>
                <a:gd name="connsiteY52" fmla="*/ 3863662 h 4288665"/>
                <a:gd name="connsiteX53" fmla="*/ 2009104 w 2910625"/>
                <a:gd name="connsiteY53" fmla="*/ 3953814 h 4288665"/>
                <a:gd name="connsiteX54" fmla="*/ 1918952 w 2910625"/>
                <a:gd name="connsiteY54" fmla="*/ 4043966 h 4288665"/>
                <a:gd name="connsiteX55" fmla="*/ 1841679 w 2910625"/>
                <a:gd name="connsiteY55" fmla="*/ 4108361 h 4288665"/>
                <a:gd name="connsiteX56" fmla="*/ 1738648 w 2910625"/>
                <a:gd name="connsiteY56" fmla="*/ 4185634 h 4288665"/>
                <a:gd name="connsiteX57" fmla="*/ 1635617 w 2910625"/>
                <a:gd name="connsiteY57" fmla="*/ 4211392 h 4288665"/>
                <a:gd name="connsiteX58" fmla="*/ 1532586 w 2910625"/>
                <a:gd name="connsiteY58" fmla="*/ 4250028 h 4288665"/>
                <a:gd name="connsiteX59" fmla="*/ 1468192 w 2910625"/>
                <a:gd name="connsiteY59" fmla="*/ 4262907 h 4288665"/>
                <a:gd name="connsiteX60" fmla="*/ 1429555 w 2910625"/>
                <a:gd name="connsiteY60" fmla="*/ 4275786 h 4288665"/>
                <a:gd name="connsiteX61" fmla="*/ 1249251 w 2910625"/>
                <a:gd name="connsiteY61" fmla="*/ 4288665 h 4288665"/>
                <a:gd name="connsiteX62" fmla="*/ 1004552 w 2910625"/>
                <a:gd name="connsiteY62" fmla="*/ 4275786 h 4288665"/>
                <a:gd name="connsiteX63" fmla="*/ 862884 w 2910625"/>
                <a:gd name="connsiteY63" fmla="*/ 4211392 h 4288665"/>
                <a:gd name="connsiteX64" fmla="*/ 824248 w 2910625"/>
                <a:gd name="connsiteY64" fmla="*/ 4185634 h 4288665"/>
                <a:gd name="connsiteX65" fmla="*/ 785611 w 2910625"/>
                <a:gd name="connsiteY65" fmla="*/ 4146997 h 4288665"/>
                <a:gd name="connsiteX66" fmla="*/ 708338 w 2910625"/>
                <a:gd name="connsiteY66" fmla="*/ 4121240 h 4288665"/>
                <a:gd name="connsiteX67" fmla="*/ 669701 w 2910625"/>
                <a:gd name="connsiteY67" fmla="*/ 4082603 h 4288665"/>
                <a:gd name="connsiteX68" fmla="*/ 631065 w 2910625"/>
                <a:gd name="connsiteY68" fmla="*/ 4069724 h 4288665"/>
                <a:gd name="connsiteX69" fmla="*/ 540913 w 2910625"/>
                <a:gd name="connsiteY69" fmla="*/ 3979572 h 4288665"/>
                <a:gd name="connsiteX70" fmla="*/ 489397 w 2910625"/>
                <a:gd name="connsiteY70" fmla="*/ 3928056 h 4288665"/>
                <a:gd name="connsiteX71" fmla="*/ 450761 w 2910625"/>
                <a:gd name="connsiteY71" fmla="*/ 3863662 h 4288665"/>
                <a:gd name="connsiteX72" fmla="*/ 373487 w 2910625"/>
                <a:gd name="connsiteY72" fmla="*/ 3747752 h 4288665"/>
                <a:gd name="connsiteX73" fmla="*/ 296214 w 2910625"/>
                <a:gd name="connsiteY73" fmla="*/ 3644721 h 4288665"/>
                <a:gd name="connsiteX74" fmla="*/ 283335 w 2910625"/>
                <a:gd name="connsiteY74" fmla="*/ 3606085 h 4288665"/>
                <a:gd name="connsiteX75" fmla="*/ 244699 w 2910625"/>
                <a:gd name="connsiteY75" fmla="*/ 3554569 h 4288665"/>
                <a:gd name="connsiteX76" fmla="*/ 154546 w 2910625"/>
                <a:gd name="connsiteY76" fmla="*/ 3425780 h 4288665"/>
                <a:gd name="connsiteX77" fmla="*/ 77273 w 2910625"/>
                <a:gd name="connsiteY77" fmla="*/ 3271234 h 4288665"/>
                <a:gd name="connsiteX78" fmla="*/ 38637 w 2910625"/>
                <a:gd name="connsiteY78" fmla="*/ 3206840 h 4288665"/>
                <a:gd name="connsiteX79" fmla="*/ 0 w 2910625"/>
                <a:gd name="connsiteY79" fmla="*/ 3078051 h 4288665"/>
                <a:gd name="connsiteX80" fmla="*/ 38637 w 2910625"/>
                <a:gd name="connsiteY80" fmla="*/ 2807594 h 4288665"/>
                <a:gd name="connsiteX81" fmla="*/ 51515 w 2910625"/>
                <a:gd name="connsiteY81" fmla="*/ 2768958 h 4288665"/>
                <a:gd name="connsiteX82" fmla="*/ 90152 w 2910625"/>
                <a:gd name="connsiteY82" fmla="*/ 2730321 h 4288665"/>
                <a:gd name="connsiteX83" fmla="*/ 141668 w 2910625"/>
                <a:gd name="connsiteY83" fmla="*/ 2704564 h 4288665"/>
                <a:gd name="connsiteX84" fmla="*/ 180304 w 2910625"/>
                <a:gd name="connsiteY84" fmla="*/ 2678806 h 4288665"/>
                <a:gd name="connsiteX85" fmla="*/ 206062 w 2910625"/>
                <a:gd name="connsiteY85" fmla="*/ 2446986 h 4288665"/>
                <a:gd name="connsiteX86" fmla="*/ 218941 w 2910625"/>
                <a:gd name="connsiteY86" fmla="*/ 2318197 h 4288665"/>
                <a:gd name="connsiteX87" fmla="*/ 231820 w 2910625"/>
                <a:gd name="connsiteY87" fmla="*/ 2240924 h 4288665"/>
                <a:gd name="connsiteX88" fmla="*/ 257577 w 2910625"/>
                <a:gd name="connsiteY88" fmla="*/ 2163651 h 4288665"/>
                <a:gd name="connsiteX89" fmla="*/ 270456 w 2910625"/>
                <a:gd name="connsiteY89" fmla="*/ 1970468 h 4288665"/>
                <a:gd name="connsiteX90" fmla="*/ 218941 w 2910625"/>
                <a:gd name="connsiteY90" fmla="*/ 1545465 h 4288665"/>
                <a:gd name="connsiteX91" fmla="*/ 206062 w 2910625"/>
                <a:gd name="connsiteY91" fmla="*/ 1481071 h 4288665"/>
                <a:gd name="connsiteX92" fmla="*/ 128789 w 2910625"/>
                <a:gd name="connsiteY92" fmla="*/ 1352282 h 4288665"/>
                <a:gd name="connsiteX93" fmla="*/ 103031 w 2910625"/>
                <a:gd name="connsiteY93" fmla="*/ 1313645 h 4288665"/>
                <a:gd name="connsiteX94" fmla="*/ 77273 w 2910625"/>
                <a:gd name="connsiteY94" fmla="*/ 1275009 h 4288665"/>
                <a:gd name="connsiteX95" fmla="*/ 51515 w 2910625"/>
                <a:gd name="connsiteY95" fmla="*/ 1081825 h 4288665"/>
                <a:gd name="connsiteX96" fmla="*/ 38637 w 2910625"/>
                <a:gd name="connsiteY96" fmla="*/ 901521 h 4288665"/>
                <a:gd name="connsiteX97" fmla="*/ 25758 w 2910625"/>
                <a:gd name="connsiteY97" fmla="*/ 862885 h 4288665"/>
                <a:gd name="connsiteX98" fmla="*/ 0 w 2910625"/>
                <a:gd name="connsiteY98" fmla="*/ 746975 h 4288665"/>
                <a:gd name="connsiteX99" fmla="*/ 51515 w 2910625"/>
                <a:gd name="connsiteY99" fmla="*/ 425003 h 4288665"/>
                <a:gd name="connsiteX100" fmla="*/ 77273 w 2910625"/>
                <a:gd name="connsiteY100" fmla="*/ 386366 h 4288665"/>
                <a:gd name="connsiteX101" fmla="*/ 128789 w 2910625"/>
                <a:gd name="connsiteY101" fmla="*/ 347730 h 4288665"/>
                <a:gd name="connsiteX102" fmla="*/ 206062 w 2910625"/>
                <a:gd name="connsiteY102" fmla="*/ 309093 h 4288665"/>
                <a:gd name="connsiteX103" fmla="*/ 296214 w 2910625"/>
                <a:gd name="connsiteY103" fmla="*/ 257578 h 4288665"/>
                <a:gd name="connsiteX104" fmla="*/ 412124 w 2910625"/>
                <a:gd name="connsiteY104" fmla="*/ 206062 h 4288665"/>
                <a:gd name="connsiteX105" fmla="*/ 553792 w 2910625"/>
                <a:gd name="connsiteY105" fmla="*/ 193183 h 4288665"/>
                <a:gd name="connsiteX106" fmla="*/ 618186 w 2910625"/>
                <a:gd name="connsiteY106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78806 w 2910625"/>
                <a:gd name="connsiteY23" fmla="*/ 1120462 h 4288665"/>
                <a:gd name="connsiteX24" fmla="*/ 2743200 w 2910625"/>
                <a:gd name="connsiteY24" fmla="*/ 1262130 h 4288665"/>
                <a:gd name="connsiteX25" fmla="*/ 2807594 w 2910625"/>
                <a:gd name="connsiteY25" fmla="*/ 1403797 h 4288665"/>
                <a:gd name="connsiteX26" fmla="*/ 2833352 w 2910625"/>
                <a:gd name="connsiteY26" fmla="*/ 1455313 h 4288665"/>
                <a:gd name="connsiteX27" fmla="*/ 2884868 w 2910625"/>
                <a:gd name="connsiteY27" fmla="*/ 1584102 h 4288665"/>
                <a:gd name="connsiteX28" fmla="*/ 2897746 w 2910625"/>
                <a:gd name="connsiteY28" fmla="*/ 1635617 h 4288665"/>
                <a:gd name="connsiteX29" fmla="*/ 2910625 w 2910625"/>
                <a:gd name="connsiteY29" fmla="*/ 1674254 h 4288665"/>
                <a:gd name="connsiteX30" fmla="*/ 2897746 w 2910625"/>
                <a:gd name="connsiteY30" fmla="*/ 1828800 h 4288665"/>
                <a:gd name="connsiteX31" fmla="*/ 2871989 w 2910625"/>
                <a:gd name="connsiteY31" fmla="*/ 1918952 h 4288665"/>
                <a:gd name="connsiteX32" fmla="*/ 2846231 w 2910625"/>
                <a:gd name="connsiteY32" fmla="*/ 2060620 h 4288665"/>
                <a:gd name="connsiteX33" fmla="*/ 2807594 w 2910625"/>
                <a:gd name="connsiteY33" fmla="*/ 2434107 h 4288665"/>
                <a:gd name="connsiteX34" fmla="*/ 2781837 w 2910625"/>
                <a:gd name="connsiteY34" fmla="*/ 2550017 h 4288665"/>
                <a:gd name="connsiteX35" fmla="*/ 2768958 w 2910625"/>
                <a:gd name="connsiteY35" fmla="*/ 2588654 h 4288665"/>
                <a:gd name="connsiteX36" fmla="*/ 2743200 w 2910625"/>
                <a:gd name="connsiteY36" fmla="*/ 2640169 h 4288665"/>
                <a:gd name="connsiteX37" fmla="*/ 2691684 w 2910625"/>
                <a:gd name="connsiteY37" fmla="*/ 2743200 h 4288665"/>
                <a:gd name="connsiteX38" fmla="*/ 2678806 w 2910625"/>
                <a:gd name="connsiteY38" fmla="*/ 2781837 h 4288665"/>
                <a:gd name="connsiteX39" fmla="*/ 2653048 w 2910625"/>
                <a:gd name="connsiteY39" fmla="*/ 2820473 h 4288665"/>
                <a:gd name="connsiteX40" fmla="*/ 2627290 w 2910625"/>
                <a:gd name="connsiteY40" fmla="*/ 2871989 h 4288665"/>
                <a:gd name="connsiteX41" fmla="*/ 2472744 w 2910625"/>
                <a:gd name="connsiteY41" fmla="*/ 3000778 h 4288665"/>
                <a:gd name="connsiteX42" fmla="*/ 2434107 w 2910625"/>
                <a:gd name="connsiteY42" fmla="*/ 3013656 h 4288665"/>
                <a:gd name="connsiteX43" fmla="*/ 2369713 w 2910625"/>
                <a:gd name="connsiteY43" fmla="*/ 3039414 h 4288665"/>
                <a:gd name="connsiteX44" fmla="*/ 2240924 w 2910625"/>
                <a:gd name="connsiteY44" fmla="*/ 3078051 h 4288665"/>
                <a:gd name="connsiteX45" fmla="*/ 2215166 w 2910625"/>
                <a:gd name="connsiteY45" fmla="*/ 3322749 h 4288665"/>
                <a:gd name="connsiteX46" fmla="*/ 2202287 w 2910625"/>
                <a:gd name="connsiteY46" fmla="*/ 3464417 h 4288665"/>
                <a:gd name="connsiteX47" fmla="*/ 2176530 w 2910625"/>
                <a:gd name="connsiteY47" fmla="*/ 3567448 h 4288665"/>
                <a:gd name="connsiteX48" fmla="*/ 2137893 w 2910625"/>
                <a:gd name="connsiteY48" fmla="*/ 3721994 h 4288665"/>
                <a:gd name="connsiteX49" fmla="*/ 2112135 w 2910625"/>
                <a:gd name="connsiteY49" fmla="*/ 3773510 h 4288665"/>
                <a:gd name="connsiteX50" fmla="*/ 2099256 w 2910625"/>
                <a:gd name="connsiteY50" fmla="*/ 3812147 h 4288665"/>
                <a:gd name="connsiteX51" fmla="*/ 2060620 w 2910625"/>
                <a:gd name="connsiteY51" fmla="*/ 3863662 h 4288665"/>
                <a:gd name="connsiteX52" fmla="*/ 2009104 w 2910625"/>
                <a:gd name="connsiteY52" fmla="*/ 3953814 h 4288665"/>
                <a:gd name="connsiteX53" fmla="*/ 1918952 w 2910625"/>
                <a:gd name="connsiteY53" fmla="*/ 4043966 h 4288665"/>
                <a:gd name="connsiteX54" fmla="*/ 1841679 w 2910625"/>
                <a:gd name="connsiteY54" fmla="*/ 4108361 h 4288665"/>
                <a:gd name="connsiteX55" fmla="*/ 1738648 w 2910625"/>
                <a:gd name="connsiteY55" fmla="*/ 4185634 h 4288665"/>
                <a:gd name="connsiteX56" fmla="*/ 1635617 w 2910625"/>
                <a:gd name="connsiteY56" fmla="*/ 4211392 h 4288665"/>
                <a:gd name="connsiteX57" fmla="*/ 1532586 w 2910625"/>
                <a:gd name="connsiteY57" fmla="*/ 4250028 h 4288665"/>
                <a:gd name="connsiteX58" fmla="*/ 1468192 w 2910625"/>
                <a:gd name="connsiteY58" fmla="*/ 4262907 h 4288665"/>
                <a:gd name="connsiteX59" fmla="*/ 1429555 w 2910625"/>
                <a:gd name="connsiteY59" fmla="*/ 4275786 h 4288665"/>
                <a:gd name="connsiteX60" fmla="*/ 1249251 w 2910625"/>
                <a:gd name="connsiteY60" fmla="*/ 4288665 h 4288665"/>
                <a:gd name="connsiteX61" fmla="*/ 1004552 w 2910625"/>
                <a:gd name="connsiteY61" fmla="*/ 4275786 h 4288665"/>
                <a:gd name="connsiteX62" fmla="*/ 862884 w 2910625"/>
                <a:gd name="connsiteY62" fmla="*/ 4211392 h 4288665"/>
                <a:gd name="connsiteX63" fmla="*/ 824248 w 2910625"/>
                <a:gd name="connsiteY63" fmla="*/ 4185634 h 4288665"/>
                <a:gd name="connsiteX64" fmla="*/ 785611 w 2910625"/>
                <a:gd name="connsiteY64" fmla="*/ 4146997 h 4288665"/>
                <a:gd name="connsiteX65" fmla="*/ 708338 w 2910625"/>
                <a:gd name="connsiteY65" fmla="*/ 4121240 h 4288665"/>
                <a:gd name="connsiteX66" fmla="*/ 669701 w 2910625"/>
                <a:gd name="connsiteY66" fmla="*/ 4082603 h 4288665"/>
                <a:gd name="connsiteX67" fmla="*/ 631065 w 2910625"/>
                <a:gd name="connsiteY67" fmla="*/ 4069724 h 4288665"/>
                <a:gd name="connsiteX68" fmla="*/ 540913 w 2910625"/>
                <a:gd name="connsiteY68" fmla="*/ 3979572 h 4288665"/>
                <a:gd name="connsiteX69" fmla="*/ 489397 w 2910625"/>
                <a:gd name="connsiteY69" fmla="*/ 3928056 h 4288665"/>
                <a:gd name="connsiteX70" fmla="*/ 450761 w 2910625"/>
                <a:gd name="connsiteY70" fmla="*/ 3863662 h 4288665"/>
                <a:gd name="connsiteX71" fmla="*/ 373487 w 2910625"/>
                <a:gd name="connsiteY71" fmla="*/ 3747752 h 4288665"/>
                <a:gd name="connsiteX72" fmla="*/ 296214 w 2910625"/>
                <a:gd name="connsiteY72" fmla="*/ 3644721 h 4288665"/>
                <a:gd name="connsiteX73" fmla="*/ 283335 w 2910625"/>
                <a:gd name="connsiteY73" fmla="*/ 3606085 h 4288665"/>
                <a:gd name="connsiteX74" fmla="*/ 244699 w 2910625"/>
                <a:gd name="connsiteY74" fmla="*/ 3554569 h 4288665"/>
                <a:gd name="connsiteX75" fmla="*/ 154546 w 2910625"/>
                <a:gd name="connsiteY75" fmla="*/ 3425780 h 4288665"/>
                <a:gd name="connsiteX76" fmla="*/ 77273 w 2910625"/>
                <a:gd name="connsiteY76" fmla="*/ 3271234 h 4288665"/>
                <a:gd name="connsiteX77" fmla="*/ 38637 w 2910625"/>
                <a:gd name="connsiteY77" fmla="*/ 3206840 h 4288665"/>
                <a:gd name="connsiteX78" fmla="*/ 0 w 2910625"/>
                <a:gd name="connsiteY78" fmla="*/ 3078051 h 4288665"/>
                <a:gd name="connsiteX79" fmla="*/ 38637 w 2910625"/>
                <a:gd name="connsiteY79" fmla="*/ 2807594 h 4288665"/>
                <a:gd name="connsiteX80" fmla="*/ 51515 w 2910625"/>
                <a:gd name="connsiteY80" fmla="*/ 2768958 h 4288665"/>
                <a:gd name="connsiteX81" fmla="*/ 90152 w 2910625"/>
                <a:gd name="connsiteY81" fmla="*/ 2730321 h 4288665"/>
                <a:gd name="connsiteX82" fmla="*/ 141668 w 2910625"/>
                <a:gd name="connsiteY82" fmla="*/ 2704564 h 4288665"/>
                <a:gd name="connsiteX83" fmla="*/ 180304 w 2910625"/>
                <a:gd name="connsiteY83" fmla="*/ 2678806 h 4288665"/>
                <a:gd name="connsiteX84" fmla="*/ 206062 w 2910625"/>
                <a:gd name="connsiteY84" fmla="*/ 2446986 h 4288665"/>
                <a:gd name="connsiteX85" fmla="*/ 218941 w 2910625"/>
                <a:gd name="connsiteY85" fmla="*/ 2318197 h 4288665"/>
                <a:gd name="connsiteX86" fmla="*/ 231820 w 2910625"/>
                <a:gd name="connsiteY86" fmla="*/ 2240924 h 4288665"/>
                <a:gd name="connsiteX87" fmla="*/ 257577 w 2910625"/>
                <a:gd name="connsiteY87" fmla="*/ 2163651 h 4288665"/>
                <a:gd name="connsiteX88" fmla="*/ 270456 w 2910625"/>
                <a:gd name="connsiteY88" fmla="*/ 1970468 h 4288665"/>
                <a:gd name="connsiteX89" fmla="*/ 218941 w 2910625"/>
                <a:gd name="connsiteY89" fmla="*/ 1545465 h 4288665"/>
                <a:gd name="connsiteX90" fmla="*/ 206062 w 2910625"/>
                <a:gd name="connsiteY90" fmla="*/ 1481071 h 4288665"/>
                <a:gd name="connsiteX91" fmla="*/ 128789 w 2910625"/>
                <a:gd name="connsiteY91" fmla="*/ 1352282 h 4288665"/>
                <a:gd name="connsiteX92" fmla="*/ 103031 w 2910625"/>
                <a:gd name="connsiteY92" fmla="*/ 1313645 h 4288665"/>
                <a:gd name="connsiteX93" fmla="*/ 77273 w 2910625"/>
                <a:gd name="connsiteY93" fmla="*/ 1275009 h 4288665"/>
                <a:gd name="connsiteX94" fmla="*/ 51515 w 2910625"/>
                <a:gd name="connsiteY94" fmla="*/ 1081825 h 4288665"/>
                <a:gd name="connsiteX95" fmla="*/ 38637 w 2910625"/>
                <a:gd name="connsiteY95" fmla="*/ 901521 h 4288665"/>
                <a:gd name="connsiteX96" fmla="*/ 25758 w 2910625"/>
                <a:gd name="connsiteY96" fmla="*/ 862885 h 4288665"/>
                <a:gd name="connsiteX97" fmla="*/ 0 w 2910625"/>
                <a:gd name="connsiteY97" fmla="*/ 746975 h 4288665"/>
                <a:gd name="connsiteX98" fmla="*/ 51515 w 2910625"/>
                <a:gd name="connsiteY98" fmla="*/ 425003 h 4288665"/>
                <a:gd name="connsiteX99" fmla="*/ 77273 w 2910625"/>
                <a:gd name="connsiteY99" fmla="*/ 386366 h 4288665"/>
                <a:gd name="connsiteX100" fmla="*/ 128789 w 2910625"/>
                <a:gd name="connsiteY100" fmla="*/ 347730 h 4288665"/>
                <a:gd name="connsiteX101" fmla="*/ 206062 w 2910625"/>
                <a:gd name="connsiteY101" fmla="*/ 309093 h 4288665"/>
                <a:gd name="connsiteX102" fmla="*/ 296214 w 2910625"/>
                <a:gd name="connsiteY102" fmla="*/ 257578 h 4288665"/>
                <a:gd name="connsiteX103" fmla="*/ 412124 w 2910625"/>
                <a:gd name="connsiteY103" fmla="*/ 206062 h 4288665"/>
                <a:gd name="connsiteX104" fmla="*/ 553792 w 2910625"/>
                <a:gd name="connsiteY104" fmla="*/ 193183 h 4288665"/>
                <a:gd name="connsiteX105" fmla="*/ 618186 w 2910625"/>
                <a:gd name="connsiteY105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79561 w 2910625"/>
                <a:gd name="connsiteY17" fmla="*/ 682580 h 4288665"/>
                <a:gd name="connsiteX18" fmla="*/ 2369713 w 2910625"/>
                <a:gd name="connsiteY18" fmla="*/ 746975 h 4288665"/>
                <a:gd name="connsiteX19" fmla="*/ 2421228 w 2910625"/>
                <a:gd name="connsiteY19" fmla="*/ 772733 h 4288665"/>
                <a:gd name="connsiteX20" fmla="*/ 2550017 w 2910625"/>
                <a:gd name="connsiteY20" fmla="*/ 927279 h 4288665"/>
                <a:gd name="connsiteX21" fmla="*/ 2627290 w 2910625"/>
                <a:gd name="connsiteY21" fmla="*/ 1017431 h 4288665"/>
                <a:gd name="connsiteX22" fmla="*/ 2678806 w 2910625"/>
                <a:gd name="connsiteY22" fmla="*/ 1120462 h 4288665"/>
                <a:gd name="connsiteX23" fmla="*/ 2743200 w 2910625"/>
                <a:gd name="connsiteY23" fmla="*/ 1262130 h 4288665"/>
                <a:gd name="connsiteX24" fmla="*/ 2807594 w 2910625"/>
                <a:gd name="connsiteY24" fmla="*/ 1403797 h 4288665"/>
                <a:gd name="connsiteX25" fmla="*/ 2833352 w 2910625"/>
                <a:gd name="connsiteY25" fmla="*/ 1455313 h 4288665"/>
                <a:gd name="connsiteX26" fmla="*/ 2884868 w 2910625"/>
                <a:gd name="connsiteY26" fmla="*/ 1584102 h 4288665"/>
                <a:gd name="connsiteX27" fmla="*/ 2897746 w 2910625"/>
                <a:gd name="connsiteY27" fmla="*/ 1635617 h 4288665"/>
                <a:gd name="connsiteX28" fmla="*/ 2910625 w 2910625"/>
                <a:gd name="connsiteY28" fmla="*/ 1674254 h 4288665"/>
                <a:gd name="connsiteX29" fmla="*/ 2897746 w 2910625"/>
                <a:gd name="connsiteY29" fmla="*/ 1828800 h 4288665"/>
                <a:gd name="connsiteX30" fmla="*/ 2871989 w 2910625"/>
                <a:gd name="connsiteY30" fmla="*/ 1918952 h 4288665"/>
                <a:gd name="connsiteX31" fmla="*/ 2846231 w 2910625"/>
                <a:gd name="connsiteY31" fmla="*/ 2060620 h 4288665"/>
                <a:gd name="connsiteX32" fmla="*/ 2807594 w 2910625"/>
                <a:gd name="connsiteY32" fmla="*/ 2434107 h 4288665"/>
                <a:gd name="connsiteX33" fmla="*/ 2781837 w 2910625"/>
                <a:gd name="connsiteY33" fmla="*/ 2550017 h 4288665"/>
                <a:gd name="connsiteX34" fmla="*/ 2768958 w 2910625"/>
                <a:gd name="connsiteY34" fmla="*/ 2588654 h 4288665"/>
                <a:gd name="connsiteX35" fmla="*/ 2743200 w 2910625"/>
                <a:gd name="connsiteY35" fmla="*/ 2640169 h 4288665"/>
                <a:gd name="connsiteX36" fmla="*/ 2691684 w 2910625"/>
                <a:gd name="connsiteY36" fmla="*/ 2743200 h 4288665"/>
                <a:gd name="connsiteX37" fmla="*/ 2678806 w 2910625"/>
                <a:gd name="connsiteY37" fmla="*/ 2781837 h 4288665"/>
                <a:gd name="connsiteX38" fmla="*/ 2653048 w 2910625"/>
                <a:gd name="connsiteY38" fmla="*/ 2820473 h 4288665"/>
                <a:gd name="connsiteX39" fmla="*/ 2627290 w 2910625"/>
                <a:gd name="connsiteY39" fmla="*/ 2871989 h 4288665"/>
                <a:gd name="connsiteX40" fmla="*/ 2472744 w 2910625"/>
                <a:gd name="connsiteY40" fmla="*/ 3000778 h 4288665"/>
                <a:gd name="connsiteX41" fmla="*/ 2434107 w 2910625"/>
                <a:gd name="connsiteY41" fmla="*/ 3013656 h 4288665"/>
                <a:gd name="connsiteX42" fmla="*/ 2369713 w 2910625"/>
                <a:gd name="connsiteY42" fmla="*/ 3039414 h 4288665"/>
                <a:gd name="connsiteX43" fmla="*/ 2240924 w 2910625"/>
                <a:gd name="connsiteY43" fmla="*/ 3078051 h 4288665"/>
                <a:gd name="connsiteX44" fmla="*/ 2215166 w 2910625"/>
                <a:gd name="connsiteY44" fmla="*/ 3322749 h 4288665"/>
                <a:gd name="connsiteX45" fmla="*/ 2202287 w 2910625"/>
                <a:gd name="connsiteY45" fmla="*/ 3464417 h 4288665"/>
                <a:gd name="connsiteX46" fmla="*/ 2176530 w 2910625"/>
                <a:gd name="connsiteY46" fmla="*/ 3567448 h 4288665"/>
                <a:gd name="connsiteX47" fmla="*/ 2137893 w 2910625"/>
                <a:gd name="connsiteY47" fmla="*/ 3721994 h 4288665"/>
                <a:gd name="connsiteX48" fmla="*/ 2112135 w 2910625"/>
                <a:gd name="connsiteY48" fmla="*/ 3773510 h 4288665"/>
                <a:gd name="connsiteX49" fmla="*/ 2099256 w 2910625"/>
                <a:gd name="connsiteY49" fmla="*/ 3812147 h 4288665"/>
                <a:gd name="connsiteX50" fmla="*/ 2060620 w 2910625"/>
                <a:gd name="connsiteY50" fmla="*/ 3863662 h 4288665"/>
                <a:gd name="connsiteX51" fmla="*/ 2009104 w 2910625"/>
                <a:gd name="connsiteY51" fmla="*/ 3953814 h 4288665"/>
                <a:gd name="connsiteX52" fmla="*/ 1918952 w 2910625"/>
                <a:gd name="connsiteY52" fmla="*/ 4043966 h 4288665"/>
                <a:gd name="connsiteX53" fmla="*/ 1841679 w 2910625"/>
                <a:gd name="connsiteY53" fmla="*/ 4108361 h 4288665"/>
                <a:gd name="connsiteX54" fmla="*/ 1738648 w 2910625"/>
                <a:gd name="connsiteY54" fmla="*/ 4185634 h 4288665"/>
                <a:gd name="connsiteX55" fmla="*/ 1635617 w 2910625"/>
                <a:gd name="connsiteY55" fmla="*/ 4211392 h 4288665"/>
                <a:gd name="connsiteX56" fmla="*/ 1532586 w 2910625"/>
                <a:gd name="connsiteY56" fmla="*/ 4250028 h 4288665"/>
                <a:gd name="connsiteX57" fmla="*/ 1468192 w 2910625"/>
                <a:gd name="connsiteY57" fmla="*/ 4262907 h 4288665"/>
                <a:gd name="connsiteX58" fmla="*/ 1429555 w 2910625"/>
                <a:gd name="connsiteY58" fmla="*/ 4275786 h 4288665"/>
                <a:gd name="connsiteX59" fmla="*/ 1249251 w 2910625"/>
                <a:gd name="connsiteY59" fmla="*/ 4288665 h 4288665"/>
                <a:gd name="connsiteX60" fmla="*/ 1004552 w 2910625"/>
                <a:gd name="connsiteY60" fmla="*/ 4275786 h 4288665"/>
                <a:gd name="connsiteX61" fmla="*/ 862884 w 2910625"/>
                <a:gd name="connsiteY61" fmla="*/ 4211392 h 4288665"/>
                <a:gd name="connsiteX62" fmla="*/ 824248 w 2910625"/>
                <a:gd name="connsiteY62" fmla="*/ 4185634 h 4288665"/>
                <a:gd name="connsiteX63" fmla="*/ 785611 w 2910625"/>
                <a:gd name="connsiteY63" fmla="*/ 4146997 h 4288665"/>
                <a:gd name="connsiteX64" fmla="*/ 708338 w 2910625"/>
                <a:gd name="connsiteY64" fmla="*/ 4121240 h 4288665"/>
                <a:gd name="connsiteX65" fmla="*/ 669701 w 2910625"/>
                <a:gd name="connsiteY65" fmla="*/ 4082603 h 4288665"/>
                <a:gd name="connsiteX66" fmla="*/ 631065 w 2910625"/>
                <a:gd name="connsiteY66" fmla="*/ 4069724 h 4288665"/>
                <a:gd name="connsiteX67" fmla="*/ 540913 w 2910625"/>
                <a:gd name="connsiteY67" fmla="*/ 3979572 h 4288665"/>
                <a:gd name="connsiteX68" fmla="*/ 489397 w 2910625"/>
                <a:gd name="connsiteY68" fmla="*/ 3928056 h 4288665"/>
                <a:gd name="connsiteX69" fmla="*/ 450761 w 2910625"/>
                <a:gd name="connsiteY69" fmla="*/ 3863662 h 4288665"/>
                <a:gd name="connsiteX70" fmla="*/ 373487 w 2910625"/>
                <a:gd name="connsiteY70" fmla="*/ 3747752 h 4288665"/>
                <a:gd name="connsiteX71" fmla="*/ 296214 w 2910625"/>
                <a:gd name="connsiteY71" fmla="*/ 3644721 h 4288665"/>
                <a:gd name="connsiteX72" fmla="*/ 283335 w 2910625"/>
                <a:gd name="connsiteY72" fmla="*/ 3606085 h 4288665"/>
                <a:gd name="connsiteX73" fmla="*/ 244699 w 2910625"/>
                <a:gd name="connsiteY73" fmla="*/ 3554569 h 4288665"/>
                <a:gd name="connsiteX74" fmla="*/ 154546 w 2910625"/>
                <a:gd name="connsiteY74" fmla="*/ 3425780 h 4288665"/>
                <a:gd name="connsiteX75" fmla="*/ 77273 w 2910625"/>
                <a:gd name="connsiteY75" fmla="*/ 3271234 h 4288665"/>
                <a:gd name="connsiteX76" fmla="*/ 38637 w 2910625"/>
                <a:gd name="connsiteY76" fmla="*/ 3206840 h 4288665"/>
                <a:gd name="connsiteX77" fmla="*/ 0 w 2910625"/>
                <a:gd name="connsiteY77" fmla="*/ 3078051 h 4288665"/>
                <a:gd name="connsiteX78" fmla="*/ 38637 w 2910625"/>
                <a:gd name="connsiteY78" fmla="*/ 2807594 h 4288665"/>
                <a:gd name="connsiteX79" fmla="*/ 51515 w 2910625"/>
                <a:gd name="connsiteY79" fmla="*/ 2768958 h 4288665"/>
                <a:gd name="connsiteX80" fmla="*/ 90152 w 2910625"/>
                <a:gd name="connsiteY80" fmla="*/ 2730321 h 4288665"/>
                <a:gd name="connsiteX81" fmla="*/ 141668 w 2910625"/>
                <a:gd name="connsiteY81" fmla="*/ 2704564 h 4288665"/>
                <a:gd name="connsiteX82" fmla="*/ 180304 w 2910625"/>
                <a:gd name="connsiteY82" fmla="*/ 2678806 h 4288665"/>
                <a:gd name="connsiteX83" fmla="*/ 206062 w 2910625"/>
                <a:gd name="connsiteY83" fmla="*/ 2446986 h 4288665"/>
                <a:gd name="connsiteX84" fmla="*/ 218941 w 2910625"/>
                <a:gd name="connsiteY84" fmla="*/ 2318197 h 4288665"/>
                <a:gd name="connsiteX85" fmla="*/ 231820 w 2910625"/>
                <a:gd name="connsiteY85" fmla="*/ 2240924 h 4288665"/>
                <a:gd name="connsiteX86" fmla="*/ 257577 w 2910625"/>
                <a:gd name="connsiteY86" fmla="*/ 2163651 h 4288665"/>
                <a:gd name="connsiteX87" fmla="*/ 270456 w 2910625"/>
                <a:gd name="connsiteY87" fmla="*/ 1970468 h 4288665"/>
                <a:gd name="connsiteX88" fmla="*/ 218941 w 2910625"/>
                <a:gd name="connsiteY88" fmla="*/ 1545465 h 4288665"/>
                <a:gd name="connsiteX89" fmla="*/ 206062 w 2910625"/>
                <a:gd name="connsiteY89" fmla="*/ 1481071 h 4288665"/>
                <a:gd name="connsiteX90" fmla="*/ 128789 w 2910625"/>
                <a:gd name="connsiteY90" fmla="*/ 1352282 h 4288665"/>
                <a:gd name="connsiteX91" fmla="*/ 103031 w 2910625"/>
                <a:gd name="connsiteY91" fmla="*/ 1313645 h 4288665"/>
                <a:gd name="connsiteX92" fmla="*/ 77273 w 2910625"/>
                <a:gd name="connsiteY92" fmla="*/ 1275009 h 4288665"/>
                <a:gd name="connsiteX93" fmla="*/ 51515 w 2910625"/>
                <a:gd name="connsiteY93" fmla="*/ 1081825 h 4288665"/>
                <a:gd name="connsiteX94" fmla="*/ 38637 w 2910625"/>
                <a:gd name="connsiteY94" fmla="*/ 901521 h 4288665"/>
                <a:gd name="connsiteX95" fmla="*/ 25758 w 2910625"/>
                <a:gd name="connsiteY95" fmla="*/ 862885 h 4288665"/>
                <a:gd name="connsiteX96" fmla="*/ 0 w 2910625"/>
                <a:gd name="connsiteY96" fmla="*/ 746975 h 4288665"/>
                <a:gd name="connsiteX97" fmla="*/ 51515 w 2910625"/>
                <a:gd name="connsiteY97" fmla="*/ 425003 h 4288665"/>
                <a:gd name="connsiteX98" fmla="*/ 77273 w 2910625"/>
                <a:gd name="connsiteY98" fmla="*/ 386366 h 4288665"/>
                <a:gd name="connsiteX99" fmla="*/ 128789 w 2910625"/>
                <a:gd name="connsiteY99" fmla="*/ 347730 h 4288665"/>
                <a:gd name="connsiteX100" fmla="*/ 206062 w 2910625"/>
                <a:gd name="connsiteY100" fmla="*/ 309093 h 4288665"/>
                <a:gd name="connsiteX101" fmla="*/ 296214 w 2910625"/>
                <a:gd name="connsiteY101" fmla="*/ 257578 h 4288665"/>
                <a:gd name="connsiteX102" fmla="*/ 412124 w 2910625"/>
                <a:gd name="connsiteY102" fmla="*/ 206062 h 4288665"/>
                <a:gd name="connsiteX103" fmla="*/ 553792 w 2910625"/>
                <a:gd name="connsiteY103" fmla="*/ 193183 h 4288665"/>
                <a:gd name="connsiteX104" fmla="*/ 618186 w 2910625"/>
                <a:gd name="connsiteY104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125014 w 2910625"/>
                <a:gd name="connsiteY15" fmla="*/ 643944 h 4288665"/>
                <a:gd name="connsiteX16" fmla="*/ 2279561 w 2910625"/>
                <a:gd name="connsiteY16" fmla="*/ 682580 h 4288665"/>
                <a:gd name="connsiteX17" fmla="*/ 2369713 w 2910625"/>
                <a:gd name="connsiteY17" fmla="*/ 746975 h 4288665"/>
                <a:gd name="connsiteX18" fmla="*/ 2421228 w 2910625"/>
                <a:gd name="connsiteY18" fmla="*/ 772733 h 4288665"/>
                <a:gd name="connsiteX19" fmla="*/ 2550017 w 2910625"/>
                <a:gd name="connsiteY19" fmla="*/ 927279 h 4288665"/>
                <a:gd name="connsiteX20" fmla="*/ 2627290 w 2910625"/>
                <a:gd name="connsiteY20" fmla="*/ 1017431 h 4288665"/>
                <a:gd name="connsiteX21" fmla="*/ 2678806 w 2910625"/>
                <a:gd name="connsiteY21" fmla="*/ 1120462 h 4288665"/>
                <a:gd name="connsiteX22" fmla="*/ 2743200 w 2910625"/>
                <a:gd name="connsiteY22" fmla="*/ 1262130 h 4288665"/>
                <a:gd name="connsiteX23" fmla="*/ 2807594 w 2910625"/>
                <a:gd name="connsiteY23" fmla="*/ 1403797 h 4288665"/>
                <a:gd name="connsiteX24" fmla="*/ 2833352 w 2910625"/>
                <a:gd name="connsiteY24" fmla="*/ 1455313 h 4288665"/>
                <a:gd name="connsiteX25" fmla="*/ 2884868 w 2910625"/>
                <a:gd name="connsiteY25" fmla="*/ 1584102 h 4288665"/>
                <a:gd name="connsiteX26" fmla="*/ 2897746 w 2910625"/>
                <a:gd name="connsiteY26" fmla="*/ 1635617 h 4288665"/>
                <a:gd name="connsiteX27" fmla="*/ 2910625 w 2910625"/>
                <a:gd name="connsiteY27" fmla="*/ 1674254 h 4288665"/>
                <a:gd name="connsiteX28" fmla="*/ 2897746 w 2910625"/>
                <a:gd name="connsiteY28" fmla="*/ 1828800 h 4288665"/>
                <a:gd name="connsiteX29" fmla="*/ 2871989 w 2910625"/>
                <a:gd name="connsiteY29" fmla="*/ 1918952 h 4288665"/>
                <a:gd name="connsiteX30" fmla="*/ 2846231 w 2910625"/>
                <a:gd name="connsiteY30" fmla="*/ 2060620 h 4288665"/>
                <a:gd name="connsiteX31" fmla="*/ 2807594 w 2910625"/>
                <a:gd name="connsiteY31" fmla="*/ 2434107 h 4288665"/>
                <a:gd name="connsiteX32" fmla="*/ 2781837 w 2910625"/>
                <a:gd name="connsiteY32" fmla="*/ 2550017 h 4288665"/>
                <a:gd name="connsiteX33" fmla="*/ 2768958 w 2910625"/>
                <a:gd name="connsiteY33" fmla="*/ 2588654 h 4288665"/>
                <a:gd name="connsiteX34" fmla="*/ 2743200 w 2910625"/>
                <a:gd name="connsiteY34" fmla="*/ 2640169 h 4288665"/>
                <a:gd name="connsiteX35" fmla="*/ 2691684 w 2910625"/>
                <a:gd name="connsiteY35" fmla="*/ 2743200 h 4288665"/>
                <a:gd name="connsiteX36" fmla="*/ 2678806 w 2910625"/>
                <a:gd name="connsiteY36" fmla="*/ 2781837 h 4288665"/>
                <a:gd name="connsiteX37" fmla="*/ 2653048 w 2910625"/>
                <a:gd name="connsiteY37" fmla="*/ 2820473 h 4288665"/>
                <a:gd name="connsiteX38" fmla="*/ 2627290 w 2910625"/>
                <a:gd name="connsiteY38" fmla="*/ 2871989 h 4288665"/>
                <a:gd name="connsiteX39" fmla="*/ 2472744 w 2910625"/>
                <a:gd name="connsiteY39" fmla="*/ 3000778 h 4288665"/>
                <a:gd name="connsiteX40" fmla="*/ 2434107 w 2910625"/>
                <a:gd name="connsiteY40" fmla="*/ 3013656 h 4288665"/>
                <a:gd name="connsiteX41" fmla="*/ 2369713 w 2910625"/>
                <a:gd name="connsiteY41" fmla="*/ 3039414 h 4288665"/>
                <a:gd name="connsiteX42" fmla="*/ 2240924 w 2910625"/>
                <a:gd name="connsiteY42" fmla="*/ 3078051 h 4288665"/>
                <a:gd name="connsiteX43" fmla="*/ 2215166 w 2910625"/>
                <a:gd name="connsiteY43" fmla="*/ 3322749 h 4288665"/>
                <a:gd name="connsiteX44" fmla="*/ 2202287 w 2910625"/>
                <a:gd name="connsiteY44" fmla="*/ 3464417 h 4288665"/>
                <a:gd name="connsiteX45" fmla="*/ 2176530 w 2910625"/>
                <a:gd name="connsiteY45" fmla="*/ 3567448 h 4288665"/>
                <a:gd name="connsiteX46" fmla="*/ 2137893 w 2910625"/>
                <a:gd name="connsiteY46" fmla="*/ 3721994 h 4288665"/>
                <a:gd name="connsiteX47" fmla="*/ 2112135 w 2910625"/>
                <a:gd name="connsiteY47" fmla="*/ 3773510 h 4288665"/>
                <a:gd name="connsiteX48" fmla="*/ 2099256 w 2910625"/>
                <a:gd name="connsiteY48" fmla="*/ 3812147 h 4288665"/>
                <a:gd name="connsiteX49" fmla="*/ 2060620 w 2910625"/>
                <a:gd name="connsiteY49" fmla="*/ 3863662 h 4288665"/>
                <a:gd name="connsiteX50" fmla="*/ 2009104 w 2910625"/>
                <a:gd name="connsiteY50" fmla="*/ 3953814 h 4288665"/>
                <a:gd name="connsiteX51" fmla="*/ 1918952 w 2910625"/>
                <a:gd name="connsiteY51" fmla="*/ 4043966 h 4288665"/>
                <a:gd name="connsiteX52" fmla="*/ 1841679 w 2910625"/>
                <a:gd name="connsiteY52" fmla="*/ 4108361 h 4288665"/>
                <a:gd name="connsiteX53" fmla="*/ 1738648 w 2910625"/>
                <a:gd name="connsiteY53" fmla="*/ 4185634 h 4288665"/>
                <a:gd name="connsiteX54" fmla="*/ 1635617 w 2910625"/>
                <a:gd name="connsiteY54" fmla="*/ 4211392 h 4288665"/>
                <a:gd name="connsiteX55" fmla="*/ 1532586 w 2910625"/>
                <a:gd name="connsiteY55" fmla="*/ 4250028 h 4288665"/>
                <a:gd name="connsiteX56" fmla="*/ 1468192 w 2910625"/>
                <a:gd name="connsiteY56" fmla="*/ 4262907 h 4288665"/>
                <a:gd name="connsiteX57" fmla="*/ 1429555 w 2910625"/>
                <a:gd name="connsiteY57" fmla="*/ 4275786 h 4288665"/>
                <a:gd name="connsiteX58" fmla="*/ 1249251 w 2910625"/>
                <a:gd name="connsiteY58" fmla="*/ 4288665 h 4288665"/>
                <a:gd name="connsiteX59" fmla="*/ 1004552 w 2910625"/>
                <a:gd name="connsiteY59" fmla="*/ 4275786 h 4288665"/>
                <a:gd name="connsiteX60" fmla="*/ 862884 w 2910625"/>
                <a:gd name="connsiteY60" fmla="*/ 4211392 h 4288665"/>
                <a:gd name="connsiteX61" fmla="*/ 824248 w 2910625"/>
                <a:gd name="connsiteY61" fmla="*/ 4185634 h 4288665"/>
                <a:gd name="connsiteX62" fmla="*/ 785611 w 2910625"/>
                <a:gd name="connsiteY62" fmla="*/ 4146997 h 4288665"/>
                <a:gd name="connsiteX63" fmla="*/ 708338 w 2910625"/>
                <a:gd name="connsiteY63" fmla="*/ 4121240 h 4288665"/>
                <a:gd name="connsiteX64" fmla="*/ 669701 w 2910625"/>
                <a:gd name="connsiteY64" fmla="*/ 4082603 h 4288665"/>
                <a:gd name="connsiteX65" fmla="*/ 631065 w 2910625"/>
                <a:gd name="connsiteY65" fmla="*/ 4069724 h 4288665"/>
                <a:gd name="connsiteX66" fmla="*/ 540913 w 2910625"/>
                <a:gd name="connsiteY66" fmla="*/ 3979572 h 4288665"/>
                <a:gd name="connsiteX67" fmla="*/ 489397 w 2910625"/>
                <a:gd name="connsiteY67" fmla="*/ 3928056 h 4288665"/>
                <a:gd name="connsiteX68" fmla="*/ 450761 w 2910625"/>
                <a:gd name="connsiteY68" fmla="*/ 3863662 h 4288665"/>
                <a:gd name="connsiteX69" fmla="*/ 373487 w 2910625"/>
                <a:gd name="connsiteY69" fmla="*/ 3747752 h 4288665"/>
                <a:gd name="connsiteX70" fmla="*/ 296214 w 2910625"/>
                <a:gd name="connsiteY70" fmla="*/ 3644721 h 4288665"/>
                <a:gd name="connsiteX71" fmla="*/ 283335 w 2910625"/>
                <a:gd name="connsiteY71" fmla="*/ 3606085 h 4288665"/>
                <a:gd name="connsiteX72" fmla="*/ 244699 w 2910625"/>
                <a:gd name="connsiteY72" fmla="*/ 3554569 h 4288665"/>
                <a:gd name="connsiteX73" fmla="*/ 154546 w 2910625"/>
                <a:gd name="connsiteY73" fmla="*/ 3425780 h 4288665"/>
                <a:gd name="connsiteX74" fmla="*/ 77273 w 2910625"/>
                <a:gd name="connsiteY74" fmla="*/ 3271234 h 4288665"/>
                <a:gd name="connsiteX75" fmla="*/ 38637 w 2910625"/>
                <a:gd name="connsiteY75" fmla="*/ 3206840 h 4288665"/>
                <a:gd name="connsiteX76" fmla="*/ 0 w 2910625"/>
                <a:gd name="connsiteY76" fmla="*/ 3078051 h 4288665"/>
                <a:gd name="connsiteX77" fmla="*/ 38637 w 2910625"/>
                <a:gd name="connsiteY77" fmla="*/ 2807594 h 4288665"/>
                <a:gd name="connsiteX78" fmla="*/ 51515 w 2910625"/>
                <a:gd name="connsiteY78" fmla="*/ 2768958 h 4288665"/>
                <a:gd name="connsiteX79" fmla="*/ 90152 w 2910625"/>
                <a:gd name="connsiteY79" fmla="*/ 2730321 h 4288665"/>
                <a:gd name="connsiteX80" fmla="*/ 141668 w 2910625"/>
                <a:gd name="connsiteY80" fmla="*/ 2704564 h 4288665"/>
                <a:gd name="connsiteX81" fmla="*/ 180304 w 2910625"/>
                <a:gd name="connsiteY81" fmla="*/ 2678806 h 4288665"/>
                <a:gd name="connsiteX82" fmla="*/ 206062 w 2910625"/>
                <a:gd name="connsiteY82" fmla="*/ 2446986 h 4288665"/>
                <a:gd name="connsiteX83" fmla="*/ 218941 w 2910625"/>
                <a:gd name="connsiteY83" fmla="*/ 2318197 h 4288665"/>
                <a:gd name="connsiteX84" fmla="*/ 231820 w 2910625"/>
                <a:gd name="connsiteY84" fmla="*/ 2240924 h 4288665"/>
                <a:gd name="connsiteX85" fmla="*/ 257577 w 2910625"/>
                <a:gd name="connsiteY85" fmla="*/ 2163651 h 4288665"/>
                <a:gd name="connsiteX86" fmla="*/ 270456 w 2910625"/>
                <a:gd name="connsiteY86" fmla="*/ 1970468 h 4288665"/>
                <a:gd name="connsiteX87" fmla="*/ 218941 w 2910625"/>
                <a:gd name="connsiteY87" fmla="*/ 1545465 h 4288665"/>
                <a:gd name="connsiteX88" fmla="*/ 206062 w 2910625"/>
                <a:gd name="connsiteY88" fmla="*/ 1481071 h 4288665"/>
                <a:gd name="connsiteX89" fmla="*/ 128789 w 2910625"/>
                <a:gd name="connsiteY89" fmla="*/ 1352282 h 4288665"/>
                <a:gd name="connsiteX90" fmla="*/ 103031 w 2910625"/>
                <a:gd name="connsiteY90" fmla="*/ 1313645 h 4288665"/>
                <a:gd name="connsiteX91" fmla="*/ 77273 w 2910625"/>
                <a:gd name="connsiteY91" fmla="*/ 1275009 h 4288665"/>
                <a:gd name="connsiteX92" fmla="*/ 51515 w 2910625"/>
                <a:gd name="connsiteY92" fmla="*/ 1081825 h 4288665"/>
                <a:gd name="connsiteX93" fmla="*/ 38637 w 2910625"/>
                <a:gd name="connsiteY93" fmla="*/ 901521 h 4288665"/>
                <a:gd name="connsiteX94" fmla="*/ 25758 w 2910625"/>
                <a:gd name="connsiteY94" fmla="*/ 862885 h 4288665"/>
                <a:gd name="connsiteX95" fmla="*/ 0 w 2910625"/>
                <a:gd name="connsiteY95" fmla="*/ 746975 h 4288665"/>
                <a:gd name="connsiteX96" fmla="*/ 51515 w 2910625"/>
                <a:gd name="connsiteY96" fmla="*/ 425003 h 4288665"/>
                <a:gd name="connsiteX97" fmla="*/ 77273 w 2910625"/>
                <a:gd name="connsiteY97" fmla="*/ 386366 h 4288665"/>
                <a:gd name="connsiteX98" fmla="*/ 128789 w 2910625"/>
                <a:gd name="connsiteY98" fmla="*/ 347730 h 4288665"/>
                <a:gd name="connsiteX99" fmla="*/ 206062 w 2910625"/>
                <a:gd name="connsiteY99" fmla="*/ 309093 h 4288665"/>
                <a:gd name="connsiteX100" fmla="*/ 296214 w 2910625"/>
                <a:gd name="connsiteY100" fmla="*/ 257578 h 4288665"/>
                <a:gd name="connsiteX101" fmla="*/ 412124 w 2910625"/>
                <a:gd name="connsiteY101" fmla="*/ 206062 h 4288665"/>
                <a:gd name="connsiteX102" fmla="*/ 553792 w 2910625"/>
                <a:gd name="connsiteY102" fmla="*/ 193183 h 4288665"/>
                <a:gd name="connsiteX103" fmla="*/ 618186 w 2910625"/>
                <a:gd name="connsiteY103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125014 w 2910625"/>
                <a:gd name="connsiteY14" fmla="*/ 643944 h 4288665"/>
                <a:gd name="connsiteX15" fmla="*/ 2279561 w 2910625"/>
                <a:gd name="connsiteY15" fmla="*/ 682580 h 4288665"/>
                <a:gd name="connsiteX16" fmla="*/ 2369713 w 2910625"/>
                <a:gd name="connsiteY16" fmla="*/ 746975 h 4288665"/>
                <a:gd name="connsiteX17" fmla="*/ 2421228 w 2910625"/>
                <a:gd name="connsiteY17" fmla="*/ 772733 h 4288665"/>
                <a:gd name="connsiteX18" fmla="*/ 2550017 w 2910625"/>
                <a:gd name="connsiteY18" fmla="*/ 927279 h 4288665"/>
                <a:gd name="connsiteX19" fmla="*/ 2627290 w 2910625"/>
                <a:gd name="connsiteY19" fmla="*/ 1017431 h 4288665"/>
                <a:gd name="connsiteX20" fmla="*/ 2678806 w 2910625"/>
                <a:gd name="connsiteY20" fmla="*/ 1120462 h 4288665"/>
                <a:gd name="connsiteX21" fmla="*/ 2743200 w 2910625"/>
                <a:gd name="connsiteY21" fmla="*/ 1262130 h 4288665"/>
                <a:gd name="connsiteX22" fmla="*/ 2807594 w 2910625"/>
                <a:gd name="connsiteY22" fmla="*/ 1403797 h 4288665"/>
                <a:gd name="connsiteX23" fmla="*/ 2833352 w 2910625"/>
                <a:gd name="connsiteY23" fmla="*/ 1455313 h 4288665"/>
                <a:gd name="connsiteX24" fmla="*/ 2884868 w 2910625"/>
                <a:gd name="connsiteY24" fmla="*/ 1584102 h 4288665"/>
                <a:gd name="connsiteX25" fmla="*/ 2897746 w 2910625"/>
                <a:gd name="connsiteY25" fmla="*/ 1635617 h 4288665"/>
                <a:gd name="connsiteX26" fmla="*/ 2910625 w 2910625"/>
                <a:gd name="connsiteY26" fmla="*/ 1674254 h 4288665"/>
                <a:gd name="connsiteX27" fmla="*/ 2897746 w 2910625"/>
                <a:gd name="connsiteY27" fmla="*/ 1828800 h 4288665"/>
                <a:gd name="connsiteX28" fmla="*/ 2871989 w 2910625"/>
                <a:gd name="connsiteY28" fmla="*/ 1918952 h 4288665"/>
                <a:gd name="connsiteX29" fmla="*/ 2846231 w 2910625"/>
                <a:gd name="connsiteY29" fmla="*/ 2060620 h 4288665"/>
                <a:gd name="connsiteX30" fmla="*/ 2807594 w 2910625"/>
                <a:gd name="connsiteY30" fmla="*/ 2434107 h 4288665"/>
                <a:gd name="connsiteX31" fmla="*/ 2781837 w 2910625"/>
                <a:gd name="connsiteY31" fmla="*/ 2550017 h 4288665"/>
                <a:gd name="connsiteX32" fmla="*/ 2768958 w 2910625"/>
                <a:gd name="connsiteY32" fmla="*/ 2588654 h 4288665"/>
                <a:gd name="connsiteX33" fmla="*/ 2743200 w 2910625"/>
                <a:gd name="connsiteY33" fmla="*/ 2640169 h 4288665"/>
                <a:gd name="connsiteX34" fmla="*/ 2691684 w 2910625"/>
                <a:gd name="connsiteY34" fmla="*/ 2743200 h 4288665"/>
                <a:gd name="connsiteX35" fmla="*/ 2678806 w 2910625"/>
                <a:gd name="connsiteY35" fmla="*/ 2781837 h 4288665"/>
                <a:gd name="connsiteX36" fmla="*/ 2653048 w 2910625"/>
                <a:gd name="connsiteY36" fmla="*/ 2820473 h 4288665"/>
                <a:gd name="connsiteX37" fmla="*/ 2627290 w 2910625"/>
                <a:gd name="connsiteY37" fmla="*/ 2871989 h 4288665"/>
                <a:gd name="connsiteX38" fmla="*/ 2472744 w 2910625"/>
                <a:gd name="connsiteY38" fmla="*/ 3000778 h 4288665"/>
                <a:gd name="connsiteX39" fmla="*/ 2434107 w 2910625"/>
                <a:gd name="connsiteY39" fmla="*/ 3013656 h 4288665"/>
                <a:gd name="connsiteX40" fmla="*/ 2369713 w 2910625"/>
                <a:gd name="connsiteY40" fmla="*/ 3039414 h 4288665"/>
                <a:gd name="connsiteX41" fmla="*/ 2240924 w 2910625"/>
                <a:gd name="connsiteY41" fmla="*/ 3078051 h 4288665"/>
                <a:gd name="connsiteX42" fmla="*/ 2215166 w 2910625"/>
                <a:gd name="connsiteY42" fmla="*/ 3322749 h 4288665"/>
                <a:gd name="connsiteX43" fmla="*/ 2202287 w 2910625"/>
                <a:gd name="connsiteY43" fmla="*/ 3464417 h 4288665"/>
                <a:gd name="connsiteX44" fmla="*/ 2176530 w 2910625"/>
                <a:gd name="connsiteY44" fmla="*/ 3567448 h 4288665"/>
                <a:gd name="connsiteX45" fmla="*/ 2137893 w 2910625"/>
                <a:gd name="connsiteY45" fmla="*/ 3721994 h 4288665"/>
                <a:gd name="connsiteX46" fmla="*/ 2112135 w 2910625"/>
                <a:gd name="connsiteY46" fmla="*/ 3773510 h 4288665"/>
                <a:gd name="connsiteX47" fmla="*/ 2099256 w 2910625"/>
                <a:gd name="connsiteY47" fmla="*/ 3812147 h 4288665"/>
                <a:gd name="connsiteX48" fmla="*/ 2060620 w 2910625"/>
                <a:gd name="connsiteY48" fmla="*/ 3863662 h 4288665"/>
                <a:gd name="connsiteX49" fmla="*/ 2009104 w 2910625"/>
                <a:gd name="connsiteY49" fmla="*/ 3953814 h 4288665"/>
                <a:gd name="connsiteX50" fmla="*/ 1918952 w 2910625"/>
                <a:gd name="connsiteY50" fmla="*/ 4043966 h 4288665"/>
                <a:gd name="connsiteX51" fmla="*/ 1841679 w 2910625"/>
                <a:gd name="connsiteY51" fmla="*/ 4108361 h 4288665"/>
                <a:gd name="connsiteX52" fmla="*/ 1738648 w 2910625"/>
                <a:gd name="connsiteY52" fmla="*/ 4185634 h 4288665"/>
                <a:gd name="connsiteX53" fmla="*/ 1635617 w 2910625"/>
                <a:gd name="connsiteY53" fmla="*/ 4211392 h 4288665"/>
                <a:gd name="connsiteX54" fmla="*/ 1532586 w 2910625"/>
                <a:gd name="connsiteY54" fmla="*/ 4250028 h 4288665"/>
                <a:gd name="connsiteX55" fmla="*/ 1468192 w 2910625"/>
                <a:gd name="connsiteY55" fmla="*/ 4262907 h 4288665"/>
                <a:gd name="connsiteX56" fmla="*/ 1429555 w 2910625"/>
                <a:gd name="connsiteY56" fmla="*/ 4275786 h 4288665"/>
                <a:gd name="connsiteX57" fmla="*/ 1249251 w 2910625"/>
                <a:gd name="connsiteY57" fmla="*/ 4288665 h 4288665"/>
                <a:gd name="connsiteX58" fmla="*/ 1004552 w 2910625"/>
                <a:gd name="connsiteY58" fmla="*/ 4275786 h 4288665"/>
                <a:gd name="connsiteX59" fmla="*/ 862884 w 2910625"/>
                <a:gd name="connsiteY59" fmla="*/ 4211392 h 4288665"/>
                <a:gd name="connsiteX60" fmla="*/ 824248 w 2910625"/>
                <a:gd name="connsiteY60" fmla="*/ 4185634 h 4288665"/>
                <a:gd name="connsiteX61" fmla="*/ 785611 w 2910625"/>
                <a:gd name="connsiteY61" fmla="*/ 4146997 h 4288665"/>
                <a:gd name="connsiteX62" fmla="*/ 708338 w 2910625"/>
                <a:gd name="connsiteY62" fmla="*/ 4121240 h 4288665"/>
                <a:gd name="connsiteX63" fmla="*/ 669701 w 2910625"/>
                <a:gd name="connsiteY63" fmla="*/ 4082603 h 4288665"/>
                <a:gd name="connsiteX64" fmla="*/ 631065 w 2910625"/>
                <a:gd name="connsiteY64" fmla="*/ 4069724 h 4288665"/>
                <a:gd name="connsiteX65" fmla="*/ 540913 w 2910625"/>
                <a:gd name="connsiteY65" fmla="*/ 3979572 h 4288665"/>
                <a:gd name="connsiteX66" fmla="*/ 489397 w 2910625"/>
                <a:gd name="connsiteY66" fmla="*/ 3928056 h 4288665"/>
                <a:gd name="connsiteX67" fmla="*/ 450761 w 2910625"/>
                <a:gd name="connsiteY67" fmla="*/ 3863662 h 4288665"/>
                <a:gd name="connsiteX68" fmla="*/ 373487 w 2910625"/>
                <a:gd name="connsiteY68" fmla="*/ 3747752 h 4288665"/>
                <a:gd name="connsiteX69" fmla="*/ 296214 w 2910625"/>
                <a:gd name="connsiteY69" fmla="*/ 3644721 h 4288665"/>
                <a:gd name="connsiteX70" fmla="*/ 283335 w 2910625"/>
                <a:gd name="connsiteY70" fmla="*/ 3606085 h 4288665"/>
                <a:gd name="connsiteX71" fmla="*/ 244699 w 2910625"/>
                <a:gd name="connsiteY71" fmla="*/ 3554569 h 4288665"/>
                <a:gd name="connsiteX72" fmla="*/ 154546 w 2910625"/>
                <a:gd name="connsiteY72" fmla="*/ 3425780 h 4288665"/>
                <a:gd name="connsiteX73" fmla="*/ 77273 w 2910625"/>
                <a:gd name="connsiteY73" fmla="*/ 3271234 h 4288665"/>
                <a:gd name="connsiteX74" fmla="*/ 38637 w 2910625"/>
                <a:gd name="connsiteY74" fmla="*/ 3206840 h 4288665"/>
                <a:gd name="connsiteX75" fmla="*/ 0 w 2910625"/>
                <a:gd name="connsiteY75" fmla="*/ 3078051 h 4288665"/>
                <a:gd name="connsiteX76" fmla="*/ 38637 w 2910625"/>
                <a:gd name="connsiteY76" fmla="*/ 2807594 h 4288665"/>
                <a:gd name="connsiteX77" fmla="*/ 51515 w 2910625"/>
                <a:gd name="connsiteY77" fmla="*/ 2768958 h 4288665"/>
                <a:gd name="connsiteX78" fmla="*/ 90152 w 2910625"/>
                <a:gd name="connsiteY78" fmla="*/ 2730321 h 4288665"/>
                <a:gd name="connsiteX79" fmla="*/ 141668 w 2910625"/>
                <a:gd name="connsiteY79" fmla="*/ 2704564 h 4288665"/>
                <a:gd name="connsiteX80" fmla="*/ 180304 w 2910625"/>
                <a:gd name="connsiteY80" fmla="*/ 2678806 h 4288665"/>
                <a:gd name="connsiteX81" fmla="*/ 206062 w 2910625"/>
                <a:gd name="connsiteY81" fmla="*/ 2446986 h 4288665"/>
                <a:gd name="connsiteX82" fmla="*/ 218941 w 2910625"/>
                <a:gd name="connsiteY82" fmla="*/ 2318197 h 4288665"/>
                <a:gd name="connsiteX83" fmla="*/ 231820 w 2910625"/>
                <a:gd name="connsiteY83" fmla="*/ 2240924 h 4288665"/>
                <a:gd name="connsiteX84" fmla="*/ 257577 w 2910625"/>
                <a:gd name="connsiteY84" fmla="*/ 2163651 h 4288665"/>
                <a:gd name="connsiteX85" fmla="*/ 270456 w 2910625"/>
                <a:gd name="connsiteY85" fmla="*/ 1970468 h 4288665"/>
                <a:gd name="connsiteX86" fmla="*/ 218941 w 2910625"/>
                <a:gd name="connsiteY86" fmla="*/ 1545465 h 4288665"/>
                <a:gd name="connsiteX87" fmla="*/ 206062 w 2910625"/>
                <a:gd name="connsiteY87" fmla="*/ 1481071 h 4288665"/>
                <a:gd name="connsiteX88" fmla="*/ 128789 w 2910625"/>
                <a:gd name="connsiteY88" fmla="*/ 1352282 h 4288665"/>
                <a:gd name="connsiteX89" fmla="*/ 103031 w 2910625"/>
                <a:gd name="connsiteY89" fmla="*/ 1313645 h 4288665"/>
                <a:gd name="connsiteX90" fmla="*/ 77273 w 2910625"/>
                <a:gd name="connsiteY90" fmla="*/ 1275009 h 4288665"/>
                <a:gd name="connsiteX91" fmla="*/ 51515 w 2910625"/>
                <a:gd name="connsiteY91" fmla="*/ 1081825 h 4288665"/>
                <a:gd name="connsiteX92" fmla="*/ 38637 w 2910625"/>
                <a:gd name="connsiteY92" fmla="*/ 901521 h 4288665"/>
                <a:gd name="connsiteX93" fmla="*/ 25758 w 2910625"/>
                <a:gd name="connsiteY93" fmla="*/ 862885 h 4288665"/>
                <a:gd name="connsiteX94" fmla="*/ 0 w 2910625"/>
                <a:gd name="connsiteY94" fmla="*/ 746975 h 4288665"/>
                <a:gd name="connsiteX95" fmla="*/ 51515 w 2910625"/>
                <a:gd name="connsiteY95" fmla="*/ 425003 h 4288665"/>
                <a:gd name="connsiteX96" fmla="*/ 77273 w 2910625"/>
                <a:gd name="connsiteY96" fmla="*/ 386366 h 4288665"/>
                <a:gd name="connsiteX97" fmla="*/ 128789 w 2910625"/>
                <a:gd name="connsiteY97" fmla="*/ 347730 h 4288665"/>
                <a:gd name="connsiteX98" fmla="*/ 206062 w 2910625"/>
                <a:gd name="connsiteY98" fmla="*/ 309093 h 4288665"/>
                <a:gd name="connsiteX99" fmla="*/ 296214 w 2910625"/>
                <a:gd name="connsiteY99" fmla="*/ 257578 h 4288665"/>
                <a:gd name="connsiteX100" fmla="*/ 412124 w 2910625"/>
                <a:gd name="connsiteY100" fmla="*/ 206062 h 4288665"/>
                <a:gd name="connsiteX101" fmla="*/ 553792 w 2910625"/>
                <a:gd name="connsiteY101" fmla="*/ 193183 h 4288665"/>
                <a:gd name="connsiteX102" fmla="*/ 618186 w 2910625"/>
                <a:gd name="connsiteY102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2034862 w 2910625"/>
                <a:gd name="connsiteY11" fmla="*/ 425003 h 4288665"/>
                <a:gd name="connsiteX12" fmla="*/ 2034862 w 2910625"/>
                <a:gd name="connsiteY12" fmla="*/ 425003 h 4288665"/>
                <a:gd name="connsiteX13" fmla="*/ 2125014 w 2910625"/>
                <a:gd name="connsiteY13" fmla="*/ 643944 h 4288665"/>
                <a:gd name="connsiteX14" fmla="*/ 2279561 w 2910625"/>
                <a:gd name="connsiteY14" fmla="*/ 682580 h 4288665"/>
                <a:gd name="connsiteX15" fmla="*/ 2369713 w 2910625"/>
                <a:gd name="connsiteY15" fmla="*/ 746975 h 4288665"/>
                <a:gd name="connsiteX16" fmla="*/ 2421228 w 2910625"/>
                <a:gd name="connsiteY16" fmla="*/ 772733 h 4288665"/>
                <a:gd name="connsiteX17" fmla="*/ 2550017 w 2910625"/>
                <a:gd name="connsiteY17" fmla="*/ 927279 h 4288665"/>
                <a:gd name="connsiteX18" fmla="*/ 2627290 w 2910625"/>
                <a:gd name="connsiteY18" fmla="*/ 1017431 h 4288665"/>
                <a:gd name="connsiteX19" fmla="*/ 2678806 w 2910625"/>
                <a:gd name="connsiteY19" fmla="*/ 1120462 h 4288665"/>
                <a:gd name="connsiteX20" fmla="*/ 2743200 w 2910625"/>
                <a:gd name="connsiteY20" fmla="*/ 1262130 h 4288665"/>
                <a:gd name="connsiteX21" fmla="*/ 2807594 w 2910625"/>
                <a:gd name="connsiteY21" fmla="*/ 1403797 h 4288665"/>
                <a:gd name="connsiteX22" fmla="*/ 2833352 w 2910625"/>
                <a:gd name="connsiteY22" fmla="*/ 1455313 h 4288665"/>
                <a:gd name="connsiteX23" fmla="*/ 2884868 w 2910625"/>
                <a:gd name="connsiteY23" fmla="*/ 1584102 h 4288665"/>
                <a:gd name="connsiteX24" fmla="*/ 2897746 w 2910625"/>
                <a:gd name="connsiteY24" fmla="*/ 1635617 h 4288665"/>
                <a:gd name="connsiteX25" fmla="*/ 2910625 w 2910625"/>
                <a:gd name="connsiteY25" fmla="*/ 1674254 h 4288665"/>
                <a:gd name="connsiteX26" fmla="*/ 2897746 w 2910625"/>
                <a:gd name="connsiteY26" fmla="*/ 1828800 h 4288665"/>
                <a:gd name="connsiteX27" fmla="*/ 2871989 w 2910625"/>
                <a:gd name="connsiteY27" fmla="*/ 1918952 h 4288665"/>
                <a:gd name="connsiteX28" fmla="*/ 2846231 w 2910625"/>
                <a:gd name="connsiteY28" fmla="*/ 2060620 h 4288665"/>
                <a:gd name="connsiteX29" fmla="*/ 2807594 w 2910625"/>
                <a:gd name="connsiteY29" fmla="*/ 2434107 h 4288665"/>
                <a:gd name="connsiteX30" fmla="*/ 2781837 w 2910625"/>
                <a:gd name="connsiteY30" fmla="*/ 2550017 h 4288665"/>
                <a:gd name="connsiteX31" fmla="*/ 2768958 w 2910625"/>
                <a:gd name="connsiteY31" fmla="*/ 2588654 h 4288665"/>
                <a:gd name="connsiteX32" fmla="*/ 2743200 w 2910625"/>
                <a:gd name="connsiteY32" fmla="*/ 2640169 h 4288665"/>
                <a:gd name="connsiteX33" fmla="*/ 2691684 w 2910625"/>
                <a:gd name="connsiteY33" fmla="*/ 2743200 h 4288665"/>
                <a:gd name="connsiteX34" fmla="*/ 2678806 w 2910625"/>
                <a:gd name="connsiteY34" fmla="*/ 2781837 h 4288665"/>
                <a:gd name="connsiteX35" fmla="*/ 2653048 w 2910625"/>
                <a:gd name="connsiteY35" fmla="*/ 2820473 h 4288665"/>
                <a:gd name="connsiteX36" fmla="*/ 2627290 w 2910625"/>
                <a:gd name="connsiteY36" fmla="*/ 2871989 h 4288665"/>
                <a:gd name="connsiteX37" fmla="*/ 2472744 w 2910625"/>
                <a:gd name="connsiteY37" fmla="*/ 3000778 h 4288665"/>
                <a:gd name="connsiteX38" fmla="*/ 2434107 w 2910625"/>
                <a:gd name="connsiteY38" fmla="*/ 3013656 h 4288665"/>
                <a:gd name="connsiteX39" fmla="*/ 2369713 w 2910625"/>
                <a:gd name="connsiteY39" fmla="*/ 3039414 h 4288665"/>
                <a:gd name="connsiteX40" fmla="*/ 2240924 w 2910625"/>
                <a:gd name="connsiteY40" fmla="*/ 3078051 h 4288665"/>
                <a:gd name="connsiteX41" fmla="*/ 2215166 w 2910625"/>
                <a:gd name="connsiteY41" fmla="*/ 3322749 h 4288665"/>
                <a:gd name="connsiteX42" fmla="*/ 2202287 w 2910625"/>
                <a:gd name="connsiteY42" fmla="*/ 3464417 h 4288665"/>
                <a:gd name="connsiteX43" fmla="*/ 2176530 w 2910625"/>
                <a:gd name="connsiteY43" fmla="*/ 3567448 h 4288665"/>
                <a:gd name="connsiteX44" fmla="*/ 2137893 w 2910625"/>
                <a:gd name="connsiteY44" fmla="*/ 3721994 h 4288665"/>
                <a:gd name="connsiteX45" fmla="*/ 2112135 w 2910625"/>
                <a:gd name="connsiteY45" fmla="*/ 3773510 h 4288665"/>
                <a:gd name="connsiteX46" fmla="*/ 2099256 w 2910625"/>
                <a:gd name="connsiteY46" fmla="*/ 3812147 h 4288665"/>
                <a:gd name="connsiteX47" fmla="*/ 2060620 w 2910625"/>
                <a:gd name="connsiteY47" fmla="*/ 3863662 h 4288665"/>
                <a:gd name="connsiteX48" fmla="*/ 2009104 w 2910625"/>
                <a:gd name="connsiteY48" fmla="*/ 3953814 h 4288665"/>
                <a:gd name="connsiteX49" fmla="*/ 1918952 w 2910625"/>
                <a:gd name="connsiteY49" fmla="*/ 4043966 h 4288665"/>
                <a:gd name="connsiteX50" fmla="*/ 1841679 w 2910625"/>
                <a:gd name="connsiteY50" fmla="*/ 4108361 h 4288665"/>
                <a:gd name="connsiteX51" fmla="*/ 1738648 w 2910625"/>
                <a:gd name="connsiteY51" fmla="*/ 4185634 h 4288665"/>
                <a:gd name="connsiteX52" fmla="*/ 1635617 w 2910625"/>
                <a:gd name="connsiteY52" fmla="*/ 4211392 h 4288665"/>
                <a:gd name="connsiteX53" fmla="*/ 1532586 w 2910625"/>
                <a:gd name="connsiteY53" fmla="*/ 4250028 h 4288665"/>
                <a:gd name="connsiteX54" fmla="*/ 1468192 w 2910625"/>
                <a:gd name="connsiteY54" fmla="*/ 4262907 h 4288665"/>
                <a:gd name="connsiteX55" fmla="*/ 1429555 w 2910625"/>
                <a:gd name="connsiteY55" fmla="*/ 4275786 h 4288665"/>
                <a:gd name="connsiteX56" fmla="*/ 1249251 w 2910625"/>
                <a:gd name="connsiteY56" fmla="*/ 4288665 h 4288665"/>
                <a:gd name="connsiteX57" fmla="*/ 1004552 w 2910625"/>
                <a:gd name="connsiteY57" fmla="*/ 4275786 h 4288665"/>
                <a:gd name="connsiteX58" fmla="*/ 862884 w 2910625"/>
                <a:gd name="connsiteY58" fmla="*/ 4211392 h 4288665"/>
                <a:gd name="connsiteX59" fmla="*/ 824248 w 2910625"/>
                <a:gd name="connsiteY59" fmla="*/ 4185634 h 4288665"/>
                <a:gd name="connsiteX60" fmla="*/ 785611 w 2910625"/>
                <a:gd name="connsiteY60" fmla="*/ 4146997 h 4288665"/>
                <a:gd name="connsiteX61" fmla="*/ 708338 w 2910625"/>
                <a:gd name="connsiteY61" fmla="*/ 4121240 h 4288665"/>
                <a:gd name="connsiteX62" fmla="*/ 669701 w 2910625"/>
                <a:gd name="connsiteY62" fmla="*/ 4082603 h 4288665"/>
                <a:gd name="connsiteX63" fmla="*/ 631065 w 2910625"/>
                <a:gd name="connsiteY63" fmla="*/ 4069724 h 4288665"/>
                <a:gd name="connsiteX64" fmla="*/ 540913 w 2910625"/>
                <a:gd name="connsiteY64" fmla="*/ 3979572 h 4288665"/>
                <a:gd name="connsiteX65" fmla="*/ 489397 w 2910625"/>
                <a:gd name="connsiteY65" fmla="*/ 3928056 h 4288665"/>
                <a:gd name="connsiteX66" fmla="*/ 450761 w 2910625"/>
                <a:gd name="connsiteY66" fmla="*/ 3863662 h 4288665"/>
                <a:gd name="connsiteX67" fmla="*/ 373487 w 2910625"/>
                <a:gd name="connsiteY67" fmla="*/ 3747752 h 4288665"/>
                <a:gd name="connsiteX68" fmla="*/ 296214 w 2910625"/>
                <a:gd name="connsiteY68" fmla="*/ 3644721 h 4288665"/>
                <a:gd name="connsiteX69" fmla="*/ 283335 w 2910625"/>
                <a:gd name="connsiteY69" fmla="*/ 3606085 h 4288665"/>
                <a:gd name="connsiteX70" fmla="*/ 244699 w 2910625"/>
                <a:gd name="connsiteY70" fmla="*/ 3554569 h 4288665"/>
                <a:gd name="connsiteX71" fmla="*/ 154546 w 2910625"/>
                <a:gd name="connsiteY71" fmla="*/ 3425780 h 4288665"/>
                <a:gd name="connsiteX72" fmla="*/ 77273 w 2910625"/>
                <a:gd name="connsiteY72" fmla="*/ 3271234 h 4288665"/>
                <a:gd name="connsiteX73" fmla="*/ 38637 w 2910625"/>
                <a:gd name="connsiteY73" fmla="*/ 3206840 h 4288665"/>
                <a:gd name="connsiteX74" fmla="*/ 0 w 2910625"/>
                <a:gd name="connsiteY74" fmla="*/ 3078051 h 4288665"/>
                <a:gd name="connsiteX75" fmla="*/ 38637 w 2910625"/>
                <a:gd name="connsiteY75" fmla="*/ 2807594 h 4288665"/>
                <a:gd name="connsiteX76" fmla="*/ 51515 w 2910625"/>
                <a:gd name="connsiteY76" fmla="*/ 2768958 h 4288665"/>
                <a:gd name="connsiteX77" fmla="*/ 90152 w 2910625"/>
                <a:gd name="connsiteY77" fmla="*/ 2730321 h 4288665"/>
                <a:gd name="connsiteX78" fmla="*/ 141668 w 2910625"/>
                <a:gd name="connsiteY78" fmla="*/ 2704564 h 4288665"/>
                <a:gd name="connsiteX79" fmla="*/ 180304 w 2910625"/>
                <a:gd name="connsiteY79" fmla="*/ 2678806 h 4288665"/>
                <a:gd name="connsiteX80" fmla="*/ 206062 w 2910625"/>
                <a:gd name="connsiteY80" fmla="*/ 2446986 h 4288665"/>
                <a:gd name="connsiteX81" fmla="*/ 218941 w 2910625"/>
                <a:gd name="connsiteY81" fmla="*/ 2318197 h 4288665"/>
                <a:gd name="connsiteX82" fmla="*/ 231820 w 2910625"/>
                <a:gd name="connsiteY82" fmla="*/ 2240924 h 4288665"/>
                <a:gd name="connsiteX83" fmla="*/ 257577 w 2910625"/>
                <a:gd name="connsiteY83" fmla="*/ 2163651 h 4288665"/>
                <a:gd name="connsiteX84" fmla="*/ 270456 w 2910625"/>
                <a:gd name="connsiteY84" fmla="*/ 1970468 h 4288665"/>
                <a:gd name="connsiteX85" fmla="*/ 218941 w 2910625"/>
                <a:gd name="connsiteY85" fmla="*/ 1545465 h 4288665"/>
                <a:gd name="connsiteX86" fmla="*/ 206062 w 2910625"/>
                <a:gd name="connsiteY86" fmla="*/ 1481071 h 4288665"/>
                <a:gd name="connsiteX87" fmla="*/ 128789 w 2910625"/>
                <a:gd name="connsiteY87" fmla="*/ 1352282 h 4288665"/>
                <a:gd name="connsiteX88" fmla="*/ 103031 w 2910625"/>
                <a:gd name="connsiteY88" fmla="*/ 1313645 h 4288665"/>
                <a:gd name="connsiteX89" fmla="*/ 77273 w 2910625"/>
                <a:gd name="connsiteY89" fmla="*/ 1275009 h 4288665"/>
                <a:gd name="connsiteX90" fmla="*/ 51515 w 2910625"/>
                <a:gd name="connsiteY90" fmla="*/ 1081825 h 4288665"/>
                <a:gd name="connsiteX91" fmla="*/ 38637 w 2910625"/>
                <a:gd name="connsiteY91" fmla="*/ 901521 h 4288665"/>
                <a:gd name="connsiteX92" fmla="*/ 25758 w 2910625"/>
                <a:gd name="connsiteY92" fmla="*/ 862885 h 4288665"/>
                <a:gd name="connsiteX93" fmla="*/ 0 w 2910625"/>
                <a:gd name="connsiteY93" fmla="*/ 746975 h 4288665"/>
                <a:gd name="connsiteX94" fmla="*/ 51515 w 2910625"/>
                <a:gd name="connsiteY94" fmla="*/ 425003 h 4288665"/>
                <a:gd name="connsiteX95" fmla="*/ 77273 w 2910625"/>
                <a:gd name="connsiteY95" fmla="*/ 386366 h 4288665"/>
                <a:gd name="connsiteX96" fmla="*/ 128789 w 2910625"/>
                <a:gd name="connsiteY96" fmla="*/ 347730 h 4288665"/>
                <a:gd name="connsiteX97" fmla="*/ 206062 w 2910625"/>
                <a:gd name="connsiteY97" fmla="*/ 309093 h 4288665"/>
                <a:gd name="connsiteX98" fmla="*/ 296214 w 2910625"/>
                <a:gd name="connsiteY98" fmla="*/ 257578 h 4288665"/>
                <a:gd name="connsiteX99" fmla="*/ 412124 w 2910625"/>
                <a:gd name="connsiteY99" fmla="*/ 206062 h 4288665"/>
                <a:gd name="connsiteX100" fmla="*/ 553792 w 2910625"/>
                <a:gd name="connsiteY100" fmla="*/ 193183 h 4288665"/>
                <a:gd name="connsiteX101" fmla="*/ 618186 w 2910625"/>
                <a:gd name="connsiteY101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2034862 w 2910625"/>
                <a:gd name="connsiteY10" fmla="*/ 425003 h 4288665"/>
                <a:gd name="connsiteX11" fmla="*/ 2034862 w 2910625"/>
                <a:gd name="connsiteY11" fmla="*/ 425003 h 4288665"/>
                <a:gd name="connsiteX12" fmla="*/ 2125014 w 2910625"/>
                <a:gd name="connsiteY12" fmla="*/ 643944 h 4288665"/>
                <a:gd name="connsiteX13" fmla="*/ 2279561 w 2910625"/>
                <a:gd name="connsiteY13" fmla="*/ 682580 h 4288665"/>
                <a:gd name="connsiteX14" fmla="*/ 2369713 w 2910625"/>
                <a:gd name="connsiteY14" fmla="*/ 746975 h 4288665"/>
                <a:gd name="connsiteX15" fmla="*/ 2421228 w 2910625"/>
                <a:gd name="connsiteY15" fmla="*/ 772733 h 4288665"/>
                <a:gd name="connsiteX16" fmla="*/ 2550017 w 2910625"/>
                <a:gd name="connsiteY16" fmla="*/ 927279 h 4288665"/>
                <a:gd name="connsiteX17" fmla="*/ 2627290 w 2910625"/>
                <a:gd name="connsiteY17" fmla="*/ 1017431 h 4288665"/>
                <a:gd name="connsiteX18" fmla="*/ 2678806 w 2910625"/>
                <a:gd name="connsiteY18" fmla="*/ 1120462 h 4288665"/>
                <a:gd name="connsiteX19" fmla="*/ 2743200 w 2910625"/>
                <a:gd name="connsiteY19" fmla="*/ 1262130 h 4288665"/>
                <a:gd name="connsiteX20" fmla="*/ 2807594 w 2910625"/>
                <a:gd name="connsiteY20" fmla="*/ 1403797 h 4288665"/>
                <a:gd name="connsiteX21" fmla="*/ 2833352 w 2910625"/>
                <a:gd name="connsiteY21" fmla="*/ 1455313 h 4288665"/>
                <a:gd name="connsiteX22" fmla="*/ 2884868 w 2910625"/>
                <a:gd name="connsiteY22" fmla="*/ 1584102 h 4288665"/>
                <a:gd name="connsiteX23" fmla="*/ 2897746 w 2910625"/>
                <a:gd name="connsiteY23" fmla="*/ 1635617 h 4288665"/>
                <a:gd name="connsiteX24" fmla="*/ 2910625 w 2910625"/>
                <a:gd name="connsiteY24" fmla="*/ 1674254 h 4288665"/>
                <a:gd name="connsiteX25" fmla="*/ 2897746 w 2910625"/>
                <a:gd name="connsiteY25" fmla="*/ 1828800 h 4288665"/>
                <a:gd name="connsiteX26" fmla="*/ 2871989 w 2910625"/>
                <a:gd name="connsiteY26" fmla="*/ 1918952 h 4288665"/>
                <a:gd name="connsiteX27" fmla="*/ 2846231 w 2910625"/>
                <a:gd name="connsiteY27" fmla="*/ 2060620 h 4288665"/>
                <a:gd name="connsiteX28" fmla="*/ 2807594 w 2910625"/>
                <a:gd name="connsiteY28" fmla="*/ 2434107 h 4288665"/>
                <a:gd name="connsiteX29" fmla="*/ 2781837 w 2910625"/>
                <a:gd name="connsiteY29" fmla="*/ 2550017 h 4288665"/>
                <a:gd name="connsiteX30" fmla="*/ 2768958 w 2910625"/>
                <a:gd name="connsiteY30" fmla="*/ 2588654 h 4288665"/>
                <a:gd name="connsiteX31" fmla="*/ 2743200 w 2910625"/>
                <a:gd name="connsiteY31" fmla="*/ 2640169 h 4288665"/>
                <a:gd name="connsiteX32" fmla="*/ 2691684 w 2910625"/>
                <a:gd name="connsiteY32" fmla="*/ 2743200 h 4288665"/>
                <a:gd name="connsiteX33" fmla="*/ 2678806 w 2910625"/>
                <a:gd name="connsiteY33" fmla="*/ 2781837 h 4288665"/>
                <a:gd name="connsiteX34" fmla="*/ 2653048 w 2910625"/>
                <a:gd name="connsiteY34" fmla="*/ 2820473 h 4288665"/>
                <a:gd name="connsiteX35" fmla="*/ 2627290 w 2910625"/>
                <a:gd name="connsiteY35" fmla="*/ 2871989 h 4288665"/>
                <a:gd name="connsiteX36" fmla="*/ 2472744 w 2910625"/>
                <a:gd name="connsiteY36" fmla="*/ 3000778 h 4288665"/>
                <a:gd name="connsiteX37" fmla="*/ 2434107 w 2910625"/>
                <a:gd name="connsiteY37" fmla="*/ 3013656 h 4288665"/>
                <a:gd name="connsiteX38" fmla="*/ 2369713 w 2910625"/>
                <a:gd name="connsiteY38" fmla="*/ 3039414 h 4288665"/>
                <a:gd name="connsiteX39" fmla="*/ 2240924 w 2910625"/>
                <a:gd name="connsiteY39" fmla="*/ 3078051 h 4288665"/>
                <a:gd name="connsiteX40" fmla="*/ 2215166 w 2910625"/>
                <a:gd name="connsiteY40" fmla="*/ 3322749 h 4288665"/>
                <a:gd name="connsiteX41" fmla="*/ 2202287 w 2910625"/>
                <a:gd name="connsiteY41" fmla="*/ 3464417 h 4288665"/>
                <a:gd name="connsiteX42" fmla="*/ 2176530 w 2910625"/>
                <a:gd name="connsiteY42" fmla="*/ 3567448 h 4288665"/>
                <a:gd name="connsiteX43" fmla="*/ 2137893 w 2910625"/>
                <a:gd name="connsiteY43" fmla="*/ 3721994 h 4288665"/>
                <a:gd name="connsiteX44" fmla="*/ 2112135 w 2910625"/>
                <a:gd name="connsiteY44" fmla="*/ 3773510 h 4288665"/>
                <a:gd name="connsiteX45" fmla="*/ 2099256 w 2910625"/>
                <a:gd name="connsiteY45" fmla="*/ 3812147 h 4288665"/>
                <a:gd name="connsiteX46" fmla="*/ 2060620 w 2910625"/>
                <a:gd name="connsiteY46" fmla="*/ 3863662 h 4288665"/>
                <a:gd name="connsiteX47" fmla="*/ 2009104 w 2910625"/>
                <a:gd name="connsiteY47" fmla="*/ 3953814 h 4288665"/>
                <a:gd name="connsiteX48" fmla="*/ 1918952 w 2910625"/>
                <a:gd name="connsiteY48" fmla="*/ 4043966 h 4288665"/>
                <a:gd name="connsiteX49" fmla="*/ 1841679 w 2910625"/>
                <a:gd name="connsiteY49" fmla="*/ 4108361 h 4288665"/>
                <a:gd name="connsiteX50" fmla="*/ 1738648 w 2910625"/>
                <a:gd name="connsiteY50" fmla="*/ 4185634 h 4288665"/>
                <a:gd name="connsiteX51" fmla="*/ 1635617 w 2910625"/>
                <a:gd name="connsiteY51" fmla="*/ 4211392 h 4288665"/>
                <a:gd name="connsiteX52" fmla="*/ 1532586 w 2910625"/>
                <a:gd name="connsiteY52" fmla="*/ 4250028 h 4288665"/>
                <a:gd name="connsiteX53" fmla="*/ 1468192 w 2910625"/>
                <a:gd name="connsiteY53" fmla="*/ 4262907 h 4288665"/>
                <a:gd name="connsiteX54" fmla="*/ 1429555 w 2910625"/>
                <a:gd name="connsiteY54" fmla="*/ 4275786 h 4288665"/>
                <a:gd name="connsiteX55" fmla="*/ 1249251 w 2910625"/>
                <a:gd name="connsiteY55" fmla="*/ 4288665 h 4288665"/>
                <a:gd name="connsiteX56" fmla="*/ 1004552 w 2910625"/>
                <a:gd name="connsiteY56" fmla="*/ 4275786 h 4288665"/>
                <a:gd name="connsiteX57" fmla="*/ 862884 w 2910625"/>
                <a:gd name="connsiteY57" fmla="*/ 4211392 h 4288665"/>
                <a:gd name="connsiteX58" fmla="*/ 824248 w 2910625"/>
                <a:gd name="connsiteY58" fmla="*/ 4185634 h 4288665"/>
                <a:gd name="connsiteX59" fmla="*/ 785611 w 2910625"/>
                <a:gd name="connsiteY59" fmla="*/ 4146997 h 4288665"/>
                <a:gd name="connsiteX60" fmla="*/ 708338 w 2910625"/>
                <a:gd name="connsiteY60" fmla="*/ 4121240 h 4288665"/>
                <a:gd name="connsiteX61" fmla="*/ 669701 w 2910625"/>
                <a:gd name="connsiteY61" fmla="*/ 4082603 h 4288665"/>
                <a:gd name="connsiteX62" fmla="*/ 631065 w 2910625"/>
                <a:gd name="connsiteY62" fmla="*/ 4069724 h 4288665"/>
                <a:gd name="connsiteX63" fmla="*/ 540913 w 2910625"/>
                <a:gd name="connsiteY63" fmla="*/ 3979572 h 4288665"/>
                <a:gd name="connsiteX64" fmla="*/ 489397 w 2910625"/>
                <a:gd name="connsiteY64" fmla="*/ 3928056 h 4288665"/>
                <a:gd name="connsiteX65" fmla="*/ 450761 w 2910625"/>
                <a:gd name="connsiteY65" fmla="*/ 3863662 h 4288665"/>
                <a:gd name="connsiteX66" fmla="*/ 373487 w 2910625"/>
                <a:gd name="connsiteY66" fmla="*/ 3747752 h 4288665"/>
                <a:gd name="connsiteX67" fmla="*/ 296214 w 2910625"/>
                <a:gd name="connsiteY67" fmla="*/ 3644721 h 4288665"/>
                <a:gd name="connsiteX68" fmla="*/ 283335 w 2910625"/>
                <a:gd name="connsiteY68" fmla="*/ 3606085 h 4288665"/>
                <a:gd name="connsiteX69" fmla="*/ 244699 w 2910625"/>
                <a:gd name="connsiteY69" fmla="*/ 3554569 h 4288665"/>
                <a:gd name="connsiteX70" fmla="*/ 154546 w 2910625"/>
                <a:gd name="connsiteY70" fmla="*/ 3425780 h 4288665"/>
                <a:gd name="connsiteX71" fmla="*/ 77273 w 2910625"/>
                <a:gd name="connsiteY71" fmla="*/ 3271234 h 4288665"/>
                <a:gd name="connsiteX72" fmla="*/ 38637 w 2910625"/>
                <a:gd name="connsiteY72" fmla="*/ 3206840 h 4288665"/>
                <a:gd name="connsiteX73" fmla="*/ 0 w 2910625"/>
                <a:gd name="connsiteY73" fmla="*/ 3078051 h 4288665"/>
                <a:gd name="connsiteX74" fmla="*/ 38637 w 2910625"/>
                <a:gd name="connsiteY74" fmla="*/ 2807594 h 4288665"/>
                <a:gd name="connsiteX75" fmla="*/ 51515 w 2910625"/>
                <a:gd name="connsiteY75" fmla="*/ 2768958 h 4288665"/>
                <a:gd name="connsiteX76" fmla="*/ 90152 w 2910625"/>
                <a:gd name="connsiteY76" fmla="*/ 2730321 h 4288665"/>
                <a:gd name="connsiteX77" fmla="*/ 141668 w 2910625"/>
                <a:gd name="connsiteY77" fmla="*/ 2704564 h 4288665"/>
                <a:gd name="connsiteX78" fmla="*/ 180304 w 2910625"/>
                <a:gd name="connsiteY78" fmla="*/ 2678806 h 4288665"/>
                <a:gd name="connsiteX79" fmla="*/ 206062 w 2910625"/>
                <a:gd name="connsiteY79" fmla="*/ 2446986 h 4288665"/>
                <a:gd name="connsiteX80" fmla="*/ 218941 w 2910625"/>
                <a:gd name="connsiteY80" fmla="*/ 2318197 h 4288665"/>
                <a:gd name="connsiteX81" fmla="*/ 231820 w 2910625"/>
                <a:gd name="connsiteY81" fmla="*/ 2240924 h 4288665"/>
                <a:gd name="connsiteX82" fmla="*/ 257577 w 2910625"/>
                <a:gd name="connsiteY82" fmla="*/ 2163651 h 4288665"/>
                <a:gd name="connsiteX83" fmla="*/ 270456 w 2910625"/>
                <a:gd name="connsiteY83" fmla="*/ 1970468 h 4288665"/>
                <a:gd name="connsiteX84" fmla="*/ 218941 w 2910625"/>
                <a:gd name="connsiteY84" fmla="*/ 1545465 h 4288665"/>
                <a:gd name="connsiteX85" fmla="*/ 206062 w 2910625"/>
                <a:gd name="connsiteY85" fmla="*/ 1481071 h 4288665"/>
                <a:gd name="connsiteX86" fmla="*/ 128789 w 2910625"/>
                <a:gd name="connsiteY86" fmla="*/ 1352282 h 4288665"/>
                <a:gd name="connsiteX87" fmla="*/ 103031 w 2910625"/>
                <a:gd name="connsiteY87" fmla="*/ 1313645 h 4288665"/>
                <a:gd name="connsiteX88" fmla="*/ 77273 w 2910625"/>
                <a:gd name="connsiteY88" fmla="*/ 1275009 h 4288665"/>
                <a:gd name="connsiteX89" fmla="*/ 51515 w 2910625"/>
                <a:gd name="connsiteY89" fmla="*/ 1081825 h 4288665"/>
                <a:gd name="connsiteX90" fmla="*/ 38637 w 2910625"/>
                <a:gd name="connsiteY90" fmla="*/ 901521 h 4288665"/>
                <a:gd name="connsiteX91" fmla="*/ 25758 w 2910625"/>
                <a:gd name="connsiteY91" fmla="*/ 862885 h 4288665"/>
                <a:gd name="connsiteX92" fmla="*/ 0 w 2910625"/>
                <a:gd name="connsiteY92" fmla="*/ 746975 h 4288665"/>
                <a:gd name="connsiteX93" fmla="*/ 51515 w 2910625"/>
                <a:gd name="connsiteY93" fmla="*/ 425003 h 4288665"/>
                <a:gd name="connsiteX94" fmla="*/ 77273 w 2910625"/>
                <a:gd name="connsiteY94" fmla="*/ 386366 h 4288665"/>
                <a:gd name="connsiteX95" fmla="*/ 128789 w 2910625"/>
                <a:gd name="connsiteY95" fmla="*/ 347730 h 4288665"/>
                <a:gd name="connsiteX96" fmla="*/ 206062 w 2910625"/>
                <a:gd name="connsiteY96" fmla="*/ 309093 h 4288665"/>
                <a:gd name="connsiteX97" fmla="*/ 296214 w 2910625"/>
                <a:gd name="connsiteY97" fmla="*/ 257578 h 4288665"/>
                <a:gd name="connsiteX98" fmla="*/ 412124 w 2910625"/>
                <a:gd name="connsiteY98" fmla="*/ 206062 h 4288665"/>
                <a:gd name="connsiteX99" fmla="*/ 553792 w 2910625"/>
                <a:gd name="connsiteY99" fmla="*/ 193183 h 4288665"/>
                <a:gd name="connsiteX100" fmla="*/ 618186 w 2910625"/>
                <a:gd name="connsiteY100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171977 w 2910625"/>
                <a:gd name="connsiteY5" fmla="*/ 0 h 4288665"/>
                <a:gd name="connsiteX6" fmla="*/ 1661375 w 2910625"/>
                <a:gd name="connsiteY6" fmla="*/ 12879 h 4288665"/>
                <a:gd name="connsiteX7" fmla="*/ 1777284 w 2910625"/>
                <a:gd name="connsiteY7" fmla="*/ 64394 h 4288665"/>
                <a:gd name="connsiteX8" fmla="*/ 1867437 w 2910625"/>
                <a:gd name="connsiteY8" fmla="*/ 103031 h 4288665"/>
                <a:gd name="connsiteX9" fmla="*/ 2034862 w 2910625"/>
                <a:gd name="connsiteY9" fmla="*/ 425003 h 4288665"/>
                <a:gd name="connsiteX10" fmla="*/ 2034862 w 2910625"/>
                <a:gd name="connsiteY10" fmla="*/ 425003 h 4288665"/>
                <a:gd name="connsiteX11" fmla="*/ 2125014 w 2910625"/>
                <a:gd name="connsiteY11" fmla="*/ 643944 h 4288665"/>
                <a:gd name="connsiteX12" fmla="*/ 2279561 w 2910625"/>
                <a:gd name="connsiteY12" fmla="*/ 682580 h 4288665"/>
                <a:gd name="connsiteX13" fmla="*/ 2369713 w 2910625"/>
                <a:gd name="connsiteY13" fmla="*/ 746975 h 4288665"/>
                <a:gd name="connsiteX14" fmla="*/ 2421228 w 2910625"/>
                <a:gd name="connsiteY14" fmla="*/ 772733 h 4288665"/>
                <a:gd name="connsiteX15" fmla="*/ 2550017 w 2910625"/>
                <a:gd name="connsiteY15" fmla="*/ 927279 h 4288665"/>
                <a:gd name="connsiteX16" fmla="*/ 2627290 w 2910625"/>
                <a:gd name="connsiteY16" fmla="*/ 1017431 h 4288665"/>
                <a:gd name="connsiteX17" fmla="*/ 2678806 w 2910625"/>
                <a:gd name="connsiteY17" fmla="*/ 1120462 h 4288665"/>
                <a:gd name="connsiteX18" fmla="*/ 2743200 w 2910625"/>
                <a:gd name="connsiteY18" fmla="*/ 1262130 h 4288665"/>
                <a:gd name="connsiteX19" fmla="*/ 2807594 w 2910625"/>
                <a:gd name="connsiteY19" fmla="*/ 1403797 h 4288665"/>
                <a:gd name="connsiteX20" fmla="*/ 2833352 w 2910625"/>
                <a:gd name="connsiteY20" fmla="*/ 1455313 h 4288665"/>
                <a:gd name="connsiteX21" fmla="*/ 2884868 w 2910625"/>
                <a:gd name="connsiteY21" fmla="*/ 1584102 h 4288665"/>
                <a:gd name="connsiteX22" fmla="*/ 2897746 w 2910625"/>
                <a:gd name="connsiteY22" fmla="*/ 1635617 h 4288665"/>
                <a:gd name="connsiteX23" fmla="*/ 2910625 w 2910625"/>
                <a:gd name="connsiteY23" fmla="*/ 1674254 h 4288665"/>
                <a:gd name="connsiteX24" fmla="*/ 2897746 w 2910625"/>
                <a:gd name="connsiteY24" fmla="*/ 1828800 h 4288665"/>
                <a:gd name="connsiteX25" fmla="*/ 2871989 w 2910625"/>
                <a:gd name="connsiteY25" fmla="*/ 1918952 h 4288665"/>
                <a:gd name="connsiteX26" fmla="*/ 2846231 w 2910625"/>
                <a:gd name="connsiteY26" fmla="*/ 2060620 h 4288665"/>
                <a:gd name="connsiteX27" fmla="*/ 2807594 w 2910625"/>
                <a:gd name="connsiteY27" fmla="*/ 2434107 h 4288665"/>
                <a:gd name="connsiteX28" fmla="*/ 2781837 w 2910625"/>
                <a:gd name="connsiteY28" fmla="*/ 2550017 h 4288665"/>
                <a:gd name="connsiteX29" fmla="*/ 2768958 w 2910625"/>
                <a:gd name="connsiteY29" fmla="*/ 2588654 h 4288665"/>
                <a:gd name="connsiteX30" fmla="*/ 2743200 w 2910625"/>
                <a:gd name="connsiteY30" fmla="*/ 2640169 h 4288665"/>
                <a:gd name="connsiteX31" fmla="*/ 2691684 w 2910625"/>
                <a:gd name="connsiteY31" fmla="*/ 2743200 h 4288665"/>
                <a:gd name="connsiteX32" fmla="*/ 2678806 w 2910625"/>
                <a:gd name="connsiteY32" fmla="*/ 2781837 h 4288665"/>
                <a:gd name="connsiteX33" fmla="*/ 2653048 w 2910625"/>
                <a:gd name="connsiteY33" fmla="*/ 2820473 h 4288665"/>
                <a:gd name="connsiteX34" fmla="*/ 2627290 w 2910625"/>
                <a:gd name="connsiteY34" fmla="*/ 2871989 h 4288665"/>
                <a:gd name="connsiteX35" fmla="*/ 2472744 w 2910625"/>
                <a:gd name="connsiteY35" fmla="*/ 3000778 h 4288665"/>
                <a:gd name="connsiteX36" fmla="*/ 2434107 w 2910625"/>
                <a:gd name="connsiteY36" fmla="*/ 3013656 h 4288665"/>
                <a:gd name="connsiteX37" fmla="*/ 2369713 w 2910625"/>
                <a:gd name="connsiteY37" fmla="*/ 3039414 h 4288665"/>
                <a:gd name="connsiteX38" fmla="*/ 2240924 w 2910625"/>
                <a:gd name="connsiteY38" fmla="*/ 3078051 h 4288665"/>
                <a:gd name="connsiteX39" fmla="*/ 2215166 w 2910625"/>
                <a:gd name="connsiteY39" fmla="*/ 3322749 h 4288665"/>
                <a:gd name="connsiteX40" fmla="*/ 2202287 w 2910625"/>
                <a:gd name="connsiteY40" fmla="*/ 3464417 h 4288665"/>
                <a:gd name="connsiteX41" fmla="*/ 2176530 w 2910625"/>
                <a:gd name="connsiteY41" fmla="*/ 3567448 h 4288665"/>
                <a:gd name="connsiteX42" fmla="*/ 2137893 w 2910625"/>
                <a:gd name="connsiteY42" fmla="*/ 3721994 h 4288665"/>
                <a:gd name="connsiteX43" fmla="*/ 2112135 w 2910625"/>
                <a:gd name="connsiteY43" fmla="*/ 3773510 h 4288665"/>
                <a:gd name="connsiteX44" fmla="*/ 2099256 w 2910625"/>
                <a:gd name="connsiteY44" fmla="*/ 3812147 h 4288665"/>
                <a:gd name="connsiteX45" fmla="*/ 2060620 w 2910625"/>
                <a:gd name="connsiteY45" fmla="*/ 3863662 h 4288665"/>
                <a:gd name="connsiteX46" fmla="*/ 2009104 w 2910625"/>
                <a:gd name="connsiteY46" fmla="*/ 3953814 h 4288665"/>
                <a:gd name="connsiteX47" fmla="*/ 1918952 w 2910625"/>
                <a:gd name="connsiteY47" fmla="*/ 4043966 h 4288665"/>
                <a:gd name="connsiteX48" fmla="*/ 1841679 w 2910625"/>
                <a:gd name="connsiteY48" fmla="*/ 4108361 h 4288665"/>
                <a:gd name="connsiteX49" fmla="*/ 1738648 w 2910625"/>
                <a:gd name="connsiteY49" fmla="*/ 4185634 h 4288665"/>
                <a:gd name="connsiteX50" fmla="*/ 1635617 w 2910625"/>
                <a:gd name="connsiteY50" fmla="*/ 4211392 h 4288665"/>
                <a:gd name="connsiteX51" fmla="*/ 1532586 w 2910625"/>
                <a:gd name="connsiteY51" fmla="*/ 4250028 h 4288665"/>
                <a:gd name="connsiteX52" fmla="*/ 1468192 w 2910625"/>
                <a:gd name="connsiteY52" fmla="*/ 4262907 h 4288665"/>
                <a:gd name="connsiteX53" fmla="*/ 1429555 w 2910625"/>
                <a:gd name="connsiteY53" fmla="*/ 4275786 h 4288665"/>
                <a:gd name="connsiteX54" fmla="*/ 1249251 w 2910625"/>
                <a:gd name="connsiteY54" fmla="*/ 4288665 h 4288665"/>
                <a:gd name="connsiteX55" fmla="*/ 1004552 w 2910625"/>
                <a:gd name="connsiteY55" fmla="*/ 4275786 h 4288665"/>
                <a:gd name="connsiteX56" fmla="*/ 862884 w 2910625"/>
                <a:gd name="connsiteY56" fmla="*/ 4211392 h 4288665"/>
                <a:gd name="connsiteX57" fmla="*/ 824248 w 2910625"/>
                <a:gd name="connsiteY57" fmla="*/ 4185634 h 4288665"/>
                <a:gd name="connsiteX58" fmla="*/ 785611 w 2910625"/>
                <a:gd name="connsiteY58" fmla="*/ 4146997 h 4288665"/>
                <a:gd name="connsiteX59" fmla="*/ 708338 w 2910625"/>
                <a:gd name="connsiteY59" fmla="*/ 4121240 h 4288665"/>
                <a:gd name="connsiteX60" fmla="*/ 669701 w 2910625"/>
                <a:gd name="connsiteY60" fmla="*/ 4082603 h 4288665"/>
                <a:gd name="connsiteX61" fmla="*/ 631065 w 2910625"/>
                <a:gd name="connsiteY61" fmla="*/ 4069724 h 4288665"/>
                <a:gd name="connsiteX62" fmla="*/ 540913 w 2910625"/>
                <a:gd name="connsiteY62" fmla="*/ 3979572 h 4288665"/>
                <a:gd name="connsiteX63" fmla="*/ 489397 w 2910625"/>
                <a:gd name="connsiteY63" fmla="*/ 3928056 h 4288665"/>
                <a:gd name="connsiteX64" fmla="*/ 450761 w 2910625"/>
                <a:gd name="connsiteY64" fmla="*/ 3863662 h 4288665"/>
                <a:gd name="connsiteX65" fmla="*/ 373487 w 2910625"/>
                <a:gd name="connsiteY65" fmla="*/ 3747752 h 4288665"/>
                <a:gd name="connsiteX66" fmla="*/ 296214 w 2910625"/>
                <a:gd name="connsiteY66" fmla="*/ 3644721 h 4288665"/>
                <a:gd name="connsiteX67" fmla="*/ 283335 w 2910625"/>
                <a:gd name="connsiteY67" fmla="*/ 3606085 h 4288665"/>
                <a:gd name="connsiteX68" fmla="*/ 244699 w 2910625"/>
                <a:gd name="connsiteY68" fmla="*/ 3554569 h 4288665"/>
                <a:gd name="connsiteX69" fmla="*/ 154546 w 2910625"/>
                <a:gd name="connsiteY69" fmla="*/ 3425780 h 4288665"/>
                <a:gd name="connsiteX70" fmla="*/ 77273 w 2910625"/>
                <a:gd name="connsiteY70" fmla="*/ 3271234 h 4288665"/>
                <a:gd name="connsiteX71" fmla="*/ 38637 w 2910625"/>
                <a:gd name="connsiteY71" fmla="*/ 3206840 h 4288665"/>
                <a:gd name="connsiteX72" fmla="*/ 0 w 2910625"/>
                <a:gd name="connsiteY72" fmla="*/ 3078051 h 4288665"/>
                <a:gd name="connsiteX73" fmla="*/ 38637 w 2910625"/>
                <a:gd name="connsiteY73" fmla="*/ 2807594 h 4288665"/>
                <a:gd name="connsiteX74" fmla="*/ 51515 w 2910625"/>
                <a:gd name="connsiteY74" fmla="*/ 2768958 h 4288665"/>
                <a:gd name="connsiteX75" fmla="*/ 90152 w 2910625"/>
                <a:gd name="connsiteY75" fmla="*/ 2730321 h 4288665"/>
                <a:gd name="connsiteX76" fmla="*/ 141668 w 2910625"/>
                <a:gd name="connsiteY76" fmla="*/ 2704564 h 4288665"/>
                <a:gd name="connsiteX77" fmla="*/ 180304 w 2910625"/>
                <a:gd name="connsiteY77" fmla="*/ 2678806 h 4288665"/>
                <a:gd name="connsiteX78" fmla="*/ 206062 w 2910625"/>
                <a:gd name="connsiteY78" fmla="*/ 2446986 h 4288665"/>
                <a:gd name="connsiteX79" fmla="*/ 218941 w 2910625"/>
                <a:gd name="connsiteY79" fmla="*/ 2318197 h 4288665"/>
                <a:gd name="connsiteX80" fmla="*/ 231820 w 2910625"/>
                <a:gd name="connsiteY80" fmla="*/ 2240924 h 4288665"/>
                <a:gd name="connsiteX81" fmla="*/ 257577 w 2910625"/>
                <a:gd name="connsiteY81" fmla="*/ 2163651 h 4288665"/>
                <a:gd name="connsiteX82" fmla="*/ 270456 w 2910625"/>
                <a:gd name="connsiteY82" fmla="*/ 1970468 h 4288665"/>
                <a:gd name="connsiteX83" fmla="*/ 218941 w 2910625"/>
                <a:gd name="connsiteY83" fmla="*/ 1545465 h 4288665"/>
                <a:gd name="connsiteX84" fmla="*/ 206062 w 2910625"/>
                <a:gd name="connsiteY84" fmla="*/ 1481071 h 4288665"/>
                <a:gd name="connsiteX85" fmla="*/ 128789 w 2910625"/>
                <a:gd name="connsiteY85" fmla="*/ 1352282 h 4288665"/>
                <a:gd name="connsiteX86" fmla="*/ 103031 w 2910625"/>
                <a:gd name="connsiteY86" fmla="*/ 1313645 h 4288665"/>
                <a:gd name="connsiteX87" fmla="*/ 77273 w 2910625"/>
                <a:gd name="connsiteY87" fmla="*/ 1275009 h 4288665"/>
                <a:gd name="connsiteX88" fmla="*/ 51515 w 2910625"/>
                <a:gd name="connsiteY88" fmla="*/ 1081825 h 4288665"/>
                <a:gd name="connsiteX89" fmla="*/ 38637 w 2910625"/>
                <a:gd name="connsiteY89" fmla="*/ 901521 h 4288665"/>
                <a:gd name="connsiteX90" fmla="*/ 25758 w 2910625"/>
                <a:gd name="connsiteY90" fmla="*/ 862885 h 4288665"/>
                <a:gd name="connsiteX91" fmla="*/ 0 w 2910625"/>
                <a:gd name="connsiteY91" fmla="*/ 746975 h 4288665"/>
                <a:gd name="connsiteX92" fmla="*/ 51515 w 2910625"/>
                <a:gd name="connsiteY92" fmla="*/ 425003 h 4288665"/>
                <a:gd name="connsiteX93" fmla="*/ 77273 w 2910625"/>
                <a:gd name="connsiteY93" fmla="*/ 386366 h 4288665"/>
                <a:gd name="connsiteX94" fmla="*/ 128789 w 2910625"/>
                <a:gd name="connsiteY94" fmla="*/ 347730 h 4288665"/>
                <a:gd name="connsiteX95" fmla="*/ 206062 w 2910625"/>
                <a:gd name="connsiteY95" fmla="*/ 309093 h 4288665"/>
                <a:gd name="connsiteX96" fmla="*/ 296214 w 2910625"/>
                <a:gd name="connsiteY96" fmla="*/ 257578 h 4288665"/>
                <a:gd name="connsiteX97" fmla="*/ 412124 w 2910625"/>
                <a:gd name="connsiteY97" fmla="*/ 206062 h 4288665"/>
                <a:gd name="connsiteX98" fmla="*/ 553792 w 2910625"/>
                <a:gd name="connsiteY98" fmla="*/ 193183 h 4288665"/>
                <a:gd name="connsiteX99" fmla="*/ 618186 w 2910625"/>
                <a:gd name="connsiteY9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98" fmla="*/ 618186 w 2910625"/>
                <a:gd name="connsiteY98" fmla="*/ 167425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553792 w 2910625"/>
                <a:gd name="connsiteY9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96214 w 2910625"/>
                <a:gd name="connsiteY94" fmla="*/ 257578 h 4288665"/>
                <a:gd name="connsiteX95" fmla="*/ 553792 w 2910625"/>
                <a:gd name="connsiteY9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296214 w 2910625"/>
                <a:gd name="connsiteY93" fmla="*/ 257578 h 4288665"/>
                <a:gd name="connsiteX94" fmla="*/ 553792 w 2910625"/>
                <a:gd name="connsiteY9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296214 w 2910625"/>
                <a:gd name="connsiteY92" fmla="*/ 257578 h 4288665"/>
                <a:gd name="connsiteX93" fmla="*/ 553792 w 2910625"/>
                <a:gd name="connsiteY93" fmla="*/ 193183 h 4288665"/>
                <a:gd name="connsiteX0" fmla="*/ 555938 w 2912771"/>
                <a:gd name="connsiteY0" fmla="*/ 193183 h 4288665"/>
                <a:gd name="connsiteX1" fmla="*/ 710484 w 2912771"/>
                <a:gd name="connsiteY1" fmla="*/ 141668 h 4288665"/>
                <a:gd name="connsiteX2" fmla="*/ 890788 w 2912771"/>
                <a:gd name="connsiteY2" fmla="*/ 77273 h 4288665"/>
                <a:gd name="connsiteX3" fmla="*/ 929425 w 2912771"/>
                <a:gd name="connsiteY3" fmla="*/ 64394 h 4288665"/>
                <a:gd name="connsiteX4" fmla="*/ 1174123 w 2912771"/>
                <a:gd name="connsiteY4" fmla="*/ 0 h 4288665"/>
                <a:gd name="connsiteX5" fmla="*/ 1663521 w 2912771"/>
                <a:gd name="connsiteY5" fmla="*/ 12879 h 4288665"/>
                <a:gd name="connsiteX6" fmla="*/ 1779430 w 2912771"/>
                <a:gd name="connsiteY6" fmla="*/ 64394 h 4288665"/>
                <a:gd name="connsiteX7" fmla="*/ 1869583 w 2912771"/>
                <a:gd name="connsiteY7" fmla="*/ 103031 h 4288665"/>
                <a:gd name="connsiteX8" fmla="*/ 2037008 w 2912771"/>
                <a:gd name="connsiteY8" fmla="*/ 425003 h 4288665"/>
                <a:gd name="connsiteX9" fmla="*/ 2037008 w 2912771"/>
                <a:gd name="connsiteY9" fmla="*/ 425003 h 4288665"/>
                <a:gd name="connsiteX10" fmla="*/ 2127160 w 2912771"/>
                <a:gd name="connsiteY10" fmla="*/ 643944 h 4288665"/>
                <a:gd name="connsiteX11" fmla="*/ 2281707 w 2912771"/>
                <a:gd name="connsiteY11" fmla="*/ 682580 h 4288665"/>
                <a:gd name="connsiteX12" fmla="*/ 2371859 w 2912771"/>
                <a:gd name="connsiteY12" fmla="*/ 746975 h 4288665"/>
                <a:gd name="connsiteX13" fmla="*/ 2423374 w 2912771"/>
                <a:gd name="connsiteY13" fmla="*/ 772733 h 4288665"/>
                <a:gd name="connsiteX14" fmla="*/ 2552163 w 2912771"/>
                <a:gd name="connsiteY14" fmla="*/ 927279 h 4288665"/>
                <a:gd name="connsiteX15" fmla="*/ 2629436 w 2912771"/>
                <a:gd name="connsiteY15" fmla="*/ 1017431 h 4288665"/>
                <a:gd name="connsiteX16" fmla="*/ 2680952 w 2912771"/>
                <a:gd name="connsiteY16" fmla="*/ 1120462 h 4288665"/>
                <a:gd name="connsiteX17" fmla="*/ 2745346 w 2912771"/>
                <a:gd name="connsiteY17" fmla="*/ 1262130 h 4288665"/>
                <a:gd name="connsiteX18" fmla="*/ 2809740 w 2912771"/>
                <a:gd name="connsiteY18" fmla="*/ 1403797 h 4288665"/>
                <a:gd name="connsiteX19" fmla="*/ 2835498 w 2912771"/>
                <a:gd name="connsiteY19" fmla="*/ 1455313 h 4288665"/>
                <a:gd name="connsiteX20" fmla="*/ 2887014 w 2912771"/>
                <a:gd name="connsiteY20" fmla="*/ 1584102 h 4288665"/>
                <a:gd name="connsiteX21" fmla="*/ 2899892 w 2912771"/>
                <a:gd name="connsiteY21" fmla="*/ 1635617 h 4288665"/>
                <a:gd name="connsiteX22" fmla="*/ 2912771 w 2912771"/>
                <a:gd name="connsiteY22" fmla="*/ 1674254 h 4288665"/>
                <a:gd name="connsiteX23" fmla="*/ 2899892 w 2912771"/>
                <a:gd name="connsiteY23" fmla="*/ 1828800 h 4288665"/>
                <a:gd name="connsiteX24" fmla="*/ 2874135 w 2912771"/>
                <a:gd name="connsiteY24" fmla="*/ 1918952 h 4288665"/>
                <a:gd name="connsiteX25" fmla="*/ 2848377 w 2912771"/>
                <a:gd name="connsiteY25" fmla="*/ 2060620 h 4288665"/>
                <a:gd name="connsiteX26" fmla="*/ 2809740 w 2912771"/>
                <a:gd name="connsiteY26" fmla="*/ 2434107 h 4288665"/>
                <a:gd name="connsiteX27" fmla="*/ 2783983 w 2912771"/>
                <a:gd name="connsiteY27" fmla="*/ 2550017 h 4288665"/>
                <a:gd name="connsiteX28" fmla="*/ 2771104 w 2912771"/>
                <a:gd name="connsiteY28" fmla="*/ 2588654 h 4288665"/>
                <a:gd name="connsiteX29" fmla="*/ 2745346 w 2912771"/>
                <a:gd name="connsiteY29" fmla="*/ 2640169 h 4288665"/>
                <a:gd name="connsiteX30" fmla="*/ 2693830 w 2912771"/>
                <a:gd name="connsiteY30" fmla="*/ 2743200 h 4288665"/>
                <a:gd name="connsiteX31" fmla="*/ 2680952 w 2912771"/>
                <a:gd name="connsiteY31" fmla="*/ 2781837 h 4288665"/>
                <a:gd name="connsiteX32" fmla="*/ 2655194 w 2912771"/>
                <a:gd name="connsiteY32" fmla="*/ 2820473 h 4288665"/>
                <a:gd name="connsiteX33" fmla="*/ 2629436 w 2912771"/>
                <a:gd name="connsiteY33" fmla="*/ 2871989 h 4288665"/>
                <a:gd name="connsiteX34" fmla="*/ 2474890 w 2912771"/>
                <a:gd name="connsiteY34" fmla="*/ 3000778 h 4288665"/>
                <a:gd name="connsiteX35" fmla="*/ 2436253 w 2912771"/>
                <a:gd name="connsiteY35" fmla="*/ 3013656 h 4288665"/>
                <a:gd name="connsiteX36" fmla="*/ 2371859 w 2912771"/>
                <a:gd name="connsiteY36" fmla="*/ 3039414 h 4288665"/>
                <a:gd name="connsiteX37" fmla="*/ 2243070 w 2912771"/>
                <a:gd name="connsiteY37" fmla="*/ 3078051 h 4288665"/>
                <a:gd name="connsiteX38" fmla="*/ 2217312 w 2912771"/>
                <a:gd name="connsiteY38" fmla="*/ 3322749 h 4288665"/>
                <a:gd name="connsiteX39" fmla="*/ 2204433 w 2912771"/>
                <a:gd name="connsiteY39" fmla="*/ 3464417 h 4288665"/>
                <a:gd name="connsiteX40" fmla="*/ 2178676 w 2912771"/>
                <a:gd name="connsiteY40" fmla="*/ 3567448 h 4288665"/>
                <a:gd name="connsiteX41" fmla="*/ 2140039 w 2912771"/>
                <a:gd name="connsiteY41" fmla="*/ 3721994 h 4288665"/>
                <a:gd name="connsiteX42" fmla="*/ 2114281 w 2912771"/>
                <a:gd name="connsiteY42" fmla="*/ 3773510 h 4288665"/>
                <a:gd name="connsiteX43" fmla="*/ 2101402 w 2912771"/>
                <a:gd name="connsiteY43" fmla="*/ 3812147 h 4288665"/>
                <a:gd name="connsiteX44" fmla="*/ 2062766 w 2912771"/>
                <a:gd name="connsiteY44" fmla="*/ 3863662 h 4288665"/>
                <a:gd name="connsiteX45" fmla="*/ 2011250 w 2912771"/>
                <a:gd name="connsiteY45" fmla="*/ 3953814 h 4288665"/>
                <a:gd name="connsiteX46" fmla="*/ 1921098 w 2912771"/>
                <a:gd name="connsiteY46" fmla="*/ 4043966 h 4288665"/>
                <a:gd name="connsiteX47" fmla="*/ 1843825 w 2912771"/>
                <a:gd name="connsiteY47" fmla="*/ 4108361 h 4288665"/>
                <a:gd name="connsiteX48" fmla="*/ 1740794 w 2912771"/>
                <a:gd name="connsiteY48" fmla="*/ 4185634 h 4288665"/>
                <a:gd name="connsiteX49" fmla="*/ 1637763 w 2912771"/>
                <a:gd name="connsiteY49" fmla="*/ 4211392 h 4288665"/>
                <a:gd name="connsiteX50" fmla="*/ 1534732 w 2912771"/>
                <a:gd name="connsiteY50" fmla="*/ 4250028 h 4288665"/>
                <a:gd name="connsiteX51" fmla="*/ 1470338 w 2912771"/>
                <a:gd name="connsiteY51" fmla="*/ 4262907 h 4288665"/>
                <a:gd name="connsiteX52" fmla="*/ 1431701 w 2912771"/>
                <a:gd name="connsiteY52" fmla="*/ 4275786 h 4288665"/>
                <a:gd name="connsiteX53" fmla="*/ 1251397 w 2912771"/>
                <a:gd name="connsiteY53" fmla="*/ 4288665 h 4288665"/>
                <a:gd name="connsiteX54" fmla="*/ 1006698 w 2912771"/>
                <a:gd name="connsiteY54" fmla="*/ 4275786 h 4288665"/>
                <a:gd name="connsiteX55" fmla="*/ 865030 w 2912771"/>
                <a:gd name="connsiteY55" fmla="*/ 4211392 h 4288665"/>
                <a:gd name="connsiteX56" fmla="*/ 826394 w 2912771"/>
                <a:gd name="connsiteY56" fmla="*/ 4185634 h 4288665"/>
                <a:gd name="connsiteX57" fmla="*/ 787757 w 2912771"/>
                <a:gd name="connsiteY57" fmla="*/ 4146997 h 4288665"/>
                <a:gd name="connsiteX58" fmla="*/ 710484 w 2912771"/>
                <a:gd name="connsiteY58" fmla="*/ 4121240 h 4288665"/>
                <a:gd name="connsiteX59" fmla="*/ 671847 w 2912771"/>
                <a:gd name="connsiteY59" fmla="*/ 4082603 h 4288665"/>
                <a:gd name="connsiteX60" fmla="*/ 633211 w 2912771"/>
                <a:gd name="connsiteY60" fmla="*/ 4069724 h 4288665"/>
                <a:gd name="connsiteX61" fmla="*/ 543059 w 2912771"/>
                <a:gd name="connsiteY61" fmla="*/ 3979572 h 4288665"/>
                <a:gd name="connsiteX62" fmla="*/ 491543 w 2912771"/>
                <a:gd name="connsiteY62" fmla="*/ 3928056 h 4288665"/>
                <a:gd name="connsiteX63" fmla="*/ 452907 w 2912771"/>
                <a:gd name="connsiteY63" fmla="*/ 3863662 h 4288665"/>
                <a:gd name="connsiteX64" fmla="*/ 375633 w 2912771"/>
                <a:gd name="connsiteY64" fmla="*/ 3747752 h 4288665"/>
                <a:gd name="connsiteX65" fmla="*/ 298360 w 2912771"/>
                <a:gd name="connsiteY65" fmla="*/ 3644721 h 4288665"/>
                <a:gd name="connsiteX66" fmla="*/ 285481 w 2912771"/>
                <a:gd name="connsiteY66" fmla="*/ 3606085 h 4288665"/>
                <a:gd name="connsiteX67" fmla="*/ 246845 w 2912771"/>
                <a:gd name="connsiteY67" fmla="*/ 3554569 h 4288665"/>
                <a:gd name="connsiteX68" fmla="*/ 156692 w 2912771"/>
                <a:gd name="connsiteY68" fmla="*/ 3425780 h 4288665"/>
                <a:gd name="connsiteX69" fmla="*/ 79419 w 2912771"/>
                <a:gd name="connsiteY69" fmla="*/ 3271234 h 4288665"/>
                <a:gd name="connsiteX70" fmla="*/ 40783 w 2912771"/>
                <a:gd name="connsiteY70" fmla="*/ 3206840 h 4288665"/>
                <a:gd name="connsiteX71" fmla="*/ 2146 w 2912771"/>
                <a:gd name="connsiteY71" fmla="*/ 3078051 h 4288665"/>
                <a:gd name="connsiteX72" fmla="*/ 40783 w 2912771"/>
                <a:gd name="connsiteY72" fmla="*/ 2807594 h 4288665"/>
                <a:gd name="connsiteX73" fmla="*/ 53661 w 2912771"/>
                <a:gd name="connsiteY73" fmla="*/ 2768958 h 4288665"/>
                <a:gd name="connsiteX74" fmla="*/ 92298 w 2912771"/>
                <a:gd name="connsiteY74" fmla="*/ 2730321 h 4288665"/>
                <a:gd name="connsiteX75" fmla="*/ 143814 w 2912771"/>
                <a:gd name="connsiteY75" fmla="*/ 2704564 h 4288665"/>
                <a:gd name="connsiteX76" fmla="*/ 182450 w 2912771"/>
                <a:gd name="connsiteY76" fmla="*/ 2678806 h 4288665"/>
                <a:gd name="connsiteX77" fmla="*/ 208208 w 2912771"/>
                <a:gd name="connsiteY77" fmla="*/ 2446986 h 4288665"/>
                <a:gd name="connsiteX78" fmla="*/ 221087 w 2912771"/>
                <a:gd name="connsiteY78" fmla="*/ 2318197 h 4288665"/>
                <a:gd name="connsiteX79" fmla="*/ 233966 w 2912771"/>
                <a:gd name="connsiteY79" fmla="*/ 2240924 h 4288665"/>
                <a:gd name="connsiteX80" fmla="*/ 259723 w 2912771"/>
                <a:gd name="connsiteY80" fmla="*/ 2163651 h 4288665"/>
                <a:gd name="connsiteX81" fmla="*/ 272602 w 2912771"/>
                <a:gd name="connsiteY81" fmla="*/ 1970468 h 4288665"/>
                <a:gd name="connsiteX82" fmla="*/ 221087 w 2912771"/>
                <a:gd name="connsiteY82" fmla="*/ 1545465 h 4288665"/>
                <a:gd name="connsiteX83" fmla="*/ 208208 w 2912771"/>
                <a:gd name="connsiteY83" fmla="*/ 1481071 h 4288665"/>
                <a:gd name="connsiteX84" fmla="*/ 130935 w 2912771"/>
                <a:gd name="connsiteY84" fmla="*/ 1352282 h 4288665"/>
                <a:gd name="connsiteX85" fmla="*/ 105177 w 2912771"/>
                <a:gd name="connsiteY85" fmla="*/ 1313645 h 4288665"/>
                <a:gd name="connsiteX86" fmla="*/ 79419 w 2912771"/>
                <a:gd name="connsiteY86" fmla="*/ 1275009 h 4288665"/>
                <a:gd name="connsiteX87" fmla="*/ 53661 w 2912771"/>
                <a:gd name="connsiteY87" fmla="*/ 1081825 h 4288665"/>
                <a:gd name="connsiteX88" fmla="*/ 40783 w 2912771"/>
                <a:gd name="connsiteY88" fmla="*/ 901521 h 4288665"/>
                <a:gd name="connsiteX89" fmla="*/ 2146 w 2912771"/>
                <a:gd name="connsiteY89" fmla="*/ 746975 h 4288665"/>
                <a:gd name="connsiteX90" fmla="*/ 53661 w 2912771"/>
                <a:gd name="connsiteY90" fmla="*/ 425003 h 4288665"/>
                <a:gd name="connsiteX91" fmla="*/ 298360 w 2912771"/>
                <a:gd name="connsiteY91" fmla="*/ 257578 h 4288665"/>
                <a:gd name="connsiteX92" fmla="*/ 555938 w 2912771"/>
                <a:gd name="connsiteY9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77273 w 2910625"/>
                <a:gd name="connsiteY85" fmla="*/ 1275009 h 4288665"/>
                <a:gd name="connsiteX86" fmla="*/ 51515 w 2910625"/>
                <a:gd name="connsiteY86" fmla="*/ 1081825 h 4288665"/>
                <a:gd name="connsiteX87" fmla="*/ 0 w 2910625"/>
                <a:gd name="connsiteY87" fmla="*/ 746975 h 4288665"/>
                <a:gd name="connsiteX88" fmla="*/ 51515 w 2910625"/>
                <a:gd name="connsiteY88" fmla="*/ 425003 h 4288665"/>
                <a:gd name="connsiteX89" fmla="*/ 296214 w 2910625"/>
                <a:gd name="connsiteY89" fmla="*/ 257578 h 4288665"/>
                <a:gd name="connsiteX90" fmla="*/ 553792 w 2910625"/>
                <a:gd name="connsiteY9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89397 w 2910625"/>
                <a:gd name="connsiteY61" fmla="*/ 3928056 h 4288665"/>
                <a:gd name="connsiteX62" fmla="*/ 450761 w 2910625"/>
                <a:gd name="connsiteY62" fmla="*/ 3863662 h 4288665"/>
                <a:gd name="connsiteX63" fmla="*/ 373487 w 2910625"/>
                <a:gd name="connsiteY63" fmla="*/ 3747752 h 4288665"/>
                <a:gd name="connsiteX64" fmla="*/ 296214 w 2910625"/>
                <a:gd name="connsiteY64" fmla="*/ 3644721 h 4288665"/>
                <a:gd name="connsiteX65" fmla="*/ 283335 w 2910625"/>
                <a:gd name="connsiteY65" fmla="*/ 3606085 h 4288665"/>
                <a:gd name="connsiteX66" fmla="*/ 244699 w 2910625"/>
                <a:gd name="connsiteY66" fmla="*/ 3554569 h 4288665"/>
                <a:gd name="connsiteX67" fmla="*/ 154546 w 2910625"/>
                <a:gd name="connsiteY67" fmla="*/ 3425780 h 4288665"/>
                <a:gd name="connsiteX68" fmla="*/ 77273 w 2910625"/>
                <a:gd name="connsiteY68" fmla="*/ 3271234 h 4288665"/>
                <a:gd name="connsiteX69" fmla="*/ 38637 w 2910625"/>
                <a:gd name="connsiteY69" fmla="*/ 3206840 h 4288665"/>
                <a:gd name="connsiteX70" fmla="*/ 0 w 2910625"/>
                <a:gd name="connsiteY70" fmla="*/ 3078051 h 4288665"/>
                <a:gd name="connsiteX71" fmla="*/ 38637 w 2910625"/>
                <a:gd name="connsiteY71" fmla="*/ 2807594 h 4288665"/>
                <a:gd name="connsiteX72" fmla="*/ 51515 w 2910625"/>
                <a:gd name="connsiteY72" fmla="*/ 2768958 h 4288665"/>
                <a:gd name="connsiteX73" fmla="*/ 90152 w 2910625"/>
                <a:gd name="connsiteY73" fmla="*/ 2730321 h 4288665"/>
                <a:gd name="connsiteX74" fmla="*/ 141668 w 2910625"/>
                <a:gd name="connsiteY74" fmla="*/ 2704564 h 4288665"/>
                <a:gd name="connsiteX75" fmla="*/ 180304 w 2910625"/>
                <a:gd name="connsiteY75" fmla="*/ 2678806 h 4288665"/>
                <a:gd name="connsiteX76" fmla="*/ 206062 w 2910625"/>
                <a:gd name="connsiteY76" fmla="*/ 2446986 h 4288665"/>
                <a:gd name="connsiteX77" fmla="*/ 218941 w 2910625"/>
                <a:gd name="connsiteY77" fmla="*/ 2318197 h 4288665"/>
                <a:gd name="connsiteX78" fmla="*/ 231820 w 2910625"/>
                <a:gd name="connsiteY78" fmla="*/ 2240924 h 4288665"/>
                <a:gd name="connsiteX79" fmla="*/ 257577 w 2910625"/>
                <a:gd name="connsiteY79" fmla="*/ 2163651 h 4288665"/>
                <a:gd name="connsiteX80" fmla="*/ 270456 w 2910625"/>
                <a:gd name="connsiteY80" fmla="*/ 1970468 h 4288665"/>
                <a:gd name="connsiteX81" fmla="*/ 218941 w 2910625"/>
                <a:gd name="connsiteY81" fmla="*/ 1545465 h 4288665"/>
                <a:gd name="connsiteX82" fmla="*/ 206062 w 2910625"/>
                <a:gd name="connsiteY82" fmla="*/ 1481071 h 4288665"/>
                <a:gd name="connsiteX83" fmla="*/ 128789 w 2910625"/>
                <a:gd name="connsiteY83" fmla="*/ 1352282 h 4288665"/>
                <a:gd name="connsiteX84" fmla="*/ 77273 w 2910625"/>
                <a:gd name="connsiteY84" fmla="*/ 1275009 h 4288665"/>
                <a:gd name="connsiteX85" fmla="*/ 51515 w 2910625"/>
                <a:gd name="connsiteY85" fmla="*/ 1081825 h 4288665"/>
                <a:gd name="connsiteX86" fmla="*/ 0 w 2910625"/>
                <a:gd name="connsiteY86" fmla="*/ 746975 h 4288665"/>
                <a:gd name="connsiteX87" fmla="*/ 51515 w 2910625"/>
                <a:gd name="connsiteY87" fmla="*/ 425003 h 4288665"/>
                <a:gd name="connsiteX88" fmla="*/ 296214 w 2910625"/>
                <a:gd name="connsiteY88" fmla="*/ 257578 h 4288665"/>
                <a:gd name="connsiteX89" fmla="*/ 553792 w 2910625"/>
                <a:gd name="connsiteY8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50761 w 2910625"/>
                <a:gd name="connsiteY61" fmla="*/ 3863662 h 4288665"/>
                <a:gd name="connsiteX62" fmla="*/ 373487 w 2910625"/>
                <a:gd name="connsiteY62" fmla="*/ 3747752 h 4288665"/>
                <a:gd name="connsiteX63" fmla="*/ 296214 w 2910625"/>
                <a:gd name="connsiteY63" fmla="*/ 3644721 h 4288665"/>
                <a:gd name="connsiteX64" fmla="*/ 283335 w 2910625"/>
                <a:gd name="connsiteY64" fmla="*/ 3606085 h 4288665"/>
                <a:gd name="connsiteX65" fmla="*/ 244699 w 2910625"/>
                <a:gd name="connsiteY65" fmla="*/ 3554569 h 4288665"/>
                <a:gd name="connsiteX66" fmla="*/ 154546 w 2910625"/>
                <a:gd name="connsiteY66" fmla="*/ 3425780 h 4288665"/>
                <a:gd name="connsiteX67" fmla="*/ 77273 w 2910625"/>
                <a:gd name="connsiteY67" fmla="*/ 3271234 h 4288665"/>
                <a:gd name="connsiteX68" fmla="*/ 38637 w 2910625"/>
                <a:gd name="connsiteY68" fmla="*/ 3206840 h 4288665"/>
                <a:gd name="connsiteX69" fmla="*/ 0 w 2910625"/>
                <a:gd name="connsiteY69" fmla="*/ 3078051 h 4288665"/>
                <a:gd name="connsiteX70" fmla="*/ 38637 w 2910625"/>
                <a:gd name="connsiteY70" fmla="*/ 2807594 h 4288665"/>
                <a:gd name="connsiteX71" fmla="*/ 51515 w 2910625"/>
                <a:gd name="connsiteY71" fmla="*/ 2768958 h 4288665"/>
                <a:gd name="connsiteX72" fmla="*/ 90152 w 2910625"/>
                <a:gd name="connsiteY72" fmla="*/ 2730321 h 4288665"/>
                <a:gd name="connsiteX73" fmla="*/ 141668 w 2910625"/>
                <a:gd name="connsiteY73" fmla="*/ 2704564 h 4288665"/>
                <a:gd name="connsiteX74" fmla="*/ 180304 w 2910625"/>
                <a:gd name="connsiteY74" fmla="*/ 2678806 h 4288665"/>
                <a:gd name="connsiteX75" fmla="*/ 206062 w 2910625"/>
                <a:gd name="connsiteY75" fmla="*/ 2446986 h 4288665"/>
                <a:gd name="connsiteX76" fmla="*/ 218941 w 2910625"/>
                <a:gd name="connsiteY76" fmla="*/ 2318197 h 4288665"/>
                <a:gd name="connsiteX77" fmla="*/ 231820 w 2910625"/>
                <a:gd name="connsiteY77" fmla="*/ 2240924 h 4288665"/>
                <a:gd name="connsiteX78" fmla="*/ 257577 w 2910625"/>
                <a:gd name="connsiteY78" fmla="*/ 2163651 h 4288665"/>
                <a:gd name="connsiteX79" fmla="*/ 270456 w 2910625"/>
                <a:gd name="connsiteY79" fmla="*/ 1970468 h 4288665"/>
                <a:gd name="connsiteX80" fmla="*/ 218941 w 2910625"/>
                <a:gd name="connsiteY80" fmla="*/ 1545465 h 4288665"/>
                <a:gd name="connsiteX81" fmla="*/ 206062 w 2910625"/>
                <a:gd name="connsiteY81" fmla="*/ 1481071 h 4288665"/>
                <a:gd name="connsiteX82" fmla="*/ 128789 w 2910625"/>
                <a:gd name="connsiteY82" fmla="*/ 1352282 h 4288665"/>
                <a:gd name="connsiteX83" fmla="*/ 77273 w 2910625"/>
                <a:gd name="connsiteY83" fmla="*/ 1275009 h 4288665"/>
                <a:gd name="connsiteX84" fmla="*/ 51515 w 2910625"/>
                <a:gd name="connsiteY84" fmla="*/ 1081825 h 4288665"/>
                <a:gd name="connsiteX85" fmla="*/ 0 w 2910625"/>
                <a:gd name="connsiteY85" fmla="*/ 746975 h 4288665"/>
                <a:gd name="connsiteX86" fmla="*/ 51515 w 2910625"/>
                <a:gd name="connsiteY86" fmla="*/ 425003 h 4288665"/>
                <a:gd name="connsiteX87" fmla="*/ 296214 w 2910625"/>
                <a:gd name="connsiteY87" fmla="*/ 257578 h 4288665"/>
                <a:gd name="connsiteX88" fmla="*/ 553792 w 2910625"/>
                <a:gd name="connsiteY8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540913 w 2910625"/>
                <a:gd name="connsiteY59" fmla="*/ 3979572 h 4288665"/>
                <a:gd name="connsiteX60" fmla="*/ 450761 w 2910625"/>
                <a:gd name="connsiteY60" fmla="*/ 3863662 h 4288665"/>
                <a:gd name="connsiteX61" fmla="*/ 373487 w 2910625"/>
                <a:gd name="connsiteY61" fmla="*/ 3747752 h 4288665"/>
                <a:gd name="connsiteX62" fmla="*/ 296214 w 2910625"/>
                <a:gd name="connsiteY62" fmla="*/ 3644721 h 4288665"/>
                <a:gd name="connsiteX63" fmla="*/ 283335 w 2910625"/>
                <a:gd name="connsiteY63" fmla="*/ 3606085 h 4288665"/>
                <a:gd name="connsiteX64" fmla="*/ 244699 w 2910625"/>
                <a:gd name="connsiteY64" fmla="*/ 3554569 h 4288665"/>
                <a:gd name="connsiteX65" fmla="*/ 154546 w 2910625"/>
                <a:gd name="connsiteY65" fmla="*/ 3425780 h 4288665"/>
                <a:gd name="connsiteX66" fmla="*/ 77273 w 2910625"/>
                <a:gd name="connsiteY66" fmla="*/ 3271234 h 4288665"/>
                <a:gd name="connsiteX67" fmla="*/ 38637 w 2910625"/>
                <a:gd name="connsiteY67" fmla="*/ 3206840 h 4288665"/>
                <a:gd name="connsiteX68" fmla="*/ 0 w 2910625"/>
                <a:gd name="connsiteY68" fmla="*/ 3078051 h 4288665"/>
                <a:gd name="connsiteX69" fmla="*/ 38637 w 2910625"/>
                <a:gd name="connsiteY69" fmla="*/ 2807594 h 4288665"/>
                <a:gd name="connsiteX70" fmla="*/ 51515 w 2910625"/>
                <a:gd name="connsiteY70" fmla="*/ 2768958 h 4288665"/>
                <a:gd name="connsiteX71" fmla="*/ 90152 w 2910625"/>
                <a:gd name="connsiteY71" fmla="*/ 2730321 h 4288665"/>
                <a:gd name="connsiteX72" fmla="*/ 141668 w 2910625"/>
                <a:gd name="connsiteY72" fmla="*/ 2704564 h 4288665"/>
                <a:gd name="connsiteX73" fmla="*/ 180304 w 2910625"/>
                <a:gd name="connsiteY73" fmla="*/ 2678806 h 4288665"/>
                <a:gd name="connsiteX74" fmla="*/ 206062 w 2910625"/>
                <a:gd name="connsiteY74" fmla="*/ 2446986 h 4288665"/>
                <a:gd name="connsiteX75" fmla="*/ 218941 w 2910625"/>
                <a:gd name="connsiteY75" fmla="*/ 2318197 h 4288665"/>
                <a:gd name="connsiteX76" fmla="*/ 231820 w 2910625"/>
                <a:gd name="connsiteY76" fmla="*/ 2240924 h 4288665"/>
                <a:gd name="connsiteX77" fmla="*/ 257577 w 2910625"/>
                <a:gd name="connsiteY77" fmla="*/ 2163651 h 4288665"/>
                <a:gd name="connsiteX78" fmla="*/ 270456 w 2910625"/>
                <a:gd name="connsiteY78" fmla="*/ 1970468 h 4288665"/>
                <a:gd name="connsiteX79" fmla="*/ 218941 w 2910625"/>
                <a:gd name="connsiteY79" fmla="*/ 1545465 h 4288665"/>
                <a:gd name="connsiteX80" fmla="*/ 206062 w 2910625"/>
                <a:gd name="connsiteY80" fmla="*/ 1481071 h 4288665"/>
                <a:gd name="connsiteX81" fmla="*/ 128789 w 2910625"/>
                <a:gd name="connsiteY81" fmla="*/ 1352282 h 4288665"/>
                <a:gd name="connsiteX82" fmla="*/ 77273 w 2910625"/>
                <a:gd name="connsiteY82" fmla="*/ 1275009 h 4288665"/>
                <a:gd name="connsiteX83" fmla="*/ 51515 w 2910625"/>
                <a:gd name="connsiteY83" fmla="*/ 1081825 h 4288665"/>
                <a:gd name="connsiteX84" fmla="*/ 0 w 2910625"/>
                <a:gd name="connsiteY84" fmla="*/ 746975 h 4288665"/>
                <a:gd name="connsiteX85" fmla="*/ 51515 w 2910625"/>
                <a:gd name="connsiteY85" fmla="*/ 425003 h 4288665"/>
                <a:gd name="connsiteX86" fmla="*/ 296214 w 2910625"/>
                <a:gd name="connsiteY86" fmla="*/ 257578 h 4288665"/>
                <a:gd name="connsiteX87" fmla="*/ 553792 w 2910625"/>
                <a:gd name="connsiteY8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08338 w 2910625"/>
                <a:gd name="connsiteY57" fmla="*/ 4121240 h 4288665"/>
                <a:gd name="connsiteX58" fmla="*/ 540913 w 2910625"/>
                <a:gd name="connsiteY58" fmla="*/ 3979572 h 4288665"/>
                <a:gd name="connsiteX59" fmla="*/ 450761 w 2910625"/>
                <a:gd name="connsiteY59" fmla="*/ 3863662 h 4288665"/>
                <a:gd name="connsiteX60" fmla="*/ 373487 w 2910625"/>
                <a:gd name="connsiteY60" fmla="*/ 3747752 h 4288665"/>
                <a:gd name="connsiteX61" fmla="*/ 296214 w 2910625"/>
                <a:gd name="connsiteY61" fmla="*/ 3644721 h 4288665"/>
                <a:gd name="connsiteX62" fmla="*/ 283335 w 2910625"/>
                <a:gd name="connsiteY62" fmla="*/ 3606085 h 4288665"/>
                <a:gd name="connsiteX63" fmla="*/ 244699 w 2910625"/>
                <a:gd name="connsiteY63" fmla="*/ 3554569 h 4288665"/>
                <a:gd name="connsiteX64" fmla="*/ 154546 w 2910625"/>
                <a:gd name="connsiteY64" fmla="*/ 3425780 h 4288665"/>
                <a:gd name="connsiteX65" fmla="*/ 77273 w 2910625"/>
                <a:gd name="connsiteY65" fmla="*/ 3271234 h 4288665"/>
                <a:gd name="connsiteX66" fmla="*/ 38637 w 2910625"/>
                <a:gd name="connsiteY66" fmla="*/ 3206840 h 4288665"/>
                <a:gd name="connsiteX67" fmla="*/ 0 w 2910625"/>
                <a:gd name="connsiteY67" fmla="*/ 3078051 h 4288665"/>
                <a:gd name="connsiteX68" fmla="*/ 38637 w 2910625"/>
                <a:gd name="connsiteY68" fmla="*/ 2807594 h 4288665"/>
                <a:gd name="connsiteX69" fmla="*/ 51515 w 2910625"/>
                <a:gd name="connsiteY69" fmla="*/ 2768958 h 4288665"/>
                <a:gd name="connsiteX70" fmla="*/ 90152 w 2910625"/>
                <a:gd name="connsiteY70" fmla="*/ 2730321 h 4288665"/>
                <a:gd name="connsiteX71" fmla="*/ 141668 w 2910625"/>
                <a:gd name="connsiteY71" fmla="*/ 2704564 h 4288665"/>
                <a:gd name="connsiteX72" fmla="*/ 180304 w 2910625"/>
                <a:gd name="connsiteY72" fmla="*/ 2678806 h 4288665"/>
                <a:gd name="connsiteX73" fmla="*/ 206062 w 2910625"/>
                <a:gd name="connsiteY73" fmla="*/ 2446986 h 4288665"/>
                <a:gd name="connsiteX74" fmla="*/ 218941 w 2910625"/>
                <a:gd name="connsiteY74" fmla="*/ 2318197 h 4288665"/>
                <a:gd name="connsiteX75" fmla="*/ 231820 w 2910625"/>
                <a:gd name="connsiteY75" fmla="*/ 2240924 h 4288665"/>
                <a:gd name="connsiteX76" fmla="*/ 257577 w 2910625"/>
                <a:gd name="connsiteY76" fmla="*/ 2163651 h 4288665"/>
                <a:gd name="connsiteX77" fmla="*/ 270456 w 2910625"/>
                <a:gd name="connsiteY77" fmla="*/ 1970468 h 4288665"/>
                <a:gd name="connsiteX78" fmla="*/ 218941 w 2910625"/>
                <a:gd name="connsiteY78" fmla="*/ 1545465 h 4288665"/>
                <a:gd name="connsiteX79" fmla="*/ 206062 w 2910625"/>
                <a:gd name="connsiteY79" fmla="*/ 1481071 h 4288665"/>
                <a:gd name="connsiteX80" fmla="*/ 128789 w 2910625"/>
                <a:gd name="connsiteY80" fmla="*/ 1352282 h 4288665"/>
                <a:gd name="connsiteX81" fmla="*/ 77273 w 2910625"/>
                <a:gd name="connsiteY81" fmla="*/ 1275009 h 4288665"/>
                <a:gd name="connsiteX82" fmla="*/ 51515 w 2910625"/>
                <a:gd name="connsiteY82" fmla="*/ 1081825 h 4288665"/>
                <a:gd name="connsiteX83" fmla="*/ 0 w 2910625"/>
                <a:gd name="connsiteY83" fmla="*/ 746975 h 4288665"/>
                <a:gd name="connsiteX84" fmla="*/ 51515 w 2910625"/>
                <a:gd name="connsiteY84" fmla="*/ 425003 h 4288665"/>
                <a:gd name="connsiteX85" fmla="*/ 296214 w 2910625"/>
                <a:gd name="connsiteY85" fmla="*/ 257578 h 4288665"/>
                <a:gd name="connsiteX86" fmla="*/ 553792 w 2910625"/>
                <a:gd name="connsiteY8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540913 w 2910625"/>
                <a:gd name="connsiteY57" fmla="*/ 3979572 h 4288665"/>
                <a:gd name="connsiteX58" fmla="*/ 450761 w 2910625"/>
                <a:gd name="connsiteY58" fmla="*/ 3863662 h 4288665"/>
                <a:gd name="connsiteX59" fmla="*/ 373487 w 2910625"/>
                <a:gd name="connsiteY59" fmla="*/ 3747752 h 4288665"/>
                <a:gd name="connsiteX60" fmla="*/ 296214 w 2910625"/>
                <a:gd name="connsiteY60" fmla="*/ 3644721 h 4288665"/>
                <a:gd name="connsiteX61" fmla="*/ 283335 w 2910625"/>
                <a:gd name="connsiteY61" fmla="*/ 3606085 h 4288665"/>
                <a:gd name="connsiteX62" fmla="*/ 244699 w 2910625"/>
                <a:gd name="connsiteY62" fmla="*/ 3554569 h 4288665"/>
                <a:gd name="connsiteX63" fmla="*/ 154546 w 2910625"/>
                <a:gd name="connsiteY63" fmla="*/ 3425780 h 4288665"/>
                <a:gd name="connsiteX64" fmla="*/ 77273 w 2910625"/>
                <a:gd name="connsiteY64" fmla="*/ 3271234 h 4288665"/>
                <a:gd name="connsiteX65" fmla="*/ 38637 w 2910625"/>
                <a:gd name="connsiteY65" fmla="*/ 3206840 h 4288665"/>
                <a:gd name="connsiteX66" fmla="*/ 0 w 2910625"/>
                <a:gd name="connsiteY66" fmla="*/ 3078051 h 4288665"/>
                <a:gd name="connsiteX67" fmla="*/ 38637 w 2910625"/>
                <a:gd name="connsiteY67" fmla="*/ 2807594 h 4288665"/>
                <a:gd name="connsiteX68" fmla="*/ 51515 w 2910625"/>
                <a:gd name="connsiteY68" fmla="*/ 2768958 h 4288665"/>
                <a:gd name="connsiteX69" fmla="*/ 90152 w 2910625"/>
                <a:gd name="connsiteY69" fmla="*/ 2730321 h 4288665"/>
                <a:gd name="connsiteX70" fmla="*/ 141668 w 2910625"/>
                <a:gd name="connsiteY70" fmla="*/ 2704564 h 4288665"/>
                <a:gd name="connsiteX71" fmla="*/ 180304 w 2910625"/>
                <a:gd name="connsiteY71" fmla="*/ 2678806 h 4288665"/>
                <a:gd name="connsiteX72" fmla="*/ 206062 w 2910625"/>
                <a:gd name="connsiteY72" fmla="*/ 2446986 h 4288665"/>
                <a:gd name="connsiteX73" fmla="*/ 218941 w 2910625"/>
                <a:gd name="connsiteY73" fmla="*/ 2318197 h 4288665"/>
                <a:gd name="connsiteX74" fmla="*/ 231820 w 2910625"/>
                <a:gd name="connsiteY74" fmla="*/ 2240924 h 4288665"/>
                <a:gd name="connsiteX75" fmla="*/ 257577 w 2910625"/>
                <a:gd name="connsiteY75" fmla="*/ 2163651 h 4288665"/>
                <a:gd name="connsiteX76" fmla="*/ 270456 w 2910625"/>
                <a:gd name="connsiteY76" fmla="*/ 1970468 h 4288665"/>
                <a:gd name="connsiteX77" fmla="*/ 218941 w 2910625"/>
                <a:gd name="connsiteY77" fmla="*/ 1545465 h 4288665"/>
                <a:gd name="connsiteX78" fmla="*/ 206062 w 2910625"/>
                <a:gd name="connsiteY78" fmla="*/ 1481071 h 4288665"/>
                <a:gd name="connsiteX79" fmla="*/ 128789 w 2910625"/>
                <a:gd name="connsiteY79" fmla="*/ 1352282 h 4288665"/>
                <a:gd name="connsiteX80" fmla="*/ 77273 w 2910625"/>
                <a:gd name="connsiteY80" fmla="*/ 1275009 h 4288665"/>
                <a:gd name="connsiteX81" fmla="*/ 51515 w 2910625"/>
                <a:gd name="connsiteY81" fmla="*/ 1081825 h 4288665"/>
                <a:gd name="connsiteX82" fmla="*/ 0 w 2910625"/>
                <a:gd name="connsiteY82" fmla="*/ 746975 h 4288665"/>
                <a:gd name="connsiteX83" fmla="*/ 51515 w 2910625"/>
                <a:gd name="connsiteY83" fmla="*/ 425003 h 4288665"/>
                <a:gd name="connsiteX84" fmla="*/ 296214 w 2910625"/>
                <a:gd name="connsiteY84" fmla="*/ 257578 h 4288665"/>
                <a:gd name="connsiteX85" fmla="*/ 553792 w 2910625"/>
                <a:gd name="connsiteY8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83335 w 2910625"/>
                <a:gd name="connsiteY60" fmla="*/ 3606085 h 4288665"/>
                <a:gd name="connsiteX61" fmla="*/ 244699 w 2910625"/>
                <a:gd name="connsiteY61" fmla="*/ 3554569 h 4288665"/>
                <a:gd name="connsiteX62" fmla="*/ 154546 w 2910625"/>
                <a:gd name="connsiteY62" fmla="*/ 3425780 h 4288665"/>
                <a:gd name="connsiteX63" fmla="*/ 77273 w 2910625"/>
                <a:gd name="connsiteY63" fmla="*/ 3271234 h 4288665"/>
                <a:gd name="connsiteX64" fmla="*/ 38637 w 2910625"/>
                <a:gd name="connsiteY64" fmla="*/ 3206840 h 4288665"/>
                <a:gd name="connsiteX65" fmla="*/ 0 w 2910625"/>
                <a:gd name="connsiteY65" fmla="*/ 3078051 h 4288665"/>
                <a:gd name="connsiteX66" fmla="*/ 38637 w 2910625"/>
                <a:gd name="connsiteY66" fmla="*/ 2807594 h 4288665"/>
                <a:gd name="connsiteX67" fmla="*/ 51515 w 2910625"/>
                <a:gd name="connsiteY67" fmla="*/ 2768958 h 4288665"/>
                <a:gd name="connsiteX68" fmla="*/ 90152 w 2910625"/>
                <a:gd name="connsiteY68" fmla="*/ 2730321 h 4288665"/>
                <a:gd name="connsiteX69" fmla="*/ 141668 w 2910625"/>
                <a:gd name="connsiteY69" fmla="*/ 2704564 h 4288665"/>
                <a:gd name="connsiteX70" fmla="*/ 180304 w 2910625"/>
                <a:gd name="connsiteY70" fmla="*/ 2678806 h 4288665"/>
                <a:gd name="connsiteX71" fmla="*/ 206062 w 2910625"/>
                <a:gd name="connsiteY71" fmla="*/ 2446986 h 4288665"/>
                <a:gd name="connsiteX72" fmla="*/ 218941 w 2910625"/>
                <a:gd name="connsiteY72" fmla="*/ 2318197 h 4288665"/>
                <a:gd name="connsiteX73" fmla="*/ 231820 w 2910625"/>
                <a:gd name="connsiteY73" fmla="*/ 2240924 h 4288665"/>
                <a:gd name="connsiteX74" fmla="*/ 257577 w 2910625"/>
                <a:gd name="connsiteY74" fmla="*/ 2163651 h 4288665"/>
                <a:gd name="connsiteX75" fmla="*/ 270456 w 2910625"/>
                <a:gd name="connsiteY75" fmla="*/ 1970468 h 4288665"/>
                <a:gd name="connsiteX76" fmla="*/ 218941 w 2910625"/>
                <a:gd name="connsiteY76" fmla="*/ 1545465 h 4288665"/>
                <a:gd name="connsiteX77" fmla="*/ 206062 w 2910625"/>
                <a:gd name="connsiteY77" fmla="*/ 1481071 h 4288665"/>
                <a:gd name="connsiteX78" fmla="*/ 128789 w 2910625"/>
                <a:gd name="connsiteY78" fmla="*/ 1352282 h 4288665"/>
                <a:gd name="connsiteX79" fmla="*/ 77273 w 2910625"/>
                <a:gd name="connsiteY79" fmla="*/ 1275009 h 4288665"/>
                <a:gd name="connsiteX80" fmla="*/ 51515 w 2910625"/>
                <a:gd name="connsiteY80" fmla="*/ 1081825 h 4288665"/>
                <a:gd name="connsiteX81" fmla="*/ 0 w 2910625"/>
                <a:gd name="connsiteY81" fmla="*/ 746975 h 4288665"/>
                <a:gd name="connsiteX82" fmla="*/ 51515 w 2910625"/>
                <a:gd name="connsiteY82" fmla="*/ 425003 h 4288665"/>
                <a:gd name="connsiteX83" fmla="*/ 296214 w 2910625"/>
                <a:gd name="connsiteY83" fmla="*/ 257578 h 4288665"/>
                <a:gd name="connsiteX84" fmla="*/ 553792 w 2910625"/>
                <a:gd name="connsiteY8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44699 w 2910625"/>
                <a:gd name="connsiteY60" fmla="*/ 3554569 h 4288665"/>
                <a:gd name="connsiteX61" fmla="*/ 154546 w 2910625"/>
                <a:gd name="connsiteY61" fmla="*/ 3425780 h 4288665"/>
                <a:gd name="connsiteX62" fmla="*/ 77273 w 2910625"/>
                <a:gd name="connsiteY62" fmla="*/ 3271234 h 4288665"/>
                <a:gd name="connsiteX63" fmla="*/ 38637 w 2910625"/>
                <a:gd name="connsiteY63" fmla="*/ 3206840 h 4288665"/>
                <a:gd name="connsiteX64" fmla="*/ 0 w 2910625"/>
                <a:gd name="connsiteY64" fmla="*/ 3078051 h 4288665"/>
                <a:gd name="connsiteX65" fmla="*/ 38637 w 2910625"/>
                <a:gd name="connsiteY65" fmla="*/ 2807594 h 4288665"/>
                <a:gd name="connsiteX66" fmla="*/ 51515 w 2910625"/>
                <a:gd name="connsiteY66" fmla="*/ 2768958 h 4288665"/>
                <a:gd name="connsiteX67" fmla="*/ 90152 w 2910625"/>
                <a:gd name="connsiteY67" fmla="*/ 2730321 h 4288665"/>
                <a:gd name="connsiteX68" fmla="*/ 141668 w 2910625"/>
                <a:gd name="connsiteY68" fmla="*/ 2704564 h 4288665"/>
                <a:gd name="connsiteX69" fmla="*/ 180304 w 2910625"/>
                <a:gd name="connsiteY69" fmla="*/ 2678806 h 4288665"/>
                <a:gd name="connsiteX70" fmla="*/ 206062 w 2910625"/>
                <a:gd name="connsiteY70" fmla="*/ 2446986 h 4288665"/>
                <a:gd name="connsiteX71" fmla="*/ 218941 w 2910625"/>
                <a:gd name="connsiteY71" fmla="*/ 2318197 h 4288665"/>
                <a:gd name="connsiteX72" fmla="*/ 231820 w 2910625"/>
                <a:gd name="connsiteY72" fmla="*/ 2240924 h 4288665"/>
                <a:gd name="connsiteX73" fmla="*/ 257577 w 2910625"/>
                <a:gd name="connsiteY73" fmla="*/ 2163651 h 4288665"/>
                <a:gd name="connsiteX74" fmla="*/ 270456 w 2910625"/>
                <a:gd name="connsiteY74" fmla="*/ 1970468 h 4288665"/>
                <a:gd name="connsiteX75" fmla="*/ 218941 w 2910625"/>
                <a:gd name="connsiteY75" fmla="*/ 1545465 h 4288665"/>
                <a:gd name="connsiteX76" fmla="*/ 206062 w 2910625"/>
                <a:gd name="connsiteY76" fmla="*/ 1481071 h 4288665"/>
                <a:gd name="connsiteX77" fmla="*/ 128789 w 2910625"/>
                <a:gd name="connsiteY77" fmla="*/ 1352282 h 4288665"/>
                <a:gd name="connsiteX78" fmla="*/ 77273 w 2910625"/>
                <a:gd name="connsiteY78" fmla="*/ 1275009 h 4288665"/>
                <a:gd name="connsiteX79" fmla="*/ 51515 w 2910625"/>
                <a:gd name="connsiteY79" fmla="*/ 1081825 h 4288665"/>
                <a:gd name="connsiteX80" fmla="*/ 0 w 2910625"/>
                <a:gd name="connsiteY80" fmla="*/ 746975 h 4288665"/>
                <a:gd name="connsiteX81" fmla="*/ 51515 w 2910625"/>
                <a:gd name="connsiteY81" fmla="*/ 425003 h 4288665"/>
                <a:gd name="connsiteX82" fmla="*/ 296214 w 2910625"/>
                <a:gd name="connsiteY82" fmla="*/ 257578 h 4288665"/>
                <a:gd name="connsiteX83" fmla="*/ 553792 w 2910625"/>
                <a:gd name="connsiteY8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38637 w 2910625"/>
                <a:gd name="connsiteY62" fmla="*/ 3206840 h 4288665"/>
                <a:gd name="connsiteX63" fmla="*/ 0 w 2910625"/>
                <a:gd name="connsiteY63" fmla="*/ 3078051 h 4288665"/>
                <a:gd name="connsiteX64" fmla="*/ 38637 w 2910625"/>
                <a:gd name="connsiteY64" fmla="*/ 2807594 h 4288665"/>
                <a:gd name="connsiteX65" fmla="*/ 51515 w 2910625"/>
                <a:gd name="connsiteY65" fmla="*/ 2768958 h 4288665"/>
                <a:gd name="connsiteX66" fmla="*/ 90152 w 2910625"/>
                <a:gd name="connsiteY66" fmla="*/ 2730321 h 4288665"/>
                <a:gd name="connsiteX67" fmla="*/ 141668 w 2910625"/>
                <a:gd name="connsiteY67" fmla="*/ 2704564 h 4288665"/>
                <a:gd name="connsiteX68" fmla="*/ 180304 w 2910625"/>
                <a:gd name="connsiteY68" fmla="*/ 2678806 h 4288665"/>
                <a:gd name="connsiteX69" fmla="*/ 206062 w 2910625"/>
                <a:gd name="connsiteY69" fmla="*/ 2446986 h 4288665"/>
                <a:gd name="connsiteX70" fmla="*/ 218941 w 2910625"/>
                <a:gd name="connsiteY70" fmla="*/ 2318197 h 4288665"/>
                <a:gd name="connsiteX71" fmla="*/ 231820 w 2910625"/>
                <a:gd name="connsiteY71" fmla="*/ 2240924 h 4288665"/>
                <a:gd name="connsiteX72" fmla="*/ 257577 w 2910625"/>
                <a:gd name="connsiteY72" fmla="*/ 2163651 h 4288665"/>
                <a:gd name="connsiteX73" fmla="*/ 270456 w 2910625"/>
                <a:gd name="connsiteY73" fmla="*/ 1970468 h 4288665"/>
                <a:gd name="connsiteX74" fmla="*/ 218941 w 2910625"/>
                <a:gd name="connsiteY74" fmla="*/ 1545465 h 4288665"/>
                <a:gd name="connsiteX75" fmla="*/ 206062 w 2910625"/>
                <a:gd name="connsiteY75" fmla="*/ 1481071 h 4288665"/>
                <a:gd name="connsiteX76" fmla="*/ 128789 w 2910625"/>
                <a:gd name="connsiteY76" fmla="*/ 1352282 h 4288665"/>
                <a:gd name="connsiteX77" fmla="*/ 77273 w 2910625"/>
                <a:gd name="connsiteY77" fmla="*/ 1275009 h 4288665"/>
                <a:gd name="connsiteX78" fmla="*/ 51515 w 2910625"/>
                <a:gd name="connsiteY78" fmla="*/ 1081825 h 4288665"/>
                <a:gd name="connsiteX79" fmla="*/ 0 w 2910625"/>
                <a:gd name="connsiteY79" fmla="*/ 746975 h 4288665"/>
                <a:gd name="connsiteX80" fmla="*/ 51515 w 2910625"/>
                <a:gd name="connsiteY80" fmla="*/ 425003 h 4288665"/>
                <a:gd name="connsiteX81" fmla="*/ 296214 w 2910625"/>
                <a:gd name="connsiteY81" fmla="*/ 257578 h 4288665"/>
                <a:gd name="connsiteX82" fmla="*/ 553792 w 2910625"/>
                <a:gd name="connsiteY8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90152 w 2910625"/>
                <a:gd name="connsiteY65" fmla="*/ 2730321 h 4288665"/>
                <a:gd name="connsiteX66" fmla="*/ 141668 w 2910625"/>
                <a:gd name="connsiteY66" fmla="*/ 2704564 h 4288665"/>
                <a:gd name="connsiteX67" fmla="*/ 180304 w 2910625"/>
                <a:gd name="connsiteY67" fmla="*/ 2678806 h 4288665"/>
                <a:gd name="connsiteX68" fmla="*/ 206062 w 2910625"/>
                <a:gd name="connsiteY68" fmla="*/ 2446986 h 4288665"/>
                <a:gd name="connsiteX69" fmla="*/ 218941 w 2910625"/>
                <a:gd name="connsiteY69" fmla="*/ 2318197 h 4288665"/>
                <a:gd name="connsiteX70" fmla="*/ 231820 w 2910625"/>
                <a:gd name="connsiteY70" fmla="*/ 2240924 h 4288665"/>
                <a:gd name="connsiteX71" fmla="*/ 257577 w 2910625"/>
                <a:gd name="connsiteY71" fmla="*/ 2163651 h 4288665"/>
                <a:gd name="connsiteX72" fmla="*/ 270456 w 2910625"/>
                <a:gd name="connsiteY72" fmla="*/ 1970468 h 4288665"/>
                <a:gd name="connsiteX73" fmla="*/ 218941 w 2910625"/>
                <a:gd name="connsiteY73" fmla="*/ 1545465 h 4288665"/>
                <a:gd name="connsiteX74" fmla="*/ 206062 w 2910625"/>
                <a:gd name="connsiteY74" fmla="*/ 1481071 h 4288665"/>
                <a:gd name="connsiteX75" fmla="*/ 128789 w 2910625"/>
                <a:gd name="connsiteY75" fmla="*/ 1352282 h 4288665"/>
                <a:gd name="connsiteX76" fmla="*/ 77273 w 2910625"/>
                <a:gd name="connsiteY76" fmla="*/ 1275009 h 4288665"/>
                <a:gd name="connsiteX77" fmla="*/ 51515 w 2910625"/>
                <a:gd name="connsiteY77" fmla="*/ 1081825 h 4288665"/>
                <a:gd name="connsiteX78" fmla="*/ 0 w 2910625"/>
                <a:gd name="connsiteY78" fmla="*/ 746975 h 4288665"/>
                <a:gd name="connsiteX79" fmla="*/ 51515 w 2910625"/>
                <a:gd name="connsiteY79" fmla="*/ 425003 h 4288665"/>
                <a:gd name="connsiteX80" fmla="*/ 296214 w 2910625"/>
                <a:gd name="connsiteY80" fmla="*/ 257578 h 4288665"/>
                <a:gd name="connsiteX81" fmla="*/ 553792 w 2910625"/>
                <a:gd name="connsiteY8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180304 w 2910625"/>
                <a:gd name="connsiteY66" fmla="*/ 2678806 h 4288665"/>
                <a:gd name="connsiteX67" fmla="*/ 206062 w 2910625"/>
                <a:gd name="connsiteY67" fmla="*/ 2446986 h 4288665"/>
                <a:gd name="connsiteX68" fmla="*/ 218941 w 2910625"/>
                <a:gd name="connsiteY68" fmla="*/ 2318197 h 4288665"/>
                <a:gd name="connsiteX69" fmla="*/ 231820 w 2910625"/>
                <a:gd name="connsiteY69" fmla="*/ 2240924 h 4288665"/>
                <a:gd name="connsiteX70" fmla="*/ 257577 w 2910625"/>
                <a:gd name="connsiteY70" fmla="*/ 2163651 h 4288665"/>
                <a:gd name="connsiteX71" fmla="*/ 270456 w 2910625"/>
                <a:gd name="connsiteY71" fmla="*/ 1970468 h 4288665"/>
                <a:gd name="connsiteX72" fmla="*/ 218941 w 2910625"/>
                <a:gd name="connsiteY72" fmla="*/ 1545465 h 4288665"/>
                <a:gd name="connsiteX73" fmla="*/ 206062 w 2910625"/>
                <a:gd name="connsiteY73" fmla="*/ 1481071 h 4288665"/>
                <a:gd name="connsiteX74" fmla="*/ 128789 w 2910625"/>
                <a:gd name="connsiteY74" fmla="*/ 1352282 h 4288665"/>
                <a:gd name="connsiteX75" fmla="*/ 77273 w 2910625"/>
                <a:gd name="connsiteY75" fmla="*/ 1275009 h 4288665"/>
                <a:gd name="connsiteX76" fmla="*/ 51515 w 2910625"/>
                <a:gd name="connsiteY76" fmla="*/ 1081825 h 4288665"/>
                <a:gd name="connsiteX77" fmla="*/ 0 w 2910625"/>
                <a:gd name="connsiteY77" fmla="*/ 746975 h 4288665"/>
                <a:gd name="connsiteX78" fmla="*/ 51515 w 2910625"/>
                <a:gd name="connsiteY78" fmla="*/ 425003 h 4288665"/>
                <a:gd name="connsiteX79" fmla="*/ 296214 w 2910625"/>
                <a:gd name="connsiteY79" fmla="*/ 257578 h 4288665"/>
                <a:gd name="connsiteX80" fmla="*/ 553792 w 2910625"/>
                <a:gd name="connsiteY8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206062 w 2910625"/>
                <a:gd name="connsiteY66" fmla="*/ 2446986 h 4288665"/>
                <a:gd name="connsiteX67" fmla="*/ 218941 w 2910625"/>
                <a:gd name="connsiteY67" fmla="*/ 2318197 h 4288665"/>
                <a:gd name="connsiteX68" fmla="*/ 231820 w 2910625"/>
                <a:gd name="connsiteY68" fmla="*/ 2240924 h 4288665"/>
                <a:gd name="connsiteX69" fmla="*/ 257577 w 2910625"/>
                <a:gd name="connsiteY69" fmla="*/ 2163651 h 4288665"/>
                <a:gd name="connsiteX70" fmla="*/ 270456 w 2910625"/>
                <a:gd name="connsiteY70" fmla="*/ 1970468 h 4288665"/>
                <a:gd name="connsiteX71" fmla="*/ 218941 w 2910625"/>
                <a:gd name="connsiteY71" fmla="*/ 1545465 h 4288665"/>
                <a:gd name="connsiteX72" fmla="*/ 206062 w 2910625"/>
                <a:gd name="connsiteY72" fmla="*/ 1481071 h 4288665"/>
                <a:gd name="connsiteX73" fmla="*/ 128789 w 2910625"/>
                <a:gd name="connsiteY73" fmla="*/ 1352282 h 4288665"/>
                <a:gd name="connsiteX74" fmla="*/ 77273 w 2910625"/>
                <a:gd name="connsiteY74" fmla="*/ 1275009 h 4288665"/>
                <a:gd name="connsiteX75" fmla="*/ 51515 w 2910625"/>
                <a:gd name="connsiteY75" fmla="*/ 1081825 h 4288665"/>
                <a:gd name="connsiteX76" fmla="*/ 0 w 2910625"/>
                <a:gd name="connsiteY76" fmla="*/ 746975 h 4288665"/>
                <a:gd name="connsiteX77" fmla="*/ 51515 w 2910625"/>
                <a:gd name="connsiteY77" fmla="*/ 425003 h 4288665"/>
                <a:gd name="connsiteX78" fmla="*/ 296214 w 2910625"/>
                <a:gd name="connsiteY78" fmla="*/ 257578 h 4288665"/>
                <a:gd name="connsiteX79" fmla="*/ 553792 w 2910625"/>
                <a:gd name="connsiteY7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06062 w 2910625"/>
                <a:gd name="connsiteY65" fmla="*/ 2446986 h 4288665"/>
                <a:gd name="connsiteX66" fmla="*/ 218941 w 2910625"/>
                <a:gd name="connsiteY66" fmla="*/ 2318197 h 4288665"/>
                <a:gd name="connsiteX67" fmla="*/ 231820 w 2910625"/>
                <a:gd name="connsiteY67" fmla="*/ 2240924 h 4288665"/>
                <a:gd name="connsiteX68" fmla="*/ 257577 w 2910625"/>
                <a:gd name="connsiteY68" fmla="*/ 2163651 h 4288665"/>
                <a:gd name="connsiteX69" fmla="*/ 270456 w 2910625"/>
                <a:gd name="connsiteY69" fmla="*/ 1970468 h 4288665"/>
                <a:gd name="connsiteX70" fmla="*/ 218941 w 2910625"/>
                <a:gd name="connsiteY70" fmla="*/ 1545465 h 4288665"/>
                <a:gd name="connsiteX71" fmla="*/ 206062 w 2910625"/>
                <a:gd name="connsiteY71" fmla="*/ 1481071 h 4288665"/>
                <a:gd name="connsiteX72" fmla="*/ 128789 w 2910625"/>
                <a:gd name="connsiteY72" fmla="*/ 1352282 h 4288665"/>
                <a:gd name="connsiteX73" fmla="*/ 77273 w 2910625"/>
                <a:gd name="connsiteY73" fmla="*/ 1275009 h 4288665"/>
                <a:gd name="connsiteX74" fmla="*/ 51515 w 2910625"/>
                <a:gd name="connsiteY74" fmla="*/ 1081825 h 4288665"/>
                <a:gd name="connsiteX75" fmla="*/ 0 w 2910625"/>
                <a:gd name="connsiteY75" fmla="*/ 746975 h 4288665"/>
                <a:gd name="connsiteX76" fmla="*/ 51515 w 2910625"/>
                <a:gd name="connsiteY76" fmla="*/ 425003 h 4288665"/>
                <a:gd name="connsiteX77" fmla="*/ 296214 w 2910625"/>
                <a:gd name="connsiteY77" fmla="*/ 257578 h 4288665"/>
                <a:gd name="connsiteX78" fmla="*/ 553792 w 2910625"/>
                <a:gd name="connsiteY7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31820 w 2910625"/>
                <a:gd name="connsiteY66" fmla="*/ 2240924 h 4288665"/>
                <a:gd name="connsiteX67" fmla="*/ 257577 w 2910625"/>
                <a:gd name="connsiteY67" fmla="*/ 2163651 h 4288665"/>
                <a:gd name="connsiteX68" fmla="*/ 270456 w 2910625"/>
                <a:gd name="connsiteY68" fmla="*/ 1970468 h 4288665"/>
                <a:gd name="connsiteX69" fmla="*/ 218941 w 2910625"/>
                <a:gd name="connsiteY69" fmla="*/ 1545465 h 4288665"/>
                <a:gd name="connsiteX70" fmla="*/ 206062 w 2910625"/>
                <a:gd name="connsiteY70" fmla="*/ 1481071 h 4288665"/>
                <a:gd name="connsiteX71" fmla="*/ 128789 w 2910625"/>
                <a:gd name="connsiteY71" fmla="*/ 1352282 h 4288665"/>
                <a:gd name="connsiteX72" fmla="*/ 77273 w 2910625"/>
                <a:gd name="connsiteY72" fmla="*/ 1275009 h 4288665"/>
                <a:gd name="connsiteX73" fmla="*/ 51515 w 2910625"/>
                <a:gd name="connsiteY73" fmla="*/ 1081825 h 4288665"/>
                <a:gd name="connsiteX74" fmla="*/ 0 w 2910625"/>
                <a:gd name="connsiteY74" fmla="*/ 746975 h 4288665"/>
                <a:gd name="connsiteX75" fmla="*/ 51515 w 2910625"/>
                <a:gd name="connsiteY75" fmla="*/ 425003 h 4288665"/>
                <a:gd name="connsiteX76" fmla="*/ 296214 w 2910625"/>
                <a:gd name="connsiteY76" fmla="*/ 257578 h 4288665"/>
                <a:gd name="connsiteX77" fmla="*/ 553792 w 2910625"/>
                <a:gd name="connsiteY7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206062 w 2910625"/>
                <a:gd name="connsiteY69" fmla="*/ 1481071 h 4288665"/>
                <a:gd name="connsiteX70" fmla="*/ 128789 w 2910625"/>
                <a:gd name="connsiteY70" fmla="*/ 1352282 h 4288665"/>
                <a:gd name="connsiteX71" fmla="*/ 77273 w 2910625"/>
                <a:gd name="connsiteY71" fmla="*/ 1275009 h 4288665"/>
                <a:gd name="connsiteX72" fmla="*/ 51515 w 2910625"/>
                <a:gd name="connsiteY72" fmla="*/ 1081825 h 4288665"/>
                <a:gd name="connsiteX73" fmla="*/ 0 w 2910625"/>
                <a:gd name="connsiteY73" fmla="*/ 746975 h 4288665"/>
                <a:gd name="connsiteX74" fmla="*/ 51515 w 2910625"/>
                <a:gd name="connsiteY74" fmla="*/ 425003 h 4288665"/>
                <a:gd name="connsiteX75" fmla="*/ 296214 w 2910625"/>
                <a:gd name="connsiteY75" fmla="*/ 257578 h 4288665"/>
                <a:gd name="connsiteX76" fmla="*/ 553792 w 2910625"/>
                <a:gd name="connsiteY7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77273 w 2910625"/>
                <a:gd name="connsiteY70" fmla="*/ 1275009 h 4288665"/>
                <a:gd name="connsiteX71" fmla="*/ 51515 w 2910625"/>
                <a:gd name="connsiteY71" fmla="*/ 1081825 h 4288665"/>
                <a:gd name="connsiteX72" fmla="*/ 0 w 2910625"/>
                <a:gd name="connsiteY72" fmla="*/ 746975 h 4288665"/>
                <a:gd name="connsiteX73" fmla="*/ 51515 w 2910625"/>
                <a:gd name="connsiteY73" fmla="*/ 425003 h 4288665"/>
                <a:gd name="connsiteX74" fmla="*/ 296214 w 2910625"/>
                <a:gd name="connsiteY74" fmla="*/ 257578 h 4288665"/>
                <a:gd name="connsiteX75" fmla="*/ 553792 w 2910625"/>
                <a:gd name="connsiteY7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51515 w 2910625"/>
                <a:gd name="connsiteY70" fmla="*/ 1081825 h 4288665"/>
                <a:gd name="connsiteX71" fmla="*/ 0 w 2910625"/>
                <a:gd name="connsiteY71" fmla="*/ 746975 h 4288665"/>
                <a:gd name="connsiteX72" fmla="*/ 51515 w 2910625"/>
                <a:gd name="connsiteY72" fmla="*/ 425003 h 4288665"/>
                <a:gd name="connsiteX73" fmla="*/ 296214 w 2910625"/>
                <a:gd name="connsiteY73" fmla="*/ 257578 h 4288665"/>
                <a:gd name="connsiteX74" fmla="*/ 553792 w 2910625"/>
                <a:gd name="connsiteY7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0 w 2910625"/>
                <a:gd name="connsiteY61" fmla="*/ 3078051 h 4288665"/>
                <a:gd name="connsiteX62" fmla="*/ 38637 w 2910625"/>
                <a:gd name="connsiteY62" fmla="*/ 2807594 h 4288665"/>
                <a:gd name="connsiteX63" fmla="*/ 141668 w 2910625"/>
                <a:gd name="connsiteY63" fmla="*/ 2704564 h 4288665"/>
                <a:gd name="connsiteX64" fmla="*/ 218941 w 2910625"/>
                <a:gd name="connsiteY64" fmla="*/ 2318197 h 4288665"/>
                <a:gd name="connsiteX65" fmla="*/ 257577 w 2910625"/>
                <a:gd name="connsiteY65" fmla="*/ 2163651 h 4288665"/>
                <a:gd name="connsiteX66" fmla="*/ 270456 w 2910625"/>
                <a:gd name="connsiteY66" fmla="*/ 1970468 h 4288665"/>
                <a:gd name="connsiteX67" fmla="*/ 218941 w 2910625"/>
                <a:gd name="connsiteY67" fmla="*/ 1545465 h 4288665"/>
                <a:gd name="connsiteX68" fmla="*/ 128789 w 2910625"/>
                <a:gd name="connsiteY68" fmla="*/ 1352282 h 4288665"/>
                <a:gd name="connsiteX69" fmla="*/ 51515 w 2910625"/>
                <a:gd name="connsiteY69" fmla="*/ 1081825 h 4288665"/>
                <a:gd name="connsiteX70" fmla="*/ 0 w 2910625"/>
                <a:gd name="connsiteY70" fmla="*/ 746975 h 4288665"/>
                <a:gd name="connsiteX71" fmla="*/ 51515 w 2910625"/>
                <a:gd name="connsiteY71" fmla="*/ 425003 h 4288665"/>
                <a:gd name="connsiteX72" fmla="*/ 296214 w 2910625"/>
                <a:gd name="connsiteY72" fmla="*/ 257578 h 4288665"/>
                <a:gd name="connsiteX73" fmla="*/ 553792 w 2910625"/>
                <a:gd name="connsiteY7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738648 w 2910625"/>
                <a:gd name="connsiteY47" fmla="*/ 4185634 h 4288665"/>
                <a:gd name="connsiteX48" fmla="*/ 1635617 w 2910625"/>
                <a:gd name="connsiteY48" fmla="*/ 4211392 h 4288665"/>
                <a:gd name="connsiteX49" fmla="*/ 1532586 w 2910625"/>
                <a:gd name="connsiteY49" fmla="*/ 4250028 h 4288665"/>
                <a:gd name="connsiteX50" fmla="*/ 1468192 w 2910625"/>
                <a:gd name="connsiteY50" fmla="*/ 4262907 h 4288665"/>
                <a:gd name="connsiteX51" fmla="*/ 1429555 w 2910625"/>
                <a:gd name="connsiteY51" fmla="*/ 4275786 h 4288665"/>
                <a:gd name="connsiteX52" fmla="*/ 1249251 w 2910625"/>
                <a:gd name="connsiteY52" fmla="*/ 4288665 h 4288665"/>
                <a:gd name="connsiteX53" fmla="*/ 1004552 w 2910625"/>
                <a:gd name="connsiteY53" fmla="*/ 4275786 h 4288665"/>
                <a:gd name="connsiteX54" fmla="*/ 862884 w 2910625"/>
                <a:gd name="connsiteY54" fmla="*/ 4211392 h 4288665"/>
                <a:gd name="connsiteX55" fmla="*/ 708338 w 2910625"/>
                <a:gd name="connsiteY55" fmla="*/ 4121240 h 4288665"/>
                <a:gd name="connsiteX56" fmla="*/ 450761 w 2910625"/>
                <a:gd name="connsiteY56" fmla="*/ 3863662 h 4288665"/>
                <a:gd name="connsiteX57" fmla="*/ 373487 w 2910625"/>
                <a:gd name="connsiteY57" fmla="*/ 3747752 h 4288665"/>
                <a:gd name="connsiteX58" fmla="*/ 296214 w 2910625"/>
                <a:gd name="connsiteY58" fmla="*/ 3644721 h 4288665"/>
                <a:gd name="connsiteX59" fmla="*/ 154546 w 2910625"/>
                <a:gd name="connsiteY59" fmla="*/ 3425780 h 4288665"/>
                <a:gd name="connsiteX60" fmla="*/ 0 w 2910625"/>
                <a:gd name="connsiteY60" fmla="*/ 3078051 h 4288665"/>
                <a:gd name="connsiteX61" fmla="*/ 38637 w 2910625"/>
                <a:gd name="connsiteY61" fmla="*/ 2807594 h 4288665"/>
                <a:gd name="connsiteX62" fmla="*/ 141668 w 2910625"/>
                <a:gd name="connsiteY62" fmla="*/ 2704564 h 4288665"/>
                <a:gd name="connsiteX63" fmla="*/ 218941 w 2910625"/>
                <a:gd name="connsiteY63" fmla="*/ 2318197 h 4288665"/>
                <a:gd name="connsiteX64" fmla="*/ 257577 w 2910625"/>
                <a:gd name="connsiteY64" fmla="*/ 2163651 h 4288665"/>
                <a:gd name="connsiteX65" fmla="*/ 270456 w 2910625"/>
                <a:gd name="connsiteY65" fmla="*/ 1970468 h 4288665"/>
                <a:gd name="connsiteX66" fmla="*/ 218941 w 2910625"/>
                <a:gd name="connsiteY66" fmla="*/ 1545465 h 4288665"/>
                <a:gd name="connsiteX67" fmla="*/ 128789 w 2910625"/>
                <a:gd name="connsiteY67" fmla="*/ 1352282 h 4288665"/>
                <a:gd name="connsiteX68" fmla="*/ 51515 w 2910625"/>
                <a:gd name="connsiteY68" fmla="*/ 1081825 h 4288665"/>
                <a:gd name="connsiteX69" fmla="*/ 0 w 2910625"/>
                <a:gd name="connsiteY69" fmla="*/ 746975 h 4288665"/>
                <a:gd name="connsiteX70" fmla="*/ 51515 w 2910625"/>
                <a:gd name="connsiteY70" fmla="*/ 425003 h 4288665"/>
                <a:gd name="connsiteX71" fmla="*/ 296214 w 2910625"/>
                <a:gd name="connsiteY71" fmla="*/ 257578 h 4288665"/>
                <a:gd name="connsiteX72" fmla="*/ 553792 w 2910625"/>
                <a:gd name="connsiteY7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09104 w 2910625"/>
                <a:gd name="connsiteY44" fmla="*/ 3953814 h 4288665"/>
                <a:gd name="connsiteX45" fmla="*/ 1918952 w 2910625"/>
                <a:gd name="connsiteY45" fmla="*/ 4043966 h 4288665"/>
                <a:gd name="connsiteX46" fmla="*/ 1738648 w 2910625"/>
                <a:gd name="connsiteY46" fmla="*/ 4185634 h 4288665"/>
                <a:gd name="connsiteX47" fmla="*/ 1635617 w 2910625"/>
                <a:gd name="connsiteY47" fmla="*/ 4211392 h 4288665"/>
                <a:gd name="connsiteX48" fmla="*/ 1532586 w 2910625"/>
                <a:gd name="connsiteY48" fmla="*/ 4250028 h 4288665"/>
                <a:gd name="connsiteX49" fmla="*/ 1468192 w 2910625"/>
                <a:gd name="connsiteY49" fmla="*/ 4262907 h 4288665"/>
                <a:gd name="connsiteX50" fmla="*/ 1429555 w 2910625"/>
                <a:gd name="connsiteY50" fmla="*/ 4275786 h 4288665"/>
                <a:gd name="connsiteX51" fmla="*/ 1249251 w 2910625"/>
                <a:gd name="connsiteY51" fmla="*/ 4288665 h 4288665"/>
                <a:gd name="connsiteX52" fmla="*/ 1004552 w 2910625"/>
                <a:gd name="connsiteY52" fmla="*/ 4275786 h 4288665"/>
                <a:gd name="connsiteX53" fmla="*/ 862884 w 2910625"/>
                <a:gd name="connsiteY53" fmla="*/ 4211392 h 4288665"/>
                <a:gd name="connsiteX54" fmla="*/ 708338 w 2910625"/>
                <a:gd name="connsiteY54" fmla="*/ 4121240 h 4288665"/>
                <a:gd name="connsiteX55" fmla="*/ 450761 w 2910625"/>
                <a:gd name="connsiteY55" fmla="*/ 3863662 h 4288665"/>
                <a:gd name="connsiteX56" fmla="*/ 373487 w 2910625"/>
                <a:gd name="connsiteY56" fmla="*/ 3747752 h 4288665"/>
                <a:gd name="connsiteX57" fmla="*/ 296214 w 2910625"/>
                <a:gd name="connsiteY57" fmla="*/ 3644721 h 4288665"/>
                <a:gd name="connsiteX58" fmla="*/ 154546 w 2910625"/>
                <a:gd name="connsiteY58" fmla="*/ 3425780 h 4288665"/>
                <a:gd name="connsiteX59" fmla="*/ 0 w 2910625"/>
                <a:gd name="connsiteY59" fmla="*/ 3078051 h 4288665"/>
                <a:gd name="connsiteX60" fmla="*/ 38637 w 2910625"/>
                <a:gd name="connsiteY60" fmla="*/ 2807594 h 4288665"/>
                <a:gd name="connsiteX61" fmla="*/ 141668 w 2910625"/>
                <a:gd name="connsiteY61" fmla="*/ 2704564 h 4288665"/>
                <a:gd name="connsiteX62" fmla="*/ 218941 w 2910625"/>
                <a:gd name="connsiteY62" fmla="*/ 2318197 h 4288665"/>
                <a:gd name="connsiteX63" fmla="*/ 257577 w 2910625"/>
                <a:gd name="connsiteY63" fmla="*/ 2163651 h 4288665"/>
                <a:gd name="connsiteX64" fmla="*/ 270456 w 2910625"/>
                <a:gd name="connsiteY64" fmla="*/ 1970468 h 4288665"/>
                <a:gd name="connsiteX65" fmla="*/ 218941 w 2910625"/>
                <a:gd name="connsiteY65" fmla="*/ 1545465 h 4288665"/>
                <a:gd name="connsiteX66" fmla="*/ 128789 w 2910625"/>
                <a:gd name="connsiteY66" fmla="*/ 1352282 h 4288665"/>
                <a:gd name="connsiteX67" fmla="*/ 51515 w 2910625"/>
                <a:gd name="connsiteY67" fmla="*/ 1081825 h 4288665"/>
                <a:gd name="connsiteX68" fmla="*/ 0 w 2910625"/>
                <a:gd name="connsiteY68" fmla="*/ 746975 h 4288665"/>
                <a:gd name="connsiteX69" fmla="*/ 51515 w 2910625"/>
                <a:gd name="connsiteY69" fmla="*/ 425003 h 4288665"/>
                <a:gd name="connsiteX70" fmla="*/ 296214 w 2910625"/>
                <a:gd name="connsiteY70" fmla="*/ 257578 h 4288665"/>
                <a:gd name="connsiteX71" fmla="*/ 553792 w 2910625"/>
                <a:gd name="connsiteY7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09104 w 2910625"/>
                <a:gd name="connsiteY43" fmla="*/ 3953814 h 4288665"/>
                <a:gd name="connsiteX44" fmla="*/ 1918952 w 2910625"/>
                <a:gd name="connsiteY44" fmla="*/ 4043966 h 4288665"/>
                <a:gd name="connsiteX45" fmla="*/ 1738648 w 2910625"/>
                <a:gd name="connsiteY45" fmla="*/ 4185634 h 4288665"/>
                <a:gd name="connsiteX46" fmla="*/ 1635617 w 2910625"/>
                <a:gd name="connsiteY46" fmla="*/ 4211392 h 4288665"/>
                <a:gd name="connsiteX47" fmla="*/ 1532586 w 2910625"/>
                <a:gd name="connsiteY47" fmla="*/ 4250028 h 4288665"/>
                <a:gd name="connsiteX48" fmla="*/ 1468192 w 2910625"/>
                <a:gd name="connsiteY48" fmla="*/ 4262907 h 4288665"/>
                <a:gd name="connsiteX49" fmla="*/ 1429555 w 2910625"/>
                <a:gd name="connsiteY49" fmla="*/ 4275786 h 4288665"/>
                <a:gd name="connsiteX50" fmla="*/ 1249251 w 2910625"/>
                <a:gd name="connsiteY50" fmla="*/ 4288665 h 4288665"/>
                <a:gd name="connsiteX51" fmla="*/ 1004552 w 2910625"/>
                <a:gd name="connsiteY51" fmla="*/ 4275786 h 4288665"/>
                <a:gd name="connsiteX52" fmla="*/ 862884 w 2910625"/>
                <a:gd name="connsiteY52" fmla="*/ 4211392 h 4288665"/>
                <a:gd name="connsiteX53" fmla="*/ 708338 w 2910625"/>
                <a:gd name="connsiteY53" fmla="*/ 4121240 h 4288665"/>
                <a:gd name="connsiteX54" fmla="*/ 450761 w 2910625"/>
                <a:gd name="connsiteY54" fmla="*/ 3863662 h 4288665"/>
                <a:gd name="connsiteX55" fmla="*/ 373487 w 2910625"/>
                <a:gd name="connsiteY55" fmla="*/ 3747752 h 4288665"/>
                <a:gd name="connsiteX56" fmla="*/ 296214 w 2910625"/>
                <a:gd name="connsiteY56" fmla="*/ 3644721 h 4288665"/>
                <a:gd name="connsiteX57" fmla="*/ 154546 w 2910625"/>
                <a:gd name="connsiteY57" fmla="*/ 3425780 h 4288665"/>
                <a:gd name="connsiteX58" fmla="*/ 0 w 2910625"/>
                <a:gd name="connsiteY58" fmla="*/ 3078051 h 4288665"/>
                <a:gd name="connsiteX59" fmla="*/ 38637 w 2910625"/>
                <a:gd name="connsiteY59" fmla="*/ 2807594 h 4288665"/>
                <a:gd name="connsiteX60" fmla="*/ 141668 w 2910625"/>
                <a:gd name="connsiteY60" fmla="*/ 2704564 h 4288665"/>
                <a:gd name="connsiteX61" fmla="*/ 218941 w 2910625"/>
                <a:gd name="connsiteY61" fmla="*/ 2318197 h 4288665"/>
                <a:gd name="connsiteX62" fmla="*/ 257577 w 2910625"/>
                <a:gd name="connsiteY62" fmla="*/ 2163651 h 4288665"/>
                <a:gd name="connsiteX63" fmla="*/ 270456 w 2910625"/>
                <a:gd name="connsiteY63" fmla="*/ 1970468 h 4288665"/>
                <a:gd name="connsiteX64" fmla="*/ 218941 w 2910625"/>
                <a:gd name="connsiteY64" fmla="*/ 1545465 h 4288665"/>
                <a:gd name="connsiteX65" fmla="*/ 128789 w 2910625"/>
                <a:gd name="connsiteY65" fmla="*/ 1352282 h 4288665"/>
                <a:gd name="connsiteX66" fmla="*/ 51515 w 2910625"/>
                <a:gd name="connsiteY66" fmla="*/ 1081825 h 4288665"/>
                <a:gd name="connsiteX67" fmla="*/ 0 w 2910625"/>
                <a:gd name="connsiteY67" fmla="*/ 746975 h 4288665"/>
                <a:gd name="connsiteX68" fmla="*/ 51515 w 2910625"/>
                <a:gd name="connsiteY68" fmla="*/ 425003 h 4288665"/>
                <a:gd name="connsiteX69" fmla="*/ 296214 w 2910625"/>
                <a:gd name="connsiteY69" fmla="*/ 257578 h 4288665"/>
                <a:gd name="connsiteX70" fmla="*/ 553792 w 2910625"/>
                <a:gd name="connsiteY7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40924 w 2910625"/>
                <a:gd name="connsiteY36" fmla="*/ 3078051 h 4288665"/>
                <a:gd name="connsiteX37" fmla="*/ 2215166 w 2910625"/>
                <a:gd name="connsiteY37" fmla="*/ 3322749 h 4288665"/>
                <a:gd name="connsiteX38" fmla="*/ 2202287 w 2910625"/>
                <a:gd name="connsiteY38" fmla="*/ 3464417 h 4288665"/>
                <a:gd name="connsiteX39" fmla="*/ 2176530 w 2910625"/>
                <a:gd name="connsiteY39" fmla="*/ 3567448 h 4288665"/>
                <a:gd name="connsiteX40" fmla="*/ 2137893 w 2910625"/>
                <a:gd name="connsiteY40" fmla="*/ 3721994 h 4288665"/>
                <a:gd name="connsiteX41" fmla="*/ 2112135 w 2910625"/>
                <a:gd name="connsiteY41" fmla="*/ 3773510 h 4288665"/>
                <a:gd name="connsiteX42" fmla="*/ 2009104 w 2910625"/>
                <a:gd name="connsiteY42" fmla="*/ 3953814 h 4288665"/>
                <a:gd name="connsiteX43" fmla="*/ 1918952 w 2910625"/>
                <a:gd name="connsiteY43" fmla="*/ 4043966 h 4288665"/>
                <a:gd name="connsiteX44" fmla="*/ 1738648 w 2910625"/>
                <a:gd name="connsiteY44" fmla="*/ 4185634 h 4288665"/>
                <a:gd name="connsiteX45" fmla="*/ 1635617 w 2910625"/>
                <a:gd name="connsiteY45" fmla="*/ 4211392 h 4288665"/>
                <a:gd name="connsiteX46" fmla="*/ 1532586 w 2910625"/>
                <a:gd name="connsiteY46" fmla="*/ 4250028 h 4288665"/>
                <a:gd name="connsiteX47" fmla="*/ 1468192 w 2910625"/>
                <a:gd name="connsiteY47" fmla="*/ 4262907 h 4288665"/>
                <a:gd name="connsiteX48" fmla="*/ 1429555 w 2910625"/>
                <a:gd name="connsiteY48" fmla="*/ 4275786 h 4288665"/>
                <a:gd name="connsiteX49" fmla="*/ 1249251 w 2910625"/>
                <a:gd name="connsiteY49" fmla="*/ 4288665 h 4288665"/>
                <a:gd name="connsiteX50" fmla="*/ 1004552 w 2910625"/>
                <a:gd name="connsiteY50" fmla="*/ 4275786 h 4288665"/>
                <a:gd name="connsiteX51" fmla="*/ 862884 w 2910625"/>
                <a:gd name="connsiteY51" fmla="*/ 4211392 h 4288665"/>
                <a:gd name="connsiteX52" fmla="*/ 708338 w 2910625"/>
                <a:gd name="connsiteY52" fmla="*/ 4121240 h 4288665"/>
                <a:gd name="connsiteX53" fmla="*/ 450761 w 2910625"/>
                <a:gd name="connsiteY53" fmla="*/ 3863662 h 4288665"/>
                <a:gd name="connsiteX54" fmla="*/ 373487 w 2910625"/>
                <a:gd name="connsiteY54" fmla="*/ 3747752 h 4288665"/>
                <a:gd name="connsiteX55" fmla="*/ 296214 w 2910625"/>
                <a:gd name="connsiteY55" fmla="*/ 3644721 h 4288665"/>
                <a:gd name="connsiteX56" fmla="*/ 154546 w 2910625"/>
                <a:gd name="connsiteY56" fmla="*/ 3425780 h 4288665"/>
                <a:gd name="connsiteX57" fmla="*/ 0 w 2910625"/>
                <a:gd name="connsiteY57" fmla="*/ 3078051 h 4288665"/>
                <a:gd name="connsiteX58" fmla="*/ 38637 w 2910625"/>
                <a:gd name="connsiteY58" fmla="*/ 2807594 h 4288665"/>
                <a:gd name="connsiteX59" fmla="*/ 141668 w 2910625"/>
                <a:gd name="connsiteY59" fmla="*/ 2704564 h 4288665"/>
                <a:gd name="connsiteX60" fmla="*/ 218941 w 2910625"/>
                <a:gd name="connsiteY60" fmla="*/ 2318197 h 4288665"/>
                <a:gd name="connsiteX61" fmla="*/ 257577 w 2910625"/>
                <a:gd name="connsiteY61" fmla="*/ 2163651 h 4288665"/>
                <a:gd name="connsiteX62" fmla="*/ 270456 w 2910625"/>
                <a:gd name="connsiteY62" fmla="*/ 1970468 h 4288665"/>
                <a:gd name="connsiteX63" fmla="*/ 218941 w 2910625"/>
                <a:gd name="connsiteY63" fmla="*/ 1545465 h 4288665"/>
                <a:gd name="connsiteX64" fmla="*/ 128789 w 2910625"/>
                <a:gd name="connsiteY64" fmla="*/ 1352282 h 4288665"/>
                <a:gd name="connsiteX65" fmla="*/ 51515 w 2910625"/>
                <a:gd name="connsiteY65" fmla="*/ 1081825 h 4288665"/>
                <a:gd name="connsiteX66" fmla="*/ 0 w 2910625"/>
                <a:gd name="connsiteY66" fmla="*/ 746975 h 4288665"/>
                <a:gd name="connsiteX67" fmla="*/ 51515 w 2910625"/>
                <a:gd name="connsiteY67" fmla="*/ 425003 h 4288665"/>
                <a:gd name="connsiteX68" fmla="*/ 296214 w 2910625"/>
                <a:gd name="connsiteY68" fmla="*/ 257578 h 4288665"/>
                <a:gd name="connsiteX69" fmla="*/ 553792 w 2910625"/>
                <a:gd name="connsiteY6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15166 w 2910625"/>
                <a:gd name="connsiteY36" fmla="*/ 3322749 h 4288665"/>
                <a:gd name="connsiteX37" fmla="*/ 2202287 w 2910625"/>
                <a:gd name="connsiteY37" fmla="*/ 3464417 h 4288665"/>
                <a:gd name="connsiteX38" fmla="*/ 2176530 w 2910625"/>
                <a:gd name="connsiteY38" fmla="*/ 3567448 h 4288665"/>
                <a:gd name="connsiteX39" fmla="*/ 2137893 w 2910625"/>
                <a:gd name="connsiteY39" fmla="*/ 3721994 h 4288665"/>
                <a:gd name="connsiteX40" fmla="*/ 2112135 w 2910625"/>
                <a:gd name="connsiteY40" fmla="*/ 3773510 h 4288665"/>
                <a:gd name="connsiteX41" fmla="*/ 2009104 w 2910625"/>
                <a:gd name="connsiteY41" fmla="*/ 3953814 h 4288665"/>
                <a:gd name="connsiteX42" fmla="*/ 1918952 w 2910625"/>
                <a:gd name="connsiteY42" fmla="*/ 4043966 h 4288665"/>
                <a:gd name="connsiteX43" fmla="*/ 1738648 w 2910625"/>
                <a:gd name="connsiteY43" fmla="*/ 4185634 h 4288665"/>
                <a:gd name="connsiteX44" fmla="*/ 1635617 w 2910625"/>
                <a:gd name="connsiteY44" fmla="*/ 4211392 h 4288665"/>
                <a:gd name="connsiteX45" fmla="*/ 1532586 w 2910625"/>
                <a:gd name="connsiteY45" fmla="*/ 4250028 h 4288665"/>
                <a:gd name="connsiteX46" fmla="*/ 1468192 w 2910625"/>
                <a:gd name="connsiteY46" fmla="*/ 4262907 h 4288665"/>
                <a:gd name="connsiteX47" fmla="*/ 1429555 w 2910625"/>
                <a:gd name="connsiteY47" fmla="*/ 4275786 h 4288665"/>
                <a:gd name="connsiteX48" fmla="*/ 1249251 w 2910625"/>
                <a:gd name="connsiteY48" fmla="*/ 4288665 h 4288665"/>
                <a:gd name="connsiteX49" fmla="*/ 1004552 w 2910625"/>
                <a:gd name="connsiteY49" fmla="*/ 4275786 h 4288665"/>
                <a:gd name="connsiteX50" fmla="*/ 862884 w 2910625"/>
                <a:gd name="connsiteY50" fmla="*/ 4211392 h 4288665"/>
                <a:gd name="connsiteX51" fmla="*/ 708338 w 2910625"/>
                <a:gd name="connsiteY51" fmla="*/ 4121240 h 4288665"/>
                <a:gd name="connsiteX52" fmla="*/ 450761 w 2910625"/>
                <a:gd name="connsiteY52" fmla="*/ 3863662 h 4288665"/>
                <a:gd name="connsiteX53" fmla="*/ 373487 w 2910625"/>
                <a:gd name="connsiteY53" fmla="*/ 3747752 h 4288665"/>
                <a:gd name="connsiteX54" fmla="*/ 296214 w 2910625"/>
                <a:gd name="connsiteY54" fmla="*/ 3644721 h 4288665"/>
                <a:gd name="connsiteX55" fmla="*/ 154546 w 2910625"/>
                <a:gd name="connsiteY55" fmla="*/ 3425780 h 4288665"/>
                <a:gd name="connsiteX56" fmla="*/ 0 w 2910625"/>
                <a:gd name="connsiteY56" fmla="*/ 3078051 h 4288665"/>
                <a:gd name="connsiteX57" fmla="*/ 38637 w 2910625"/>
                <a:gd name="connsiteY57" fmla="*/ 2807594 h 4288665"/>
                <a:gd name="connsiteX58" fmla="*/ 141668 w 2910625"/>
                <a:gd name="connsiteY58" fmla="*/ 2704564 h 4288665"/>
                <a:gd name="connsiteX59" fmla="*/ 218941 w 2910625"/>
                <a:gd name="connsiteY59" fmla="*/ 2318197 h 4288665"/>
                <a:gd name="connsiteX60" fmla="*/ 257577 w 2910625"/>
                <a:gd name="connsiteY60" fmla="*/ 2163651 h 4288665"/>
                <a:gd name="connsiteX61" fmla="*/ 270456 w 2910625"/>
                <a:gd name="connsiteY61" fmla="*/ 1970468 h 4288665"/>
                <a:gd name="connsiteX62" fmla="*/ 218941 w 2910625"/>
                <a:gd name="connsiteY62" fmla="*/ 1545465 h 4288665"/>
                <a:gd name="connsiteX63" fmla="*/ 128789 w 2910625"/>
                <a:gd name="connsiteY63" fmla="*/ 1352282 h 4288665"/>
                <a:gd name="connsiteX64" fmla="*/ 51515 w 2910625"/>
                <a:gd name="connsiteY64" fmla="*/ 1081825 h 4288665"/>
                <a:gd name="connsiteX65" fmla="*/ 0 w 2910625"/>
                <a:gd name="connsiteY65" fmla="*/ 746975 h 4288665"/>
                <a:gd name="connsiteX66" fmla="*/ 51515 w 2910625"/>
                <a:gd name="connsiteY66" fmla="*/ 425003 h 4288665"/>
                <a:gd name="connsiteX67" fmla="*/ 296214 w 2910625"/>
                <a:gd name="connsiteY67" fmla="*/ 257578 h 4288665"/>
                <a:gd name="connsiteX68" fmla="*/ 553792 w 2910625"/>
                <a:gd name="connsiteY6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02287 w 2910625"/>
                <a:gd name="connsiteY36" fmla="*/ 3464417 h 4288665"/>
                <a:gd name="connsiteX37" fmla="*/ 2176530 w 2910625"/>
                <a:gd name="connsiteY37" fmla="*/ 3567448 h 4288665"/>
                <a:gd name="connsiteX38" fmla="*/ 2137893 w 2910625"/>
                <a:gd name="connsiteY38" fmla="*/ 3721994 h 4288665"/>
                <a:gd name="connsiteX39" fmla="*/ 2112135 w 2910625"/>
                <a:gd name="connsiteY39" fmla="*/ 3773510 h 4288665"/>
                <a:gd name="connsiteX40" fmla="*/ 2009104 w 2910625"/>
                <a:gd name="connsiteY40" fmla="*/ 3953814 h 4288665"/>
                <a:gd name="connsiteX41" fmla="*/ 1918952 w 2910625"/>
                <a:gd name="connsiteY41" fmla="*/ 4043966 h 4288665"/>
                <a:gd name="connsiteX42" fmla="*/ 1738648 w 2910625"/>
                <a:gd name="connsiteY42" fmla="*/ 4185634 h 4288665"/>
                <a:gd name="connsiteX43" fmla="*/ 1635617 w 2910625"/>
                <a:gd name="connsiteY43" fmla="*/ 4211392 h 4288665"/>
                <a:gd name="connsiteX44" fmla="*/ 1532586 w 2910625"/>
                <a:gd name="connsiteY44" fmla="*/ 4250028 h 4288665"/>
                <a:gd name="connsiteX45" fmla="*/ 1468192 w 2910625"/>
                <a:gd name="connsiteY45" fmla="*/ 4262907 h 4288665"/>
                <a:gd name="connsiteX46" fmla="*/ 1429555 w 2910625"/>
                <a:gd name="connsiteY46" fmla="*/ 4275786 h 4288665"/>
                <a:gd name="connsiteX47" fmla="*/ 1249251 w 2910625"/>
                <a:gd name="connsiteY47" fmla="*/ 4288665 h 4288665"/>
                <a:gd name="connsiteX48" fmla="*/ 1004552 w 2910625"/>
                <a:gd name="connsiteY48" fmla="*/ 4275786 h 4288665"/>
                <a:gd name="connsiteX49" fmla="*/ 862884 w 2910625"/>
                <a:gd name="connsiteY49" fmla="*/ 4211392 h 4288665"/>
                <a:gd name="connsiteX50" fmla="*/ 708338 w 2910625"/>
                <a:gd name="connsiteY50" fmla="*/ 4121240 h 4288665"/>
                <a:gd name="connsiteX51" fmla="*/ 450761 w 2910625"/>
                <a:gd name="connsiteY51" fmla="*/ 3863662 h 4288665"/>
                <a:gd name="connsiteX52" fmla="*/ 373487 w 2910625"/>
                <a:gd name="connsiteY52" fmla="*/ 3747752 h 4288665"/>
                <a:gd name="connsiteX53" fmla="*/ 296214 w 2910625"/>
                <a:gd name="connsiteY53" fmla="*/ 3644721 h 4288665"/>
                <a:gd name="connsiteX54" fmla="*/ 154546 w 2910625"/>
                <a:gd name="connsiteY54" fmla="*/ 3425780 h 4288665"/>
                <a:gd name="connsiteX55" fmla="*/ 0 w 2910625"/>
                <a:gd name="connsiteY55" fmla="*/ 3078051 h 4288665"/>
                <a:gd name="connsiteX56" fmla="*/ 38637 w 2910625"/>
                <a:gd name="connsiteY56" fmla="*/ 2807594 h 4288665"/>
                <a:gd name="connsiteX57" fmla="*/ 141668 w 2910625"/>
                <a:gd name="connsiteY57" fmla="*/ 2704564 h 4288665"/>
                <a:gd name="connsiteX58" fmla="*/ 218941 w 2910625"/>
                <a:gd name="connsiteY58" fmla="*/ 2318197 h 4288665"/>
                <a:gd name="connsiteX59" fmla="*/ 257577 w 2910625"/>
                <a:gd name="connsiteY59" fmla="*/ 2163651 h 4288665"/>
                <a:gd name="connsiteX60" fmla="*/ 270456 w 2910625"/>
                <a:gd name="connsiteY60" fmla="*/ 1970468 h 4288665"/>
                <a:gd name="connsiteX61" fmla="*/ 218941 w 2910625"/>
                <a:gd name="connsiteY61" fmla="*/ 1545465 h 4288665"/>
                <a:gd name="connsiteX62" fmla="*/ 128789 w 2910625"/>
                <a:gd name="connsiteY62" fmla="*/ 1352282 h 4288665"/>
                <a:gd name="connsiteX63" fmla="*/ 51515 w 2910625"/>
                <a:gd name="connsiteY63" fmla="*/ 1081825 h 4288665"/>
                <a:gd name="connsiteX64" fmla="*/ 0 w 2910625"/>
                <a:gd name="connsiteY64" fmla="*/ 746975 h 4288665"/>
                <a:gd name="connsiteX65" fmla="*/ 51515 w 2910625"/>
                <a:gd name="connsiteY65" fmla="*/ 425003 h 4288665"/>
                <a:gd name="connsiteX66" fmla="*/ 296214 w 2910625"/>
                <a:gd name="connsiteY66" fmla="*/ 257578 h 4288665"/>
                <a:gd name="connsiteX67" fmla="*/ 553792 w 2910625"/>
                <a:gd name="connsiteY6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202287 w 2910625"/>
                <a:gd name="connsiteY35" fmla="*/ 3464417 h 4288665"/>
                <a:gd name="connsiteX36" fmla="*/ 2176530 w 2910625"/>
                <a:gd name="connsiteY36" fmla="*/ 3567448 h 4288665"/>
                <a:gd name="connsiteX37" fmla="*/ 2137893 w 2910625"/>
                <a:gd name="connsiteY37" fmla="*/ 3721994 h 4288665"/>
                <a:gd name="connsiteX38" fmla="*/ 2112135 w 2910625"/>
                <a:gd name="connsiteY38" fmla="*/ 3773510 h 4288665"/>
                <a:gd name="connsiteX39" fmla="*/ 2009104 w 2910625"/>
                <a:gd name="connsiteY39" fmla="*/ 3953814 h 4288665"/>
                <a:gd name="connsiteX40" fmla="*/ 1918952 w 2910625"/>
                <a:gd name="connsiteY40" fmla="*/ 4043966 h 4288665"/>
                <a:gd name="connsiteX41" fmla="*/ 1738648 w 2910625"/>
                <a:gd name="connsiteY41" fmla="*/ 4185634 h 4288665"/>
                <a:gd name="connsiteX42" fmla="*/ 1635617 w 2910625"/>
                <a:gd name="connsiteY42" fmla="*/ 4211392 h 4288665"/>
                <a:gd name="connsiteX43" fmla="*/ 1532586 w 2910625"/>
                <a:gd name="connsiteY43" fmla="*/ 4250028 h 4288665"/>
                <a:gd name="connsiteX44" fmla="*/ 1468192 w 2910625"/>
                <a:gd name="connsiteY44" fmla="*/ 4262907 h 4288665"/>
                <a:gd name="connsiteX45" fmla="*/ 1429555 w 2910625"/>
                <a:gd name="connsiteY45" fmla="*/ 4275786 h 4288665"/>
                <a:gd name="connsiteX46" fmla="*/ 1249251 w 2910625"/>
                <a:gd name="connsiteY46" fmla="*/ 4288665 h 4288665"/>
                <a:gd name="connsiteX47" fmla="*/ 1004552 w 2910625"/>
                <a:gd name="connsiteY47" fmla="*/ 4275786 h 4288665"/>
                <a:gd name="connsiteX48" fmla="*/ 862884 w 2910625"/>
                <a:gd name="connsiteY48" fmla="*/ 4211392 h 4288665"/>
                <a:gd name="connsiteX49" fmla="*/ 708338 w 2910625"/>
                <a:gd name="connsiteY49" fmla="*/ 4121240 h 4288665"/>
                <a:gd name="connsiteX50" fmla="*/ 450761 w 2910625"/>
                <a:gd name="connsiteY50" fmla="*/ 3863662 h 4288665"/>
                <a:gd name="connsiteX51" fmla="*/ 373487 w 2910625"/>
                <a:gd name="connsiteY51" fmla="*/ 3747752 h 4288665"/>
                <a:gd name="connsiteX52" fmla="*/ 296214 w 2910625"/>
                <a:gd name="connsiteY52" fmla="*/ 3644721 h 4288665"/>
                <a:gd name="connsiteX53" fmla="*/ 154546 w 2910625"/>
                <a:gd name="connsiteY53" fmla="*/ 3425780 h 4288665"/>
                <a:gd name="connsiteX54" fmla="*/ 0 w 2910625"/>
                <a:gd name="connsiteY54" fmla="*/ 3078051 h 4288665"/>
                <a:gd name="connsiteX55" fmla="*/ 38637 w 2910625"/>
                <a:gd name="connsiteY55" fmla="*/ 2807594 h 4288665"/>
                <a:gd name="connsiteX56" fmla="*/ 141668 w 2910625"/>
                <a:gd name="connsiteY56" fmla="*/ 2704564 h 4288665"/>
                <a:gd name="connsiteX57" fmla="*/ 218941 w 2910625"/>
                <a:gd name="connsiteY57" fmla="*/ 2318197 h 4288665"/>
                <a:gd name="connsiteX58" fmla="*/ 257577 w 2910625"/>
                <a:gd name="connsiteY58" fmla="*/ 2163651 h 4288665"/>
                <a:gd name="connsiteX59" fmla="*/ 270456 w 2910625"/>
                <a:gd name="connsiteY59" fmla="*/ 1970468 h 4288665"/>
                <a:gd name="connsiteX60" fmla="*/ 218941 w 2910625"/>
                <a:gd name="connsiteY60" fmla="*/ 1545465 h 4288665"/>
                <a:gd name="connsiteX61" fmla="*/ 128789 w 2910625"/>
                <a:gd name="connsiteY61" fmla="*/ 1352282 h 4288665"/>
                <a:gd name="connsiteX62" fmla="*/ 51515 w 2910625"/>
                <a:gd name="connsiteY62" fmla="*/ 1081825 h 4288665"/>
                <a:gd name="connsiteX63" fmla="*/ 0 w 2910625"/>
                <a:gd name="connsiteY63" fmla="*/ 746975 h 4288665"/>
                <a:gd name="connsiteX64" fmla="*/ 51515 w 2910625"/>
                <a:gd name="connsiteY64" fmla="*/ 425003 h 4288665"/>
                <a:gd name="connsiteX65" fmla="*/ 296214 w 2910625"/>
                <a:gd name="connsiteY65" fmla="*/ 257578 h 4288665"/>
                <a:gd name="connsiteX66" fmla="*/ 553792 w 2910625"/>
                <a:gd name="connsiteY6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472744 w 2910625"/>
                <a:gd name="connsiteY33" fmla="*/ 3000778 h 4288665"/>
                <a:gd name="connsiteX34" fmla="*/ 2202287 w 2910625"/>
                <a:gd name="connsiteY34" fmla="*/ 3464417 h 4288665"/>
                <a:gd name="connsiteX35" fmla="*/ 2176530 w 2910625"/>
                <a:gd name="connsiteY35" fmla="*/ 3567448 h 4288665"/>
                <a:gd name="connsiteX36" fmla="*/ 2137893 w 2910625"/>
                <a:gd name="connsiteY36" fmla="*/ 3721994 h 4288665"/>
                <a:gd name="connsiteX37" fmla="*/ 2112135 w 2910625"/>
                <a:gd name="connsiteY37" fmla="*/ 3773510 h 4288665"/>
                <a:gd name="connsiteX38" fmla="*/ 2009104 w 2910625"/>
                <a:gd name="connsiteY38" fmla="*/ 3953814 h 4288665"/>
                <a:gd name="connsiteX39" fmla="*/ 1918952 w 2910625"/>
                <a:gd name="connsiteY39" fmla="*/ 4043966 h 4288665"/>
                <a:gd name="connsiteX40" fmla="*/ 1738648 w 2910625"/>
                <a:gd name="connsiteY40" fmla="*/ 4185634 h 4288665"/>
                <a:gd name="connsiteX41" fmla="*/ 1635617 w 2910625"/>
                <a:gd name="connsiteY41" fmla="*/ 4211392 h 4288665"/>
                <a:gd name="connsiteX42" fmla="*/ 1532586 w 2910625"/>
                <a:gd name="connsiteY42" fmla="*/ 4250028 h 4288665"/>
                <a:gd name="connsiteX43" fmla="*/ 1468192 w 2910625"/>
                <a:gd name="connsiteY43" fmla="*/ 4262907 h 4288665"/>
                <a:gd name="connsiteX44" fmla="*/ 1429555 w 2910625"/>
                <a:gd name="connsiteY44" fmla="*/ 4275786 h 4288665"/>
                <a:gd name="connsiteX45" fmla="*/ 1249251 w 2910625"/>
                <a:gd name="connsiteY45" fmla="*/ 4288665 h 4288665"/>
                <a:gd name="connsiteX46" fmla="*/ 1004552 w 2910625"/>
                <a:gd name="connsiteY46" fmla="*/ 4275786 h 4288665"/>
                <a:gd name="connsiteX47" fmla="*/ 862884 w 2910625"/>
                <a:gd name="connsiteY47" fmla="*/ 4211392 h 4288665"/>
                <a:gd name="connsiteX48" fmla="*/ 708338 w 2910625"/>
                <a:gd name="connsiteY48" fmla="*/ 4121240 h 4288665"/>
                <a:gd name="connsiteX49" fmla="*/ 450761 w 2910625"/>
                <a:gd name="connsiteY49" fmla="*/ 3863662 h 4288665"/>
                <a:gd name="connsiteX50" fmla="*/ 373487 w 2910625"/>
                <a:gd name="connsiteY50" fmla="*/ 3747752 h 4288665"/>
                <a:gd name="connsiteX51" fmla="*/ 296214 w 2910625"/>
                <a:gd name="connsiteY51" fmla="*/ 3644721 h 4288665"/>
                <a:gd name="connsiteX52" fmla="*/ 154546 w 2910625"/>
                <a:gd name="connsiteY52" fmla="*/ 3425780 h 4288665"/>
                <a:gd name="connsiteX53" fmla="*/ 0 w 2910625"/>
                <a:gd name="connsiteY53" fmla="*/ 3078051 h 4288665"/>
                <a:gd name="connsiteX54" fmla="*/ 38637 w 2910625"/>
                <a:gd name="connsiteY54" fmla="*/ 2807594 h 4288665"/>
                <a:gd name="connsiteX55" fmla="*/ 141668 w 2910625"/>
                <a:gd name="connsiteY55" fmla="*/ 2704564 h 4288665"/>
                <a:gd name="connsiteX56" fmla="*/ 218941 w 2910625"/>
                <a:gd name="connsiteY56" fmla="*/ 2318197 h 4288665"/>
                <a:gd name="connsiteX57" fmla="*/ 257577 w 2910625"/>
                <a:gd name="connsiteY57" fmla="*/ 2163651 h 4288665"/>
                <a:gd name="connsiteX58" fmla="*/ 270456 w 2910625"/>
                <a:gd name="connsiteY58" fmla="*/ 1970468 h 4288665"/>
                <a:gd name="connsiteX59" fmla="*/ 218941 w 2910625"/>
                <a:gd name="connsiteY59" fmla="*/ 1545465 h 4288665"/>
                <a:gd name="connsiteX60" fmla="*/ 128789 w 2910625"/>
                <a:gd name="connsiteY60" fmla="*/ 1352282 h 4288665"/>
                <a:gd name="connsiteX61" fmla="*/ 51515 w 2910625"/>
                <a:gd name="connsiteY61" fmla="*/ 1081825 h 4288665"/>
                <a:gd name="connsiteX62" fmla="*/ 0 w 2910625"/>
                <a:gd name="connsiteY62" fmla="*/ 746975 h 4288665"/>
                <a:gd name="connsiteX63" fmla="*/ 51515 w 2910625"/>
                <a:gd name="connsiteY63" fmla="*/ 425003 h 4288665"/>
                <a:gd name="connsiteX64" fmla="*/ 296214 w 2910625"/>
                <a:gd name="connsiteY64" fmla="*/ 257578 h 4288665"/>
                <a:gd name="connsiteX65" fmla="*/ 553792 w 2910625"/>
                <a:gd name="connsiteY6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472744 w 2910625"/>
                <a:gd name="connsiteY32" fmla="*/ 3000778 h 4288665"/>
                <a:gd name="connsiteX33" fmla="*/ 2202287 w 2910625"/>
                <a:gd name="connsiteY33" fmla="*/ 3464417 h 4288665"/>
                <a:gd name="connsiteX34" fmla="*/ 2176530 w 2910625"/>
                <a:gd name="connsiteY34" fmla="*/ 3567448 h 4288665"/>
                <a:gd name="connsiteX35" fmla="*/ 2137893 w 2910625"/>
                <a:gd name="connsiteY35" fmla="*/ 3721994 h 4288665"/>
                <a:gd name="connsiteX36" fmla="*/ 2112135 w 2910625"/>
                <a:gd name="connsiteY36" fmla="*/ 3773510 h 4288665"/>
                <a:gd name="connsiteX37" fmla="*/ 2009104 w 2910625"/>
                <a:gd name="connsiteY37" fmla="*/ 3953814 h 4288665"/>
                <a:gd name="connsiteX38" fmla="*/ 1918952 w 2910625"/>
                <a:gd name="connsiteY38" fmla="*/ 4043966 h 4288665"/>
                <a:gd name="connsiteX39" fmla="*/ 1738648 w 2910625"/>
                <a:gd name="connsiteY39" fmla="*/ 4185634 h 4288665"/>
                <a:gd name="connsiteX40" fmla="*/ 1635617 w 2910625"/>
                <a:gd name="connsiteY40" fmla="*/ 4211392 h 4288665"/>
                <a:gd name="connsiteX41" fmla="*/ 1532586 w 2910625"/>
                <a:gd name="connsiteY41" fmla="*/ 4250028 h 4288665"/>
                <a:gd name="connsiteX42" fmla="*/ 1468192 w 2910625"/>
                <a:gd name="connsiteY42" fmla="*/ 4262907 h 4288665"/>
                <a:gd name="connsiteX43" fmla="*/ 1429555 w 2910625"/>
                <a:gd name="connsiteY43" fmla="*/ 4275786 h 4288665"/>
                <a:gd name="connsiteX44" fmla="*/ 1249251 w 2910625"/>
                <a:gd name="connsiteY44" fmla="*/ 4288665 h 4288665"/>
                <a:gd name="connsiteX45" fmla="*/ 1004552 w 2910625"/>
                <a:gd name="connsiteY45" fmla="*/ 4275786 h 4288665"/>
                <a:gd name="connsiteX46" fmla="*/ 862884 w 2910625"/>
                <a:gd name="connsiteY46" fmla="*/ 4211392 h 4288665"/>
                <a:gd name="connsiteX47" fmla="*/ 708338 w 2910625"/>
                <a:gd name="connsiteY47" fmla="*/ 4121240 h 4288665"/>
                <a:gd name="connsiteX48" fmla="*/ 450761 w 2910625"/>
                <a:gd name="connsiteY48" fmla="*/ 3863662 h 4288665"/>
                <a:gd name="connsiteX49" fmla="*/ 373487 w 2910625"/>
                <a:gd name="connsiteY49" fmla="*/ 3747752 h 4288665"/>
                <a:gd name="connsiteX50" fmla="*/ 296214 w 2910625"/>
                <a:gd name="connsiteY50" fmla="*/ 3644721 h 4288665"/>
                <a:gd name="connsiteX51" fmla="*/ 154546 w 2910625"/>
                <a:gd name="connsiteY51" fmla="*/ 3425780 h 4288665"/>
                <a:gd name="connsiteX52" fmla="*/ 0 w 2910625"/>
                <a:gd name="connsiteY52" fmla="*/ 3078051 h 4288665"/>
                <a:gd name="connsiteX53" fmla="*/ 38637 w 2910625"/>
                <a:gd name="connsiteY53" fmla="*/ 2807594 h 4288665"/>
                <a:gd name="connsiteX54" fmla="*/ 141668 w 2910625"/>
                <a:gd name="connsiteY54" fmla="*/ 2704564 h 4288665"/>
                <a:gd name="connsiteX55" fmla="*/ 218941 w 2910625"/>
                <a:gd name="connsiteY55" fmla="*/ 2318197 h 4288665"/>
                <a:gd name="connsiteX56" fmla="*/ 257577 w 2910625"/>
                <a:gd name="connsiteY56" fmla="*/ 2163651 h 4288665"/>
                <a:gd name="connsiteX57" fmla="*/ 270456 w 2910625"/>
                <a:gd name="connsiteY57" fmla="*/ 1970468 h 4288665"/>
                <a:gd name="connsiteX58" fmla="*/ 218941 w 2910625"/>
                <a:gd name="connsiteY58" fmla="*/ 1545465 h 4288665"/>
                <a:gd name="connsiteX59" fmla="*/ 128789 w 2910625"/>
                <a:gd name="connsiteY59" fmla="*/ 1352282 h 4288665"/>
                <a:gd name="connsiteX60" fmla="*/ 51515 w 2910625"/>
                <a:gd name="connsiteY60" fmla="*/ 1081825 h 4288665"/>
                <a:gd name="connsiteX61" fmla="*/ 0 w 2910625"/>
                <a:gd name="connsiteY61" fmla="*/ 746975 h 4288665"/>
                <a:gd name="connsiteX62" fmla="*/ 51515 w 2910625"/>
                <a:gd name="connsiteY62" fmla="*/ 425003 h 4288665"/>
                <a:gd name="connsiteX63" fmla="*/ 296214 w 2910625"/>
                <a:gd name="connsiteY63" fmla="*/ 257578 h 4288665"/>
                <a:gd name="connsiteX64" fmla="*/ 553792 w 2910625"/>
                <a:gd name="connsiteY6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691684 w 2910625"/>
                <a:gd name="connsiteY29" fmla="*/ 2743200 h 4288665"/>
                <a:gd name="connsiteX30" fmla="*/ 2678806 w 2910625"/>
                <a:gd name="connsiteY30" fmla="*/ 2781837 h 4288665"/>
                <a:gd name="connsiteX31" fmla="*/ 2472744 w 2910625"/>
                <a:gd name="connsiteY31" fmla="*/ 3000778 h 4288665"/>
                <a:gd name="connsiteX32" fmla="*/ 2202287 w 2910625"/>
                <a:gd name="connsiteY32" fmla="*/ 3464417 h 4288665"/>
                <a:gd name="connsiteX33" fmla="*/ 2176530 w 2910625"/>
                <a:gd name="connsiteY33" fmla="*/ 3567448 h 4288665"/>
                <a:gd name="connsiteX34" fmla="*/ 2137893 w 2910625"/>
                <a:gd name="connsiteY34" fmla="*/ 3721994 h 4288665"/>
                <a:gd name="connsiteX35" fmla="*/ 2112135 w 2910625"/>
                <a:gd name="connsiteY35" fmla="*/ 3773510 h 4288665"/>
                <a:gd name="connsiteX36" fmla="*/ 2009104 w 2910625"/>
                <a:gd name="connsiteY36" fmla="*/ 3953814 h 4288665"/>
                <a:gd name="connsiteX37" fmla="*/ 1918952 w 2910625"/>
                <a:gd name="connsiteY37" fmla="*/ 4043966 h 4288665"/>
                <a:gd name="connsiteX38" fmla="*/ 1738648 w 2910625"/>
                <a:gd name="connsiteY38" fmla="*/ 4185634 h 4288665"/>
                <a:gd name="connsiteX39" fmla="*/ 1635617 w 2910625"/>
                <a:gd name="connsiteY39" fmla="*/ 4211392 h 4288665"/>
                <a:gd name="connsiteX40" fmla="*/ 1532586 w 2910625"/>
                <a:gd name="connsiteY40" fmla="*/ 4250028 h 4288665"/>
                <a:gd name="connsiteX41" fmla="*/ 1468192 w 2910625"/>
                <a:gd name="connsiteY41" fmla="*/ 4262907 h 4288665"/>
                <a:gd name="connsiteX42" fmla="*/ 1429555 w 2910625"/>
                <a:gd name="connsiteY42" fmla="*/ 4275786 h 4288665"/>
                <a:gd name="connsiteX43" fmla="*/ 1249251 w 2910625"/>
                <a:gd name="connsiteY43" fmla="*/ 4288665 h 4288665"/>
                <a:gd name="connsiteX44" fmla="*/ 1004552 w 2910625"/>
                <a:gd name="connsiteY44" fmla="*/ 4275786 h 4288665"/>
                <a:gd name="connsiteX45" fmla="*/ 862884 w 2910625"/>
                <a:gd name="connsiteY45" fmla="*/ 4211392 h 4288665"/>
                <a:gd name="connsiteX46" fmla="*/ 708338 w 2910625"/>
                <a:gd name="connsiteY46" fmla="*/ 4121240 h 4288665"/>
                <a:gd name="connsiteX47" fmla="*/ 450761 w 2910625"/>
                <a:gd name="connsiteY47" fmla="*/ 3863662 h 4288665"/>
                <a:gd name="connsiteX48" fmla="*/ 373487 w 2910625"/>
                <a:gd name="connsiteY48" fmla="*/ 3747752 h 4288665"/>
                <a:gd name="connsiteX49" fmla="*/ 296214 w 2910625"/>
                <a:gd name="connsiteY49" fmla="*/ 3644721 h 4288665"/>
                <a:gd name="connsiteX50" fmla="*/ 154546 w 2910625"/>
                <a:gd name="connsiteY50" fmla="*/ 3425780 h 4288665"/>
                <a:gd name="connsiteX51" fmla="*/ 0 w 2910625"/>
                <a:gd name="connsiteY51" fmla="*/ 3078051 h 4288665"/>
                <a:gd name="connsiteX52" fmla="*/ 38637 w 2910625"/>
                <a:gd name="connsiteY52" fmla="*/ 2807594 h 4288665"/>
                <a:gd name="connsiteX53" fmla="*/ 141668 w 2910625"/>
                <a:gd name="connsiteY53" fmla="*/ 2704564 h 4288665"/>
                <a:gd name="connsiteX54" fmla="*/ 218941 w 2910625"/>
                <a:gd name="connsiteY54" fmla="*/ 2318197 h 4288665"/>
                <a:gd name="connsiteX55" fmla="*/ 257577 w 2910625"/>
                <a:gd name="connsiteY55" fmla="*/ 2163651 h 4288665"/>
                <a:gd name="connsiteX56" fmla="*/ 270456 w 2910625"/>
                <a:gd name="connsiteY56" fmla="*/ 1970468 h 4288665"/>
                <a:gd name="connsiteX57" fmla="*/ 218941 w 2910625"/>
                <a:gd name="connsiteY57" fmla="*/ 1545465 h 4288665"/>
                <a:gd name="connsiteX58" fmla="*/ 128789 w 2910625"/>
                <a:gd name="connsiteY58" fmla="*/ 1352282 h 4288665"/>
                <a:gd name="connsiteX59" fmla="*/ 51515 w 2910625"/>
                <a:gd name="connsiteY59" fmla="*/ 1081825 h 4288665"/>
                <a:gd name="connsiteX60" fmla="*/ 0 w 2910625"/>
                <a:gd name="connsiteY60" fmla="*/ 746975 h 4288665"/>
                <a:gd name="connsiteX61" fmla="*/ 51515 w 2910625"/>
                <a:gd name="connsiteY61" fmla="*/ 425003 h 4288665"/>
                <a:gd name="connsiteX62" fmla="*/ 296214 w 2910625"/>
                <a:gd name="connsiteY62" fmla="*/ 257578 h 4288665"/>
                <a:gd name="connsiteX63" fmla="*/ 553792 w 2910625"/>
                <a:gd name="connsiteY6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691684 w 2910625"/>
                <a:gd name="connsiteY28" fmla="*/ 2743200 h 4288665"/>
                <a:gd name="connsiteX29" fmla="*/ 2678806 w 2910625"/>
                <a:gd name="connsiteY29" fmla="*/ 2781837 h 4288665"/>
                <a:gd name="connsiteX30" fmla="*/ 2472744 w 2910625"/>
                <a:gd name="connsiteY30" fmla="*/ 3000778 h 4288665"/>
                <a:gd name="connsiteX31" fmla="*/ 2202287 w 2910625"/>
                <a:gd name="connsiteY31" fmla="*/ 3464417 h 4288665"/>
                <a:gd name="connsiteX32" fmla="*/ 2176530 w 2910625"/>
                <a:gd name="connsiteY32" fmla="*/ 3567448 h 4288665"/>
                <a:gd name="connsiteX33" fmla="*/ 2137893 w 2910625"/>
                <a:gd name="connsiteY33" fmla="*/ 3721994 h 4288665"/>
                <a:gd name="connsiteX34" fmla="*/ 2112135 w 2910625"/>
                <a:gd name="connsiteY34" fmla="*/ 3773510 h 4288665"/>
                <a:gd name="connsiteX35" fmla="*/ 2009104 w 2910625"/>
                <a:gd name="connsiteY35" fmla="*/ 3953814 h 4288665"/>
                <a:gd name="connsiteX36" fmla="*/ 1918952 w 2910625"/>
                <a:gd name="connsiteY36" fmla="*/ 4043966 h 4288665"/>
                <a:gd name="connsiteX37" fmla="*/ 1738648 w 2910625"/>
                <a:gd name="connsiteY37" fmla="*/ 4185634 h 4288665"/>
                <a:gd name="connsiteX38" fmla="*/ 1635617 w 2910625"/>
                <a:gd name="connsiteY38" fmla="*/ 4211392 h 4288665"/>
                <a:gd name="connsiteX39" fmla="*/ 1532586 w 2910625"/>
                <a:gd name="connsiteY39" fmla="*/ 4250028 h 4288665"/>
                <a:gd name="connsiteX40" fmla="*/ 1468192 w 2910625"/>
                <a:gd name="connsiteY40" fmla="*/ 4262907 h 4288665"/>
                <a:gd name="connsiteX41" fmla="*/ 1429555 w 2910625"/>
                <a:gd name="connsiteY41" fmla="*/ 4275786 h 4288665"/>
                <a:gd name="connsiteX42" fmla="*/ 1249251 w 2910625"/>
                <a:gd name="connsiteY42" fmla="*/ 4288665 h 4288665"/>
                <a:gd name="connsiteX43" fmla="*/ 1004552 w 2910625"/>
                <a:gd name="connsiteY43" fmla="*/ 4275786 h 4288665"/>
                <a:gd name="connsiteX44" fmla="*/ 862884 w 2910625"/>
                <a:gd name="connsiteY44" fmla="*/ 4211392 h 4288665"/>
                <a:gd name="connsiteX45" fmla="*/ 708338 w 2910625"/>
                <a:gd name="connsiteY45" fmla="*/ 4121240 h 4288665"/>
                <a:gd name="connsiteX46" fmla="*/ 450761 w 2910625"/>
                <a:gd name="connsiteY46" fmla="*/ 3863662 h 4288665"/>
                <a:gd name="connsiteX47" fmla="*/ 373487 w 2910625"/>
                <a:gd name="connsiteY47" fmla="*/ 3747752 h 4288665"/>
                <a:gd name="connsiteX48" fmla="*/ 296214 w 2910625"/>
                <a:gd name="connsiteY48" fmla="*/ 3644721 h 4288665"/>
                <a:gd name="connsiteX49" fmla="*/ 154546 w 2910625"/>
                <a:gd name="connsiteY49" fmla="*/ 3425780 h 4288665"/>
                <a:gd name="connsiteX50" fmla="*/ 0 w 2910625"/>
                <a:gd name="connsiteY50" fmla="*/ 3078051 h 4288665"/>
                <a:gd name="connsiteX51" fmla="*/ 38637 w 2910625"/>
                <a:gd name="connsiteY51" fmla="*/ 2807594 h 4288665"/>
                <a:gd name="connsiteX52" fmla="*/ 141668 w 2910625"/>
                <a:gd name="connsiteY52" fmla="*/ 2704564 h 4288665"/>
                <a:gd name="connsiteX53" fmla="*/ 218941 w 2910625"/>
                <a:gd name="connsiteY53" fmla="*/ 2318197 h 4288665"/>
                <a:gd name="connsiteX54" fmla="*/ 257577 w 2910625"/>
                <a:gd name="connsiteY54" fmla="*/ 2163651 h 4288665"/>
                <a:gd name="connsiteX55" fmla="*/ 270456 w 2910625"/>
                <a:gd name="connsiteY55" fmla="*/ 1970468 h 4288665"/>
                <a:gd name="connsiteX56" fmla="*/ 218941 w 2910625"/>
                <a:gd name="connsiteY56" fmla="*/ 1545465 h 4288665"/>
                <a:gd name="connsiteX57" fmla="*/ 128789 w 2910625"/>
                <a:gd name="connsiteY57" fmla="*/ 1352282 h 4288665"/>
                <a:gd name="connsiteX58" fmla="*/ 51515 w 2910625"/>
                <a:gd name="connsiteY58" fmla="*/ 1081825 h 4288665"/>
                <a:gd name="connsiteX59" fmla="*/ 0 w 2910625"/>
                <a:gd name="connsiteY59" fmla="*/ 746975 h 4288665"/>
                <a:gd name="connsiteX60" fmla="*/ 51515 w 2910625"/>
                <a:gd name="connsiteY60" fmla="*/ 425003 h 4288665"/>
                <a:gd name="connsiteX61" fmla="*/ 296214 w 2910625"/>
                <a:gd name="connsiteY61" fmla="*/ 257578 h 4288665"/>
                <a:gd name="connsiteX62" fmla="*/ 553792 w 2910625"/>
                <a:gd name="connsiteY6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33352 w 2902039"/>
                <a:gd name="connsiteY19" fmla="*/ 1455313 h 4288665"/>
                <a:gd name="connsiteX20" fmla="*/ 2884868 w 2902039"/>
                <a:gd name="connsiteY20" fmla="*/ 1584102 h 4288665"/>
                <a:gd name="connsiteX21" fmla="*/ 2897746 w 2902039"/>
                <a:gd name="connsiteY21" fmla="*/ 1635617 h 4288665"/>
                <a:gd name="connsiteX22" fmla="*/ 2897746 w 2902039"/>
                <a:gd name="connsiteY22" fmla="*/ 1828800 h 4288665"/>
                <a:gd name="connsiteX23" fmla="*/ 2871989 w 2902039"/>
                <a:gd name="connsiteY23" fmla="*/ 1918952 h 4288665"/>
                <a:gd name="connsiteX24" fmla="*/ 2846231 w 2902039"/>
                <a:gd name="connsiteY24" fmla="*/ 2060620 h 4288665"/>
                <a:gd name="connsiteX25" fmla="*/ 2807594 w 2902039"/>
                <a:gd name="connsiteY25" fmla="*/ 2434107 h 4288665"/>
                <a:gd name="connsiteX26" fmla="*/ 2781837 w 2902039"/>
                <a:gd name="connsiteY26" fmla="*/ 2550017 h 4288665"/>
                <a:gd name="connsiteX27" fmla="*/ 2691684 w 2902039"/>
                <a:gd name="connsiteY27" fmla="*/ 2743200 h 4288665"/>
                <a:gd name="connsiteX28" fmla="*/ 2678806 w 2902039"/>
                <a:gd name="connsiteY28" fmla="*/ 2781837 h 4288665"/>
                <a:gd name="connsiteX29" fmla="*/ 2472744 w 2902039"/>
                <a:gd name="connsiteY29" fmla="*/ 3000778 h 4288665"/>
                <a:gd name="connsiteX30" fmla="*/ 2202287 w 2902039"/>
                <a:gd name="connsiteY30" fmla="*/ 3464417 h 4288665"/>
                <a:gd name="connsiteX31" fmla="*/ 2176530 w 2902039"/>
                <a:gd name="connsiteY31" fmla="*/ 3567448 h 4288665"/>
                <a:gd name="connsiteX32" fmla="*/ 2137893 w 2902039"/>
                <a:gd name="connsiteY32" fmla="*/ 3721994 h 4288665"/>
                <a:gd name="connsiteX33" fmla="*/ 2112135 w 2902039"/>
                <a:gd name="connsiteY33" fmla="*/ 3773510 h 4288665"/>
                <a:gd name="connsiteX34" fmla="*/ 2009104 w 2902039"/>
                <a:gd name="connsiteY34" fmla="*/ 3953814 h 4288665"/>
                <a:gd name="connsiteX35" fmla="*/ 1918952 w 2902039"/>
                <a:gd name="connsiteY35" fmla="*/ 4043966 h 4288665"/>
                <a:gd name="connsiteX36" fmla="*/ 1738648 w 2902039"/>
                <a:gd name="connsiteY36" fmla="*/ 4185634 h 4288665"/>
                <a:gd name="connsiteX37" fmla="*/ 1635617 w 2902039"/>
                <a:gd name="connsiteY37" fmla="*/ 4211392 h 4288665"/>
                <a:gd name="connsiteX38" fmla="*/ 1532586 w 2902039"/>
                <a:gd name="connsiteY38" fmla="*/ 4250028 h 4288665"/>
                <a:gd name="connsiteX39" fmla="*/ 1468192 w 2902039"/>
                <a:gd name="connsiteY39" fmla="*/ 4262907 h 4288665"/>
                <a:gd name="connsiteX40" fmla="*/ 1429555 w 2902039"/>
                <a:gd name="connsiteY40" fmla="*/ 4275786 h 4288665"/>
                <a:gd name="connsiteX41" fmla="*/ 1249251 w 2902039"/>
                <a:gd name="connsiteY41" fmla="*/ 4288665 h 4288665"/>
                <a:gd name="connsiteX42" fmla="*/ 1004552 w 2902039"/>
                <a:gd name="connsiteY42" fmla="*/ 4275786 h 4288665"/>
                <a:gd name="connsiteX43" fmla="*/ 862884 w 2902039"/>
                <a:gd name="connsiteY43" fmla="*/ 4211392 h 4288665"/>
                <a:gd name="connsiteX44" fmla="*/ 708338 w 2902039"/>
                <a:gd name="connsiteY44" fmla="*/ 4121240 h 4288665"/>
                <a:gd name="connsiteX45" fmla="*/ 450761 w 2902039"/>
                <a:gd name="connsiteY45" fmla="*/ 3863662 h 4288665"/>
                <a:gd name="connsiteX46" fmla="*/ 373487 w 2902039"/>
                <a:gd name="connsiteY46" fmla="*/ 3747752 h 4288665"/>
                <a:gd name="connsiteX47" fmla="*/ 296214 w 2902039"/>
                <a:gd name="connsiteY47" fmla="*/ 3644721 h 4288665"/>
                <a:gd name="connsiteX48" fmla="*/ 154546 w 2902039"/>
                <a:gd name="connsiteY48" fmla="*/ 3425780 h 4288665"/>
                <a:gd name="connsiteX49" fmla="*/ 0 w 2902039"/>
                <a:gd name="connsiteY49" fmla="*/ 3078051 h 4288665"/>
                <a:gd name="connsiteX50" fmla="*/ 38637 w 2902039"/>
                <a:gd name="connsiteY50" fmla="*/ 2807594 h 4288665"/>
                <a:gd name="connsiteX51" fmla="*/ 141668 w 2902039"/>
                <a:gd name="connsiteY51" fmla="*/ 2704564 h 4288665"/>
                <a:gd name="connsiteX52" fmla="*/ 218941 w 2902039"/>
                <a:gd name="connsiteY52" fmla="*/ 2318197 h 4288665"/>
                <a:gd name="connsiteX53" fmla="*/ 257577 w 2902039"/>
                <a:gd name="connsiteY53" fmla="*/ 2163651 h 4288665"/>
                <a:gd name="connsiteX54" fmla="*/ 270456 w 2902039"/>
                <a:gd name="connsiteY54" fmla="*/ 1970468 h 4288665"/>
                <a:gd name="connsiteX55" fmla="*/ 218941 w 2902039"/>
                <a:gd name="connsiteY55" fmla="*/ 1545465 h 4288665"/>
                <a:gd name="connsiteX56" fmla="*/ 128789 w 2902039"/>
                <a:gd name="connsiteY56" fmla="*/ 1352282 h 4288665"/>
                <a:gd name="connsiteX57" fmla="*/ 51515 w 2902039"/>
                <a:gd name="connsiteY57" fmla="*/ 1081825 h 4288665"/>
                <a:gd name="connsiteX58" fmla="*/ 0 w 2902039"/>
                <a:gd name="connsiteY58" fmla="*/ 746975 h 4288665"/>
                <a:gd name="connsiteX59" fmla="*/ 51515 w 2902039"/>
                <a:gd name="connsiteY59" fmla="*/ 425003 h 4288665"/>
                <a:gd name="connsiteX60" fmla="*/ 296214 w 2902039"/>
                <a:gd name="connsiteY60" fmla="*/ 257578 h 4288665"/>
                <a:gd name="connsiteX61" fmla="*/ 553792 w 2902039"/>
                <a:gd name="connsiteY6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84868 w 2902039"/>
                <a:gd name="connsiteY19" fmla="*/ 1584102 h 4288665"/>
                <a:gd name="connsiteX20" fmla="*/ 2897746 w 2902039"/>
                <a:gd name="connsiteY20" fmla="*/ 1635617 h 4288665"/>
                <a:gd name="connsiteX21" fmla="*/ 2897746 w 2902039"/>
                <a:gd name="connsiteY21" fmla="*/ 1828800 h 4288665"/>
                <a:gd name="connsiteX22" fmla="*/ 2871989 w 2902039"/>
                <a:gd name="connsiteY22" fmla="*/ 1918952 h 4288665"/>
                <a:gd name="connsiteX23" fmla="*/ 2846231 w 2902039"/>
                <a:gd name="connsiteY23" fmla="*/ 2060620 h 4288665"/>
                <a:gd name="connsiteX24" fmla="*/ 2807594 w 2902039"/>
                <a:gd name="connsiteY24" fmla="*/ 2434107 h 4288665"/>
                <a:gd name="connsiteX25" fmla="*/ 2781837 w 2902039"/>
                <a:gd name="connsiteY25" fmla="*/ 2550017 h 4288665"/>
                <a:gd name="connsiteX26" fmla="*/ 2691684 w 2902039"/>
                <a:gd name="connsiteY26" fmla="*/ 2743200 h 4288665"/>
                <a:gd name="connsiteX27" fmla="*/ 2678806 w 2902039"/>
                <a:gd name="connsiteY27" fmla="*/ 2781837 h 4288665"/>
                <a:gd name="connsiteX28" fmla="*/ 2472744 w 2902039"/>
                <a:gd name="connsiteY28" fmla="*/ 3000778 h 4288665"/>
                <a:gd name="connsiteX29" fmla="*/ 2202287 w 2902039"/>
                <a:gd name="connsiteY29" fmla="*/ 3464417 h 4288665"/>
                <a:gd name="connsiteX30" fmla="*/ 2176530 w 2902039"/>
                <a:gd name="connsiteY30" fmla="*/ 3567448 h 4288665"/>
                <a:gd name="connsiteX31" fmla="*/ 2137893 w 2902039"/>
                <a:gd name="connsiteY31" fmla="*/ 3721994 h 4288665"/>
                <a:gd name="connsiteX32" fmla="*/ 2112135 w 2902039"/>
                <a:gd name="connsiteY32" fmla="*/ 3773510 h 4288665"/>
                <a:gd name="connsiteX33" fmla="*/ 2009104 w 2902039"/>
                <a:gd name="connsiteY33" fmla="*/ 3953814 h 4288665"/>
                <a:gd name="connsiteX34" fmla="*/ 1918952 w 2902039"/>
                <a:gd name="connsiteY34" fmla="*/ 4043966 h 4288665"/>
                <a:gd name="connsiteX35" fmla="*/ 1738648 w 2902039"/>
                <a:gd name="connsiteY35" fmla="*/ 4185634 h 4288665"/>
                <a:gd name="connsiteX36" fmla="*/ 1635617 w 2902039"/>
                <a:gd name="connsiteY36" fmla="*/ 4211392 h 4288665"/>
                <a:gd name="connsiteX37" fmla="*/ 1532586 w 2902039"/>
                <a:gd name="connsiteY37" fmla="*/ 4250028 h 4288665"/>
                <a:gd name="connsiteX38" fmla="*/ 1468192 w 2902039"/>
                <a:gd name="connsiteY38" fmla="*/ 4262907 h 4288665"/>
                <a:gd name="connsiteX39" fmla="*/ 1429555 w 2902039"/>
                <a:gd name="connsiteY39" fmla="*/ 4275786 h 4288665"/>
                <a:gd name="connsiteX40" fmla="*/ 1249251 w 2902039"/>
                <a:gd name="connsiteY40" fmla="*/ 4288665 h 4288665"/>
                <a:gd name="connsiteX41" fmla="*/ 1004552 w 2902039"/>
                <a:gd name="connsiteY41" fmla="*/ 4275786 h 4288665"/>
                <a:gd name="connsiteX42" fmla="*/ 862884 w 2902039"/>
                <a:gd name="connsiteY42" fmla="*/ 4211392 h 4288665"/>
                <a:gd name="connsiteX43" fmla="*/ 708338 w 2902039"/>
                <a:gd name="connsiteY43" fmla="*/ 4121240 h 4288665"/>
                <a:gd name="connsiteX44" fmla="*/ 450761 w 2902039"/>
                <a:gd name="connsiteY44" fmla="*/ 3863662 h 4288665"/>
                <a:gd name="connsiteX45" fmla="*/ 373487 w 2902039"/>
                <a:gd name="connsiteY45" fmla="*/ 3747752 h 4288665"/>
                <a:gd name="connsiteX46" fmla="*/ 296214 w 2902039"/>
                <a:gd name="connsiteY46" fmla="*/ 3644721 h 4288665"/>
                <a:gd name="connsiteX47" fmla="*/ 154546 w 2902039"/>
                <a:gd name="connsiteY47" fmla="*/ 3425780 h 4288665"/>
                <a:gd name="connsiteX48" fmla="*/ 0 w 2902039"/>
                <a:gd name="connsiteY48" fmla="*/ 3078051 h 4288665"/>
                <a:gd name="connsiteX49" fmla="*/ 38637 w 2902039"/>
                <a:gd name="connsiteY49" fmla="*/ 2807594 h 4288665"/>
                <a:gd name="connsiteX50" fmla="*/ 141668 w 2902039"/>
                <a:gd name="connsiteY50" fmla="*/ 2704564 h 4288665"/>
                <a:gd name="connsiteX51" fmla="*/ 218941 w 2902039"/>
                <a:gd name="connsiteY51" fmla="*/ 2318197 h 4288665"/>
                <a:gd name="connsiteX52" fmla="*/ 257577 w 2902039"/>
                <a:gd name="connsiteY52" fmla="*/ 2163651 h 4288665"/>
                <a:gd name="connsiteX53" fmla="*/ 270456 w 2902039"/>
                <a:gd name="connsiteY53" fmla="*/ 1970468 h 4288665"/>
                <a:gd name="connsiteX54" fmla="*/ 218941 w 2902039"/>
                <a:gd name="connsiteY54" fmla="*/ 1545465 h 4288665"/>
                <a:gd name="connsiteX55" fmla="*/ 128789 w 2902039"/>
                <a:gd name="connsiteY55" fmla="*/ 1352282 h 4288665"/>
                <a:gd name="connsiteX56" fmla="*/ 51515 w 2902039"/>
                <a:gd name="connsiteY56" fmla="*/ 1081825 h 4288665"/>
                <a:gd name="connsiteX57" fmla="*/ 0 w 2902039"/>
                <a:gd name="connsiteY57" fmla="*/ 746975 h 4288665"/>
                <a:gd name="connsiteX58" fmla="*/ 51515 w 2902039"/>
                <a:gd name="connsiteY58" fmla="*/ 425003 h 4288665"/>
                <a:gd name="connsiteX59" fmla="*/ 296214 w 2902039"/>
                <a:gd name="connsiteY59" fmla="*/ 257578 h 4288665"/>
                <a:gd name="connsiteX60" fmla="*/ 553792 w 2902039"/>
                <a:gd name="connsiteY6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743200 w 2902039"/>
                <a:gd name="connsiteY16" fmla="*/ 1262130 h 4288665"/>
                <a:gd name="connsiteX17" fmla="*/ 2807594 w 2902039"/>
                <a:gd name="connsiteY17" fmla="*/ 1403797 h 4288665"/>
                <a:gd name="connsiteX18" fmla="*/ 2884868 w 2902039"/>
                <a:gd name="connsiteY18" fmla="*/ 1584102 h 4288665"/>
                <a:gd name="connsiteX19" fmla="*/ 2897746 w 2902039"/>
                <a:gd name="connsiteY19" fmla="*/ 1635617 h 4288665"/>
                <a:gd name="connsiteX20" fmla="*/ 2897746 w 2902039"/>
                <a:gd name="connsiteY20" fmla="*/ 1828800 h 4288665"/>
                <a:gd name="connsiteX21" fmla="*/ 2871989 w 2902039"/>
                <a:gd name="connsiteY21" fmla="*/ 1918952 h 4288665"/>
                <a:gd name="connsiteX22" fmla="*/ 2846231 w 2902039"/>
                <a:gd name="connsiteY22" fmla="*/ 2060620 h 4288665"/>
                <a:gd name="connsiteX23" fmla="*/ 2807594 w 2902039"/>
                <a:gd name="connsiteY23" fmla="*/ 2434107 h 4288665"/>
                <a:gd name="connsiteX24" fmla="*/ 2781837 w 2902039"/>
                <a:gd name="connsiteY24" fmla="*/ 2550017 h 4288665"/>
                <a:gd name="connsiteX25" fmla="*/ 2691684 w 2902039"/>
                <a:gd name="connsiteY25" fmla="*/ 2743200 h 4288665"/>
                <a:gd name="connsiteX26" fmla="*/ 2678806 w 2902039"/>
                <a:gd name="connsiteY26" fmla="*/ 2781837 h 4288665"/>
                <a:gd name="connsiteX27" fmla="*/ 2472744 w 2902039"/>
                <a:gd name="connsiteY27" fmla="*/ 3000778 h 4288665"/>
                <a:gd name="connsiteX28" fmla="*/ 2202287 w 2902039"/>
                <a:gd name="connsiteY28" fmla="*/ 3464417 h 4288665"/>
                <a:gd name="connsiteX29" fmla="*/ 2176530 w 2902039"/>
                <a:gd name="connsiteY29" fmla="*/ 3567448 h 4288665"/>
                <a:gd name="connsiteX30" fmla="*/ 2137893 w 2902039"/>
                <a:gd name="connsiteY30" fmla="*/ 3721994 h 4288665"/>
                <a:gd name="connsiteX31" fmla="*/ 2112135 w 2902039"/>
                <a:gd name="connsiteY31" fmla="*/ 3773510 h 4288665"/>
                <a:gd name="connsiteX32" fmla="*/ 2009104 w 2902039"/>
                <a:gd name="connsiteY32" fmla="*/ 3953814 h 4288665"/>
                <a:gd name="connsiteX33" fmla="*/ 1918952 w 2902039"/>
                <a:gd name="connsiteY33" fmla="*/ 4043966 h 4288665"/>
                <a:gd name="connsiteX34" fmla="*/ 1738648 w 2902039"/>
                <a:gd name="connsiteY34" fmla="*/ 4185634 h 4288665"/>
                <a:gd name="connsiteX35" fmla="*/ 1635617 w 2902039"/>
                <a:gd name="connsiteY35" fmla="*/ 4211392 h 4288665"/>
                <a:gd name="connsiteX36" fmla="*/ 1532586 w 2902039"/>
                <a:gd name="connsiteY36" fmla="*/ 4250028 h 4288665"/>
                <a:gd name="connsiteX37" fmla="*/ 1468192 w 2902039"/>
                <a:gd name="connsiteY37" fmla="*/ 4262907 h 4288665"/>
                <a:gd name="connsiteX38" fmla="*/ 1429555 w 2902039"/>
                <a:gd name="connsiteY38" fmla="*/ 4275786 h 4288665"/>
                <a:gd name="connsiteX39" fmla="*/ 1249251 w 2902039"/>
                <a:gd name="connsiteY39" fmla="*/ 4288665 h 4288665"/>
                <a:gd name="connsiteX40" fmla="*/ 1004552 w 2902039"/>
                <a:gd name="connsiteY40" fmla="*/ 4275786 h 4288665"/>
                <a:gd name="connsiteX41" fmla="*/ 862884 w 2902039"/>
                <a:gd name="connsiteY41" fmla="*/ 4211392 h 4288665"/>
                <a:gd name="connsiteX42" fmla="*/ 708338 w 2902039"/>
                <a:gd name="connsiteY42" fmla="*/ 4121240 h 4288665"/>
                <a:gd name="connsiteX43" fmla="*/ 450761 w 2902039"/>
                <a:gd name="connsiteY43" fmla="*/ 3863662 h 4288665"/>
                <a:gd name="connsiteX44" fmla="*/ 373487 w 2902039"/>
                <a:gd name="connsiteY44" fmla="*/ 3747752 h 4288665"/>
                <a:gd name="connsiteX45" fmla="*/ 296214 w 2902039"/>
                <a:gd name="connsiteY45" fmla="*/ 3644721 h 4288665"/>
                <a:gd name="connsiteX46" fmla="*/ 154546 w 2902039"/>
                <a:gd name="connsiteY46" fmla="*/ 3425780 h 4288665"/>
                <a:gd name="connsiteX47" fmla="*/ 0 w 2902039"/>
                <a:gd name="connsiteY47" fmla="*/ 3078051 h 4288665"/>
                <a:gd name="connsiteX48" fmla="*/ 38637 w 2902039"/>
                <a:gd name="connsiteY48" fmla="*/ 2807594 h 4288665"/>
                <a:gd name="connsiteX49" fmla="*/ 141668 w 2902039"/>
                <a:gd name="connsiteY49" fmla="*/ 2704564 h 4288665"/>
                <a:gd name="connsiteX50" fmla="*/ 218941 w 2902039"/>
                <a:gd name="connsiteY50" fmla="*/ 2318197 h 4288665"/>
                <a:gd name="connsiteX51" fmla="*/ 257577 w 2902039"/>
                <a:gd name="connsiteY51" fmla="*/ 2163651 h 4288665"/>
                <a:gd name="connsiteX52" fmla="*/ 270456 w 2902039"/>
                <a:gd name="connsiteY52" fmla="*/ 1970468 h 4288665"/>
                <a:gd name="connsiteX53" fmla="*/ 218941 w 2902039"/>
                <a:gd name="connsiteY53" fmla="*/ 1545465 h 4288665"/>
                <a:gd name="connsiteX54" fmla="*/ 128789 w 2902039"/>
                <a:gd name="connsiteY54" fmla="*/ 1352282 h 4288665"/>
                <a:gd name="connsiteX55" fmla="*/ 51515 w 2902039"/>
                <a:gd name="connsiteY55" fmla="*/ 1081825 h 4288665"/>
                <a:gd name="connsiteX56" fmla="*/ 0 w 2902039"/>
                <a:gd name="connsiteY56" fmla="*/ 746975 h 4288665"/>
                <a:gd name="connsiteX57" fmla="*/ 51515 w 2902039"/>
                <a:gd name="connsiteY57" fmla="*/ 425003 h 4288665"/>
                <a:gd name="connsiteX58" fmla="*/ 296214 w 2902039"/>
                <a:gd name="connsiteY58" fmla="*/ 257578 h 4288665"/>
                <a:gd name="connsiteX59" fmla="*/ 553792 w 2902039"/>
                <a:gd name="connsiteY59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550017 w 2902039"/>
                <a:gd name="connsiteY13" fmla="*/ 927279 h 4288665"/>
                <a:gd name="connsiteX14" fmla="*/ 2627290 w 2902039"/>
                <a:gd name="connsiteY14" fmla="*/ 1017431 h 4288665"/>
                <a:gd name="connsiteX15" fmla="*/ 2743200 w 2902039"/>
                <a:gd name="connsiteY15" fmla="*/ 1262130 h 4288665"/>
                <a:gd name="connsiteX16" fmla="*/ 2807594 w 2902039"/>
                <a:gd name="connsiteY16" fmla="*/ 1403797 h 4288665"/>
                <a:gd name="connsiteX17" fmla="*/ 2884868 w 2902039"/>
                <a:gd name="connsiteY17" fmla="*/ 1584102 h 4288665"/>
                <a:gd name="connsiteX18" fmla="*/ 2897746 w 2902039"/>
                <a:gd name="connsiteY18" fmla="*/ 1635617 h 4288665"/>
                <a:gd name="connsiteX19" fmla="*/ 2897746 w 2902039"/>
                <a:gd name="connsiteY19" fmla="*/ 1828800 h 4288665"/>
                <a:gd name="connsiteX20" fmla="*/ 2871989 w 2902039"/>
                <a:gd name="connsiteY20" fmla="*/ 1918952 h 4288665"/>
                <a:gd name="connsiteX21" fmla="*/ 2846231 w 2902039"/>
                <a:gd name="connsiteY21" fmla="*/ 2060620 h 4288665"/>
                <a:gd name="connsiteX22" fmla="*/ 2807594 w 2902039"/>
                <a:gd name="connsiteY22" fmla="*/ 2434107 h 4288665"/>
                <a:gd name="connsiteX23" fmla="*/ 2781837 w 2902039"/>
                <a:gd name="connsiteY23" fmla="*/ 2550017 h 4288665"/>
                <a:gd name="connsiteX24" fmla="*/ 2691684 w 2902039"/>
                <a:gd name="connsiteY24" fmla="*/ 2743200 h 4288665"/>
                <a:gd name="connsiteX25" fmla="*/ 2678806 w 2902039"/>
                <a:gd name="connsiteY25" fmla="*/ 2781837 h 4288665"/>
                <a:gd name="connsiteX26" fmla="*/ 2472744 w 2902039"/>
                <a:gd name="connsiteY26" fmla="*/ 3000778 h 4288665"/>
                <a:gd name="connsiteX27" fmla="*/ 2202287 w 2902039"/>
                <a:gd name="connsiteY27" fmla="*/ 3464417 h 4288665"/>
                <a:gd name="connsiteX28" fmla="*/ 2176530 w 2902039"/>
                <a:gd name="connsiteY28" fmla="*/ 3567448 h 4288665"/>
                <a:gd name="connsiteX29" fmla="*/ 2137893 w 2902039"/>
                <a:gd name="connsiteY29" fmla="*/ 3721994 h 4288665"/>
                <a:gd name="connsiteX30" fmla="*/ 2112135 w 2902039"/>
                <a:gd name="connsiteY30" fmla="*/ 3773510 h 4288665"/>
                <a:gd name="connsiteX31" fmla="*/ 2009104 w 2902039"/>
                <a:gd name="connsiteY31" fmla="*/ 3953814 h 4288665"/>
                <a:gd name="connsiteX32" fmla="*/ 1918952 w 2902039"/>
                <a:gd name="connsiteY32" fmla="*/ 4043966 h 4288665"/>
                <a:gd name="connsiteX33" fmla="*/ 1738648 w 2902039"/>
                <a:gd name="connsiteY33" fmla="*/ 4185634 h 4288665"/>
                <a:gd name="connsiteX34" fmla="*/ 1635617 w 2902039"/>
                <a:gd name="connsiteY34" fmla="*/ 4211392 h 4288665"/>
                <a:gd name="connsiteX35" fmla="*/ 1532586 w 2902039"/>
                <a:gd name="connsiteY35" fmla="*/ 4250028 h 4288665"/>
                <a:gd name="connsiteX36" fmla="*/ 1468192 w 2902039"/>
                <a:gd name="connsiteY36" fmla="*/ 4262907 h 4288665"/>
                <a:gd name="connsiteX37" fmla="*/ 1429555 w 2902039"/>
                <a:gd name="connsiteY37" fmla="*/ 4275786 h 4288665"/>
                <a:gd name="connsiteX38" fmla="*/ 1249251 w 2902039"/>
                <a:gd name="connsiteY38" fmla="*/ 4288665 h 4288665"/>
                <a:gd name="connsiteX39" fmla="*/ 1004552 w 2902039"/>
                <a:gd name="connsiteY39" fmla="*/ 4275786 h 4288665"/>
                <a:gd name="connsiteX40" fmla="*/ 862884 w 2902039"/>
                <a:gd name="connsiteY40" fmla="*/ 4211392 h 4288665"/>
                <a:gd name="connsiteX41" fmla="*/ 708338 w 2902039"/>
                <a:gd name="connsiteY41" fmla="*/ 4121240 h 4288665"/>
                <a:gd name="connsiteX42" fmla="*/ 450761 w 2902039"/>
                <a:gd name="connsiteY42" fmla="*/ 3863662 h 4288665"/>
                <a:gd name="connsiteX43" fmla="*/ 373487 w 2902039"/>
                <a:gd name="connsiteY43" fmla="*/ 3747752 h 4288665"/>
                <a:gd name="connsiteX44" fmla="*/ 296214 w 2902039"/>
                <a:gd name="connsiteY44" fmla="*/ 3644721 h 4288665"/>
                <a:gd name="connsiteX45" fmla="*/ 154546 w 2902039"/>
                <a:gd name="connsiteY45" fmla="*/ 3425780 h 4288665"/>
                <a:gd name="connsiteX46" fmla="*/ 0 w 2902039"/>
                <a:gd name="connsiteY46" fmla="*/ 3078051 h 4288665"/>
                <a:gd name="connsiteX47" fmla="*/ 38637 w 2902039"/>
                <a:gd name="connsiteY47" fmla="*/ 2807594 h 4288665"/>
                <a:gd name="connsiteX48" fmla="*/ 141668 w 2902039"/>
                <a:gd name="connsiteY48" fmla="*/ 2704564 h 4288665"/>
                <a:gd name="connsiteX49" fmla="*/ 218941 w 2902039"/>
                <a:gd name="connsiteY49" fmla="*/ 2318197 h 4288665"/>
                <a:gd name="connsiteX50" fmla="*/ 257577 w 2902039"/>
                <a:gd name="connsiteY50" fmla="*/ 2163651 h 4288665"/>
                <a:gd name="connsiteX51" fmla="*/ 270456 w 2902039"/>
                <a:gd name="connsiteY51" fmla="*/ 1970468 h 4288665"/>
                <a:gd name="connsiteX52" fmla="*/ 218941 w 2902039"/>
                <a:gd name="connsiteY52" fmla="*/ 1545465 h 4288665"/>
                <a:gd name="connsiteX53" fmla="*/ 128789 w 2902039"/>
                <a:gd name="connsiteY53" fmla="*/ 1352282 h 4288665"/>
                <a:gd name="connsiteX54" fmla="*/ 51515 w 2902039"/>
                <a:gd name="connsiteY54" fmla="*/ 1081825 h 4288665"/>
                <a:gd name="connsiteX55" fmla="*/ 0 w 2902039"/>
                <a:gd name="connsiteY55" fmla="*/ 746975 h 4288665"/>
                <a:gd name="connsiteX56" fmla="*/ 51515 w 2902039"/>
                <a:gd name="connsiteY56" fmla="*/ 425003 h 4288665"/>
                <a:gd name="connsiteX57" fmla="*/ 296214 w 2902039"/>
                <a:gd name="connsiteY57" fmla="*/ 257578 h 4288665"/>
                <a:gd name="connsiteX58" fmla="*/ 553792 w 2902039"/>
                <a:gd name="connsiteY58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279561 w 2902039"/>
                <a:gd name="connsiteY10" fmla="*/ 682580 h 4288665"/>
                <a:gd name="connsiteX11" fmla="*/ 2369713 w 2902039"/>
                <a:gd name="connsiteY11" fmla="*/ 746975 h 4288665"/>
                <a:gd name="connsiteX12" fmla="*/ 2550017 w 2902039"/>
                <a:gd name="connsiteY12" fmla="*/ 927279 h 4288665"/>
                <a:gd name="connsiteX13" fmla="*/ 2627290 w 2902039"/>
                <a:gd name="connsiteY13" fmla="*/ 1017431 h 4288665"/>
                <a:gd name="connsiteX14" fmla="*/ 2743200 w 2902039"/>
                <a:gd name="connsiteY14" fmla="*/ 1262130 h 4288665"/>
                <a:gd name="connsiteX15" fmla="*/ 2807594 w 2902039"/>
                <a:gd name="connsiteY15" fmla="*/ 1403797 h 4288665"/>
                <a:gd name="connsiteX16" fmla="*/ 2884868 w 2902039"/>
                <a:gd name="connsiteY16" fmla="*/ 1584102 h 4288665"/>
                <a:gd name="connsiteX17" fmla="*/ 2897746 w 2902039"/>
                <a:gd name="connsiteY17" fmla="*/ 1635617 h 4288665"/>
                <a:gd name="connsiteX18" fmla="*/ 2897746 w 2902039"/>
                <a:gd name="connsiteY18" fmla="*/ 1828800 h 4288665"/>
                <a:gd name="connsiteX19" fmla="*/ 2871989 w 2902039"/>
                <a:gd name="connsiteY19" fmla="*/ 1918952 h 4288665"/>
                <a:gd name="connsiteX20" fmla="*/ 2846231 w 2902039"/>
                <a:gd name="connsiteY20" fmla="*/ 2060620 h 4288665"/>
                <a:gd name="connsiteX21" fmla="*/ 2807594 w 2902039"/>
                <a:gd name="connsiteY21" fmla="*/ 2434107 h 4288665"/>
                <a:gd name="connsiteX22" fmla="*/ 2781837 w 2902039"/>
                <a:gd name="connsiteY22" fmla="*/ 2550017 h 4288665"/>
                <a:gd name="connsiteX23" fmla="*/ 2691684 w 2902039"/>
                <a:gd name="connsiteY23" fmla="*/ 2743200 h 4288665"/>
                <a:gd name="connsiteX24" fmla="*/ 2678806 w 2902039"/>
                <a:gd name="connsiteY24" fmla="*/ 2781837 h 4288665"/>
                <a:gd name="connsiteX25" fmla="*/ 2472744 w 2902039"/>
                <a:gd name="connsiteY25" fmla="*/ 3000778 h 4288665"/>
                <a:gd name="connsiteX26" fmla="*/ 2202287 w 2902039"/>
                <a:gd name="connsiteY26" fmla="*/ 3464417 h 4288665"/>
                <a:gd name="connsiteX27" fmla="*/ 2176530 w 2902039"/>
                <a:gd name="connsiteY27" fmla="*/ 3567448 h 4288665"/>
                <a:gd name="connsiteX28" fmla="*/ 2137893 w 2902039"/>
                <a:gd name="connsiteY28" fmla="*/ 3721994 h 4288665"/>
                <a:gd name="connsiteX29" fmla="*/ 2112135 w 2902039"/>
                <a:gd name="connsiteY29" fmla="*/ 3773510 h 4288665"/>
                <a:gd name="connsiteX30" fmla="*/ 2009104 w 2902039"/>
                <a:gd name="connsiteY30" fmla="*/ 3953814 h 4288665"/>
                <a:gd name="connsiteX31" fmla="*/ 1918952 w 2902039"/>
                <a:gd name="connsiteY31" fmla="*/ 4043966 h 4288665"/>
                <a:gd name="connsiteX32" fmla="*/ 1738648 w 2902039"/>
                <a:gd name="connsiteY32" fmla="*/ 4185634 h 4288665"/>
                <a:gd name="connsiteX33" fmla="*/ 1635617 w 2902039"/>
                <a:gd name="connsiteY33" fmla="*/ 4211392 h 4288665"/>
                <a:gd name="connsiteX34" fmla="*/ 1532586 w 2902039"/>
                <a:gd name="connsiteY34" fmla="*/ 4250028 h 4288665"/>
                <a:gd name="connsiteX35" fmla="*/ 1468192 w 2902039"/>
                <a:gd name="connsiteY35" fmla="*/ 4262907 h 4288665"/>
                <a:gd name="connsiteX36" fmla="*/ 1429555 w 2902039"/>
                <a:gd name="connsiteY36" fmla="*/ 4275786 h 4288665"/>
                <a:gd name="connsiteX37" fmla="*/ 1249251 w 2902039"/>
                <a:gd name="connsiteY37" fmla="*/ 4288665 h 4288665"/>
                <a:gd name="connsiteX38" fmla="*/ 1004552 w 2902039"/>
                <a:gd name="connsiteY38" fmla="*/ 4275786 h 4288665"/>
                <a:gd name="connsiteX39" fmla="*/ 862884 w 2902039"/>
                <a:gd name="connsiteY39" fmla="*/ 4211392 h 4288665"/>
                <a:gd name="connsiteX40" fmla="*/ 708338 w 2902039"/>
                <a:gd name="connsiteY40" fmla="*/ 4121240 h 4288665"/>
                <a:gd name="connsiteX41" fmla="*/ 450761 w 2902039"/>
                <a:gd name="connsiteY41" fmla="*/ 3863662 h 4288665"/>
                <a:gd name="connsiteX42" fmla="*/ 373487 w 2902039"/>
                <a:gd name="connsiteY42" fmla="*/ 3747752 h 4288665"/>
                <a:gd name="connsiteX43" fmla="*/ 296214 w 2902039"/>
                <a:gd name="connsiteY43" fmla="*/ 3644721 h 4288665"/>
                <a:gd name="connsiteX44" fmla="*/ 154546 w 2902039"/>
                <a:gd name="connsiteY44" fmla="*/ 3425780 h 4288665"/>
                <a:gd name="connsiteX45" fmla="*/ 0 w 2902039"/>
                <a:gd name="connsiteY45" fmla="*/ 3078051 h 4288665"/>
                <a:gd name="connsiteX46" fmla="*/ 38637 w 2902039"/>
                <a:gd name="connsiteY46" fmla="*/ 2807594 h 4288665"/>
                <a:gd name="connsiteX47" fmla="*/ 141668 w 2902039"/>
                <a:gd name="connsiteY47" fmla="*/ 2704564 h 4288665"/>
                <a:gd name="connsiteX48" fmla="*/ 218941 w 2902039"/>
                <a:gd name="connsiteY48" fmla="*/ 2318197 h 4288665"/>
                <a:gd name="connsiteX49" fmla="*/ 257577 w 2902039"/>
                <a:gd name="connsiteY49" fmla="*/ 2163651 h 4288665"/>
                <a:gd name="connsiteX50" fmla="*/ 270456 w 2902039"/>
                <a:gd name="connsiteY50" fmla="*/ 1970468 h 4288665"/>
                <a:gd name="connsiteX51" fmla="*/ 218941 w 2902039"/>
                <a:gd name="connsiteY51" fmla="*/ 1545465 h 4288665"/>
                <a:gd name="connsiteX52" fmla="*/ 128789 w 2902039"/>
                <a:gd name="connsiteY52" fmla="*/ 1352282 h 4288665"/>
                <a:gd name="connsiteX53" fmla="*/ 51515 w 2902039"/>
                <a:gd name="connsiteY53" fmla="*/ 1081825 h 4288665"/>
                <a:gd name="connsiteX54" fmla="*/ 0 w 2902039"/>
                <a:gd name="connsiteY54" fmla="*/ 746975 h 4288665"/>
                <a:gd name="connsiteX55" fmla="*/ 51515 w 2902039"/>
                <a:gd name="connsiteY55" fmla="*/ 425003 h 4288665"/>
                <a:gd name="connsiteX56" fmla="*/ 296214 w 2902039"/>
                <a:gd name="connsiteY56" fmla="*/ 257578 h 4288665"/>
                <a:gd name="connsiteX57" fmla="*/ 553792 w 2902039"/>
                <a:gd name="connsiteY57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429555 w 2902039"/>
                <a:gd name="connsiteY35" fmla="*/ 4275786 h 4288665"/>
                <a:gd name="connsiteX36" fmla="*/ 1249251 w 2902039"/>
                <a:gd name="connsiteY36" fmla="*/ 4288665 h 4288665"/>
                <a:gd name="connsiteX37" fmla="*/ 1004552 w 2902039"/>
                <a:gd name="connsiteY37" fmla="*/ 4275786 h 4288665"/>
                <a:gd name="connsiteX38" fmla="*/ 862884 w 2902039"/>
                <a:gd name="connsiteY38" fmla="*/ 4211392 h 4288665"/>
                <a:gd name="connsiteX39" fmla="*/ 708338 w 2902039"/>
                <a:gd name="connsiteY39" fmla="*/ 4121240 h 4288665"/>
                <a:gd name="connsiteX40" fmla="*/ 450761 w 2902039"/>
                <a:gd name="connsiteY40" fmla="*/ 3863662 h 4288665"/>
                <a:gd name="connsiteX41" fmla="*/ 373487 w 2902039"/>
                <a:gd name="connsiteY41" fmla="*/ 3747752 h 4288665"/>
                <a:gd name="connsiteX42" fmla="*/ 296214 w 2902039"/>
                <a:gd name="connsiteY42" fmla="*/ 3644721 h 4288665"/>
                <a:gd name="connsiteX43" fmla="*/ 154546 w 2902039"/>
                <a:gd name="connsiteY43" fmla="*/ 3425780 h 4288665"/>
                <a:gd name="connsiteX44" fmla="*/ 0 w 2902039"/>
                <a:gd name="connsiteY44" fmla="*/ 3078051 h 4288665"/>
                <a:gd name="connsiteX45" fmla="*/ 38637 w 2902039"/>
                <a:gd name="connsiteY45" fmla="*/ 2807594 h 4288665"/>
                <a:gd name="connsiteX46" fmla="*/ 141668 w 2902039"/>
                <a:gd name="connsiteY46" fmla="*/ 2704564 h 4288665"/>
                <a:gd name="connsiteX47" fmla="*/ 218941 w 2902039"/>
                <a:gd name="connsiteY47" fmla="*/ 2318197 h 4288665"/>
                <a:gd name="connsiteX48" fmla="*/ 257577 w 2902039"/>
                <a:gd name="connsiteY48" fmla="*/ 2163651 h 4288665"/>
                <a:gd name="connsiteX49" fmla="*/ 270456 w 2902039"/>
                <a:gd name="connsiteY49" fmla="*/ 1970468 h 4288665"/>
                <a:gd name="connsiteX50" fmla="*/ 218941 w 2902039"/>
                <a:gd name="connsiteY50" fmla="*/ 1545465 h 4288665"/>
                <a:gd name="connsiteX51" fmla="*/ 128789 w 2902039"/>
                <a:gd name="connsiteY51" fmla="*/ 1352282 h 4288665"/>
                <a:gd name="connsiteX52" fmla="*/ 51515 w 2902039"/>
                <a:gd name="connsiteY52" fmla="*/ 1081825 h 4288665"/>
                <a:gd name="connsiteX53" fmla="*/ 0 w 2902039"/>
                <a:gd name="connsiteY53" fmla="*/ 746975 h 4288665"/>
                <a:gd name="connsiteX54" fmla="*/ 51515 w 2902039"/>
                <a:gd name="connsiteY54" fmla="*/ 425003 h 4288665"/>
                <a:gd name="connsiteX55" fmla="*/ 296214 w 2902039"/>
                <a:gd name="connsiteY55" fmla="*/ 257578 h 4288665"/>
                <a:gd name="connsiteX56" fmla="*/ 553792 w 2902039"/>
                <a:gd name="connsiteY56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249251 w 2902039"/>
                <a:gd name="connsiteY35" fmla="*/ 4288665 h 4288665"/>
                <a:gd name="connsiteX36" fmla="*/ 1004552 w 2902039"/>
                <a:gd name="connsiteY36" fmla="*/ 4275786 h 4288665"/>
                <a:gd name="connsiteX37" fmla="*/ 862884 w 2902039"/>
                <a:gd name="connsiteY37" fmla="*/ 4211392 h 4288665"/>
                <a:gd name="connsiteX38" fmla="*/ 708338 w 2902039"/>
                <a:gd name="connsiteY38" fmla="*/ 4121240 h 4288665"/>
                <a:gd name="connsiteX39" fmla="*/ 450761 w 2902039"/>
                <a:gd name="connsiteY39" fmla="*/ 3863662 h 4288665"/>
                <a:gd name="connsiteX40" fmla="*/ 373487 w 2902039"/>
                <a:gd name="connsiteY40" fmla="*/ 3747752 h 4288665"/>
                <a:gd name="connsiteX41" fmla="*/ 296214 w 2902039"/>
                <a:gd name="connsiteY41" fmla="*/ 3644721 h 4288665"/>
                <a:gd name="connsiteX42" fmla="*/ 154546 w 2902039"/>
                <a:gd name="connsiteY42" fmla="*/ 3425780 h 4288665"/>
                <a:gd name="connsiteX43" fmla="*/ 0 w 2902039"/>
                <a:gd name="connsiteY43" fmla="*/ 3078051 h 4288665"/>
                <a:gd name="connsiteX44" fmla="*/ 38637 w 2902039"/>
                <a:gd name="connsiteY44" fmla="*/ 2807594 h 4288665"/>
                <a:gd name="connsiteX45" fmla="*/ 141668 w 2902039"/>
                <a:gd name="connsiteY45" fmla="*/ 2704564 h 4288665"/>
                <a:gd name="connsiteX46" fmla="*/ 218941 w 2902039"/>
                <a:gd name="connsiteY46" fmla="*/ 2318197 h 4288665"/>
                <a:gd name="connsiteX47" fmla="*/ 257577 w 2902039"/>
                <a:gd name="connsiteY47" fmla="*/ 2163651 h 4288665"/>
                <a:gd name="connsiteX48" fmla="*/ 270456 w 2902039"/>
                <a:gd name="connsiteY48" fmla="*/ 1970468 h 4288665"/>
                <a:gd name="connsiteX49" fmla="*/ 218941 w 2902039"/>
                <a:gd name="connsiteY49" fmla="*/ 1545465 h 4288665"/>
                <a:gd name="connsiteX50" fmla="*/ 128789 w 2902039"/>
                <a:gd name="connsiteY50" fmla="*/ 1352282 h 4288665"/>
                <a:gd name="connsiteX51" fmla="*/ 51515 w 2902039"/>
                <a:gd name="connsiteY51" fmla="*/ 1081825 h 4288665"/>
                <a:gd name="connsiteX52" fmla="*/ 0 w 2902039"/>
                <a:gd name="connsiteY52" fmla="*/ 746975 h 4288665"/>
                <a:gd name="connsiteX53" fmla="*/ 51515 w 2902039"/>
                <a:gd name="connsiteY53" fmla="*/ 425003 h 4288665"/>
                <a:gd name="connsiteX54" fmla="*/ 296214 w 2902039"/>
                <a:gd name="connsiteY54" fmla="*/ 257578 h 4288665"/>
                <a:gd name="connsiteX55" fmla="*/ 553792 w 2902039"/>
                <a:gd name="connsiteY55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249251 w 2902039"/>
                <a:gd name="connsiteY34" fmla="*/ 4288665 h 4288665"/>
                <a:gd name="connsiteX35" fmla="*/ 1004552 w 2902039"/>
                <a:gd name="connsiteY35" fmla="*/ 4275786 h 4288665"/>
                <a:gd name="connsiteX36" fmla="*/ 862884 w 2902039"/>
                <a:gd name="connsiteY36" fmla="*/ 4211392 h 4288665"/>
                <a:gd name="connsiteX37" fmla="*/ 708338 w 2902039"/>
                <a:gd name="connsiteY37" fmla="*/ 4121240 h 4288665"/>
                <a:gd name="connsiteX38" fmla="*/ 450761 w 2902039"/>
                <a:gd name="connsiteY38" fmla="*/ 3863662 h 4288665"/>
                <a:gd name="connsiteX39" fmla="*/ 373487 w 2902039"/>
                <a:gd name="connsiteY39" fmla="*/ 3747752 h 4288665"/>
                <a:gd name="connsiteX40" fmla="*/ 296214 w 2902039"/>
                <a:gd name="connsiteY40" fmla="*/ 3644721 h 4288665"/>
                <a:gd name="connsiteX41" fmla="*/ 154546 w 2902039"/>
                <a:gd name="connsiteY41" fmla="*/ 3425780 h 4288665"/>
                <a:gd name="connsiteX42" fmla="*/ 0 w 2902039"/>
                <a:gd name="connsiteY42" fmla="*/ 3078051 h 4288665"/>
                <a:gd name="connsiteX43" fmla="*/ 38637 w 2902039"/>
                <a:gd name="connsiteY43" fmla="*/ 2807594 h 4288665"/>
                <a:gd name="connsiteX44" fmla="*/ 141668 w 2902039"/>
                <a:gd name="connsiteY44" fmla="*/ 2704564 h 4288665"/>
                <a:gd name="connsiteX45" fmla="*/ 218941 w 2902039"/>
                <a:gd name="connsiteY45" fmla="*/ 2318197 h 4288665"/>
                <a:gd name="connsiteX46" fmla="*/ 257577 w 2902039"/>
                <a:gd name="connsiteY46" fmla="*/ 2163651 h 4288665"/>
                <a:gd name="connsiteX47" fmla="*/ 270456 w 2902039"/>
                <a:gd name="connsiteY47" fmla="*/ 1970468 h 4288665"/>
                <a:gd name="connsiteX48" fmla="*/ 218941 w 2902039"/>
                <a:gd name="connsiteY48" fmla="*/ 1545465 h 4288665"/>
                <a:gd name="connsiteX49" fmla="*/ 128789 w 2902039"/>
                <a:gd name="connsiteY49" fmla="*/ 1352282 h 4288665"/>
                <a:gd name="connsiteX50" fmla="*/ 51515 w 2902039"/>
                <a:gd name="connsiteY50" fmla="*/ 1081825 h 4288665"/>
                <a:gd name="connsiteX51" fmla="*/ 0 w 2902039"/>
                <a:gd name="connsiteY51" fmla="*/ 746975 h 4288665"/>
                <a:gd name="connsiteX52" fmla="*/ 51515 w 2902039"/>
                <a:gd name="connsiteY52" fmla="*/ 425003 h 4288665"/>
                <a:gd name="connsiteX53" fmla="*/ 296214 w 2902039"/>
                <a:gd name="connsiteY53" fmla="*/ 257578 h 4288665"/>
                <a:gd name="connsiteX54" fmla="*/ 553792 w 2902039"/>
                <a:gd name="connsiteY54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635617 w 2902039"/>
                <a:gd name="connsiteY31" fmla="*/ 4211392 h 4288665"/>
                <a:gd name="connsiteX32" fmla="*/ 1532586 w 2902039"/>
                <a:gd name="connsiteY32" fmla="*/ 4250028 h 4288665"/>
                <a:gd name="connsiteX33" fmla="*/ 1249251 w 2902039"/>
                <a:gd name="connsiteY33" fmla="*/ 4288665 h 4288665"/>
                <a:gd name="connsiteX34" fmla="*/ 1004552 w 2902039"/>
                <a:gd name="connsiteY34" fmla="*/ 4275786 h 4288665"/>
                <a:gd name="connsiteX35" fmla="*/ 862884 w 2902039"/>
                <a:gd name="connsiteY35" fmla="*/ 4211392 h 4288665"/>
                <a:gd name="connsiteX36" fmla="*/ 708338 w 2902039"/>
                <a:gd name="connsiteY36" fmla="*/ 4121240 h 4288665"/>
                <a:gd name="connsiteX37" fmla="*/ 450761 w 2902039"/>
                <a:gd name="connsiteY37" fmla="*/ 3863662 h 4288665"/>
                <a:gd name="connsiteX38" fmla="*/ 373487 w 2902039"/>
                <a:gd name="connsiteY38" fmla="*/ 3747752 h 4288665"/>
                <a:gd name="connsiteX39" fmla="*/ 296214 w 2902039"/>
                <a:gd name="connsiteY39" fmla="*/ 3644721 h 4288665"/>
                <a:gd name="connsiteX40" fmla="*/ 154546 w 2902039"/>
                <a:gd name="connsiteY40" fmla="*/ 3425780 h 4288665"/>
                <a:gd name="connsiteX41" fmla="*/ 0 w 2902039"/>
                <a:gd name="connsiteY41" fmla="*/ 3078051 h 4288665"/>
                <a:gd name="connsiteX42" fmla="*/ 38637 w 2902039"/>
                <a:gd name="connsiteY42" fmla="*/ 2807594 h 4288665"/>
                <a:gd name="connsiteX43" fmla="*/ 141668 w 2902039"/>
                <a:gd name="connsiteY43" fmla="*/ 2704564 h 4288665"/>
                <a:gd name="connsiteX44" fmla="*/ 218941 w 2902039"/>
                <a:gd name="connsiteY44" fmla="*/ 2318197 h 4288665"/>
                <a:gd name="connsiteX45" fmla="*/ 257577 w 2902039"/>
                <a:gd name="connsiteY45" fmla="*/ 2163651 h 4288665"/>
                <a:gd name="connsiteX46" fmla="*/ 270456 w 2902039"/>
                <a:gd name="connsiteY46" fmla="*/ 1970468 h 4288665"/>
                <a:gd name="connsiteX47" fmla="*/ 218941 w 2902039"/>
                <a:gd name="connsiteY47" fmla="*/ 1545465 h 4288665"/>
                <a:gd name="connsiteX48" fmla="*/ 128789 w 2902039"/>
                <a:gd name="connsiteY48" fmla="*/ 1352282 h 4288665"/>
                <a:gd name="connsiteX49" fmla="*/ 51515 w 2902039"/>
                <a:gd name="connsiteY49" fmla="*/ 1081825 h 4288665"/>
                <a:gd name="connsiteX50" fmla="*/ 0 w 2902039"/>
                <a:gd name="connsiteY50" fmla="*/ 746975 h 4288665"/>
                <a:gd name="connsiteX51" fmla="*/ 51515 w 2902039"/>
                <a:gd name="connsiteY51" fmla="*/ 425003 h 4288665"/>
                <a:gd name="connsiteX52" fmla="*/ 296214 w 2902039"/>
                <a:gd name="connsiteY52" fmla="*/ 257578 h 4288665"/>
                <a:gd name="connsiteX53" fmla="*/ 553792 w 2902039"/>
                <a:gd name="connsiteY53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532586 w 2902039"/>
                <a:gd name="connsiteY31" fmla="*/ 4250028 h 4288665"/>
                <a:gd name="connsiteX32" fmla="*/ 1249251 w 2902039"/>
                <a:gd name="connsiteY32" fmla="*/ 4288665 h 4288665"/>
                <a:gd name="connsiteX33" fmla="*/ 1004552 w 2902039"/>
                <a:gd name="connsiteY33" fmla="*/ 4275786 h 4288665"/>
                <a:gd name="connsiteX34" fmla="*/ 862884 w 2902039"/>
                <a:gd name="connsiteY34" fmla="*/ 4211392 h 4288665"/>
                <a:gd name="connsiteX35" fmla="*/ 708338 w 2902039"/>
                <a:gd name="connsiteY35" fmla="*/ 4121240 h 4288665"/>
                <a:gd name="connsiteX36" fmla="*/ 450761 w 2902039"/>
                <a:gd name="connsiteY36" fmla="*/ 3863662 h 4288665"/>
                <a:gd name="connsiteX37" fmla="*/ 373487 w 2902039"/>
                <a:gd name="connsiteY37" fmla="*/ 3747752 h 4288665"/>
                <a:gd name="connsiteX38" fmla="*/ 296214 w 2902039"/>
                <a:gd name="connsiteY38" fmla="*/ 3644721 h 4288665"/>
                <a:gd name="connsiteX39" fmla="*/ 154546 w 2902039"/>
                <a:gd name="connsiteY39" fmla="*/ 3425780 h 4288665"/>
                <a:gd name="connsiteX40" fmla="*/ 0 w 2902039"/>
                <a:gd name="connsiteY40" fmla="*/ 3078051 h 4288665"/>
                <a:gd name="connsiteX41" fmla="*/ 38637 w 2902039"/>
                <a:gd name="connsiteY41" fmla="*/ 2807594 h 4288665"/>
                <a:gd name="connsiteX42" fmla="*/ 141668 w 2902039"/>
                <a:gd name="connsiteY42" fmla="*/ 2704564 h 4288665"/>
                <a:gd name="connsiteX43" fmla="*/ 218941 w 2902039"/>
                <a:gd name="connsiteY43" fmla="*/ 2318197 h 4288665"/>
                <a:gd name="connsiteX44" fmla="*/ 257577 w 2902039"/>
                <a:gd name="connsiteY44" fmla="*/ 2163651 h 4288665"/>
                <a:gd name="connsiteX45" fmla="*/ 270456 w 2902039"/>
                <a:gd name="connsiteY45" fmla="*/ 1970468 h 4288665"/>
                <a:gd name="connsiteX46" fmla="*/ 218941 w 2902039"/>
                <a:gd name="connsiteY46" fmla="*/ 1545465 h 4288665"/>
                <a:gd name="connsiteX47" fmla="*/ 128789 w 2902039"/>
                <a:gd name="connsiteY47" fmla="*/ 1352282 h 4288665"/>
                <a:gd name="connsiteX48" fmla="*/ 51515 w 2902039"/>
                <a:gd name="connsiteY48" fmla="*/ 1081825 h 4288665"/>
                <a:gd name="connsiteX49" fmla="*/ 0 w 2902039"/>
                <a:gd name="connsiteY49" fmla="*/ 746975 h 4288665"/>
                <a:gd name="connsiteX50" fmla="*/ 51515 w 2902039"/>
                <a:gd name="connsiteY50" fmla="*/ 425003 h 4288665"/>
                <a:gd name="connsiteX51" fmla="*/ 296214 w 2902039"/>
                <a:gd name="connsiteY51" fmla="*/ 257578 h 4288665"/>
                <a:gd name="connsiteX52" fmla="*/ 553792 w 2902039"/>
                <a:gd name="connsiteY5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57577 w 2902039"/>
                <a:gd name="connsiteY43" fmla="*/ 2163651 h 4288665"/>
                <a:gd name="connsiteX44" fmla="*/ 270456 w 2902039"/>
                <a:gd name="connsiteY44" fmla="*/ 1970468 h 4288665"/>
                <a:gd name="connsiteX45" fmla="*/ 218941 w 2902039"/>
                <a:gd name="connsiteY45" fmla="*/ 1545465 h 4288665"/>
                <a:gd name="connsiteX46" fmla="*/ 128789 w 2902039"/>
                <a:gd name="connsiteY46" fmla="*/ 1352282 h 4288665"/>
                <a:gd name="connsiteX47" fmla="*/ 51515 w 2902039"/>
                <a:gd name="connsiteY47" fmla="*/ 1081825 h 4288665"/>
                <a:gd name="connsiteX48" fmla="*/ 0 w 2902039"/>
                <a:gd name="connsiteY48" fmla="*/ 746975 h 4288665"/>
                <a:gd name="connsiteX49" fmla="*/ 51515 w 2902039"/>
                <a:gd name="connsiteY49" fmla="*/ 425003 h 4288665"/>
                <a:gd name="connsiteX50" fmla="*/ 296214 w 2902039"/>
                <a:gd name="connsiteY50" fmla="*/ 257578 h 4288665"/>
                <a:gd name="connsiteX51" fmla="*/ 553792 w 2902039"/>
                <a:gd name="connsiteY5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70456 w 2902039"/>
                <a:gd name="connsiteY43" fmla="*/ 1970468 h 4288665"/>
                <a:gd name="connsiteX44" fmla="*/ 218941 w 2902039"/>
                <a:gd name="connsiteY44" fmla="*/ 1545465 h 4288665"/>
                <a:gd name="connsiteX45" fmla="*/ 128789 w 2902039"/>
                <a:gd name="connsiteY45" fmla="*/ 1352282 h 4288665"/>
                <a:gd name="connsiteX46" fmla="*/ 51515 w 2902039"/>
                <a:gd name="connsiteY46" fmla="*/ 1081825 h 4288665"/>
                <a:gd name="connsiteX47" fmla="*/ 0 w 2902039"/>
                <a:gd name="connsiteY47" fmla="*/ 746975 h 4288665"/>
                <a:gd name="connsiteX48" fmla="*/ 51515 w 2902039"/>
                <a:gd name="connsiteY48" fmla="*/ 425003 h 4288665"/>
                <a:gd name="connsiteX49" fmla="*/ 296214 w 2902039"/>
                <a:gd name="connsiteY49" fmla="*/ 257578 h 4288665"/>
                <a:gd name="connsiteX50" fmla="*/ 553792 w 2902039"/>
                <a:gd name="connsiteY5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1171977 w 2902039"/>
                <a:gd name="connsiteY3" fmla="*/ 0 h 4288665"/>
                <a:gd name="connsiteX4" fmla="*/ 1661375 w 2902039"/>
                <a:gd name="connsiteY4" fmla="*/ 12879 h 4288665"/>
                <a:gd name="connsiteX5" fmla="*/ 1777284 w 2902039"/>
                <a:gd name="connsiteY5" fmla="*/ 64394 h 4288665"/>
                <a:gd name="connsiteX6" fmla="*/ 2034862 w 2902039"/>
                <a:gd name="connsiteY6" fmla="*/ 425003 h 4288665"/>
                <a:gd name="connsiteX7" fmla="*/ 2034862 w 2902039"/>
                <a:gd name="connsiteY7" fmla="*/ 425003 h 4288665"/>
                <a:gd name="connsiteX8" fmla="*/ 2279561 w 2902039"/>
                <a:gd name="connsiteY8" fmla="*/ 682580 h 4288665"/>
                <a:gd name="connsiteX9" fmla="*/ 2369713 w 2902039"/>
                <a:gd name="connsiteY9" fmla="*/ 746975 h 4288665"/>
                <a:gd name="connsiteX10" fmla="*/ 2550017 w 2902039"/>
                <a:gd name="connsiteY10" fmla="*/ 927279 h 4288665"/>
                <a:gd name="connsiteX11" fmla="*/ 2627290 w 2902039"/>
                <a:gd name="connsiteY11" fmla="*/ 1017431 h 4288665"/>
                <a:gd name="connsiteX12" fmla="*/ 2743200 w 2902039"/>
                <a:gd name="connsiteY12" fmla="*/ 1262130 h 4288665"/>
                <a:gd name="connsiteX13" fmla="*/ 2807594 w 2902039"/>
                <a:gd name="connsiteY13" fmla="*/ 1403797 h 4288665"/>
                <a:gd name="connsiteX14" fmla="*/ 2884868 w 2902039"/>
                <a:gd name="connsiteY14" fmla="*/ 1584102 h 4288665"/>
                <a:gd name="connsiteX15" fmla="*/ 2897746 w 2902039"/>
                <a:gd name="connsiteY15" fmla="*/ 1635617 h 4288665"/>
                <a:gd name="connsiteX16" fmla="*/ 2897746 w 2902039"/>
                <a:gd name="connsiteY16" fmla="*/ 1828800 h 4288665"/>
                <a:gd name="connsiteX17" fmla="*/ 2871989 w 2902039"/>
                <a:gd name="connsiteY17" fmla="*/ 1918952 h 4288665"/>
                <a:gd name="connsiteX18" fmla="*/ 2846231 w 2902039"/>
                <a:gd name="connsiteY18" fmla="*/ 2060620 h 4288665"/>
                <a:gd name="connsiteX19" fmla="*/ 2807594 w 2902039"/>
                <a:gd name="connsiteY19" fmla="*/ 2434107 h 4288665"/>
                <a:gd name="connsiteX20" fmla="*/ 2781837 w 2902039"/>
                <a:gd name="connsiteY20" fmla="*/ 2550017 h 4288665"/>
                <a:gd name="connsiteX21" fmla="*/ 2691684 w 2902039"/>
                <a:gd name="connsiteY21" fmla="*/ 2743200 h 4288665"/>
                <a:gd name="connsiteX22" fmla="*/ 2678806 w 2902039"/>
                <a:gd name="connsiteY22" fmla="*/ 2781837 h 4288665"/>
                <a:gd name="connsiteX23" fmla="*/ 2472744 w 2902039"/>
                <a:gd name="connsiteY23" fmla="*/ 3000778 h 4288665"/>
                <a:gd name="connsiteX24" fmla="*/ 2202287 w 2902039"/>
                <a:gd name="connsiteY24" fmla="*/ 3464417 h 4288665"/>
                <a:gd name="connsiteX25" fmla="*/ 2137893 w 2902039"/>
                <a:gd name="connsiteY25" fmla="*/ 3721994 h 4288665"/>
                <a:gd name="connsiteX26" fmla="*/ 2009104 w 2902039"/>
                <a:gd name="connsiteY26" fmla="*/ 3953814 h 4288665"/>
                <a:gd name="connsiteX27" fmla="*/ 1918952 w 2902039"/>
                <a:gd name="connsiteY27" fmla="*/ 4043966 h 4288665"/>
                <a:gd name="connsiteX28" fmla="*/ 1738648 w 2902039"/>
                <a:gd name="connsiteY28" fmla="*/ 4185634 h 4288665"/>
                <a:gd name="connsiteX29" fmla="*/ 1532586 w 2902039"/>
                <a:gd name="connsiteY29" fmla="*/ 4250028 h 4288665"/>
                <a:gd name="connsiteX30" fmla="*/ 1249251 w 2902039"/>
                <a:gd name="connsiteY30" fmla="*/ 4288665 h 4288665"/>
                <a:gd name="connsiteX31" fmla="*/ 1004552 w 2902039"/>
                <a:gd name="connsiteY31" fmla="*/ 4275786 h 4288665"/>
                <a:gd name="connsiteX32" fmla="*/ 862884 w 2902039"/>
                <a:gd name="connsiteY32" fmla="*/ 4211392 h 4288665"/>
                <a:gd name="connsiteX33" fmla="*/ 708338 w 2902039"/>
                <a:gd name="connsiteY33" fmla="*/ 4121240 h 4288665"/>
                <a:gd name="connsiteX34" fmla="*/ 450761 w 2902039"/>
                <a:gd name="connsiteY34" fmla="*/ 3863662 h 4288665"/>
                <a:gd name="connsiteX35" fmla="*/ 373487 w 2902039"/>
                <a:gd name="connsiteY35" fmla="*/ 3747752 h 4288665"/>
                <a:gd name="connsiteX36" fmla="*/ 296214 w 2902039"/>
                <a:gd name="connsiteY36" fmla="*/ 3644721 h 4288665"/>
                <a:gd name="connsiteX37" fmla="*/ 154546 w 2902039"/>
                <a:gd name="connsiteY37" fmla="*/ 3425780 h 4288665"/>
                <a:gd name="connsiteX38" fmla="*/ 0 w 2902039"/>
                <a:gd name="connsiteY38" fmla="*/ 3078051 h 4288665"/>
                <a:gd name="connsiteX39" fmla="*/ 38637 w 2902039"/>
                <a:gd name="connsiteY39" fmla="*/ 2807594 h 4288665"/>
                <a:gd name="connsiteX40" fmla="*/ 141668 w 2902039"/>
                <a:gd name="connsiteY40" fmla="*/ 2704564 h 4288665"/>
                <a:gd name="connsiteX41" fmla="*/ 218941 w 2902039"/>
                <a:gd name="connsiteY41" fmla="*/ 2318197 h 4288665"/>
                <a:gd name="connsiteX42" fmla="*/ 270456 w 2902039"/>
                <a:gd name="connsiteY42" fmla="*/ 1970468 h 4288665"/>
                <a:gd name="connsiteX43" fmla="*/ 218941 w 2902039"/>
                <a:gd name="connsiteY43" fmla="*/ 1545465 h 4288665"/>
                <a:gd name="connsiteX44" fmla="*/ 128789 w 2902039"/>
                <a:gd name="connsiteY44" fmla="*/ 1352282 h 4288665"/>
                <a:gd name="connsiteX45" fmla="*/ 51515 w 2902039"/>
                <a:gd name="connsiteY45" fmla="*/ 1081825 h 4288665"/>
                <a:gd name="connsiteX46" fmla="*/ 0 w 2902039"/>
                <a:gd name="connsiteY46" fmla="*/ 746975 h 4288665"/>
                <a:gd name="connsiteX47" fmla="*/ 51515 w 2902039"/>
                <a:gd name="connsiteY47" fmla="*/ 425003 h 4288665"/>
                <a:gd name="connsiteX48" fmla="*/ 296214 w 2902039"/>
                <a:gd name="connsiteY48" fmla="*/ 257578 h 4288665"/>
                <a:gd name="connsiteX49" fmla="*/ 553792 w 2902039"/>
                <a:gd name="connsiteY49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71989 w 2899893"/>
                <a:gd name="connsiteY16" fmla="*/ 1918952 h 4288665"/>
                <a:gd name="connsiteX17" fmla="*/ 2846231 w 2899893"/>
                <a:gd name="connsiteY17" fmla="*/ 2060620 h 4288665"/>
                <a:gd name="connsiteX18" fmla="*/ 2807594 w 2899893"/>
                <a:gd name="connsiteY18" fmla="*/ 2434107 h 4288665"/>
                <a:gd name="connsiteX19" fmla="*/ 2781837 w 2899893"/>
                <a:gd name="connsiteY19" fmla="*/ 2550017 h 4288665"/>
                <a:gd name="connsiteX20" fmla="*/ 2691684 w 2899893"/>
                <a:gd name="connsiteY20" fmla="*/ 2743200 h 4288665"/>
                <a:gd name="connsiteX21" fmla="*/ 2678806 w 2899893"/>
                <a:gd name="connsiteY21" fmla="*/ 2781837 h 4288665"/>
                <a:gd name="connsiteX22" fmla="*/ 2472744 w 2899893"/>
                <a:gd name="connsiteY22" fmla="*/ 3000778 h 4288665"/>
                <a:gd name="connsiteX23" fmla="*/ 2202287 w 2899893"/>
                <a:gd name="connsiteY23" fmla="*/ 3464417 h 4288665"/>
                <a:gd name="connsiteX24" fmla="*/ 2137893 w 2899893"/>
                <a:gd name="connsiteY24" fmla="*/ 3721994 h 4288665"/>
                <a:gd name="connsiteX25" fmla="*/ 2009104 w 2899893"/>
                <a:gd name="connsiteY25" fmla="*/ 3953814 h 4288665"/>
                <a:gd name="connsiteX26" fmla="*/ 1918952 w 2899893"/>
                <a:gd name="connsiteY26" fmla="*/ 4043966 h 4288665"/>
                <a:gd name="connsiteX27" fmla="*/ 1738648 w 2899893"/>
                <a:gd name="connsiteY27" fmla="*/ 4185634 h 4288665"/>
                <a:gd name="connsiteX28" fmla="*/ 1532586 w 2899893"/>
                <a:gd name="connsiteY28" fmla="*/ 4250028 h 4288665"/>
                <a:gd name="connsiteX29" fmla="*/ 1249251 w 2899893"/>
                <a:gd name="connsiteY29" fmla="*/ 4288665 h 4288665"/>
                <a:gd name="connsiteX30" fmla="*/ 1004552 w 2899893"/>
                <a:gd name="connsiteY30" fmla="*/ 4275786 h 4288665"/>
                <a:gd name="connsiteX31" fmla="*/ 862884 w 2899893"/>
                <a:gd name="connsiteY31" fmla="*/ 4211392 h 4288665"/>
                <a:gd name="connsiteX32" fmla="*/ 708338 w 2899893"/>
                <a:gd name="connsiteY32" fmla="*/ 4121240 h 4288665"/>
                <a:gd name="connsiteX33" fmla="*/ 450761 w 2899893"/>
                <a:gd name="connsiteY33" fmla="*/ 3863662 h 4288665"/>
                <a:gd name="connsiteX34" fmla="*/ 373487 w 2899893"/>
                <a:gd name="connsiteY34" fmla="*/ 3747752 h 4288665"/>
                <a:gd name="connsiteX35" fmla="*/ 296214 w 2899893"/>
                <a:gd name="connsiteY35" fmla="*/ 3644721 h 4288665"/>
                <a:gd name="connsiteX36" fmla="*/ 154546 w 2899893"/>
                <a:gd name="connsiteY36" fmla="*/ 3425780 h 4288665"/>
                <a:gd name="connsiteX37" fmla="*/ 0 w 2899893"/>
                <a:gd name="connsiteY37" fmla="*/ 3078051 h 4288665"/>
                <a:gd name="connsiteX38" fmla="*/ 38637 w 2899893"/>
                <a:gd name="connsiteY38" fmla="*/ 2807594 h 4288665"/>
                <a:gd name="connsiteX39" fmla="*/ 141668 w 2899893"/>
                <a:gd name="connsiteY39" fmla="*/ 2704564 h 4288665"/>
                <a:gd name="connsiteX40" fmla="*/ 218941 w 2899893"/>
                <a:gd name="connsiteY40" fmla="*/ 2318197 h 4288665"/>
                <a:gd name="connsiteX41" fmla="*/ 270456 w 2899893"/>
                <a:gd name="connsiteY41" fmla="*/ 1970468 h 4288665"/>
                <a:gd name="connsiteX42" fmla="*/ 218941 w 2899893"/>
                <a:gd name="connsiteY42" fmla="*/ 1545465 h 4288665"/>
                <a:gd name="connsiteX43" fmla="*/ 128789 w 2899893"/>
                <a:gd name="connsiteY43" fmla="*/ 1352282 h 4288665"/>
                <a:gd name="connsiteX44" fmla="*/ 51515 w 2899893"/>
                <a:gd name="connsiteY44" fmla="*/ 1081825 h 4288665"/>
                <a:gd name="connsiteX45" fmla="*/ 0 w 2899893"/>
                <a:gd name="connsiteY45" fmla="*/ 746975 h 4288665"/>
                <a:gd name="connsiteX46" fmla="*/ 51515 w 2899893"/>
                <a:gd name="connsiteY46" fmla="*/ 425003 h 4288665"/>
                <a:gd name="connsiteX47" fmla="*/ 296214 w 2899893"/>
                <a:gd name="connsiteY47" fmla="*/ 257578 h 4288665"/>
                <a:gd name="connsiteX48" fmla="*/ 553792 w 2899893"/>
                <a:gd name="connsiteY48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46231 w 2899893"/>
                <a:gd name="connsiteY16" fmla="*/ 2060620 h 4288665"/>
                <a:gd name="connsiteX17" fmla="*/ 2807594 w 2899893"/>
                <a:gd name="connsiteY17" fmla="*/ 2434107 h 4288665"/>
                <a:gd name="connsiteX18" fmla="*/ 2781837 w 2899893"/>
                <a:gd name="connsiteY18" fmla="*/ 2550017 h 4288665"/>
                <a:gd name="connsiteX19" fmla="*/ 2691684 w 2899893"/>
                <a:gd name="connsiteY19" fmla="*/ 2743200 h 4288665"/>
                <a:gd name="connsiteX20" fmla="*/ 2678806 w 2899893"/>
                <a:gd name="connsiteY20" fmla="*/ 2781837 h 4288665"/>
                <a:gd name="connsiteX21" fmla="*/ 2472744 w 2899893"/>
                <a:gd name="connsiteY21" fmla="*/ 3000778 h 4288665"/>
                <a:gd name="connsiteX22" fmla="*/ 2202287 w 2899893"/>
                <a:gd name="connsiteY22" fmla="*/ 3464417 h 4288665"/>
                <a:gd name="connsiteX23" fmla="*/ 2137893 w 2899893"/>
                <a:gd name="connsiteY23" fmla="*/ 3721994 h 4288665"/>
                <a:gd name="connsiteX24" fmla="*/ 2009104 w 2899893"/>
                <a:gd name="connsiteY24" fmla="*/ 3953814 h 4288665"/>
                <a:gd name="connsiteX25" fmla="*/ 1918952 w 2899893"/>
                <a:gd name="connsiteY25" fmla="*/ 4043966 h 4288665"/>
                <a:gd name="connsiteX26" fmla="*/ 1738648 w 2899893"/>
                <a:gd name="connsiteY26" fmla="*/ 4185634 h 4288665"/>
                <a:gd name="connsiteX27" fmla="*/ 1532586 w 2899893"/>
                <a:gd name="connsiteY27" fmla="*/ 4250028 h 4288665"/>
                <a:gd name="connsiteX28" fmla="*/ 1249251 w 2899893"/>
                <a:gd name="connsiteY28" fmla="*/ 4288665 h 4288665"/>
                <a:gd name="connsiteX29" fmla="*/ 1004552 w 2899893"/>
                <a:gd name="connsiteY29" fmla="*/ 4275786 h 4288665"/>
                <a:gd name="connsiteX30" fmla="*/ 862884 w 2899893"/>
                <a:gd name="connsiteY30" fmla="*/ 4211392 h 4288665"/>
                <a:gd name="connsiteX31" fmla="*/ 708338 w 2899893"/>
                <a:gd name="connsiteY31" fmla="*/ 4121240 h 4288665"/>
                <a:gd name="connsiteX32" fmla="*/ 450761 w 2899893"/>
                <a:gd name="connsiteY32" fmla="*/ 3863662 h 4288665"/>
                <a:gd name="connsiteX33" fmla="*/ 373487 w 2899893"/>
                <a:gd name="connsiteY33" fmla="*/ 3747752 h 4288665"/>
                <a:gd name="connsiteX34" fmla="*/ 296214 w 2899893"/>
                <a:gd name="connsiteY34" fmla="*/ 3644721 h 4288665"/>
                <a:gd name="connsiteX35" fmla="*/ 154546 w 2899893"/>
                <a:gd name="connsiteY35" fmla="*/ 3425780 h 4288665"/>
                <a:gd name="connsiteX36" fmla="*/ 0 w 2899893"/>
                <a:gd name="connsiteY36" fmla="*/ 3078051 h 4288665"/>
                <a:gd name="connsiteX37" fmla="*/ 38637 w 2899893"/>
                <a:gd name="connsiteY37" fmla="*/ 2807594 h 4288665"/>
                <a:gd name="connsiteX38" fmla="*/ 141668 w 2899893"/>
                <a:gd name="connsiteY38" fmla="*/ 2704564 h 4288665"/>
                <a:gd name="connsiteX39" fmla="*/ 218941 w 2899893"/>
                <a:gd name="connsiteY39" fmla="*/ 2318197 h 4288665"/>
                <a:gd name="connsiteX40" fmla="*/ 270456 w 2899893"/>
                <a:gd name="connsiteY40" fmla="*/ 1970468 h 4288665"/>
                <a:gd name="connsiteX41" fmla="*/ 218941 w 2899893"/>
                <a:gd name="connsiteY41" fmla="*/ 1545465 h 4288665"/>
                <a:gd name="connsiteX42" fmla="*/ 128789 w 2899893"/>
                <a:gd name="connsiteY42" fmla="*/ 1352282 h 4288665"/>
                <a:gd name="connsiteX43" fmla="*/ 51515 w 2899893"/>
                <a:gd name="connsiteY43" fmla="*/ 1081825 h 4288665"/>
                <a:gd name="connsiteX44" fmla="*/ 0 w 2899893"/>
                <a:gd name="connsiteY44" fmla="*/ 746975 h 4288665"/>
                <a:gd name="connsiteX45" fmla="*/ 51515 w 2899893"/>
                <a:gd name="connsiteY45" fmla="*/ 425003 h 4288665"/>
                <a:gd name="connsiteX46" fmla="*/ 296214 w 2899893"/>
                <a:gd name="connsiteY46" fmla="*/ 257578 h 4288665"/>
                <a:gd name="connsiteX47" fmla="*/ 553792 w 2899893"/>
                <a:gd name="connsiteY47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627290 w 2899893"/>
                <a:gd name="connsiteY10" fmla="*/ 1017431 h 4288665"/>
                <a:gd name="connsiteX11" fmla="*/ 2743200 w 2899893"/>
                <a:gd name="connsiteY11" fmla="*/ 1262130 h 4288665"/>
                <a:gd name="connsiteX12" fmla="*/ 2807594 w 2899893"/>
                <a:gd name="connsiteY12" fmla="*/ 1403797 h 4288665"/>
                <a:gd name="connsiteX13" fmla="*/ 2884868 w 2899893"/>
                <a:gd name="connsiteY13" fmla="*/ 1584102 h 4288665"/>
                <a:gd name="connsiteX14" fmla="*/ 2897746 w 2899893"/>
                <a:gd name="connsiteY14" fmla="*/ 1828800 h 4288665"/>
                <a:gd name="connsiteX15" fmla="*/ 2846231 w 2899893"/>
                <a:gd name="connsiteY15" fmla="*/ 2060620 h 4288665"/>
                <a:gd name="connsiteX16" fmla="*/ 2807594 w 2899893"/>
                <a:gd name="connsiteY16" fmla="*/ 2434107 h 4288665"/>
                <a:gd name="connsiteX17" fmla="*/ 2781837 w 2899893"/>
                <a:gd name="connsiteY17" fmla="*/ 2550017 h 4288665"/>
                <a:gd name="connsiteX18" fmla="*/ 2691684 w 2899893"/>
                <a:gd name="connsiteY18" fmla="*/ 2743200 h 4288665"/>
                <a:gd name="connsiteX19" fmla="*/ 2678806 w 2899893"/>
                <a:gd name="connsiteY19" fmla="*/ 2781837 h 4288665"/>
                <a:gd name="connsiteX20" fmla="*/ 2472744 w 2899893"/>
                <a:gd name="connsiteY20" fmla="*/ 3000778 h 4288665"/>
                <a:gd name="connsiteX21" fmla="*/ 2202287 w 2899893"/>
                <a:gd name="connsiteY21" fmla="*/ 3464417 h 4288665"/>
                <a:gd name="connsiteX22" fmla="*/ 2137893 w 2899893"/>
                <a:gd name="connsiteY22" fmla="*/ 3721994 h 4288665"/>
                <a:gd name="connsiteX23" fmla="*/ 2009104 w 2899893"/>
                <a:gd name="connsiteY23" fmla="*/ 3953814 h 4288665"/>
                <a:gd name="connsiteX24" fmla="*/ 1918952 w 2899893"/>
                <a:gd name="connsiteY24" fmla="*/ 4043966 h 4288665"/>
                <a:gd name="connsiteX25" fmla="*/ 1738648 w 2899893"/>
                <a:gd name="connsiteY25" fmla="*/ 4185634 h 4288665"/>
                <a:gd name="connsiteX26" fmla="*/ 1532586 w 2899893"/>
                <a:gd name="connsiteY26" fmla="*/ 4250028 h 4288665"/>
                <a:gd name="connsiteX27" fmla="*/ 1249251 w 2899893"/>
                <a:gd name="connsiteY27" fmla="*/ 4288665 h 4288665"/>
                <a:gd name="connsiteX28" fmla="*/ 1004552 w 2899893"/>
                <a:gd name="connsiteY28" fmla="*/ 4275786 h 4288665"/>
                <a:gd name="connsiteX29" fmla="*/ 862884 w 2899893"/>
                <a:gd name="connsiteY29" fmla="*/ 4211392 h 4288665"/>
                <a:gd name="connsiteX30" fmla="*/ 708338 w 2899893"/>
                <a:gd name="connsiteY30" fmla="*/ 4121240 h 4288665"/>
                <a:gd name="connsiteX31" fmla="*/ 450761 w 2899893"/>
                <a:gd name="connsiteY31" fmla="*/ 3863662 h 4288665"/>
                <a:gd name="connsiteX32" fmla="*/ 373487 w 2899893"/>
                <a:gd name="connsiteY32" fmla="*/ 3747752 h 4288665"/>
                <a:gd name="connsiteX33" fmla="*/ 296214 w 2899893"/>
                <a:gd name="connsiteY33" fmla="*/ 3644721 h 4288665"/>
                <a:gd name="connsiteX34" fmla="*/ 154546 w 2899893"/>
                <a:gd name="connsiteY34" fmla="*/ 3425780 h 4288665"/>
                <a:gd name="connsiteX35" fmla="*/ 0 w 2899893"/>
                <a:gd name="connsiteY35" fmla="*/ 3078051 h 4288665"/>
                <a:gd name="connsiteX36" fmla="*/ 38637 w 2899893"/>
                <a:gd name="connsiteY36" fmla="*/ 2807594 h 4288665"/>
                <a:gd name="connsiteX37" fmla="*/ 141668 w 2899893"/>
                <a:gd name="connsiteY37" fmla="*/ 2704564 h 4288665"/>
                <a:gd name="connsiteX38" fmla="*/ 218941 w 2899893"/>
                <a:gd name="connsiteY38" fmla="*/ 2318197 h 4288665"/>
                <a:gd name="connsiteX39" fmla="*/ 270456 w 2899893"/>
                <a:gd name="connsiteY39" fmla="*/ 1970468 h 4288665"/>
                <a:gd name="connsiteX40" fmla="*/ 218941 w 2899893"/>
                <a:gd name="connsiteY40" fmla="*/ 1545465 h 4288665"/>
                <a:gd name="connsiteX41" fmla="*/ 128789 w 2899893"/>
                <a:gd name="connsiteY41" fmla="*/ 1352282 h 4288665"/>
                <a:gd name="connsiteX42" fmla="*/ 51515 w 2899893"/>
                <a:gd name="connsiteY42" fmla="*/ 1081825 h 4288665"/>
                <a:gd name="connsiteX43" fmla="*/ 0 w 2899893"/>
                <a:gd name="connsiteY43" fmla="*/ 746975 h 4288665"/>
                <a:gd name="connsiteX44" fmla="*/ 51515 w 2899893"/>
                <a:gd name="connsiteY44" fmla="*/ 425003 h 4288665"/>
                <a:gd name="connsiteX45" fmla="*/ 296214 w 2899893"/>
                <a:gd name="connsiteY45" fmla="*/ 257578 h 4288665"/>
                <a:gd name="connsiteX46" fmla="*/ 553792 w 2899893"/>
                <a:gd name="connsiteY46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373487 w 2899893"/>
                <a:gd name="connsiteY31" fmla="*/ 3747752 h 4288665"/>
                <a:gd name="connsiteX32" fmla="*/ 296214 w 2899893"/>
                <a:gd name="connsiteY32" fmla="*/ 3644721 h 4288665"/>
                <a:gd name="connsiteX33" fmla="*/ 154546 w 2899893"/>
                <a:gd name="connsiteY33" fmla="*/ 3425780 h 4288665"/>
                <a:gd name="connsiteX34" fmla="*/ 0 w 2899893"/>
                <a:gd name="connsiteY34" fmla="*/ 3078051 h 4288665"/>
                <a:gd name="connsiteX35" fmla="*/ 38637 w 2899893"/>
                <a:gd name="connsiteY35" fmla="*/ 2807594 h 4288665"/>
                <a:gd name="connsiteX36" fmla="*/ 141668 w 2899893"/>
                <a:gd name="connsiteY36" fmla="*/ 2704564 h 4288665"/>
                <a:gd name="connsiteX37" fmla="*/ 218941 w 2899893"/>
                <a:gd name="connsiteY37" fmla="*/ 2318197 h 4288665"/>
                <a:gd name="connsiteX38" fmla="*/ 270456 w 2899893"/>
                <a:gd name="connsiteY38" fmla="*/ 1970468 h 4288665"/>
                <a:gd name="connsiteX39" fmla="*/ 218941 w 2899893"/>
                <a:gd name="connsiteY39" fmla="*/ 1545465 h 4288665"/>
                <a:gd name="connsiteX40" fmla="*/ 128789 w 2899893"/>
                <a:gd name="connsiteY40" fmla="*/ 1352282 h 4288665"/>
                <a:gd name="connsiteX41" fmla="*/ 51515 w 2899893"/>
                <a:gd name="connsiteY41" fmla="*/ 1081825 h 4288665"/>
                <a:gd name="connsiteX42" fmla="*/ 0 w 2899893"/>
                <a:gd name="connsiteY42" fmla="*/ 746975 h 4288665"/>
                <a:gd name="connsiteX43" fmla="*/ 51515 w 2899893"/>
                <a:gd name="connsiteY43" fmla="*/ 425003 h 4288665"/>
                <a:gd name="connsiteX44" fmla="*/ 296214 w 2899893"/>
                <a:gd name="connsiteY44" fmla="*/ 257578 h 4288665"/>
                <a:gd name="connsiteX45" fmla="*/ 553792 w 2899893"/>
                <a:gd name="connsiteY45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296214 w 2899893"/>
                <a:gd name="connsiteY31" fmla="*/ 3644721 h 4288665"/>
                <a:gd name="connsiteX32" fmla="*/ 154546 w 2899893"/>
                <a:gd name="connsiteY32" fmla="*/ 3425780 h 4288665"/>
                <a:gd name="connsiteX33" fmla="*/ 0 w 2899893"/>
                <a:gd name="connsiteY33" fmla="*/ 3078051 h 4288665"/>
                <a:gd name="connsiteX34" fmla="*/ 38637 w 2899893"/>
                <a:gd name="connsiteY34" fmla="*/ 2807594 h 4288665"/>
                <a:gd name="connsiteX35" fmla="*/ 141668 w 2899893"/>
                <a:gd name="connsiteY35" fmla="*/ 2704564 h 4288665"/>
                <a:gd name="connsiteX36" fmla="*/ 218941 w 2899893"/>
                <a:gd name="connsiteY36" fmla="*/ 2318197 h 4288665"/>
                <a:gd name="connsiteX37" fmla="*/ 270456 w 2899893"/>
                <a:gd name="connsiteY37" fmla="*/ 1970468 h 4288665"/>
                <a:gd name="connsiteX38" fmla="*/ 218941 w 2899893"/>
                <a:gd name="connsiteY38" fmla="*/ 1545465 h 4288665"/>
                <a:gd name="connsiteX39" fmla="*/ 128789 w 2899893"/>
                <a:gd name="connsiteY39" fmla="*/ 1352282 h 4288665"/>
                <a:gd name="connsiteX40" fmla="*/ 51515 w 2899893"/>
                <a:gd name="connsiteY40" fmla="*/ 1081825 h 4288665"/>
                <a:gd name="connsiteX41" fmla="*/ 0 w 2899893"/>
                <a:gd name="connsiteY41" fmla="*/ 746975 h 4288665"/>
                <a:gd name="connsiteX42" fmla="*/ 51515 w 2899893"/>
                <a:gd name="connsiteY42" fmla="*/ 425003 h 4288665"/>
                <a:gd name="connsiteX43" fmla="*/ 296214 w 2899893"/>
                <a:gd name="connsiteY43" fmla="*/ 257578 h 4288665"/>
                <a:gd name="connsiteX44" fmla="*/ 553792 w 2899893"/>
                <a:gd name="connsiteY44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708338 w 2899893"/>
                <a:gd name="connsiteY28" fmla="*/ 4121240 h 4288665"/>
                <a:gd name="connsiteX29" fmla="*/ 450761 w 2899893"/>
                <a:gd name="connsiteY29" fmla="*/ 3863662 h 4288665"/>
                <a:gd name="connsiteX30" fmla="*/ 296214 w 2899893"/>
                <a:gd name="connsiteY30" fmla="*/ 3644721 h 4288665"/>
                <a:gd name="connsiteX31" fmla="*/ 154546 w 2899893"/>
                <a:gd name="connsiteY31" fmla="*/ 3425780 h 4288665"/>
                <a:gd name="connsiteX32" fmla="*/ 0 w 2899893"/>
                <a:gd name="connsiteY32" fmla="*/ 3078051 h 4288665"/>
                <a:gd name="connsiteX33" fmla="*/ 38637 w 2899893"/>
                <a:gd name="connsiteY33" fmla="*/ 2807594 h 4288665"/>
                <a:gd name="connsiteX34" fmla="*/ 141668 w 2899893"/>
                <a:gd name="connsiteY34" fmla="*/ 2704564 h 4288665"/>
                <a:gd name="connsiteX35" fmla="*/ 218941 w 2899893"/>
                <a:gd name="connsiteY35" fmla="*/ 2318197 h 4288665"/>
                <a:gd name="connsiteX36" fmla="*/ 270456 w 2899893"/>
                <a:gd name="connsiteY36" fmla="*/ 1970468 h 4288665"/>
                <a:gd name="connsiteX37" fmla="*/ 218941 w 2899893"/>
                <a:gd name="connsiteY37" fmla="*/ 1545465 h 4288665"/>
                <a:gd name="connsiteX38" fmla="*/ 128789 w 2899893"/>
                <a:gd name="connsiteY38" fmla="*/ 1352282 h 4288665"/>
                <a:gd name="connsiteX39" fmla="*/ 51515 w 2899893"/>
                <a:gd name="connsiteY39" fmla="*/ 1081825 h 4288665"/>
                <a:gd name="connsiteX40" fmla="*/ 0 w 2899893"/>
                <a:gd name="connsiteY40" fmla="*/ 746975 h 4288665"/>
                <a:gd name="connsiteX41" fmla="*/ 51515 w 2899893"/>
                <a:gd name="connsiteY41" fmla="*/ 425003 h 4288665"/>
                <a:gd name="connsiteX42" fmla="*/ 296214 w 2899893"/>
                <a:gd name="connsiteY42" fmla="*/ 257578 h 4288665"/>
                <a:gd name="connsiteX43" fmla="*/ 553792 w 2899893"/>
                <a:gd name="connsiteY43" fmla="*/ 193183 h 4288665"/>
                <a:gd name="connsiteX0" fmla="*/ 553792 w 2899893"/>
                <a:gd name="connsiteY0" fmla="*/ 193183 h 4288665"/>
                <a:gd name="connsiteX1" fmla="*/ 888642 w 2899893"/>
                <a:gd name="connsiteY1" fmla="*/ 772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553792 w 2899893"/>
                <a:gd name="connsiteY42" fmla="*/ 193183 h 4288665"/>
                <a:gd name="connsiteX0" fmla="*/ 553792 w 2899893"/>
                <a:gd name="connsiteY0" fmla="*/ 1931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553792 w 2899893"/>
                <a:gd name="connsiteY42" fmla="*/ 1931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208468 w 2899893"/>
                <a:gd name="connsiteY33" fmla="*/ 39237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1105437 w 2899893"/>
                <a:gd name="connsiteY32" fmla="*/ 4026794 h 4288665"/>
                <a:gd name="connsiteX33" fmla="*/ 1208468 w 2899893"/>
                <a:gd name="connsiteY33" fmla="*/ 39237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313646 w 2745347"/>
                <a:gd name="connsiteY0" fmla="*/ 878983 h 4288665"/>
                <a:gd name="connsiteX1" fmla="*/ 1038896 w 2745347"/>
                <a:gd name="connsiteY1" fmla="*/ 610673 h 4288665"/>
                <a:gd name="connsiteX2" fmla="*/ 1017431 w 2745347"/>
                <a:gd name="connsiteY2" fmla="*/ 0 h 4288665"/>
                <a:gd name="connsiteX3" fmla="*/ 1506829 w 2745347"/>
                <a:gd name="connsiteY3" fmla="*/ 12879 h 4288665"/>
                <a:gd name="connsiteX4" fmla="*/ 1622738 w 2745347"/>
                <a:gd name="connsiteY4" fmla="*/ 64394 h 4288665"/>
                <a:gd name="connsiteX5" fmla="*/ 1880316 w 2745347"/>
                <a:gd name="connsiteY5" fmla="*/ 425003 h 4288665"/>
                <a:gd name="connsiteX6" fmla="*/ 1880316 w 2745347"/>
                <a:gd name="connsiteY6" fmla="*/ 425003 h 4288665"/>
                <a:gd name="connsiteX7" fmla="*/ 2125015 w 2745347"/>
                <a:gd name="connsiteY7" fmla="*/ 682580 h 4288665"/>
                <a:gd name="connsiteX8" fmla="*/ 2395471 w 2745347"/>
                <a:gd name="connsiteY8" fmla="*/ 927279 h 4288665"/>
                <a:gd name="connsiteX9" fmla="*/ 2588654 w 2745347"/>
                <a:gd name="connsiteY9" fmla="*/ 1262130 h 4288665"/>
                <a:gd name="connsiteX10" fmla="*/ 2653048 w 2745347"/>
                <a:gd name="connsiteY10" fmla="*/ 1403797 h 4288665"/>
                <a:gd name="connsiteX11" fmla="*/ 2730322 w 2745347"/>
                <a:gd name="connsiteY11" fmla="*/ 1584102 h 4288665"/>
                <a:gd name="connsiteX12" fmla="*/ 2743200 w 2745347"/>
                <a:gd name="connsiteY12" fmla="*/ 1828800 h 4288665"/>
                <a:gd name="connsiteX13" fmla="*/ 2691685 w 2745347"/>
                <a:gd name="connsiteY13" fmla="*/ 2060620 h 4288665"/>
                <a:gd name="connsiteX14" fmla="*/ 2653048 w 2745347"/>
                <a:gd name="connsiteY14" fmla="*/ 2434107 h 4288665"/>
                <a:gd name="connsiteX15" fmla="*/ 2627291 w 2745347"/>
                <a:gd name="connsiteY15" fmla="*/ 2550017 h 4288665"/>
                <a:gd name="connsiteX16" fmla="*/ 2537138 w 2745347"/>
                <a:gd name="connsiteY16" fmla="*/ 2743200 h 4288665"/>
                <a:gd name="connsiteX17" fmla="*/ 2524260 w 2745347"/>
                <a:gd name="connsiteY17" fmla="*/ 2781837 h 4288665"/>
                <a:gd name="connsiteX18" fmla="*/ 2318198 w 2745347"/>
                <a:gd name="connsiteY18" fmla="*/ 3000778 h 4288665"/>
                <a:gd name="connsiteX19" fmla="*/ 2047741 w 2745347"/>
                <a:gd name="connsiteY19" fmla="*/ 3464417 h 4288665"/>
                <a:gd name="connsiteX20" fmla="*/ 1983347 w 2745347"/>
                <a:gd name="connsiteY20" fmla="*/ 3721994 h 4288665"/>
                <a:gd name="connsiteX21" fmla="*/ 1854558 w 2745347"/>
                <a:gd name="connsiteY21" fmla="*/ 3953814 h 4288665"/>
                <a:gd name="connsiteX22" fmla="*/ 1764406 w 2745347"/>
                <a:gd name="connsiteY22" fmla="*/ 4043966 h 4288665"/>
                <a:gd name="connsiteX23" fmla="*/ 1584102 w 2745347"/>
                <a:gd name="connsiteY23" fmla="*/ 4185634 h 4288665"/>
                <a:gd name="connsiteX24" fmla="*/ 1378040 w 2745347"/>
                <a:gd name="connsiteY24" fmla="*/ 4250028 h 4288665"/>
                <a:gd name="connsiteX25" fmla="*/ 1094705 w 2745347"/>
                <a:gd name="connsiteY25" fmla="*/ 4288665 h 4288665"/>
                <a:gd name="connsiteX26" fmla="*/ 850006 w 2745347"/>
                <a:gd name="connsiteY26" fmla="*/ 4275786 h 4288665"/>
                <a:gd name="connsiteX27" fmla="*/ 553792 w 2745347"/>
                <a:gd name="connsiteY27" fmla="*/ 4121240 h 4288665"/>
                <a:gd name="connsiteX28" fmla="*/ 296215 w 2745347"/>
                <a:gd name="connsiteY28" fmla="*/ 3863662 h 4288665"/>
                <a:gd name="connsiteX29" fmla="*/ 141668 w 2745347"/>
                <a:gd name="connsiteY29" fmla="*/ 3644721 h 4288665"/>
                <a:gd name="connsiteX30" fmla="*/ 0 w 2745347"/>
                <a:gd name="connsiteY30" fmla="*/ 3425780 h 4288665"/>
                <a:gd name="connsiteX31" fmla="*/ 950891 w 2745347"/>
                <a:gd name="connsiteY31" fmla="*/ 4026794 h 4288665"/>
                <a:gd name="connsiteX32" fmla="*/ 1053922 w 2745347"/>
                <a:gd name="connsiteY32" fmla="*/ 3923764 h 4288665"/>
                <a:gd name="connsiteX33" fmla="*/ 902595 w 2745347"/>
                <a:gd name="connsiteY33" fmla="*/ 3613597 h 4288665"/>
                <a:gd name="connsiteX34" fmla="*/ 954110 w 2745347"/>
                <a:gd name="connsiteY34" fmla="*/ 3113468 h 4288665"/>
                <a:gd name="connsiteX35" fmla="*/ 1131195 w 2745347"/>
                <a:gd name="connsiteY35" fmla="*/ 2688465 h 4288665"/>
                <a:gd name="connsiteX36" fmla="*/ 1041043 w 2745347"/>
                <a:gd name="connsiteY36" fmla="*/ 2266682 h 4288665"/>
                <a:gd name="connsiteX37" fmla="*/ 1268569 w 2745347"/>
                <a:gd name="connsiteY37" fmla="*/ 1996225 h 4288665"/>
                <a:gd name="connsiteX38" fmla="*/ 1598054 w 2745347"/>
                <a:gd name="connsiteY38" fmla="*/ 1661375 h 4288665"/>
                <a:gd name="connsiteX39" fmla="*/ 1268569 w 2745347"/>
                <a:gd name="connsiteY39" fmla="*/ 1339403 h 4288665"/>
                <a:gd name="connsiteX40" fmla="*/ 1284668 w 2745347"/>
                <a:gd name="connsiteY40" fmla="*/ 1171978 h 4288665"/>
                <a:gd name="connsiteX41" fmla="*/ 1313646 w 2745347"/>
                <a:gd name="connsiteY41" fmla="*/ 878983 h 4288665"/>
                <a:gd name="connsiteX0" fmla="*/ 1171978 w 2603679"/>
                <a:gd name="connsiteY0" fmla="*/ 878983 h 4288665"/>
                <a:gd name="connsiteX1" fmla="*/ 897228 w 2603679"/>
                <a:gd name="connsiteY1" fmla="*/ 610673 h 4288665"/>
                <a:gd name="connsiteX2" fmla="*/ 875763 w 2603679"/>
                <a:gd name="connsiteY2" fmla="*/ 0 h 4288665"/>
                <a:gd name="connsiteX3" fmla="*/ 1365161 w 2603679"/>
                <a:gd name="connsiteY3" fmla="*/ 12879 h 4288665"/>
                <a:gd name="connsiteX4" fmla="*/ 1481070 w 2603679"/>
                <a:gd name="connsiteY4" fmla="*/ 64394 h 4288665"/>
                <a:gd name="connsiteX5" fmla="*/ 1738648 w 2603679"/>
                <a:gd name="connsiteY5" fmla="*/ 425003 h 4288665"/>
                <a:gd name="connsiteX6" fmla="*/ 1738648 w 2603679"/>
                <a:gd name="connsiteY6" fmla="*/ 425003 h 4288665"/>
                <a:gd name="connsiteX7" fmla="*/ 1983347 w 2603679"/>
                <a:gd name="connsiteY7" fmla="*/ 682580 h 4288665"/>
                <a:gd name="connsiteX8" fmla="*/ 2253803 w 2603679"/>
                <a:gd name="connsiteY8" fmla="*/ 927279 h 4288665"/>
                <a:gd name="connsiteX9" fmla="*/ 2446986 w 2603679"/>
                <a:gd name="connsiteY9" fmla="*/ 1262130 h 4288665"/>
                <a:gd name="connsiteX10" fmla="*/ 2511380 w 2603679"/>
                <a:gd name="connsiteY10" fmla="*/ 1403797 h 4288665"/>
                <a:gd name="connsiteX11" fmla="*/ 2588654 w 2603679"/>
                <a:gd name="connsiteY11" fmla="*/ 1584102 h 4288665"/>
                <a:gd name="connsiteX12" fmla="*/ 2601532 w 2603679"/>
                <a:gd name="connsiteY12" fmla="*/ 1828800 h 4288665"/>
                <a:gd name="connsiteX13" fmla="*/ 2550017 w 2603679"/>
                <a:gd name="connsiteY13" fmla="*/ 2060620 h 4288665"/>
                <a:gd name="connsiteX14" fmla="*/ 2511380 w 2603679"/>
                <a:gd name="connsiteY14" fmla="*/ 2434107 h 4288665"/>
                <a:gd name="connsiteX15" fmla="*/ 2485623 w 2603679"/>
                <a:gd name="connsiteY15" fmla="*/ 2550017 h 4288665"/>
                <a:gd name="connsiteX16" fmla="*/ 2395470 w 2603679"/>
                <a:gd name="connsiteY16" fmla="*/ 2743200 h 4288665"/>
                <a:gd name="connsiteX17" fmla="*/ 2382592 w 2603679"/>
                <a:gd name="connsiteY17" fmla="*/ 2781837 h 4288665"/>
                <a:gd name="connsiteX18" fmla="*/ 2176530 w 2603679"/>
                <a:gd name="connsiteY18" fmla="*/ 3000778 h 4288665"/>
                <a:gd name="connsiteX19" fmla="*/ 1906073 w 2603679"/>
                <a:gd name="connsiteY19" fmla="*/ 3464417 h 4288665"/>
                <a:gd name="connsiteX20" fmla="*/ 1841679 w 2603679"/>
                <a:gd name="connsiteY20" fmla="*/ 3721994 h 4288665"/>
                <a:gd name="connsiteX21" fmla="*/ 1712890 w 2603679"/>
                <a:gd name="connsiteY21" fmla="*/ 3953814 h 4288665"/>
                <a:gd name="connsiteX22" fmla="*/ 1622738 w 2603679"/>
                <a:gd name="connsiteY22" fmla="*/ 4043966 h 4288665"/>
                <a:gd name="connsiteX23" fmla="*/ 1442434 w 2603679"/>
                <a:gd name="connsiteY23" fmla="*/ 4185634 h 4288665"/>
                <a:gd name="connsiteX24" fmla="*/ 1236372 w 2603679"/>
                <a:gd name="connsiteY24" fmla="*/ 4250028 h 4288665"/>
                <a:gd name="connsiteX25" fmla="*/ 953037 w 2603679"/>
                <a:gd name="connsiteY25" fmla="*/ 4288665 h 4288665"/>
                <a:gd name="connsiteX26" fmla="*/ 708338 w 2603679"/>
                <a:gd name="connsiteY26" fmla="*/ 4275786 h 4288665"/>
                <a:gd name="connsiteX27" fmla="*/ 412124 w 2603679"/>
                <a:gd name="connsiteY27" fmla="*/ 4121240 h 4288665"/>
                <a:gd name="connsiteX28" fmla="*/ 154547 w 2603679"/>
                <a:gd name="connsiteY28" fmla="*/ 3863662 h 4288665"/>
                <a:gd name="connsiteX29" fmla="*/ 0 w 2603679"/>
                <a:gd name="connsiteY29" fmla="*/ 3644721 h 4288665"/>
                <a:gd name="connsiteX30" fmla="*/ 809223 w 2603679"/>
                <a:gd name="connsiteY30" fmla="*/ 4026794 h 4288665"/>
                <a:gd name="connsiteX31" fmla="*/ 912254 w 2603679"/>
                <a:gd name="connsiteY31" fmla="*/ 3923764 h 4288665"/>
                <a:gd name="connsiteX32" fmla="*/ 760927 w 2603679"/>
                <a:gd name="connsiteY32" fmla="*/ 3613597 h 4288665"/>
                <a:gd name="connsiteX33" fmla="*/ 812442 w 2603679"/>
                <a:gd name="connsiteY33" fmla="*/ 3113468 h 4288665"/>
                <a:gd name="connsiteX34" fmla="*/ 989527 w 2603679"/>
                <a:gd name="connsiteY34" fmla="*/ 2688465 h 4288665"/>
                <a:gd name="connsiteX35" fmla="*/ 899375 w 2603679"/>
                <a:gd name="connsiteY35" fmla="*/ 2266682 h 4288665"/>
                <a:gd name="connsiteX36" fmla="*/ 1126901 w 2603679"/>
                <a:gd name="connsiteY36" fmla="*/ 1996225 h 4288665"/>
                <a:gd name="connsiteX37" fmla="*/ 1456386 w 2603679"/>
                <a:gd name="connsiteY37" fmla="*/ 1661375 h 4288665"/>
                <a:gd name="connsiteX38" fmla="*/ 1126901 w 2603679"/>
                <a:gd name="connsiteY38" fmla="*/ 1339403 h 4288665"/>
                <a:gd name="connsiteX39" fmla="*/ 1143000 w 2603679"/>
                <a:gd name="connsiteY39" fmla="*/ 1171978 h 4288665"/>
                <a:gd name="connsiteX40" fmla="*/ 1171978 w 2603679"/>
                <a:gd name="connsiteY40" fmla="*/ 878983 h 4288665"/>
                <a:gd name="connsiteX0" fmla="*/ 1017431 w 2449132"/>
                <a:gd name="connsiteY0" fmla="*/ 878983 h 4288665"/>
                <a:gd name="connsiteX1" fmla="*/ 742681 w 2449132"/>
                <a:gd name="connsiteY1" fmla="*/ 610673 h 4288665"/>
                <a:gd name="connsiteX2" fmla="*/ 721216 w 2449132"/>
                <a:gd name="connsiteY2" fmla="*/ 0 h 4288665"/>
                <a:gd name="connsiteX3" fmla="*/ 1210614 w 2449132"/>
                <a:gd name="connsiteY3" fmla="*/ 12879 h 4288665"/>
                <a:gd name="connsiteX4" fmla="*/ 1326523 w 2449132"/>
                <a:gd name="connsiteY4" fmla="*/ 64394 h 4288665"/>
                <a:gd name="connsiteX5" fmla="*/ 1584101 w 2449132"/>
                <a:gd name="connsiteY5" fmla="*/ 425003 h 4288665"/>
                <a:gd name="connsiteX6" fmla="*/ 1584101 w 2449132"/>
                <a:gd name="connsiteY6" fmla="*/ 425003 h 4288665"/>
                <a:gd name="connsiteX7" fmla="*/ 1828800 w 2449132"/>
                <a:gd name="connsiteY7" fmla="*/ 682580 h 4288665"/>
                <a:gd name="connsiteX8" fmla="*/ 2099256 w 2449132"/>
                <a:gd name="connsiteY8" fmla="*/ 927279 h 4288665"/>
                <a:gd name="connsiteX9" fmla="*/ 2292439 w 2449132"/>
                <a:gd name="connsiteY9" fmla="*/ 1262130 h 4288665"/>
                <a:gd name="connsiteX10" fmla="*/ 2356833 w 2449132"/>
                <a:gd name="connsiteY10" fmla="*/ 1403797 h 4288665"/>
                <a:gd name="connsiteX11" fmla="*/ 2434107 w 2449132"/>
                <a:gd name="connsiteY11" fmla="*/ 1584102 h 4288665"/>
                <a:gd name="connsiteX12" fmla="*/ 2446985 w 2449132"/>
                <a:gd name="connsiteY12" fmla="*/ 1828800 h 4288665"/>
                <a:gd name="connsiteX13" fmla="*/ 2395470 w 2449132"/>
                <a:gd name="connsiteY13" fmla="*/ 2060620 h 4288665"/>
                <a:gd name="connsiteX14" fmla="*/ 2356833 w 2449132"/>
                <a:gd name="connsiteY14" fmla="*/ 2434107 h 4288665"/>
                <a:gd name="connsiteX15" fmla="*/ 2331076 w 2449132"/>
                <a:gd name="connsiteY15" fmla="*/ 2550017 h 4288665"/>
                <a:gd name="connsiteX16" fmla="*/ 2240923 w 2449132"/>
                <a:gd name="connsiteY16" fmla="*/ 2743200 h 4288665"/>
                <a:gd name="connsiteX17" fmla="*/ 2228045 w 2449132"/>
                <a:gd name="connsiteY17" fmla="*/ 2781837 h 4288665"/>
                <a:gd name="connsiteX18" fmla="*/ 2021983 w 2449132"/>
                <a:gd name="connsiteY18" fmla="*/ 3000778 h 4288665"/>
                <a:gd name="connsiteX19" fmla="*/ 1751526 w 2449132"/>
                <a:gd name="connsiteY19" fmla="*/ 3464417 h 4288665"/>
                <a:gd name="connsiteX20" fmla="*/ 1687132 w 2449132"/>
                <a:gd name="connsiteY20" fmla="*/ 3721994 h 4288665"/>
                <a:gd name="connsiteX21" fmla="*/ 1558343 w 2449132"/>
                <a:gd name="connsiteY21" fmla="*/ 3953814 h 4288665"/>
                <a:gd name="connsiteX22" fmla="*/ 1468191 w 2449132"/>
                <a:gd name="connsiteY22" fmla="*/ 4043966 h 4288665"/>
                <a:gd name="connsiteX23" fmla="*/ 1287887 w 2449132"/>
                <a:gd name="connsiteY23" fmla="*/ 4185634 h 4288665"/>
                <a:gd name="connsiteX24" fmla="*/ 1081825 w 2449132"/>
                <a:gd name="connsiteY24" fmla="*/ 4250028 h 4288665"/>
                <a:gd name="connsiteX25" fmla="*/ 798490 w 2449132"/>
                <a:gd name="connsiteY25" fmla="*/ 4288665 h 4288665"/>
                <a:gd name="connsiteX26" fmla="*/ 553791 w 2449132"/>
                <a:gd name="connsiteY26" fmla="*/ 4275786 h 4288665"/>
                <a:gd name="connsiteX27" fmla="*/ 257577 w 2449132"/>
                <a:gd name="connsiteY27" fmla="*/ 4121240 h 4288665"/>
                <a:gd name="connsiteX28" fmla="*/ 0 w 2449132"/>
                <a:gd name="connsiteY28" fmla="*/ 3863662 h 4288665"/>
                <a:gd name="connsiteX29" fmla="*/ 654676 w 2449132"/>
                <a:gd name="connsiteY29" fmla="*/ 4026794 h 4288665"/>
                <a:gd name="connsiteX30" fmla="*/ 757707 w 2449132"/>
                <a:gd name="connsiteY30" fmla="*/ 3923764 h 4288665"/>
                <a:gd name="connsiteX31" fmla="*/ 606380 w 2449132"/>
                <a:gd name="connsiteY31" fmla="*/ 3613597 h 4288665"/>
                <a:gd name="connsiteX32" fmla="*/ 657895 w 2449132"/>
                <a:gd name="connsiteY32" fmla="*/ 3113468 h 4288665"/>
                <a:gd name="connsiteX33" fmla="*/ 834980 w 2449132"/>
                <a:gd name="connsiteY33" fmla="*/ 2688465 h 4288665"/>
                <a:gd name="connsiteX34" fmla="*/ 744828 w 2449132"/>
                <a:gd name="connsiteY34" fmla="*/ 2266682 h 4288665"/>
                <a:gd name="connsiteX35" fmla="*/ 972354 w 2449132"/>
                <a:gd name="connsiteY35" fmla="*/ 1996225 h 4288665"/>
                <a:gd name="connsiteX36" fmla="*/ 1301839 w 2449132"/>
                <a:gd name="connsiteY36" fmla="*/ 1661375 h 4288665"/>
                <a:gd name="connsiteX37" fmla="*/ 972354 w 2449132"/>
                <a:gd name="connsiteY37" fmla="*/ 1339403 h 4288665"/>
                <a:gd name="connsiteX38" fmla="*/ 988453 w 2449132"/>
                <a:gd name="connsiteY38" fmla="*/ 1171978 h 4288665"/>
                <a:gd name="connsiteX39" fmla="*/ 1017431 w 2449132"/>
                <a:gd name="connsiteY39" fmla="*/ 878983 h 4288665"/>
                <a:gd name="connsiteX0" fmla="*/ 759854 w 2191555"/>
                <a:gd name="connsiteY0" fmla="*/ 878983 h 4288665"/>
                <a:gd name="connsiteX1" fmla="*/ 485104 w 2191555"/>
                <a:gd name="connsiteY1" fmla="*/ 610673 h 4288665"/>
                <a:gd name="connsiteX2" fmla="*/ 463639 w 2191555"/>
                <a:gd name="connsiteY2" fmla="*/ 0 h 4288665"/>
                <a:gd name="connsiteX3" fmla="*/ 953037 w 2191555"/>
                <a:gd name="connsiteY3" fmla="*/ 12879 h 4288665"/>
                <a:gd name="connsiteX4" fmla="*/ 1068946 w 2191555"/>
                <a:gd name="connsiteY4" fmla="*/ 64394 h 4288665"/>
                <a:gd name="connsiteX5" fmla="*/ 1326524 w 2191555"/>
                <a:gd name="connsiteY5" fmla="*/ 425003 h 4288665"/>
                <a:gd name="connsiteX6" fmla="*/ 1326524 w 2191555"/>
                <a:gd name="connsiteY6" fmla="*/ 425003 h 4288665"/>
                <a:gd name="connsiteX7" fmla="*/ 1571223 w 2191555"/>
                <a:gd name="connsiteY7" fmla="*/ 682580 h 4288665"/>
                <a:gd name="connsiteX8" fmla="*/ 1841679 w 2191555"/>
                <a:gd name="connsiteY8" fmla="*/ 927279 h 4288665"/>
                <a:gd name="connsiteX9" fmla="*/ 2034862 w 2191555"/>
                <a:gd name="connsiteY9" fmla="*/ 1262130 h 4288665"/>
                <a:gd name="connsiteX10" fmla="*/ 2099256 w 2191555"/>
                <a:gd name="connsiteY10" fmla="*/ 1403797 h 4288665"/>
                <a:gd name="connsiteX11" fmla="*/ 2176530 w 2191555"/>
                <a:gd name="connsiteY11" fmla="*/ 1584102 h 4288665"/>
                <a:gd name="connsiteX12" fmla="*/ 2189408 w 2191555"/>
                <a:gd name="connsiteY12" fmla="*/ 1828800 h 4288665"/>
                <a:gd name="connsiteX13" fmla="*/ 2137893 w 2191555"/>
                <a:gd name="connsiteY13" fmla="*/ 2060620 h 4288665"/>
                <a:gd name="connsiteX14" fmla="*/ 2099256 w 2191555"/>
                <a:gd name="connsiteY14" fmla="*/ 2434107 h 4288665"/>
                <a:gd name="connsiteX15" fmla="*/ 2073499 w 2191555"/>
                <a:gd name="connsiteY15" fmla="*/ 2550017 h 4288665"/>
                <a:gd name="connsiteX16" fmla="*/ 1983346 w 2191555"/>
                <a:gd name="connsiteY16" fmla="*/ 2743200 h 4288665"/>
                <a:gd name="connsiteX17" fmla="*/ 1970468 w 2191555"/>
                <a:gd name="connsiteY17" fmla="*/ 2781837 h 4288665"/>
                <a:gd name="connsiteX18" fmla="*/ 1764406 w 2191555"/>
                <a:gd name="connsiteY18" fmla="*/ 3000778 h 4288665"/>
                <a:gd name="connsiteX19" fmla="*/ 1493949 w 2191555"/>
                <a:gd name="connsiteY19" fmla="*/ 3464417 h 4288665"/>
                <a:gd name="connsiteX20" fmla="*/ 1429555 w 2191555"/>
                <a:gd name="connsiteY20" fmla="*/ 3721994 h 4288665"/>
                <a:gd name="connsiteX21" fmla="*/ 1300766 w 2191555"/>
                <a:gd name="connsiteY21" fmla="*/ 3953814 h 4288665"/>
                <a:gd name="connsiteX22" fmla="*/ 1210614 w 2191555"/>
                <a:gd name="connsiteY22" fmla="*/ 4043966 h 4288665"/>
                <a:gd name="connsiteX23" fmla="*/ 1030310 w 2191555"/>
                <a:gd name="connsiteY23" fmla="*/ 4185634 h 4288665"/>
                <a:gd name="connsiteX24" fmla="*/ 824248 w 2191555"/>
                <a:gd name="connsiteY24" fmla="*/ 4250028 h 4288665"/>
                <a:gd name="connsiteX25" fmla="*/ 540913 w 2191555"/>
                <a:gd name="connsiteY25" fmla="*/ 4288665 h 4288665"/>
                <a:gd name="connsiteX26" fmla="*/ 296214 w 2191555"/>
                <a:gd name="connsiteY26" fmla="*/ 4275786 h 4288665"/>
                <a:gd name="connsiteX27" fmla="*/ 0 w 2191555"/>
                <a:gd name="connsiteY27" fmla="*/ 4121240 h 4288665"/>
                <a:gd name="connsiteX28" fmla="*/ 397099 w 2191555"/>
                <a:gd name="connsiteY28" fmla="*/ 4026794 h 4288665"/>
                <a:gd name="connsiteX29" fmla="*/ 500130 w 2191555"/>
                <a:gd name="connsiteY29" fmla="*/ 3923764 h 4288665"/>
                <a:gd name="connsiteX30" fmla="*/ 348803 w 2191555"/>
                <a:gd name="connsiteY30" fmla="*/ 3613597 h 4288665"/>
                <a:gd name="connsiteX31" fmla="*/ 400318 w 2191555"/>
                <a:gd name="connsiteY31" fmla="*/ 3113468 h 4288665"/>
                <a:gd name="connsiteX32" fmla="*/ 577403 w 2191555"/>
                <a:gd name="connsiteY32" fmla="*/ 2688465 h 4288665"/>
                <a:gd name="connsiteX33" fmla="*/ 487251 w 2191555"/>
                <a:gd name="connsiteY33" fmla="*/ 2266682 h 4288665"/>
                <a:gd name="connsiteX34" fmla="*/ 714777 w 2191555"/>
                <a:gd name="connsiteY34" fmla="*/ 1996225 h 4288665"/>
                <a:gd name="connsiteX35" fmla="*/ 1044262 w 2191555"/>
                <a:gd name="connsiteY35" fmla="*/ 1661375 h 4288665"/>
                <a:gd name="connsiteX36" fmla="*/ 714777 w 2191555"/>
                <a:gd name="connsiteY36" fmla="*/ 1339403 h 4288665"/>
                <a:gd name="connsiteX37" fmla="*/ 730876 w 2191555"/>
                <a:gd name="connsiteY37" fmla="*/ 1171978 h 4288665"/>
                <a:gd name="connsiteX38" fmla="*/ 759854 w 2191555"/>
                <a:gd name="connsiteY38" fmla="*/ 878983 h 4288665"/>
                <a:gd name="connsiteX0" fmla="*/ 487609 w 1919310"/>
                <a:gd name="connsiteY0" fmla="*/ 878983 h 4288665"/>
                <a:gd name="connsiteX1" fmla="*/ 212859 w 1919310"/>
                <a:gd name="connsiteY1" fmla="*/ 610673 h 4288665"/>
                <a:gd name="connsiteX2" fmla="*/ 191394 w 1919310"/>
                <a:gd name="connsiteY2" fmla="*/ 0 h 4288665"/>
                <a:gd name="connsiteX3" fmla="*/ 680792 w 1919310"/>
                <a:gd name="connsiteY3" fmla="*/ 12879 h 4288665"/>
                <a:gd name="connsiteX4" fmla="*/ 796701 w 1919310"/>
                <a:gd name="connsiteY4" fmla="*/ 64394 h 4288665"/>
                <a:gd name="connsiteX5" fmla="*/ 1054279 w 1919310"/>
                <a:gd name="connsiteY5" fmla="*/ 425003 h 4288665"/>
                <a:gd name="connsiteX6" fmla="*/ 1054279 w 1919310"/>
                <a:gd name="connsiteY6" fmla="*/ 425003 h 4288665"/>
                <a:gd name="connsiteX7" fmla="*/ 1298978 w 1919310"/>
                <a:gd name="connsiteY7" fmla="*/ 682580 h 4288665"/>
                <a:gd name="connsiteX8" fmla="*/ 1569434 w 1919310"/>
                <a:gd name="connsiteY8" fmla="*/ 927279 h 4288665"/>
                <a:gd name="connsiteX9" fmla="*/ 1762617 w 1919310"/>
                <a:gd name="connsiteY9" fmla="*/ 1262130 h 4288665"/>
                <a:gd name="connsiteX10" fmla="*/ 1827011 w 1919310"/>
                <a:gd name="connsiteY10" fmla="*/ 1403797 h 4288665"/>
                <a:gd name="connsiteX11" fmla="*/ 1904285 w 1919310"/>
                <a:gd name="connsiteY11" fmla="*/ 1584102 h 4288665"/>
                <a:gd name="connsiteX12" fmla="*/ 1917163 w 1919310"/>
                <a:gd name="connsiteY12" fmla="*/ 1828800 h 4288665"/>
                <a:gd name="connsiteX13" fmla="*/ 1865648 w 1919310"/>
                <a:gd name="connsiteY13" fmla="*/ 2060620 h 4288665"/>
                <a:gd name="connsiteX14" fmla="*/ 1827011 w 1919310"/>
                <a:gd name="connsiteY14" fmla="*/ 2434107 h 4288665"/>
                <a:gd name="connsiteX15" fmla="*/ 1801254 w 1919310"/>
                <a:gd name="connsiteY15" fmla="*/ 2550017 h 4288665"/>
                <a:gd name="connsiteX16" fmla="*/ 1711101 w 1919310"/>
                <a:gd name="connsiteY16" fmla="*/ 2743200 h 4288665"/>
                <a:gd name="connsiteX17" fmla="*/ 1698223 w 1919310"/>
                <a:gd name="connsiteY17" fmla="*/ 2781837 h 4288665"/>
                <a:gd name="connsiteX18" fmla="*/ 1492161 w 1919310"/>
                <a:gd name="connsiteY18" fmla="*/ 3000778 h 4288665"/>
                <a:gd name="connsiteX19" fmla="*/ 1221704 w 1919310"/>
                <a:gd name="connsiteY19" fmla="*/ 3464417 h 4288665"/>
                <a:gd name="connsiteX20" fmla="*/ 1157310 w 1919310"/>
                <a:gd name="connsiteY20" fmla="*/ 3721994 h 4288665"/>
                <a:gd name="connsiteX21" fmla="*/ 1028521 w 1919310"/>
                <a:gd name="connsiteY21" fmla="*/ 3953814 h 4288665"/>
                <a:gd name="connsiteX22" fmla="*/ 938369 w 1919310"/>
                <a:gd name="connsiteY22" fmla="*/ 4043966 h 4288665"/>
                <a:gd name="connsiteX23" fmla="*/ 758065 w 1919310"/>
                <a:gd name="connsiteY23" fmla="*/ 4185634 h 4288665"/>
                <a:gd name="connsiteX24" fmla="*/ 552003 w 1919310"/>
                <a:gd name="connsiteY24" fmla="*/ 4250028 h 4288665"/>
                <a:gd name="connsiteX25" fmla="*/ 268668 w 1919310"/>
                <a:gd name="connsiteY25" fmla="*/ 4288665 h 4288665"/>
                <a:gd name="connsiteX26" fmla="*/ 23969 w 1919310"/>
                <a:gd name="connsiteY26" fmla="*/ 4275786 h 4288665"/>
                <a:gd name="connsiteX27" fmla="*/ 124854 w 1919310"/>
                <a:gd name="connsiteY27" fmla="*/ 4026794 h 4288665"/>
                <a:gd name="connsiteX28" fmla="*/ 227885 w 1919310"/>
                <a:gd name="connsiteY28" fmla="*/ 3923764 h 4288665"/>
                <a:gd name="connsiteX29" fmla="*/ 76558 w 1919310"/>
                <a:gd name="connsiteY29" fmla="*/ 3613597 h 4288665"/>
                <a:gd name="connsiteX30" fmla="*/ 128073 w 1919310"/>
                <a:gd name="connsiteY30" fmla="*/ 3113468 h 4288665"/>
                <a:gd name="connsiteX31" fmla="*/ 305158 w 1919310"/>
                <a:gd name="connsiteY31" fmla="*/ 2688465 h 4288665"/>
                <a:gd name="connsiteX32" fmla="*/ 215006 w 1919310"/>
                <a:gd name="connsiteY32" fmla="*/ 2266682 h 4288665"/>
                <a:gd name="connsiteX33" fmla="*/ 442532 w 1919310"/>
                <a:gd name="connsiteY33" fmla="*/ 1996225 h 4288665"/>
                <a:gd name="connsiteX34" fmla="*/ 772017 w 1919310"/>
                <a:gd name="connsiteY34" fmla="*/ 1661375 h 4288665"/>
                <a:gd name="connsiteX35" fmla="*/ 442532 w 1919310"/>
                <a:gd name="connsiteY35" fmla="*/ 1339403 h 4288665"/>
                <a:gd name="connsiteX36" fmla="*/ 458631 w 1919310"/>
                <a:gd name="connsiteY36" fmla="*/ 1171978 h 4288665"/>
                <a:gd name="connsiteX37" fmla="*/ 487609 w 1919310"/>
                <a:gd name="connsiteY37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41459 w 1902138"/>
                <a:gd name="connsiteY35" fmla="*/ 1171978 h 4288665"/>
                <a:gd name="connsiteX36" fmla="*/ 470437 w 1902138"/>
                <a:gd name="connsiteY36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649310 w 1902138"/>
                <a:gd name="connsiteY32" fmla="*/ 2775397 h 4288665"/>
                <a:gd name="connsiteX33" fmla="*/ 425360 w 1902138"/>
                <a:gd name="connsiteY33" fmla="*/ 1996225 h 4288665"/>
                <a:gd name="connsiteX34" fmla="*/ 754845 w 1902138"/>
                <a:gd name="connsiteY34" fmla="*/ 1661375 h 4288665"/>
                <a:gd name="connsiteX35" fmla="*/ 425360 w 1902138"/>
                <a:gd name="connsiteY35" fmla="*/ 1339403 h 4288665"/>
                <a:gd name="connsiteX36" fmla="*/ 470437 w 1902138"/>
                <a:gd name="connsiteY36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649310 w 1902138"/>
                <a:gd name="connsiteY32" fmla="*/ 2775397 h 4288665"/>
                <a:gd name="connsiteX33" fmla="*/ 958760 w 1902138"/>
                <a:gd name="connsiteY33" fmla="*/ 2682025 h 4288665"/>
                <a:gd name="connsiteX34" fmla="*/ 754845 w 1902138"/>
                <a:gd name="connsiteY34" fmla="*/ 1661375 h 4288665"/>
                <a:gd name="connsiteX35" fmla="*/ 425360 w 1902138"/>
                <a:gd name="connsiteY35" fmla="*/ 1339403 h 4288665"/>
                <a:gd name="connsiteX36" fmla="*/ 470437 w 1902138"/>
                <a:gd name="connsiteY36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649310 w 1902138"/>
                <a:gd name="connsiteY32" fmla="*/ 2775397 h 4288665"/>
                <a:gd name="connsiteX33" fmla="*/ 958760 w 1902138"/>
                <a:gd name="connsiteY33" fmla="*/ 2682025 h 4288665"/>
                <a:gd name="connsiteX34" fmla="*/ 754845 w 1902138"/>
                <a:gd name="connsiteY34" fmla="*/ 1661375 h 4288665"/>
                <a:gd name="connsiteX35" fmla="*/ 1507901 w 1902138"/>
                <a:gd name="connsiteY35" fmla="*/ 2563969 h 4288665"/>
                <a:gd name="connsiteX36" fmla="*/ 425360 w 1902138"/>
                <a:gd name="connsiteY36" fmla="*/ 1339403 h 4288665"/>
                <a:gd name="connsiteX37" fmla="*/ 470437 w 1902138"/>
                <a:gd name="connsiteY37" fmla="*/ 878983 h 4288665"/>
                <a:gd name="connsiteX0" fmla="*/ 425360 w 1902138"/>
                <a:gd name="connsiteY0" fmla="*/ 133940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649310 w 1902138"/>
                <a:gd name="connsiteY32" fmla="*/ 2775397 h 4288665"/>
                <a:gd name="connsiteX33" fmla="*/ 958760 w 1902138"/>
                <a:gd name="connsiteY33" fmla="*/ 2682025 h 4288665"/>
                <a:gd name="connsiteX34" fmla="*/ 754845 w 1902138"/>
                <a:gd name="connsiteY34" fmla="*/ 1661375 h 4288665"/>
                <a:gd name="connsiteX35" fmla="*/ 1507901 w 1902138"/>
                <a:gd name="connsiteY35" fmla="*/ 2563969 h 4288665"/>
                <a:gd name="connsiteX36" fmla="*/ 425360 w 1902138"/>
                <a:gd name="connsiteY36" fmla="*/ 1339403 h 4288665"/>
                <a:gd name="connsiteX0" fmla="*/ 425360 w 1902138"/>
                <a:gd name="connsiteY0" fmla="*/ 133940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649310 w 1902138"/>
                <a:gd name="connsiteY32" fmla="*/ 2775397 h 4288665"/>
                <a:gd name="connsiteX33" fmla="*/ 958760 w 1902138"/>
                <a:gd name="connsiteY33" fmla="*/ 2682025 h 4288665"/>
                <a:gd name="connsiteX34" fmla="*/ 1507901 w 1902138"/>
                <a:gd name="connsiteY34" fmla="*/ 2563969 h 4288665"/>
                <a:gd name="connsiteX35" fmla="*/ 425360 w 1902138"/>
                <a:gd name="connsiteY35" fmla="*/ 1339403 h 4288665"/>
                <a:gd name="connsiteX0" fmla="*/ 425360 w 1902138"/>
                <a:gd name="connsiteY0" fmla="*/ 133940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474989 w 1902138"/>
                <a:gd name="connsiteY17" fmla="*/ 3000778 h 4288665"/>
                <a:gd name="connsiteX18" fmla="*/ 1204532 w 1902138"/>
                <a:gd name="connsiteY18" fmla="*/ 3464417 h 4288665"/>
                <a:gd name="connsiteX19" fmla="*/ 1140138 w 1902138"/>
                <a:gd name="connsiteY19" fmla="*/ 3721994 h 4288665"/>
                <a:gd name="connsiteX20" fmla="*/ 1011349 w 1902138"/>
                <a:gd name="connsiteY20" fmla="*/ 3953814 h 4288665"/>
                <a:gd name="connsiteX21" fmla="*/ 921197 w 1902138"/>
                <a:gd name="connsiteY21" fmla="*/ 4043966 h 4288665"/>
                <a:gd name="connsiteX22" fmla="*/ 740893 w 1902138"/>
                <a:gd name="connsiteY22" fmla="*/ 4185634 h 4288665"/>
                <a:gd name="connsiteX23" fmla="*/ 534831 w 1902138"/>
                <a:gd name="connsiteY23" fmla="*/ 4250028 h 4288665"/>
                <a:gd name="connsiteX24" fmla="*/ 251496 w 1902138"/>
                <a:gd name="connsiteY24" fmla="*/ 4288665 h 4288665"/>
                <a:gd name="connsiteX25" fmla="*/ 6797 w 1902138"/>
                <a:gd name="connsiteY25" fmla="*/ 4275786 h 4288665"/>
                <a:gd name="connsiteX26" fmla="*/ 210713 w 1902138"/>
                <a:gd name="connsiteY26" fmla="*/ 3923764 h 4288665"/>
                <a:gd name="connsiteX27" fmla="*/ 59386 w 1902138"/>
                <a:gd name="connsiteY27" fmla="*/ 3613597 h 4288665"/>
                <a:gd name="connsiteX28" fmla="*/ 110901 w 1902138"/>
                <a:gd name="connsiteY28" fmla="*/ 3113468 h 4288665"/>
                <a:gd name="connsiteX29" fmla="*/ 287986 w 1902138"/>
                <a:gd name="connsiteY29" fmla="*/ 2688465 h 4288665"/>
                <a:gd name="connsiteX30" fmla="*/ 197834 w 1902138"/>
                <a:gd name="connsiteY30" fmla="*/ 2266682 h 4288665"/>
                <a:gd name="connsiteX31" fmla="*/ 649310 w 1902138"/>
                <a:gd name="connsiteY31" fmla="*/ 2775397 h 4288665"/>
                <a:gd name="connsiteX32" fmla="*/ 958760 w 1902138"/>
                <a:gd name="connsiteY32" fmla="*/ 2682025 h 4288665"/>
                <a:gd name="connsiteX33" fmla="*/ 1507901 w 1902138"/>
                <a:gd name="connsiteY33" fmla="*/ 2563969 h 4288665"/>
                <a:gd name="connsiteX34" fmla="*/ 425360 w 1902138"/>
                <a:gd name="connsiteY34" fmla="*/ 1339403 h 4288665"/>
                <a:gd name="connsiteX0" fmla="*/ 425360 w 1902138"/>
                <a:gd name="connsiteY0" fmla="*/ 133940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474989 w 1902138"/>
                <a:gd name="connsiteY16" fmla="*/ 3000778 h 4288665"/>
                <a:gd name="connsiteX17" fmla="*/ 1204532 w 1902138"/>
                <a:gd name="connsiteY17" fmla="*/ 3464417 h 4288665"/>
                <a:gd name="connsiteX18" fmla="*/ 1140138 w 1902138"/>
                <a:gd name="connsiteY18" fmla="*/ 3721994 h 4288665"/>
                <a:gd name="connsiteX19" fmla="*/ 1011349 w 1902138"/>
                <a:gd name="connsiteY19" fmla="*/ 3953814 h 4288665"/>
                <a:gd name="connsiteX20" fmla="*/ 921197 w 1902138"/>
                <a:gd name="connsiteY20" fmla="*/ 4043966 h 4288665"/>
                <a:gd name="connsiteX21" fmla="*/ 740893 w 1902138"/>
                <a:gd name="connsiteY21" fmla="*/ 4185634 h 4288665"/>
                <a:gd name="connsiteX22" fmla="*/ 534831 w 1902138"/>
                <a:gd name="connsiteY22" fmla="*/ 4250028 h 4288665"/>
                <a:gd name="connsiteX23" fmla="*/ 251496 w 1902138"/>
                <a:gd name="connsiteY23" fmla="*/ 4288665 h 4288665"/>
                <a:gd name="connsiteX24" fmla="*/ 6797 w 1902138"/>
                <a:gd name="connsiteY24" fmla="*/ 4275786 h 4288665"/>
                <a:gd name="connsiteX25" fmla="*/ 210713 w 1902138"/>
                <a:gd name="connsiteY25" fmla="*/ 3923764 h 4288665"/>
                <a:gd name="connsiteX26" fmla="*/ 59386 w 1902138"/>
                <a:gd name="connsiteY26" fmla="*/ 3613597 h 4288665"/>
                <a:gd name="connsiteX27" fmla="*/ 110901 w 1902138"/>
                <a:gd name="connsiteY27" fmla="*/ 3113468 h 4288665"/>
                <a:gd name="connsiteX28" fmla="*/ 287986 w 1902138"/>
                <a:gd name="connsiteY28" fmla="*/ 2688465 h 4288665"/>
                <a:gd name="connsiteX29" fmla="*/ 197834 w 1902138"/>
                <a:gd name="connsiteY29" fmla="*/ 2266682 h 4288665"/>
                <a:gd name="connsiteX30" fmla="*/ 649310 w 1902138"/>
                <a:gd name="connsiteY30" fmla="*/ 2775397 h 4288665"/>
                <a:gd name="connsiteX31" fmla="*/ 958760 w 1902138"/>
                <a:gd name="connsiteY31" fmla="*/ 2682025 h 4288665"/>
                <a:gd name="connsiteX32" fmla="*/ 1507901 w 1902138"/>
                <a:gd name="connsiteY32" fmla="*/ 2563969 h 4288665"/>
                <a:gd name="connsiteX33" fmla="*/ 425360 w 1902138"/>
                <a:gd name="connsiteY33" fmla="*/ 1339403 h 4288665"/>
                <a:gd name="connsiteX0" fmla="*/ 425360 w 1902138"/>
                <a:gd name="connsiteY0" fmla="*/ 133940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474989 w 1902138"/>
                <a:gd name="connsiteY15" fmla="*/ 3000778 h 4288665"/>
                <a:gd name="connsiteX16" fmla="*/ 1204532 w 1902138"/>
                <a:gd name="connsiteY16" fmla="*/ 3464417 h 4288665"/>
                <a:gd name="connsiteX17" fmla="*/ 1140138 w 1902138"/>
                <a:gd name="connsiteY17" fmla="*/ 3721994 h 4288665"/>
                <a:gd name="connsiteX18" fmla="*/ 1011349 w 1902138"/>
                <a:gd name="connsiteY18" fmla="*/ 3953814 h 4288665"/>
                <a:gd name="connsiteX19" fmla="*/ 921197 w 1902138"/>
                <a:gd name="connsiteY19" fmla="*/ 4043966 h 4288665"/>
                <a:gd name="connsiteX20" fmla="*/ 740893 w 1902138"/>
                <a:gd name="connsiteY20" fmla="*/ 4185634 h 4288665"/>
                <a:gd name="connsiteX21" fmla="*/ 534831 w 1902138"/>
                <a:gd name="connsiteY21" fmla="*/ 4250028 h 4288665"/>
                <a:gd name="connsiteX22" fmla="*/ 251496 w 1902138"/>
                <a:gd name="connsiteY22" fmla="*/ 4288665 h 4288665"/>
                <a:gd name="connsiteX23" fmla="*/ 6797 w 1902138"/>
                <a:gd name="connsiteY23" fmla="*/ 4275786 h 4288665"/>
                <a:gd name="connsiteX24" fmla="*/ 210713 w 1902138"/>
                <a:gd name="connsiteY24" fmla="*/ 3923764 h 4288665"/>
                <a:gd name="connsiteX25" fmla="*/ 59386 w 1902138"/>
                <a:gd name="connsiteY25" fmla="*/ 3613597 h 4288665"/>
                <a:gd name="connsiteX26" fmla="*/ 110901 w 1902138"/>
                <a:gd name="connsiteY26" fmla="*/ 3113468 h 4288665"/>
                <a:gd name="connsiteX27" fmla="*/ 287986 w 1902138"/>
                <a:gd name="connsiteY27" fmla="*/ 2688465 h 4288665"/>
                <a:gd name="connsiteX28" fmla="*/ 197834 w 1902138"/>
                <a:gd name="connsiteY28" fmla="*/ 2266682 h 4288665"/>
                <a:gd name="connsiteX29" fmla="*/ 649310 w 1902138"/>
                <a:gd name="connsiteY29" fmla="*/ 2775397 h 4288665"/>
                <a:gd name="connsiteX30" fmla="*/ 958760 w 1902138"/>
                <a:gd name="connsiteY30" fmla="*/ 2682025 h 4288665"/>
                <a:gd name="connsiteX31" fmla="*/ 1507901 w 1902138"/>
                <a:gd name="connsiteY31" fmla="*/ 2563969 h 4288665"/>
                <a:gd name="connsiteX32" fmla="*/ 425360 w 1902138"/>
                <a:gd name="connsiteY32" fmla="*/ 1339403 h 4288665"/>
                <a:gd name="connsiteX0" fmla="*/ 425360 w 1902138"/>
                <a:gd name="connsiteY0" fmla="*/ 133940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09839 w 1902138"/>
                <a:gd name="connsiteY13" fmla="*/ 2434107 h 4288665"/>
                <a:gd name="connsiteX14" fmla="*/ 1474989 w 1902138"/>
                <a:gd name="connsiteY14" fmla="*/ 3000778 h 4288665"/>
                <a:gd name="connsiteX15" fmla="*/ 1204532 w 1902138"/>
                <a:gd name="connsiteY15" fmla="*/ 3464417 h 4288665"/>
                <a:gd name="connsiteX16" fmla="*/ 1140138 w 1902138"/>
                <a:gd name="connsiteY16" fmla="*/ 3721994 h 4288665"/>
                <a:gd name="connsiteX17" fmla="*/ 1011349 w 1902138"/>
                <a:gd name="connsiteY17" fmla="*/ 3953814 h 4288665"/>
                <a:gd name="connsiteX18" fmla="*/ 921197 w 1902138"/>
                <a:gd name="connsiteY18" fmla="*/ 4043966 h 4288665"/>
                <a:gd name="connsiteX19" fmla="*/ 740893 w 1902138"/>
                <a:gd name="connsiteY19" fmla="*/ 4185634 h 4288665"/>
                <a:gd name="connsiteX20" fmla="*/ 534831 w 1902138"/>
                <a:gd name="connsiteY20" fmla="*/ 4250028 h 4288665"/>
                <a:gd name="connsiteX21" fmla="*/ 251496 w 1902138"/>
                <a:gd name="connsiteY21" fmla="*/ 4288665 h 4288665"/>
                <a:gd name="connsiteX22" fmla="*/ 6797 w 1902138"/>
                <a:gd name="connsiteY22" fmla="*/ 4275786 h 4288665"/>
                <a:gd name="connsiteX23" fmla="*/ 210713 w 1902138"/>
                <a:gd name="connsiteY23" fmla="*/ 3923764 h 4288665"/>
                <a:gd name="connsiteX24" fmla="*/ 59386 w 1902138"/>
                <a:gd name="connsiteY24" fmla="*/ 3613597 h 4288665"/>
                <a:gd name="connsiteX25" fmla="*/ 110901 w 1902138"/>
                <a:gd name="connsiteY25" fmla="*/ 3113468 h 4288665"/>
                <a:gd name="connsiteX26" fmla="*/ 287986 w 1902138"/>
                <a:gd name="connsiteY26" fmla="*/ 2688465 h 4288665"/>
                <a:gd name="connsiteX27" fmla="*/ 197834 w 1902138"/>
                <a:gd name="connsiteY27" fmla="*/ 2266682 h 4288665"/>
                <a:gd name="connsiteX28" fmla="*/ 649310 w 1902138"/>
                <a:gd name="connsiteY28" fmla="*/ 2775397 h 4288665"/>
                <a:gd name="connsiteX29" fmla="*/ 958760 w 1902138"/>
                <a:gd name="connsiteY29" fmla="*/ 2682025 h 4288665"/>
                <a:gd name="connsiteX30" fmla="*/ 1507901 w 1902138"/>
                <a:gd name="connsiteY30" fmla="*/ 2563969 h 4288665"/>
                <a:gd name="connsiteX31" fmla="*/ 425360 w 1902138"/>
                <a:gd name="connsiteY31" fmla="*/ 1339403 h 4288665"/>
                <a:gd name="connsiteX0" fmla="*/ 425360 w 1887113"/>
                <a:gd name="connsiteY0" fmla="*/ 1339403 h 4288665"/>
                <a:gd name="connsiteX1" fmla="*/ 195687 w 1887113"/>
                <a:gd name="connsiteY1" fmla="*/ 610673 h 4288665"/>
                <a:gd name="connsiteX2" fmla="*/ 174222 w 1887113"/>
                <a:gd name="connsiteY2" fmla="*/ 0 h 4288665"/>
                <a:gd name="connsiteX3" fmla="*/ 663620 w 1887113"/>
                <a:gd name="connsiteY3" fmla="*/ 12879 h 4288665"/>
                <a:gd name="connsiteX4" fmla="*/ 779529 w 1887113"/>
                <a:gd name="connsiteY4" fmla="*/ 64394 h 4288665"/>
                <a:gd name="connsiteX5" fmla="*/ 1037107 w 1887113"/>
                <a:gd name="connsiteY5" fmla="*/ 425003 h 4288665"/>
                <a:gd name="connsiteX6" fmla="*/ 1037107 w 1887113"/>
                <a:gd name="connsiteY6" fmla="*/ 425003 h 4288665"/>
                <a:gd name="connsiteX7" fmla="*/ 1281806 w 1887113"/>
                <a:gd name="connsiteY7" fmla="*/ 682580 h 4288665"/>
                <a:gd name="connsiteX8" fmla="*/ 1552262 w 1887113"/>
                <a:gd name="connsiteY8" fmla="*/ 927279 h 4288665"/>
                <a:gd name="connsiteX9" fmla="*/ 1745445 w 1887113"/>
                <a:gd name="connsiteY9" fmla="*/ 1262130 h 4288665"/>
                <a:gd name="connsiteX10" fmla="*/ 1809839 w 1887113"/>
                <a:gd name="connsiteY10" fmla="*/ 1403797 h 4288665"/>
                <a:gd name="connsiteX11" fmla="*/ 1887113 w 1887113"/>
                <a:gd name="connsiteY11" fmla="*/ 1584102 h 4288665"/>
                <a:gd name="connsiteX12" fmla="*/ 1809839 w 1887113"/>
                <a:gd name="connsiteY12" fmla="*/ 2434107 h 4288665"/>
                <a:gd name="connsiteX13" fmla="*/ 1474989 w 1887113"/>
                <a:gd name="connsiteY13" fmla="*/ 3000778 h 4288665"/>
                <a:gd name="connsiteX14" fmla="*/ 1204532 w 1887113"/>
                <a:gd name="connsiteY14" fmla="*/ 3464417 h 4288665"/>
                <a:gd name="connsiteX15" fmla="*/ 1140138 w 1887113"/>
                <a:gd name="connsiteY15" fmla="*/ 3721994 h 4288665"/>
                <a:gd name="connsiteX16" fmla="*/ 1011349 w 1887113"/>
                <a:gd name="connsiteY16" fmla="*/ 3953814 h 4288665"/>
                <a:gd name="connsiteX17" fmla="*/ 921197 w 1887113"/>
                <a:gd name="connsiteY17" fmla="*/ 4043966 h 4288665"/>
                <a:gd name="connsiteX18" fmla="*/ 740893 w 1887113"/>
                <a:gd name="connsiteY18" fmla="*/ 4185634 h 4288665"/>
                <a:gd name="connsiteX19" fmla="*/ 534831 w 1887113"/>
                <a:gd name="connsiteY19" fmla="*/ 4250028 h 4288665"/>
                <a:gd name="connsiteX20" fmla="*/ 251496 w 1887113"/>
                <a:gd name="connsiteY20" fmla="*/ 4288665 h 4288665"/>
                <a:gd name="connsiteX21" fmla="*/ 6797 w 1887113"/>
                <a:gd name="connsiteY21" fmla="*/ 4275786 h 4288665"/>
                <a:gd name="connsiteX22" fmla="*/ 210713 w 1887113"/>
                <a:gd name="connsiteY22" fmla="*/ 3923764 h 4288665"/>
                <a:gd name="connsiteX23" fmla="*/ 59386 w 1887113"/>
                <a:gd name="connsiteY23" fmla="*/ 3613597 h 4288665"/>
                <a:gd name="connsiteX24" fmla="*/ 110901 w 1887113"/>
                <a:gd name="connsiteY24" fmla="*/ 3113468 h 4288665"/>
                <a:gd name="connsiteX25" fmla="*/ 287986 w 1887113"/>
                <a:gd name="connsiteY25" fmla="*/ 2688465 h 4288665"/>
                <a:gd name="connsiteX26" fmla="*/ 197834 w 1887113"/>
                <a:gd name="connsiteY26" fmla="*/ 2266682 h 4288665"/>
                <a:gd name="connsiteX27" fmla="*/ 649310 w 1887113"/>
                <a:gd name="connsiteY27" fmla="*/ 2775397 h 4288665"/>
                <a:gd name="connsiteX28" fmla="*/ 958760 w 1887113"/>
                <a:gd name="connsiteY28" fmla="*/ 2682025 h 4288665"/>
                <a:gd name="connsiteX29" fmla="*/ 1507901 w 1887113"/>
                <a:gd name="connsiteY29" fmla="*/ 2563969 h 4288665"/>
                <a:gd name="connsiteX30" fmla="*/ 425360 w 1887113"/>
                <a:gd name="connsiteY30" fmla="*/ 1339403 h 4288665"/>
                <a:gd name="connsiteX0" fmla="*/ 425360 w 1865647"/>
                <a:gd name="connsiteY0" fmla="*/ 1339403 h 4288665"/>
                <a:gd name="connsiteX1" fmla="*/ 195687 w 1865647"/>
                <a:gd name="connsiteY1" fmla="*/ 610673 h 4288665"/>
                <a:gd name="connsiteX2" fmla="*/ 174222 w 1865647"/>
                <a:gd name="connsiteY2" fmla="*/ 0 h 4288665"/>
                <a:gd name="connsiteX3" fmla="*/ 663620 w 1865647"/>
                <a:gd name="connsiteY3" fmla="*/ 12879 h 4288665"/>
                <a:gd name="connsiteX4" fmla="*/ 779529 w 1865647"/>
                <a:gd name="connsiteY4" fmla="*/ 64394 h 4288665"/>
                <a:gd name="connsiteX5" fmla="*/ 1037107 w 1865647"/>
                <a:gd name="connsiteY5" fmla="*/ 425003 h 4288665"/>
                <a:gd name="connsiteX6" fmla="*/ 1037107 w 1865647"/>
                <a:gd name="connsiteY6" fmla="*/ 425003 h 4288665"/>
                <a:gd name="connsiteX7" fmla="*/ 1281806 w 1865647"/>
                <a:gd name="connsiteY7" fmla="*/ 682580 h 4288665"/>
                <a:gd name="connsiteX8" fmla="*/ 1552262 w 1865647"/>
                <a:gd name="connsiteY8" fmla="*/ 927279 h 4288665"/>
                <a:gd name="connsiteX9" fmla="*/ 1745445 w 1865647"/>
                <a:gd name="connsiteY9" fmla="*/ 1262130 h 4288665"/>
                <a:gd name="connsiteX10" fmla="*/ 1809839 w 1865647"/>
                <a:gd name="connsiteY10" fmla="*/ 1403797 h 4288665"/>
                <a:gd name="connsiteX11" fmla="*/ 1809839 w 1865647"/>
                <a:gd name="connsiteY11" fmla="*/ 2434107 h 4288665"/>
                <a:gd name="connsiteX12" fmla="*/ 1474989 w 1865647"/>
                <a:gd name="connsiteY12" fmla="*/ 3000778 h 4288665"/>
                <a:gd name="connsiteX13" fmla="*/ 1204532 w 1865647"/>
                <a:gd name="connsiteY13" fmla="*/ 3464417 h 4288665"/>
                <a:gd name="connsiteX14" fmla="*/ 1140138 w 1865647"/>
                <a:gd name="connsiteY14" fmla="*/ 3721994 h 4288665"/>
                <a:gd name="connsiteX15" fmla="*/ 1011349 w 1865647"/>
                <a:gd name="connsiteY15" fmla="*/ 3953814 h 4288665"/>
                <a:gd name="connsiteX16" fmla="*/ 921197 w 1865647"/>
                <a:gd name="connsiteY16" fmla="*/ 4043966 h 4288665"/>
                <a:gd name="connsiteX17" fmla="*/ 740893 w 1865647"/>
                <a:gd name="connsiteY17" fmla="*/ 4185634 h 4288665"/>
                <a:gd name="connsiteX18" fmla="*/ 534831 w 1865647"/>
                <a:gd name="connsiteY18" fmla="*/ 4250028 h 4288665"/>
                <a:gd name="connsiteX19" fmla="*/ 251496 w 1865647"/>
                <a:gd name="connsiteY19" fmla="*/ 4288665 h 4288665"/>
                <a:gd name="connsiteX20" fmla="*/ 6797 w 1865647"/>
                <a:gd name="connsiteY20" fmla="*/ 4275786 h 4288665"/>
                <a:gd name="connsiteX21" fmla="*/ 210713 w 1865647"/>
                <a:gd name="connsiteY21" fmla="*/ 3923764 h 4288665"/>
                <a:gd name="connsiteX22" fmla="*/ 59386 w 1865647"/>
                <a:gd name="connsiteY22" fmla="*/ 3613597 h 4288665"/>
                <a:gd name="connsiteX23" fmla="*/ 110901 w 1865647"/>
                <a:gd name="connsiteY23" fmla="*/ 3113468 h 4288665"/>
                <a:gd name="connsiteX24" fmla="*/ 287986 w 1865647"/>
                <a:gd name="connsiteY24" fmla="*/ 2688465 h 4288665"/>
                <a:gd name="connsiteX25" fmla="*/ 197834 w 1865647"/>
                <a:gd name="connsiteY25" fmla="*/ 2266682 h 4288665"/>
                <a:gd name="connsiteX26" fmla="*/ 649310 w 1865647"/>
                <a:gd name="connsiteY26" fmla="*/ 2775397 h 4288665"/>
                <a:gd name="connsiteX27" fmla="*/ 958760 w 1865647"/>
                <a:gd name="connsiteY27" fmla="*/ 2682025 h 4288665"/>
                <a:gd name="connsiteX28" fmla="*/ 1507901 w 1865647"/>
                <a:gd name="connsiteY28" fmla="*/ 2563969 h 4288665"/>
                <a:gd name="connsiteX29" fmla="*/ 425360 w 1865647"/>
                <a:gd name="connsiteY29" fmla="*/ 1339403 h 4288665"/>
                <a:gd name="connsiteX0" fmla="*/ 425360 w 1854915"/>
                <a:gd name="connsiteY0" fmla="*/ 1339403 h 4288665"/>
                <a:gd name="connsiteX1" fmla="*/ 195687 w 1854915"/>
                <a:gd name="connsiteY1" fmla="*/ 610673 h 4288665"/>
                <a:gd name="connsiteX2" fmla="*/ 174222 w 1854915"/>
                <a:gd name="connsiteY2" fmla="*/ 0 h 4288665"/>
                <a:gd name="connsiteX3" fmla="*/ 663620 w 1854915"/>
                <a:gd name="connsiteY3" fmla="*/ 12879 h 4288665"/>
                <a:gd name="connsiteX4" fmla="*/ 779529 w 1854915"/>
                <a:gd name="connsiteY4" fmla="*/ 64394 h 4288665"/>
                <a:gd name="connsiteX5" fmla="*/ 1037107 w 1854915"/>
                <a:gd name="connsiteY5" fmla="*/ 425003 h 4288665"/>
                <a:gd name="connsiteX6" fmla="*/ 1037107 w 1854915"/>
                <a:gd name="connsiteY6" fmla="*/ 425003 h 4288665"/>
                <a:gd name="connsiteX7" fmla="*/ 1281806 w 1854915"/>
                <a:gd name="connsiteY7" fmla="*/ 682580 h 4288665"/>
                <a:gd name="connsiteX8" fmla="*/ 1552262 w 1854915"/>
                <a:gd name="connsiteY8" fmla="*/ 927279 h 4288665"/>
                <a:gd name="connsiteX9" fmla="*/ 1745445 w 1854915"/>
                <a:gd name="connsiteY9" fmla="*/ 1262130 h 4288665"/>
                <a:gd name="connsiteX10" fmla="*/ 1809839 w 1854915"/>
                <a:gd name="connsiteY10" fmla="*/ 2434107 h 4288665"/>
                <a:gd name="connsiteX11" fmla="*/ 1474989 w 1854915"/>
                <a:gd name="connsiteY11" fmla="*/ 3000778 h 4288665"/>
                <a:gd name="connsiteX12" fmla="*/ 1204532 w 1854915"/>
                <a:gd name="connsiteY12" fmla="*/ 3464417 h 4288665"/>
                <a:gd name="connsiteX13" fmla="*/ 1140138 w 1854915"/>
                <a:gd name="connsiteY13" fmla="*/ 3721994 h 4288665"/>
                <a:gd name="connsiteX14" fmla="*/ 1011349 w 1854915"/>
                <a:gd name="connsiteY14" fmla="*/ 3953814 h 4288665"/>
                <a:gd name="connsiteX15" fmla="*/ 921197 w 1854915"/>
                <a:gd name="connsiteY15" fmla="*/ 4043966 h 4288665"/>
                <a:gd name="connsiteX16" fmla="*/ 740893 w 1854915"/>
                <a:gd name="connsiteY16" fmla="*/ 4185634 h 4288665"/>
                <a:gd name="connsiteX17" fmla="*/ 534831 w 1854915"/>
                <a:gd name="connsiteY17" fmla="*/ 4250028 h 4288665"/>
                <a:gd name="connsiteX18" fmla="*/ 251496 w 1854915"/>
                <a:gd name="connsiteY18" fmla="*/ 4288665 h 4288665"/>
                <a:gd name="connsiteX19" fmla="*/ 6797 w 1854915"/>
                <a:gd name="connsiteY19" fmla="*/ 4275786 h 4288665"/>
                <a:gd name="connsiteX20" fmla="*/ 210713 w 1854915"/>
                <a:gd name="connsiteY20" fmla="*/ 3923764 h 4288665"/>
                <a:gd name="connsiteX21" fmla="*/ 59386 w 1854915"/>
                <a:gd name="connsiteY21" fmla="*/ 3613597 h 4288665"/>
                <a:gd name="connsiteX22" fmla="*/ 110901 w 1854915"/>
                <a:gd name="connsiteY22" fmla="*/ 3113468 h 4288665"/>
                <a:gd name="connsiteX23" fmla="*/ 287986 w 1854915"/>
                <a:gd name="connsiteY23" fmla="*/ 2688465 h 4288665"/>
                <a:gd name="connsiteX24" fmla="*/ 197834 w 1854915"/>
                <a:gd name="connsiteY24" fmla="*/ 2266682 h 4288665"/>
                <a:gd name="connsiteX25" fmla="*/ 649310 w 1854915"/>
                <a:gd name="connsiteY25" fmla="*/ 2775397 h 4288665"/>
                <a:gd name="connsiteX26" fmla="*/ 958760 w 1854915"/>
                <a:gd name="connsiteY26" fmla="*/ 2682025 h 4288665"/>
                <a:gd name="connsiteX27" fmla="*/ 1507901 w 1854915"/>
                <a:gd name="connsiteY27" fmla="*/ 2563969 h 4288665"/>
                <a:gd name="connsiteX28" fmla="*/ 425360 w 1854915"/>
                <a:gd name="connsiteY28" fmla="*/ 1339403 h 4288665"/>
                <a:gd name="connsiteX0" fmla="*/ 425360 w 1822718"/>
                <a:gd name="connsiteY0" fmla="*/ 1339403 h 4288665"/>
                <a:gd name="connsiteX1" fmla="*/ 195687 w 1822718"/>
                <a:gd name="connsiteY1" fmla="*/ 610673 h 4288665"/>
                <a:gd name="connsiteX2" fmla="*/ 174222 w 1822718"/>
                <a:gd name="connsiteY2" fmla="*/ 0 h 4288665"/>
                <a:gd name="connsiteX3" fmla="*/ 663620 w 1822718"/>
                <a:gd name="connsiteY3" fmla="*/ 12879 h 4288665"/>
                <a:gd name="connsiteX4" fmla="*/ 779529 w 1822718"/>
                <a:gd name="connsiteY4" fmla="*/ 64394 h 4288665"/>
                <a:gd name="connsiteX5" fmla="*/ 1037107 w 1822718"/>
                <a:gd name="connsiteY5" fmla="*/ 425003 h 4288665"/>
                <a:gd name="connsiteX6" fmla="*/ 1037107 w 1822718"/>
                <a:gd name="connsiteY6" fmla="*/ 425003 h 4288665"/>
                <a:gd name="connsiteX7" fmla="*/ 1281806 w 1822718"/>
                <a:gd name="connsiteY7" fmla="*/ 682580 h 4288665"/>
                <a:gd name="connsiteX8" fmla="*/ 1552262 w 1822718"/>
                <a:gd name="connsiteY8" fmla="*/ 927279 h 4288665"/>
                <a:gd name="connsiteX9" fmla="*/ 1809839 w 1822718"/>
                <a:gd name="connsiteY9" fmla="*/ 2434107 h 4288665"/>
                <a:gd name="connsiteX10" fmla="*/ 1474989 w 1822718"/>
                <a:gd name="connsiteY10" fmla="*/ 3000778 h 4288665"/>
                <a:gd name="connsiteX11" fmla="*/ 1204532 w 1822718"/>
                <a:gd name="connsiteY11" fmla="*/ 3464417 h 4288665"/>
                <a:gd name="connsiteX12" fmla="*/ 1140138 w 1822718"/>
                <a:gd name="connsiteY12" fmla="*/ 3721994 h 4288665"/>
                <a:gd name="connsiteX13" fmla="*/ 1011349 w 1822718"/>
                <a:gd name="connsiteY13" fmla="*/ 3953814 h 4288665"/>
                <a:gd name="connsiteX14" fmla="*/ 921197 w 1822718"/>
                <a:gd name="connsiteY14" fmla="*/ 4043966 h 4288665"/>
                <a:gd name="connsiteX15" fmla="*/ 740893 w 1822718"/>
                <a:gd name="connsiteY15" fmla="*/ 4185634 h 4288665"/>
                <a:gd name="connsiteX16" fmla="*/ 534831 w 1822718"/>
                <a:gd name="connsiteY16" fmla="*/ 4250028 h 4288665"/>
                <a:gd name="connsiteX17" fmla="*/ 251496 w 1822718"/>
                <a:gd name="connsiteY17" fmla="*/ 4288665 h 4288665"/>
                <a:gd name="connsiteX18" fmla="*/ 6797 w 1822718"/>
                <a:gd name="connsiteY18" fmla="*/ 4275786 h 4288665"/>
                <a:gd name="connsiteX19" fmla="*/ 210713 w 1822718"/>
                <a:gd name="connsiteY19" fmla="*/ 3923764 h 4288665"/>
                <a:gd name="connsiteX20" fmla="*/ 59386 w 1822718"/>
                <a:gd name="connsiteY20" fmla="*/ 3613597 h 4288665"/>
                <a:gd name="connsiteX21" fmla="*/ 110901 w 1822718"/>
                <a:gd name="connsiteY21" fmla="*/ 3113468 h 4288665"/>
                <a:gd name="connsiteX22" fmla="*/ 287986 w 1822718"/>
                <a:gd name="connsiteY22" fmla="*/ 2688465 h 4288665"/>
                <a:gd name="connsiteX23" fmla="*/ 197834 w 1822718"/>
                <a:gd name="connsiteY23" fmla="*/ 2266682 h 4288665"/>
                <a:gd name="connsiteX24" fmla="*/ 649310 w 1822718"/>
                <a:gd name="connsiteY24" fmla="*/ 2775397 h 4288665"/>
                <a:gd name="connsiteX25" fmla="*/ 958760 w 1822718"/>
                <a:gd name="connsiteY25" fmla="*/ 2682025 h 4288665"/>
                <a:gd name="connsiteX26" fmla="*/ 1507901 w 1822718"/>
                <a:gd name="connsiteY26" fmla="*/ 2563969 h 4288665"/>
                <a:gd name="connsiteX27" fmla="*/ 425360 w 1822718"/>
                <a:gd name="connsiteY27" fmla="*/ 1339403 h 4288665"/>
                <a:gd name="connsiteX0" fmla="*/ 425360 w 1596801"/>
                <a:gd name="connsiteY0" fmla="*/ 1339403 h 4288665"/>
                <a:gd name="connsiteX1" fmla="*/ 195687 w 1596801"/>
                <a:gd name="connsiteY1" fmla="*/ 610673 h 4288665"/>
                <a:gd name="connsiteX2" fmla="*/ 174222 w 1596801"/>
                <a:gd name="connsiteY2" fmla="*/ 0 h 4288665"/>
                <a:gd name="connsiteX3" fmla="*/ 663620 w 1596801"/>
                <a:gd name="connsiteY3" fmla="*/ 12879 h 4288665"/>
                <a:gd name="connsiteX4" fmla="*/ 779529 w 1596801"/>
                <a:gd name="connsiteY4" fmla="*/ 64394 h 4288665"/>
                <a:gd name="connsiteX5" fmla="*/ 1037107 w 1596801"/>
                <a:gd name="connsiteY5" fmla="*/ 425003 h 4288665"/>
                <a:gd name="connsiteX6" fmla="*/ 1037107 w 1596801"/>
                <a:gd name="connsiteY6" fmla="*/ 425003 h 4288665"/>
                <a:gd name="connsiteX7" fmla="*/ 1281806 w 1596801"/>
                <a:gd name="connsiteY7" fmla="*/ 682580 h 4288665"/>
                <a:gd name="connsiteX8" fmla="*/ 1552262 w 1596801"/>
                <a:gd name="connsiteY8" fmla="*/ 927279 h 4288665"/>
                <a:gd name="connsiteX9" fmla="*/ 1474989 w 1596801"/>
                <a:gd name="connsiteY9" fmla="*/ 3000778 h 4288665"/>
                <a:gd name="connsiteX10" fmla="*/ 1204532 w 1596801"/>
                <a:gd name="connsiteY10" fmla="*/ 3464417 h 4288665"/>
                <a:gd name="connsiteX11" fmla="*/ 1140138 w 1596801"/>
                <a:gd name="connsiteY11" fmla="*/ 3721994 h 4288665"/>
                <a:gd name="connsiteX12" fmla="*/ 1011349 w 1596801"/>
                <a:gd name="connsiteY12" fmla="*/ 3953814 h 4288665"/>
                <a:gd name="connsiteX13" fmla="*/ 921197 w 1596801"/>
                <a:gd name="connsiteY13" fmla="*/ 4043966 h 4288665"/>
                <a:gd name="connsiteX14" fmla="*/ 740893 w 1596801"/>
                <a:gd name="connsiteY14" fmla="*/ 4185634 h 4288665"/>
                <a:gd name="connsiteX15" fmla="*/ 534831 w 1596801"/>
                <a:gd name="connsiteY15" fmla="*/ 4250028 h 4288665"/>
                <a:gd name="connsiteX16" fmla="*/ 251496 w 1596801"/>
                <a:gd name="connsiteY16" fmla="*/ 4288665 h 4288665"/>
                <a:gd name="connsiteX17" fmla="*/ 6797 w 1596801"/>
                <a:gd name="connsiteY17" fmla="*/ 4275786 h 4288665"/>
                <a:gd name="connsiteX18" fmla="*/ 210713 w 1596801"/>
                <a:gd name="connsiteY18" fmla="*/ 3923764 h 4288665"/>
                <a:gd name="connsiteX19" fmla="*/ 59386 w 1596801"/>
                <a:gd name="connsiteY19" fmla="*/ 3613597 h 4288665"/>
                <a:gd name="connsiteX20" fmla="*/ 110901 w 1596801"/>
                <a:gd name="connsiteY20" fmla="*/ 3113468 h 4288665"/>
                <a:gd name="connsiteX21" fmla="*/ 287986 w 1596801"/>
                <a:gd name="connsiteY21" fmla="*/ 2688465 h 4288665"/>
                <a:gd name="connsiteX22" fmla="*/ 197834 w 1596801"/>
                <a:gd name="connsiteY22" fmla="*/ 2266682 h 4288665"/>
                <a:gd name="connsiteX23" fmla="*/ 649310 w 1596801"/>
                <a:gd name="connsiteY23" fmla="*/ 2775397 h 4288665"/>
                <a:gd name="connsiteX24" fmla="*/ 958760 w 1596801"/>
                <a:gd name="connsiteY24" fmla="*/ 2682025 h 4288665"/>
                <a:gd name="connsiteX25" fmla="*/ 1507901 w 1596801"/>
                <a:gd name="connsiteY25" fmla="*/ 2563969 h 4288665"/>
                <a:gd name="connsiteX26" fmla="*/ 425360 w 1596801"/>
                <a:gd name="connsiteY26" fmla="*/ 1339403 h 4288665"/>
                <a:gd name="connsiteX0" fmla="*/ 425360 w 1596801"/>
                <a:gd name="connsiteY0" fmla="*/ 1339403 h 4288665"/>
                <a:gd name="connsiteX1" fmla="*/ 195687 w 1596801"/>
                <a:gd name="connsiteY1" fmla="*/ 610673 h 4288665"/>
                <a:gd name="connsiteX2" fmla="*/ 174222 w 1596801"/>
                <a:gd name="connsiteY2" fmla="*/ 0 h 4288665"/>
                <a:gd name="connsiteX3" fmla="*/ 663620 w 1596801"/>
                <a:gd name="connsiteY3" fmla="*/ 12879 h 4288665"/>
                <a:gd name="connsiteX4" fmla="*/ 779529 w 1596801"/>
                <a:gd name="connsiteY4" fmla="*/ 64394 h 4288665"/>
                <a:gd name="connsiteX5" fmla="*/ 1037107 w 1596801"/>
                <a:gd name="connsiteY5" fmla="*/ 425003 h 4288665"/>
                <a:gd name="connsiteX6" fmla="*/ 1037107 w 1596801"/>
                <a:gd name="connsiteY6" fmla="*/ 425003 h 4288665"/>
                <a:gd name="connsiteX7" fmla="*/ 1281806 w 1596801"/>
                <a:gd name="connsiteY7" fmla="*/ 682580 h 4288665"/>
                <a:gd name="connsiteX8" fmla="*/ 1474989 w 1596801"/>
                <a:gd name="connsiteY8" fmla="*/ 3000778 h 4288665"/>
                <a:gd name="connsiteX9" fmla="*/ 1204532 w 1596801"/>
                <a:gd name="connsiteY9" fmla="*/ 3464417 h 4288665"/>
                <a:gd name="connsiteX10" fmla="*/ 1140138 w 1596801"/>
                <a:gd name="connsiteY10" fmla="*/ 3721994 h 4288665"/>
                <a:gd name="connsiteX11" fmla="*/ 1011349 w 1596801"/>
                <a:gd name="connsiteY11" fmla="*/ 3953814 h 4288665"/>
                <a:gd name="connsiteX12" fmla="*/ 921197 w 1596801"/>
                <a:gd name="connsiteY12" fmla="*/ 4043966 h 4288665"/>
                <a:gd name="connsiteX13" fmla="*/ 740893 w 1596801"/>
                <a:gd name="connsiteY13" fmla="*/ 4185634 h 4288665"/>
                <a:gd name="connsiteX14" fmla="*/ 534831 w 1596801"/>
                <a:gd name="connsiteY14" fmla="*/ 4250028 h 4288665"/>
                <a:gd name="connsiteX15" fmla="*/ 251496 w 1596801"/>
                <a:gd name="connsiteY15" fmla="*/ 4288665 h 4288665"/>
                <a:gd name="connsiteX16" fmla="*/ 6797 w 1596801"/>
                <a:gd name="connsiteY16" fmla="*/ 4275786 h 4288665"/>
                <a:gd name="connsiteX17" fmla="*/ 210713 w 1596801"/>
                <a:gd name="connsiteY17" fmla="*/ 3923764 h 4288665"/>
                <a:gd name="connsiteX18" fmla="*/ 59386 w 1596801"/>
                <a:gd name="connsiteY18" fmla="*/ 3613597 h 4288665"/>
                <a:gd name="connsiteX19" fmla="*/ 110901 w 1596801"/>
                <a:gd name="connsiteY19" fmla="*/ 3113468 h 4288665"/>
                <a:gd name="connsiteX20" fmla="*/ 287986 w 1596801"/>
                <a:gd name="connsiteY20" fmla="*/ 2688465 h 4288665"/>
                <a:gd name="connsiteX21" fmla="*/ 197834 w 1596801"/>
                <a:gd name="connsiteY21" fmla="*/ 2266682 h 4288665"/>
                <a:gd name="connsiteX22" fmla="*/ 649310 w 1596801"/>
                <a:gd name="connsiteY22" fmla="*/ 2775397 h 4288665"/>
                <a:gd name="connsiteX23" fmla="*/ 958760 w 1596801"/>
                <a:gd name="connsiteY23" fmla="*/ 2682025 h 4288665"/>
                <a:gd name="connsiteX24" fmla="*/ 1507901 w 1596801"/>
                <a:gd name="connsiteY24" fmla="*/ 2563969 h 4288665"/>
                <a:gd name="connsiteX25" fmla="*/ 425360 w 1596801"/>
                <a:gd name="connsiteY25" fmla="*/ 1339403 h 4288665"/>
                <a:gd name="connsiteX0" fmla="*/ 425360 w 1596801"/>
                <a:gd name="connsiteY0" fmla="*/ 1339403 h 4288665"/>
                <a:gd name="connsiteX1" fmla="*/ 195687 w 1596801"/>
                <a:gd name="connsiteY1" fmla="*/ 610673 h 4288665"/>
                <a:gd name="connsiteX2" fmla="*/ 174222 w 1596801"/>
                <a:gd name="connsiteY2" fmla="*/ 0 h 4288665"/>
                <a:gd name="connsiteX3" fmla="*/ 663620 w 1596801"/>
                <a:gd name="connsiteY3" fmla="*/ 12879 h 4288665"/>
                <a:gd name="connsiteX4" fmla="*/ 779529 w 1596801"/>
                <a:gd name="connsiteY4" fmla="*/ 64394 h 4288665"/>
                <a:gd name="connsiteX5" fmla="*/ 1037107 w 1596801"/>
                <a:gd name="connsiteY5" fmla="*/ 425003 h 4288665"/>
                <a:gd name="connsiteX6" fmla="*/ 1037107 w 1596801"/>
                <a:gd name="connsiteY6" fmla="*/ 425003 h 4288665"/>
                <a:gd name="connsiteX7" fmla="*/ 1281806 w 1596801"/>
                <a:gd name="connsiteY7" fmla="*/ 2892380 h 4288665"/>
                <a:gd name="connsiteX8" fmla="*/ 1474989 w 1596801"/>
                <a:gd name="connsiteY8" fmla="*/ 3000778 h 4288665"/>
                <a:gd name="connsiteX9" fmla="*/ 1204532 w 1596801"/>
                <a:gd name="connsiteY9" fmla="*/ 3464417 h 4288665"/>
                <a:gd name="connsiteX10" fmla="*/ 1140138 w 1596801"/>
                <a:gd name="connsiteY10" fmla="*/ 3721994 h 4288665"/>
                <a:gd name="connsiteX11" fmla="*/ 1011349 w 1596801"/>
                <a:gd name="connsiteY11" fmla="*/ 3953814 h 4288665"/>
                <a:gd name="connsiteX12" fmla="*/ 921197 w 1596801"/>
                <a:gd name="connsiteY12" fmla="*/ 4043966 h 4288665"/>
                <a:gd name="connsiteX13" fmla="*/ 740893 w 1596801"/>
                <a:gd name="connsiteY13" fmla="*/ 4185634 h 4288665"/>
                <a:gd name="connsiteX14" fmla="*/ 534831 w 1596801"/>
                <a:gd name="connsiteY14" fmla="*/ 4250028 h 4288665"/>
                <a:gd name="connsiteX15" fmla="*/ 251496 w 1596801"/>
                <a:gd name="connsiteY15" fmla="*/ 4288665 h 4288665"/>
                <a:gd name="connsiteX16" fmla="*/ 6797 w 1596801"/>
                <a:gd name="connsiteY16" fmla="*/ 4275786 h 4288665"/>
                <a:gd name="connsiteX17" fmla="*/ 210713 w 1596801"/>
                <a:gd name="connsiteY17" fmla="*/ 3923764 h 4288665"/>
                <a:gd name="connsiteX18" fmla="*/ 59386 w 1596801"/>
                <a:gd name="connsiteY18" fmla="*/ 3613597 h 4288665"/>
                <a:gd name="connsiteX19" fmla="*/ 110901 w 1596801"/>
                <a:gd name="connsiteY19" fmla="*/ 3113468 h 4288665"/>
                <a:gd name="connsiteX20" fmla="*/ 287986 w 1596801"/>
                <a:gd name="connsiteY20" fmla="*/ 2688465 h 4288665"/>
                <a:gd name="connsiteX21" fmla="*/ 197834 w 1596801"/>
                <a:gd name="connsiteY21" fmla="*/ 2266682 h 4288665"/>
                <a:gd name="connsiteX22" fmla="*/ 649310 w 1596801"/>
                <a:gd name="connsiteY22" fmla="*/ 2775397 h 4288665"/>
                <a:gd name="connsiteX23" fmla="*/ 958760 w 1596801"/>
                <a:gd name="connsiteY23" fmla="*/ 2682025 h 4288665"/>
                <a:gd name="connsiteX24" fmla="*/ 1507901 w 1596801"/>
                <a:gd name="connsiteY24" fmla="*/ 2563969 h 4288665"/>
                <a:gd name="connsiteX25" fmla="*/ 425360 w 1596801"/>
                <a:gd name="connsiteY25" fmla="*/ 1339403 h 4288665"/>
                <a:gd name="connsiteX0" fmla="*/ 425360 w 1596801"/>
                <a:gd name="connsiteY0" fmla="*/ 1339403 h 4288665"/>
                <a:gd name="connsiteX1" fmla="*/ 195687 w 1596801"/>
                <a:gd name="connsiteY1" fmla="*/ 610673 h 4288665"/>
                <a:gd name="connsiteX2" fmla="*/ 174222 w 1596801"/>
                <a:gd name="connsiteY2" fmla="*/ 0 h 4288665"/>
                <a:gd name="connsiteX3" fmla="*/ 663620 w 1596801"/>
                <a:gd name="connsiteY3" fmla="*/ 12879 h 4288665"/>
                <a:gd name="connsiteX4" fmla="*/ 779529 w 1596801"/>
                <a:gd name="connsiteY4" fmla="*/ 64394 h 4288665"/>
                <a:gd name="connsiteX5" fmla="*/ 1037107 w 1596801"/>
                <a:gd name="connsiteY5" fmla="*/ 425003 h 4288665"/>
                <a:gd name="connsiteX6" fmla="*/ 1281806 w 1596801"/>
                <a:gd name="connsiteY6" fmla="*/ 2892380 h 4288665"/>
                <a:gd name="connsiteX7" fmla="*/ 1474989 w 1596801"/>
                <a:gd name="connsiteY7" fmla="*/ 3000778 h 4288665"/>
                <a:gd name="connsiteX8" fmla="*/ 1204532 w 1596801"/>
                <a:gd name="connsiteY8" fmla="*/ 3464417 h 4288665"/>
                <a:gd name="connsiteX9" fmla="*/ 1140138 w 1596801"/>
                <a:gd name="connsiteY9" fmla="*/ 3721994 h 4288665"/>
                <a:gd name="connsiteX10" fmla="*/ 1011349 w 1596801"/>
                <a:gd name="connsiteY10" fmla="*/ 3953814 h 4288665"/>
                <a:gd name="connsiteX11" fmla="*/ 921197 w 1596801"/>
                <a:gd name="connsiteY11" fmla="*/ 4043966 h 4288665"/>
                <a:gd name="connsiteX12" fmla="*/ 740893 w 1596801"/>
                <a:gd name="connsiteY12" fmla="*/ 4185634 h 4288665"/>
                <a:gd name="connsiteX13" fmla="*/ 534831 w 1596801"/>
                <a:gd name="connsiteY13" fmla="*/ 4250028 h 4288665"/>
                <a:gd name="connsiteX14" fmla="*/ 251496 w 1596801"/>
                <a:gd name="connsiteY14" fmla="*/ 4288665 h 4288665"/>
                <a:gd name="connsiteX15" fmla="*/ 6797 w 1596801"/>
                <a:gd name="connsiteY15" fmla="*/ 4275786 h 4288665"/>
                <a:gd name="connsiteX16" fmla="*/ 210713 w 1596801"/>
                <a:gd name="connsiteY16" fmla="*/ 3923764 h 4288665"/>
                <a:gd name="connsiteX17" fmla="*/ 59386 w 1596801"/>
                <a:gd name="connsiteY17" fmla="*/ 3613597 h 4288665"/>
                <a:gd name="connsiteX18" fmla="*/ 110901 w 1596801"/>
                <a:gd name="connsiteY18" fmla="*/ 3113468 h 4288665"/>
                <a:gd name="connsiteX19" fmla="*/ 287986 w 1596801"/>
                <a:gd name="connsiteY19" fmla="*/ 2688465 h 4288665"/>
                <a:gd name="connsiteX20" fmla="*/ 197834 w 1596801"/>
                <a:gd name="connsiteY20" fmla="*/ 2266682 h 4288665"/>
                <a:gd name="connsiteX21" fmla="*/ 649310 w 1596801"/>
                <a:gd name="connsiteY21" fmla="*/ 2775397 h 4288665"/>
                <a:gd name="connsiteX22" fmla="*/ 958760 w 1596801"/>
                <a:gd name="connsiteY22" fmla="*/ 2682025 h 4288665"/>
                <a:gd name="connsiteX23" fmla="*/ 1507901 w 1596801"/>
                <a:gd name="connsiteY23" fmla="*/ 2563969 h 4288665"/>
                <a:gd name="connsiteX24" fmla="*/ 425360 w 1596801"/>
                <a:gd name="connsiteY24" fmla="*/ 1339403 h 4288665"/>
                <a:gd name="connsiteX0" fmla="*/ 425360 w 1596801"/>
                <a:gd name="connsiteY0" fmla="*/ 1394317 h 4343579"/>
                <a:gd name="connsiteX1" fmla="*/ 195687 w 1596801"/>
                <a:gd name="connsiteY1" fmla="*/ 665587 h 4343579"/>
                <a:gd name="connsiteX2" fmla="*/ 174222 w 1596801"/>
                <a:gd name="connsiteY2" fmla="*/ 54914 h 4343579"/>
                <a:gd name="connsiteX3" fmla="*/ 663620 w 1596801"/>
                <a:gd name="connsiteY3" fmla="*/ 67793 h 4343579"/>
                <a:gd name="connsiteX4" fmla="*/ 1037107 w 1596801"/>
                <a:gd name="connsiteY4" fmla="*/ 479917 h 4343579"/>
                <a:gd name="connsiteX5" fmla="*/ 1281806 w 1596801"/>
                <a:gd name="connsiteY5" fmla="*/ 2947294 h 4343579"/>
                <a:gd name="connsiteX6" fmla="*/ 1474989 w 1596801"/>
                <a:gd name="connsiteY6" fmla="*/ 3055692 h 4343579"/>
                <a:gd name="connsiteX7" fmla="*/ 1204532 w 1596801"/>
                <a:gd name="connsiteY7" fmla="*/ 3519331 h 4343579"/>
                <a:gd name="connsiteX8" fmla="*/ 1140138 w 1596801"/>
                <a:gd name="connsiteY8" fmla="*/ 3776908 h 4343579"/>
                <a:gd name="connsiteX9" fmla="*/ 1011349 w 1596801"/>
                <a:gd name="connsiteY9" fmla="*/ 4008728 h 4343579"/>
                <a:gd name="connsiteX10" fmla="*/ 921197 w 1596801"/>
                <a:gd name="connsiteY10" fmla="*/ 4098880 h 4343579"/>
                <a:gd name="connsiteX11" fmla="*/ 740893 w 1596801"/>
                <a:gd name="connsiteY11" fmla="*/ 4240548 h 4343579"/>
                <a:gd name="connsiteX12" fmla="*/ 534831 w 1596801"/>
                <a:gd name="connsiteY12" fmla="*/ 4304942 h 4343579"/>
                <a:gd name="connsiteX13" fmla="*/ 251496 w 1596801"/>
                <a:gd name="connsiteY13" fmla="*/ 4343579 h 4343579"/>
                <a:gd name="connsiteX14" fmla="*/ 6797 w 1596801"/>
                <a:gd name="connsiteY14" fmla="*/ 4330700 h 4343579"/>
                <a:gd name="connsiteX15" fmla="*/ 210713 w 1596801"/>
                <a:gd name="connsiteY15" fmla="*/ 3978678 h 4343579"/>
                <a:gd name="connsiteX16" fmla="*/ 59386 w 1596801"/>
                <a:gd name="connsiteY16" fmla="*/ 3668511 h 4343579"/>
                <a:gd name="connsiteX17" fmla="*/ 110901 w 1596801"/>
                <a:gd name="connsiteY17" fmla="*/ 3168382 h 4343579"/>
                <a:gd name="connsiteX18" fmla="*/ 287986 w 1596801"/>
                <a:gd name="connsiteY18" fmla="*/ 2743379 h 4343579"/>
                <a:gd name="connsiteX19" fmla="*/ 197834 w 1596801"/>
                <a:gd name="connsiteY19" fmla="*/ 2321596 h 4343579"/>
                <a:gd name="connsiteX20" fmla="*/ 649310 w 1596801"/>
                <a:gd name="connsiteY20" fmla="*/ 2830311 h 4343579"/>
                <a:gd name="connsiteX21" fmla="*/ 958760 w 1596801"/>
                <a:gd name="connsiteY21" fmla="*/ 2736939 h 4343579"/>
                <a:gd name="connsiteX22" fmla="*/ 1507901 w 1596801"/>
                <a:gd name="connsiteY22" fmla="*/ 2618883 h 4343579"/>
                <a:gd name="connsiteX23" fmla="*/ 425360 w 1596801"/>
                <a:gd name="connsiteY23" fmla="*/ 1394317 h 4343579"/>
                <a:gd name="connsiteX0" fmla="*/ 425360 w 1596801"/>
                <a:gd name="connsiteY0" fmla="*/ 1339403 h 4288665"/>
                <a:gd name="connsiteX1" fmla="*/ 195687 w 1596801"/>
                <a:gd name="connsiteY1" fmla="*/ 610673 h 4288665"/>
                <a:gd name="connsiteX2" fmla="*/ 174222 w 1596801"/>
                <a:gd name="connsiteY2" fmla="*/ 0 h 4288665"/>
                <a:gd name="connsiteX3" fmla="*/ 663620 w 1596801"/>
                <a:gd name="connsiteY3" fmla="*/ 12879 h 4288665"/>
                <a:gd name="connsiteX4" fmla="*/ 1281806 w 1596801"/>
                <a:gd name="connsiteY4" fmla="*/ 2892380 h 4288665"/>
                <a:gd name="connsiteX5" fmla="*/ 1474989 w 1596801"/>
                <a:gd name="connsiteY5" fmla="*/ 3000778 h 4288665"/>
                <a:gd name="connsiteX6" fmla="*/ 1204532 w 1596801"/>
                <a:gd name="connsiteY6" fmla="*/ 3464417 h 4288665"/>
                <a:gd name="connsiteX7" fmla="*/ 1140138 w 1596801"/>
                <a:gd name="connsiteY7" fmla="*/ 3721994 h 4288665"/>
                <a:gd name="connsiteX8" fmla="*/ 1011349 w 1596801"/>
                <a:gd name="connsiteY8" fmla="*/ 3953814 h 4288665"/>
                <a:gd name="connsiteX9" fmla="*/ 921197 w 1596801"/>
                <a:gd name="connsiteY9" fmla="*/ 4043966 h 4288665"/>
                <a:gd name="connsiteX10" fmla="*/ 740893 w 1596801"/>
                <a:gd name="connsiteY10" fmla="*/ 4185634 h 4288665"/>
                <a:gd name="connsiteX11" fmla="*/ 534831 w 1596801"/>
                <a:gd name="connsiteY11" fmla="*/ 4250028 h 4288665"/>
                <a:gd name="connsiteX12" fmla="*/ 251496 w 1596801"/>
                <a:gd name="connsiteY12" fmla="*/ 4288665 h 4288665"/>
                <a:gd name="connsiteX13" fmla="*/ 6797 w 1596801"/>
                <a:gd name="connsiteY13" fmla="*/ 4275786 h 4288665"/>
                <a:gd name="connsiteX14" fmla="*/ 210713 w 1596801"/>
                <a:gd name="connsiteY14" fmla="*/ 3923764 h 4288665"/>
                <a:gd name="connsiteX15" fmla="*/ 59386 w 1596801"/>
                <a:gd name="connsiteY15" fmla="*/ 3613597 h 4288665"/>
                <a:gd name="connsiteX16" fmla="*/ 110901 w 1596801"/>
                <a:gd name="connsiteY16" fmla="*/ 3113468 h 4288665"/>
                <a:gd name="connsiteX17" fmla="*/ 287986 w 1596801"/>
                <a:gd name="connsiteY17" fmla="*/ 2688465 h 4288665"/>
                <a:gd name="connsiteX18" fmla="*/ 197834 w 1596801"/>
                <a:gd name="connsiteY18" fmla="*/ 2266682 h 4288665"/>
                <a:gd name="connsiteX19" fmla="*/ 649310 w 1596801"/>
                <a:gd name="connsiteY19" fmla="*/ 2775397 h 4288665"/>
                <a:gd name="connsiteX20" fmla="*/ 958760 w 1596801"/>
                <a:gd name="connsiteY20" fmla="*/ 2682025 h 4288665"/>
                <a:gd name="connsiteX21" fmla="*/ 1507901 w 1596801"/>
                <a:gd name="connsiteY21" fmla="*/ 2563969 h 4288665"/>
                <a:gd name="connsiteX22" fmla="*/ 425360 w 1596801"/>
                <a:gd name="connsiteY22" fmla="*/ 1339403 h 4288665"/>
                <a:gd name="connsiteX0" fmla="*/ 425360 w 1596801"/>
                <a:gd name="connsiteY0" fmla="*/ 1339403 h 4288665"/>
                <a:gd name="connsiteX1" fmla="*/ 195687 w 1596801"/>
                <a:gd name="connsiteY1" fmla="*/ 610673 h 4288665"/>
                <a:gd name="connsiteX2" fmla="*/ 174222 w 1596801"/>
                <a:gd name="connsiteY2" fmla="*/ 0 h 4288665"/>
                <a:gd name="connsiteX3" fmla="*/ 1281806 w 1596801"/>
                <a:gd name="connsiteY3" fmla="*/ 2892380 h 4288665"/>
                <a:gd name="connsiteX4" fmla="*/ 1474989 w 1596801"/>
                <a:gd name="connsiteY4" fmla="*/ 3000778 h 4288665"/>
                <a:gd name="connsiteX5" fmla="*/ 1204532 w 1596801"/>
                <a:gd name="connsiteY5" fmla="*/ 3464417 h 4288665"/>
                <a:gd name="connsiteX6" fmla="*/ 1140138 w 1596801"/>
                <a:gd name="connsiteY6" fmla="*/ 3721994 h 4288665"/>
                <a:gd name="connsiteX7" fmla="*/ 1011349 w 1596801"/>
                <a:gd name="connsiteY7" fmla="*/ 3953814 h 4288665"/>
                <a:gd name="connsiteX8" fmla="*/ 921197 w 1596801"/>
                <a:gd name="connsiteY8" fmla="*/ 4043966 h 4288665"/>
                <a:gd name="connsiteX9" fmla="*/ 740893 w 1596801"/>
                <a:gd name="connsiteY9" fmla="*/ 4185634 h 4288665"/>
                <a:gd name="connsiteX10" fmla="*/ 534831 w 1596801"/>
                <a:gd name="connsiteY10" fmla="*/ 4250028 h 4288665"/>
                <a:gd name="connsiteX11" fmla="*/ 251496 w 1596801"/>
                <a:gd name="connsiteY11" fmla="*/ 4288665 h 4288665"/>
                <a:gd name="connsiteX12" fmla="*/ 6797 w 1596801"/>
                <a:gd name="connsiteY12" fmla="*/ 4275786 h 4288665"/>
                <a:gd name="connsiteX13" fmla="*/ 210713 w 1596801"/>
                <a:gd name="connsiteY13" fmla="*/ 3923764 h 4288665"/>
                <a:gd name="connsiteX14" fmla="*/ 59386 w 1596801"/>
                <a:gd name="connsiteY14" fmla="*/ 3613597 h 4288665"/>
                <a:gd name="connsiteX15" fmla="*/ 110901 w 1596801"/>
                <a:gd name="connsiteY15" fmla="*/ 3113468 h 4288665"/>
                <a:gd name="connsiteX16" fmla="*/ 287986 w 1596801"/>
                <a:gd name="connsiteY16" fmla="*/ 2688465 h 4288665"/>
                <a:gd name="connsiteX17" fmla="*/ 197834 w 1596801"/>
                <a:gd name="connsiteY17" fmla="*/ 2266682 h 4288665"/>
                <a:gd name="connsiteX18" fmla="*/ 649310 w 1596801"/>
                <a:gd name="connsiteY18" fmla="*/ 2775397 h 4288665"/>
                <a:gd name="connsiteX19" fmla="*/ 958760 w 1596801"/>
                <a:gd name="connsiteY19" fmla="*/ 2682025 h 4288665"/>
                <a:gd name="connsiteX20" fmla="*/ 1507901 w 1596801"/>
                <a:gd name="connsiteY20" fmla="*/ 2563969 h 4288665"/>
                <a:gd name="connsiteX21" fmla="*/ 425360 w 1596801"/>
                <a:gd name="connsiteY21" fmla="*/ 1339403 h 4288665"/>
                <a:gd name="connsiteX0" fmla="*/ 425360 w 1596801"/>
                <a:gd name="connsiteY0" fmla="*/ 728730 h 3677992"/>
                <a:gd name="connsiteX1" fmla="*/ 195687 w 1596801"/>
                <a:gd name="connsiteY1" fmla="*/ 0 h 3677992"/>
                <a:gd name="connsiteX2" fmla="*/ 1281806 w 1596801"/>
                <a:gd name="connsiteY2" fmla="*/ 2281707 h 3677992"/>
                <a:gd name="connsiteX3" fmla="*/ 1474989 w 1596801"/>
                <a:gd name="connsiteY3" fmla="*/ 2390105 h 3677992"/>
                <a:gd name="connsiteX4" fmla="*/ 1204532 w 1596801"/>
                <a:gd name="connsiteY4" fmla="*/ 2853744 h 3677992"/>
                <a:gd name="connsiteX5" fmla="*/ 1140138 w 1596801"/>
                <a:gd name="connsiteY5" fmla="*/ 3111321 h 3677992"/>
                <a:gd name="connsiteX6" fmla="*/ 1011349 w 1596801"/>
                <a:gd name="connsiteY6" fmla="*/ 3343141 h 3677992"/>
                <a:gd name="connsiteX7" fmla="*/ 921197 w 1596801"/>
                <a:gd name="connsiteY7" fmla="*/ 3433293 h 3677992"/>
                <a:gd name="connsiteX8" fmla="*/ 740893 w 1596801"/>
                <a:gd name="connsiteY8" fmla="*/ 3574961 h 3677992"/>
                <a:gd name="connsiteX9" fmla="*/ 534831 w 1596801"/>
                <a:gd name="connsiteY9" fmla="*/ 3639355 h 3677992"/>
                <a:gd name="connsiteX10" fmla="*/ 251496 w 1596801"/>
                <a:gd name="connsiteY10" fmla="*/ 3677992 h 3677992"/>
                <a:gd name="connsiteX11" fmla="*/ 6797 w 1596801"/>
                <a:gd name="connsiteY11" fmla="*/ 3665113 h 3677992"/>
                <a:gd name="connsiteX12" fmla="*/ 210713 w 1596801"/>
                <a:gd name="connsiteY12" fmla="*/ 3313091 h 3677992"/>
                <a:gd name="connsiteX13" fmla="*/ 59386 w 1596801"/>
                <a:gd name="connsiteY13" fmla="*/ 3002924 h 3677992"/>
                <a:gd name="connsiteX14" fmla="*/ 110901 w 1596801"/>
                <a:gd name="connsiteY14" fmla="*/ 2502795 h 3677992"/>
                <a:gd name="connsiteX15" fmla="*/ 287986 w 1596801"/>
                <a:gd name="connsiteY15" fmla="*/ 2077792 h 3677992"/>
                <a:gd name="connsiteX16" fmla="*/ 197834 w 1596801"/>
                <a:gd name="connsiteY16" fmla="*/ 1656009 h 3677992"/>
                <a:gd name="connsiteX17" fmla="*/ 649310 w 1596801"/>
                <a:gd name="connsiteY17" fmla="*/ 2164724 h 3677992"/>
                <a:gd name="connsiteX18" fmla="*/ 958760 w 1596801"/>
                <a:gd name="connsiteY18" fmla="*/ 2071352 h 3677992"/>
                <a:gd name="connsiteX19" fmla="*/ 1507901 w 1596801"/>
                <a:gd name="connsiteY19" fmla="*/ 1953296 h 3677992"/>
                <a:gd name="connsiteX20" fmla="*/ 425360 w 1596801"/>
                <a:gd name="connsiteY20" fmla="*/ 728730 h 3677992"/>
                <a:gd name="connsiteX0" fmla="*/ 425360 w 1596801"/>
                <a:gd name="connsiteY0" fmla="*/ 0 h 2949262"/>
                <a:gd name="connsiteX1" fmla="*/ 1281806 w 1596801"/>
                <a:gd name="connsiteY1" fmla="*/ 1552977 h 2949262"/>
                <a:gd name="connsiteX2" fmla="*/ 1474989 w 1596801"/>
                <a:gd name="connsiteY2" fmla="*/ 1661375 h 2949262"/>
                <a:gd name="connsiteX3" fmla="*/ 1204532 w 1596801"/>
                <a:gd name="connsiteY3" fmla="*/ 2125014 h 2949262"/>
                <a:gd name="connsiteX4" fmla="*/ 1140138 w 1596801"/>
                <a:gd name="connsiteY4" fmla="*/ 2382591 h 2949262"/>
                <a:gd name="connsiteX5" fmla="*/ 1011349 w 1596801"/>
                <a:gd name="connsiteY5" fmla="*/ 2614411 h 2949262"/>
                <a:gd name="connsiteX6" fmla="*/ 921197 w 1596801"/>
                <a:gd name="connsiteY6" fmla="*/ 2704563 h 2949262"/>
                <a:gd name="connsiteX7" fmla="*/ 740893 w 1596801"/>
                <a:gd name="connsiteY7" fmla="*/ 2846231 h 2949262"/>
                <a:gd name="connsiteX8" fmla="*/ 534831 w 1596801"/>
                <a:gd name="connsiteY8" fmla="*/ 2910625 h 2949262"/>
                <a:gd name="connsiteX9" fmla="*/ 251496 w 1596801"/>
                <a:gd name="connsiteY9" fmla="*/ 2949262 h 2949262"/>
                <a:gd name="connsiteX10" fmla="*/ 6797 w 1596801"/>
                <a:gd name="connsiteY10" fmla="*/ 2936383 h 2949262"/>
                <a:gd name="connsiteX11" fmla="*/ 210713 w 1596801"/>
                <a:gd name="connsiteY11" fmla="*/ 2584361 h 2949262"/>
                <a:gd name="connsiteX12" fmla="*/ 59386 w 1596801"/>
                <a:gd name="connsiteY12" fmla="*/ 2274194 h 2949262"/>
                <a:gd name="connsiteX13" fmla="*/ 110901 w 1596801"/>
                <a:gd name="connsiteY13" fmla="*/ 1774065 h 2949262"/>
                <a:gd name="connsiteX14" fmla="*/ 287986 w 1596801"/>
                <a:gd name="connsiteY14" fmla="*/ 1349062 h 2949262"/>
                <a:gd name="connsiteX15" fmla="*/ 197834 w 1596801"/>
                <a:gd name="connsiteY15" fmla="*/ 927279 h 2949262"/>
                <a:gd name="connsiteX16" fmla="*/ 649310 w 1596801"/>
                <a:gd name="connsiteY16" fmla="*/ 1435994 h 2949262"/>
                <a:gd name="connsiteX17" fmla="*/ 958760 w 1596801"/>
                <a:gd name="connsiteY17" fmla="*/ 1342622 h 2949262"/>
                <a:gd name="connsiteX18" fmla="*/ 1507901 w 1596801"/>
                <a:gd name="connsiteY18" fmla="*/ 1224566 h 2949262"/>
                <a:gd name="connsiteX19" fmla="*/ 425360 w 1596801"/>
                <a:gd name="connsiteY19" fmla="*/ 0 h 2949262"/>
                <a:gd name="connsiteX0" fmla="*/ 1507901 w 1596801"/>
                <a:gd name="connsiteY0" fmla="*/ 371698 h 2096394"/>
                <a:gd name="connsiteX1" fmla="*/ 1281806 w 1596801"/>
                <a:gd name="connsiteY1" fmla="*/ 700109 h 2096394"/>
                <a:gd name="connsiteX2" fmla="*/ 1474989 w 1596801"/>
                <a:gd name="connsiteY2" fmla="*/ 808507 h 2096394"/>
                <a:gd name="connsiteX3" fmla="*/ 1204532 w 1596801"/>
                <a:gd name="connsiteY3" fmla="*/ 1272146 h 2096394"/>
                <a:gd name="connsiteX4" fmla="*/ 1140138 w 1596801"/>
                <a:gd name="connsiteY4" fmla="*/ 1529723 h 2096394"/>
                <a:gd name="connsiteX5" fmla="*/ 1011349 w 1596801"/>
                <a:gd name="connsiteY5" fmla="*/ 1761543 h 2096394"/>
                <a:gd name="connsiteX6" fmla="*/ 921197 w 1596801"/>
                <a:gd name="connsiteY6" fmla="*/ 1851695 h 2096394"/>
                <a:gd name="connsiteX7" fmla="*/ 740893 w 1596801"/>
                <a:gd name="connsiteY7" fmla="*/ 1993363 h 2096394"/>
                <a:gd name="connsiteX8" fmla="*/ 534831 w 1596801"/>
                <a:gd name="connsiteY8" fmla="*/ 2057757 h 2096394"/>
                <a:gd name="connsiteX9" fmla="*/ 251496 w 1596801"/>
                <a:gd name="connsiteY9" fmla="*/ 2096394 h 2096394"/>
                <a:gd name="connsiteX10" fmla="*/ 6797 w 1596801"/>
                <a:gd name="connsiteY10" fmla="*/ 2083515 h 2096394"/>
                <a:gd name="connsiteX11" fmla="*/ 210713 w 1596801"/>
                <a:gd name="connsiteY11" fmla="*/ 1731493 h 2096394"/>
                <a:gd name="connsiteX12" fmla="*/ 59386 w 1596801"/>
                <a:gd name="connsiteY12" fmla="*/ 1421326 h 2096394"/>
                <a:gd name="connsiteX13" fmla="*/ 110901 w 1596801"/>
                <a:gd name="connsiteY13" fmla="*/ 921197 h 2096394"/>
                <a:gd name="connsiteX14" fmla="*/ 287986 w 1596801"/>
                <a:gd name="connsiteY14" fmla="*/ 496194 h 2096394"/>
                <a:gd name="connsiteX15" fmla="*/ 197834 w 1596801"/>
                <a:gd name="connsiteY15" fmla="*/ 74411 h 2096394"/>
                <a:gd name="connsiteX16" fmla="*/ 649310 w 1596801"/>
                <a:gd name="connsiteY16" fmla="*/ 583126 h 2096394"/>
                <a:gd name="connsiteX17" fmla="*/ 958760 w 1596801"/>
                <a:gd name="connsiteY17" fmla="*/ 489754 h 2096394"/>
                <a:gd name="connsiteX18" fmla="*/ 1507901 w 1596801"/>
                <a:gd name="connsiteY18" fmla="*/ 371698 h 2096394"/>
                <a:gd name="connsiteX0" fmla="*/ 958760 w 1487868"/>
                <a:gd name="connsiteY0" fmla="*/ 489754 h 2096394"/>
                <a:gd name="connsiteX1" fmla="*/ 1281806 w 1487868"/>
                <a:gd name="connsiteY1" fmla="*/ 700109 h 2096394"/>
                <a:gd name="connsiteX2" fmla="*/ 1474989 w 1487868"/>
                <a:gd name="connsiteY2" fmla="*/ 808507 h 2096394"/>
                <a:gd name="connsiteX3" fmla="*/ 1204532 w 1487868"/>
                <a:gd name="connsiteY3" fmla="*/ 1272146 h 2096394"/>
                <a:gd name="connsiteX4" fmla="*/ 1140138 w 1487868"/>
                <a:gd name="connsiteY4" fmla="*/ 1529723 h 2096394"/>
                <a:gd name="connsiteX5" fmla="*/ 1011349 w 1487868"/>
                <a:gd name="connsiteY5" fmla="*/ 1761543 h 2096394"/>
                <a:gd name="connsiteX6" fmla="*/ 921197 w 1487868"/>
                <a:gd name="connsiteY6" fmla="*/ 1851695 h 2096394"/>
                <a:gd name="connsiteX7" fmla="*/ 740893 w 1487868"/>
                <a:gd name="connsiteY7" fmla="*/ 1993363 h 2096394"/>
                <a:gd name="connsiteX8" fmla="*/ 534831 w 1487868"/>
                <a:gd name="connsiteY8" fmla="*/ 2057757 h 2096394"/>
                <a:gd name="connsiteX9" fmla="*/ 251496 w 1487868"/>
                <a:gd name="connsiteY9" fmla="*/ 2096394 h 2096394"/>
                <a:gd name="connsiteX10" fmla="*/ 6797 w 1487868"/>
                <a:gd name="connsiteY10" fmla="*/ 2083515 h 2096394"/>
                <a:gd name="connsiteX11" fmla="*/ 210713 w 1487868"/>
                <a:gd name="connsiteY11" fmla="*/ 1731493 h 2096394"/>
                <a:gd name="connsiteX12" fmla="*/ 59386 w 1487868"/>
                <a:gd name="connsiteY12" fmla="*/ 1421326 h 2096394"/>
                <a:gd name="connsiteX13" fmla="*/ 110901 w 1487868"/>
                <a:gd name="connsiteY13" fmla="*/ 921197 h 2096394"/>
                <a:gd name="connsiteX14" fmla="*/ 287986 w 1487868"/>
                <a:gd name="connsiteY14" fmla="*/ 496194 h 2096394"/>
                <a:gd name="connsiteX15" fmla="*/ 197834 w 1487868"/>
                <a:gd name="connsiteY15" fmla="*/ 74411 h 2096394"/>
                <a:gd name="connsiteX16" fmla="*/ 649310 w 1487868"/>
                <a:gd name="connsiteY16" fmla="*/ 583126 h 2096394"/>
                <a:gd name="connsiteX17" fmla="*/ 958760 w 1487868"/>
                <a:gd name="connsiteY17" fmla="*/ 489754 h 209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7868" h="2096394">
                  <a:moveTo>
                    <a:pt x="958760" y="489754"/>
                  </a:moveTo>
                  <a:cubicBezTo>
                    <a:pt x="1064176" y="509251"/>
                    <a:pt x="1195768" y="646984"/>
                    <a:pt x="1281806" y="700109"/>
                  </a:cubicBezTo>
                  <a:cubicBezTo>
                    <a:pt x="1354786" y="1129405"/>
                    <a:pt x="1487868" y="344868"/>
                    <a:pt x="1474989" y="808507"/>
                  </a:cubicBezTo>
                  <a:cubicBezTo>
                    <a:pt x="1404155" y="907245"/>
                    <a:pt x="1253901" y="1177701"/>
                    <a:pt x="1204532" y="1272146"/>
                  </a:cubicBezTo>
                  <a:cubicBezTo>
                    <a:pt x="1148724" y="1392349"/>
                    <a:pt x="1172335" y="1448157"/>
                    <a:pt x="1140138" y="1529723"/>
                  </a:cubicBezTo>
                  <a:cubicBezTo>
                    <a:pt x="1112234" y="1594117"/>
                    <a:pt x="1047839" y="1707881"/>
                    <a:pt x="1011349" y="1761543"/>
                  </a:cubicBezTo>
                  <a:cubicBezTo>
                    <a:pt x="982919" y="1793131"/>
                    <a:pt x="946696" y="1817697"/>
                    <a:pt x="921197" y="1851695"/>
                  </a:cubicBezTo>
                  <a:cubicBezTo>
                    <a:pt x="876121" y="1890332"/>
                    <a:pt x="788115" y="1965459"/>
                    <a:pt x="740893" y="1993363"/>
                  </a:cubicBezTo>
                  <a:cubicBezTo>
                    <a:pt x="676499" y="2027707"/>
                    <a:pt x="616397" y="2040585"/>
                    <a:pt x="534831" y="2057757"/>
                  </a:cubicBezTo>
                  <a:cubicBezTo>
                    <a:pt x="470437" y="2070636"/>
                    <a:pt x="339502" y="2092101"/>
                    <a:pt x="251496" y="2096394"/>
                  </a:cubicBezTo>
                  <a:cubicBezTo>
                    <a:pt x="169930" y="2092101"/>
                    <a:pt x="87894" y="2093247"/>
                    <a:pt x="6797" y="2083515"/>
                  </a:cubicBezTo>
                  <a:cubicBezTo>
                    <a:pt x="0" y="2022698"/>
                    <a:pt x="201948" y="1841858"/>
                    <a:pt x="210713" y="1731493"/>
                  </a:cubicBezTo>
                  <a:cubicBezTo>
                    <a:pt x="240764" y="1649927"/>
                    <a:pt x="44361" y="1498599"/>
                    <a:pt x="59386" y="1421326"/>
                  </a:cubicBezTo>
                  <a:cubicBezTo>
                    <a:pt x="80851" y="1298977"/>
                    <a:pt x="110901" y="1049986"/>
                    <a:pt x="110901" y="921197"/>
                  </a:cubicBezTo>
                  <a:cubicBezTo>
                    <a:pt x="102588" y="547097"/>
                    <a:pt x="383126" y="638904"/>
                    <a:pt x="287986" y="496194"/>
                  </a:cubicBezTo>
                  <a:cubicBezTo>
                    <a:pt x="264375" y="393163"/>
                    <a:pt x="175296" y="319110"/>
                    <a:pt x="197834" y="74411"/>
                  </a:cubicBezTo>
                  <a:cubicBezTo>
                    <a:pt x="181855" y="0"/>
                    <a:pt x="522489" y="513902"/>
                    <a:pt x="649310" y="583126"/>
                  </a:cubicBezTo>
                  <a:cubicBezTo>
                    <a:pt x="776131" y="652350"/>
                    <a:pt x="864971" y="586524"/>
                    <a:pt x="958760" y="489754"/>
                  </a:cubicBezTo>
                  <a:close/>
                </a:path>
              </a:pathLst>
            </a:cu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95800" y="1828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High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3400" y="28956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Medium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14800" y="4191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 </a:t>
              </a:r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886200" y="914400"/>
              <a:ext cx="991674" cy="878983"/>
            </a:xfrm>
            <a:custGeom>
              <a:avLst/>
              <a:gdLst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781837 w 2910625"/>
                <a:gd name="connsiteY28" fmla="*/ 1313645 h 4288665"/>
                <a:gd name="connsiteX29" fmla="*/ 2807594 w 2910625"/>
                <a:gd name="connsiteY29" fmla="*/ 1403797 h 4288665"/>
                <a:gd name="connsiteX30" fmla="*/ 2833352 w 2910625"/>
                <a:gd name="connsiteY30" fmla="*/ 1455313 h 4288665"/>
                <a:gd name="connsiteX31" fmla="*/ 2884868 w 2910625"/>
                <a:gd name="connsiteY31" fmla="*/ 1584102 h 4288665"/>
                <a:gd name="connsiteX32" fmla="*/ 2897746 w 2910625"/>
                <a:gd name="connsiteY32" fmla="*/ 1635617 h 4288665"/>
                <a:gd name="connsiteX33" fmla="*/ 2910625 w 2910625"/>
                <a:gd name="connsiteY33" fmla="*/ 1674254 h 4288665"/>
                <a:gd name="connsiteX34" fmla="*/ 2897746 w 2910625"/>
                <a:gd name="connsiteY34" fmla="*/ 1828800 h 4288665"/>
                <a:gd name="connsiteX35" fmla="*/ 2871989 w 2910625"/>
                <a:gd name="connsiteY35" fmla="*/ 1918952 h 4288665"/>
                <a:gd name="connsiteX36" fmla="*/ 2846231 w 2910625"/>
                <a:gd name="connsiteY36" fmla="*/ 2060620 h 4288665"/>
                <a:gd name="connsiteX37" fmla="*/ 2807594 w 2910625"/>
                <a:gd name="connsiteY37" fmla="*/ 2434107 h 4288665"/>
                <a:gd name="connsiteX38" fmla="*/ 2781837 w 2910625"/>
                <a:gd name="connsiteY38" fmla="*/ 2550017 h 4288665"/>
                <a:gd name="connsiteX39" fmla="*/ 2768958 w 2910625"/>
                <a:gd name="connsiteY39" fmla="*/ 2588654 h 4288665"/>
                <a:gd name="connsiteX40" fmla="*/ 2743200 w 2910625"/>
                <a:gd name="connsiteY40" fmla="*/ 2640169 h 4288665"/>
                <a:gd name="connsiteX41" fmla="*/ 2691684 w 2910625"/>
                <a:gd name="connsiteY41" fmla="*/ 2743200 h 4288665"/>
                <a:gd name="connsiteX42" fmla="*/ 2678806 w 2910625"/>
                <a:gd name="connsiteY42" fmla="*/ 2781837 h 4288665"/>
                <a:gd name="connsiteX43" fmla="*/ 2653048 w 2910625"/>
                <a:gd name="connsiteY43" fmla="*/ 2820473 h 4288665"/>
                <a:gd name="connsiteX44" fmla="*/ 2627290 w 2910625"/>
                <a:gd name="connsiteY44" fmla="*/ 2871989 h 4288665"/>
                <a:gd name="connsiteX45" fmla="*/ 2472744 w 2910625"/>
                <a:gd name="connsiteY45" fmla="*/ 3000778 h 4288665"/>
                <a:gd name="connsiteX46" fmla="*/ 2434107 w 2910625"/>
                <a:gd name="connsiteY46" fmla="*/ 3013656 h 4288665"/>
                <a:gd name="connsiteX47" fmla="*/ 2369713 w 2910625"/>
                <a:gd name="connsiteY47" fmla="*/ 3039414 h 4288665"/>
                <a:gd name="connsiteX48" fmla="*/ 2240924 w 2910625"/>
                <a:gd name="connsiteY48" fmla="*/ 3078051 h 4288665"/>
                <a:gd name="connsiteX49" fmla="*/ 2215166 w 2910625"/>
                <a:gd name="connsiteY49" fmla="*/ 3322749 h 4288665"/>
                <a:gd name="connsiteX50" fmla="*/ 2202287 w 2910625"/>
                <a:gd name="connsiteY50" fmla="*/ 3464417 h 4288665"/>
                <a:gd name="connsiteX51" fmla="*/ 2176530 w 2910625"/>
                <a:gd name="connsiteY51" fmla="*/ 3567448 h 4288665"/>
                <a:gd name="connsiteX52" fmla="*/ 2137893 w 2910625"/>
                <a:gd name="connsiteY52" fmla="*/ 3721994 h 4288665"/>
                <a:gd name="connsiteX53" fmla="*/ 2112135 w 2910625"/>
                <a:gd name="connsiteY53" fmla="*/ 3773510 h 4288665"/>
                <a:gd name="connsiteX54" fmla="*/ 2099256 w 2910625"/>
                <a:gd name="connsiteY54" fmla="*/ 3812147 h 4288665"/>
                <a:gd name="connsiteX55" fmla="*/ 2060620 w 2910625"/>
                <a:gd name="connsiteY55" fmla="*/ 3863662 h 4288665"/>
                <a:gd name="connsiteX56" fmla="*/ 2009104 w 2910625"/>
                <a:gd name="connsiteY56" fmla="*/ 3953814 h 4288665"/>
                <a:gd name="connsiteX57" fmla="*/ 1918952 w 2910625"/>
                <a:gd name="connsiteY57" fmla="*/ 4043966 h 4288665"/>
                <a:gd name="connsiteX58" fmla="*/ 1841679 w 2910625"/>
                <a:gd name="connsiteY58" fmla="*/ 4108361 h 4288665"/>
                <a:gd name="connsiteX59" fmla="*/ 1738648 w 2910625"/>
                <a:gd name="connsiteY59" fmla="*/ 4185634 h 4288665"/>
                <a:gd name="connsiteX60" fmla="*/ 1635617 w 2910625"/>
                <a:gd name="connsiteY60" fmla="*/ 4211392 h 4288665"/>
                <a:gd name="connsiteX61" fmla="*/ 1532586 w 2910625"/>
                <a:gd name="connsiteY61" fmla="*/ 4250028 h 4288665"/>
                <a:gd name="connsiteX62" fmla="*/ 1468192 w 2910625"/>
                <a:gd name="connsiteY62" fmla="*/ 4262907 h 4288665"/>
                <a:gd name="connsiteX63" fmla="*/ 1429555 w 2910625"/>
                <a:gd name="connsiteY63" fmla="*/ 4275786 h 4288665"/>
                <a:gd name="connsiteX64" fmla="*/ 1249251 w 2910625"/>
                <a:gd name="connsiteY64" fmla="*/ 4288665 h 4288665"/>
                <a:gd name="connsiteX65" fmla="*/ 1004552 w 2910625"/>
                <a:gd name="connsiteY65" fmla="*/ 4275786 h 4288665"/>
                <a:gd name="connsiteX66" fmla="*/ 862884 w 2910625"/>
                <a:gd name="connsiteY66" fmla="*/ 4211392 h 4288665"/>
                <a:gd name="connsiteX67" fmla="*/ 824248 w 2910625"/>
                <a:gd name="connsiteY67" fmla="*/ 4185634 h 4288665"/>
                <a:gd name="connsiteX68" fmla="*/ 785611 w 2910625"/>
                <a:gd name="connsiteY68" fmla="*/ 4146997 h 4288665"/>
                <a:gd name="connsiteX69" fmla="*/ 708338 w 2910625"/>
                <a:gd name="connsiteY69" fmla="*/ 4121240 h 4288665"/>
                <a:gd name="connsiteX70" fmla="*/ 669701 w 2910625"/>
                <a:gd name="connsiteY70" fmla="*/ 4082603 h 4288665"/>
                <a:gd name="connsiteX71" fmla="*/ 631065 w 2910625"/>
                <a:gd name="connsiteY71" fmla="*/ 4069724 h 4288665"/>
                <a:gd name="connsiteX72" fmla="*/ 540913 w 2910625"/>
                <a:gd name="connsiteY72" fmla="*/ 3979572 h 4288665"/>
                <a:gd name="connsiteX73" fmla="*/ 489397 w 2910625"/>
                <a:gd name="connsiteY73" fmla="*/ 3928056 h 4288665"/>
                <a:gd name="connsiteX74" fmla="*/ 450761 w 2910625"/>
                <a:gd name="connsiteY74" fmla="*/ 3863662 h 4288665"/>
                <a:gd name="connsiteX75" fmla="*/ 373487 w 2910625"/>
                <a:gd name="connsiteY75" fmla="*/ 3747752 h 4288665"/>
                <a:gd name="connsiteX76" fmla="*/ 296214 w 2910625"/>
                <a:gd name="connsiteY76" fmla="*/ 3644721 h 4288665"/>
                <a:gd name="connsiteX77" fmla="*/ 283335 w 2910625"/>
                <a:gd name="connsiteY77" fmla="*/ 3606085 h 4288665"/>
                <a:gd name="connsiteX78" fmla="*/ 244699 w 2910625"/>
                <a:gd name="connsiteY78" fmla="*/ 3554569 h 4288665"/>
                <a:gd name="connsiteX79" fmla="*/ 154546 w 2910625"/>
                <a:gd name="connsiteY79" fmla="*/ 3425780 h 4288665"/>
                <a:gd name="connsiteX80" fmla="*/ 77273 w 2910625"/>
                <a:gd name="connsiteY80" fmla="*/ 3271234 h 4288665"/>
                <a:gd name="connsiteX81" fmla="*/ 38637 w 2910625"/>
                <a:gd name="connsiteY81" fmla="*/ 3206840 h 4288665"/>
                <a:gd name="connsiteX82" fmla="*/ 0 w 2910625"/>
                <a:gd name="connsiteY82" fmla="*/ 3078051 h 4288665"/>
                <a:gd name="connsiteX83" fmla="*/ 38637 w 2910625"/>
                <a:gd name="connsiteY83" fmla="*/ 2807594 h 4288665"/>
                <a:gd name="connsiteX84" fmla="*/ 51515 w 2910625"/>
                <a:gd name="connsiteY84" fmla="*/ 2768958 h 4288665"/>
                <a:gd name="connsiteX85" fmla="*/ 90152 w 2910625"/>
                <a:gd name="connsiteY85" fmla="*/ 2730321 h 4288665"/>
                <a:gd name="connsiteX86" fmla="*/ 141668 w 2910625"/>
                <a:gd name="connsiteY86" fmla="*/ 2704564 h 4288665"/>
                <a:gd name="connsiteX87" fmla="*/ 180304 w 2910625"/>
                <a:gd name="connsiteY87" fmla="*/ 2678806 h 4288665"/>
                <a:gd name="connsiteX88" fmla="*/ 206062 w 2910625"/>
                <a:gd name="connsiteY88" fmla="*/ 2446986 h 4288665"/>
                <a:gd name="connsiteX89" fmla="*/ 218941 w 2910625"/>
                <a:gd name="connsiteY89" fmla="*/ 2318197 h 4288665"/>
                <a:gd name="connsiteX90" fmla="*/ 231820 w 2910625"/>
                <a:gd name="connsiteY90" fmla="*/ 2240924 h 4288665"/>
                <a:gd name="connsiteX91" fmla="*/ 257577 w 2910625"/>
                <a:gd name="connsiteY91" fmla="*/ 2163651 h 4288665"/>
                <a:gd name="connsiteX92" fmla="*/ 270456 w 2910625"/>
                <a:gd name="connsiteY92" fmla="*/ 1970468 h 4288665"/>
                <a:gd name="connsiteX93" fmla="*/ 218941 w 2910625"/>
                <a:gd name="connsiteY93" fmla="*/ 1545465 h 4288665"/>
                <a:gd name="connsiteX94" fmla="*/ 206062 w 2910625"/>
                <a:gd name="connsiteY94" fmla="*/ 1481071 h 4288665"/>
                <a:gd name="connsiteX95" fmla="*/ 128789 w 2910625"/>
                <a:gd name="connsiteY95" fmla="*/ 1352282 h 4288665"/>
                <a:gd name="connsiteX96" fmla="*/ 103031 w 2910625"/>
                <a:gd name="connsiteY96" fmla="*/ 1313645 h 4288665"/>
                <a:gd name="connsiteX97" fmla="*/ 77273 w 2910625"/>
                <a:gd name="connsiteY97" fmla="*/ 1275009 h 4288665"/>
                <a:gd name="connsiteX98" fmla="*/ 51515 w 2910625"/>
                <a:gd name="connsiteY98" fmla="*/ 1081825 h 4288665"/>
                <a:gd name="connsiteX99" fmla="*/ 38637 w 2910625"/>
                <a:gd name="connsiteY99" fmla="*/ 901521 h 4288665"/>
                <a:gd name="connsiteX100" fmla="*/ 25758 w 2910625"/>
                <a:gd name="connsiteY100" fmla="*/ 862885 h 4288665"/>
                <a:gd name="connsiteX101" fmla="*/ 0 w 2910625"/>
                <a:gd name="connsiteY101" fmla="*/ 746975 h 4288665"/>
                <a:gd name="connsiteX102" fmla="*/ 51515 w 2910625"/>
                <a:gd name="connsiteY102" fmla="*/ 425003 h 4288665"/>
                <a:gd name="connsiteX103" fmla="*/ 77273 w 2910625"/>
                <a:gd name="connsiteY103" fmla="*/ 386366 h 4288665"/>
                <a:gd name="connsiteX104" fmla="*/ 128789 w 2910625"/>
                <a:gd name="connsiteY104" fmla="*/ 347730 h 4288665"/>
                <a:gd name="connsiteX105" fmla="*/ 206062 w 2910625"/>
                <a:gd name="connsiteY105" fmla="*/ 309093 h 4288665"/>
                <a:gd name="connsiteX106" fmla="*/ 296214 w 2910625"/>
                <a:gd name="connsiteY106" fmla="*/ 257578 h 4288665"/>
                <a:gd name="connsiteX107" fmla="*/ 412124 w 2910625"/>
                <a:gd name="connsiteY107" fmla="*/ 206062 h 4288665"/>
                <a:gd name="connsiteX108" fmla="*/ 553792 w 2910625"/>
                <a:gd name="connsiteY108" fmla="*/ 193183 h 4288665"/>
                <a:gd name="connsiteX109" fmla="*/ 618186 w 2910625"/>
                <a:gd name="connsiteY10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807594 w 2910625"/>
                <a:gd name="connsiteY28" fmla="*/ 1403797 h 4288665"/>
                <a:gd name="connsiteX29" fmla="*/ 2833352 w 2910625"/>
                <a:gd name="connsiteY29" fmla="*/ 1455313 h 4288665"/>
                <a:gd name="connsiteX30" fmla="*/ 2884868 w 2910625"/>
                <a:gd name="connsiteY30" fmla="*/ 1584102 h 4288665"/>
                <a:gd name="connsiteX31" fmla="*/ 2897746 w 2910625"/>
                <a:gd name="connsiteY31" fmla="*/ 1635617 h 4288665"/>
                <a:gd name="connsiteX32" fmla="*/ 2910625 w 2910625"/>
                <a:gd name="connsiteY32" fmla="*/ 1674254 h 4288665"/>
                <a:gd name="connsiteX33" fmla="*/ 2897746 w 2910625"/>
                <a:gd name="connsiteY33" fmla="*/ 1828800 h 4288665"/>
                <a:gd name="connsiteX34" fmla="*/ 2871989 w 2910625"/>
                <a:gd name="connsiteY34" fmla="*/ 1918952 h 4288665"/>
                <a:gd name="connsiteX35" fmla="*/ 2846231 w 2910625"/>
                <a:gd name="connsiteY35" fmla="*/ 2060620 h 4288665"/>
                <a:gd name="connsiteX36" fmla="*/ 2807594 w 2910625"/>
                <a:gd name="connsiteY36" fmla="*/ 2434107 h 4288665"/>
                <a:gd name="connsiteX37" fmla="*/ 2781837 w 2910625"/>
                <a:gd name="connsiteY37" fmla="*/ 2550017 h 4288665"/>
                <a:gd name="connsiteX38" fmla="*/ 2768958 w 2910625"/>
                <a:gd name="connsiteY38" fmla="*/ 2588654 h 4288665"/>
                <a:gd name="connsiteX39" fmla="*/ 2743200 w 2910625"/>
                <a:gd name="connsiteY39" fmla="*/ 2640169 h 4288665"/>
                <a:gd name="connsiteX40" fmla="*/ 2691684 w 2910625"/>
                <a:gd name="connsiteY40" fmla="*/ 2743200 h 4288665"/>
                <a:gd name="connsiteX41" fmla="*/ 2678806 w 2910625"/>
                <a:gd name="connsiteY41" fmla="*/ 2781837 h 4288665"/>
                <a:gd name="connsiteX42" fmla="*/ 2653048 w 2910625"/>
                <a:gd name="connsiteY42" fmla="*/ 2820473 h 4288665"/>
                <a:gd name="connsiteX43" fmla="*/ 2627290 w 2910625"/>
                <a:gd name="connsiteY43" fmla="*/ 2871989 h 4288665"/>
                <a:gd name="connsiteX44" fmla="*/ 2472744 w 2910625"/>
                <a:gd name="connsiteY44" fmla="*/ 3000778 h 4288665"/>
                <a:gd name="connsiteX45" fmla="*/ 2434107 w 2910625"/>
                <a:gd name="connsiteY45" fmla="*/ 3013656 h 4288665"/>
                <a:gd name="connsiteX46" fmla="*/ 2369713 w 2910625"/>
                <a:gd name="connsiteY46" fmla="*/ 3039414 h 4288665"/>
                <a:gd name="connsiteX47" fmla="*/ 2240924 w 2910625"/>
                <a:gd name="connsiteY47" fmla="*/ 3078051 h 4288665"/>
                <a:gd name="connsiteX48" fmla="*/ 2215166 w 2910625"/>
                <a:gd name="connsiteY48" fmla="*/ 3322749 h 4288665"/>
                <a:gd name="connsiteX49" fmla="*/ 2202287 w 2910625"/>
                <a:gd name="connsiteY49" fmla="*/ 3464417 h 4288665"/>
                <a:gd name="connsiteX50" fmla="*/ 2176530 w 2910625"/>
                <a:gd name="connsiteY50" fmla="*/ 3567448 h 4288665"/>
                <a:gd name="connsiteX51" fmla="*/ 2137893 w 2910625"/>
                <a:gd name="connsiteY51" fmla="*/ 3721994 h 4288665"/>
                <a:gd name="connsiteX52" fmla="*/ 2112135 w 2910625"/>
                <a:gd name="connsiteY52" fmla="*/ 3773510 h 4288665"/>
                <a:gd name="connsiteX53" fmla="*/ 2099256 w 2910625"/>
                <a:gd name="connsiteY53" fmla="*/ 3812147 h 4288665"/>
                <a:gd name="connsiteX54" fmla="*/ 2060620 w 2910625"/>
                <a:gd name="connsiteY54" fmla="*/ 3863662 h 4288665"/>
                <a:gd name="connsiteX55" fmla="*/ 2009104 w 2910625"/>
                <a:gd name="connsiteY55" fmla="*/ 3953814 h 4288665"/>
                <a:gd name="connsiteX56" fmla="*/ 1918952 w 2910625"/>
                <a:gd name="connsiteY56" fmla="*/ 4043966 h 4288665"/>
                <a:gd name="connsiteX57" fmla="*/ 1841679 w 2910625"/>
                <a:gd name="connsiteY57" fmla="*/ 4108361 h 4288665"/>
                <a:gd name="connsiteX58" fmla="*/ 1738648 w 2910625"/>
                <a:gd name="connsiteY58" fmla="*/ 4185634 h 4288665"/>
                <a:gd name="connsiteX59" fmla="*/ 1635617 w 2910625"/>
                <a:gd name="connsiteY59" fmla="*/ 4211392 h 4288665"/>
                <a:gd name="connsiteX60" fmla="*/ 1532586 w 2910625"/>
                <a:gd name="connsiteY60" fmla="*/ 4250028 h 4288665"/>
                <a:gd name="connsiteX61" fmla="*/ 1468192 w 2910625"/>
                <a:gd name="connsiteY61" fmla="*/ 4262907 h 4288665"/>
                <a:gd name="connsiteX62" fmla="*/ 1429555 w 2910625"/>
                <a:gd name="connsiteY62" fmla="*/ 4275786 h 4288665"/>
                <a:gd name="connsiteX63" fmla="*/ 1249251 w 2910625"/>
                <a:gd name="connsiteY63" fmla="*/ 4288665 h 4288665"/>
                <a:gd name="connsiteX64" fmla="*/ 1004552 w 2910625"/>
                <a:gd name="connsiteY64" fmla="*/ 4275786 h 4288665"/>
                <a:gd name="connsiteX65" fmla="*/ 862884 w 2910625"/>
                <a:gd name="connsiteY65" fmla="*/ 4211392 h 4288665"/>
                <a:gd name="connsiteX66" fmla="*/ 824248 w 2910625"/>
                <a:gd name="connsiteY66" fmla="*/ 4185634 h 4288665"/>
                <a:gd name="connsiteX67" fmla="*/ 785611 w 2910625"/>
                <a:gd name="connsiteY67" fmla="*/ 4146997 h 4288665"/>
                <a:gd name="connsiteX68" fmla="*/ 708338 w 2910625"/>
                <a:gd name="connsiteY68" fmla="*/ 4121240 h 4288665"/>
                <a:gd name="connsiteX69" fmla="*/ 669701 w 2910625"/>
                <a:gd name="connsiteY69" fmla="*/ 4082603 h 4288665"/>
                <a:gd name="connsiteX70" fmla="*/ 631065 w 2910625"/>
                <a:gd name="connsiteY70" fmla="*/ 4069724 h 4288665"/>
                <a:gd name="connsiteX71" fmla="*/ 540913 w 2910625"/>
                <a:gd name="connsiteY71" fmla="*/ 3979572 h 4288665"/>
                <a:gd name="connsiteX72" fmla="*/ 489397 w 2910625"/>
                <a:gd name="connsiteY72" fmla="*/ 3928056 h 4288665"/>
                <a:gd name="connsiteX73" fmla="*/ 450761 w 2910625"/>
                <a:gd name="connsiteY73" fmla="*/ 3863662 h 4288665"/>
                <a:gd name="connsiteX74" fmla="*/ 373487 w 2910625"/>
                <a:gd name="connsiteY74" fmla="*/ 3747752 h 4288665"/>
                <a:gd name="connsiteX75" fmla="*/ 296214 w 2910625"/>
                <a:gd name="connsiteY75" fmla="*/ 3644721 h 4288665"/>
                <a:gd name="connsiteX76" fmla="*/ 283335 w 2910625"/>
                <a:gd name="connsiteY76" fmla="*/ 3606085 h 4288665"/>
                <a:gd name="connsiteX77" fmla="*/ 244699 w 2910625"/>
                <a:gd name="connsiteY77" fmla="*/ 3554569 h 4288665"/>
                <a:gd name="connsiteX78" fmla="*/ 154546 w 2910625"/>
                <a:gd name="connsiteY78" fmla="*/ 3425780 h 4288665"/>
                <a:gd name="connsiteX79" fmla="*/ 77273 w 2910625"/>
                <a:gd name="connsiteY79" fmla="*/ 3271234 h 4288665"/>
                <a:gd name="connsiteX80" fmla="*/ 38637 w 2910625"/>
                <a:gd name="connsiteY80" fmla="*/ 3206840 h 4288665"/>
                <a:gd name="connsiteX81" fmla="*/ 0 w 2910625"/>
                <a:gd name="connsiteY81" fmla="*/ 3078051 h 4288665"/>
                <a:gd name="connsiteX82" fmla="*/ 38637 w 2910625"/>
                <a:gd name="connsiteY82" fmla="*/ 2807594 h 4288665"/>
                <a:gd name="connsiteX83" fmla="*/ 51515 w 2910625"/>
                <a:gd name="connsiteY83" fmla="*/ 2768958 h 4288665"/>
                <a:gd name="connsiteX84" fmla="*/ 90152 w 2910625"/>
                <a:gd name="connsiteY84" fmla="*/ 2730321 h 4288665"/>
                <a:gd name="connsiteX85" fmla="*/ 141668 w 2910625"/>
                <a:gd name="connsiteY85" fmla="*/ 2704564 h 4288665"/>
                <a:gd name="connsiteX86" fmla="*/ 180304 w 2910625"/>
                <a:gd name="connsiteY86" fmla="*/ 2678806 h 4288665"/>
                <a:gd name="connsiteX87" fmla="*/ 206062 w 2910625"/>
                <a:gd name="connsiteY87" fmla="*/ 2446986 h 4288665"/>
                <a:gd name="connsiteX88" fmla="*/ 218941 w 2910625"/>
                <a:gd name="connsiteY88" fmla="*/ 2318197 h 4288665"/>
                <a:gd name="connsiteX89" fmla="*/ 231820 w 2910625"/>
                <a:gd name="connsiteY89" fmla="*/ 2240924 h 4288665"/>
                <a:gd name="connsiteX90" fmla="*/ 257577 w 2910625"/>
                <a:gd name="connsiteY90" fmla="*/ 2163651 h 4288665"/>
                <a:gd name="connsiteX91" fmla="*/ 270456 w 2910625"/>
                <a:gd name="connsiteY91" fmla="*/ 1970468 h 4288665"/>
                <a:gd name="connsiteX92" fmla="*/ 218941 w 2910625"/>
                <a:gd name="connsiteY92" fmla="*/ 1545465 h 4288665"/>
                <a:gd name="connsiteX93" fmla="*/ 206062 w 2910625"/>
                <a:gd name="connsiteY93" fmla="*/ 1481071 h 4288665"/>
                <a:gd name="connsiteX94" fmla="*/ 128789 w 2910625"/>
                <a:gd name="connsiteY94" fmla="*/ 1352282 h 4288665"/>
                <a:gd name="connsiteX95" fmla="*/ 103031 w 2910625"/>
                <a:gd name="connsiteY95" fmla="*/ 1313645 h 4288665"/>
                <a:gd name="connsiteX96" fmla="*/ 77273 w 2910625"/>
                <a:gd name="connsiteY96" fmla="*/ 1275009 h 4288665"/>
                <a:gd name="connsiteX97" fmla="*/ 51515 w 2910625"/>
                <a:gd name="connsiteY97" fmla="*/ 1081825 h 4288665"/>
                <a:gd name="connsiteX98" fmla="*/ 38637 w 2910625"/>
                <a:gd name="connsiteY98" fmla="*/ 901521 h 4288665"/>
                <a:gd name="connsiteX99" fmla="*/ 25758 w 2910625"/>
                <a:gd name="connsiteY99" fmla="*/ 862885 h 4288665"/>
                <a:gd name="connsiteX100" fmla="*/ 0 w 2910625"/>
                <a:gd name="connsiteY100" fmla="*/ 746975 h 4288665"/>
                <a:gd name="connsiteX101" fmla="*/ 51515 w 2910625"/>
                <a:gd name="connsiteY101" fmla="*/ 425003 h 4288665"/>
                <a:gd name="connsiteX102" fmla="*/ 77273 w 2910625"/>
                <a:gd name="connsiteY102" fmla="*/ 386366 h 4288665"/>
                <a:gd name="connsiteX103" fmla="*/ 128789 w 2910625"/>
                <a:gd name="connsiteY103" fmla="*/ 347730 h 4288665"/>
                <a:gd name="connsiteX104" fmla="*/ 206062 w 2910625"/>
                <a:gd name="connsiteY104" fmla="*/ 309093 h 4288665"/>
                <a:gd name="connsiteX105" fmla="*/ 296214 w 2910625"/>
                <a:gd name="connsiteY105" fmla="*/ 257578 h 4288665"/>
                <a:gd name="connsiteX106" fmla="*/ 412124 w 2910625"/>
                <a:gd name="connsiteY106" fmla="*/ 206062 h 4288665"/>
                <a:gd name="connsiteX107" fmla="*/ 553792 w 2910625"/>
                <a:gd name="connsiteY107" fmla="*/ 193183 h 4288665"/>
                <a:gd name="connsiteX108" fmla="*/ 618186 w 2910625"/>
                <a:gd name="connsiteY108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43200 w 2910625"/>
                <a:gd name="connsiteY26" fmla="*/ 1262130 h 4288665"/>
                <a:gd name="connsiteX27" fmla="*/ 2807594 w 2910625"/>
                <a:gd name="connsiteY27" fmla="*/ 1403797 h 4288665"/>
                <a:gd name="connsiteX28" fmla="*/ 2833352 w 2910625"/>
                <a:gd name="connsiteY28" fmla="*/ 1455313 h 4288665"/>
                <a:gd name="connsiteX29" fmla="*/ 2884868 w 2910625"/>
                <a:gd name="connsiteY29" fmla="*/ 1584102 h 4288665"/>
                <a:gd name="connsiteX30" fmla="*/ 2897746 w 2910625"/>
                <a:gd name="connsiteY30" fmla="*/ 1635617 h 4288665"/>
                <a:gd name="connsiteX31" fmla="*/ 2910625 w 2910625"/>
                <a:gd name="connsiteY31" fmla="*/ 1674254 h 4288665"/>
                <a:gd name="connsiteX32" fmla="*/ 2897746 w 2910625"/>
                <a:gd name="connsiteY32" fmla="*/ 1828800 h 4288665"/>
                <a:gd name="connsiteX33" fmla="*/ 2871989 w 2910625"/>
                <a:gd name="connsiteY33" fmla="*/ 1918952 h 4288665"/>
                <a:gd name="connsiteX34" fmla="*/ 2846231 w 2910625"/>
                <a:gd name="connsiteY34" fmla="*/ 2060620 h 4288665"/>
                <a:gd name="connsiteX35" fmla="*/ 2807594 w 2910625"/>
                <a:gd name="connsiteY35" fmla="*/ 2434107 h 4288665"/>
                <a:gd name="connsiteX36" fmla="*/ 2781837 w 2910625"/>
                <a:gd name="connsiteY36" fmla="*/ 2550017 h 4288665"/>
                <a:gd name="connsiteX37" fmla="*/ 2768958 w 2910625"/>
                <a:gd name="connsiteY37" fmla="*/ 2588654 h 4288665"/>
                <a:gd name="connsiteX38" fmla="*/ 2743200 w 2910625"/>
                <a:gd name="connsiteY38" fmla="*/ 2640169 h 4288665"/>
                <a:gd name="connsiteX39" fmla="*/ 2691684 w 2910625"/>
                <a:gd name="connsiteY39" fmla="*/ 2743200 h 4288665"/>
                <a:gd name="connsiteX40" fmla="*/ 2678806 w 2910625"/>
                <a:gd name="connsiteY40" fmla="*/ 2781837 h 4288665"/>
                <a:gd name="connsiteX41" fmla="*/ 2653048 w 2910625"/>
                <a:gd name="connsiteY41" fmla="*/ 2820473 h 4288665"/>
                <a:gd name="connsiteX42" fmla="*/ 2627290 w 2910625"/>
                <a:gd name="connsiteY42" fmla="*/ 2871989 h 4288665"/>
                <a:gd name="connsiteX43" fmla="*/ 2472744 w 2910625"/>
                <a:gd name="connsiteY43" fmla="*/ 3000778 h 4288665"/>
                <a:gd name="connsiteX44" fmla="*/ 2434107 w 2910625"/>
                <a:gd name="connsiteY44" fmla="*/ 3013656 h 4288665"/>
                <a:gd name="connsiteX45" fmla="*/ 2369713 w 2910625"/>
                <a:gd name="connsiteY45" fmla="*/ 3039414 h 4288665"/>
                <a:gd name="connsiteX46" fmla="*/ 2240924 w 2910625"/>
                <a:gd name="connsiteY46" fmla="*/ 3078051 h 4288665"/>
                <a:gd name="connsiteX47" fmla="*/ 2215166 w 2910625"/>
                <a:gd name="connsiteY47" fmla="*/ 3322749 h 4288665"/>
                <a:gd name="connsiteX48" fmla="*/ 2202287 w 2910625"/>
                <a:gd name="connsiteY48" fmla="*/ 3464417 h 4288665"/>
                <a:gd name="connsiteX49" fmla="*/ 2176530 w 2910625"/>
                <a:gd name="connsiteY49" fmla="*/ 3567448 h 4288665"/>
                <a:gd name="connsiteX50" fmla="*/ 2137893 w 2910625"/>
                <a:gd name="connsiteY50" fmla="*/ 3721994 h 4288665"/>
                <a:gd name="connsiteX51" fmla="*/ 2112135 w 2910625"/>
                <a:gd name="connsiteY51" fmla="*/ 3773510 h 4288665"/>
                <a:gd name="connsiteX52" fmla="*/ 2099256 w 2910625"/>
                <a:gd name="connsiteY52" fmla="*/ 3812147 h 4288665"/>
                <a:gd name="connsiteX53" fmla="*/ 2060620 w 2910625"/>
                <a:gd name="connsiteY53" fmla="*/ 3863662 h 4288665"/>
                <a:gd name="connsiteX54" fmla="*/ 2009104 w 2910625"/>
                <a:gd name="connsiteY54" fmla="*/ 3953814 h 4288665"/>
                <a:gd name="connsiteX55" fmla="*/ 1918952 w 2910625"/>
                <a:gd name="connsiteY55" fmla="*/ 4043966 h 4288665"/>
                <a:gd name="connsiteX56" fmla="*/ 1841679 w 2910625"/>
                <a:gd name="connsiteY56" fmla="*/ 4108361 h 4288665"/>
                <a:gd name="connsiteX57" fmla="*/ 1738648 w 2910625"/>
                <a:gd name="connsiteY57" fmla="*/ 4185634 h 4288665"/>
                <a:gd name="connsiteX58" fmla="*/ 1635617 w 2910625"/>
                <a:gd name="connsiteY58" fmla="*/ 4211392 h 4288665"/>
                <a:gd name="connsiteX59" fmla="*/ 1532586 w 2910625"/>
                <a:gd name="connsiteY59" fmla="*/ 4250028 h 4288665"/>
                <a:gd name="connsiteX60" fmla="*/ 1468192 w 2910625"/>
                <a:gd name="connsiteY60" fmla="*/ 4262907 h 4288665"/>
                <a:gd name="connsiteX61" fmla="*/ 1429555 w 2910625"/>
                <a:gd name="connsiteY61" fmla="*/ 4275786 h 4288665"/>
                <a:gd name="connsiteX62" fmla="*/ 1249251 w 2910625"/>
                <a:gd name="connsiteY62" fmla="*/ 4288665 h 4288665"/>
                <a:gd name="connsiteX63" fmla="*/ 1004552 w 2910625"/>
                <a:gd name="connsiteY63" fmla="*/ 4275786 h 4288665"/>
                <a:gd name="connsiteX64" fmla="*/ 862884 w 2910625"/>
                <a:gd name="connsiteY64" fmla="*/ 4211392 h 4288665"/>
                <a:gd name="connsiteX65" fmla="*/ 824248 w 2910625"/>
                <a:gd name="connsiteY65" fmla="*/ 4185634 h 4288665"/>
                <a:gd name="connsiteX66" fmla="*/ 785611 w 2910625"/>
                <a:gd name="connsiteY66" fmla="*/ 4146997 h 4288665"/>
                <a:gd name="connsiteX67" fmla="*/ 708338 w 2910625"/>
                <a:gd name="connsiteY67" fmla="*/ 4121240 h 4288665"/>
                <a:gd name="connsiteX68" fmla="*/ 669701 w 2910625"/>
                <a:gd name="connsiteY68" fmla="*/ 4082603 h 4288665"/>
                <a:gd name="connsiteX69" fmla="*/ 631065 w 2910625"/>
                <a:gd name="connsiteY69" fmla="*/ 4069724 h 4288665"/>
                <a:gd name="connsiteX70" fmla="*/ 540913 w 2910625"/>
                <a:gd name="connsiteY70" fmla="*/ 3979572 h 4288665"/>
                <a:gd name="connsiteX71" fmla="*/ 489397 w 2910625"/>
                <a:gd name="connsiteY71" fmla="*/ 3928056 h 4288665"/>
                <a:gd name="connsiteX72" fmla="*/ 450761 w 2910625"/>
                <a:gd name="connsiteY72" fmla="*/ 3863662 h 4288665"/>
                <a:gd name="connsiteX73" fmla="*/ 373487 w 2910625"/>
                <a:gd name="connsiteY73" fmla="*/ 3747752 h 4288665"/>
                <a:gd name="connsiteX74" fmla="*/ 296214 w 2910625"/>
                <a:gd name="connsiteY74" fmla="*/ 3644721 h 4288665"/>
                <a:gd name="connsiteX75" fmla="*/ 283335 w 2910625"/>
                <a:gd name="connsiteY75" fmla="*/ 3606085 h 4288665"/>
                <a:gd name="connsiteX76" fmla="*/ 244699 w 2910625"/>
                <a:gd name="connsiteY76" fmla="*/ 3554569 h 4288665"/>
                <a:gd name="connsiteX77" fmla="*/ 154546 w 2910625"/>
                <a:gd name="connsiteY77" fmla="*/ 3425780 h 4288665"/>
                <a:gd name="connsiteX78" fmla="*/ 77273 w 2910625"/>
                <a:gd name="connsiteY78" fmla="*/ 3271234 h 4288665"/>
                <a:gd name="connsiteX79" fmla="*/ 38637 w 2910625"/>
                <a:gd name="connsiteY79" fmla="*/ 3206840 h 4288665"/>
                <a:gd name="connsiteX80" fmla="*/ 0 w 2910625"/>
                <a:gd name="connsiteY80" fmla="*/ 3078051 h 4288665"/>
                <a:gd name="connsiteX81" fmla="*/ 38637 w 2910625"/>
                <a:gd name="connsiteY81" fmla="*/ 2807594 h 4288665"/>
                <a:gd name="connsiteX82" fmla="*/ 51515 w 2910625"/>
                <a:gd name="connsiteY82" fmla="*/ 2768958 h 4288665"/>
                <a:gd name="connsiteX83" fmla="*/ 90152 w 2910625"/>
                <a:gd name="connsiteY83" fmla="*/ 2730321 h 4288665"/>
                <a:gd name="connsiteX84" fmla="*/ 141668 w 2910625"/>
                <a:gd name="connsiteY84" fmla="*/ 2704564 h 4288665"/>
                <a:gd name="connsiteX85" fmla="*/ 180304 w 2910625"/>
                <a:gd name="connsiteY85" fmla="*/ 2678806 h 4288665"/>
                <a:gd name="connsiteX86" fmla="*/ 206062 w 2910625"/>
                <a:gd name="connsiteY86" fmla="*/ 2446986 h 4288665"/>
                <a:gd name="connsiteX87" fmla="*/ 218941 w 2910625"/>
                <a:gd name="connsiteY87" fmla="*/ 2318197 h 4288665"/>
                <a:gd name="connsiteX88" fmla="*/ 231820 w 2910625"/>
                <a:gd name="connsiteY88" fmla="*/ 2240924 h 4288665"/>
                <a:gd name="connsiteX89" fmla="*/ 257577 w 2910625"/>
                <a:gd name="connsiteY89" fmla="*/ 2163651 h 4288665"/>
                <a:gd name="connsiteX90" fmla="*/ 270456 w 2910625"/>
                <a:gd name="connsiteY90" fmla="*/ 1970468 h 4288665"/>
                <a:gd name="connsiteX91" fmla="*/ 218941 w 2910625"/>
                <a:gd name="connsiteY91" fmla="*/ 1545465 h 4288665"/>
                <a:gd name="connsiteX92" fmla="*/ 206062 w 2910625"/>
                <a:gd name="connsiteY92" fmla="*/ 1481071 h 4288665"/>
                <a:gd name="connsiteX93" fmla="*/ 128789 w 2910625"/>
                <a:gd name="connsiteY93" fmla="*/ 1352282 h 4288665"/>
                <a:gd name="connsiteX94" fmla="*/ 103031 w 2910625"/>
                <a:gd name="connsiteY94" fmla="*/ 1313645 h 4288665"/>
                <a:gd name="connsiteX95" fmla="*/ 77273 w 2910625"/>
                <a:gd name="connsiteY95" fmla="*/ 1275009 h 4288665"/>
                <a:gd name="connsiteX96" fmla="*/ 51515 w 2910625"/>
                <a:gd name="connsiteY96" fmla="*/ 1081825 h 4288665"/>
                <a:gd name="connsiteX97" fmla="*/ 38637 w 2910625"/>
                <a:gd name="connsiteY97" fmla="*/ 901521 h 4288665"/>
                <a:gd name="connsiteX98" fmla="*/ 25758 w 2910625"/>
                <a:gd name="connsiteY98" fmla="*/ 862885 h 4288665"/>
                <a:gd name="connsiteX99" fmla="*/ 0 w 2910625"/>
                <a:gd name="connsiteY99" fmla="*/ 746975 h 4288665"/>
                <a:gd name="connsiteX100" fmla="*/ 51515 w 2910625"/>
                <a:gd name="connsiteY100" fmla="*/ 425003 h 4288665"/>
                <a:gd name="connsiteX101" fmla="*/ 77273 w 2910625"/>
                <a:gd name="connsiteY101" fmla="*/ 386366 h 4288665"/>
                <a:gd name="connsiteX102" fmla="*/ 128789 w 2910625"/>
                <a:gd name="connsiteY102" fmla="*/ 347730 h 4288665"/>
                <a:gd name="connsiteX103" fmla="*/ 206062 w 2910625"/>
                <a:gd name="connsiteY103" fmla="*/ 309093 h 4288665"/>
                <a:gd name="connsiteX104" fmla="*/ 296214 w 2910625"/>
                <a:gd name="connsiteY104" fmla="*/ 257578 h 4288665"/>
                <a:gd name="connsiteX105" fmla="*/ 412124 w 2910625"/>
                <a:gd name="connsiteY105" fmla="*/ 206062 h 4288665"/>
                <a:gd name="connsiteX106" fmla="*/ 553792 w 2910625"/>
                <a:gd name="connsiteY106" fmla="*/ 193183 h 4288665"/>
                <a:gd name="connsiteX107" fmla="*/ 618186 w 2910625"/>
                <a:gd name="connsiteY107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43200 w 2910625"/>
                <a:gd name="connsiteY25" fmla="*/ 1262130 h 4288665"/>
                <a:gd name="connsiteX26" fmla="*/ 2807594 w 2910625"/>
                <a:gd name="connsiteY26" fmla="*/ 1403797 h 4288665"/>
                <a:gd name="connsiteX27" fmla="*/ 2833352 w 2910625"/>
                <a:gd name="connsiteY27" fmla="*/ 1455313 h 4288665"/>
                <a:gd name="connsiteX28" fmla="*/ 2884868 w 2910625"/>
                <a:gd name="connsiteY28" fmla="*/ 1584102 h 4288665"/>
                <a:gd name="connsiteX29" fmla="*/ 2897746 w 2910625"/>
                <a:gd name="connsiteY29" fmla="*/ 1635617 h 4288665"/>
                <a:gd name="connsiteX30" fmla="*/ 2910625 w 2910625"/>
                <a:gd name="connsiteY30" fmla="*/ 1674254 h 4288665"/>
                <a:gd name="connsiteX31" fmla="*/ 2897746 w 2910625"/>
                <a:gd name="connsiteY31" fmla="*/ 1828800 h 4288665"/>
                <a:gd name="connsiteX32" fmla="*/ 2871989 w 2910625"/>
                <a:gd name="connsiteY32" fmla="*/ 1918952 h 4288665"/>
                <a:gd name="connsiteX33" fmla="*/ 2846231 w 2910625"/>
                <a:gd name="connsiteY33" fmla="*/ 2060620 h 4288665"/>
                <a:gd name="connsiteX34" fmla="*/ 2807594 w 2910625"/>
                <a:gd name="connsiteY34" fmla="*/ 2434107 h 4288665"/>
                <a:gd name="connsiteX35" fmla="*/ 2781837 w 2910625"/>
                <a:gd name="connsiteY35" fmla="*/ 2550017 h 4288665"/>
                <a:gd name="connsiteX36" fmla="*/ 2768958 w 2910625"/>
                <a:gd name="connsiteY36" fmla="*/ 2588654 h 4288665"/>
                <a:gd name="connsiteX37" fmla="*/ 2743200 w 2910625"/>
                <a:gd name="connsiteY37" fmla="*/ 2640169 h 4288665"/>
                <a:gd name="connsiteX38" fmla="*/ 2691684 w 2910625"/>
                <a:gd name="connsiteY38" fmla="*/ 2743200 h 4288665"/>
                <a:gd name="connsiteX39" fmla="*/ 2678806 w 2910625"/>
                <a:gd name="connsiteY39" fmla="*/ 2781837 h 4288665"/>
                <a:gd name="connsiteX40" fmla="*/ 2653048 w 2910625"/>
                <a:gd name="connsiteY40" fmla="*/ 2820473 h 4288665"/>
                <a:gd name="connsiteX41" fmla="*/ 2627290 w 2910625"/>
                <a:gd name="connsiteY41" fmla="*/ 2871989 h 4288665"/>
                <a:gd name="connsiteX42" fmla="*/ 2472744 w 2910625"/>
                <a:gd name="connsiteY42" fmla="*/ 3000778 h 4288665"/>
                <a:gd name="connsiteX43" fmla="*/ 2434107 w 2910625"/>
                <a:gd name="connsiteY43" fmla="*/ 3013656 h 4288665"/>
                <a:gd name="connsiteX44" fmla="*/ 2369713 w 2910625"/>
                <a:gd name="connsiteY44" fmla="*/ 3039414 h 4288665"/>
                <a:gd name="connsiteX45" fmla="*/ 2240924 w 2910625"/>
                <a:gd name="connsiteY45" fmla="*/ 3078051 h 4288665"/>
                <a:gd name="connsiteX46" fmla="*/ 2215166 w 2910625"/>
                <a:gd name="connsiteY46" fmla="*/ 3322749 h 4288665"/>
                <a:gd name="connsiteX47" fmla="*/ 2202287 w 2910625"/>
                <a:gd name="connsiteY47" fmla="*/ 3464417 h 4288665"/>
                <a:gd name="connsiteX48" fmla="*/ 2176530 w 2910625"/>
                <a:gd name="connsiteY48" fmla="*/ 3567448 h 4288665"/>
                <a:gd name="connsiteX49" fmla="*/ 2137893 w 2910625"/>
                <a:gd name="connsiteY49" fmla="*/ 3721994 h 4288665"/>
                <a:gd name="connsiteX50" fmla="*/ 2112135 w 2910625"/>
                <a:gd name="connsiteY50" fmla="*/ 3773510 h 4288665"/>
                <a:gd name="connsiteX51" fmla="*/ 2099256 w 2910625"/>
                <a:gd name="connsiteY51" fmla="*/ 3812147 h 4288665"/>
                <a:gd name="connsiteX52" fmla="*/ 2060620 w 2910625"/>
                <a:gd name="connsiteY52" fmla="*/ 3863662 h 4288665"/>
                <a:gd name="connsiteX53" fmla="*/ 2009104 w 2910625"/>
                <a:gd name="connsiteY53" fmla="*/ 3953814 h 4288665"/>
                <a:gd name="connsiteX54" fmla="*/ 1918952 w 2910625"/>
                <a:gd name="connsiteY54" fmla="*/ 4043966 h 4288665"/>
                <a:gd name="connsiteX55" fmla="*/ 1841679 w 2910625"/>
                <a:gd name="connsiteY55" fmla="*/ 4108361 h 4288665"/>
                <a:gd name="connsiteX56" fmla="*/ 1738648 w 2910625"/>
                <a:gd name="connsiteY56" fmla="*/ 4185634 h 4288665"/>
                <a:gd name="connsiteX57" fmla="*/ 1635617 w 2910625"/>
                <a:gd name="connsiteY57" fmla="*/ 4211392 h 4288665"/>
                <a:gd name="connsiteX58" fmla="*/ 1532586 w 2910625"/>
                <a:gd name="connsiteY58" fmla="*/ 4250028 h 4288665"/>
                <a:gd name="connsiteX59" fmla="*/ 1468192 w 2910625"/>
                <a:gd name="connsiteY59" fmla="*/ 4262907 h 4288665"/>
                <a:gd name="connsiteX60" fmla="*/ 1429555 w 2910625"/>
                <a:gd name="connsiteY60" fmla="*/ 4275786 h 4288665"/>
                <a:gd name="connsiteX61" fmla="*/ 1249251 w 2910625"/>
                <a:gd name="connsiteY61" fmla="*/ 4288665 h 4288665"/>
                <a:gd name="connsiteX62" fmla="*/ 1004552 w 2910625"/>
                <a:gd name="connsiteY62" fmla="*/ 4275786 h 4288665"/>
                <a:gd name="connsiteX63" fmla="*/ 862884 w 2910625"/>
                <a:gd name="connsiteY63" fmla="*/ 4211392 h 4288665"/>
                <a:gd name="connsiteX64" fmla="*/ 824248 w 2910625"/>
                <a:gd name="connsiteY64" fmla="*/ 4185634 h 4288665"/>
                <a:gd name="connsiteX65" fmla="*/ 785611 w 2910625"/>
                <a:gd name="connsiteY65" fmla="*/ 4146997 h 4288665"/>
                <a:gd name="connsiteX66" fmla="*/ 708338 w 2910625"/>
                <a:gd name="connsiteY66" fmla="*/ 4121240 h 4288665"/>
                <a:gd name="connsiteX67" fmla="*/ 669701 w 2910625"/>
                <a:gd name="connsiteY67" fmla="*/ 4082603 h 4288665"/>
                <a:gd name="connsiteX68" fmla="*/ 631065 w 2910625"/>
                <a:gd name="connsiteY68" fmla="*/ 4069724 h 4288665"/>
                <a:gd name="connsiteX69" fmla="*/ 540913 w 2910625"/>
                <a:gd name="connsiteY69" fmla="*/ 3979572 h 4288665"/>
                <a:gd name="connsiteX70" fmla="*/ 489397 w 2910625"/>
                <a:gd name="connsiteY70" fmla="*/ 3928056 h 4288665"/>
                <a:gd name="connsiteX71" fmla="*/ 450761 w 2910625"/>
                <a:gd name="connsiteY71" fmla="*/ 3863662 h 4288665"/>
                <a:gd name="connsiteX72" fmla="*/ 373487 w 2910625"/>
                <a:gd name="connsiteY72" fmla="*/ 3747752 h 4288665"/>
                <a:gd name="connsiteX73" fmla="*/ 296214 w 2910625"/>
                <a:gd name="connsiteY73" fmla="*/ 3644721 h 4288665"/>
                <a:gd name="connsiteX74" fmla="*/ 283335 w 2910625"/>
                <a:gd name="connsiteY74" fmla="*/ 3606085 h 4288665"/>
                <a:gd name="connsiteX75" fmla="*/ 244699 w 2910625"/>
                <a:gd name="connsiteY75" fmla="*/ 3554569 h 4288665"/>
                <a:gd name="connsiteX76" fmla="*/ 154546 w 2910625"/>
                <a:gd name="connsiteY76" fmla="*/ 3425780 h 4288665"/>
                <a:gd name="connsiteX77" fmla="*/ 77273 w 2910625"/>
                <a:gd name="connsiteY77" fmla="*/ 3271234 h 4288665"/>
                <a:gd name="connsiteX78" fmla="*/ 38637 w 2910625"/>
                <a:gd name="connsiteY78" fmla="*/ 3206840 h 4288665"/>
                <a:gd name="connsiteX79" fmla="*/ 0 w 2910625"/>
                <a:gd name="connsiteY79" fmla="*/ 3078051 h 4288665"/>
                <a:gd name="connsiteX80" fmla="*/ 38637 w 2910625"/>
                <a:gd name="connsiteY80" fmla="*/ 2807594 h 4288665"/>
                <a:gd name="connsiteX81" fmla="*/ 51515 w 2910625"/>
                <a:gd name="connsiteY81" fmla="*/ 2768958 h 4288665"/>
                <a:gd name="connsiteX82" fmla="*/ 90152 w 2910625"/>
                <a:gd name="connsiteY82" fmla="*/ 2730321 h 4288665"/>
                <a:gd name="connsiteX83" fmla="*/ 141668 w 2910625"/>
                <a:gd name="connsiteY83" fmla="*/ 2704564 h 4288665"/>
                <a:gd name="connsiteX84" fmla="*/ 180304 w 2910625"/>
                <a:gd name="connsiteY84" fmla="*/ 2678806 h 4288665"/>
                <a:gd name="connsiteX85" fmla="*/ 206062 w 2910625"/>
                <a:gd name="connsiteY85" fmla="*/ 2446986 h 4288665"/>
                <a:gd name="connsiteX86" fmla="*/ 218941 w 2910625"/>
                <a:gd name="connsiteY86" fmla="*/ 2318197 h 4288665"/>
                <a:gd name="connsiteX87" fmla="*/ 231820 w 2910625"/>
                <a:gd name="connsiteY87" fmla="*/ 2240924 h 4288665"/>
                <a:gd name="connsiteX88" fmla="*/ 257577 w 2910625"/>
                <a:gd name="connsiteY88" fmla="*/ 2163651 h 4288665"/>
                <a:gd name="connsiteX89" fmla="*/ 270456 w 2910625"/>
                <a:gd name="connsiteY89" fmla="*/ 1970468 h 4288665"/>
                <a:gd name="connsiteX90" fmla="*/ 218941 w 2910625"/>
                <a:gd name="connsiteY90" fmla="*/ 1545465 h 4288665"/>
                <a:gd name="connsiteX91" fmla="*/ 206062 w 2910625"/>
                <a:gd name="connsiteY91" fmla="*/ 1481071 h 4288665"/>
                <a:gd name="connsiteX92" fmla="*/ 128789 w 2910625"/>
                <a:gd name="connsiteY92" fmla="*/ 1352282 h 4288665"/>
                <a:gd name="connsiteX93" fmla="*/ 103031 w 2910625"/>
                <a:gd name="connsiteY93" fmla="*/ 1313645 h 4288665"/>
                <a:gd name="connsiteX94" fmla="*/ 77273 w 2910625"/>
                <a:gd name="connsiteY94" fmla="*/ 1275009 h 4288665"/>
                <a:gd name="connsiteX95" fmla="*/ 51515 w 2910625"/>
                <a:gd name="connsiteY95" fmla="*/ 1081825 h 4288665"/>
                <a:gd name="connsiteX96" fmla="*/ 38637 w 2910625"/>
                <a:gd name="connsiteY96" fmla="*/ 901521 h 4288665"/>
                <a:gd name="connsiteX97" fmla="*/ 25758 w 2910625"/>
                <a:gd name="connsiteY97" fmla="*/ 862885 h 4288665"/>
                <a:gd name="connsiteX98" fmla="*/ 0 w 2910625"/>
                <a:gd name="connsiteY98" fmla="*/ 746975 h 4288665"/>
                <a:gd name="connsiteX99" fmla="*/ 51515 w 2910625"/>
                <a:gd name="connsiteY99" fmla="*/ 425003 h 4288665"/>
                <a:gd name="connsiteX100" fmla="*/ 77273 w 2910625"/>
                <a:gd name="connsiteY100" fmla="*/ 386366 h 4288665"/>
                <a:gd name="connsiteX101" fmla="*/ 128789 w 2910625"/>
                <a:gd name="connsiteY101" fmla="*/ 347730 h 4288665"/>
                <a:gd name="connsiteX102" fmla="*/ 206062 w 2910625"/>
                <a:gd name="connsiteY102" fmla="*/ 309093 h 4288665"/>
                <a:gd name="connsiteX103" fmla="*/ 296214 w 2910625"/>
                <a:gd name="connsiteY103" fmla="*/ 257578 h 4288665"/>
                <a:gd name="connsiteX104" fmla="*/ 412124 w 2910625"/>
                <a:gd name="connsiteY104" fmla="*/ 206062 h 4288665"/>
                <a:gd name="connsiteX105" fmla="*/ 553792 w 2910625"/>
                <a:gd name="connsiteY105" fmla="*/ 193183 h 4288665"/>
                <a:gd name="connsiteX106" fmla="*/ 618186 w 2910625"/>
                <a:gd name="connsiteY106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78806 w 2910625"/>
                <a:gd name="connsiteY23" fmla="*/ 1120462 h 4288665"/>
                <a:gd name="connsiteX24" fmla="*/ 2743200 w 2910625"/>
                <a:gd name="connsiteY24" fmla="*/ 1262130 h 4288665"/>
                <a:gd name="connsiteX25" fmla="*/ 2807594 w 2910625"/>
                <a:gd name="connsiteY25" fmla="*/ 1403797 h 4288665"/>
                <a:gd name="connsiteX26" fmla="*/ 2833352 w 2910625"/>
                <a:gd name="connsiteY26" fmla="*/ 1455313 h 4288665"/>
                <a:gd name="connsiteX27" fmla="*/ 2884868 w 2910625"/>
                <a:gd name="connsiteY27" fmla="*/ 1584102 h 4288665"/>
                <a:gd name="connsiteX28" fmla="*/ 2897746 w 2910625"/>
                <a:gd name="connsiteY28" fmla="*/ 1635617 h 4288665"/>
                <a:gd name="connsiteX29" fmla="*/ 2910625 w 2910625"/>
                <a:gd name="connsiteY29" fmla="*/ 1674254 h 4288665"/>
                <a:gd name="connsiteX30" fmla="*/ 2897746 w 2910625"/>
                <a:gd name="connsiteY30" fmla="*/ 1828800 h 4288665"/>
                <a:gd name="connsiteX31" fmla="*/ 2871989 w 2910625"/>
                <a:gd name="connsiteY31" fmla="*/ 1918952 h 4288665"/>
                <a:gd name="connsiteX32" fmla="*/ 2846231 w 2910625"/>
                <a:gd name="connsiteY32" fmla="*/ 2060620 h 4288665"/>
                <a:gd name="connsiteX33" fmla="*/ 2807594 w 2910625"/>
                <a:gd name="connsiteY33" fmla="*/ 2434107 h 4288665"/>
                <a:gd name="connsiteX34" fmla="*/ 2781837 w 2910625"/>
                <a:gd name="connsiteY34" fmla="*/ 2550017 h 4288665"/>
                <a:gd name="connsiteX35" fmla="*/ 2768958 w 2910625"/>
                <a:gd name="connsiteY35" fmla="*/ 2588654 h 4288665"/>
                <a:gd name="connsiteX36" fmla="*/ 2743200 w 2910625"/>
                <a:gd name="connsiteY36" fmla="*/ 2640169 h 4288665"/>
                <a:gd name="connsiteX37" fmla="*/ 2691684 w 2910625"/>
                <a:gd name="connsiteY37" fmla="*/ 2743200 h 4288665"/>
                <a:gd name="connsiteX38" fmla="*/ 2678806 w 2910625"/>
                <a:gd name="connsiteY38" fmla="*/ 2781837 h 4288665"/>
                <a:gd name="connsiteX39" fmla="*/ 2653048 w 2910625"/>
                <a:gd name="connsiteY39" fmla="*/ 2820473 h 4288665"/>
                <a:gd name="connsiteX40" fmla="*/ 2627290 w 2910625"/>
                <a:gd name="connsiteY40" fmla="*/ 2871989 h 4288665"/>
                <a:gd name="connsiteX41" fmla="*/ 2472744 w 2910625"/>
                <a:gd name="connsiteY41" fmla="*/ 3000778 h 4288665"/>
                <a:gd name="connsiteX42" fmla="*/ 2434107 w 2910625"/>
                <a:gd name="connsiteY42" fmla="*/ 3013656 h 4288665"/>
                <a:gd name="connsiteX43" fmla="*/ 2369713 w 2910625"/>
                <a:gd name="connsiteY43" fmla="*/ 3039414 h 4288665"/>
                <a:gd name="connsiteX44" fmla="*/ 2240924 w 2910625"/>
                <a:gd name="connsiteY44" fmla="*/ 3078051 h 4288665"/>
                <a:gd name="connsiteX45" fmla="*/ 2215166 w 2910625"/>
                <a:gd name="connsiteY45" fmla="*/ 3322749 h 4288665"/>
                <a:gd name="connsiteX46" fmla="*/ 2202287 w 2910625"/>
                <a:gd name="connsiteY46" fmla="*/ 3464417 h 4288665"/>
                <a:gd name="connsiteX47" fmla="*/ 2176530 w 2910625"/>
                <a:gd name="connsiteY47" fmla="*/ 3567448 h 4288665"/>
                <a:gd name="connsiteX48" fmla="*/ 2137893 w 2910625"/>
                <a:gd name="connsiteY48" fmla="*/ 3721994 h 4288665"/>
                <a:gd name="connsiteX49" fmla="*/ 2112135 w 2910625"/>
                <a:gd name="connsiteY49" fmla="*/ 3773510 h 4288665"/>
                <a:gd name="connsiteX50" fmla="*/ 2099256 w 2910625"/>
                <a:gd name="connsiteY50" fmla="*/ 3812147 h 4288665"/>
                <a:gd name="connsiteX51" fmla="*/ 2060620 w 2910625"/>
                <a:gd name="connsiteY51" fmla="*/ 3863662 h 4288665"/>
                <a:gd name="connsiteX52" fmla="*/ 2009104 w 2910625"/>
                <a:gd name="connsiteY52" fmla="*/ 3953814 h 4288665"/>
                <a:gd name="connsiteX53" fmla="*/ 1918952 w 2910625"/>
                <a:gd name="connsiteY53" fmla="*/ 4043966 h 4288665"/>
                <a:gd name="connsiteX54" fmla="*/ 1841679 w 2910625"/>
                <a:gd name="connsiteY54" fmla="*/ 4108361 h 4288665"/>
                <a:gd name="connsiteX55" fmla="*/ 1738648 w 2910625"/>
                <a:gd name="connsiteY55" fmla="*/ 4185634 h 4288665"/>
                <a:gd name="connsiteX56" fmla="*/ 1635617 w 2910625"/>
                <a:gd name="connsiteY56" fmla="*/ 4211392 h 4288665"/>
                <a:gd name="connsiteX57" fmla="*/ 1532586 w 2910625"/>
                <a:gd name="connsiteY57" fmla="*/ 4250028 h 4288665"/>
                <a:gd name="connsiteX58" fmla="*/ 1468192 w 2910625"/>
                <a:gd name="connsiteY58" fmla="*/ 4262907 h 4288665"/>
                <a:gd name="connsiteX59" fmla="*/ 1429555 w 2910625"/>
                <a:gd name="connsiteY59" fmla="*/ 4275786 h 4288665"/>
                <a:gd name="connsiteX60" fmla="*/ 1249251 w 2910625"/>
                <a:gd name="connsiteY60" fmla="*/ 4288665 h 4288665"/>
                <a:gd name="connsiteX61" fmla="*/ 1004552 w 2910625"/>
                <a:gd name="connsiteY61" fmla="*/ 4275786 h 4288665"/>
                <a:gd name="connsiteX62" fmla="*/ 862884 w 2910625"/>
                <a:gd name="connsiteY62" fmla="*/ 4211392 h 4288665"/>
                <a:gd name="connsiteX63" fmla="*/ 824248 w 2910625"/>
                <a:gd name="connsiteY63" fmla="*/ 4185634 h 4288665"/>
                <a:gd name="connsiteX64" fmla="*/ 785611 w 2910625"/>
                <a:gd name="connsiteY64" fmla="*/ 4146997 h 4288665"/>
                <a:gd name="connsiteX65" fmla="*/ 708338 w 2910625"/>
                <a:gd name="connsiteY65" fmla="*/ 4121240 h 4288665"/>
                <a:gd name="connsiteX66" fmla="*/ 669701 w 2910625"/>
                <a:gd name="connsiteY66" fmla="*/ 4082603 h 4288665"/>
                <a:gd name="connsiteX67" fmla="*/ 631065 w 2910625"/>
                <a:gd name="connsiteY67" fmla="*/ 4069724 h 4288665"/>
                <a:gd name="connsiteX68" fmla="*/ 540913 w 2910625"/>
                <a:gd name="connsiteY68" fmla="*/ 3979572 h 4288665"/>
                <a:gd name="connsiteX69" fmla="*/ 489397 w 2910625"/>
                <a:gd name="connsiteY69" fmla="*/ 3928056 h 4288665"/>
                <a:gd name="connsiteX70" fmla="*/ 450761 w 2910625"/>
                <a:gd name="connsiteY70" fmla="*/ 3863662 h 4288665"/>
                <a:gd name="connsiteX71" fmla="*/ 373487 w 2910625"/>
                <a:gd name="connsiteY71" fmla="*/ 3747752 h 4288665"/>
                <a:gd name="connsiteX72" fmla="*/ 296214 w 2910625"/>
                <a:gd name="connsiteY72" fmla="*/ 3644721 h 4288665"/>
                <a:gd name="connsiteX73" fmla="*/ 283335 w 2910625"/>
                <a:gd name="connsiteY73" fmla="*/ 3606085 h 4288665"/>
                <a:gd name="connsiteX74" fmla="*/ 244699 w 2910625"/>
                <a:gd name="connsiteY74" fmla="*/ 3554569 h 4288665"/>
                <a:gd name="connsiteX75" fmla="*/ 154546 w 2910625"/>
                <a:gd name="connsiteY75" fmla="*/ 3425780 h 4288665"/>
                <a:gd name="connsiteX76" fmla="*/ 77273 w 2910625"/>
                <a:gd name="connsiteY76" fmla="*/ 3271234 h 4288665"/>
                <a:gd name="connsiteX77" fmla="*/ 38637 w 2910625"/>
                <a:gd name="connsiteY77" fmla="*/ 3206840 h 4288665"/>
                <a:gd name="connsiteX78" fmla="*/ 0 w 2910625"/>
                <a:gd name="connsiteY78" fmla="*/ 3078051 h 4288665"/>
                <a:gd name="connsiteX79" fmla="*/ 38637 w 2910625"/>
                <a:gd name="connsiteY79" fmla="*/ 2807594 h 4288665"/>
                <a:gd name="connsiteX80" fmla="*/ 51515 w 2910625"/>
                <a:gd name="connsiteY80" fmla="*/ 2768958 h 4288665"/>
                <a:gd name="connsiteX81" fmla="*/ 90152 w 2910625"/>
                <a:gd name="connsiteY81" fmla="*/ 2730321 h 4288665"/>
                <a:gd name="connsiteX82" fmla="*/ 141668 w 2910625"/>
                <a:gd name="connsiteY82" fmla="*/ 2704564 h 4288665"/>
                <a:gd name="connsiteX83" fmla="*/ 180304 w 2910625"/>
                <a:gd name="connsiteY83" fmla="*/ 2678806 h 4288665"/>
                <a:gd name="connsiteX84" fmla="*/ 206062 w 2910625"/>
                <a:gd name="connsiteY84" fmla="*/ 2446986 h 4288665"/>
                <a:gd name="connsiteX85" fmla="*/ 218941 w 2910625"/>
                <a:gd name="connsiteY85" fmla="*/ 2318197 h 4288665"/>
                <a:gd name="connsiteX86" fmla="*/ 231820 w 2910625"/>
                <a:gd name="connsiteY86" fmla="*/ 2240924 h 4288665"/>
                <a:gd name="connsiteX87" fmla="*/ 257577 w 2910625"/>
                <a:gd name="connsiteY87" fmla="*/ 2163651 h 4288665"/>
                <a:gd name="connsiteX88" fmla="*/ 270456 w 2910625"/>
                <a:gd name="connsiteY88" fmla="*/ 1970468 h 4288665"/>
                <a:gd name="connsiteX89" fmla="*/ 218941 w 2910625"/>
                <a:gd name="connsiteY89" fmla="*/ 1545465 h 4288665"/>
                <a:gd name="connsiteX90" fmla="*/ 206062 w 2910625"/>
                <a:gd name="connsiteY90" fmla="*/ 1481071 h 4288665"/>
                <a:gd name="connsiteX91" fmla="*/ 128789 w 2910625"/>
                <a:gd name="connsiteY91" fmla="*/ 1352282 h 4288665"/>
                <a:gd name="connsiteX92" fmla="*/ 103031 w 2910625"/>
                <a:gd name="connsiteY92" fmla="*/ 1313645 h 4288665"/>
                <a:gd name="connsiteX93" fmla="*/ 77273 w 2910625"/>
                <a:gd name="connsiteY93" fmla="*/ 1275009 h 4288665"/>
                <a:gd name="connsiteX94" fmla="*/ 51515 w 2910625"/>
                <a:gd name="connsiteY94" fmla="*/ 1081825 h 4288665"/>
                <a:gd name="connsiteX95" fmla="*/ 38637 w 2910625"/>
                <a:gd name="connsiteY95" fmla="*/ 901521 h 4288665"/>
                <a:gd name="connsiteX96" fmla="*/ 25758 w 2910625"/>
                <a:gd name="connsiteY96" fmla="*/ 862885 h 4288665"/>
                <a:gd name="connsiteX97" fmla="*/ 0 w 2910625"/>
                <a:gd name="connsiteY97" fmla="*/ 746975 h 4288665"/>
                <a:gd name="connsiteX98" fmla="*/ 51515 w 2910625"/>
                <a:gd name="connsiteY98" fmla="*/ 425003 h 4288665"/>
                <a:gd name="connsiteX99" fmla="*/ 77273 w 2910625"/>
                <a:gd name="connsiteY99" fmla="*/ 386366 h 4288665"/>
                <a:gd name="connsiteX100" fmla="*/ 128789 w 2910625"/>
                <a:gd name="connsiteY100" fmla="*/ 347730 h 4288665"/>
                <a:gd name="connsiteX101" fmla="*/ 206062 w 2910625"/>
                <a:gd name="connsiteY101" fmla="*/ 309093 h 4288665"/>
                <a:gd name="connsiteX102" fmla="*/ 296214 w 2910625"/>
                <a:gd name="connsiteY102" fmla="*/ 257578 h 4288665"/>
                <a:gd name="connsiteX103" fmla="*/ 412124 w 2910625"/>
                <a:gd name="connsiteY103" fmla="*/ 206062 h 4288665"/>
                <a:gd name="connsiteX104" fmla="*/ 553792 w 2910625"/>
                <a:gd name="connsiteY104" fmla="*/ 193183 h 4288665"/>
                <a:gd name="connsiteX105" fmla="*/ 618186 w 2910625"/>
                <a:gd name="connsiteY105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79561 w 2910625"/>
                <a:gd name="connsiteY17" fmla="*/ 682580 h 4288665"/>
                <a:gd name="connsiteX18" fmla="*/ 2369713 w 2910625"/>
                <a:gd name="connsiteY18" fmla="*/ 746975 h 4288665"/>
                <a:gd name="connsiteX19" fmla="*/ 2421228 w 2910625"/>
                <a:gd name="connsiteY19" fmla="*/ 772733 h 4288665"/>
                <a:gd name="connsiteX20" fmla="*/ 2550017 w 2910625"/>
                <a:gd name="connsiteY20" fmla="*/ 927279 h 4288665"/>
                <a:gd name="connsiteX21" fmla="*/ 2627290 w 2910625"/>
                <a:gd name="connsiteY21" fmla="*/ 1017431 h 4288665"/>
                <a:gd name="connsiteX22" fmla="*/ 2678806 w 2910625"/>
                <a:gd name="connsiteY22" fmla="*/ 1120462 h 4288665"/>
                <a:gd name="connsiteX23" fmla="*/ 2743200 w 2910625"/>
                <a:gd name="connsiteY23" fmla="*/ 1262130 h 4288665"/>
                <a:gd name="connsiteX24" fmla="*/ 2807594 w 2910625"/>
                <a:gd name="connsiteY24" fmla="*/ 1403797 h 4288665"/>
                <a:gd name="connsiteX25" fmla="*/ 2833352 w 2910625"/>
                <a:gd name="connsiteY25" fmla="*/ 1455313 h 4288665"/>
                <a:gd name="connsiteX26" fmla="*/ 2884868 w 2910625"/>
                <a:gd name="connsiteY26" fmla="*/ 1584102 h 4288665"/>
                <a:gd name="connsiteX27" fmla="*/ 2897746 w 2910625"/>
                <a:gd name="connsiteY27" fmla="*/ 1635617 h 4288665"/>
                <a:gd name="connsiteX28" fmla="*/ 2910625 w 2910625"/>
                <a:gd name="connsiteY28" fmla="*/ 1674254 h 4288665"/>
                <a:gd name="connsiteX29" fmla="*/ 2897746 w 2910625"/>
                <a:gd name="connsiteY29" fmla="*/ 1828800 h 4288665"/>
                <a:gd name="connsiteX30" fmla="*/ 2871989 w 2910625"/>
                <a:gd name="connsiteY30" fmla="*/ 1918952 h 4288665"/>
                <a:gd name="connsiteX31" fmla="*/ 2846231 w 2910625"/>
                <a:gd name="connsiteY31" fmla="*/ 2060620 h 4288665"/>
                <a:gd name="connsiteX32" fmla="*/ 2807594 w 2910625"/>
                <a:gd name="connsiteY32" fmla="*/ 2434107 h 4288665"/>
                <a:gd name="connsiteX33" fmla="*/ 2781837 w 2910625"/>
                <a:gd name="connsiteY33" fmla="*/ 2550017 h 4288665"/>
                <a:gd name="connsiteX34" fmla="*/ 2768958 w 2910625"/>
                <a:gd name="connsiteY34" fmla="*/ 2588654 h 4288665"/>
                <a:gd name="connsiteX35" fmla="*/ 2743200 w 2910625"/>
                <a:gd name="connsiteY35" fmla="*/ 2640169 h 4288665"/>
                <a:gd name="connsiteX36" fmla="*/ 2691684 w 2910625"/>
                <a:gd name="connsiteY36" fmla="*/ 2743200 h 4288665"/>
                <a:gd name="connsiteX37" fmla="*/ 2678806 w 2910625"/>
                <a:gd name="connsiteY37" fmla="*/ 2781837 h 4288665"/>
                <a:gd name="connsiteX38" fmla="*/ 2653048 w 2910625"/>
                <a:gd name="connsiteY38" fmla="*/ 2820473 h 4288665"/>
                <a:gd name="connsiteX39" fmla="*/ 2627290 w 2910625"/>
                <a:gd name="connsiteY39" fmla="*/ 2871989 h 4288665"/>
                <a:gd name="connsiteX40" fmla="*/ 2472744 w 2910625"/>
                <a:gd name="connsiteY40" fmla="*/ 3000778 h 4288665"/>
                <a:gd name="connsiteX41" fmla="*/ 2434107 w 2910625"/>
                <a:gd name="connsiteY41" fmla="*/ 3013656 h 4288665"/>
                <a:gd name="connsiteX42" fmla="*/ 2369713 w 2910625"/>
                <a:gd name="connsiteY42" fmla="*/ 3039414 h 4288665"/>
                <a:gd name="connsiteX43" fmla="*/ 2240924 w 2910625"/>
                <a:gd name="connsiteY43" fmla="*/ 3078051 h 4288665"/>
                <a:gd name="connsiteX44" fmla="*/ 2215166 w 2910625"/>
                <a:gd name="connsiteY44" fmla="*/ 3322749 h 4288665"/>
                <a:gd name="connsiteX45" fmla="*/ 2202287 w 2910625"/>
                <a:gd name="connsiteY45" fmla="*/ 3464417 h 4288665"/>
                <a:gd name="connsiteX46" fmla="*/ 2176530 w 2910625"/>
                <a:gd name="connsiteY46" fmla="*/ 3567448 h 4288665"/>
                <a:gd name="connsiteX47" fmla="*/ 2137893 w 2910625"/>
                <a:gd name="connsiteY47" fmla="*/ 3721994 h 4288665"/>
                <a:gd name="connsiteX48" fmla="*/ 2112135 w 2910625"/>
                <a:gd name="connsiteY48" fmla="*/ 3773510 h 4288665"/>
                <a:gd name="connsiteX49" fmla="*/ 2099256 w 2910625"/>
                <a:gd name="connsiteY49" fmla="*/ 3812147 h 4288665"/>
                <a:gd name="connsiteX50" fmla="*/ 2060620 w 2910625"/>
                <a:gd name="connsiteY50" fmla="*/ 3863662 h 4288665"/>
                <a:gd name="connsiteX51" fmla="*/ 2009104 w 2910625"/>
                <a:gd name="connsiteY51" fmla="*/ 3953814 h 4288665"/>
                <a:gd name="connsiteX52" fmla="*/ 1918952 w 2910625"/>
                <a:gd name="connsiteY52" fmla="*/ 4043966 h 4288665"/>
                <a:gd name="connsiteX53" fmla="*/ 1841679 w 2910625"/>
                <a:gd name="connsiteY53" fmla="*/ 4108361 h 4288665"/>
                <a:gd name="connsiteX54" fmla="*/ 1738648 w 2910625"/>
                <a:gd name="connsiteY54" fmla="*/ 4185634 h 4288665"/>
                <a:gd name="connsiteX55" fmla="*/ 1635617 w 2910625"/>
                <a:gd name="connsiteY55" fmla="*/ 4211392 h 4288665"/>
                <a:gd name="connsiteX56" fmla="*/ 1532586 w 2910625"/>
                <a:gd name="connsiteY56" fmla="*/ 4250028 h 4288665"/>
                <a:gd name="connsiteX57" fmla="*/ 1468192 w 2910625"/>
                <a:gd name="connsiteY57" fmla="*/ 4262907 h 4288665"/>
                <a:gd name="connsiteX58" fmla="*/ 1429555 w 2910625"/>
                <a:gd name="connsiteY58" fmla="*/ 4275786 h 4288665"/>
                <a:gd name="connsiteX59" fmla="*/ 1249251 w 2910625"/>
                <a:gd name="connsiteY59" fmla="*/ 4288665 h 4288665"/>
                <a:gd name="connsiteX60" fmla="*/ 1004552 w 2910625"/>
                <a:gd name="connsiteY60" fmla="*/ 4275786 h 4288665"/>
                <a:gd name="connsiteX61" fmla="*/ 862884 w 2910625"/>
                <a:gd name="connsiteY61" fmla="*/ 4211392 h 4288665"/>
                <a:gd name="connsiteX62" fmla="*/ 824248 w 2910625"/>
                <a:gd name="connsiteY62" fmla="*/ 4185634 h 4288665"/>
                <a:gd name="connsiteX63" fmla="*/ 785611 w 2910625"/>
                <a:gd name="connsiteY63" fmla="*/ 4146997 h 4288665"/>
                <a:gd name="connsiteX64" fmla="*/ 708338 w 2910625"/>
                <a:gd name="connsiteY64" fmla="*/ 4121240 h 4288665"/>
                <a:gd name="connsiteX65" fmla="*/ 669701 w 2910625"/>
                <a:gd name="connsiteY65" fmla="*/ 4082603 h 4288665"/>
                <a:gd name="connsiteX66" fmla="*/ 631065 w 2910625"/>
                <a:gd name="connsiteY66" fmla="*/ 4069724 h 4288665"/>
                <a:gd name="connsiteX67" fmla="*/ 540913 w 2910625"/>
                <a:gd name="connsiteY67" fmla="*/ 3979572 h 4288665"/>
                <a:gd name="connsiteX68" fmla="*/ 489397 w 2910625"/>
                <a:gd name="connsiteY68" fmla="*/ 3928056 h 4288665"/>
                <a:gd name="connsiteX69" fmla="*/ 450761 w 2910625"/>
                <a:gd name="connsiteY69" fmla="*/ 3863662 h 4288665"/>
                <a:gd name="connsiteX70" fmla="*/ 373487 w 2910625"/>
                <a:gd name="connsiteY70" fmla="*/ 3747752 h 4288665"/>
                <a:gd name="connsiteX71" fmla="*/ 296214 w 2910625"/>
                <a:gd name="connsiteY71" fmla="*/ 3644721 h 4288665"/>
                <a:gd name="connsiteX72" fmla="*/ 283335 w 2910625"/>
                <a:gd name="connsiteY72" fmla="*/ 3606085 h 4288665"/>
                <a:gd name="connsiteX73" fmla="*/ 244699 w 2910625"/>
                <a:gd name="connsiteY73" fmla="*/ 3554569 h 4288665"/>
                <a:gd name="connsiteX74" fmla="*/ 154546 w 2910625"/>
                <a:gd name="connsiteY74" fmla="*/ 3425780 h 4288665"/>
                <a:gd name="connsiteX75" fmla="*/ 77273 w 2910625"/>
                <a:gd name="connsiteY75" fmla="*/ 3271234 h 4288665"/>
                <a:gd name="connsiteX76" fmla="*/ 38637 w 2910625"/>
                <a:gd name="connsiteY76" fmla="*/ 3206840 h 4288665"/>
                <a:gd name="connsiteX77" fmla="*/ 0 w 2910625"/>
                <a:gd name="connsiteY77" fmla="*/ 3078051 h 4288665"/>
                <a:gd name="connsiteX78" fmla="*/ 38637 w 2910625"/>
                <a:gd name="connsiteY78" fmla="*/ 2807594 h 4288665"/>
                <a:gd name="connsiteX79" fmla="*/ 51515 w 2910625"/>
                <a:gd name="connsiteY79" fmla="*/ 2768958 h 4288665"/>
                <a:gd name="connsiteX80" fmla="*/ 90152 w 2910625"/>
                <a:gd name="connsiteY80" fmla="*/ 2730321 h 4288665"/>
                <a:gd name="connsiteX81" fmla="*/ 141668 w 2910625"/>
                <a:gd name="connsiteY81" fmla="*/ 2704564 h 4288665"/>
                <a:gd name="connsiteX82" fmla="*/ 180304 w 2910625"/>
                <a:gd name="connsiteY82" fmla="*/ 2678806 h 4288665"/>
                <a:gd name="connsiteX83" fmla="*/ 206062 w 2910625"/>
                <a:gd name="connsiteY83" fmla="*/ 2446986 h 4288665"/>
                <a:gd name="connsiteX84" fmla="*/ 218941 w 2910625"/>
                <a:gd name="connsiteY84" fmla="*/ 2318197 h 4288665"/>
                <a:gd name="connsiteX85" fmla="*/ 231820 w 2910625"/>
                <a:gd name="connsiteY85" fmla="*/ 2240924 h 4288665"/>
                <a:gd name="connsiteX86" fmla="*/ 257577 w 2910625"/>
                <a:gd name="connsiteY86" fmla="*/ 2163651 h 4288665"/>
                <a:gd name="connsiteX87" fmla="*/ 270456 w 2910625"/>
                <a:gd name="connsiteY87" fmla="*/ 1970468 h 4288665"/>
                <a:gd name="connsiteX88" fmla="*/ 218941 w 2910625"/>
                <a:gd name="connsiteY88" fmla="*/ 1545465 h 4288665"/>
                <a:gd name="connsiteX89" fmla="*/ 206062 w 2910625"/>
                <a:gd name="connsiteY89" fmla="*/ 1481071 h 4288665"/>
                <a:gd name="connsiteX90" fmla="*/ 128789 w 2910625"/>
                <a:gd name="connsiteY90" fmla="*/ 1352282 h 4288665"/>
                <a:gd name="connsiteX91" fmla="*/ 103031 w 2910625"/>
                <a:gd name="connsiteY91" fmla="*/ 1313645 h 4288665"/>
                <a:gd name="connsiteX92" fmla="*/ 77273 w 2910625"/>
                <a:gd name="connsiteY92" fmla="*/ 1275009 h 4288665"/>
                <a:gd name="connsiteX93" fmla="*/ 51515 w 2910625"/>
                <a:gd name="connsiteY93" fmla="*/ 1081825 h 4288665"/>
                <a:gd name="connsiteX94" fmla="*/ 38637 w 2910625"/>
                <a:gd name="connsiteY94" fmla="*/ 901521 h 4288665"/>
                <a:gd name="connsiteX95" fmla="*/ 25758 w 2910625"/>
                <a:gd name="connsiteY95" fmla="*/ 862885 h 4288665"/>
                <a:gd name="connsiteX96" fmla="*/ 0 w 2910625"/>
                <a:gd name="connsiteY96" fmla="*/ 746975 h 4288665"/>
                <a:gd name="connsiteX97" fmla="*/ 51515 w 2910625"/>
                <a:gd name="connsiteY97" fmla="*/ 425003 h 4288665"/>
                <a:gd name="connsiteX98" fmla="*/ 77273 w 2910625"/>
                <a:gd name="connsiteY98" fmla="*/ 386366 h 4288665"/>
                <a:gd name="connsiteX99" fmla="*/ 128789 w 2910625"/>
                <a:gd name="connsiteY99" fmla="*/ 347730 h 4288665"/>
                <a:gd name="connsiteX100" fmla="*/ 206062 w 2910625"/>
                <a:gd name="connsiteY100" fmla="*/ 309093 h 4288665"/>
                <a:gd name="connsiteX101" fmla="*/ 296214 w 2910625"/>
                <a:gd name="connsiteY101" fmla="*/ 257578 h 4288665"/>
                <a:gd name="connsiteX102" fmla="*/ 412124 w 2910625"/>
                <a:gd name="connsiteY102" fmla="*/ 206062 h 4288665"/>
                <a:gd name="connsiteX103" fmla="*/ 553792 w 2910625"/>
                <a:gd name="connsiteY103" fmla="*/ 193183 h 4288665"/>
                <a:gd name="connsiteX104" fmla="*/ 618186 w 2910625"/>
                <a:gd name="connsiteY104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125014 w 2910625"/>
                <a:gd name="connsiteY15" fmla="*/ 643944 h 4288665"/>
                <a:gd name="connsiteX16" fmla="*/ 2279561 w 2910625"/>
                <a:gd name="connsiteY16" fmla="*/ 682580 h 4288665"/>
                <a:gd name="connsiteX17" fmla="*/ 2369713 w 2910625"/>
                <a:gd name="connsiteY17" fmla="*/ 746975 h 4288665"/>
                <a:gd name="connsiteX18" fmla="*/ 2421228 w 2910625"/>
                <a:gd name="connsiteY18" fmla="*/ 772733 h 4288665"/>
                <a:gd name="connsiteX19" fmla="*/ 2550017 w 2910625"/>
                <a:gd name="connsiteY19" fmla="*/ 927279 h 4288665"/>
                <a:gd name="connsiteX20" fmla="*/ 2627290 w 2910625"/>
                <a:gd name="connsiteY20" fmla="*/ 1017431 h 4288665"/>
                <a:gd name="connsiteX21" fmla="*/ 2678806 w 2910625"/>
                <a:gd name="connsiteY21" fmla="*/ 1120462 h 4288665"/>
                <a:gd name="connsiteX22" fmla="*/ 2743200 w 2910625"/>
                <a:gd name="connsiteY22" fmla="*/ 1262130 h 4288665"/>
                <a:gd name="connsiteX23" fmla="*/ 2807594 w 2910625"/>
                <a:gd name="connsiteY23" fmla="*/ 1403797 h 4288665"/>
                <a:gd name="connsiteX24" fmla="*/ 2833352 w 2910625"/>
                <a:gd name="connsiteY24" fmla="*/ 1455313 h 4288665"/>
                <a:gd name="connsiteX25" fmla="*/ 2884868 w 2910625"/>
                <a:gd name="connsiteY25" fmla="*/ 1584102 h 4288665"/>
                <a:gd name="connsiteX26" fmla="*/ 2897746 w 2910625"/>
                <a:gd name="connsiteY26" fmla="*/ 1635617 h 4288665"/>
                <a:gd name="connsiteX27" fmla="*/ 2910625 w 2910625"/>
                <a:gd name="connsiteY27" fmla="*/ 1674254 h 4288665"/>
                <a:gd name="connsiteX28" fmla="*/ 2897746 w 2910625"/>
                <a:gd name="connsiteY28" fmla="*/ 1828800 h 4288665"/>
                <a:gd name="connsiteX29" fmla="*/ 2871989 w 2910625"/>
                <a:gd name="connsiteY29" fmla="*/ 1918952 h 4288665"/>
                <a:gd name="connsiteX30" fmla="*/ 2846231 w 2910625"/>
                <a:gd name="connsiteY30" fmla="*/ 2060620 h 4288665"/>
                <a:gd name="connsiteX31" fmla="*/ 2807594 w 2910625"/>
                <a:gd name="connsiteY31" fmla="*/ 2434107 h 4288665"/>
                <a:gd name="connsiteX32" fmla="*/ 2781837 w 2910625"/>
                <a:gd name="connsiteY32" fmla="*/ 2550017 h 4288665"/>
                <a:gd name="connsiteX33" fmla="*/ 2768958 w 2910625"/>
                <a:gd name="connsiteY33" fmla="*/ 2588654 h 4288665"/>
                <a:gd name="connsiteX34" fmla="*/ 2743200 w 2910625"/>
                <a:gd name="connsiteY34" fmla="*/ 2640169 h 4288665"/>
                <a:gd name="connsiteX35" fmla="*/ 2691684 w 2910625"/>
                <a:gd name="connsiteY35" fmla="*/ 2743200 h 4288665"/>
                <a:gd name="connsiteX36" fmla="*/ 2678806 w 2910625"/>
                <a:gd name="connsiteY36" fmla="*/ 2781837 h 4288665"/>
                <a:gd name="connsiteX37" fmla="*/ 2653048 w 2910625"/>
                <a:gd name="connsiteY37" fmla="*/ 2820473 h 4288665"/>
                <a:gd name="connsiteX38" fmla="*/ 2627290 w 2910625"/>
                <a:gd name="connsiteY38" fmla="*/ 2871989 h 4288665"/>
                <a:gd name="connsiteX39" fmla="*/ 2472744 w 2910625"/>
                <a:gd name="connsiteY39" fmla="*/ 3000778 h 4288665"/>
                <a:gd name="connsiteX40" fmla="*/ 2434107 w 2910625"/>
                <a:gd name="connsiteY40" fmla="*/ 3013656 h 4288665"/>
                <a:gd name="connsiteX41" fmla="*/ 2369713 w 2910625"/>
                <a:gd name="connsiteY41" fmla="*/ 3039414 h 4288665"/>
                <a:gd name="connsiteX42" fmla="*/ 2240924 w 2910625"/>
                <a:gd name="connsiteY42" fmla="*/ 3078051 h 4288665"/>
                <a:gd name="connsiteX43" fmla="*/ 2215166 w 2910625"/>
                <a:gd name="connsiteY43" fmla="*/ 3322749 h 4288665"/>
                <a:gd name="connsiteX44" fmla="*/ 2202287 w 2910625"/>
                <a:gd name="connsiteY44" fmla="*/ 3464417 h 4288665"/>
                <a:gd name="connsiteX45" fmla="*/ 2176530 w 2910625"/>
                <a:gd name="connsiteY45" fmla="*/ 3567448 h 4288665"/>
                <a:gd name="connsiteX46" fmla="*/ 2137893 w 2910625"/>
                <a:gd name="connsiteY46" fmla="*/ 3721994 h 4288665"/>
                <a:gd name="connsiteX47" fmla="*/ 2112135 w 2910625"/>
                <a:gd name="connsiteY47" fmla="*/ 3773510 h 4288665"/>
                <a:gd name="connsiteX48" fmla="*/ 2099256 w 2910625"/>
                <a:gd name="connsiteY48" fmla="*/ 3812147 h 4288665"/>
                <a:gd name="connsiteX49" fmla="*/ 2060620 w 2910625"/>
                <a:gd name="connsiteY49" fmla="*/ 3863662 h 4288665"/>
                <a:gd name="connsiteX50" fmla="*/ 2009104 w 2910625"/>
                <a:gd name="connsiteY50" fmla="*/ 3953814 h 4288665"/>
                <a:gd name="connsiteX51" fmla="*/ 1918952 w 2910625"/>
                <a:gd name="connsiteY51" fmla="*/ 4043966 h 4288665"/>
                <a:gd name="connsiteX52" fmla="*/ 1841679 w 2910625"/>
                <a:gd name="connsiteY52" fmla="*/ 4108361 h 4288665"/>
                <a:gd name="connsiteX53" fmla="*/ 1738648 w 2910625"/>
                <a:gd name="connsiteY53" fmla="*/ 4185634 h 4288665"/>
                <a:gd name="connsiteX54" fmla="*/ 1635617 w 2910625"/>
                <a:gd name="connsiteY54" fmla="*/ 4211392 h 4288665"/>
                <a:gd name="connsiteX55" fmla="*/ 1532586 w 2910625"/>
                <a:gd name="connsiteY55" fmla="*/ 4250028 h 4288665"/>
                <a:gd name="connsiteX56" fmla="*/ 1468192 w 2910625"/>
                <a:gd name="connsiteY56" fmla="*/ 4262907 h 4288665"/>
                <a:gd name="connsiteX57" fmla="*/ 1429555 w 2910625"/>
                <a:gd name="connsiteY57" fmla="*/ 4275786 h 4288665"/>
                <a:gd name="connsiteX58" fmla="*/ 1249251 w 2910625"/>
                <a:gd name="connsiteY58" fmla="*/ 4288665 h 4288665"/>
                <a:gd name="connsiteX59" fmla="*/ 1004552 w 2910625"/>
                <a:gd name="connsiteY59" fmla="*/ 4275786 h 4288665"/>
                <a:gd name="connsiteX60" fmla="*/ 862884 w 2910625"/>
                <a:gd name="connsiteY60" fmla="*/ 4211392 h 4288665"/>
                <a:gd name="connsiteX61" fmla="*/ 824248 w 2910625"/>
                <a:gd name="connsiteY61" fmla="*/ 4185634 h 4288665"/>
                <a:gd name="connsiteX62" fmla="*/ 785611 w 2910625"/>
                <a:gd name="connsiteY62" fmla="*/ 4146997 h 4288665"/>
                <a:gd name="connsiteX63" fmla="*/ 708338 w 2910625"/>
                <a:gd name="connsiteY63" fmla="*/ 4121240 h 4288665"/>
                <a:gd name="connsiteX64" fmla="*/ 669701 w 2910625"/>
                <a:gd name="connsiteY64" fmla="*/ 4082603 h 4288665"/>
                <a:gd name="connsiteX65" fmla="*/ 631065 w 2910625"/>
                <a:gd name="connsiteY65" fmla="*/ 4069724 h 4288665"/>
                <a:gd name="connsiteX66" fmla="*/ 540913 w 2910625"/>
                <a:gd name="connsiteY66" fmla="*/ 3979572 h 4288665"/>
                <a:gd name="connsiteX67" fmla="*/ 489397 w 2910625"/>
                <a:gd name="connsiteY67" fmla="*/ 3928056 h 4288665"/>
                <a:gd name="connsiteX68" fmla="*/ 450761 w 2910625"/>
                <a:gd name="connsiteY68" fmla="*/ 3863662 h 4288665"/>
                <a:gd name="connsiteX69" fmla="*/ 373487 w 2910625"/>
                <a:gd name="connsiteY69" fmla="*/ 3747752 h 4288665"/>
                <a:gd name="connsiteX70" fmla="*/ 296214 w 2910625"/>
                <a:gd name="connsiteY70" fmla="*/ 3644721 h 4288665"/>
                <a:gd name="connsiteX71" fmla="*/ 283335 w 2910625"/>
                <a:gd name="connsiteY71" fmla="*/ 3606085 h 4288665"/>
                <a:gd name="connsiteX72" fmla="*/ 244699 w 2910625"/>
                <a:gd name="connsiteY72" fmla="*/ 3554569 h 4288665"/>
                <a:gd name="connsiteX73" fmla="*/ 154546 w 2910625"/>
                <a:gd name="connsiteY73" fmla="*/ 3425780 h 4288665"/>
                <a:gd name="connsiteX74" fmla="*/ 77273 w 2910625"/>
                <a:gd name="connsiteY74" fmla="*/ 3271234 h 4288665"/>
                <a:gd name="connsiteX75" fmla="*/ 38637 w 2910625"/>
                <a:gd name="connsiteY75" fmla="*/ 3206840 h 4288665"/>
                <a:gd name="connsiteX76" fmla="*/ 0 w 2910625"/>
                <a:gd name="connsiteY76" fmla="*/ 3078051 h 4288665"/>
                <a:gd name="connsiteX77" fmla="*/ 38637 w 2910625"/>
                <a:gd name="connsiteY77" fmla="*/ 2807594 h 4288665"/>
                <a:gd name="connsiteX78" fmla="*/ 51515 w 2910625"/>
                <a:gd name="connsiteY78" fmla="*/ 2768958 h 4288665"/>
                <a:gd name="connsiteX79" fmla="*/ 90152 w 2910625"/>
                <a:gd name="connsiteY79" fmla="*/ 2730321 h 4288665"/>
                <a:gd name="connsiteX80" fmla="*/ 141668 w 2910625"/>
                <a:gd name="connsiteY80" fmla="*/ 2704564 h 4288665"/>
                <a:gd name="connsiteX81" fmla="*/ 180304 w 2910625"/>
                <a:gd name="connsiteY81" fmla="*/ 2678806 h 4288665"/>
                <a:gd name="connsiteX82" fmla="*/ 206062 w 2910625"/>
                <a:gd name="connsiteY82" fmla="*/ 2446986 h 4288665"/>
                <a:gd name="connsiteX83" fmla="*/ 218941 w 2910625"/>
                <a:gd name="connsiteY83" fmla="*/ 2318197 h 4288665"/>
                <a:gd name="connsiteX84" fmla="*/ 231820 w 2910625"/>
                <a:gd name="connsiteY84" fmla="*/ 2240924 h 4288665"/>
                <a:gd name="connsiteX85" fmla="*/ 257577 w 2910625"/>
                <a:gd name="connsiteY85" fmla="*/ 2163651 h 4288665"/>
                <a:gd name="connsiteX86" fmla="*/ 270456 w 2910625"/>
                <a:gd name="connsiteY86" fmla="*/ 1970468 h 4288665"/>
                <a:gd name="connsiteX87" fmla="*/ 218941 w 2910625"/>
                <a:gd name="connsiteY87" fmla="*/ 1545465 h 4288665"/>
                <a:gd name="connsiteX88" fmla="*/ 206062 w 2910625"/>
                <a:gd name="connsiteY88" fmla="*/ 1481071 h 4288665"/>
                <a:gd name="connsiteX89" fmla="*/ 128789 w 2910625"/>
                <a:gd name="connsiteY89" fmla="*/ 1352282 h 4288665"/>
                <a:gd name="connsiteX90" fmla="*/ 103031 w 2910625"/>
                <a:gd name="connsiteY90" fmla="*/ 1313645 h 4288665"/>
                <a:gd name="connsiteX91" fmla="*/ 77273 w 2910625"/>
                <a:gd name="connsiteY91" fmla="*/ 1275009 h 4288665"/>
                <a:gd name="connsiteX92" fmla="*/ 51515 w 2910625"/>
                <a:gd name="connsiteY92" fmla="*/ 1081825 h 4288665"/>
                <a:gd name="connsiteX93" fmla="*/ 38637 w 2910625"/>
                <a:gd name="connsiteY93" fmla="*/ 901521 h 4288665"/>
                <a:gd name="connsiteX94" fmla="*/ 25758 w 2910625"/>
                <a:gd name="connsiteY94" fmla="*/ 862885 h 4288665"/>
                <a:gd name="connsiteX95" fmla="*/ 0 w 2910625"/>
                <a:gd name="connsiteY95" fmla="*/ 746975 h 4288665"/>
                <a:gd name="connsiteX96" fmla="*/ 51515 w 2910625"/>
                <a:gd name="connsiteY96" fmla="*/ 425003 h 4288665"/>
                <a:gd name="connsiteX97" fmla="*/ 77273 w 2910625"/>
                <a:gd name="connsiteY97" fmla="*/ 386366 h 4288665"/>
                <a:gd name="connsiteX98" fmla="*/ 128789 w 2910625"/>
                <a:gd name="connsiteY98" fmla="*/ 347730 h 4288665"/>
                <a:gd name="connsiteX99" fmla="*/ 206062 w 2910625"/>
                <a:gd name="connsiteY99" fmla="*/ 309093 h 4288665"/>
                <a:gd name="connsiteX100" fmla="*/ 296214 w 2910625"/>
                <a:gd name="connsiteY100" fmla="*/ 257578 h 4288665"/>
                <a:gd name="connsiteX101" fmla="*/ 412124 w 2910625"/>
                <a:gd name="connsiteY101" fmla="*/ 206062 h 4288665"/>
                <a:gd name="connsiteX102" fmla="*/ 553792 w 2910625"/>
                <a:gd name="connsiteY102" fmla="*/ 193183 h 4288665"/>
                <a:gd name="connsiteX103" fmla="*/ 618186 w 2910625"/>
                <a:gd name="connsiteY103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125014 w 2910625"/>
                <a:gd name="connsiteY14" fmla="*/ 643944 h 4288665"/>
                <a:gd name="connsiteX15" fmla="*/ 2279561 w 2910625"/>
                <a:gd name="connsiteY15" fmla="*/ 682580 h 4288665"/>
                <a:gd name="connsiteX16" fmla="*/ 2369713 w 2910625"/>
                <a:gd name="connsiteY16" fmla="*/ 746975 h 4288665"/>
                <a:gd name="connsiteX17" fmla="*/ 2421228 w 2910625"/>
                <a:gd name="connsiteY17" fmla="*/ 772733 h 4288665"/>
                <a:gd name="connsiteX18" fmla="*/ 2550017 w 2910625"/>
                <a:gd name="connsiteY18" fmla="*/ 927279 h 4288665"/>
                <a:gd name="connsiteX19" fmla="*/ 2627290 w 2910625"/>
                <a:gd name="connsiteY19" fmla="*/ 1017431 h 4288665"/>
                <a:gd name="connsiteX20" fmla="*/ 2678806 w 2910625"/>
                <a:gd name="connsiteY20" fmla="*/ 1120462 h 4288665"/>
                <a:gd name="connsiteX21" fmla="*/ 2743200 w 2910625"/>
                <a:gd name="connsiteY21" fmla="*/ 1262130 h 4288665"/>
                <a:gd name="connsiteX22" fmla="*/ 2807594 w 2910625"/>
                <a:gd name="connsiteY22" fmla="*/ 1403797 h 4288665"/>
                <a:gd name="connsiteX23" fmla="*/ 2833352 w 2910625"/>
                <a:gd name="connsiteY23" fmla="*/ 1455313 h 4288665"/>
                <a:gd name="connsiteX24" fmla="*/ 2884868 w 2910625"/>
                <a:gd name="connsiteY24" fmla="*/ 1584102 h 4288665"/>
                <a:gd name="connsiteX25" fmla="*/ 2897746 w 2910625"/>
                <a:gd name="connsiteY25" fmla="*/ 1635617 h 4288665"/>
                <a:gd name="connsiteX26" fmla="*/ 2910625 w 2910625"/>
                <a:gd name="connsiteY26" fmla="*/ 1674254 h 4288665"/>
                <a:gd name="connsiteX27" fmla="*/ 2897746 w 2910625"/>
                <a:gd name="connsiteY27" fmla="*/ 1828800 h 4288665"/>
                <a:gd name="connsiteX28" fmla="*/ 2871989 w 2910625"/>
                <a:gd name="connsiteY28" fmla="*/ 1918952 h 4288665"/>
                <a:gd name="connsiteX29" fmla="*/ 2846231 w 2910625"/>
                <a:gd name="connsiteY29" fmla="*/ 2060620 h 4288665"/>
                <a:gd name="connsiteX30" fmla="*/ 2807594 w 2910625"/>
                <a:gd name="connsiteY30" fmla="*/ 2434107 h 4288665"/>
                <a:gd name="connsiteX31" fmla="*/ 2781837 w 2910625"/>
                <a:gd name="connsiteY31" fmla="*/ 2550017 h 4288665"/>
                <a:gd name="connsiteX32" fmla="*/ 2768958 w 2910625"/>
                <a:gd name="connsiteY32" fmla="*/ 2588654 h 4288665"/>
                <a:gd name="connsiteX33" fmla="*/ 2743200 w 2910625"/>
                <a:gd name="connsiteY33" fmla="*/ 2640169 h 4288665"/>
                <a:gd name="connsiteX34" fmla="*/ 2691684 w 2910625"/>
                <a:gd name="connsiteY34" fmla="*/ 2743200 h 4288665"/>
                <a:gd name="connsiteX35" fmla="*/ 2678806 w 2910625"/>
                <a:gd name="connsiteY35" fmla="*/ 2781837 h 4288665"/>
                <a:gd name="connsiteX36" fmla="*/ 2653048 w 2910625"/>
                <a:gd name="connsiteY36" fmla="*/ 2820473 h 4288665"/>
                <a:gd name="connsiteX37" fmla="*/ 2627290 w 2910625"/>
                <a:gd name="connsiteY37" fmla="*/ 2871989 h 4288665"/>
                <a:gd name="connsiteX38" fmla="*/ 2472744 w 2910625"/>
                <a:gd name="connsiteY38" fmla="*/ 3000778 h 4288665"/>
                <a:gd name="connsiteX39" fmla="*/ 2434107 w 2910625"/>
                <a:gd name="connsiteY39" fmla="*/ 3013656 h 4288665"/>
                <a:gd name="connsiteX40" fmla="*/ 2369713 w 2910625"/>
                <a:gd name="connsiteY40" fmla="*/ 3039414 h 4288665"/>
                <a:gd name="connsiteX41" fmla="*/ 2240924 w 2910625"/>
                <a:gd name="connsiteY41" fmla="*/ 3078051 h 4288665"/>
                <a:gd name="connsiteX42" fmla="*/ 2215166 w 2910625"/>
                <a:gd name="connsiteY42" fmla="*/ 3322749 h 4288665"/>
                <a:gd name="connsiteX43" fmla="*/ 2202287 w 2910625"/>
                <a:gd name="connsiteY43" fmla="*/ 3464417 h 4288665"/>
                <a:gd name="connsiteX44" fmla="*/ 2176530 w 2910625"/>
                <a:gd name="connsiteY44" fmla="*/ 3567448 h 4288665"/>
                <a:gd name="connsiteX45" fmla="*/ 2137893 w 2910625"/>
                <a:gd name="connsiteY45" fmla="*/ 3721994 h 4288665"/>
                <a:gd name="connsiteX46" fmla="*/ 2112135 w 2910625"/>
                <a:gd name="connsiteY46" fmla="*/ 3773510 h 4288665"/>
                <a:gd name="connsiteX47" fmla="*/ 2099256 w 2910625"/>
                <a:gd name="connsiteY47" fmla="*/ 3812147 h 4288665"/>
                <a:gd name="connsiteX48" fmla="*/ 2060620 w 2910625"/>
                <a:gd name="connsiteY48" fmla="*/ 3863662 h 4288665"/>
                <a:gd name="connsiteX49" fmla="*/ 2009104 w 2910625"/>
                <a:gd name="connsiteY49" fmla="*/ 3953814 h 4288665"/>
                <a:gd name="connsiteX50" fmla="*/ 1918952 w 2910625"/>
                <a:gd name="connsiteY50" fmla="*/ 4043966 h 4288665"/>
                <a:gd name="connsiteX51" fmla="*/ 1841679 w 2910625"/>
                <a:gd name="connsiteY51" fmla="*/ 4108361 h 4288665"/>
                <a:gd name="connsiteX52" fmla="*/ 1738648 w 2910625"/>
                <a:gd name="connsiteY52" fmla="*/ 4185634 h 4288665"/>
                <a:gd name="connsiteX53" fmla="*/ 1635617 w 2910625"/>
                <a:gd name="connsiteY53" fmla="*/ 4211392 h 4288665"/>
                <a:gd name="connsiteX54" fmla="*/ 1532586 w 2910625"/>
                <a:gd name="connsiteY54" fmla="*/ 4250028 h 4288665"/>
                <a:gd name="connsiteX55" fmla="*/ 1468192 w 2910625"/>
                <a:gd name="connsiteY55" fmla="*/ 4262907 h 4288665"/>
                <a:gd name="connsiteX56" fmla="*/ 1429555 w 2910625"/>
                <a:gd name="connsiteY56" fmla="*/ 4275786 h 4288665"/>
                <a:gd name="connsiteX57" fmla="*/ 1249251 w 2910625"/>
                <a:gd name="connsiteY57" fmla="*/ 4288665 h 4288665"/>
                <a:gd name="connsiteX58" fmla="*/ 1004552 w 2910625"/>
                <a:gd name="connsiteY58" fmla="*/ 4275786 h 4288665"/>
                <a:gd name="connsiteX59" fmla="*/ 862884 w 2910625"/>
                <a:gd name="connsiteY59" fmla="*/ 4211392 h 4288665"/>
                <a:gd name="connsiteX60" fmla="*/ 824248 w 2910625"/>
                <a:gd name="connsiteY60" fmla="*/ 4185634 h 4288665"/>
                <a:gd name="connsiteX61" fmla="*/ 785611 w 2910625"/>
                <a:gd name="connsiteY61" fmla="*/ 4146997 h 4288665"/>
                <a:gd name="connsiteX62" fmla="*/ 708338 w 2910625"/>
                <a:gd name="connsiteY62" fmla="*/ 4121240 h 4288665"/>
                <a:gd name="connsiteX63" fmla="*/ 669701 w 2910625"/>
                <a:gd name="connsiteY63" fmla="*/ 4082603 h 4288665"/>
                <a:gd name="connsiteX64" fmla="*/ 631065 w 2910625"/>
                <a:gd name="connsiteY64" fmla="*/ 4069724 h 4288665"/>
                <a:gd name="connsiteX65" fmla="*/ 540913 w 2910625"/>
                <a:gd name="connsiteY65" fmla="*/ 3979572 h 4288665"/>
                <a:gd name="connsiteX66" fmla="*/ 489397 w 2910625"/>
                <a:gd name="connsiteY66" fmla="*/ 3928056 h 4288665"/>
                <a:gd name="connsiteX67" fmla="*/ 450761 w 2910625"/>
                <a:gd name="connsiteY67" fmla="*/ 3863662 h 4288665"/>
                <a:gd name="connsiteX68" fmla="*/ 373487 w 2910625"/>
                <a:gd name="connsiteY68" fmla="*/ 3747752 h 4288665"/>
                <a:gd name="connsiteX69" fmla="*/ 296214 w 2910625"/>
                <a:gd name="connsiteY69" fmla="*/ 3644721 h 4288665"/>
                <a:gd name="connsiteX70" fmla="*/ 283335 w 2910625"/>
                <a:gd name="connsiteY70" fmla="*/ 3606085 h 4288665"/>
                <a:gd name="connsiteX71" fmla="*/ 244699 w 2910625"/>
                <a:gd name="connsiteY71" fmla="*/ 3554569 h 4288665"/>
                <a:gd name="connsiteX72" fmla="*/ 154546 w 2910625"/>
                <a:gd name="connsiteY72" fmla="*/ 3425780 h 4288665"/>
                <a:gd name="connsiteX73" fmla="*/ 77273 w 2910625"/>
                <a:gd name="connsiteY73" fmla="*/ 3271234 h 4288665"/>
                <a:gd name="connsiteX74" fmla="*/ 38637 w 2910625"/>
                <a:gd name="connsiteY74" fmla="*/ 3206840 h 4288665"/>
                <a:gd name="connsiteX75" fmla="*/ 0 w 2910625"/>
                <a:gd name="connsiteY75" fmla="*/ 3078051 h 4288665"/>
                <a:gd name="connsiteX76" fmla="*/ 38637 w 2910625"/>
                <a:gd name="connsiteY76" fmla="*/ 2807594 h 4288665"/>
                <a:gd name="connsiteX77" fmla="*/ 51515 w 2910625"/>
                <a:gd name="connsiteY77" fmla="*/ 2768958 h 4288665"/>
                <a:gd name="connsiteX78" fmla="*/ 90152 w 2910625"/>
                <a:gd name="connsiteY78" fmla="*/ 2730321 h 4288665"/>
                <a:gd name="connsiteX79" fmla="*/ 141668 w 2910625"/>
                <a:gd name="connsiteY79" fmla="*/ 2704564 h 4288665"/>
                <a:gd name="connsiteX80" fmla="*/ 180304 w 2910625"/>
                <a:gd name="connsiteY80" fmla="*/ 2678806 h 4288665"/>
                <a:gd name="connsiteX81" fmla="*/ 206062 w 2910625"/>
                <a:gd name="connsiteY81" fmla="*/ 2446986 h 4288665"/>
                <a:gd name="connsiteX82" fmla="*/ 218941 w 2910625"/>
                <a:gd name="connsiteY82" fmla="*/ 2318197 h 4288665"/>
                <a:gd name="connsiteX83" fmla="*/ 231820 w 2910625"/>
                <a:gd name="connsiteY83" fmla="*/ 2240924 h 4288665"/>
                <a:gd name="connsiteX84" fmla="*/ 257577 w 2910625"/>
                <a:gd name="connsiteY84" fmla="*/ 2163651 h 4288665"/>
                <a:gd name="connsiteX85" fmla="*/ 270456 w 2910625"/>
                <a:gd name="connsiteY85" fmla="*/ 1970468 h 4288665"/>
                <a:gd name="connsiteX86" fmla="*/ 218941 w 2910625"/>
                <a:gd name="connsiteY86" fmla="*/ 1545465 h 4288665"/>
                <a:gd name="connsiteX87" fmla="*/ 206062 w 2910625"/>
                <a:gd name="connsiteY87" fmla="*/ 1481071 h 4288665"/>
                <a:gd name="connsiteX88" fmla="*/ 128789 w 2910625"/>
                <a:gd name="connsiteY88" fmla="*/ 1352282 h 4288665"/>
                <a:gd name="connsiteX89" fmla="*/ 103031 w 2910625"/>
                <a:gd name="connsiteY89" fmla="*/ 1313645 h 4288665"/>
                <a:gd name="connsiteX90" fmla="*/ 77273 w 2910625"/>
                <a:gd name="connsiteY90" fmla="*/ 1275009 h 4288665"/>
                <a:gd name="connsiteX91" fmla="*/ 51515 w 2910625"/>
                <a:gd name="connsiteY91" fmla="*/ 1081825 h 4288665"/>
                <a:gd name="connsiteX92" fmla="*/ 38637 w 2910625"/>
                <a:gd name="connsiteY92" fmla="*/ 901521 h 4288665"/>
                <a:gd name="connsiteX93" fmla="*/ 25758 w 2910625"/>
                <a:gd name="connsiteY93" fmla="*/ 862885 h 4288665"/>
                <a:gd name="connsiteX94" fmla="*/ 0 w 2910625"/>
                <a:gd name="connsiteY94" fmla="*/ 746975 h 4288665"/>
                <a:gd name="connsiteX95" fmla="*/ 51515 w 2910625"/>
                <a:gd name="connsiteY95" fmla="*/ 425003 h 4288665"/>
                <a:gd name="connsiteX96" fmla="*/ 77273 w 2910625"/>
                <a:gd name="connsiteY96" fmla="*/ 386366 h 4288665"/>
                <a:gd name="connsiteX97" fmla="*/ 128789 w 2910625"/>
                <a:gd name="connsiteY97" fmla="*/ 347730 h 4288665"/>
                <a:gd name="connsiteX98" fmla="*/ 206062 w 2910625"/>
                <a:gd name="connsiteY98" fmla="*/ 309093 h 4288665"/>
                <a:gd name="connsiteX99" fmla="*/ 296214 w 2910625"/>
                <a:gd name="connsiteY99" fmla="*/ 257578 h 4288665"/>
                <a:gd name="connsiteX100" fmla="*/ 412124 w 2910625"/>
                <a:gd name="connsiteY100" fmla="*/ 206062 h 4288665"/>
                <a:gd name="connsiteX101" fmla="*/ 553792 w 2910625"/>
                <a:gd name="connsiteY101" fmla="*/ 193183 h 4288665"/>
                <a:gd name="connsiteX102" fmla="*/ 618186 w 2910625"/>
                <a:gd name="connsiteY102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2034862 w 2910625"/>
                <a:gd name="connsiteY11" fmla="*/ 425003 h 4288665"/>
                <a:gd name="connsiteX12" fmla="*/ 2034862 w 2910625"/>
                <a:gd name="connsiteY12" fmla="*/ 425003 h 4288665"/>
                <a:gd name="connsiteX13" fmla="*/ 2125014 w 2910625"/>
                <a:gd name="connsiteY13" fmla="*/ 643944 h 4288665"/>
                <a:gd name="connsiteX14" fmla="*/ 2279561 w 2910625"/>
                <a:gd name="connsiteY14" fmla="*/ 682580 h 4288665"/>
                <a:gd name="connsiteX15" fmla="*/ 2369713 w 2910625"/>
                <a:gd name="connsiteY15" fmla="*/ 746975 h 4288665"/>
                <a:gd name="connsiteX16" fmla="*/ 2421228 w 2910625"/>
                <a:gd name="connsiteY16" fmla="*/ 772733 h 4288665"/>
                <a:gd name="connsiteX17" fmla="*/ 2550017 w 2910625"/>
                <a:gd name="connsiteY17" fmla="*/ 927279 h 4288665"/>
                <a:gd name="connsiteX18" fmla="*/ 2627290 w 2910625"/>
                <a:gd name="connsiteY18" fmla="*/ 1017431 h 4288665"/>
                <a:gd name="connsiteX19" fmla="*/ 2678806 w 2910625"/>
                <a:gd name="connsiteY19" fmla="*/ 1120462 h 4288665"/>
                <a:gd name="connsiteX20" fmla="*/ 2743200 w 2910625"/>
                <a:gd name="connsiteY20" fmla="*/ 1262130 h 4288665"/>
                <a:gd name="connsiteX21" fmla="*/ 2807594 w 2910625"/>
                <a:gd name="connsiteY21" fmla="*/ 1403797 h 4288665"/>
                <a:gd name="connsiteX22" fmla="*/ 2833352 w 2910625"/>
                <a:gd name="connsiteY22" fmla="*/ 1455313 h 4288665"/>
                <a:gd name="connsiteX23" fmla="*/ 2884868 w 2910625"/>
                <a:gd name="connsiteY23" fmla="*/ 1584102 h 4288665"/>
                <a:gd name="connsiteX24" fmla="*/ 2897746 w 2910625"/>
                <a:gd name="connsiteY24" fmla="*/ 1635617 h 4288665"/>
                <a:gd name="connsiteX25" fmla="*/ 2910625 w 2910625"/>
                <a:gd name="connsiteY25" fmla="*/ 1674254 h 4288665"/>
                <a:gd name="connsiteX26" fmla="*/ 2897746 w 2910625"/>
                <a:gd name="connsiteY26" fmla="*/ 1828800 h 4288665"/>
                <a:gd name="connsiteX27" fmla="*/ 2871989 w 2910625"/>
                <a:gd name="connsiteY27" fmla="*/ 1918952 h 4288665"/>
                <a:gd name="connsiteX28" fmla="*/ 2846231 w 2910625"/>
                <a:gd name="connsiteY28" fmla="*/ 2060620 h 4288665"/>
                <a:gd name="connsiteX29" fmla="*/ 2807594 w 2910625"/>
                <a:gd name="connsiteY29" fmla="*/ 2434107 h 4288665"/>
                <a:gd name="connsiteX30" fmla="*/ 2781837 w 2910625"/>
                <a:gd name="connsiteY30" fmla="*/ 2550017 h 4288665"/>
                <a:gd name="connsiteX31" fmla="*/ 2768958 w 2910625"/>
                <a:gd name="connsiteY31" fmla="*/ 2588654 h 4288665"/>
                <a:gd name="connsiteX32" fmla="*/ 2743200 w 2910625"/>
                <a:gd name="connsiteY32" fmla="*/ 2640169 h 4288665"/>
                <a:gd name="connsiteX33" fmla="*/ 2691684 w 2910625"/>
                <a:gd name="connsiteY33" fmla="*/ 2743200 h 4288665"/>
                <a:gd name="connsiteX34" fmla="*/ 2678806 w 2910625"/>
                <a:gd name="connsiteY34" fmla="*/ 2781837 h 4288665"/>
                <a:gd name="connsiteX35" fmla="*/ 2653048 w 2910625"/>
                <a:gd name="connsiteY35" fmla="*/ 2820473 h 4288665"/>
                <a:gd name="connsiteX36" fmla="*/ 2627290 w 2910625"/>
                <a:gd name="connsiteY36" fmla="*/ 2871989 h 4288665"/>
                <a:gd name="connsiteX37" fmla="*/ 2472744 w 2910625"/>
                <a:gd name="connsiteY37" fmla="*/ 3000778 h 4288665"/>
                <a:gd name="connsiteX38" fmla="*/ 2434107 w 2910625"/>
                <a:gd name="connsiteY38" fmla="*/ 3013656 h 4288665"/>
                <a:gd name="connsiteX39" fmla="*/ 2369713 w 2910625"/>
                <a:gd name="connsiteY39" fmla="*/ 3039414 h 4288665"/>
                <a:gd name="connsiteX40" fmla="*/ 2240924 w 2910625"/>
                <a:gd name="connsiteY40" fmla="*/ 3078051 h 4288665"/>
                <a:gd name="connsiteX41" fmla="*/ 2215166 w 2910625"/>
                <a:gd name="connsiteY41" fmla="*/ 3322749 h 4288665"/>
                <a:gd name="connsiteX42" fmla="*/ 2202287 w 2910625"/>
                <a:gd name="connsiteY42" fmla="*/ 3464417 h 4288665"/>
                <a:gd name="connsiteX43" fmla="*/ 2176530 w 2910625"/>
                <a:gd name="connsiteY43" fmla="*/ 3567448 h 4288665"/>
                <a:gd name="connsiteX44" fmla="*/ 2137893 w 2910625"/>
                <a:gd name="connsiteY44" fmla="*/ 3721994 h 4288665"/>
                <a:gd name="connsiteX45" fmla="*/ 2112135 w 2910625"/>
                <a:gd name="connsiteY45" fmla="*/ 3773510 h 4288665"/>
                <a:gd name="connsiteX46" fmla="*/ 2099256 w 2910625"/>
                <a:gd name="connsiteY46" fmla="*/ 3812147 h 4288665"/>
                <a:gd name="connsiteX47" fmla="*/ 2060620 w 2910625"/>
                <a:gd name="connsiteY47" fmla="*/ 3863662 h 4288665"/>
                <a:gd name="connsiteX48" fmla="*/ 2009104 w 2910625"/>
                <a:gd name="connsiteY48" fmla="*/ 3953814 h 4288665"/>
                <a:gd name="connsiteX49" fmla="*/ 1918952 w 2910625"/>
                <a:gd name="connsiteY49" fmla="*/ 4043966 h 4288665"/>
                <a:gd name="connsiteX50" fmla="*/ 1841679 w 2910625"/>
                <a:gd name="connsiteY50" fmla="*/ 4108361 h 4288665"/>
                <a:gd name="connsiteX51" fmla="*/ 1738648 w 2910625"/>
                <a:gd name="connsiteY51" fmla="*/ 4185634 h 4288665"/>
                <a:gd name="connsiteX52" fmla="*/ 1635617 w 2910625"/>
                <a:gd name="connsiteY52" fmla="*/ 4211392 h 4288665"/>
                <a:gd name="connsiteX53" fmla="*/ 1532586 w 2910625"/>
                <a:gd name="connsiteY53" fmla="*/ 4250028 h 4288665"/>
                <a:gd name="connsiteX54" fmla="*/ 1468192 w 2910625"/>
                <a:gd name="connsiteY54" fmla="*/ 4262907 h 4288665"/>
                <a:gd name="connsiteX55" fmla="*/ 1429555 w 2910625"/>
                <a:gd name="connsiteY55" fmla="*/ 4275786 h 4288665"/>
                <a:gd name="connsiteX56" fmla="*/ 1249251 w 2910625"/>
                <a:gd name="connsiteY56" fmla="*/ 4288665 h 4288665"/>
                <a:gd name="connsiteX57" fmla="*/ 1004552 w 2910625"/>
                <a:gd name="connsiteY57" fmla="*/ 4275786 h 4288665"/>
                <a:gd name="connsiteX58" fmla="*/ 862884 w 2910625"/>
                <a:gd name="connsiteY58" fmla="*/ 4211392 h 4288665"/>
                <a:gd name="connsiteX59" fmla="*/ 824248 w 2910625"/>
                <a:gd name="connsiteY59" fmla="*/ 4185634 h 4288665"/>
                <a:gd name="connsiteX60" fmla="*/ 785611 w 2910625"/>
                <a:gd name="connsiteY60" fmla="*/ 4146997 h 4288665"/>
                <a:gd name="connsiteX61" fmla="*/ 708338 w 2910625"/>
                <a:gd name="connsiteY61" fmla="*/ 4121240 h 4288665"/>
                <a:gd name="connsiteX62" fmla="*/ 669701 w 2910625"/>
                <a:gd name="connsiteY62" fmla="*/ 4082603 h 4288665"/>
                <a:gd name="connsiteX63" fmla="*/ 631065 w 2910625"/>
                <a:gd name="connsiteY63" fmla="*/ 4069724 h 4288665"/>
                <a:gd name="connsiteX64" fmla="*/ 540913 w 2910625"/>
                <a:gd name="connsiteY64" fmla="*/ 3979572 h 4288665"/>
                <a:gd name="connsiteX65" fmla="*/ 489397 w 2910625"/>
                <a:gd name="connsiteY65" fmla="*/ 3928056 h 4288665"/>
                <a:gd name="connsiteX66" fmla="*/ 450761 w 2910625"/>
                <a:gd name="connsiteY66" fmla="*/ 3863662 h 4288665"/>
                <a:gd name="connsiteX67" fmla="*/ 373487 w 2910625"/>
                <a:gd name="connsiteY67" fmla="*/ 3747752 h 4288665"/>
                <a:gd name="connsiteX68" fmla="*/ 296214 w 2910625"/>
                <a:gd name="connsiteY68" fmla="*/ 3644721 h 4288665"/>
                <a:gd name="connsiteX69" fmla="*/ 283335 w 2910625"/>
                <a:gd name="connsiteY69" fmla="*/ 3606085 h 4288665"/>
                <a:gd name="connsiteX70" fmla="*/ 244699 w 2910625"/>
                <a:gd name="connsiteY70" fmla="*/ 3554569 h 4288665"/>
                <a:gd name="connsiteX71" fmla="*/ 154546 w 2910625"/>
                <a:gd name="connsiteY71" fmla="*/ 3425780 h 4288665"/>
                <a:gd name="connsiteX72" fmla="*/ 77273 w 2910625"/>
                <a:gd name="connsiteY72" fmla="*/ 3271234 h 4288665"/>
                <a:gd name="connsiteX73" fmla="*/ 38637 w 2910625"/>
                <a:gd name="connsiteY73" fmla="*/ 3206840 h 4288665"/>
                <a:gd name="connsiteX74" fmla="*/ 0 w 2910625"/>
                <a:gd name="connsiteY74" fmla="*/ 3078051 h 4288665"/>
                <a:gd name="connsiteX75" fmla="*/ 38637 w 2910625"/>
                <a:gd name="connsiteY75" fmla="*/ 2807594 h 4288665"/>
                <a:gd name="connsiteX76" fmla="*/ 51515 w 2910625"/>
                <a:gd name="connsiteY76" fmla="*/ 2768958 h 4288665"/>
                <a:gd name="connsiteX77" fmla="*/ 90152 w 2910625"/>
                <a:gd name="connsiteY77" fmla="*/ 2730321 h 4288665"/>
                <a:gd name="connsiteX78" fmla="*/ 141668 w 2910625"/>
                <a:gd name="connsiteY78" fmla="*/ 2704564 h 4288665"/>
                <a:gd name="connsiteX79" fmla="*/ 180304 w 2910625"/>
                <a:gd name="connsiteY79" fmla="*/ 2678806 h 4288665"/>
                <a:gd name="connsiteX80" fmla="*/ 206062 w 2910625"/>
                <a:gd name="connsiteY80" fmla="*/ 2446986 h 4288665"/>
                <a:gd name="connsiteX81" fmla="*/ 218941 w 2910625"/>
                <a:gd name="connsiteY81" fmla="*/ 2318197 h 4288665"/>
                <a:gd name="connsiteX82" fmla="*/ 231820 w 2910625"/>
                <a:gd name="connsiteY82" fmla="*/ 2240924 h 4288665"/>
                <a:gd name="connsiteX83" fmla="*/ 257577 w 2910625"/>
                <a:gd name="connsiteY83" fmla="*/ 2163651 h 4288665"/>
                <a:gd name="connsiteX84" fmla="*/ 270456 w 2910625"/>
                <a:gd name="connsiteY84" fmla="*/ 1970468 h 4288665"/>
                <a:gd name="connsiteX85" fmla="*/ 218941 w 2910625"/>
                <a:gd name="connsiteY85" fmla="*/ 1545465 h 4288665"/>
                <a:gd name="connsiteX86" fmla="*/ 206062 w 2910625"/>
                <a:gd name="connsiteY86" fmla="*/ 1481071 h 4288665"/>
                <a:gd name="connsiteX87" fmla="*/ 128789 w 2910625"/>
                <a:gd name="connsiteY87" fmla="*/ 1352282 h 4288665"/>
                <a:gd name="connsiteX88" fmla="*/ 103031 w 2910625"/>
                <a:gd name="connsiteY88" fmla="*/ 1313645 h 4288665"/>
                <a:gd name="connsiteX89" fmla="*/ 77273 w 2910625"/>
                <a:gd name="connsiteY89" fmla="*/ 1275009 h 4288665"/>
                <a:gd name="connsiteX90" fmla="*/ 51515 w 2910625"/>
                <a:gd name="connsiteY90" fmla="*/ 1081825 h 4288665"/>
                <a:gd name="connsiteX91" fmla="*/ 38637 w 2910625"/>
                <a:gd name="connsiteY91" fmla="*/ 901521 h 4288665"/>
                <a:gd name="connsiteX92" fmla="*/ 25758 w 2910625"/>
                <a:gd name="connsiteY92" fmla="*/ 862885 h 4288665"/>
                <a:gd name="connsiteX93" fmla="*/ 0 w 2910625"/>
                <a:gd name="connsiteY93" fmla="*/ 746975 h 4288665"/>
                <a:gd name="connsiteX94" fmla="*/ 51515 w 2910625"/>
                <a:gd name="connsiteY94" fmla="*/ 425003 h 4288665"/>
                <a:gd name="connsiteX95" fmla="*/ 77273 w 2910625"/>
                <a:gd name="connsiteY95" fmla="*/ 386366 h 4288665"/>
                <a:gd name="connsiteX96" fmla="*/ 128789 w 2910625"/>
                <a:gd name="connsiteY96" fmla="*/ 347730 h 4288665"/>
                <a:gd name="connsiteX97" fmla="*/ 206062 w 2910625"/>
                <a:gd name="connsiteY97" fmla="*/ 309093 h 4288665"/>
                <a:gd name="connsiteX98" fmla="*/ 296214 w 2910625"/>
                <a:gd name="connsiteY98" fmla="*/ 257578 h 4288665"/>
                <a:gd name="connsiteX99" fmla="*/ 412124 w 2910625"/>
                <a:gd name="connsiteY99" fmla="*/ 206062 h 4288665"/>
                <a:gd name="connsiteX100" fmla="*/ 553792 w 2910625"/>
                <a:gd name="connsiteY100" fmla="*/ 193183 h 4288665"/>
                <a:gd name="connsiteX101" fmla="*/ 618186 w 2910625"/>
                <a:gd name="connsiteY101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2034862 w 2910625"/>
                <a:gd name="connsiteY10" fmla="*/ 425003 h 4288665"/>
                <a:gd name="connsiteX11" fmla="*/ 2034862 w 2910625"/>
                <a:gd name="connsiteY11" fmla="*/ 425003 h 4288665"/>
                <a:gd name="connsiteX12" fmla="*/ 2125014 w 2910625"/>
                <a:gd name="connsiteY12" fmla="*/ 643944 h 4288665"/>
                <a:gd name="connsiteX13" fmla="*/ 2279561 w 2910625"/>
                <a:gd name="connsiteY13" fmla="*/ 682580 h 4288665"/>
                <a:gd name="connsiteX14" fmla="*/ 2369713 w 2910625"/>
                <a:gd name="connsiteY14" fmla="*/ 746975 h 4288665"/>
                <a:gd name="connsiteX15" fmla="*/ 2421228 w 2910625"/>
                <a:gd name="connsiteY15" fmla="*/ 772733 h 4288665"/>
                <a:gd name="connsiteX16" fmla="*/ 2550017 w 2910625"/>
                <a:gd name="connsiteY16" fmla="*/ 927279 h 4288665"/>
                <a:gd name="connsiteX17" fmla="*/ 2627290 w 2910625"/>
                <a:gd name="connsiteY17" fmla="*/ 1017431 h 4288665"/>
                <a:gd name="connsiteX18" fmla="*/ 2678806 w 2910625"/>
                <a:gd name="connsiteY18" fmla="*/ 1120462 h 4288665"/>
                <a:gd name="connsiteX19" fmla="*/ 2743200 w 2910625"/>
                <a:gd name="connsiteY19" fmla="*/ 1262130 h 4288665"/>
                <a:gd name="connsiteX20" fmla="*/ 2807594 w 2910625"/>
                <a:gd name="connsiteY20" fmla="*/ 1403797 h 4288665"/>
                <a:gd name="connsiteX21" fmla="*/ 2833352 w 2910625"/>
                <a:gd name="connsiteY21" fmla="*/ 1455313 h 4288665"/>
                <a:gd name="connsiteX22" fmla="*/ 2884868 w 2910625"/>
                <a:gd name="connsiteY22" fmla="*/ 1584102 h 4288665"/>
                <a:gd name="connsiteX23" fmla="*/ 2897746 w 2910625"/>
                <a:gd name="connsiteY23" fmla="*/ 1635617 h 4288665"/>
                <a:gd name="connsiteX24" fmla="*/ 2910625 w 2910625"/>
                <a:gd name="connsiteY24" fmla="*/ 1674254 h 4288665"/>
                <a:gd name="connsiteX25" fmla="*/ 2897746 w 2910625"/>
                <a:gd name="connsiteY25" fmla="*/ 1828800 h 4288665"/>
                <a:gd name="connsiteX26" fmla="*/ 2871989 w 2910625"/>
                <a:gd name="connsiteY26" fmla="*/ 1918952 h 4288665"/>
                <a:gd name="connsiteX27" fmla="*/ 2846231 w 2910625"/>
                <a:gd name="connsiteY27" fmla="*/ 2060620 h 4288665"/>
                <a:gd name="connsiteX28" fmla="*/ 2807594 w 2910625"/>
                <a:gd name="connsiteY28" fmla="*/ 2434107 h 4288665"/>
                <a:gd name="connsiteX29" fmla="*/ 2781837 w 2910625"/>
                <a:gd name="connsiteY29" fmla="*/ 2550017 h 4288665"/>
                <a:gd name="connsiteX30" fmla="*/ 2768958 w 2910625"/>
                <a:gd name="connsiteY30" fmla="*/ 2588654 h 4288665"/>
                <a:gd name="connsiteX31" fmla="*/ 2743200 w 2910625"/>
                <a:gd name="connsiteY31" fmla="*/ 2640169 h 4288665"/>
                <a:gd name="connsiteX32" fmla="*/ 2691684 w 2910625"/>
                <a:gd name="connsiteY32" fmla="*/ 2743200 h 4288665"/>
                <a:gd name="connsiteX33" fmla="*/ 2678806 w 2910625"/>
                <a:gd name="connsiteY33" fmla="*/ 2781837 h 4288665"/>
                <a:gd name="connsiteX34" fmla="*/ 2653048 w 2910625"/>
                <a:gd name="connsiteY34" fmla="*/ 2820473 h 4288665"/>
                <a:gd name="connsiteX35" fmla="*/ 2627290 w 2910625"/>
                <a:gd name="connsiteY35" fmla="*/ 2871989 h 4288665"/>
                <a:gd name="connsiteX36" fmla="*/ 2472744 w 2910625"/>
                <a:gd name="connsiteY36" fmla="*/ 3000778 h 4288665"/>
                <a:gd name="connsiteX37" fmla="*/ 2434107 w 2910625"/>
                <a:gd name="connsiteY37" fmla="*/ 3013656 h 4288665"/>
                <a:gd name="connsiteX38" fmla="*/ 2369713 w 2910625"/>
                <a:gd name="connsiteY38" fmla="*/ 3039414 h 4288665"/>
                <a:gd name="connsiteX39" fmla="*/ 2240924 w 2910625"/>
                <a:gd name="connsiteY39" fmla="*/ 3078051 h 4288665"/>
                <a:gd name="connsiteX40" fmla="*/ 2215166 w 2910625"/>
                <a:gd name="connsiteY40" fmla="*/ 3322749 h 4288665"/>
                <a:gd name="connsiteX41" fmla="*/ 2202287 w 2910625"/>
                <a:gd name="connsiteY41" fmla="*/ 3464417 h 4288665"/>
                <a:gd name="connsiteX42" fmla="*/ 2176530 w 2910625"/>
                <a:gd name="connsiteY42" fmla="*/ 3567448 h 4288665"/>
                <a:gd name="connsiteX43" fmla="*/ 2137893 w 2910625"/>
                <a:gd name="connsiteY43" fmla="*/ 3721994 h 4288665"/>
                <a:gd name="connsiteX44" fmla="*/ 2112135 w 2910625"/>
                <a:gd name="connsiteY44" fmla="*/ 3773510 h 4288665"/>
                <a:gd name="connsiteX45" fmla="*/ 2099256 w 2910625"/>
                <a:gd name="connsiteY45" fmla="*/ 3812147 h 4288665"/>
                <a:gd name="connsiteX46" fmla="*/ 2060620 w 2910625"/>
                <a:gd name="connsiteY46" fmla="*/ 3863662 h 4288665"/>
                <a:gd name="connsiteX47" fmla="*/ 2009104 w 2910625"/>
                <a:gd name="connsiteY47" fmla="*/ 3953814 h 4288665"/>
                <a:gd name="connsiteX48" fmla="*/ 1918952 w 2910625"/>
                <a:gd name="connsiteY48" fmla="*/ 4043966 h 4288665"/>
                <a:gd name="connsiteX49" fmla="*/ 1841679 w 2910625"/>
                <a:gd name="connsiteY49" fmla="*/ 4108361 h 4288665"/>
                <a:gd name="connsiteX50" fmla="*/ 1738648 w 2910625"/>
                <a:gd name="connsiteY50" fmla="*/ 4185634 h 4288665"/>
                <a:gd name="connsiteX51" fmla="*/ 1635617 w 2910625"/>
                <a:gd name="connsiteY51" fmla="*/ 4211392 h 4288665"/>
                <a:gd name="connsiteX52" fmla="*/ 1532586 w 2910625"/>
                <a:gd name="connsiteY52" fmla="*/ 4250028 h 4288665"/>
                <a:gd name="connsiteX53" fmla="*/ 1468192 w 2910625"/>
                <a:gd name="connsiteY53" fmla="*/ 4262907 h 4288665"/>
                <a:gd name="connsiteX54" fmla="*/ 1429555 w 2910625"/>
                <a:gd name="connsiteY54" fmla="*/ 4275786 h 4288665"/>
                <a:gd name="connsiteX55" fmla="*/ 1249251 w 2910625"/>
                <a:gd name="connsiteY55" fmla="*/ 4288665 h 4288665"/>
                <a:gd name="connsiteX56" fmla="*/ 1004552 w 2910625"/>
                <a:gd name="connsiteY56" fmla="*/ 4275786 h 4288665"/>
                <a:gd name="connsiteX57" fmla="*/ 862884 w 2910625"/>
                <a:gd name="connsiteY57" fmla="*/ 4211392 h 4288665"/>
                <a:gd name="connsiteX58" fmla="*/ 824248 w 2910625"/>
                <a:gd name="connsiteY58" fmla="*/ 4185634 h 4288665"/>
                <a:gd name="connsiteX59" fmla="*/ 785611 w 2910625"/>
                <a:gd name="connsiteY59" fmla="*/ 4146997 h 4288665"/>
                <a:gd name="connsiteX60" fmla="*/ 708338 w 2910625"/>
                <a:gd name="connsiteY60" fmla="*/ 4121240 h 4288665"/>
                <a:gd name="connsiteX61" fmla="*/ 669701 w 2910625"/>
                <a:gd name="connsiteY61" fmla="*/ 4082603 h 4288665"/>
                <a:gd name="connsiteX62" fmla="*/ 631065 w 2910625"/>
                <a:gd name="connsiteY62" fmla="*/ 4069724 h 4288665"/>
                <a:gd name="connsiteX63" fmla="*/ 540913 w 2910625"/>
                <a:gd name="connsiteY63" fmla="*/ 3979572 h 4288665"/>
                <a:gd name="connsiteX64" fmla="*/ 489397 w 2910625"/>
                <a:gd name="connsiteY64" fmla="*/ 3928056 h 4288665"/>
                <a:gd name="connsiteX65" fmla="*/ 450761 w 2910625"/>
                <a:gd name="connsiteY65" fmla="*/ 3863662 h 4288665"/>
                <a:gd name="connsiteX66" fmla="*/ 373487 w 2910625"/>
                <a:gd name="connsiteY66" fmla="*/ 3747752 h 4288665"/>
                <a:gd name="connsiteX67" fmla="*/ 296214 w 2910625"/>
                <a:gd name="connsiteY67" fmla="*/ 3644721 h 4288665"/>
                <a:gd name="connsiteX68" fmla="*/ 283335 w 2910625"/>
                <a:gd name="connsiteY68" fmla="*/ 3606085 h 4288665"/>
                <a:gd name="connsiteX69" fmla="*/ 244699 w 2910625"/>
                <a:gd name="connsiteY69" fmla="*/ 3554569 h 4288665"/>
                <a:gd name="connsiteX70" fmla="*/ 154546 w 2910625"/>
                <a:gd name="connsiteY70" fmla="*/ 3425780 h 4288665"/>
                <a:gd name="connsiteX71" fmla="*/ 77273 w 2910625"/>
                <a:gd name="connsiteY71" fmla="*/ 3271234 h 4288665"/>
                <a:gd name="connsiteX72" fmla="*/ 38637 w 2910625"/>
                <a:gd name="connsiteY72" fmla="*/ 3206840 h 4288665"/>
                <a:gd name="connsiteX73" fmla="*/ 0 w 2910625"/>
                <a:gd name="connsiteY73" fmla="*/ 3078051 h 4288665"/>
                <a:gd name="connsiteX74" fmla="*/ 38637 w 2910625"/>
                <a:gd name="connsiteY74" fmla="*/ 2807594 h 4288665"/>
                <a:gd name="connsiteX75" fmla="*/ 51515 w 2910625"/>
                <a:gd name="connsiteY75" fmla="*/ 2768958 h 4288665"/>
                <a:gd name="connsiteX76" fmla="*/ 90152 w 2910625"/>
                <a:gd name="connsiteY76" fmla="*/ 2730321 h 4288665"/>
                <a:gd name="connsiteX77" fmla="*/ 141668 w 2910625"/>
                <a:gd name="connsiteY77" fmla="*/ 2704564 h 4288665"/>
                <a:gd name="connsiteX78" fmla="*/ 180304 w 2910625"/>
                <a:gd name="connsiteY78" fmla="*/ 2678806 h 4288665"/>
                <a:gd name="connsiteX79" fmla="*/ 206062 w 2910625"/>
                <a:gd name="connsiteY79" fmla="*/ 2446986 h 4288665"/>
                <a:gd name="connsiteX80" fmla="*/ 218941 w 2910625"/>
                <a:gd name="connsiteY80" fmla="*/ 2318197 h 4288665"/>
                <a:gd name="connsiteX81" fmla="*/ 231820 w 2910625"/>
                <a:gd name="connsiteY81" fmla="*/ 2240924 h 4288665"/>
                <a:gd name="connsiteX82" fmla="*/ 257577 w 2910625"/>
                <a:gd name="connsiteY82" fmla="*/ 2163651 h 4288665"/>
                <a:gd name="connsiteX83" fmla="*/ 270456 w 2910625"/>
                <a:gd name="connsiteY83" fmla="*/ 1970468 h 4288665"/>
                <a:gd name="connsiteX84" fmla="*/ 218941 w 2910625"/>
                <a:gd name="connsiteY84" fmla="*/ 1545465 h 4288665"/>
                <a:gd name="connsiteX85" fmla="*/ 206062 w 2910625"/>
                <a:gd name="connsiteY85" fmla="*/ 1481071 h 4288665"/>
                <a:gd name="connsiteX86" fmla="*/ 128789 w 2910625"/>
                <a:gd name="connsiteY86" fmla="*/ 1352282 h 4288665"/>
                <a:gd name="connsiteX87" fmla="*/ 103031 w 2910625"/>
                <a:gd name="connsiteY87" fmla="*/ 1313645 h 4288665"/>
                <a:gd name="connsiteX88" fmla="*/ 77273 w 2910625"/>
                <a:gd name="connsiteY88" fmla="*/ 1275009 h 4288665"/>
                <a:gd name="connsiteX89" fmla="*/ 51515 w 2910625"/>
                <a:gd name="connsiteY89" fmla="*/ 1081825 h 4288665"/>
                <a:gd name="connsiteX90" fmla="*/ 38637 w 2910625"/>
                <a:gd name="connsiteY90" fmla="*/ 901521 h 4288665"/>
                <a:gd name="connsiteX91" fmla="*/ 25758 w 2910625"/>
                <a:gd name="connsiteY91" fmla="*/ 862885 h 4288665"/>
                <a:gd name="connsiteX92" fmla="*/ 0 w 2910625"/>
                <a:gd name="connsiteY92" fmla="*/ 746975 h 4288665"/>
                <a:gd name="connsiteX93" fmla="*/ 51515 w 2910625"/>
                <a:gd name="connsiteY93" fmla="*/ 425003 h 4288665"/>
                <a:gd name="connsiteX94" fmla="*/ 77273 w 2910625"/>
                <a:gd name="connsiteY94" fmla="*/ 386366 h 4288665"/>
                <a:gd name="connsiteX95" fmla="*/ 128789 w 2910625"/>
                <a:gd name="connsiteY95" fmla="*/ 347730 h 4288665"/>
                <a:gd name="connsiteX96" fmla="*/ 206062 w 2910625"/>
                <a:gd name="connsiteY96" fmla="*/ 309093 h 4288665"/>
                <a:gd name="connsiteX97" fmla="*/ 296214 w 2910625"/>
                <a:gd name="connsiteY97" fmla="*/ 257578 h 4288665"/>
                <a:gd name="connsiteX98" fmla="*/ 412124 w 2910625"/>
                <a:gd name="connsiteY98" fmla="*/ 206062 h 4288665"/>
                <a:gd name="connsiteX99" fmla="*/ 553792 w 2910625"/>
                <a:gd name="connsiteY99" fmla="*/ 193183 h 4288665"/>
                <a:gd name="connsiteX100" fmla="*/ 618186 w 2910625"/>
                <a:gd name="connsiteY100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171977 w 2910625"/>
                <a:gd name="connsiteY5" fmla="*/ 0 h 4288665"/>
                <a:gd name="connsiteX6" fmla="*/ 1661375 w 2910625"/>
                <a:gd name="connsiteY6" fmla="*/ 12879 h 4288665"/>
                <a:gd name="connsiteX7" fmla="*/ 1777284 w 2910625"/>
                <a:gd name="connsiteY7" fmla="*/ 64394 h 4288665"/>
                <a:gd name="connsiteX8" fmla="*/ 1867437 w 2910625"/>
                <a:gd name="connsiteY8" fmla="*/ 103031 h 4288665"/>
                <a:gd name="connsiteX9" fmla="*/ 2034862 w 2910625"/>
                <a:gd name="connsiteY9" fmla="*/ 425003 h 4288665"/>
                <a:gd name="connsiteX10" fmla="*/ 2034862 w 2910625"/>
                <a:gd name="connsiteY10" fmla="*/ 425003 h 4288665"/>
                <a:gd name="connsiteX11" fmla="*/ 2125014 w 2910625"/>
                <a:gd name="connsiteY11" fmla="*/ 643944 h 4288665"/>
                <a:gd name="connsiteX12" fmla="*/ 2279561 w 2910625"/>
                <a:gd name="connsiteY12" fmla="*/ 682580 h 4288665"/>
                <a:gd name="connsiteX13" fmla="*/ 2369713 w 2910625"/>
                <a:gd name="connsiteY13" fmla="*/ 746975 h 4288665"/>
                <a:gd name="connsiteX14" fmla="*/ 2421228 w 2910625"/>
                <a:gd name="connsiteY14" fmla="*/ 772733 h 4288665"/>
                <a:gd name="connsiteX15" fmla="*/ 2550017 w 2910625"/>
                <a:gd name="connsiteY15" fmla="*/ 927279 h 4288665"/>
                <a:gd name="connsiteX16" fmla="*/ 2627290 w 2910625"/>
                <a:gd name="connsiteY16" fmla="*/ 1017431 h 4288665"/>
                <a:gd name="connsiteX17" fmla="*/ 2678806 w 2910625"/>
                <a:gd name="connsiteY17" fmla="*/ 1120462 h 4288665"/>
                <a:gd name="connsiteX18" fmla="*/ 2743200 w 2910625"/>
                <a:gd name="connsiteY18" fmla="*/ 1262130 h 4288665"/>
                <a:gd name="connsiteX19" fmla="*/ 2807594 w 2910625"/>
                <a:gd name="connsiteY19" fmla="*/ 1403797 h 4288665"/>
                <a:gd name="connsiteX20" fmla="*/ 2833352 w 2910625"/>
                <a:gd name="connsiteY20" fmla="*/ 1455313 h 4288665"/>
                <a:gd name="connsiteX21" fmla="*/ 2884868 w 2910625"/>
                <a:gd name="connsiteY21" fmla="*/ 1584102 h 4288665"/>
                <a:gd name="connsiteX22" fmla="*/ 2897746 w 2910625"/>
                <a:gd name="connsiteY22" fmla="*/ 1635617 h 4288665"/>
                <a:gd name="connsiteX23" fmla="*/ 2910625 w 2910625"/>
                <a:gd name="connsiteY23" fmla="*/ 1674254 h 4288665"/>
                <a:gd name="connsiteX24" fmla="*/ 2897746 w 2910625"/>
                <a:gd name="connsiteY24" fmla="*/ 1828800 h 4288665"/>
                <a:gd name="connsiteX25" fmla="*/ 2871989 w 2910625"/>
                <a:gd name="connsiteY25" fmla="*/ 1918952 h 4288665"/>
                <a:gd name="connsiteX26" fmla="*/ 2846231 w 2910625"/>
                <a:gd name="connsiteY26" fmla="*/ 2060620 h 4288665"/>
                <a:gd name="connsiteX27" fmla="*/ 2807594 w 2910625"/>
                <a:gd name="connsiteY27" fmla="*/ 2434107 h 4288665"/>
                <a:gd name="connsiteX28" fmla="*/ 2781837 w 2910625"/>
                <a:gd name="connsiteY28" fmla="*/ 2550017 h 4288665"/>
                <a:gd name="connsiteX29" fmla="*/ 2768958 w 2910625"/>
                <a:gd name="connsiteY29" fmla="*/ 2588654 h 4288665"/>
                <a:gd name="connsiteX30" fmla="*/ 2743200 w 2910625"/>
                <a:gd name="connsiteY30" fmla="*/ 2640169 h 4288665"/>
                <a:gd name="connsiteX31" fmla="*/ 2691684 w 2910625"/>
                <a:gd name="connsiteY31" fmla="*/ 2743200 h 4288665"/>
                <a:gd name="connsiteX32" fmla="*/ 2678806 w 2910625"/>
                <a:gd name="connsiteY32" fmla="*/ 2781837 h 4288665"/>
                <a:gd name="connsiteX33" fmla="*/ 2653048 w 2910625"/>
                <a:gd name="connsiteY33" fmla="*/ 2820473 h 4288665"/>
                <a:gd name="connsiteX34" fmla="*/ 2627290 w 2910625"/>
                <a:gd name="connsiteY34" fmla="*/ 2871989 h 4288665"/>
                <a:gd name="connsiteX35" fmla="*/ 2472744 w 2910625"/>
                <a:gd name="connsiteY35" fmla="*/ 3000778 h 4288665"/>
                <a:gd name="connsiteX36" fmla="*/ 2434107 w 2910625"/>
                <a:gd name="connsiteY36" fmla="*/ 3013656 h 4288665"/>
                <a:gd name="connsiteX37" fmla="*/ 2369713 w 2910625"/>
                <a:gd name="connsiteY37" fmla="*/ 3039414 h 4288665"/>
                <a:gd name="connsiteX38" fmla="*/ 2240924 w 2910625"/>
                <a:gd name="connsiteY38" fmla="*/ 3078051 h 4288665"/>
                <a:gd name="connsiteX39" fmla="*/ 2215166 w 2910625"/>
                <a:gd name="connsiteY39" fmla="*/ 3322749 h 4288665"/>
                <a:gd name="connsiteX40" fmla="*/ 2202287 w 2910625"/>
                <a:gd name="connsiteY40" fmla="*/ 3464417 h 4288665"/>
                <a:gd name="connsiteX41" fmla="*/ 2176530 w 2910625"/>
                <a:gd name="connsiteY41" fmla="*/ 3567448 h 4288665"/>
                <a:gd name="connsiteX42" fmla="*/ 2137893 w 2910625"/>
                <a:gd name="connsiteY42" fmla="*/ 3721994 h 4288665"/>
                <a:gd name="connsiteX43" fmla="*/ 2112135 w 2910625"/>
                <a:gd name="connsiteY43" fmla="*/ 3773510 h 4288665"/>
                <a:gd name="connsiteX44" fmla="*/ 2099256 w 2910625"/>
                <a:gd name="connsiteY44" fmla="*/ 3812147 h 4288665"/>
                <a:gd name="connsiteX45" fmla="*/ 2060620 w 2910625"/>
                <a:gd name="connsiteY45" fmla="*/ 3863662 h 4288665"/>
                <a:gd name="connsiteX46" fmla="*/ 2009104 w 2910625"/>
                <a:gd name="connsiteY46" fmla="*/ 3953814 h 4288665"/>
                <a:gd name="connsiteX47" fmla="*/ 1918952 w 2910625"/>
                <a:gd name="connsiteY47" fmla="*/ 4043966 h 4288665"/>
                <a:gd name="connsiteX48" fmla="*/ 1841679 w 2910625"/>
                <a:gd name="connsiteY48" fmla="*/ 4108361 h 4288665"/>
                <a:gd name="connsiteX49" fmla="*/ 1738648 w 2910625"/>
                <a:gd name="connsiteY49" fmla="*/ 4185634 h 4288665"/>
                <a:gd name="connsiteX50" fmla="*/ 1635617 w 2910625"/>
                <a:gd name="connsiteY50" fmla="*/ 4211392 h 4288665"/>
                <a:gd name="connsiteX51" fmla="*/ 1532586 w 2910625"/>
                <a:gd name="connsiteY51" fmla="*/ 4250028 h 4288665"/>
                <a:gd name="connsiteX52" fmla="*/ 1468192 w 2910625"/>
                <a:gd name="connsiteY52" fmla="*/ 4262907 h 4288665"/>
                <a:gd name="connsiteX53" fmla="*/ 1429555 w 2910625"/>
                <a:gd name="connsiteY53" fmla="*/ 4275786 h 4288665"/>
                <a:gd name="connsiteX54" fmla="*/ 1249251 w 2910625"/>
                <a:gd name="connsiteY54" fmla="*/ 4288665 h 4288665"/>
                <a:gd name="connsiteX55" fmla="*/ 1004552 w 2910625"/>
                <a:gd name="connsiteY55" fmla="*/ 4275786 h 4288665"/>
                <a:gd name="connsiteX56" fmla="*/ 862884 w 2910625"/>
                <a:gd name="connsiteY56" fmla="*/ 4211392 h 4288665"/>
                <a:gd name="connsiteX57" fmla="*/ 824248 w 2910625"/>
                <a:gd name="connsiteY57" fmla="*/ 4185634 h 4288665"/>
                <a:gd name="connsiteX58" fmla="*/ 785611 w 2910625"/>
                <a:gd name="connsiteY58" fmla="*/ 4146997 h 4288665"/>
                <a:gd name="connsiteX59" fmla="*/ 708338 w 2910625"/>
                <a:gd name="connsiteY59" fmla="*/ 4121240 h 4288665"/>
                <a:gd name="connsiteX60" fmla="*/ 669701 w 2910625"/>
                <a:gd name="connsiteY60" fmla="*/ 4082603 h 4288665"/>
                <a:gd name="connsiteX61" fmla="*/ 631065 w 2910625"/>
                <a:gd name="connsiteY61" fmla="*/ 4069724 h 4288665"/>
                <a:gd name="connsiteX62" fmla="*/ 540913 w 2910625"/>
                <a:gd name="connsiteY62" fmla="*/ 3979572 h 4288665"/>
                <a:gd name="connsiteX63" fmla="*/ 489397 w 2910625"/>
                <a:gd name="connsiteY63" fmla="*/ 3928056 h 4288665"/>
                <a:gd name="connsiteX64" fmla="*/ 450761 w 2910625"/>
                <a:gd name="connsiteY64" fmla="*/ 3863662 h 4288665"/>
                <a:gd name="connsiteX65" fmla="*/ 373487 w 2910625"/>
                <a:gd name="connsiteY65" fmla="*/ 3747752 h 4288665"/>
                <a:gd name="connsiteX66" fmla="*/ 296214 w 2910625"/>
                <a:gd name="connsiteY66" fmla="*/ 3644721 h 4288665"/>
                <a:gd name="connsiteX67" fmla="*/ 283335 w 2910625"/>
                <a:gd name="connsiteY67" fmla="*/ 3606085 h 4288665"/>
                <a:gd name="connsiteX68" fmla="*/ 244699 w 2910625"/>
                <a:gd name="connsiteY68" fmla="*/ 3554569 h 4288665"/>
                <a:gd name="connsiteX69" fmla="*/ 154546 w 2910625"/>
                <a:gd name="connsiteY69" fmla="*/ 3425780 h 4288665"/>
                <a:gd name="connsiteX70" fmla="*/ 77273 w 2910625"/>
                <a:gd name="connsiteY70" fmla="*/ 3271234 h 4288665"/>
                <a:gd name="connsiteX71" fmla="*/ 38637 w 2910625"/>
                <a:gd name="connsiteY71" fmla="*/ 3206840 h 4288665"/>
                <a:gd name="connsiteX72" fmla="*/ 0 w 2910625"/>
                <a:gd name="connsiteY72" fmla="*/ 3078051 h 4288665"/>
                <a:gd name="connsiteX73" fmla="*/ 38637 w 2910625"/>
                <a:gd name="connsiteY73" fmla="*/ 2807594 h 4288665"/>
                <a:gd name="connsiteX74" fmla="*/ 51515 w 2910625"/>
                <a:gd name="connsiteY74" fmla="*/ 2768958 h 4288665"/>
                <a:gd name="connsiteX75" fmla="*/ 90152 w 2910625"/>
                <a:gd name="connsiteY75" fmla="*/ 2730321 h 4288665"/>
                <a:gd name="connsiteX76" fmla="*/ 141668 w 2910625"/>
                <a:gd name="connsiteY76" fmla="*/ 2704564 h 4288665"/>
                <a:gd name="connsiteX77" fmla="*/ 180304 w 2910625"/>
                <a:gd name="connsiteY77" fmla="*/ 2678806 h 4288665"/>
                <a:gd name="connsiteX78" fmla="*/ 206062 w 2910625"/>
                <a:gd name="connsiteY78" fmla="*/ 2446986 h 4288665"/>
                <a:gd name="connsiteX79" fmla="*/ 218941 w 2910625"/>
                <a:gd name="connsiteY79" fmla="*/ 2318197 h 4288665"/>
                <a:gd name="connsiteX80" fmla="*/ 231820 w 2910625"/>
                <a:gd name="connsiteY80" fmla="*/ 2240924 h 4288665"/>
                <a:gd name="connsiteX81" fmla="*/ 257577 w 2910625"/>
                <a:gd name="connsiteY81" fmla="*/ 2163651 h 4288665"/>
                <a:gd name="connsiteX82" fmla="*/ 270456 w 2910625"/>
                <a:gd name="connsiteY82" fmla="*/ 1970468 h 4288665"/>
                <a:gd name="connsiteX83" fmla="*/ 218941 w 2910625"/>
                <a:gd name="connsiteY83" fmla="*/ 1545465 h 4288665"/>
                <a:gd name="connsiteX84" fmla="*/ 206062 w 2910625"/>
                <a:gd name="connsiteY84" fmla="*/ 1481071 h 4288665"/>
                <a:gd name="connsiteX85" fmla="*/ 128789 w 2910625"/>
                <a:gd name="connsiteY85" fmla="*/ 1352282 h 4288665"/>
                <a:gd name="connsiteX86" fmla="*/ 103031 w 2910625"/>
                <a:gd name="connsiteY86" fmla="*/ 1313645 h 4288665"/>
                <a:gd name="connsiteX87" fmla="*/ 77273 w 2910625"/>
                <a:gd name="connsiteY87" fmla="*/ 1275009 h 4288665"/>
                <a:gd name="connsiteX88" fmla="*/ 51515 w 2910625"/>
                <a:gd name="connsiteY88" fmla="*/ 1081825 h 4288665"/>
                <a:gd name="connsiteX89" fmla="*/ 38637 w 2910625"/>
                <a:gd name="connsiteY89" fmla="*/ 901521 h 4288665"/>
                <a:gd name="connsiteX90" fmla="*/ 25758 w 2910625"/>
                <a:gd name="connsiteY90" fmla="*/ 862885 h 4288665"/>
                <a:gd name="connsiteX91" fmla="*/ 0 w 2910625"/>
                <a:gd name="connsiteY91" fmla="*/ 746975 h 4288665"/>
                <a:gd name="connsiteX92" fmla="*/ 51515 w 2910625"/>
                <a:gd name="connsiteY92" fmla="*/ 425003 h 4288665"/>
                <a:gd name="connsiteX93" fmla="*/ 77273 w 2910625"/>
                <a:gd name="connsiteY93" fmla="*/ 386366 h 4288665"/>
                <a:gd name="connsiteX94" fmla="*/ 128789 w 2910625"/>
                <a:gd name="connsiteY94" fmla="*/ 347730 h 4288665"/>
                <a:gd name="connsiteX95" fmla="*/ 206062 w 2910625"/>
                <a:gd name="connsiteY95" fmla="*/ 309093 h 4288665"/>
                <a:gd name="connsiteX96" fmla="*/ 296214 w 2910625"/>
                <a:gd name="connsiteY96" fmla="*/ 257578 h 4288665"/>
                <a:gd name="connsiteX97" fmla="*/ 412124 w 2910625"/>
                <a:gd name="connsiteY97" fmla="*/ 206062 h 4288665"/>
                <a:gd name="connsiteX98" fmla="*/ 553792 w 2910625"/>
                <a:gd name="connsiteY98" fmla="*/ 193183 h 4288665"/>
                <a:gd name="connsiteX99" fmla="*/ 618186 w 2910625"/>
                <a:gd name="connsiteY9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98" fmla="*/ 618186 w 2910625"/>
                <a:gd name="connsiteY98" fmla="*/ 167425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553792 w 2910625"/>
                <a:gd name="connsiteY9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96214 w 2910625"/>
                <a:gd name="connsiteY94" fmla="*/ 257578 h 4288665"/>
                <a:gd name="connsiteX95" fmla="*/ 553792 w 2910625"/>
                <a:gd name="connsiteY9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296214 w 2910625"/>
                <a:gd name="connsiteY93" fmla="*/ 257578 h 4288665"/>
                <a:gd name="connsiteX94" fmla="*/ 553792 w 2910625"/>
                <a:gd name="connsiteY9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296214 w 2910625"/>
                <a:gd name="connsiteY92" fmla="*/ 257578 h 4288665"/>
                <a:gd name="connsiteX93" fmla="*/ 553792 w 2910625"/>
                <a:gd name="connsiteY93" fmla="*/ 193183 h 4288665"/>
                <a:gd name="connsiteX0" fmla="*/ 555938 w 2912771"/>
                <a:gd name="connsiteY0" fmla="*/ 193183 h 4288665"/>
                <a:gd name="connsiteX1" fmla="*/ 710484 w 2912771"/>
                <a:gd name="connsiteY1" fmla="*/ 141668 h 4288665"/>
                <a:gd name="connsiteX2" fmla="*/ 890788 w 2912771"/>
                <a:gd name="connsiteY2" fmla="*/ 77273 h 4288665"/>
                <a:gd name="connsiteX3" fmla="*/ 929425 w 2912771"/>
                <a:gd name="connsiteY3" fmla="*/ 64394 h 4288665"/>
                <a:gd name="connsiteX4" fmla="*/ 1174123 w 2912771"/>
                <a:gd name="connsiteY4" fmla="*/ 0 h 4288665"/>
                <a:gd name="connsiteX5" fmla="*/ 1663521 w 2912771"/>
                <a:gd name="connsiteY5" fmla="*/ 12879 h 4288665"/>
                <a:gd name="connsiteX6" fmla="*/ 1779430 w 2912771"/>
                <a:gd name="connsiteY6" fmla="*/ 64394 h 4288665"/>
                <a:gd name="connsiteX7" fmla="*/ 1869583 w 2912771"/>
                <a:gd name="connsiteY7" fmla="*/ 103031 h 4288665"/>
                <a:gd name="connsiteX8" fmla="*/ 2037008 w 2912771"/>
                <a:gd name="connsiteY8" fmla="*/ 425003 h 4288665"/>
                <a:gd name="connsiteX9" fmla="*/ 2037008 w 2912771"/>
                <a:gd name="connsiteY9" fmla="*/ 425003 h 4288665"/>
                <a:gd name="connsiteX10" fmla="*/ 2127160 w 2912771"/>
                <a:gd name="connsiteY10" fmla="*/ 643944 h 4288665"/>
                <a:gd name="connsiteX11" fmla="*/ 2281707 w 2912771"/>
                <a:gd name="connsiteY11" fmla="*/ 682580 h 4288665"/>
                <a:gd name="connsiteX12" fmla="*/ 2371859 w 2912771"/>
                <a:gd name="connsiteY12" fmla="*/ 746975 h 4288665"/>
                <a:gd name="connsiteX13" fmla="*/ 2423374 w 2912771"/>
                <a:gd name="connsiteY13" fmla="*/ 772733 h 4288665"/>
                <a:gd name="connsiteX14" fmla="*/ 2552163 w 2912771"/>
                <a:gd name="connsiteY14" fmla="*/ 927279 h 4288665"/>
                <a:gd name="connsiteX15" fmla="*/ 2629436 w 2912771"/>
                <a:gd name="connsiteY15" fmla="*/ 1017431 h 4288665"/>
                <a:gd name="connsiteX16" fmla="*/ 2680952 w 2912771"/>
                <a:gd name="connsiteY16" fmla="*/ 1120462 h 4288665"/>
                <a:gd name="connsiteX17" fmla="*/ 2745346 w 2912771"/>
                <a:gd name="connsiteY17" fmla="*/ 1262130 h 4288665"/>
                <a:gd name="connsiteX18" fmla="*/ 2809740 w 2912771"/>
                <a:gd name="connsiteY18" fmla="*/ 1403797 h 4288665"/>
                <a:gd name="connsiteX19" fmla="*/ 2835498 w 2912771"/>
                <a:gd name="connsiteY19" fmla="*/ 1455313 h 4288665"/>
                <a:gd name="connsiteX20" fmla="*/ 2887014 w 2912771"/>
                <a:gd name="connsiteY20" fmla="*/ 1584102 h 4288665"/>
                <a:gd name="connsiteX21" fmla="*/ 2899892 w 2912771"/>
                <a:gd name="connsiteY21" fmla="*/ 1635617 h 4288665"/>
                <a:gd name="connsiteX22" fmla="*/ 2912771 w 2912771"/>
                <a:gd name="connsiteY22" fmla="*/ 1674254 h 4288665"/>
                <a:gd name="connsiteX23" fmla="*/ 2899892 w 2912771"/>
                <a:gd name="connsiteY23" fmla="*/ 1828800 h 4288665"/>
                <a:gd name="connsiteX24" fmla="*/ 2874135 w 2912771"/>
                <a:gd name="connsiteY24" fmla="*/ 1918952 h 4288665"/>
                <a:gd name="connsiteX25" fmla="*/ 2848377 w 2912771"/>
                <a:gd name="connsiteY25" fmla="*/ 2060620 h 4288665"/>
                <a:gd name="connsiteX26" fmla="*/ 2809740 w 2912771"/>
                <a:gd name="connsiteY26" fmla="*/ 2434107 h 4288665"/>
                <a:gd name="connsiteX27" fmla="*/ 2783983 w 2912771"/>
                <a:gd name="connsiteY27" fmla="*/ 2550017 h 4288665"/>
                <a:gd name="connsiteX28" fmla="*/ 2771104 w 2912771"/>
                <a:gd name="connsiteY28" fmla="*/ 2588654 h 4288665"/>
                <a:gd name="connsiteX29" fmla="*/ 2745346 w 2912771"/>
                <a:gd name="connsiteY29" fmla="*/ 2640169 h 4288665"/>
                <a:gd name="connsiteX30" fmla="*/ 2693830 w 2912771"/>
                <a:gd name="connsiteY30" fmla="*/ 2743200 h 4288665"/>
                <a:gd name="connsiteX31" fmla="*/ 2680952 w 2912771"/>
                <a:gd name="connsiteY31" fmla="*/ 2781837 h 4288665"/>
                <a:gd name="connsiteX32" fmla="*/ 2655194 w 2912771"/>
                <a:gd name="connsiteY32" fmla="*/ 2820473 h 4288665"/>
                <a:gd name="connsiteX33" fmla="*/ 2629436 w 2912771"/>
                <a:gd name="connsiteY33" fmla="*/ 2871989 h 4288665"/>
                <a:gd name="connsiteX34" fmla="*/ 2474890 w 2912771"/>
                <a:gd name="connsiteY34" fmla="*/ 3000778 h 4288665"/>
                <a:gd name="connsiteX35" fmla="*/ 2436253 w 2912771"/>
                <a:gd name="connsiteY35" fmla="*/ 3013656 h 4288665"/>
                <a:gd name="connsiteX36" fmla="*/ 2371859 w 2912771"/>
                <a:gd name="connsiteY36" fmla="*/ 3039414 h 4288665"/>
                <a:gd name="connsiteX37" fmla="*/ 2243070 w 2912771"/>
                <a:gd name="connsiteY37" fmla="*/ 3078051 h 4288665"/>
                <a:gd name="connsiteX38" fmla="*/ 2217312 w 2912771"/>
                <a:gd name="connsiteY38" fmla="*/ 3322749 h 4288665"/>
                <a:gd name="connsiteX39" fmla="*/ 2204433 w 2912771"/>
                <a:gd name="connsiteY39" fmla="*/ 3464417 h 4288665"/>
                <a:gd name="connsiteX40" fmla="*/ 2178676 w 2912771"/>
                <a:gd name="connsiteY40" fmla="*/ 3567448 h 4288665"/>
                <a:gd name="connsiteX41" fmla="*/ 2140039 w 2912771"/>
                <a:gd name="connsiteY41" fmla="*/ 3721994 h 4288665"/>
                <a:gd name="connsiteX42" fmla="*/ 2114281 w 2912771"/>
                <a:gd name="connsiteY42" fmla="*/ 3773510 h 4288665"/>
                <a:gd name="connsiteX43" fmla="*/ 2101402 w 2912771"/>
                <a:gd name="connsiteY43" fmla="*/ 3812147 h 4288665"/>
                <a:gd name="connsiteX44" fmla="*/ 2062766 w 2912771"/>
                <a:gd name="connsiteY44" fmla="*/ 3863662 h 4288665"/>
                <a:gd name="connsiteX45" fmla="*/ 2011250 w 2912771"/>
                <a:gd name="connsiteY45" fmla="*/ 3953814 h 4288665"/>
                <a:gd name="connsiteX46" fmla="*/ 1921098 w 2912771"/>
                <a:gd name="connsiteY46" fmla="*/ 4043966 h 4288665"/>
                <a:gd name="connsiteX47" fmla="*/ 1843825 w 2912771"/>
                <a:gd name="connsiteY47" fmla="*/ 4108361 h 4288665"/>
                <a:gd name="connsiteX48" fmla="*/ 1740794 w 2912771"/>
                <a:gd name="connsiteY48" fmla="*/ 4185634 h 4288665"/>
                <a:gd name="connsiteX49" fmla="*/ 1637763 w 2912771"/>
                <a:gd name="connsiteY49" fmla="*/ 4211392 h 4288665"/>
                <a:gd name="connsiteX50" fmla="*/ 1534732 w 2912771"/>
                <a:gd name="connsiteY50" fmla="*/ 4250028 h 4288665"/>
                <a:gd name="connsiteX51" fmla="*/ 1470338 w 2912771"/>
                <a:gd name="connsiteY51" fmla="*/ 4262907 h 4288665"/>
                <a:gd name="connsiteX52" fmla="*/ 1431701 w 2912771"/>
                <a:gd name="connsiteY52" fmla="*/ 4275786 h 4288665"/>
                <a:gd name="connsiteX53" fmla="*/ 1251397 w 2912771"/>
                <a:gd name="connsiteY53" fmla="*/ 4288665 h 4288665"/>
                <a:gd name="connsiteX54" fmla="*/ 1006698 w 2912771"/>
                <a:gd name="connsiteY54" fmla="*/ 4275786 h 4288665"/>
                <a:gd name="connsiteX55" fmla="*/ 865030 w 2912771"/>
                <a:gd name="connsiteY55" fmla="*/ 4211392 h 4288665"/>
                <a:gd name="connsiteX56" fmla="*/ 826394 w 2912771"/>
                <a:gd name="connsiteY56" fmla="*/ 4185634 h 4288665"/>
                <a:gd name="connsiteX57" fmla="*/ 787757 w 2912771"/>
                <a:gd name="connsiteY57" fmla="*/ 4146997 h 4288665"/>
                <a:gd name="connsiteX58" fmla="*/ 710484 w 2912771"/>
                <a:gd name="connsiteY58" fmla="*/ 4121240 h 4288665"/>
                <a:gd name="connsiteX59" fmla="*/ 671847 w 2912771"/>
                <a:gd name="connsiteY59" fmla="*/ 4082603 h 4288665"/>
                <a:gd name="connsiteX60" fmla="*/ 633211 w 2912771"/>
                <a:gd name="connsiteY60" fmla="*/ 4069724 h 4288665"/>
                <a:gd name="connsiteX61" fmla="*/ 543059 w 2912771"/>
                <a:gd name="connsiteY61" fmla="*/ 3979572 h 4288665"/>
                <a:gd name="connsiteX62" fmla="*/ 491543 w 2912771"/>
                <a:gd name="connsiteY62" fmla="*/ 3928056 h 4288665"/>
                <a:gd name="connsiteX63" fmla="*/ 452907 w 2912771"/>
                <a:gd name="connsiteY63" fmla="*/ 3863662 h 4288665"/>
                <a:gd name="connsiteX64" fmla="*/ 375633 w 2912771"/>
                <a:gd name="connsiteY64" fmla="*/ 3747752 h 4288665"/>
                <a:gd name="connsiteX65" fmla="*/ 298360 w 2912771"/>
                <a:gd name="connsiteY65" fmla="*/ 3644721 h 4288665"/>
                <a:gd name="connsiteX66" fmla="*/ 285481 w 2912771"/>
                <a:gd name="connsiteY66" fmla="*/ 3606085 h 4288665"/>
                <a:gd name="connsiteX67" fmla="*/ 246845 w 2912771"/>
                <a:gd name="connsiteY67" fmla="*/ 3554569 h 4288665"/>
                <a:gd name="connsiteX68" fmla="*/ 156692 w 2912771"/>
                <a:gd name="connsiteY68" fmla="*/ 3425780 h 4288665"/>
                <a:gd name="connsiteX69" fmla="*/ 79419 w 2912771"/>
                <a:gd name="connsiteY69" fmla="*/ 3271234 h 4288665"/>
                <a:gd name="connsiteX70" fmla="*/ 40783 w 2912771"/>
                <a:gd name="connsiteY70" fmla="*/ 3206840 h 4288665"/>
                <a:gd name="connsiteX71" fmla="*/ 2146 w 2912771"/>
                <a:gd name="connsiteY71" fmla="*/ 3078051 h 4288665"/>
                <a:gd name="connsiteX72" fmla="*/ 40783 w 2912771"/>
                <a:gd name="connsiteY72" fmla="*/ 2807594 h 4288665"/>
                <a:gd name="connsiteX73" fmla="*/ 53661 w 2912771"/>
                <a:gd name="connsiteY73" fmla="*/ 2768958 h 4288665"/>
                <a:gd name="connsiteX74" fmla="*/ 92298 w 2912771"/>
                <a:gd name="connsiteY74" fmla="*/ 2730321 h 4288665"/>
                <a:gd name="connsiteX75" fmla="*/ 143814 w 2912771"/>
                <a:gd name="connsiteY75" fmla="*/ 2704564 h 4288665"/>
                <a:gd name="connsiteX76" fmla="*/ 182450 w 2912771"/>
                <a:gd name="connsiteY76" fmla="*/ 2678806 h 4288665"/>
                <a:gd name="connsiteX77" fmla="*/ 208208 w 2912771"/>
                <a:gd name="connsiteY77" fmla="*/ 2446986 h 4288665"/>
                <a:gd name="connsiteX78" fmla="*/ 221087 w 2912771"/>
                <a:gd name="connsiteY78" fmla="*/ 2318197 h 4288665"/>
                <a:gd name="connsiteX79" fmla="*/ 233966 w 2912771"/>
                <a:gd name="connsiteY79" fmla="*/ 2240924 h 4288665"/>
                <a:gd name="connsiteX80" fmla="*/ 259723 w 2912771"/>
                <a:gd name="connsiteY80" fmla="*/ 2163651 h 4288665"/>
                <a:gd name="connsiteX81" fmla="*/ 272602 w 2912771"/>
                <a:gd name="connsiteY81" fmla="*/ 1970468 h 4288665"/>
                <a:gd name="connsiteX82" fmla="*/ 221087 w 2912771"/>
                <a:gd name="connsiteY82" fmla="*/ 1545465 h 4288665"/>
                <a:gd name="connsiteX83" fmla="*/ 208208 w 2912771"/>
                <a:gd name="connsiteY83" fmla="*/ 1481071 h 4288665"/>
                <a:gd name="connsiteX84" fmla="*/ 130935 w 2912771"/>
                <a:gd name="connsiteY84" fmla="*/ 1352282 h 4288665"/>
                <a:gd name="connsiteX85" fmla="*/ 105177 w 2912771"/>
                <a:gd name="connsiteY85" fmla="*/ 1313645 h 4288665"/>
                <a:gd name="connsiteX86" fmla="*/ 79419 w 2912771"/>
                <a:gd name="connsiteY86" fmla="*/ 1275009 h 4288665"/>
                <a:gd name="connsiteX87" fmla="*/ 53661 w 2912771"/>
                <a:gd name="connsiteY87" fmla="*/ 1081825 h 4288665"/>
                <a:gd name="connsiteX88" fmla="*/ 40783 w 2912771"/>
                <a:gd name="connsiteY88" fmla="*/ 901521 h 4288665"/>
                <a:gd name="connsiteX89" fmla="*/ 2146 w 2912771"/>
                <a:gd name="connsiteY89" fmla="*/ 746975 h 4288665"/>
                <a:gd name="connsiteX90" fmla="*/ 53661 w 2912771"/>
                <a:gd name="connsiteY90" fmla="*/ 425003 h 4288665"/>
                <a:gd name="connsiteX91" fmla="*/ 298360 w 2912771"/>
                <a:gd name="connsiteY91" fmla="*/ 257578 h 4288665"/>
                <a:gd name="connsiteX92" fmla="*/ 555938 w 2912771"/>
                <a:gd name="connsiteY9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77273 w 2910625"/>
                <a:gd name="connsiteY85" fmla="*/ 1275009 h 4288665"/>
                <a:gd name="connsiteX86" fmla="*/ 51515 w 2910625"/>
                <a:gd name="connsiteY86" fmla="*/ 1081825 h 4288665"/>
                <a:gd name="connsiteX87" fmla="*/ 0 w 2910625"/>
                <a:gd name="connsiteY87" fmla="*/ 746975 h 4288665"/>
                <a:gd name="connsiteX88" fmla="*/ 51515 w 2910625"/>
                <a:gd name="connsiteY88" fmla="*/ 425003 h 4288665"/>
                <a:gd name="connsiteX89" fmla="*/ 296214 w 2910625"/>
                <a:gd name="connsiteY89" fmla="*/ 257578 h 4288665"/>
                <a:gd name="connsiteX90" fmla="*/ 553792 w 2910625"/>
                <a:gd name="connsiteY9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89397 w 2910625"/>
                <a:gd name="connsiteY61" fmla="*/ 3928056 h 4288665"/>
                <a:gd name="connsiteX62" fmla="*/ 450761 w 2910625"/>
                <a:gd name="connsiteY62" fmla="*/ 3863662 h 4288665"/>
                <a:gd name="connsiteX63" fmla="*/ 373487 w 2910625"/>
                <a:gd name="connsiteY63" fmla="*/ 3747752 h 4288665"/>
                <a:gd name="connsiteX64" fmla="*/ 296214 w 2910625"/>
                <a:gd name="connsiteY64" fmla="*/ 3644721 h 4288665"/>
                <a:gd name="connsiteX65" fmla="*/ 283335 w 2910625"/>
                <a:gd name="connsiteY65" fmla="*/ 3606085 h 4288665"/>
                <a:gd name="connsiteX66" fmla="*/ 244699 w 2910625"/>
                <a:gd name="connsiteY66" fmla="*/ 3554569 h 4288665"/>
                <a:gd name="connsiteX67" fmla="*/ 154546 w 2910625"/>
                <a:gd name="connsiteY67" fmla="*/ 3425780 h 4288665"/>
                <a:gd name="connsiteX68" fmla="*/ 77273 w 2910625"/>
                <a:gd name="connsiteY68" fmla="*/ 3271234 h 4288665"/>
                <a:gd name="connsiteX69" fmla="*/ 38637 w 2910625"/>
                <a:gd name="connsiteY69" fmla="*/ 3206840 h 4288665"/>
                <a:gd name="connsiteX70" fmla="*/ 0 w 2910625"/>
                <a:gd name="connsiteY70" fmla="*/ 3078051 h 4288665"/>
                <a:gd name="connsiteX71" fmla="*/ 38637 w 2910625"/>
                <a:gd name="connsiteY71" fmla="*/ 2807594 h 4288665"/>
                <a:gd name="connsiteX72" fmla="*/ 51515 w 2910625"/>
                <a:gd name="connsiteY72" fmla="*/ 2768958 h 4288665"/>
                <a:gd name="connsiteX73" fmla="*/ 90152 w 2910625"/>
                <a:gd name="connsiteY73" fmla="*/ 2730321 h 4288665"/>
                <a:gd name="connsiteX74" fmla="*/ 141668 w 2910625"/>
                <a:gd name="connsiteY74" fmla="*/ 2704564 h 4288665"/>
                <a:gd name="connsiteX75" fmla="*/ 180304 w 2910625"/>
                <a:gd name="connsiteY75" fmla="*/ 2678806 h 4288665"/>
                <a:gd name="connsiteX76" fmla="*/ 206062 w 2910625"/>
                <a:gd name="connsiteY76" fmla="*/ 2446986 h 4288665"/>
                <a:gd name="connsiteX77" fmla="*/ 218941 w 2910625"/>
                <a:gd name="connsiteY77" fmla="*/ 2318197 h 4288665"/>
                <a:gd name="connsiteX78" fmla="*/ 231820 w 2910625"/>
                <a:gd name="connsiteY78" fmla="*/ 2240924 h 4288665"/>
                <a:gd name="connsiteX79" fmla="*/ 257577 w 2910625"/>
                <a:gd name="connsiteY79" fmla="*/ 2163651 h 4288665"/>
                <a:gd name="connsiteX80" fmla="*/ 270456 w 2910625"/>
                <a:gd name="connsiteY80" fmla="*/ 1970468 h 4288665"/>
                <a:gd name="connsiteX81" fmla="*/ 218941 w 2910625"/>
                <a:gd name="connsiteY81" fmla="*/ 1545465 h 4288665"/>
                <a:gd name="connsiteX82" fmla="*/ 206062 w 2910625"/>
                <a:gd name="connsiteY82" fmla="*/ 1481071 h 4288665"/>
                <a:gd name="connsiteX83" fmla="*/ 128789 w 2910625"/>
                <a:gd name="connsiteY83" fmla="*/ 1352282 h 4288665"/>
                <a:gd name="connsiteX84" fmla="*/ 77273 w 2910625"/>
                <a:gd name="connsiteY84" fmla="*/ 1275009 h 4288665"/>
                <a:gd name="connsiteX85" fmla="*/ 51515 w 2910625"/>
                <a:gd name="connsiteY85" fmla="*/ 1081825 h 4288665"/>
                <a:gd name="connsiteX86" fmla="*/ 0 w 2910625"/>
                <a:gd name="connsiteY86" fmla="*/ 746975 h 4288665"/>
                <a:gd name="connsiteX87" fmla="*/ 51515 w 2910625"/>
                <a:gd name="connsiteY87" fmla="*/ 425003 h 4288665"/>
                <a:gd name="connsiteX88" fmla="*/ 296214 w 2910625"/>
                <a:gd name="connsiteY88" fmla="*/ 257578 h 4288665"/>
                <a:gd name="connsiteX89" fmla="*/ 553792 w 2910625"/>
                <a:gd name="connsiteY8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50761 w 2910625"/>
                <a:gd name="connsiteY61" fmla="*/ 3863662 h 4288665"/>
                <a:gd name="connsiteX62" fmla="*/ 373487 w 2910625"/>
                <a:gd name="connsiteY62" fmla="*/ 3747752 h 4288665"/>
                <a:gd name="connsiteX63" fmla="*/ 296214 w 2910625"/>
                <a:gd name="connsiteY63" fmla="*/ 3644721 h 4288665"/>
                <a:gd name="connsiteX64" fmla="*/ 283335 w 2910625"/>
                <a:gd name="connsiteY64" fmla="*/ 3606085 h 4288665"/>
                <a:gd name="connsiteX65" fmla="*/ 244699 w 2910625"/>
                <a:gd name="connsiteY65" fmla="*/ 3554569 h 4288665"/>
                <a:gd name="connsiteX66" fmla="*/ 154546 w 2910625"/>
                <a:gd name="connsiteY66" fmla="*/ 3425780 h 4288665"/>
                <a:gd name="connsiteX67" fmla="*/ 77273 w 2910625"/>
                <a:gd name="connsiteY67" fmla="*/ 3271234 h 4288665"/>
                <a:gd name="connsiteX68" fmla="*/ 38637 w 2910625"/>
                <a:gd name="connsiteY68" fmla="*/ 3206840 h 4288665"/>
                <a:gd name="connsiteX69" fmla="*/ 0 w 2910625"/>
                <a:gd name="connsiteY69" fmla="*/ 3078051 h 4288665"/>
                <a:gd name="connsiteX70" fmla="*/ 38637 w 2910625"/>
                <a:gd name="connsiteY70" fmla="*/ 2807594 h 4288665"/>
                <a:gd name="connsiteX71" fmla="*/ 51515 w 2910625"/>
                <a:gd name="connsiteY71" fmla="*/ 2768958 h 4288665"/>
                <a:gd name="connsiteX72" fmla="*/ 90152 w 2910625"/>
                <a:gd name="connsiteY72" fmla="*/ 2730321 h 4288665"/>
                <a:gd name="connsiteX73" fmla="*/ 141668 w 2910625"/>
                <a:gd name="connsiteY73" fmla="*/ 2704564 h 4288665"/>
                <a:gd name="connsiteX74" fmla="*/ 180304 w 2910625"/>
                <a:gd name="connsiteY74" fmla="*/ 2678806 h 4288665"/>
                <a:gd name="connsiteX75" fmla="*/ 206062 w 2910625"/>
                <a:gd name="connsiteY75" fmla="*/ 2446986 h 4288665"/>
                <a:gd name="connsiteX76" fmla="*/ 218941 w 2910625"/>
                <a:gd name="connsiteY76" fmla="*/ 2318197 h 4288665"/>
                <a:gd name="connsiteX77" fmla="*/ 231820 w 2910625"/>
                <a:gd name="connsiteY77" fmla="*/ 2240924 h 4288665"/>
                <a:gd name="connsiteX78" fmla="*/ 257577 w 2910625"/>
                <a:gd name="connsiteY78" fmla="*/ 2163651 h 4288665"/>
                <a:gd name="connsiteX79" fmla="*/ 270456 w 2910625"/>
                <a:gd name="connsiteY79" fmla="*/ 1970468 h 4288665"/>
                <a:gd name="connsiteX80" fmla="*/ 218941 w 2910625"/>
                <a:gd name="connsiteY80" fmla="*/ 1545465 h 4288665"/>
                <a:gd name="connsiteX81" fmla="*/ 206062 w 2910625"/>
                <a:gd name="connsiteY81" fmla="*/ 1481071 h 4288665"/>
                <a:gd name="connsiteX82" fmla="*/ 128789 w 2910625"/>
                <a:gd name="connsiteY82" fmla="*/ 1352282 h 4288665"/>
                <a:gd name="connsiteX83" fmla="*/ 77273 w 2910625"/>
                <a:gd name="connsiteY83" fmla="*/ 1275009 h 4288665"/>
                <a:gd name="connsiteX84" fmla="*/ 51515 w 2910625"/>
                <a:gd name="connsiteY84" fmla="*/ 1081825 h 4288665"/>
                <a:gd name="connsiteX85" fmla="*/ 0 w 2910625"/>
                <a:gd name="connsiteY85" fmla="*/ 746975 h 4288665"/>
                <a:gd name="connsiteX86" fmla="*/ 51515 w 2910625"/>
                <a:gd name="connsiteY86" fmla="*/ 425003 h 4288665"/>
                <a:gd name="connsiteX87" fmla="*/ 296214 w 2910625"/>
                <a:gd name="connsiteY87" fmla="*/ 257578 h 4288665"/>
                <a:gd name="connsiteX88" fmla="*/ 553792 w 2910625"/>
                <a:gd name="connsiteY8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540913 w 2910625"/>
                <a:gd name="connsiteY59" fmla="*/ 3979572 h 4288665"/>
                <a:gd name="connsiteX60" fmla="*/ 450761 w 2910625"/>
                <a:gd name="connsiteY60" fmla="*/ 3863662 h 4288665"/>
                <a:gd name="connsiteX61" fmla="*/ 373487 w 2910625"/>
                <a:gd name="connsiteY61" fmla="*/ 3747752 h 4288665"/>
                <a:gd name="connsiteX62" fmla="*/ 296214 w 2910625"/>
                <a:gd name="connsiteY62" fmla="*/ 3644721 h 4288665"/>
                <a:gd name="connsiteX63" fmla="*/ 283335 w 2910625"/>
                <a:gd name="connsiteY63" fmla="*/ 3606085 h 4288665"/>
                <a:gd name="connsiteX64" fmla="*/ 244699 w 2910625"/>
                <a:gd name="connsiteY64" fmla="*/ 3554569 h 4288665"/>
                <a:gd name="connsiteX65" fmla="*/ 154546 w 2910625"/>
                <a:gd name="connsiteY65" fmla="*/ 3425780 h 4288665"/>
                <a:gd name="connsiteX66" fmla="*/ 77273 w 2910625"/>
                <a:gd name="connsiteY66" fmla="*/ 3271234 h 4288665"/>
                <a:gd name="connsiteX67" fmla="*/ 38637 w 2910625"/>
                <a:gd name="connsiteY67" fmla="*/ 3206840 h 4288665"/>
                <a:gd name="connsiteX68" fmla="*/ 0 w 2910625"/>
                <a:gd name="connsiteY68" fmla="*/ 3078051 h 4288665"/>
                <a:gd name="connsiteX69" fmla="*/ 38637 w 2910625"/>
                <a:gd name="connsiteY69" fmla="*/ 2807594 h 4288665"/>
                <a:gd name="connsiteX70" fmla="*/ 51515 w 2910625"/>
                <a:gd name="connsiteY70" fmla="*/ 2768958 h 4288665"/>
                <a:gd name="connsiteX71" fmla="*/ 90152 w 2910625"/>
                <a:gd name="connsiteY71" fmla="*/ 2730321 h 4288665"/>
                <a:gd name="connsiteX72" fmla="*/ 141668 w 2910625"/>
                <a:gd name="connsiteY72" fmla="*/ 2704564 h 4288665"/>
                <a:gd name="connsiteX73" fmla="*/ 180304 w 2910625"/>
                <a:gd name="connsiteY73" fmla="*/ 2678806 h 4288665"/>
                <a:gd name="connsiteX74" fmla="*/ 206062 w 2910625"/>
                <a:gd name="connsiteY74" fmla="*/ 2446986 h 4288665"/>
                <a:gd name="connsiteX75" fmla="*/ 218941 w 2910625"/>
                <a:gd name="connsiteY75" fmla="*/ 2318197 h 4288665"/>
                <a:gd name="connsiteX76" fmla="*/ 231820 w 2910625"/>
                <a:gd name="connsiteY76" fmla="*/ 2240924 h 4288665"/>
                <a:gd name="connsiteX77" fmla="*/ 257577 w 2910625"/>
                <a:gd name="connsiteY77" fmla="*/ 2163651 h 4288665"/>
                <a:gd name="connsiteX78" fmla="*/ 270456 w 2910625"/>
                <a:gd name="connsiteY78" fmla="*/ 1970468 h 4288665"/>
                <a:gd name="connsiteX79" fmla="*/ 218941 w 2910625"/>
                <a:gd name="connsiteY79" fmla="*/ 1545465 h 4288665"/>
                <a:gd name="connsiteX80" fmla="*/ 206062 w 2910625"/>
                <a:gd name="connsiteY80" fmla="*/ 1481071 h 4288665"/>
                <a:gd name="connsiteX81" fmla="*/ 128789 w 2910625"/>
                <a:gd name="connsiteY81" fmla="*/ 1352282 h 4288665"/>
                <a:gd name="connsiteX82" fmla="*/ 77273 w 2910625"/>
                <a:gd name="connsiteY82" fmla="*/ 1275009 h 4288665"/>
                <a:gd name="connsiteX83" fmla="*/ 51515 w 2910625"/>
                <a:gd name="connsiteY83" fmla="*/ 1081825 h 4288665"/>
                <a:gd name="connsiteX84" fmla="*/ 0 w 2910625"/>
                <a:gd name="connsiteY84" fmla="*/ 746975 h 4288665"/>
                <a:gd name="connsiteX85" fmla="*/ 51515 w 2910625"/>
                <a:gd name="connsiteY85" fmla="*/ 425003 h 4288665"/>
                <a:gd name="connsiteX86" fmla="*/ 296214 w 2910625"/>
                <a:gd name="connsiteY86" fmla="*/ 257578 h 4288665"/>
                <a:gd name="connsiteX87" fmla="*/ 553792 w 2910625"/>
                <a:gd name="connsiteY8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08338 w 2910625"/>
                <a:gd name="connsiteY57" fmla="*/ 4121240 h 4288665"/>
                <a:gd name="connsiteX58" fmla="*/ 540913 w 2910625"/>
                <a:gd name="connsiteY58" fmla="*/ 3979572 h 4288665"/>
                <a:gd name="connsiteX59" fmla="*/ 450761 w 2910625"/>
                <a:gd name="connsiteY59" fmla="*/ 3863662 h 4288665"/>
                <a:gd name="connsiteX60" fmla="*/ 373487 w 2910625"/>
                <a:gd name="connsiteY60" fmla="*/ 3747752 h 4288665"/>
                <a:gd name="connsiteX61" fmla="*/ 296214 w 2910625"/>
                <a:gd name="connsiteY61" fmla="*/ 3644721 h 4288665"/>
                <a:gd name="connsiteX62" fmla="*/ 283335 w 2910625"/>
                <a:gd name="connsiteY62" fmla="*/ 3606085 h 4288665"/>
                <a:gd name="connsiteX63" fmla="*/ 244699 w 2910625"/>
                <a:gd name="connsiteY63" fmla="*/ 3554569 h 4288665"/>
                <a:gd name="connsiteX64" fmla="*/ 154546 w 2910625"/>
                <a:gd name="connsiteY64" fmla="*/ 3425780 h 4288665"/>
                <a:gd name="connsiteX65" fmla="*/ 77273 w 2910625"/>
                <a:gd name="connsiteY65" fmla="*/ 3271234 h 4288665"/>
                <a:gd name="connsiteX66" fmla="*/ 38637 w 2910625"/>
                <a:gd name="connsiteY66" fmla="*/ 3206840 h 4288665"/>
                <a:gd name="connsiteX67" fmla="*/ 0 w 2910625"/>
                <a:gd name="connsiteY67" fmla="*/ 3078051 h 4288665"/>
                <a:gd name="connsiteX68" fmla="*/ 38637 w 2910625"/>
                <a:gd name="connsiteY68" fmla="*/ 2807594 h 4288665"/>
                <a:gd name="connsiteX69" fmla="*/ 51515 w 2910625"/>
                <a:gd name="connsiteY69" fmla="*/ 2768958 h 4288665"/>
                <a:gd name="connsiteX70" fmla="*/ 90152 w 2910625"/>
                <a:gd name="connsiteY70" fmla="*/ 2730321 h 4288665"/>
                <a:gd name="connsiteX71" fmla="*/ 141668 w 2910625"/>
                <a:gd name="connsiteY71" fmla="*/ 2704564 h 4288665"/>
                <a:gd name="connsiteX72" fmla="*/ 180304 w 2910625"/>
                <a:gd name="connsiteY72" fmla="*/ 2678806 h 4288665"/>
                <a:gd name="connsiteX73" fmla="*/ 206062 w 2910625"/>
                <a:gd name="connsiteY73" fmla="*/ 2446986 h 4288665"/>
                <a:gd name="connsiteX74" fmla="*/ 218941 w 2910625"/>
                <a:gd name="connsiteY74" fmla="*/ 2318197 h 4288665"/>
                <a:gd name="connsiteX75" fmla="*/ 231820 w 2910625"/>
                <a:gd name="connsiteY75" fmla="*/ 2240924 h 4288665"/>
                <a:gd name="connsiteX76" fmla="*/ 257577 w 2910625"/>
                <a:gd name="connsiteY76" fmla="*/ 2163651 h 4288665"/>
                <a:gd name="connsiteX77" fmla="*/ 270456 w 2910625"/>
                <a:gd name="connsiteY77" fmla="*/ 1970468 h 4288665"/>
                <a:gd name="connsiteX78" fmla="*/ 218941 w 2910625"/>
                <a:gd name="connsiteY78" fmla="*/ 1545465 h 4288665"/>
                <a:gd name="connsiteX79" fmla="*/ 206062 w 2910625"/>
                <a:gd name="connsiteY79" fmla="*/ 1481071 h 4288665"/>
                <a:gd name="connsiteX80" fmla="*/ 128789 w 2910625"/>
                <a:gd name="connsiteY80" fmla="*/ 1352282 h 4288665"/>
                <a:gd name="connsiteX81" fmla="*/ 77273 w 2910625"/>
                <a:gd name="connsiteY81" fmla="*/ 1275009 h 4288665"/>
                <a:gd name="connsiteX82" fmla="*/ 51515 w 2910625"/>
                <a:gd name="connsiteY82" fmla="*/ 1081825 h 4288665"/>
                <a:gd name="connsiteX83" fmla="*/ 0 w 2910625"/>
                <a:gd name="connsiteY83" fmla="*/ 746975 h 4288665"/>
                <a:gd name="connsiteX84" fmla="*/ 51515 w 2910625"/>
                <a:gd name="connsiteY84" fmla="*/ 425003 h 4288665"/>
                <a:gd name="connsiteX85" fmla="*/ 296214 w 2910625"/>
                <a:gd name="connsiteY85" fmla="*/ 257578 h 4288665"/>
                <a:gd name="connsiteX86" fmla="*/ 553792 w 2910625"/>
                <a:gd name="connsiteY8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540913 w 2910625"/>
                <a:gd name="connsiteY57" fmla="*/ 3979572 h 4288665"/>
                <a:gd name="connsiteX58" fmla="*/ 450761 w 2910625"/>
                <a:gd name="connsiteY58" fmla="*/ 3863662 h 4288665"/>
                <a:gd name="connsiteX59" fmla="*/ 373487 w 2910625"/>
                <a:gd name="connsiteY59" fmla="*/ 3747752 h 4288665"/>
                <a:gd name="connsiteX60" fmla="*/ 296214 w 2910625"/>
                <a:gd name="connsiteY60" fmla="*/ 3644721 h 4288665"/>
                <a:gd name="connsiteX61" fmla="*/ 283335 w 2910625"/>
                <a:gd name="connsiteY61" fmla="*/ 3606085 h 4288665"/>
                <a:gd name="connsiteX62" fmla="*/ 244699 w 2910625"/>
                <a:gd name="connsiteY62" fmla="*/ 3554569 h 4288665"/>
                <a:gd name="connsiteX63" fmla="*/ 154546 w 2910625"/>
                <a:gd name="connsiteY63" fmla="*/ 3425780 h 4288665"/>
                <a:gd name="connsiteX64" fmla="*/ 77273 w 2910625"/>
                <a:gd name="connsiteY64" fmla="*/ 3271234 h 4288665"/>
                <a:gd name="connsiteX65" fmla="*/ 38637 w 2910625"/>
                <a:gd name="connsiteY65" fmla="*/ 3206840 h 4288665"/>
                <a:gd name="connsiteX66" fmla="*/ 0 w 2910625"/>
                <a:gd name="connsiteY66" fmla="*/ 3078051 h 4288665"/>
                <a:gd name="connsiteX67" fmla="*/ 38637 w 2910625"/>
                <a:gd name="connsiteY67" fmla="*/ 2807594 h 4288665"/>
                <a:gd name="connsiteX68" fmla="*/ 51515 w 2910625"/>
                <a:gd name="connsiteY68" fmla="*/ 2768958 h 4288665"/>
                <a:gd name="connsiteX69" fmla="*/ 90152 w 2910625"/>
                <a:gd name="connsiteY69" fmla="*/ 2730321 h 4288665"/>
                <a:gd name="connsiteX70" fmla="*/ 141668 w 2910625"/>
                <a:gd name="connsiteY70" fmla="*/ 2704564 h 4288665"/>
                <a:gd name="connsiteX71" fmla="*/ 180304 w 2910625"/>
                <a:gd name="connsiteY71" fmla="*/ 2678806 h 4288665"/>
                <a:gd name="connsiteX72" fmla="*/ 206062 w 2910625"/>
                <a:gd name="connsiteY72" fmla="*/ 2446986 h 4288665"/>
                <a:gd name="connsiteX73" fmla="*/ 218941 w 2910625"/>
                <a:gd name="connsiteY73" fmla="*/ 2318197 h 4288665"/>
                <a:gd name="connsiteX74" fmla="*/ 231820 w 2910625"/>
                <a:gd name="connsiteY74" fmla="*/ 2240924 h 4288665"/>
                <a:gd name="connsiteX75" fmla="*/ 257577 w 2910625"/>
                <a:gd name="connsiteY75" fmla="*/ 2163651 h 4288665"/>
                <a:gd name="connsiteX76" fmla="*/ 270456 w 2910625"/>
                <a:gd name="connsiteY76" fmla="*/ 1970468 h 4288665"/>
                <a:gd name="connsiteX77" fmla="*/ 218941 w 2910625"/>
                <a:gd name="connsiteY77" fmla="*/ 1545465 h 4288665"/>
                <a:gd name="connsiteX78" fmla="*/ 206062 w 2910625"/>
                <a:gd name="connsiteY78" fmla="*/ 1481071 h 4288665"/>
                <a:gd name="connsiteX79" fmla="*/ 128789 w 2910625"/>
                <a:gd name="connsiteY79" fmla="*/ 1352282 h 4288665"/>
                <a:gd name="connsiteX80" fmla="*/ 77273 w 2910625"/>
                <a:gd name="connsiteY80" fmla="*/ 1275009 h 4288665"/>
                <a:gd name="connsiteX81" fmla="*/ 51515 w 2910625"/>
                <a:gd name="connsiteY81" fmla="*/ 1081825 h 4288665"/>
                <a:gd name="connsiteX82" fmla="*/ 0 w 2910625"/>
                <a:gd name="connsiteY82" fmla="*/ 746975 h 4288665"/>
                <a:gd name="connsiteX83" fmla="*/ 51515 w 2910625"/>
                <a:gd name="connsiteY83" fmla="*/ 425003 h 4288665"/>
                <a:gd name="connsiteX84" fmla="*/ 296214 w 2910625"/>
                <a:gd name="connsiteY84" fmla="*/ 257578 h 4288665"/>
                <a:gd name="connsiteX85" fmla="*/ 553792 w 2910625"/>
                <a:gd name="connsiteY8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83335 w 2910625"/>
                <a:gd name="connsiteY60" fmla="*/ 3606085 h 4288665"/>
                <a:gd name="connsiteX61" fmla="*/ 244699 w 2910625"/>
                <a:gd name="connsiteY61" fmla="*/ 3554569 h 4288665"/>
                <a:gd name="connsiteX62" fmla="*/ 154546 w 2910625"/>
                <a:gd name="connsiteY62" fmla="*/ 3425780 h 4288665"/>
                <a:gd name="connsiteX63" fmla="*/ 77273 w 2910625"/>
                <a:gd name="connsiteY63" fmla="*/ 3271234 h 4288665"/>
                <a:gd name="connsiteX64" fmla="*/ 38637 w 2910625"/>
                <a:gd name="connsiteY64" fmla="*/ 3206840 h 4288665"/>
                <a:gd name="connsiteX65" fmla="*/ 0 w 2910625"/>
                <a:gd name="connsiteY65" fmla="*/ 3078051 h 4288665"/>
                <a:gd name="connsiteX66" fmla="*/ 38637 w 2910625"/>
                <a:gd name="connsiteY66" fmla="*/ 2807594 h 4288665"/>
                <a:gd name="connsiteX67" fmla="*/ 51515 w 2910625"/>
                <a:gd name="connsiteY67" fmla="*/ 2768958 h 4288665"/>
                <a:gd name="connsiteX68" fmla="*/ 90152 w 2910625"/>
                <a:gd name="connsiteY68" fmla="*/ 2730321 h 4288665"/>
                <a:gd name="connsiteX69" fmla="*/ 141668 w 2910625"/>
                <a:gd name="connsiteY69" fmla="*/ 2704564 h 4288665"/>
                <a:gd name="connsiteX70" fmla="*/ 180304 w 2910625"/>
                <a:gd name="connsiteY70" fmla="*/ 2678806 h 4288665"/>
                <a:gd name="connsiteX71" fmla="*/ 206062 w 2910625"/>
                <a:gd name="connsiteY71" fmla="*/ 2446986 h 4288665"/>
                <a:gd name="connsiteX72" fmla="*/ 218941 w 2910625"/>
                <a:gd name="connsiteY72" fmla="*/ 2318197 h 4288665"/>
                <a:gd name="connsiteX73" fmla="*/ 231820 w 2910625"/>
                <a:gd name="connsiteY73" fmla="*/ 2240924 h 4288665"/>
                <a:gd name="connsiteX74" fmla="*/ 257577 w 2910625"/>
                <a:gd name="connsiteY74" fmla="*/ 2163651 h 4288665"/>
                <a:gd name="connsiteX75" fmla="*/ 270456 w 2910625"/>
                <a:gd name="connsiteY75" fmla="*/ 1970468 h 4288665"/>
                <a:gd name="connsiteX76" fmla="*/ 218941 w 2910625"/>
                <a:gd name="connsiteY76" fmla="*/ 1545465 h 4288665"/>
                <a:gd name="connsiteX77" fmla="*/ 206062 w 2910625"/>
                <a:gd name="connsiteY77" fmla="*/ 1481071 h 4288665"/>
                <a:gd name="connsiteX78" fmla="*/ 128789 w 2910625"/>
                <a:gd name="connsiteY78" fmla="*/ 1352282 h 4288665"/>
                <a:gd name="connsiteX79" fmla="*/ 77273 w 2910625"/>
                <a:gd name="connsiteY79" fmla="*/ 1275009 h 4288665"/>
                <a:gd name="connsiteX80" fmla="*/ 51515 w 2910625"/>
                <a:gd name="connsiteY80" fmla="*/ 1081825 h 4288665"/>
                <a:gd name="connsiteX81" fmla="*/ 0 w 2910625"/>
                <a:gd name="connsiteY81" fmla="*/ 746975 h 4288665"/>
                <a:gd name="connsiteX82" fmla="*/ 51515 w 2910625"/>
                <a:gd name="connsiteY82" fmla="*/ 425003 h 4288665"/>
                <a:gd name="connsiteX83" fmla="*/ 296214 w 2910625"/>
                <a:gd name="connsiteY83" fmla="*/ 257578 h 4288665"/>
                <a:gd name="connsiteX84" fmla="*/ 553792 w 2910625"/>
                <a:gd name="connsiteY8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44699 w 2910625"/>
                <a:gd name="connsiteY60" fmla="*/ 3554569 h 4288665"/>
                <a:gd name="connsiteX61" fmla="*/ 154546 w 2910625"/>
                <a:gd name="connsiteY61" fmla="*/ 3425780 h 4288665"/>
                <a:gd name="connsiteX62" fmla="*/ 77273 w 2910625"/>
                <a:gd name="connsiteY62" fmla="*/ 3271234 h 4288665"/>
                <a:gd name="connsiteX63" fmla="*/ 38637 w 2910625"/>
                <a:gd name="connsiteY63" fmla="*/ 3206840 h 4288665"/>
                <a:gd name="connsiteX64" fmla="*/ 0 w 2910625"/>
                <a:gd name="connsiteY64" fmla="*/ 3078051 h 4288665"/>
                <a:gd name="connsiteX65" fmla="*/ 38637 w 2910625"/>
                <a:gd name="connsiteY65" fmla="*/ 2807594 h 4288665"/>
                <a:gd name="connsiteX66" fmla="*/ 51515 w 2910625"/>
                <a:gd name="connsiteY66" fmla="*/ 2768958 h 4288665"/>
                <a:gd name="connsiteX67" fmla="*/ 90152 w 2910625"/>
                <a:gd name="connsiteY67" fmla="*/ 2730321 h 4288665"/>
                <a:gd name="connsiteX68" fmla="*/ 141668 w 2910625"/>
                <a:gd name="connsiteY68" fmla="*/ 2704564 h 4288665"/>
                <a:gd name="connsiteX69" fmla="*/ 180304 w 2910625"/>
                <a:gd name="connsiteY69" fmla="*/ 2678806 h 4288665"/>
                <a:gd name="connsiteX70" fmla="*/ 206062 w 2910625"/>
                <a:gd name="connsiteY70" fmla="*/ 2446986 h 4288665"/>
                <a:gd name="connsiteX71" fmla="*/ 218941 w 2910625"/>
                <a:gd name="connsiteY71" fmla="*/ 2318197 h 4288665"/>
                <a:gd name="connsiteX72" fmla="*/ 231820 w 2910625"/>
                <a:gd name="connsiteY72" fmla="*/ 2240924 h 4288665"/>
                <a:gd name="connsiteX73" fmla="*/ 257577 w 2910625"/>
                <a:gd name="connsiteY73" fmla="*/ 2163651 h 4288665"/>
                <a:gd name="connsiteX74" fmla="*/ 270456 w 2910625"/>
                <a:gd name="connsiteY74" fmla="*/ 1970468 h 4288665"/>
                <a:gd name="connsiteX75" fmla="*/ 218941 w 2910625"/>
                <a:gd name="connsiteY75" fmla="*/ 1545465 h 4288665"/>
                <a:gd name="connsiteX76" fmla="*/ 206062 w 2910625"/>
                <a:gd name="connsiteY76" fmla="*/ 1481071 h 4288665"/>
                <a:gd name="connsiteX77" fmla="*/ 128789 w 2910625"/>
                <a:gd name="connsiteY77" fmla="*/ 1352282 h 4288665"/>
                <a:gd name="connsiteX78" fmla="*/ 77273 w 2910625"/>
                <a:gd name="connsiteY78" fmla="*/ 1275009 h 4288665"/>
                <a:gd name="connsiteX79" fmla="*/ 51515 w 2910625"/>
                <a:gd name="connsiteY79" fmla="*/ 1081825 h 4288665"/>
                <a:gd name="connsiteX80" fmla="*/ 0 w 2910625"/>
                <a:gd name="connsiteY80" fmla="*/ 746975 h 4288665"/>
                <a:gd name="connsiteX81" fmla="*/ 51515 w 2910625"/>
                <a:gd name="connsiteY81" fmla="*/ 425003 h 4288665"/>
                <a:gd name="connsiteX82" fmla="*/ 296214 w 2910625"/>
                <a:gd name="connsiteY82" fmla="*/ 257578 h 4288665"/>
                <a:gd name="connsiteX83" fmla="*/ 553792 w 2910625"/>
                <a:gd name="connsiteY8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38637 w 2910625"/>
                <a:gd name="connsiteY62" fmla="*/ 3206840 h 4288665"/>
                <a:gd name="connsiteX63" fmla="*/ 0 w 2910625"/>
                <a:gd name="connsiteY63" fmla="*/ 3078051 h 4288665"/>
                <a:gd name="connsiteX64" fmla="*/ 38637 w 2910625"/>
                <a:gd name="connsiteY64" fmla="*/ 2807594 h 4288665"/>
                <a:gd name="connsiteX65" fmla="*/ 51515 w 2910625"/>
                <a:gd name="connsiteY65" fmla="*/ 2768958 h 4288665"/>
                <a:gd name="connsiteX66" fmla="*/ 90152 w 2910625"/>
                <a:gd name="connsiteY66" fmla="*/ 2730321 h 4288665"/>
                <a:gd name="connsiteX67" fmla="*/ 141668 w 2910625"/>
                <a:gd name="connsiteY67" fmla="*/ 2704564 h 4288665"/>
                <a:gd name="connsiteX68" fmla="*/ 180304 w 2910625"/>
                <a:gd name="connsiteY68" fmla="*/ 2678806 h 4288665"/>
                <a:gd name="connsiteX69" fmla="*/ 206062 w 2910625"/>
                <a:gd name="connsiteY69" fmla="*/ 2446986 h 4288665"/>
                <a:gd name="connsiteX70" fmla="*/ 218941 w 2910625"/>
                <a:gd name="connsiteY70" fmla="*/ 2318197 h 4288665"/>
                <a:gd name="connsiteX71" fmla="*/ 231820 w 2910625"/>
                <a:gd name="connsiteY71" fmla="*/ 2240924 h 4288665"/>
                <a:gd name="connsiteX72" fmla="*/ 257577 w 2910625"/>
                <a:gd name="connsiteY72" fmla="*/ 2163651 h 4288665"/>
                <a:gd name="connsiteX73" fmla="*/ 270456 w 2910625"/>
                <a:gd name="connsiteY73" fmla="*/ 1970468 h 4288665"/>
                <a:gd name="connsiteX74" fmla="*/ 218941 w 2910625"/>
                <a:gd name="connsiteY74" fmla="*/ 1545465 h 4288665"/>
                <a:gd name="connsiteX75" fmla="*/ 206062 w 2910625"/>
                <a:gd name="connsiteY75" fmla="*/ 1481071 h 4288665"/>
                <a:gd name="connsiteX76" fmla="*/ 128789 w 2910625"/>
                <a:gd name="connsiteY76" fmla="*/ 1352282 h 4288665"/>
                <a:gd name="connsiteX77" fmla="*/ 77273 w 2910625"/>
                <a:gd name="connsiteY77" fmla="*/ 1275009 h 4288665"/>
                <a:gd name="connsiteX78" fmla="*/ 51515 w 2910625"/>
                <a:gd name="connsiteY78" fmla="*/ 1081825 h 4288665"/>
                <a:gd name="connsiteX79" fmla="*/ 0 w 2910625"/>
                <a:gd name="connsiteY79" fmla="*/ 746975 h 4288665"/>
                <a:gd name="connsiteX80" fmla="*/ 51515 w 2910625"/>
                <a:gd name="connsiteY80" fmla="*/ 425003 h 4288665"/>
                <a:gd name="connsiteX81" fmla="*/ 296214 w 2910625"/>
                <a:gd name="connsiteY81" fmla="*/ 257578 h 4288665"/>
                <a:gd name="connsiteX82" fmla="*/ 553792 w 2910625"/>
                <a:gd name="connsiteY8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90152 w 2910625"/>
                <a:gd name="connsiteY65" fmla="*/ 2730321 h 4288665"/>
                <a:gd name="connsiteX66" fmla="*/ 141668 w 2910625"/>
                <a:gd name="connsiteY66" fmla="*/ 2704564 h 4288665"/>
                <a:gd name="connsiteX67" fmla="*/ 180304 w 2910625"/>
                <a:gd name="connsiteY67" fmla="*/ 2678806 h 4288665"/>
                <a:gd name="connsiteX68" fmla="*/ 206062 w 2910625"/>
                <a:gd name="connsiteY68" fmla="*/ 2446986 h 4288665"/>
                <a:gd name="connsiteX69" fmla="*/ 218941 w 2910625"/>
                <a:gd name="connsiteY69" fmla="*/ 2318197 h 4288665"/>
                <a:gd name="connsiteX70" fmla="*/ 231820 w 2910625"/>
                <a:gd name="connsiteY70" fmla="*/ 2240924 h 4288665"/>
                <a:gd name="connsiteX71" fmla="*/ 257577 w 2910625"/>
                <a:gd name="connsiteY71" fmla="*/ 2163651 h 4288665"/>
                <a:gd name="connsiteX72" fmla="*/ 270456 w 2910625"/>
                <a:gd name="connsiteY72" fmla="*/ 1970468 h 4288665"/>
                <a:gd name="connsiteX73" fmla="*/ 218941 w 2910625"/>
                <a:gd name="connsiteY73" fmla="*/ 1545465 h 4288665"/>
                <a:gd name="connsiteX74" fmla="*/ 206062 w 2910625"/>
                <a:gd name="connsiteY74" fmla="*/ 1481071 h 4288665"/>
                <a:gd name="connsiteX75" fmla="*/ 128789 w 2910625"/>
                <a:gd name="connsiteY75" fmla="*/ 1352282 h 4288665"/>
                <a:gd name="connsiteX76" fmla="*/ 77273 w 2910625"/>
                <a:gd name="connsiteY76" fmla="*/ 1275009 h 4288665"/>
                <a:gd name="connsiteX77" fmla="*/ 51515 w 2910625"/>
                <a:gd name="connsiteY77" fmla="*/ 1081825 h 4288665"/>
                <a:gd name="connsiteX78" fmla="*/ 0 w 2910625"/>
                <a:gd name="connsiteY78" fmla="*/ 746975 h 4288665"/>
                <a:gd name="connsiteX79" fmla="*/ 51515 w 2910625"/>
                <a:gd name="connsiteY79" fmla="*/ 425003 h 4288665"/>
                <a:gd name="connsiteX80" fmla="*/ 296214 w 2910625"/>
                <a:gd name="connsiteY80" fmla="*/ 257578 h 4288665"/>
                <a:gd name="connsiteX81" fmla="*/ 553792 w 2910625"/>
                <a:gd name="connsiteY8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180304 w 2910625"/>
                <a:gd name="connsiteY66" fmla="*/ 2678806 h 4288665"/>
                <a:gd name="connsiteX67" fmla="*/ 206062 w 2910625"/>
                <a:gd name="connsiteY67" fmla="*/ 2446986 h 4288665"/>
                <a:gd name="connsiteX68" fmla="*/ 218941 w 2910625"/>
                <a:gd name="connsiteY68" fmla="*/ 2318197 h 4288665"/>
                <a:gd name="connsiteX69" fmla="*/ 231820 w 2910625"/>
                <a:gd name="connsiteY69" fmla="*/ 2240924 h 4288665"/>
                <a:gd name="connsiteX70" fmla="*/ 257577 w 2910625"/>
                <a:gd name="connsiteY70" fmla="*/ 2163651 h 4288665"/>
                <a:gd name="connsiteX71" fmla="*/ 270456 w 2910625"/>
                <a:gd name="connsiteY71" fmla="*/ 1970468 h 4288665"/>
                <a:gd name="connsiteX72" fmla="*/ 218941 w 2910625"/>
                <a:gd name="connsiteY72" fmla="*/ 1545465 h 4288665"/>
                <a:gd name="connsiteX73" fmla="*/ 206062 w 2910625"/>
                <a:gd name="connsiteY73" fmla="*/ 1481071 h 4288665"/>
                <a:gd name="connsiteX74" fmla="*/ 128789 w 2910625"/>
                <a:gd name="connsiteY74" fmla="*/ 1352282 h 4288665"/>
                <a:gd name="connsiteX75" fmla="*/ 77273 w 2910625"/>
                <a:gd name="connsiteY75" fmla="*/ 1275009 h 4288665"/>
                <a:gd name="connsiteX76" fmla="*/ 51515 w 2910625"/>
                <a:gd name="connsiteY76" fmla="*/ 1081825 h 4288665"/>
                <a:gd name="connsiteX77" fmla="*/ 0 w 2910625"/>
                <a:gd name="connsiteY77" fmla="*/ 746975 h 4288665"/>
                <a:gd name="connsiteX78" fmla="*/ 51515 w 2910625"/>
                <a:gd name="connsiteY78" fmla="*/ 425003 h 4288665"/>
                <a:gd name="connsiteX79" fmla="*/ 296214 w 2910625"/>
                <a:gd name="connsiteY79" fmla="*/ 257578 h 4288665"/>
                <a:gd name="connsiteX80" fmla="*/ 553792 w 2910625"/>
                <a:gd name="connsiteY8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206062 w 2910625"/>
                <a:gd name="connsiteY66" fmla="*/ 2446986 h 4288665"/>
                <a:gd name="connsiteX67" fmla="*/ 218941 w 2910625"/>
                <a:gd name="connsiteY67" fmla="*/ 2318197 h 4288665"/>
                <a:gd name="connsiteX68" fmla="*/ 231820 w 2910625"/>
                <a:gd name="connsiteY68" fmla="*/ 2240924 h 4288665"/>
                <a:gd name="connsiteX69" fmla="*/ 257577 w 2910625"/>
                <a:gd name="connsiteY69" fmla="*/ 2163651 h 4288665"/>
                <a:gd name="connsiteX70" fmla="*/ 270456 w 2910625"/>
                <a:gd name="connsiteY70" fmla="*/ 1970468 h 4288665"/>
                <a:gd name="connsiteX71" fmla="*/ 218941 w 2910625"/>
                <a:gd name="connsiteY71" fmla="*/ 1545465 h 4288665"/>
                <a:gd name="connsiteX72" fmla="*/ 206062 w 2910625"/>
                <a:gd name="connsiteY72" fmla="*/ 1481071 h 4288665"/>
                <a:gd name="connsiteX73" fmla="*/ 128789 w 2910625"/>
                <a:gd name="connsiteY73" fmla="*/ 1352282 h 4288665"/>
                <a:gd name="connsiteX74" fmla="*/ 77273 w 2910625"/>
                <a:gd name="connsiteY74" fmla="*/ 1275009 h 4288665"/>
                <a:gd name="connsiteX75" fmla="*/ 51515 w 2910625"/>
                <a:gd name="connsiteY75" fmla="*/ 1081825 h 4288665"/>
                <a:gd name="connsiteX76" fmla="*/ 0 w 2910625"/>
                <a:gd name="connsiteY76" fmla="*/ 746975 h 4288665"/>
                <a:gd name="connsiteX77" fmla="*/ 51515 w 2910625"/>
                <a:gd name="connsiteY77" fmla="*/ 425003 h 4288665"/>
                <a:gd name="connsiteX78" fmla="*/ 296214 w 2910625"/>
                <a:gd name="connsiteY78" fmla="*/ 257578 h 4288665"/>
                <a:gd name="connsiteX79" fmla="*/ 553792 w 2910625"/>
                <a:gd name="connsiteY7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06062 w 2910625"/>
                <a:gd name="connsiteY65" fmla="*/ 2446986 h 4288665"/>
                <a:gd name="connsiteX66" fmla="*/ 218941 w 2910625"/>
                <a:gd name="connsiteY66" fmla="*/ 2318197 h 4288665"/>
                <a:gd name="connsiteX67" fmla="*/ 231820 w 2910625"/>
                <a:gd name="connsiteY67" fmla="*/ 2240924 h 4288665"/>
                <a:gd name="connsiteX68" fmla="*/ 257577 w 2910625"/>
                <a:gd name="connsiteY68" fmla="*/ 2163651 h 4288665"/>
                <a:gd name="connsiteX69" fmla="*/ 270456 w 2910625"/>
                <a:gd name="connsiteY69" fmla="*/ 1970468 h 4288665"/>
                <a:gd name="connsiteX70" fmla="*/ 218941 w 2910625"/>
                <a:gd name="connsiteY70" fmla="*/ 1545465 h 4288665"/>
                <a:gd name="connsiteX71" fmla="*/ 206062 w 2910625"/>
                <a:gd name="connsiteY71" fmla="*/ 1481071 h 4288665"/>
                <a:gd name="connsiteX72" fmla="*/ 128789 w 2910625"/>
                <a:gd name="connsiteY72" fmla="*/ 1352282 h 4288665"/>
                <a:gd name="connsiteX73" fmla="*/ 77273 w 2910625"/>
                <a:gd name="connsiteY73" fmla="*/ 1275009 h 4288665"/>
                <a:gd name="connsiteX74" fmla="*/ 51515 w 2910625"/>
                <a:gd name="connsiteY74" fmla="*/ 1081825 h 4288665"/>
                <a:gd name="connsiteX75" fmla="*/ 0 w 2910625"/>
                <a:gd name="connsiteY75" fmla="*/ 746975 h 4288665"/>
                <a:gd name="connsiteX76" fmla="*/ 51515 w 2910625"/>
                <a:gd name="connsiteY76" fmla="*/ 425003 h 4288665"/>
                <a:gd name="connsiteX77" fmla="*/ 296214 w 2910625"/>
                <a:gd name="connsiteY77" fmla="*/ 257578 h 4288665"/>
                <a:gd name="connsiteX78" fmla="*/ 553792 w 2910625"/>
                <a:gd name="connsiteY7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31820 w 2910625"/>
                <a:gd name="connsiteY66" fmla="*/ 2240924 h 4288665"/>
                <a:gd name="connsiteX67" fmla="*/ 257577 w 2910625"/>
                <a:gd name="connsiteY67" fmla="*/ 2163651 h 4288665"/>
                <a:gd name="connsiteX68" fmla="*/ 270456 w 2910625"/>
                <a:gd name="connsiteY68" fmla="*/ 1970468 h 4288665"/>
                <a:gd name="connsiteX69" fmla="*/ 218941 w 2910625"/>
                <a:gd name="connsiteY69" fmla="*/ 1545465 h 4288665"/>
                <a:gd name="connsiteX70" fmla="*/ 206062 w 2910625"/>
                <a:gd name="connsiteY70" fmla="*/ 1481071 h 4288665"/>
                <a:gd name="connsiteX71" fmla="*/ 128789 w 2910625"/>
                <a:gd name="connsiteY71" fmla="*/ 1352282 h 4288665"/>
                <a:gd name="connsiteX72" fmla="*/ 77273 w 2910625"/>
                <a:gd name="connsiteY72" fmla="*/ 1275009 h 4288665"/>
                <a:gd name="connsiteX73" fmla="*/ 51515 w 2910625"/>
                <a:gd name="connsiteY73" fmla="*/ 1081825 h 4288665"/>
                <a:gd name="connsiteX74" fmla="*/ 0 w 2910625"/>
                <a:gd name="connsiteY74" fmla="*/ 746975 h 4288665"/>
                <a:gd name="connsiteX75" fmla="*/ 51515 w 2910625"/>
                <a:gd name="connsiteY75" fmla="*/ 425003 h 4288665"/>
                <a:gd name="connsiteX76" fmla="*/ 296214 w 2910625"/>
                <a:gd name="connsiteY76" fmla="*/ 257578 h 4288665"/>
                <a:gd name="connsiteX77" fmla="*/ 553792 w 2910625"/>
                <a:gd name="connsiteY7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206062 w 2910625"/>
                <a:gd name="connsiteY69" fmla="*/ 1481071 h 4288665"/>
                <a:gd name="connsiteX70" fmla="*/ 128789 w 2910625"/>
                <a:gd name="connsiteY70" fmla="*/ 1352282 h 4288665"/>
                <a:gd name="connsiteX71" fmla="*/ 77273 w 2910625"/>
                <a:gd name="connsiteY71" fmla="*/ 1275009 h 4288665"/>
                <a:gd name="connsiteX72" fmla="*/ 51515 w 2910625"/>
                <a:gd name="connsiteY72" fmla="*/ 1081825 h 4288665"/>
                <a:gd name="connsiteX73" fmla="*/ 0 w 2910625"/>
                <a:gd name="connsiteY73" fmla="*/ 746975 h 4288665"/>
                <a:gd name="connsiteX74" fmla="*/ 51515 w 2910625"/>
                <a:gd name="connsiteY74" fmla="*/ 425003 h 4288665"/>
                <a:gd name="connsiteX75" fmla="*/ 296214 w 2910625"/>
                <a:gd name="connsiteY75" fmla="*/ 257578 h 4288665"/>
                <a:gd name="connsiteX76" fmla="*/ 553792 w 2910625"/>
                <a:gd name="connsiteY7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77273 w 2910625"/>
                <a:gd name="connsiteY70" fmla="*/ 1275009 h 4288665"/>
                <a:gd name="connsiteX71" fmla="*/ 51515 w 2910625"/>
                <a:gd name="connsiteY71" fmla="*/ 1081825 h 4288665"/>
                <a:gd name="connsiteX72" fmla="*/ 0 w 2910625"/>
                <a:gd name="connsiteY72" fmla="*/ 746975 h 4288665"/>
                <a:gd name="connsiteX73" fmla="*/ 51515 w 2910625"/>
                <a:gd name="connsiteY73" fmla="*/ 425003 h 4288665"/>
                <a:gd name="connsiteX74" fmla="*/ 296214 w 2910625"/>
                <a:gd name="connsiteY74" fmla="*/ 257578 h 4288665"/>
                <a:gd name="connsiteX75" fmla="*/ 553792 w 2910625"/>
                <a:gd name="connsiteY7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51515 w 2910625"/>
                <a:gd name="connsiteY70" fmla="*/ 1081825 h 4288665"/>
                <a:gd name="connsiteX71" fmla="*/ 0 w 2910625"/>
                <a:gd name="connsiteY71" fmla="*/ 746975 h 4288665"/>
                <a:gd name="connsiteX72" fmla="*/ 51515 w 2910625"/>
                <a:gd name="connsiteY72" fmla="*/ 425003 h 4288665"/>
                <a:gd name="connsiteX73" fmla="*/ 296214 w 2910625"/>
                <a:gd name="connsiteY73" fmla="*/ 257578 h 4288665"/>
                <a:gd name="connsiteX74" fmla="*/ 553792 w 2910625"/>
                <a:gd name="connsiteY7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0 w 2910625"/>
                <a:gd name="connsiteY61" fmla="*/ 3078051 h 4288665"/>
                <a:gd name="connsiteX62" fmla="*/ 38637 w 2910625"/>
                <a:gd name="connsiteY62" fmla="*/ 2807594 h 4288665"/>
                <a:gd name="connsiteX63" fmla="*/ 141668 w 2910625"/>
                <a:gd name="connsiteY63" fmla="*/ 2704564 h 4288665"/>
                <a:gd name="connsiteX64" fmla="*/ 218941 w 2910625"/>
                <a:gd name="connsiteY64" fmla="*/ 2318197 h 4288665"/>
                <a:gd name="connsiteX65" fmla="*/ 257577 w 2910625"/>
                <a:gd name="connsiteY65" fmla="*/ 2163651 h 4288665"/>
                <a:gd name="connsiteX66" fmla="*/ 270456 w 2910625"/>
                <a:gd name="connsiteY66" fmla="*/ 1970468 h 4288665"/>
                <a:gd name="connsiteX67" fmla="*/ 218941 w 2910625"/>
                <a:gd name="connsiteY67" fmla="*/ 1545465 h 4288665"/>
                <a:gd name="connsiteX68" fmla="*/ 128789 w 2910625"/>
                <a:gd name="connsiteY68" fmla="*/ 1352282 h 4288665"/>
                <a:gd name="connsiteX69" fmla="*/ 51515 w 2910625"/>
                <a:gd name="connsiteY69" fmla="*/ 1081825 h 4288665"/>
                <a:gd name="connsiteX70" fmla="*/ 0 w 2910625"/>
                <a:gd name="connsiteY70" fmla="*/ 746975 h 4288665"/>
                <a:gd name="connsiteX71" fmla="*/ 51515 w 2910625"/>
                <a:gd name="connsiteY71" fmla="*/ 425003 h 4288665"/>
                <a:gd name="connsiteX72" fmla="*/ 296214 w 2910625"/>
                <a:gd name="connsiteY72" fmla="*/ 257578 h 4288665"/>
                <a:gd name="connsiteX73" fmla="*/ 553792 w 2910625"/>
                <a:gd name="connsiteY7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738648 w 2910625"/>
                <a:gd name="connsiteY47" fmla="*/ 4185634 h 4288665"/>
                <a:gd name="connsiteX48" fmla="*/ 1635617 w 2910625"/>
                <a:gd name="connsiteY48" fmla="*/ 4211392 h 4288665"/>
                <a:gd name="connsiteX49" fmla="*/ 1532586 w 2910625"/>
                <a:gd name="connsiteY49" fmla="*/ 4250028 h 4288665"/>
                <a:gd name="connsiteX50" fmla="*/ 1468192 w 2910625"/>
                <a:gd name="connsiteY50" fmla="*/ 4262907 h 4288665"/>
                <a:gd name="connsiteX51" fmla="*/ 1429555 w 2910625"/>
                <a:gd name="connsiteY51" fmla="*/ 4275786 h 4288665"/>
                <a:gd name="connsiteX52" fmla="*/ 1249251 w 2910625"/>
                <a:gd name="connsiteY52" fmla="*/ 4288665 h 4288665"/>
                <a:gd name="connsiteX53" fmla="*/ 1004552 w 2910625"/>
                <a:gd name="connsiteY53" fmla="*/ 4275786 h 4288665"/>
                <a:gd name="connsiteX54" fmla="*/ 862884 w 2910625"/>
                <a:gd name="connsiteY54" fmla="*/ 4211392 h 4288665"/>
                <a:gd name="connsiteX55" fmla="*/ 708338 w 2910625"/>
                <a:gd name="connsiteY55" fmla="*/ 4121240 h 4288665"/>
                <a:gd name="connsiteX56" fmla="*/ 450761 w 2910625"/>
                <a:gd name="connsiteY56" fmla="*/ 3863662 h 4288665"/>
                <a:gd name="connsiteX57" fmla="*/ 373487 w 2910625"/>
                <a:gd name="connsiteY57" fmla="*/ 3747752 h 4288665"/>
                <a:gd name="connsiteX58" fmla="*/ 296214 w 2910625"/>
                <a:gd name="connsiteY58" fmla="*/ 3644721 h 4288665"/>
                <a:gd name="connsiteX59" fmla="*/ 154546 w 2910625"/>
                <a:gd name="connsiteY59" fmla="*/ 3425780 h 4288665"/>
                <a:gd name="connsiteX60" fmla="*/ 0 w 2910625"/>
                <a:gd name="connsiteY60" fmla="*/ 3078051 h 4288665"/>
                <a:gd name="connsiteX61" fmla="*/ 38637 w 2910625"/>
                <a:gd name="connsiteY61" fmla="*/ 2807594 h 4288665"/>
                <a:gd name="connsiteX62" fmla="*/ 141668 w 2910625"/>
                <a:gd name="connsiteY62" fmla="*/ 2704564 h 4288665"/>
                <a:gd name="connsiteX63" fmla="*/ 218941 w 2910625"/>
                <a:gd name="connsiteY63" fmla="*/ 2318197 h 4288665"/>
                <a:gd name="connsiteX64" fmla="*/ 257577 w 2910625"/>
                <a:gd name="connsiteY64" fmla="*/ 2163651 h 4288665"/>
                <a:gd name="connsiteX65" fmla="*/ 270456 w 2910625"/>
                <a:gd name="connsiteY65" fmla="*/ 1970468 h 4288665"/>
                <a:gd name="connsiteX66" fmla="*/ 218941 w 2910625"/>
                <a:gd name="connsiteY66" fmla="*/ 1545465 h 4288665"/>
                <a:gd name="connsiteX67" fmla="*/ 128789 w 2910625"/>
                <a:gd name="connsiteY67" fmla="*/ 1352282 h 4288665"/>
                <a:gd name="connsiteX68" fmla="*/ 51515 w 2910625"/>
                <a:gd name="connsiteY68" fmla="*/ 1081825 h 4288665"/>
                <a:gd name="connsiteX69" fmla="*/ 0 w 2910625"/>
                <a:gd name="connsiteY69" fmla="*/ 746975 h 4288665"/>
                <a:gd name="connsiteX70" fmla="*/ 51515 w 2910625"/>
                <a:gd name="connsiteY70" fmla="*/ 425003 h 4288665"/>
                <a:gd name="connsiteX71" fmla="*/ 296214 w 2910625"/>
                <a:gd name="connsiteY71" fmla="*/ 257578 h 4288665"/>
                <a:gd name="connsiteX72" fmla="*/ 553792 w 2910625"/>
                <a:gd name="connsiteY7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09104 w 2910625"/>
                <a:gd name="connsiteY44" fmla="*/ 3953814 h 4288665"/>
                <a:gd name="connsiteX45" fmla="*/ 1918952 w 2910625"/>
                <a:gd name="connsiteY45" fmla="*/ 4043966 h 4288665"/>
                <a:gd name="connsiteX46" fmla="*/ 1738648 w 2910625"/>
                <a:gd name="connsiteY46" fmla="*/ 4185634 h 4288665"/>
                <a:gd name="connsiteX47" fmla="*/ 1635617 w 2910625"/>
                <a:gd name="connsiteY47" fmla="*/ 4211392 h 4288665"/>
                <a:gd name="connsiteX48" fmla="*/ 1532586 w 2910625"/>
                <a:gd name="connsiteY48" fmla="*/ 4250028 h 4288665"/>
                <a:gd name="connsiteX49" fmla="*/ 1468192 w 2910625"/>
                <a:gd name="connsiteY49" fmla="*/ 4262907 h 4288665"/>
                <a:gd name="connsiteX50" fmla="*/ 1429555 w 2910625"/>
                <a:gd name="connsiteY50" fmla="*/ 4275786 h 4288665"/>
                <a:gd name="connsiteX51" fmla="*/ 1249251 w 2910625"/>
                <a:gd name="connsiteY51" fmla="*/ 4288665 h 4288665"/>
                <a:gd name="connsiteX52" fmla="*/ 1004552 w 2910625"/>
                <a:gd name="connsiteY52" fmla="*/ 4275786 h 4288665"/>
                <a:gd name="connsiteX53" fmla="*/ 862884 w 2910625"/>
                <a:gd name="connsiteY53" fmla="*/ 4211392 h 4288665"/>
                <a:gd name="connsiteX54" fmla="*/ 708338 w 2910625"/>
                <a:gd name="connsiteY54" fmla="*/ 4121240 h 4288665"/>
                <a:gd name="connsiteX55" fmla="*/ 450761 w 2910625"/>
                <a:gd name="connsiteY55" fmla="*/ 3863662 h 4288665"/>
                <a:gd name="connsiteX56" fmla="*/ 373487 w 2910625"/>
                <a:gd name="connsiteY56" fmla="*/ 3747752 h 4288665"/>
                <a:gd name="connsiteX57" fmla="*/ 296214 w 2910625"/>
                <a:gd name="connsiteY57" fmla="*/ 3644721 h 4288665"/>
                <a:gd name="connsiteX58" fmla="*/ 154546 w 2910625"/>
                <a:gd name="connsiteY58" fmla="*/ 3425780 h 4288665"/>
                <a:gd name="connsiteX59" fmla="*/ 0 w 2910625"/>
                <a:gd name="connsiteY59" fmla="*/ 3078051 h 4288665"/>
                <a:gd name="connsiteX60" fmla="*/ 38637 w 2910625"/>
                <a:gd name="connsiteY60" fmla="*/ 2807594 h 4288665"/>
                <a:gd name="connsiteX61" fmla="*/ 141668 w 2910625"/>
                <a:gd name="connsiteY61" fmla="*/ 2704564 h 4288665"/>
                <a:gd name="connsiteX62" fmla="*/ 218941 w 2910625"/>
                <a:gd name="connsiteY62" fmla="*/ 2318197 h 4288665"/>
                <a:gd name="connsiteX63" fmla="*/ 257577 w 2910625"/>
                <a:gd name="connsiteY63" fmla="*/ 2163651 h 4288665"/>
                <a:gd name="connsiteX64" fmla="*/ 270456 w 2910625"/>
                <a:gd name="connsiteY64" fmla="*/ 1970468 h 4288665"/>
                <a:gd name="connsiteX65" fmla="*/ 218941 w 2910625"/>
                <a:gd name="connsiteY65" fmla="*/ 1545465 h 4288665"/>
                <a:gd name="connsiteX66" fmla="*/ 128789 w 2910625"/>
                <a:gd name="connsiteY66" fmla="*/ 1352282 h 4288665"/>
                <a:gd name="connsiteX67" fmla="*/ 51515 w 2910625"/>
                <a:gd name="connsiteY67" fmla="*/ 1081825 h 4288665"/>
                <a:gd name="connsiteX68" fmla="*/ 0 w 2910625"/>
                <a:gd name="connsiteY68" fmla="*/ 746975 h 4288665"/>
                <a:gd name="connsiteX69" fmla="*/ 51515 w 2910625"/>
                <a:gd name="connsiteY69" fmla="*/ 425003 h 4288665"/>
                <a:gd name="connsiteX70" fmla="*/ 296214 w 2910625"/>
                <a:gd name="connsiteY70" fmla="*/ 257578 h 4288665"/>
                <a:gd name="connsiteX71" fmla="*/ 553792 w 2910625"/>
                <a:gd name="connsiteY7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09104 w 2910625"/>
                <a:gd name="connsiteY43" fmla="*/ 3953814 h 4288665"/>
                <a:gd name="connsiteX44" fmla="*/ 1918952 w 2910625"/>
                <a:gd name="connsiteY44" fmla="*/ 4043966 h 4288665"/>
                <a:gd name="connsiteX45" fmla="*/ 1738648 w 2910625"/>
                <a:gd name="connsiteY45" fmla="*/ 4185634 h 4288665"/>
                <a:gd name="connsiteX46" fmla="*/ 1635617 w 2910625"/>
                <a:gd name="connsiteY46" fmla="*/ 4211392 h 4288665"/>
                <a:gd name="connsiteX47" fmla="*/ 1532586 w 2910625"/>
                <a:gd name="connsiteY47" fmla="*/ 4250028 h 4288665"/>
                <a:gd name="connsiteX48" fmla="*/ 1468192 w 2910625"/>
                <a:gd name="connsiteY48" fmla="*/ 4262907 h 4288665"/>
                <a:gd name="connsiteX49" fmla="*/ 1429555 w 2910625"/>
                <a:gd name="connsiteY49" fmla="*/ 4275786 h 4288665"/>
                <a:gd name="connsiteX50" fmla="*/ 1249251 w 2910625"/>
                <a:gd name="connsiteY50" fmla="*/ 4288665 h 4288665"/>
                <a:gd name="connsiteX51" fmla="*/ 1004552 w 2910625"/>
                <a:gd name="connsiteY51" fmla="*/ 4275786 h 4288665"/>
                <a:gd name="connsiteX52" fmla="*/ 862884 w 2910625"/>
                <a:gd name="connsiteY52" fmla="*/ 4211392 h 4288665"/>
                <a:gd name="connsiteX53" fmla="*/ 708338 w 2910625"/>
                <a:gd name="connsiteY53" fmla="*/ 4121240 h 4288665"/>
                <a:gd name="connsiteX54" fmla="*/ 450761 w 2910625"/>
                <a:gd name="connsiteY54" fmla="*/ 3863662 h 4288665"/>
                <a:gd name="connsiteX55" fmla="*/ 373487 w 2910625"/>
                <a:gd name="connsiteY55" fmla="*/ 3747752 h 4288665"/>
                <a:gd name="connsiteX56" fmla="*/ 296214 w 2910625"/>
                <a:gd name="connsiteY56" fmla="*/ 3644721 h 4288665"/>
                <a:gd name="connsiteX57" fmla="*/ 154546 w 2910625"/>
                <a:gd name="connsiteY57" fmla="*/ 3425780 h 4288665"/>
                <a:gd name="connsiteX58" fmla="*/ 0 w 2910625"/>
                <a:gd name="connsiteY58" fmla="*/ 3078051 h 4288665"/>
                <a:gd name="connsiteX59" fmla="*/ 38637 w 2910625"/>
                <a:gd name="connsiteY59" fmla="*/ 2807594 h 4288665"/>
                <a:gd name="connsiteX60" fmla="*/ 141668 w 2910625"/>
                <a:gd name="connsiteY60" fmla="*/ 2704564 h 4288665"/>
                <a:gd name="connsiteX61" fmla="*/ 218941 w 2910625"/>
                <a:gd name="connsiteY61" fmla="*/ 2318197 h 4288665"/>
                <a:gd name="connsiteX62" fmla="*/ 257577 w 2910625"/>
                <a:gd name="connsiteY62" fmla="*/ 2163651 h 4288665"/>
                <a:gd name="connsiteX63" fmla="*/ 270456 w 2910625"/>
                <a:gd name="connsiteY63" fmla="*/ 1970468 h 4288665"/>
                <a:gd name="connsiteX64" fmla="*/ 218941 w 2910625"/>
                <a:gd name="connsiteY64" fmla="*/ 1545465 h 4288665"/>
                <a:gd name="connsiteX65" fmla="*/ 128789 w 2910625"/>
                <a:gd name="connsiteY65" fmla="*/ 1352282 h 4288665"/>
                <a:gd name="connsiteX66" fmla="*/ 51515 w 2910625"/>
                <a:gd name="connsiteY66" fmla="*/ 1081825 h 4288665"/>
                <a:gd name="connsiteX67" fmla="*/ 0 w 2910625"/>
                <a:gd name="connsiteY67" fmla="*/ 746975 h 4288665"/>
                <a:gd name="connsiteX68" fmla="*/ 51515 w 2910625"/>
                <a:gd name="connsiteY68" fmla="*/ 425003 h 4288665"/>
                <a:gd name="connsiteX69" fmla="*/ 296214 w 2910625"/>
                <a:gd name="connsiteY69" fmla="*/ 257578 h 4288665"/>
                <a:gd name="connsiteX70" fmla="*/ 553792 w 2910625"/>
                <a:gd name="connsiteY7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40924 w 2910625"/>
                <a:gd name="connsiteY36" fmla="*/ 3078051 h 4288665"/>
                <a:gd name="connsiteX37" fmla="*/ 2215166 w 2910625"/>
                <a:gd name="connsiteY37" fmla="*/ 3322749 h 4288665"/>
                <a:gd name="connsiteX38" fmla="*/ 2202287 w 2910625"/>
                <a:gd name="connsiteY38" fmla="*/ 3464417 h 4288665"/>
                <a:gd name="connsiteX39" fmla="*/ 2176530 w 2910625"/>
                <a:gd name="connsiteY39" fmla="*/ 3567448 h 4288665"/>
                <a:gd name="connsiteX40" fmla="*/ 2137893 w 2910625"/>
                <a:gd name="connsiteY40" fmla="*/ 3721994 h 4288665"/>
                <a:gd name="connsiteX41" fmla="*/ 2112135 w 2910625"/>
                <a:gd name="connsiteY41" fmla="*/ 3773510 h 4288665"/>
                <a:gd name="connsiteX42" fmla="*/ 2009104 w 2910625"/>
                <a:gd name="connsiteY42" fmla="*/ 3953814 h 4288665"/>
                <a:gd name="connsiteX43" fmla="*/ 1918952 w 2910625"/>
                <a:gd name="connsiteY43" fmla="*/ 4043966 h 4288665"/>
                <a:gd name="connsiteX44" fmla="*/ 1738648 w 2910625"/>
                <a:gd name="connsiteY44" fmla="*/ 4185634 h 4288665"/>
                <a:gd name="connsiteX45" fmla="*/ 1635617 w 2910625"/>
                <a:gd name="connsiteY45" fmla="*/ 4211392 h 4288665"/>
                <a:gd name="connsiteX46" fmla="*/ 1532586 w 2910625"/>
                <a:gd name="connsiteY46" fmla="*/ 4250028 h 4288665"/>
                <a:gd name="connsiteX47" fmla="*/ 1468192 w 2910625"/>
                <a:gd name="connsiteY47" fmla="*/ 4262907 h 4288665"/>
                <a:gd name="connsiteX48" fmla="*/ 1429555 w 2910625"/>
                <a:gd name="connsiteY48" fmla="*/ 4275786 h 4288665"/>
                <a:gd name="connsiteX49" fmla="*/ 1249251 w 2910625"/>
                <a:gd name="connsiteY49" fmla="*/ 4288665 h 4288665"/>
                <a:gd name="connsiteX50" fmla="*/ 1004552 w 2910625"/>
                <a:gd name="connsiteY50" fmla="*/ 4275786 h 4288665"/>
                <a:gd name="connsiteX51" fmla="*/ 862884 w 2910625"/>
                <a:gd name="connsiteY51" fmla="*/ 4211392 h 4288665"/>
                <a:gd name="connsiteX52" fmla="*/ 708338 w 2910625"/>
                <a:gd name="connsiteY52" fmla="*/ 4121240 h 4288665"/>
                <a:gd name="connsiteX53" fmla="*/ 450761 w 2910625"/>
                <a:gd name="connsiteY53" fmla="*/ 3863662 h 4288665"/>
                <a:gd name="connsiteX54" fmla="*/ 373487 w 2910625"/>
                <a:gd name="connsiteY54" fmla="*/ 3747752 h 4288665"/>
                <a:gd name="connsiteX55" fmla="*/ 296214 w 2910625"/>
                <a:gd name="connsiteY55" fmla="*/ 3644721 h 4288665"/>
                <a:gd name="connsiteX56" fmla="*/ 154546 w 2910625"/>
                <a:gd name="connsiteY56" fmla="*/ 3425780 h 4288665"/>
                <a:gd name="connsiteX57" fmla="*/ 0 w 2910625"/>
                <a:gd name="connsiteY57" fmla="*/ 3078051 h 4288665"/>
                <a:gd name="connsiteX58" fmla="*/ 38637 w 2910625"/>
                <a:gd name="connsiteY58" fmla="*/ 2807594 h 4288665"/>
                <a:gd name="connsiteX59" fmla="*/ 141668 w 2910625"/>
                <a:gd name="connsiteY59" fmla="*/ 2704564 h 4288665"/>
                <a:gd name="connsiteX60" fmla="*/ 218941 w 2910625"/>
                <a:gd name="connsiteY60" fmla="*/ 2318197 h 4288665"/>
                <a:gd name="connsiteX61" fmla="*/ 257577 w 2910625"/>
                <a:gd name="connsiteY61" fmla="*/ 2163651 h 4288665"/>
                <a:gd name="connsiteX62" fmla="*/ 270456 w 2910625"/>
                <a:gd name="connsiteY62" fmla="*/ 1970468 h 4288665"/>
                <a:gd name="connsiteX63" fmla="*/ 218941 w 2910625"/>
                <a:gd name="connsiteY63" fmla="*/ 1545465 h 4288665"/>
                <a:gd name="connsiteX64" fmla="*/ 128789 w 2910625"/>
                <a:gd name="connsiteY64" fmla="*/ 1352282 h 4288665"/>
                <a:gd name="connsiteX65" fmla="*/ 51515 w 2910625"/>
                <a:gd name="connsiteY65" fmla="*/ 1081825 h 4288665"/>
                <a:gd name="connsiteX66" fmla="*/ 0 w 2910625"/>
                <a:gd name="connsiteY66" fmla="*/ 746975 h 4288665"/>
                <a:gd name="connsiteX67" fmla="*/ 51515 w 2910625"/>
                <a:gd name="connsiteY67" fmla="*/ 425003 h 4288665"/>
                <a:gd name="connsiteX68" fmla="*/ 296214 w 2910625"/>
                <a:gd name="connsiteY68" fmla="*/ 257578 h 4288665"/>
                <a:gd name="connsiteX69" fmla="*/ 553792 w 2910625"/>
                <a:gd name="connsiteY6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15166 w 2910625"/>
                <a:gd name="connsiteY36" fmla="*/ 3322749 h 4288665"/>
                <a:gd name="connsiteX37" fmla="*/ 2202287 w 2910625"/>
                <a:gd name="connsiteY37" fmla="*/ 3464417 h 4288665"/>
                <a:gd name="connsiteX38" fmla="*/ 2176530 w 2910625"/>
                <a:gd name="connsiteY38" fmla="*/ 3567448 h 4288665"/>
                <a:gd name="connsiteX39" fmla="*/ 2137893 w 2910625"/>
                <a:gd name="connsiteY39" fmla="*/ 3721994 h 4288665"/>
                <a:gd name="connsiteX40" fmla="*/ 2112135 w 2910625"/>
                <a:gd name="connsiteY40" fmla="*/ 3773510 h 4288665"/>
                <a:gd name="connsiteX41" fmla="*/ 2009104 w 2910625"/>
                <a:gd name="connsiteY41" fmla="*/ 3953814 h 4288665"/>
                <a:gd name="connsiteX42" fmla="*/ 1918952 w 2910625"/>
                <a:gd name="connsiteY42" fmla="*/ 4043966 h 4288665"/>
                <a:gd name="connsiteX43" fmla="*/ 1738648 w 2910625"/>
                <a:gd name="connsiteY43" fmla="*/ 4185634 h 4288665"/>
                <a:gd name="connsiteX44" fmla="*/ 1635617 w 2910625"/>
                <a:gd name="connsiteY44" fmla="*/ 4211392 h 4288665"/>
                <a:gd name="connsiteX45" fmla="*/ 1532586 w 2910625"/>
                <a:gd name="connsiteY45" fmla="*/ 4250028 h 4288665"/>
                <a:gd name="connsiteX46" fmla="*/ 1468192 w 2910625"/>
                <a:gd name="connsiteY46" fmla="*/ 4262907 h 4288665"/>
                <a:gd name="connsiteX47" fmla="*/ 1429555 w 2910625"/>
                <a:gd name="connsiteY47" fmla="*/ 4275786 h 4288665"/>
                <a:gd name="connsiteX48" fmla="*/ 1249251 w 2910625"/>
                <a:gd name="connsiteY48" fmla="*/ 4288665 h 4288665"/>
                <a:gd name="connsiteX49" fmla="*/ 1004552 w 2910625"/>
                <a:gd name="connsiteY49" fmla="*/ 4275786 h 4288665"/>
                <a:gd name="connsiteX50" fmla="*/ 862884 w 2910625"/>
                <a:gd name="connsiteY50" fmla="*/ 4211392 h 4288665"/>
                <a:gd name="connsiteX51" fmla="*/ 708338 w 2910625"/>
                <a:gd name="connsiteY51" fmla="*/ 4121240 h 4288665"/>
                <a:gd name="connsiteX52" fmla="*/ 450761 w 2910625"/>
                <a:gd name="connsiteY52" fmla="*/ 3863662 h 4288665"/>
                <a:gd name="connsiteX53" fmla="*/ 373487 w 2910625"/>
                <a:gd name="connsiteY53" fmla="*/ 3747752 h 4288665"/>
                <a:gd name="connsiteX54" fmla="*/ 296214 w 2910625"/>
                <a:gd name="connsiteY54" fmla="*/ 3644721 h 4288665"/>
                <a:gd name="connsiteX55" fmla="*/ 154546 w 2910625"/>
                <a:gd name="connsiteY55" fmla="*/ 3425780 h 4288665"/>
                <a:gd name="connsiteX56" fmla="*/ 0 w 2910625"/>
                <a:gd name="connsiteY56" fmla="*/ 3078051 h 4288665"/>
                <a:gd name="connsiteX57" fmla="*/ 38637 w 2910625"/>
                <a:gd name="connsiteY57" fmla="*/ 2807594 h 4288665"/>
                <a:gd name="connsiteX58" fmla="*/ 141668 w 2910625"/>
                <a:gd name="connsiteY58" fmla="*/ 2704564 h 4288665"/>
                <a:gd name="connsiteX59" fmla="*/ 218941 w 2910625"/>
                <a:gd name="connsiteY59" fmla="*/ 2318197 h 4288665"/>
                <a:gd name="connsiteX60" fmla="*/ 257577 w 2910625"/>
                <a:gd name="connsiteY60" fmla="*/ 2163651 h 4288665"/>
                <a:gd name="connsiteX61" fmla="*/ 270456 w 2910625"/>
                <a:gd name="connsiteY61" fmla="*/ 1970468 h 4288665"/>
                <a:gd name="connsiteX62" fmla="*/ 218941 w 2910625"/>
                <a:gd name="connsiteY62" fmla="*/ 1545465 h 4288665"/>
                <a:gd name="connsiteX63" fmla="*/ 128789 w 2910625"/>
                <a:gd name="connsiteY63" fmla="*/ 1352282 h 4288665"/>
                <a:gd name="connsiteX64" fmla="*/ 51515 w 2910625"/>
                <a:gd name="connsiteY64" fmla="*/ 1081825 h 4288665"/>
                <a:gd name="connsiteX65" fmla="*/ 0 w 2910625"/>
                <a:gd name="connsiteY65" fmla="*/ 746975 h 4288665"/>
                <a:gd name="connsiteX66" fmla="*/ 51515 w 2910625"/>
                <a:gd name="connsiteY66" fmla="*/ 425003 h 4288665"/>
                <a:gd name="connsiteX67" fmla="*/ 296214 w 2910625"/>
                <a:gd name="connsiteY67" fmla="*/ 257578 h 4288665"/>
                <a:gd name="connsiteX68" fmla="*/ 553792 w 2910625"/>
                <a:gd name="connsiteY6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02287 w 2910625"/>
                <a:gd name="connsiteY36" fmla="*/ 3464417 h 4288665"/>
                <a:gd name="connsiteX37" fmla="*/ 2176530 w 2910625"/>
                <a:gd name="connsiteY37" fmla="*/ 3567448 h 4288665"/>
                <a:gd name="connsiteX38" fmla="*/ 2137893 w 2910625"/>
                <a:gd name="connsiteY38" fmla="*/ 3721994 h 4288665"/>
                <a:gd name="connsiteX39" fmla="*/ 2112135 w 2910625"/>
                <a:gd name="connsiteY39" fmla="*/ 3773510 h 4288665"/>
                <a:gd name="connsiteX40" fmla="*/ 2009104 w 2910625"/>
                <a:gd name="connsiteY40" fmla="*/ 3953814 h 4288665"/>
                <a:gd name="connsiteX41" fmla="*/ 1918952 w 2910625"/>
                <a:gd name="connsiteY41" fmla="*/ 4043966 h 4288665"/>
                <a:gd name="connsiteX42" fmla="*/ 1738648 w 2910625"/>
                <a:gd name="connsiteY42" fmla="*/ 4185634 h 4288665"/>
                <a:gd name="connsiteX43" fmla="*/ 1635617 w 2910625"/>
                <a:gd name="connsiteY43" fmla="*/ 4211392 h 4288665"/>
                <a:gd name="connsiteX44" fmla="*/ 1532586 w 2910625"/>
                <a:gd name="connsiteY44" fmla="*/ 4250028 h 4288665"/>
                <a:gd name="connsiteX45" fmla="*/ 1468192 w 2910625"/>
                <a:gd name="connsiteY45" fmla="*/ 4262907 h 4288665"/>
                <a:gd name="connsiteX46" fmla="*/ 1429555 w 2910625"/>
                <a:gd name="connsiteY46" fmla="*/ 4275786 h 4288665"/>
                <a:gd name="connsiteX47" fmla="*/ 1249251 w 2910625"/>
                <a:gd name="connsiteY47" fmla="*/ 4288665 h 4288665"/>
                <a:gd name="connsiteX48" fmla="*/ 1004552 w 2910625"/>
                <a:gd name="connsiteY48" fmla="*/ 4275786 h 4288665"/>
                <a:gd name="connsiteX49" fmla="*/ 862884 w 2910625"/>
                <a:gd name="connsiteY49" fmla="*/ 4211392 h 4288665"/>
                <a:gd name="connsiteX50" fmla="*/ 708338 w 2910625"/>
                <a:gd name="connsiteY50" fmla="*/ 4121240 h 4288665"/>
                <a:gd name="connsiteX51" fmla="*/ 450761 w 2910625"/>
                <a:gd name="connsiteY51" fmla="*/ 3863662 h 4288665"/>
                <a:gd name="connsiteX52" fmla="*/ 373487 w 2910625"/>
                <a:gd name="connsiteY52" fmla="*/ 3747752 h 4288665"/>
                <a:gd name="connsiteX53" fmla="*/ 296214 w 2910625"/>
                <a:gd name="connsiteY53" fmla="*/ 3644721 h 4288665"/>
                <a:gd name="connsiteX54" fmla="*/ 154546 w 2910625"/>
                <a:gd name="connsiteY54" fmla="*/ 3425780 h 4288665"/>
                <a:gd name="connsiteX55" fmla="*/ 0 w 2910625"/>
                <a:gd name="connsiteY55" fmla="*/ 3078051 h 4288665"/>
                <a:gd name="connsiteX56" fmla="*/ 38637 w 2910625"/>
                <a:gd name="connsiteY56" fmla="*/ 2807594 h 4288665"/>
                <a:gd name="connsiteX57" fmla="*/ 141668 w 2910625"/>
                <a:gd name="connsiteY57" fmla="*/ 2704564 h 4288665"/>
                <a:gd name="connsiteX58" fmla="*/ 218941 w 2910625"/>
                <a:gd name="connsiteY58" fmla="*/ 2318197 h 4288665"/>
                <a:gd name="connsiteX59" fmla="*/ 257577 w 2910625"/>
                <a:gd name="connsiteY59" fmla="*/ 2163651 h 4288665"/>
                <a:gd name="connsiteX60" fmla="*/ 270456 w 2910625"/>
                <a:gd name="connsiteY60" fmla="*/ 1970468 h 4288665"/>
                <a:gd name="connsiteX61" fmla="*/ 218941 w 2910625"/>
                <a:gd name="connsiteY61" fmla="*/ 1545465 h 4288665"/>
                <a:gd name="connsiteX62" fmla="*/ 128789 w 2910625"/>
                <a:gd name="connsiteY62" fmla="*/ 1352282 h 4288665"/>
                <a:gd name="connsiteX63" fmla="*/ 51515 w 2910625"/>
                <a:gd name="connsiteY63" fmla="*/ 1081825 h 4288665"/>
                <a:gd name="connsiteX64" fmla="*/ 0 w 2910625"/>
                <a:gd name="connsiteY64" fmla="*/ 746975 h 4288665"/>
                <a:gd name="connsiteX65" fmla="*/ 51515 w 2910625"/>
                <a:gd name="connsiteY65" fmla="*/ 425003 h 4288665"/>
                <a:gd name="connsiteX66" fmla="*/ 296214 w 2910625"/>
                <a:gd name="connsiteY66" fmla="*/ 257578 h 4288665"/>
                <a:gd name="connsiteX67" fmla="*/ 553792 w 2910625"/>
                <a:gd name="connsiteY6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202287 w 2910625"/>
                <a:gd name="connsiteY35" fmla="*/ 3464417 h 4288665"/>
                <a:gd name="connsiteX36" fmla="*/ 2176530 w 2910625"/>
                <a:gd name="connsiteY36" fmla="*/ 3567448 h 4288665"/>
                <a:gd name="connsiteX37" fmla="*/ 2137893 w 2910625"/>
                <a:gd name="connsiteY37" fmla="*/ 3721994 h 4288665"/>
                <a:gd name="connsiteX38" fmla="*/ 2112135 w 2910625"/>
                <a:gd name="connsiteY38" fmla="*/ 3773510 h 4288665"/>
                <a:gd name="connsiteX39" fmla="*/ 2009104 w 2910625"/>
                <a:gd name="connsiteY39" fmla="*/ 3953814 h 4288665"/>
                <a:gd name="connsiteX40" fmla="*/ 1918952 w 2910625"/>
                <a:gd name="connsiteY40" fmla="*/ 4043966 h 4288665"/>
                <a:gd name="connsiteX41" fmla="*/ 1738648 w 2910625"/>
                <a:gd name="connsiteY41" fmla="*/ 4185634 h 4288665"/>
                <a:gd name="connsiteX42" fmla="*/ 1635617 w 2910625"/>
                <a:gd name="connsiteY42" fmla="*/ 4211392 h 4288665"/>
                <a:gd name="connsiteX43" fmla="*/ 1532586 w 2910625"/>
                <a:gd name="connsiteY43" fmla="*/ 4250028 h 4288665"/>
                <a:gd name="connsiteX44" fmla="*/ 1468192 w 2910625"/>
                <a:gd name="connsiteY44" fmla="*/ 4262907 h 4288665"/>
                <a:gd name="connsiteX45" fmla="*/ 1429555 w 2910625"/>
                <a:gd name="connsiteY45" fmla="*/ 4275786 h 4288665"/>
                <a:gd name="connsiteX46" fmla="*/ 1249251 w 2910625"/>
                <a:gd name="connsiteY46" fmla="*/ 4288665 h 4288665"/>
                <a:gd name="connsiteX47" fmla="*/ 1004552 w 2910625"/>
                <a:gd name="connsiteY47" fmla="*/ 4275786 h 4288665"/>
                <a:gd name="connsiteX48" fmla="*/ 862884 w 2910625"/>
                <a:gd name="connsiteY48" fmla="*/ 4211392 h 4288665"/>
                <a:gd name="connsiteX49" fmla="*/ 708338 w 2910625"/>
                <a:gd name="connsiteY49" fmla="*/ 4121240 h 4288665"/>
                <a:gd name="connsiteX50" fmla="*/ 450761 w 2910625"/>
                <a:gd name="connsiteY50" fmla="*/ 3863662 h 4288665"/>
                <a:gd name="connsiteX51" fmla="*/ 373487 w 2910625"/>
                <a:gd name="connsiteY51" fmla="*/ 3747752 h 4288665"/>
                <a:gd name="connsiteX52" fmla="*/ 296214 w 2910625"/>
                <a:gd name="connsiteY52" fmla="*/ 3644721 h 4288665"/>
                <a:gd name="connsiteX53" fmla="*/ 154546 w 2910625"/>
                <a:gd name="connsiteY53" fmla="*/ 3425780 h 4288665"/>
                <a:gd name="connsiteX54" fmla="*/ 0 w 2910625"/>
                <a:gd name="connsiteY54" fmla="*/ 3078051 h 4288665"/>
                <a:gd name="connsiteX55" fmla="*/ 38637 w 2910625"/>
                <a:gd name="connsiteY55" fmla="*/ 2807594 h 4288665"/>
                <a:gd name="connsiteX56" fmla="*/ 141668 w 2910625"/>
                <a:gd name="connsiteY56" fmla="*/ 2704564 h 4288665"/>
                <a:gd name="connsiteX57" fmla="*/ 218941 w 2910625"/>
                <a:gd name="connsiteY57" fmla="*/ 2318197 h 4288665"/>
                <a:gd name="connsiteX58" fmla="*/ 257577 w 2910625"/>
                <a:gd name="connsiteY58" fmla="*/ 2163651 h 4288665"/>
                <a:gd name="connsiteX59" fmla="*/ 270456 w 2910625"/>
                <a:gd name="connsiteY59" fmla="*/ 1970468 h 4288665"/>
                <a:gd name="connsiteX60" fmla="*/ 218941 w 2910625"/>
                <a:gd name="connsiteY60" fmla="*/ 1545465 h 4288665"/>
                <a:gd name="connsiteX61" fmla="*/ 128789 w 2910625"/>
                <a:gd name="connsiteY61" fmla="*/ 1352282 h 4288665"/>
                <a:gd name="connsiteX62" fmla="*/ 51515 w 2910625"/>
                <a:gd name="connsiteY62" fmla="*/ 1081825 h 4288665"/>
                <a:gd name="connsiteX63" fmla="*/ 0 w 2910625"/>
                <a:gd name="connsiteY63" fmla="*/ 746975 h 4288665"/>
                <a:gd name="connsiteX64" fmla="*/ 51515 w 2910625"/>
                <a:gd name="connsiteY64" fmla="*/ 425003 h 4288665"/>
                <a:gd name="connsiteX65" fmla="*/ 296214 w 2910625"/>
                <a:gd name="connsiteY65" fmla="*/ 257578 h 4288665"/>
                <a:gd name="connsiteX66" fmla="*/ 553792 w 2910625"/>
                <a:gd name="connsiteY6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472744 w 2910625"/>
                <a:gd name="connsiteY33" fmla="*/ 3000778 h 4288665"/>
                <a:gd name="connsiteX34" fmla="*/ 2202287 w 2910625"/>
                <a:gd name="connsiteY34" fmla="*/ 3464417 h 4288665"/>
                <a:gd name="connsiteX35" fmla="*/ 2176530 w 2910625"/>
                <a:gd name="connsiteY35" fmla="*/ 3567448 h 4288665"/>
                <a:gd name="connsiteX36" fmla="*/ 2137893 w 2910625"/>
                <a:gd name="connsiteY36" fmla="*/ 3721994 h 4288665"/>
                <a:gd name="connsiteX37" fmla="*/ 2112135 w 2910625"/>
                <a:gd name="connsiteY37" fmla="*/ 3773510 h 4288665"/>
                <a:gd name="connsiteX38" fmla="*/ 2009104 w 2910625"/>
                <a:gd name="connsiteY38" fmla="*/ 3953814 h 4288665"/>
                <a:gd name="connsiteX39" fmla="*/ 1918952 w 2910625"/>
                <a:gd name="connsiteY39" fmla="*/ 4043966 h 4288665"/>
                <a:gd name="connsiteX40" fmla="*/ 1738648 w 2910625"/>
                <a:gd name="connsiteY40" fmla="*/ 4185634 h 4288665"/>
                <a:gd name="connsiteX41" fmla="*/ 1635617 w 2910625"/>
                <a:gd name="connsiteY41" fmla="*/ 4211392 h 4288665"/>
                <a:gd name="connsiteX42" fmla="*/ 1532586 w 2910625"/>
                <a:gd name="connsiteY42" fmla="*/ 4250028 h 4288665"/>
                <a:gd name="connsiteX43" fmla="*/ 1468192 w 2910625"/>
                <a:gd name="connsiteY43" fmla="*/ 4262907 h 4288665"/>
                <a:gd name="connsiteX44" fmla="*/ 1429555 w 2910625"/>
                <a:gd name="connsiteY44" fmla="*/ 4275786 h 4288665"/>
                <a:gd name="connsiteX45" fmla="*/ 1249251 w 2910625"/>
                <a:gd name="connsiteY45" fmla="*/ 4288665 h 4288665"/>
                <a:gd name="connsiteX46" fmla="*/ 1004552 w 2910625"/>
                <a:gd name="connsiteY46" fmla="*/ 4275786 h 4288665"/>
                <a:gd name="connsiteX47" fmla="*/ 862884 w 2910625"/>
                <a:gd name="connsiteY47" fmla="*/ 4211392 h 4288665"/>
                <a:gd name="connsiteX48" fmla="*/ 708338 w 2910625"/>
                <a:gd name="connsiteY48" fmla="*/ 4121240 h 4288665"/>
                <a:gd name="connsiteX49" fmla="*/ 450761 w 2910625"/>
                <a:gd name="connsiteY49" fmla="*/ 3863662 h 4288665"/>
                <a:gd name="connsiteX50" fmla="*/ 373487 w 2910625"/>
                <a:gd name="connsiteY50" fmla="*/ 3747752 h 4288665"/>
                <a:gd name="connsiteX51" fmla="*/ 296214 w 2910625"/>
                <a:gd name="connsiteY51" fmla="*/ 3644721 h 4288665"/>
                <a:gd name="connsiteX52" fmla="*/ 154546 w 2910625"/>
                <a:gd name="connsiteY52" fmla="*/ 3425780 h 4288665"/>
                <a:gd name="connsiteX53" fmla="*/ 0 w 2910625"/>
                <a:gd name="connsiteY53" fmla="*/ 3078051 h 4288665"/>
                <a:gd name="connsiteX54" fmla="*/ 38637 w 2910625"/>
                <a:gd name="connsiteY54" fmla="*/ 2807594 h 4288665"/>
                <a:gd name="connsiteX55" fmla="*/ 141668 w 2910625"/>
                <a:gd name="connsiteY55" fmla="*/ 2704564 h 4288665"/>
                <a:gd name="connsiteX56" fmla="*/ 218941 w 2910625"/>
                <a:gd name="connsiteY56" fmla="*/ 2318197 h 4288665"/>
                <a:gd name="connsiteX57" fmla="*/ 257577 w 2910625"/>
                <a:gd name="connsiteY57" fmla="*/ 2163651 h 4288665"/>
                <a:gd name="connsiteX58" fmla="*/ 270456 w 2910625"/>
                <a:gd name="connsiteY58" fmla="*/ 1970468 h 4288665"/>
                <a:gd name="connsiteX59" fmla="*/ 218941 w 2910625"/>
                <a:gd name="connsiteY59" fmla="*/ 1545465 h 4288665"/>
                <a:gd name="connsiteX60" fmla="*/ 128789 w 2910625"/>
                <a:gd name="connsiteY60" fmla="*/ 1352282 h 4288665"/>
                <a:gd name="connsiteX61" fmla="*/ 51515 w 2910625"/>
                <a:gd name="connsiteY61" fmla="*/ 1081825 h 4288665"/>
                <a:gd name="connsiteX62" fmla="*/ 0 w 2910625"/>
                <a:gd name="connsiteY62" fmla="*/ 746975 h 4288665"/>
                <a:gd name="connsiteX63" fmla="*/ 51515 w 2910625"/>
                <a:gd name="connsiteY63" fmla="*/ 425003 h 4288665"/>
                <a:gd name="connsiteX64" fmla="*/ 296214 w 2910625"/>
                <a:gd name="connsiteY64" fmla="*/ 257578 h 4288665"/>
                <a:gd name="connsiteX65" fmla="*/ 553792 w 2910625"/>
                <a:gd name="connsiteY6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472744 w 2910625"/>
                <a:gd name="connsiteY32" fmla="*/ 3000778 h 4288665"/>
                <a:gd name="connsiteX33" fmla="*/ 2202287 w 2910625"/>
                <a:gd name="connsiteY33" fmla="*/ 3464417 h 4288665"/>
                <a:gd name="connsiteX34" fmla="*/ 2176530 w 2910625"/>
                <a:gd name="connsiteY34" fmla="*/ 3567448 h 4288665"/>
                <a:gd name="connsiteX35" fmla="*/ 2137893 w 2910625"/>
                <a:gd name="connsiteY35" fmla="*/ 3721994 h 4288665"/>
                <a:gd name="connsiteX36" fmla="*/ 2112135 w 2910625"/>
                <a:gd name="connsiteY36" fmla="*/ 3773510 h 4288665"/>
                <a:gd name="connsiteX37" fmla="*/ 2009104 w 2910625"/>
                <a:gd name="connsiteY37" fmla="*/ 3953814 h 4288665"/>
                <a:gd name="connsiteX38" fmla="*/ 1918952 w 2910625"/>
                <a:gd name="connsiteY38" fmla="*/ 4043966 h 4288665"/>
                <a:gd name="connsiteX39" fmla="*/ 1738648 w 2910625"/>
                <a:gd name="connsiteY39" fmla="*/ 4185634 h 4288665"/>
                <a:gd name="connsiteX40" fmla="*/ 1635617 w 2910625"/>
                <a:gd name="connsiteY40" fmla="*/ 4211392 h 4288665"/>
                <a:gd name="connsiteX41" fmla="*/ 1532586 w 2910625"/>
                <a:gd name="connsiteY41" fmla="*/ 4250028 h 4288665"/>
                <a:gd name="connsiteX42" fmla="*/ 1468192 w 2910625"/>
                <a:gd name="connsiteY42" fmla="*/ 4262907 h 4288665"/>
                <a:gd name="connsiteX43" fmla="*/ 1429555 w 2910625"/>
                <a:gd name="connsiteY43" fmla="*/ 4275786 h 4288665"/>
                <a:gd name="connsiteX44" fmla="*/ 1249251 w 2910625"/>
                <a:gd name="connsiteY44" fmla="*/ 4288665 h 4288665"/>
                <a:gd name="connsiteX45" fmla="*/ 1004552 w 2910625"/>
                <a:gd name="connsiteY45" fmla="*/ 4275786 h 4288665"/>
                <a:gd name="connsiteX46" fmla="*/ 862884 w 2910625"/>
                <a:gd name="connsiteY46" fmla="*/ 4211392 h 4288665"/>
                <a:gd name="connsiteX47" fmla="*/ 708338 w 2910625"/>
                <a:gd name="connsiteY47" fmla="*/ 4121240 h 4288665"/>
                <a:gd name="connsiteX48" fmla="*/ 450761 w 2910625"/>
                <a:gd name="connsiteY48" fmla="*/ 3863662 h 4288665"/>
                <a:gd name="connsiteX49" fmla="*/ 373487 w 2910625"/>
                <a:gd name="connsiteY49" fmla="*/ 3747752 h 4288665"/>
                <a:gd name="connsiteX50" fmla="*/ 296214 w 2910625"/>
                <a:gd name="connsiteY50" fmla="*/ 3644721 h 4288665"/>
                <a:gd name="connsiteX51" fmla="*/ 154546 w 2910625"/>
                <a:gd name="connsiteY51" fmla="*/ 3425780 h 4288665"/>
                <a:gd name="connsiteX52" fmla="*/ 0 w 2910625"/>
                <a:gd name="connsiteY52" fmla="*/ 3078051 h 4288665"/>
                <a:gd name="connsiteX53" fmla="*/ 38637 w 2910625"/>
                <a:gd name="connsiteY53" fmla="*/ 2807594 h 4288665"/>
                <a:gd name="connsiteX54" fmla="*/ 141668 w 2910625"/>
                <a:gd name="connsiteY54" fmla="*/ 2704564 h 4288665"/>
                <a:gd name="connsiteX55" fmla="*/ 218941 w 2910625"/>
                <a:gd name="connsiteY55" fmla="*/ 2318197 h 4288665"/>
                <a:gd name="connsiteX56" fmla="*/ 257577 w 2910625"/>
                <a:gd name="connsiteY56" fmla="*/ 2163651 h 4288665"/>
                <a:gd name="connsiteX57" fmla="*/ 270456 w 2910625"/>
                <a:gd name="connsiteY57" fmla="*/ 1970468 h 4288665"/>
                <a:gd name="connsiteX58" fmla="*/ 218941 w 2910625"/>
                <a:gd name="connsiteY58" fmla="*/ 1545465 h 4288665"/>
                <a:gd name="connsiteX59" fmla="*/ 128789 w 2910625"/>
                <a:gd name="connsiteY59" fmla="*/ 1352282 h 4288665"/>
                <a:gd name="connsiteX60" fmla="*/ 51515 w 2910625"/>
                <a:gd name="connsiteY60" fmla="*/ 1081825 h 4288665"/>
                <a:gd name="connsiteX61" fmla="*/ 0 w 2910625"/>
                <a:gd name="connsiteY61" fmla="*/ 746975 h 4288665"/>
                <a:gd name="connsiteX62" fmla="*/ 51515 w 2910625"/>
                <a:gd name="connsiteY62" fmla="*/ 425003 h 4288665"/>
                <a:gd name="connsiteX63" fmla="*/ 296214 w 2910625"/>
                <a:gd name="connsiteY63" fmla="*/ 257578 h 4288665"/>
                <a:gd name="connsiteX64" fmla="*/ 553792 w 2910625"/>
                <a:gd name="connsiteY6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691684 w 2910625"/>
                <a:gd name="connsiteY29" fmla="*/ 2743200 h 4288665"/>
                <a:gd name="connsiteX30" fmla="*/ 2678806 w 2910625"/>
                <a:gd name="connsiteY30" fmla="*/ 2781837 h 4288665"/>
                <a:gd name="connsiteX31" fmla="*/ 2472744 w 2910625"/>
                <a:gd name="connsiteY31" fmla="*/ 3000778 h 4288665"/>
                <a:gd name="connsiteX32" fmla="*/ 2202287 w 2910625"/>
                <a:gd name="connsiteY32" fmla="*/ 3464417 h 4288665"/>
                <a:gd name="connsiteX33" fmla="*/ 2176530 w 2910625"/>
                <a:gd name="connsiteY33" fmla="*/ 3567448 h 4288665"/>
                <a:gd name="connsiteX34" fmla="*/ 2137893 w 2910625"/>
                <a:gd name="connsiteY34" fmla="*/ 3721994 h 4288665"/>
                <a:gd name="connsiteX35" fmla="*/ 2112135 w 2910625"/>
                <a:gd name="connsiteY35" fmla="*/ 3773510 h 4288665"/>
                <a:gd name="connsiteX36" fmla="*/ 2009104 w 2910625"/>
                <a:gd name="connsiteY36" fmla="*/ 3953814 h 4288665"/>
                <a:gd name="connsiteX37" fmla="*/ 1918952 w 2910625"/>
                <a:gd name="connsiteY37" fmla="*/ 4043966 h 4288665"/>
                <a:gd name="connsiteX38" fmla="*/ 1738648 w 2910625"/>
                <a:gd name="connsiteY38" fmla="*/ 4185634 h 4288665"/>
                <a:gd name="connsiteX39" fmla="*/ 1635617 w 2910625"/>
                <a:gd name="connsiteY39" fmla="*/ 4211392 h 4288665"/>
                <a:gd name="connsiteX40" fmla="*/ 1532586 w 2910625"/>
                <a:gd name="connsiteY40" fmla="*/ 4250028 h 4288665"/>
                <a:gd name="connsiteX41" fmla="*/ 1468192 w 2910625"/>
                <a:gd name="connsiteY41" fmla="*/ 4262907 h 4288665"/>
                <a:gd name="connsiteX42" fmla="*/ 1429555 w 2910625"/>
                <a:gd name="connsiteY42" fmla="*/ 4275786 h 4288665"/>
                <a:gd name="connsiteX43" fmla="*/ 1249251 w 2910625"/>
                <a:gd name="connsiteY43" fmla="*/ 4288665 h 4288665"/>
                <a:gd name="connsiteX44" fmla="*/ 1004552 w 2910625"/>
                <a:gd name="connsiteY44" fmla="*/ 4275786 h 4288665"/>
                <a:gd name="connsiteX45" fmla="*/ 862884 w 2910625"/>
                <a:gd name="connsiteY45" fmla="*/ 4211392 h 4288665"/>
                <a:gd name="connsiteX46" fmla="*/ 708338 w 2910625"/>
                <a:gd name="connsiteY46" fmla="*/ 4121240 h 4288665"/>
                <a:gd name="connsiteX47" fmla="*/ 450761 w 2910625"/>
                <a:gd name="connsiteY47" fmla="*/ 3863662 h 4288665"/>
                <a:gd name="connsiteX48" fmla="*/ 373487 w 2910625"/>
                <a:gd name="connsiteY48" fmla="*/ 3747752 h 4288665"/>
                <a:gd name="connsiteX49" fmla="*/ 296214 w 2910625"/>
                <a:gd name="connsiteY49" fmla="*/ 3644721 h 4288665"/>
                <a:gd name="connsiteX50" fmla="*/ 154546 w 2910625"/>
                <a:gd name="connsiteY50" fmla="*/ 3425780 h 4288665"/>
                <a:gd name="connsiteX51" fmla="*/ 0 w 2910625"/>
                <a:gd name="connsiteY51" fmla="*/ 3078051 h 4288665"/>
                <a:gd name="connsiteX52" fmla="*/ 38637 w 2910625"/>
                <a:gd name="connsiteY52" fmla="*/ 2807594 h 4288665"/>
                <a:gd name="connsiteX53" fmla="*/ 141668 w 2910625"/>
                <a:gd name="connsiteY53" fmla="*/ 2704564 h 4288665"/>
                <a:gd name="connsiteX54" fmla="*/ 218941 w 2910625"/>
                <a:gd name="connsiteY54" fmla="*/ 2318197 h 4288665"/>
                <a:gd name="connsiteX55" fmla="*/ 257577 w 2910625"/>
                <a:gd name="connsiteY55" fmla="*/ 2163651 h 4288665"/>
                <a:gd name="connsiteX56" fmla="*/ 270456 w 2910625"/>
                <a:gd name="connsiteY56" fmla="*/ 1970468 h 4288665"/>
                <a:gd name="connsiteX57" fmla="*/ 218941 w 2910625"/>
                <a:gd name="connsiteY57" fmla="*/ 1545465 h 4288665"/>
                <a:gd name="connsiteX58" fmla="*/ 128789 w 2910625"/>
                <a:gd name="connsiteY58" fmla="*/ 1352282 h 4288665"/>
                <a:gd name="connsiteX59" fmla="*/ 51515 w 2910625"/>
                <a:gd name="connsiteY59" fmla="*/ 1081825 h 4288665"/>
                <a:gd name="connsiteX60" fmla="*/ 0 w 2910625"/>
                <a:gd name="connsiteY60" fmla="*/ 746975 h 4288665"/>
                <a:gd name="connsiteX61" fmla="*/ 51515 w 2910625"/>
                <a:gd name="connsiteY61" fmla="*/ 425003 h 4288665"/>
                <a:gd name="connsiteX62" fmla="*/ 296214 w 2910625"/>
                <a:gd name="connsiteY62" fmla="*/ 257578 h 4288665"/>
                <a:gd name="connsiteX63" fmla="*/ 553792 w 2910625"/>
                <a:gd name="connsiteY6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691684 w 2910625"/>
                <a:gd name="connsiteY28" fmla="*/ 2743200 h 4288665"/>
                <a:gd name="connsiteX29" fmla="*/ 2678806 w 2910625"/>
                <a:gd name="connsiteY29" fmla="*/ 2781837 h 4288665"/>
                <a:gd name="connsiteX30" fmla="*/ 2472744 w 2910625"/>
                <a:gd name="connsiteY30" fmla="*/ 3000778 h 4288665"/>
                <a:gd name="connsiteX31" fmla="*/ 2202287 w 2910625"/>
                <a:gd name="connsiteY31" fmla="*/ 3464417 h 4288665"/>
                <a:gd name="connsiteX32" fmla="*/ 2176530 w 2910625"/>
                <a:gd name="connsiteY32" fmla="*/ 3567448 h 4288665"/>
                <a:gd name="connsiteX33" fmla="*/ 2137893 w 2910625"/>
                <a:gd name="connsiteY33" fmla="*/ 3721994 h 4288665"/>
                <a:gd name="connsiteX34" fmla="*/ 2112135 w 2910625"/>
                <a:gd name="connsiteY34" fmla="*/ 3773510 h 4288665"/>
                <a:gd name="connsiteX35" fmla="*/ 2009104 w 2910625"/>
                <a:gd name="connsiteY35" fmla="*/ 3953814 h 4288665"/>
                <a:gd name="connsiteX36" fmla="*/ 1918952 w 2910625"/>
                <a:gd name="connsiteY36" fmla="*/ 4043966 h 4288665"/>
                <a:gd name="connsiteX37" fmla="*/ 1738648 w 2910625"/>
                <a:gd name="connsiteY37" fmla="*/ 4185634 h 4288665"/>
                <a:gd name="connsiteX38" fmla="*/ 1635617 w 2910625"/>
                <a:gd name="connsiteY38" fmla="*/ 4211392 h 4288665"/>
                <a:gd name="connsiteX39" fmla="*/ 1532586 w 2910625"/>
                <a:gd name="connsiteY39" fmla="*/ 4250028 h 4288665"/>
                <a:gd name="connsiteX40" fmla="*/ 1468192 w 2910625"/>
                <a:gd name="connsiteY40" fmla="*/ 4262907 h 4288665"/>
                <a:gd name="connsiteX41" fmla="*/ 1429555 w 2910625"/>
                <a:gd name="connsiteY41" fmla="*/ 4275786 h 4288665"/>
                <a:gd name="connsiteX42" fmla="*/ 1249251 w 2910625"/>
                <a:gd name="connsiteY42" fmla="*/ 4288665 h 4288665"/>
                <a:gd name="connsiteX43" fmla="*/ 1004552 w 2910625"/>
                <a:gd name="connsiteY43" fmla="*/ 4275786 h 4288665"/>
                <a:gd name="connsiteX44" fmla="*/ 862884 w 2910625"/>
                <a:gd name="connsiteY44" fmla="*/ 4211392 h 4288665"/>
                <a:gd name="connsiteX45" fmla="*/ 708338 w 2910625"/>
                <a:gd name="connsiteY45" fmla="*/ 4121240 h 4288665"/>
                <a:gd name="connsiteX46" fmla="*/ 450761 w 2910625"/>
                <a:gd name="connsiteY46" fmla="*/ 3863662 h 4288665"/>
                <a:gd name="connsiteX47" fmla="*/ 373487 w 2910625"/>
                <a:gd name="connsiteY47" fmla="*/ 3747752 h 4288665"/>
                <a:gd name="connsiteX48" fmla="*/ 296214 w 2910625"/>
                <a:gd name="connsiteY48" fmla="*/ 3644721 h 4288665"/>
                <a:gd name="connsiteX49" fmla="*/ 154546 w 2910625"/>
                <a:gd name="connsiteY49" fmla="*/ 3425780 h 4288665"/>
                <a:gd name="connsiteX50" fmla="*/ 0 w 2910625"/>
                <a:gd name="connsiteY50" fmla="*/ 3078051 h 4288665"/>
                <a:gd name="connsiteX51" fmla="*/ 38637 w 2910625"/>
                <a:gd name="connsiteY51" fmla="*/ 2807594 h 4288665"/>
                <a:gd name="connsiteX52" fmla="*/ 141668 w 2910625"/>
                <a:gd name="connsiteY52" fmla="*/ 2704564 h 4288665"/>
                <a:gd name="connsiteX53" fmla="*/ 218941 w 2910625"/>
                <a:gd name="connsiteY53" fmla="*/ 2318197 h 4288665"/>
                <a:gd name="connsiteX54" fmla="*/ 257577 w 2910625"/>
                <a:gd name="connsiteY54" fmla="*/ 2163651 h 4288665"/>
                <a:gd name="connsiteX55" fmla="*/ 270456 w 2910625"/>
                <a:gd name="connsiteY55" fmla="*/ 1970468 h 4288665"/>
                <a:gd name="connsiteX56" fmla="*/ 218941 w 2910625"/>
                <a:gd name="connsiteY56" fmla="*/ 1545465 h 4288665"/>
                <a:gd name="connsiteX57" fmla="*/ 128789 w 2910625"/>
                <a:gd name="connsiteY57" fmla="*/ 1352282 h 4288665"/>
                <a:gd name="connsiteX58" fmla="*/ 51515 w 2910625"/>
                <a:gd name="connsiteY58" fmla="*/ 1081825 h 4288665"/>
                <a:gd name="connsiteX59" fmla="*/ 0 w 2910625"/>
                <a:gd name="connsiteY59" fmla="*/ 746975 h 4288665"/>
                <a:gd name="connsiteX60" fmla="*/ 51515 w 2910625"/>
                <a:gd name="connsiteY60" fmla="*/ 425003 h 4288665"/>
                <a:gd name="connsiteX61" fmla="*/ 296214 w 2910625"/>
                <a:gd name="connsiteY61" fmla="*/ 257578 h 4288665"/>
                <a:gd name="connsiteX62" fmla="*/ 553792 w 2910625"/>
                <a:gd name="connsiteY6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33352 w 2902039"/>
                <a:gd name="connsiteY19" fmla="*/ 1455313 h 4288665"/>
                <a:gd name="connsiteX20" fmla="*/ 2884868 w 2902039"/>
                <a:gd name="connsiteY20" fmla="*/ 1584102 h 4288665"/>
                <a:gd name="connsiteX21" fmla="*/ 2897746 w 2902039"/>
                <a:gd name="connsiteY21" fmla="*/ 1635617 h 4288665"/>
                <a:gd name="connsiteX22" fmla="*/ 2897746 w 2902039"/>
                <a:gd name="connsiteY22" fmla="*/ 1828800 h 4288665"/>
                <a:gd name="connsiteX23" fmla="*/ 2871989 w 2902039"/>
                <a:gd name="connsiteY23" fmla="*/ 1918952 h 4288665"/>
                <a:gd name="connsiteX24" fmla="*/ 2846231 w 2902039"/>
                <a:gd name="connsiteY24" fmla="*/ 2060620 h 4288665"/>
                <a:gd name="connsiteX25" fmla="*/ 2807594 w 2902039"/>
                <a:gd name="connsiteY25" fmla="*/ 2434107 h 4288665"/>
                <a:gd name="connsiteX26" fmla="*/ 2781837 w 2902039"/>
                <a:gd name="connsiteY26" fmla="*/ 2550017 h 4288665"/>
                <a:gd name="connsiteX27" fmla="*/ 2691684 w 2902039"/>
                <a:gd name="connsiteY27" fmla="*/ 2743200 h 4288665"/>
                <a:gd name="connsiteX28" fmla="*/ 2678806 w 2902039"/>
                <a:gd name="connsiteY28" fmla="*/ 2781837 h 4288665"/>
                <a:gd name="connsiteX29" fmla="*/ 2472744 w 2902039"/>
                <a:gd name="connsiteY29" fmla="*/ 3000778 h 4288665"/>
                <a:gd name="connsiteX30" fmla="*/ 2202287 w 2902039"/>
                <a:gd name="connsiteY30" fmla="*/ 3464417 h 4288665"/>
                <a:gd name="connsiteX31" fmla="*/ 2176530 w 2902039"/>
                <a:gd name="connsiteY31" fmla="*/ 3567448 h 4288665"/>
                <a:gd name="connsiteX32" fmla="*/ 2137893 w 2902039"/>
                <a:gd name="connsiteY32" fmla="*/ 3721994 h 4288665"/>
                <a:gd name="connsiteX33" fmla="*/ 2112135 w 2902039"/>
                <a:gd name="connsiteY33" fmla="*/ 3773510 h 4288665"/>
                <a:gd name="connsiteX34" fmla="*/ 2009104 w 2902039"/>
                <a:gd name="connsiteY34" fmla="*/ 3953814 h 4288665"/>
                <a:gd name="connsiteX35" fmla="*/ 1918952 w 2902039"/>
                <a:gd name="connsiteY35" fmla="*/ 4043966 h 4288665"/>
                <a:gd name="connsiteX36" fmla="*/ 1738648 w 2902039"/>
                <a:gd name="connsiteY36" fmla="*/ 4185634 h 4288665"/>
                <a:gd name="connsiteX37" fmla="*/ 1635617 w 2902039"/>
                <a:gd name="connsiteY37" fmla="*/ 4211392 h 4288665"/>
                <a:gd name="connsiteX38" fmla="*/ 1532586 w 2902039"/>
                <a:gd name="connsiteY38" fmla="*/ 4250028 h 4288665"/>
                <a:gd name="connsiteX39" fmla="*/ 1468192 w 2902039"/>
                <a:gd name="connsiteY39" fmla="*/ 4262907 h 4288665"/>
                <a:gd name="connsiteX40" fmla="*/ 1429555 w 2902039"/>
                <a:gd name="connsiteY40" fmla="*/ 4275786 h 4288665"/>
                <a:gd name="connsiteX41" fmla="*/ 1249251 w 2902039"/>
                <a:gd name="connsiteY41" fmla="*/ 4288665 h 4288665"/>
                <a:gd name="connsiteX42" fmla="*/ 1004552 w 2902039"/>
                <a:gd name="connsiteY42" fmla="*/ 4275786 h 4288665"/>
                <a:gd name="connsiteX43" fmla="*/ 862884 w 2902039"/>
                <a:gd name="connsiteY43" fmla="*/ 4211392 h 4288665"/>
                <a:gd name="connsiteX44" fmla="*/ 708338 w 2902039"/>
                <a:gd name="connsiteY44" fmla="*/ 4121240 h 4288665"/>
                <a:gd name="connsiteX45" fmla="*/ 450761 w 2902039"/>
                <a:gd name="connsiteY45" fmla="*/ 3863662 h 4288665"/>
                <a:gd name="connsiteX46" fmla="*/ 373487 w 2902039"/>
                <a:gd name="connsiteY46" fmla="*/ 3747752 h 4288665"/>
                <a:gd name="connsiteX47" fmla="*/ 296214 w 2902039"/>
                <a:gd name="connsiteY47" fmla="*/ 3644721 h 4288665"/>
                <a:gd name="connsiteX48" fmla="*/ 154546 w 2902039"/>
                <a:gd name="connsiteY48" fmla="*/ 3425780 h 4288665"/>
                <a:gd name="connsiteX49" fmla="*/ 0 w 2902039"/>
                <a:gd name="connsiteY49" fmla="*/ 3078051 h 4288665"/>
                <a:gd name="connsiteX50" fmla="*/ 38637 w 2902039"/>
                <a:gd name="connsiteY50" fmla="*/ 2807594 h 4288665"/>
                <a:gd name="connsiteX51" fmla="*/ 141668 w 2902039"/>
                <a:gd name="connsiteY51" fmla="*/ 2704564 h 4288665"/>
                <a:gd name="connsiteX52" fmla="*/ 218941 w 2902039"/>
                <a:gd name="connsiteY52" fmla="*/ 2318197 h 4288665"/>
                <a:gd name="connsiteX53" fmla="*/ 257577 w 2902039"/>
                <a:gd name="connsiteY53" fmla="*/ 2163651 h 4288665"/>
                <a:gd name="connsiteX54" fmla="*/ 270456 w 2902039"/>
                <a:gd name="connsiteY54" fmla="*/ 1970468 h 4288665"/>
                <a:gd name="connsiteX55" fmla="*/ 218941 w 2902039"/>
                <a:gd name="connsiteY55" fmla="*/ 1545465 h 4288665"/>
                <a:gd name="connsiteX56" fmla="*/ 128789 w 2902039"/>
                <a:gd name="connsiteY56" fmla="*/ 1352282 h 4288665"/>
                <a:gd name="connsiteX57" fmla="*/ 51515 w 2902039"/>
                <a:gd name="connsiteY57" fmla="*/ 1081825 h 4288665"/>
                <a:gd name="connsiteX58" fmla="*/ 0 w 2902039"/>
                <a:gd name="connsiteY58" fmla="*/ 746975 h 4288665"/>
                <a:gd name="connsiteX59" fmla="*/ 51515 w 2902039"/>
                <a:gd name="connsiteY59" fmla="*/ 425003 h 4288665"/>
                <a:gd name="connsiteX60" fmla="*/ 296214 w 2902039"/>
                <a:gd name="connsiteY60" fmla="*/ 257578 h 4288665"/>
                <a:gd name="connsiteX61" fmla="*/ 553792 w 2902039"/>
                <a:gd name="connsiteY6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84868 w 2902039"/>
                <a:gd name="connsiteY19" fmla="*/ 1584102 h 4288665"/>
                <a:gd name="connsiteX20" fmla="*/ 2897746 w 2902039"/>
                <a:gd name="connsiteY20" fmla="*/ 1635617 h 4288665"/>
                <a:gd name="connsiteX21" fmla="*/ 2897746 w 2902039"/>
                <a:gd name="connsiteY21" fmla="*/ 1828800 h 4288665"/>
                <a:gd name="connsiteX22" fmla="*/ 2871989 w 2902039"/>
                <a:gd name="connsiteY22" fmla="*/ 1918952 h 4288665"/>
                <a:gd name="connsiteX23" fmla="*/ 2846231 w 2902039"/>
                <a:gd name="connsiteY23" fmla="*/ 2060620 h 4288665"/>
                <a:gd name="connsiteX24" fmla="*/ 2807594 w 2902039"/>
                <a:gd name="connsiteY24" fmla="*/ 2434107 h 4288665"/>
                <a:gd name="connsiteX25" fmla="*/ 2781837 w 2902039"/>
                <a:gd name="connsiteY25" fmla="*/ 2550017 h 4288665"/>
                <a:gd name="connsiteX26" fmla="*/ 2691684 w 2902039"/>
                <a:gd name="connsiteY26" fmla="*/ 2743200 h 4288665"/>
                <a:gd name="connsiteX27" fmla="*/ 2678806 w 2902039"/>
                <a:gd name="connsiteY27" fmla="*/ 2781837 h 4288665"/>
                <a:gd name="connsiteX28" fmla="*/ 2472744 w 2902039"/>
                <a:gd name="connsiteY28" fmla="*/ 3000778 h 4288665"/>
                <a:gd name="connsiteX29" fmla="*/ 2202287 w 2902039"/>
                <a:gd name="connsiteY29" fmla="*/ 3464417 h 4288665"/>
                <a:gd name="connsiteX30" fmla="*/ 2176530 w 2902039"/>
                <a:gd name="connsiteY30" fmla="*/ 3567448 h 4288665"/>
                <a:gd name="connsiteX31" fmla="*/ 2137893 w 2902039"/>
                <a:gd name="connsiteY31" fmla="*/ 3721994 h 4288665"/>
                <a:gd name="connsiteX32" fmla="*/ 2112135 w 2902039"/>
                <a:gd name="connsiteY32" fmla="*/ 3773510 h 4288665"/>
                <a:gd name="connsiteX33" fmla="*/ 2009104 w 2902039"/>
                <a:gd name="connsiteY33" fmla="*/ 3953814 h 4288665"/>
                <a:gd name="connsiteX34" fmla="*/ 1918952 w 2902039"/>
                <a:gd name="connsiteY34" fmla="*/ 4043966 h 4288665"/>
                <a:gd name="connsiteX35" fmla="*/ 1738648 w 2902039"/>
                <a:gd name="connsiteY35" fmla="*/ 4185634 h 4288665"/>
                <a:gd name="connsiteX36" fmla="*/ 1635617 w 2902039"/>
                <a:gd name="connsiteY36" fmla="*/ 4211392 h 4288665"/>
                <a:gd name="connsiteX37" fmla="*/ 1532586 w 2902039"/>
                <a:gd name="connsiteY37" fmla="*/ 4250028 h 4288665"/>
                <a:gd name="connsiteX38" fmla="*/ 1468192 w 2902039"/>
                <a:gd name="connsiteY38" fmla="*/ 4262907 h 4288665"/>
                <a:gd name="connsiteX39" fmla="*/ 1429555 w 2902039"/>
                <a:gd name="connsiteY39" fmla="*/ 4275786 h 4288665"/>
                <a:gd name="connsiteX40" fmla="*/ 1249251 w 2902039"/>
                <a:gd name="connsiteY40" fmla="*/ 4288665 h 4288665"/>
                <a:gd name="connsiteX41" fmla="*/ 1004552 w 2902039"/>
                <a:gd name="connsiteY41" fmla="*/ 4275786 h 4288665"/>
                <a:gd name="connsiteX42" fmla="*/ 862884 w 2902039"/>
                <a:gd name="connsiteY42" fmla="*/ 4211392 h 4288665"/>
                <a:gd name="connsiteX43" fmla="*/ 708338 w 2902039"/>
                <a:gd name="connsiteY43" fmla="*/ 4121240 h 4288665"/>
                <a:gd name="connsiteX44" fmla="*/ 450761 w 2902039"/>
                <a:gd name="connsiteY44" fmla="*/ 3863662 h 4288665"/>
                <a:gd name="connsiteX45" fmla="*/ 373487 w 2902039"/>
                <a:gd name="connsiteY45" fmla="*/ 3747752 h 4288665"/>
                <a:gd name="connsiteX46" fmla="*/ 296214 w 2902039"/>
                <a:gd name="connsiteY46" fmla="*/ 3644721 h 4288665"/>
                <a:gd name="connsiteX47" fmla="*/ 154546 w 2902039"/>
                <a:gd name="connsiteY47" fmla="*/ 3425780 h 4288665"/>
                <a:gd name="connsiteX48" fmla="*/ 0 w 2902039"/>
                <a:gd name="connsiteY48" fmla="*/ 3078051 h 4288665"/>
                <a:gd name="connsiteX49" fmla="*/ 38637 w 2902039"/>
                <a:gd name="connsiteY49" fmla="*/ 2807594 h 4288665"/>
                <a:gd name="connsiteX50" fmla="*/ 141668 w 2902039"/>
                <a:gd name="connsiteY50" fmla="*/ 2704564 h 4288665"/>
                <a:gd name="connsiteX51" fmla="*/ 218941 w 2902039"/>
                <a:gd name="connsiteY51" fmla="*/ 2318197 h 4288665"/>
                <a:gd name="connsiteX52" fmla="*/ 257577 w 2902039"/>
                <a:gd name="connsiteY52" fmla="*/ 2163651 h 4288665"/>
                <a:gd name="connsiteX53" fmla="*/ 270456 w 2902039"/>
                <a:gd name="connsiteY53" fmla="*/ 1970468 h 4288665"/>
                <a:gd name="connsiteX54" fmla="*/ 218941 w 2902039"/>
                <a:gd name="connsiteY54" fmla="*/ 1545465 h 4288665"/>
                <a:gd name="connsiteX55" fmla="*/ 128789 w 2902039"/>
                <a:gd name="connsiteY55" fmla="*/ 1352282 h 4288665"/>
                <a:gd name="connsiteX56" fmla="*/ 51515 w 2902039"/>
                <a:gd name="connsiteY56" fmla="*/ 1081825 h 4288665"/>
                <a:gd name="connsiteX57" fmla="*/ 0 w 2902039"/>
                <a:gd name="connsiteY57" fmla="*/ 746975 h 4288665"/>
                <a:gd name="connsiteX58" fmla="*/ 51515 w 2902039"/>
                <a:gd name="connsiteY58" fmla="*/ 425003 h 4288665"/>
                <a:gd name="connsiteX59" fmla="*/ 296214 w 2902039"/>
                <a:gd name="connsiteY59" fmla="*/ 257578 h 4288665"/>
                <a:gd name="connsiteX60" fmla="*/ 553792 w 2902039"/>
                <a:gd name="connsiteY6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743200 w 2902039"/>
                <a:gd name="connsiteY16" fmla="*/ 1262130 h 4288665"/>
                <a:gd name="connsiteX17" fmla="*/ 2807594 w 2902039"/>
                <a:gd name="connsiteY17" fmla="*/ 1403797 h 4288665"/>
                <a:gd name="connsiteX18" fmla="*/ 2884868 w 2902039"/>
                <a:gd name="connsiteY18" fmla="*/ 1584102 h 4288665"/>
                <a:gd name="connsiteX19" fmla="*/ 2897746 w 2902039"/>
                <a:gd name="connsiteY19" fmla="*/ 1635617 h 4288665"/>
                <a:gd name="connsiteX20" fmla="*/ 2897746 w 2902039"/>
                <a:gd name="connsiteY20" fmla="*/ 1828800 h 4288665"/>
                <a:gd name="connsiteX21" fmla="*/ 2871989 w 2902039"/>
                <a:gd name="connsiteY21" fmla="*/ 1918952 h 4288665"/>
                <a:gd name="connsiteX22" fmla="*/ 2846231 w 2902039"/>
                <a:gd name="connsiteY22" fmla="*/ 2060620 h 4288665"/>
                <a:gd name="connsiteX23" fmla="*/ 2807594 w 2902039"/>
                <a:gd name="connsiteY23" fmla="*/ 2434107 h 4288665"/>
                <a:gd name="connsiteX24" fmla="*/ 2781837 w 2902039"/>
                <a:gd name="connsiteY24" fmla="*/ 2550017 h 4288665"/>
                <a:gd name="connsiteX25" fmla="*/ 2691684 w 2902039"/>
                <a:gd name="connsiteY25" fmla="*/ 2743200 h 4288665"/>
                <a:gd name="connsiteX26" fmla="*/ 2678806 w 2902039"/>
                <a:gd name="connsiteY26" fmla="*/ 2781837 h 4288665"/>
                <a:gd name="connsiteX27" fmla="*/ 2472744 w 2902039"/>
                <a:gd name="connsiteY27" fmla="*/ 3000778 h 4288665"/>
                <a:gd name="connsiteX28" fmla="*/ 2202287 w 2902039"/>
                <a:gd name="connsiteY28" fmla="*/ 3464417 h 4288665"/>
                <a:gd name="connsiteX29" fmla="*/ 2176530 w 2902039"/>
                <a:gd name="connsiteY29" fmla="*/ 3567448 h 4288665"/>
                <a:gd name="connsiteX30" fmla="*/ 2137893 w 2902039"/>
                <a:gd name="connsiteY30" fmla="*/ 3721994 h 4288665"/>
                <a:gd name="connsiteX31" fmla="*/ 2112135 w 2902039"/>
                <a:gd name="connsiteY31" fmla="*/ 3773510 h 4288665"/>
                <a:gd name="connsiteX32" fmla="*/ 2009104 w 2902039"/>
                <a:gd name="connsiteY32" fmla="*/ 3953814 h 4288665"/>
                <a:gd name="connsiteX33" fmla="*/ 1918952 w 2902039"/>
                <a:gd name="connsiteY33" fmla="*/ 4043966 h 4288665"/>
                <a:gd name="connsiteX34" fmla="*/ 1738648 w 2902039"/>
                <a:gd name="connsiteY34" fmla="*/ 4185634 h 4288665"/>
                <a:gd name="connsiteX35" fmla="*/ 1635617 w 2902039"/>
                <a:gd name="connsiteY35" fmla="*/ 4211392 h 4288665"/>
                <a:gd name="connsiteX36" fmla="*/ 1532586 w 2902039"/>
                <a:gd name="connsiteY36" fmla="*/ 4250028 h 4288665"/>
                <a:gd name="connsiteX37" fmla="*/ 1468192 w 2902039"/>
                <a:gd name="connsiteY37" fmla="*/ 4262907 h 4288665"/>
                <a:gd name="connsiteX38" fmla="*/ 1429555 w 2902039"/>
                <a:gd name="connsiteY38" fmla="*/ 4275786 h 4288665"/>
                <a:gd name="connsiteX39" fmla="*/ 1249251 w 2902039"/>
                <a:gd name="connsiteY39" fmla="*/ 4288665 h 4288665"/>
                <a:gd name="connsiteX40" fmla="*/ 1004552 w 2902039"/>
                <a:gd name="connsiteY40" fmla="*/ 4275786 h 4288665"/>
                <a:gd name="connsiteX41" fmla="*/ 862884 w 2902039"/>
                <a:gd name="connsiteY41" fmla="*/ 4211392 h 4288665"/>
                <a:gd name="connsiteX42" fmla="*/ 708338 w 2902039"/>
                <a:gd name="connsiteY42" fmla="*/ 4121240 h 4288665"/>
                <a:gd name="connsiteX43" fmla="*/ 450761 w 2902039"/>
                <a:gd name="connsiteY43" fmla="*/ 3863662 h 4288665"/>
                <a:gd name="connsiteX44" fmla="*/ 373487 w 2902039"/>
                <a:gd name="connsiteY44" fmla="*/ 3747752 h 4288665"/>
                <a:gd name="connsiteX45" fmla="*/ 296214 w 2902039"/>
                <a:gd name="connsiteY45" fmla="*/ 3644721 h 4288665"/>
                <a:gd name="connsiteX46" fmla="*/ 154546 w 2902039"/>
                <a:gd name="connsiteY46" fmla="*/ 3425780 h 4288665"/>
                <a:gd name="connsiteX47" fmla="*/ 0 w 2902039"/>
                <a:gd name="connsiteY47" fmla="*/ 3078051 h 4288665"/>
                <a:gd name="connsiteX48" fmla="*/ 38637 w 2902039"/>
                <a:gd name="connsiteY48" fmla="*/ 2807594 h 4288665"/>
                <a:gd name="connsiteX49" fmla="*/ 141668 w 2902039"/>
                <a:gd name="connsiteY49" fmla="*/ 2704564 h 4288665"/>
                <a:gd name="connsiteX50" fmla="*/ 218941 w 2902039"/>
                <a:gd name="connsiteY50" fmla="*/ 2318197 h 4288665"/>
                <a:gd name="connsiteX51" fmla="*/ 257577 w 2902039"/>
                <a:gd name="connsiteY51" fmla="*/ 2163651 h 4288665"/>
                <a:gd name="connsiteX52" fmla="*/ 270456 w 2902039"/>
                <a:gd name="connsiteY52" fmla="*/ 1970468 h 4288665"/>
                <a:gd name="connsiteX53" fmla="*/ 218941 w 2902039"/>
                <a:gd name="connsiteY53" fmla="*/ 1545465 h 4288665"/>
                <a:gd name="connsiteX54" fmla="*/ 128789 w 2902039"/>
                <a:gd name="connsiteY54" fmla="*/ 1352282 h 4288665"/>
                <a:gd name="connsiteX55" fmla="*/ 51515 w 2902039"/>
                <a:gd name="connsiteY55" fmla="*/ 1081825 h 4288665"/>
                <a:gd name="connsiteX56" fmla="*/ 0 w 2902039"/>
                <a:gd name="connsiteY56" fmla="*/ 746975 h 4288665"/>
                <a:gd name="connsiteX57" fmla="*/ 51515 w 2902039"/>
                <a:gd name="connsiteY57" fmla="*/ 425003 h 4288665"/>
                <a:gd name="connsiteX58" fmla="*/ 296214 w 2902039"/>
                <a:gd name="connsiteY58" fmla="*/ 257578 h 4288665"/>
                <a:gd name="connsiteX59" fmla="*/ 553792 w 2902039"/>
                <a:gd name="connsiteY59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550017 w 2902039"/>
                <a:gd name="connsiteY13" fmla="*/ 927279 h 4288665"/>
                <a:gd name="connsiteX14" fmla="*/ 2627290 w 2902039"/>
                <a:gd name="connsiteY14" fmla="*/ 1017431 h 4288665"/>
                <a:gd name="connsiteX15" fmla="*/ 2743200 w 2902039"/>
                <a:gd name="connsiteY15" fmla="*/ 1262130 h 4288665"/>
                <a:gd name="connsiteX16" fmla="*/ 2807594 w 2902039"/>
                <a:gd name="connsiteY16" fmla="*/ 1403797 h 4288665"/>
                <a:gd name="connsiteX17" fmla="*/ 2884868 w 2902039"/>
                <a:gd name="connsiteY17" fmla="*/ 1584102 h 4288665"/>
                <a:gd name="connsiteX18" fmla="*/ 2897746 w 2902039"/>
                <a:gd name="connsiteY18" fmla="*/ 1635617 h 4288665"/>
                <a:gd name="connsiteX19" fmla="*/ 2897746 w 2902039"/>
                <a:gd name="connsiteY19" fmla="*/ 1828800 h 4288665"/>
                <a:gd name="connsiteX20" fmla="*/ 2871989 w 2902039"/>
                <a:gd name="connsiteY20" fmla="*/ 1918952 h 4288665"/>
                <a:gd name="connsiteX21" fmla="*/ 2846231 w 2902039"/>
                <a:gd name="connsiteY21" fmla="*/ 2060620 h 4288665"/>
                <a:gd name="connsiteX22" fmla="*/ 2807594 w 2902039"/>
                <a:gd name="connsiteY22" fmla="*/ 2434107 h 4288665"/>
                <a:gd name="connsiteX23" fmla="*/ 2781837 w 2902039"/>
                <a:gd name="connsiteY23" fmla="*/ 2550017 h 4288665"/>
                <a:gd name="connsiteX24" fmla="*/ 2691684 w 2902039"/>
                <a:gd name="connsiteY24" fmla="*/ 2743200 h 4288665"/>
                <a:gd name="connsiteX25" fmla="*/ 2678806 w 2902039"/>
                <a:gd name="connsiteY25" fmla="*/ 2781837 h 4288665"/>
                <a:gd name="connsiteX26" fmla="*/ 2472744 w 2902039"/>
                <a:gd name="connsiteY26" fmla="*/ 3000778 h 4288665"/>
                <a:gd name="connsiteX27" fmla="*/ 2202287 w 2902039"/>
                <a:gd name="connsiteY27" fmla="*/ 3464417 h 4288665"/>
                <a:gd name="connsiteX28" fmla="*/ 2176530 w 2902039"/>
                <a:gd name="connsiteY28" fmla="*/ 3567448 h 4288665"/>
                <a:gd name="connsiteX29" fmla="*/ 2137893 w 2902039"/>
                <a:gd name="connsiteY29" fmla="*/ 3721994 h 4288665"/>
                <a:gd name="connsiteX30" fmla="*/ 2112135 w 2902039"/>
                <a:gd name="connsiteY30" fmla="*/ 3773510 h 4288665"/>
                <a:gd name="connsiteX31" fmla="*/ 2009104 w 2902039"/>
                <a:gd name="connsiteY31" fmla="*/ 3953814 h 4288665"/>
                <a:gd name="connsiteX32" fmla="*/ 1918952 w 2902039"/>
                <a:gd name="connsiteY32" fmla="*/ 4043966 h 4288665"/>
                <a:gd name="connsiteX33" fmla="*/ 1738648 w 2902039"/>
                <a:gd name="connsiteY33" fmla="*/ 4185634 h 4288665"/>
                <a:gd name="connsiteX34" fmla="*/ 1635617 w 2902039"/>
                <a:gd name="connsiteY34" fmla="*/ 4211392 h 4288665"/>
                <a:gd name="connsiteX35" fmla="*/ 1532586 w 2902039"/>
                <a:gd name="connsiteY35" fmla="*/ 4250028 h 4288665"/>
                <a:gd name="connsiteX36" fmla="*/ 1468192 w 2902039"/>
                <a:gd name="connsiteY36" fmla="*/ 4262907 h 4288665"/>
                <a:gd name="connsiteX37" fmla="*/ 1429555 w 2902039"/>
                <a:gd name="connsiteY37" fmla="*/ 4275786 h 4288665"/>
                <a:gd name="connsiteX38" fmla="*/ 1249251 w 2902039"/>
                <a:gd name="connsiteY38" fmla="*/ 4288665 h 4288665"/>
                <a:gd name="connsiteX39" fmla="*/ 1004552 w 2902039"/>
                <a:gd name="connsiteY39" fmla="*/ 4275786 h 4288665"/>
                <a:gd name="connsiteX40" fmla="*/ 862884 w 2902039"/>
                <a:gd name="connsiteY40" fmla="*/ 4211392 h 4288665"/>
                <a:gd name="connsiteX41" fmla="*/ 708338 w 2902039"/>
                <a:gd name="connsiteY41" fmla="*/ 4121240 h 4288665"/>
                <a:gd name="connsiteX42" fmla="*/ 450761 w 2902039"/>
                <a:gd name="connsiteY42" fmla="*/ 3863662 h 4288665"/>
                <a:gd name="connsiteX43" fmla="*/ 373487 w 2902039"/>
                <a:gd name="connsiteY43" fmla="*/ 3747752 h 4288665"/>
                <a:gd name="connsiteX44" fmla="*/ 296214 w 2902039"/>
                <a:gd name="connsiteY44" fmla="*/ 3644721 h 4288665"/>
                <a:gd name="connsiteX45" fmla="*/ 154546 w 2902039"/>
                <a:gd name="connsiteY45" fmla="*/ 3425780 h 4288665"/>
                <a:gd name="connsiteX46" fmla="*/ 0 w 2902039"/>
                <a:gd name="connsiteY46" fmla="*/ 3078051 h 4288665"/>
                <a:gd name="connsiteX47" fmla="*/ 38637 w 2902039"/>
                <a:gd name="connsiteY47" fmla="*/ 2807594 h 4288665"/>
                <a:gd name="connsiteX48" fmla="*/ 141668 w 2902039"/>
                <a:gd name="connsiteY48" fmla="*/ 2704564 h 4288665"/>
                <a:gd name="connsiteX49" fmla="*/ 218941 w 2902039"/>
                <a:gd name="connsiteY49" fmla="*/ 2318197 h 4288665"/>
                <a:gd name="connsiteX50" fmla="*/ 257577 w 2902039"/>
                <a:gd name="connsiteY50" fmla="*/ 2163651 h 4288665"/>
                <a:gd name="connsiteX51" fmla="*/ 270456 w 2902039"/>
                <a:gd name="connsiteY51" fmla="*/ 1970468 h 4288665"/>
                <a:gd name="connsiteX52" fmla="*/ 218941 w 2902039"/>
                <a:gd name="connsiteY52" fmla="*/ 1545465 h 4288665"/>
                <a:gd name="connsiteX53" fmla="*/ 128789 w 2902039"/>
                <a:gd name="connsiteY53" fmla="*/ 1352282 h 4288665"/>
                <a:gd name="connsiteX54" fmla="*/ 51515 w 2902039"/>
                <a:gd name="connsiteY54" fmla="*/ 1081825 h 4288665"/>
                <a:gd name="connsiteX55" fmla="*/ 0 w 2902039"/>
                <a:gd name="connsiteY55" fmla="*/ 746975 h 4288665"/>
                <a:gd name="connsiteX56" fmla="*/ 51515 w 2902039"/>
                <a:gd name="connsiteY56" fmla="*/ 425003 h 4288665"/>
                <a:gd name="connsiteX57" fmla="*/ 296214 w 2902039"/>
                <a:gd name="connsiteY57" fmla="*/ 257578 h 4288665"/>
                <a:gd name="connsiteX58" fmla="*/ 553792 w 2902039"/>
                <a:gd name="connsiteY58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279561 w 2902039"/>
                <a:gd name="connsiteY10" fmla="*/ 682580 h 4288665"/>
                <a:gd name="connsiteX11" fmla="*/ 2369713 w 2902039"/>
                <a:gd name="connsiteY11" fmla="*/ 746975 h 4288665"/>
                <a:gd name="connsiteX12" fmla="*/ 2550017 w 2902039"/>
                <a:gd name="connsiteY12" fmla="*/ 927279 h 4288665"/>
                <a:gd name="connsiteX13" fmla="*/ 2627290 w 2902039"/>
                <a:gd name="connsiteY13" fmla="*/ 1017431 h 4288665"/>
                <a:gd name="connsiteX14" fmla="*/ 2743200 w 2902039"/>
                <a:gd name="connsiteY14" fmla="*/ 1262130 h 4288665"/>
                <a:gd name="connsiteX15" fmla="*/ 2807594 w 2902039"/>
                <a:gd name="connsiteY15" fmla="*/ 1403797 h 4288665"/>
                <a:gd name="connsiteX16" fmla="*/ 2884868 w 2902039"/>
                <a:gd name="connsiteY16" fmla="*/ 1584102 h 4288665"/>
                <a:gd name="connsiteX17" fmla="*/ 2897746 w 2902039"/>
                <a:gd name="connsiteY17" fmla="*/ 1635617 h 4288665"/>
                <a:gd name="connsiteX18" fmla="*/ 2897746 w 2902039"/>
                <a:gd name="connsiteY18" fmla="*/ 1828800 h 4288665"/>
                <a:gd name="connsiteX19" fmla="*/ 2871989 w 2902039"/>
                <a:gd name="connsiteY19" fmla="*/ 1918952 h 4288665"/>
                <a:gd name="connsiteX20" fmla="*/ 2846231 w 2902039"/>
                <a:gd name="connsiteY20" fmla="*/ 2060620 h 4288665"/>
                <a:gd name="connsiteX21" fmla="*/ 2807594 w 2902039"/>
                <a:gd name="connsiteY21" fmla="*/ 2434107 h 4288665"/>
                <a:gd name="connsiteX22" fmla="*/ 2781837 w 2902039"/>
                <a:gd name="connsiteY22" fmla="*/ 2550017 h 4288665"/>
                <a:gd name="connsiteX23" fmla="*/ 2691684 w 2902039"/>
                <a:gd name="connsiteY23" fmla="*/ 2743200 h 4288665"/>
                <a:gd name="connsiteX24" fmla="*/ 2678806 w 2902039"/>
                <a:gd name="connsiteY24" fmla="*/ 2781837 h 4288665"/>
                <a:gd name="connsiteX25" fmla="*/ 2472744 w 2902039"/>
                <a:gd name="connsiteY25" fmla="*/ 3000778 h 4288665"/>
                <a:gd name="connsiteX26" fmla="*/ 2202287 w 2902039"/>
                <a:gd name="connsiteY26" fmla="*/ 3464417 h 4288665"/>
                <a:gd name="connsiteX27" fmla="*/ 2176530 w 2902039"/>
                <a:gd name="connsiteY27" fmla="*/ 3567448 h 4288665"/>
                <a:gd name="connsiteX28" fmla="*/ 2137893 w 2902039"/>
                <a:gd name="connsiteY28" fmla="*/ 3721994 h 4288665"/>
                <a:gd name="connsiteX29" fmla="*/ 2112135 w 2902039"/>
                <a:gd name="connsiteY29" fmla="*/ 3773510 h 4288665"/>
                <a:gd name="connsiteX30" fmla="*/ 2009104 w 2902039"/>
                <a:gd name="connsiteY30" fmla="*/ 3953814 h 4288665"/>
                <a:gd name="connsiteX31" fmla="*/ 1918952 w 2902039"/>
                <a:gd name="connsiteY31" fmla="*/ 4043966 h 4288665"/>
                <a:gd name="connsiteX32" fmla="*/ 1738648 w 2902039"/>
                <a:gd name="connsiteY32" fmla="*/ 4185634 h 4288665"/>
                <a:gd name="connsiteX33" fmla="*/ 1635617 w 2902039"/>
                <a:gd name="connsiteY33" fmla="*/ 4211392 h 4288665"/>
                <a:gd name="connsiteX34" fmla="*/ 1532586 w 2902039"/>
                <a:gd name="connsiteY34" fmla="*/ 4250028 h 4288665"/>
                <a:gd name="connsiteX35" fmla="*/ 1468192 w 2902039"/>
                <a:gd name="connsiteY35" fmla="*/ 4262907 h 4288665"/>
                <a:gd name="connsiteX36" fmla="*/ 1429555 w 2902039"/>
                <a:gd name="connsiteY36" fmla="*/ 4275786 h 4288665"/>
                <a:gd name="connsiteX37" fmla="*/ 1249251 w 2902039"/>
                <a:gd name="connsiteY37" fmla="*/ 4288665 h 4288665"/>
                <a:gd name="connsiteX38" fmla="*/ 1004552 w 2902039"/>
                <a:gd name="connsiteY38" fmla="*/ 4275786 h 4288665"/>
                <a:gd name="connsiteX39" fmla="*/ 862884 w 2902039"/>
                <a:gd name="connsiteY39" fmla="*/ 4211392 h 4288665"/>
                <a:gd name="connsiteX40" fmla="*/ 708338 w 2902039"/>
                <a:gd name="connsiteY40" fmla="*/ 4121240 h 4288665"/>
                <a:gd name="connsiteX41" fmla="*/ 450761 w 2902039"/>
                <a:gd name="connsiteY41" fmla="*/ 3863662 h 4288665"/>
                <a:gd name="connsiteX42" fmla="*/ 373487 w 2902039"/>
                <a:gd name="connsiteY42" fmla="*/ 3747752 h 4288665"/>
                <a:gd name="connsiteX43" fmla="*/ 296214 w 2902039"/>
                <a:gd name="connsiteY43" fmla="*/ 3644721 h 4288665"/>
                <a:gd name="connsiteX44" fmla="*/ 154546 w 2902039"/>
                <a:gd name="connsiteY44" fmla="*/ 3425780 h 4288665"/>
                <a:gd name="connsiteX45" fmla="*/ 0 w 2902039"/>
                <a:gd name="connsiteY45" fmla="*/ 3078051 h 4288665"/>
                <a:gd name="connsiteX46" fmla="*/ 38637 w 2902039"/>
                <a:gd name="connsiteY46" fmla="*/ 2807594 h 4288665"/>
                <a:gd name="connsiteX47" fmla="*/ 141668 w 2902039"/>
                <a:gd name="connsiteY47" fmla="*/ 2704564 h 4288665"/>
                <a:gd name="connsiteX48" fmla="*/ 218941 w 2902039"/>
                <a:gd name="connsiteY48" fmla="*/ 2318197 h 4288665"/>
                <a:gd name="connsiteX49" fmla="*/ 257577 w 2902039"/>
                <a:gd name="connsiteY49" fmla="*/ 2163651 h 4288665"/>
                <a:gd name="connsiteX50" fmla="*/ 270456 w 2902039"/>
                <a:gd name="connsiteY50" fmla="*/ 1970468 h 4288665"/>
                <a:gd name="connsiteX51" fmla="*/ 218941 w 2902039"/>
                <a:gd name="connsiteY51" fmla="*/ 1545465 h 4288665"/>
                <a:gd name="connsiteX52" fmla="*/ 128789 w 2902039"/>
                <a:gd name="connsiteY52" fmla="*/ 1352282 h 4288665"/>
                <a:gd name="connsiteX53" fmla="*/ 51515 w 2902039"/>
                <a:gd name="connsiteY53" fmla="*/ 1081825 h 4288665"/>
                <a:gd name="connsiteX54" fmla="*/ 0 w 2902039"/>
                <a:gd name="connsiteY54" fmla="*/ 746975 h 4288665"/>
                <a:gd name="connsiteX55" fmla="*/ 51515 w 2902039"/>
                <a:gd name="connsiteY55" fmla="*/ 425003 h 4288665"/>
                <a:gd name="connsiteX56" fmla="*/ 296214 w 2902039"/>
                <a:gd name="connsiteY56" fmla="*/ 257578 h 4288665"/>
                <a:gd name="connsiteX57" fmla="*/ 553792 w 2902039"/>
                <a:gd name="connsiteY57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429555 w 2902039"/>
                <a:gd name="connsiteY35" fmla="*/ 4275786 h 4288665"/>
                <a:gd name="connsiteX36" fmla="*/ 1249251 w 2902039"/>
                <a:gd name="connsiteY36" fmla="*/ 4288665 h 4288665"/>
                <a:gd name="connsiteX37" fmla="*/ 1004552 w 2902039"/>
                <a:gd name="connsiteY37" fmla="*/ 4275786 h 4288665"/>
                <a:gd name="connsiteX38" fmla="*/ 862884 w 2902039"/>
                <a:gd name="connsiteY38" fmla="*/ 4211392 h 4288665"/>
                <a:gd name="connsiteX39" fmla="*/ 708338 w 2902039"/>
                <a:gd name="connsiteY39" fmla="*/ 4121240 h 4288665"/>
                <a:gd name="connsiteX40" fmla="*/ 450761 w 2902039"/>
                <a:gd name="connsiteY40" fmla="*/ 3863662 h 4288665"/>
                <a:gd name="connsiteX41" fmla="*/ 373487 w 2902039"/>
                <a:gd name="connsiteY41" fmla="*/ 3747752 h 4288665"/>
                <a:gd name="connsiteX42" fmla="*/ 296214 w 2902039"/>
                <a:gd name="connsiteY42" fmla="*/ 3644721 h 4288665"/>
                <a:gd name="connsiteX43" fmla="*/ 154546 w 2902039"/>
                <a:gd name="connsiteY43" fmla="*/ 3425780 h 4288665"/>
                <a:gd name="connsiteX44" fmla="*/ 0 w 2902039"/>
                <a:gd name="connsiteY44" fmla="*/ 3078051 h 4288665"/>
                <a:gd name="connsiteX45" fmla="*/ 38637 w 2902039"/>
                <a:gd name="connsiteY45" fmla="*/ 2807594 h 4288665"/>
                <a:gd name="connsiteX46" fmla="*/ 141668 w 2902039"/>
                <a:gd name="connsiteY46" fmla="*/ 2704564 h 4288665"/>
                <a:gd name="connsiteX47" fmla="*/ 218941 w 2902039"/>
                <a:gd name="connsiteY47" fmla="*/ 2318197 h 4288665"/>
                <a:gd name="connsiteX48" fmla="*/ 257577 w 2902039"/>
                <a:gd name="connsiteY48" fmla="*/ 2163651 h 4288665"/>
                <a:gd name="connsiteX49" fmla="*/ 270456 w 2902039"/>
                <a:gd name="connsiteY49" fmla="*/ 1970468 h 4288665"/>
                <a:gd name="connsiteX50" fmla="*/ 218941 w 2902039"/>
                <a:gd name="connsiteY50" fmla="*/ 1545465 h 4288665"/>
                <a:gd name="connsiteX51" fmla="*/ 128789 w 2902039"/>
                <a:gd name="connsiteY51" fmla="*/ 1352282 h 4288665"/>
                <a:gd name="connsiteX52" fmla="*/ 51515 w 2902039"/>
                <a:gd name="connsiteY52" fmla="*/ 1081825 h 4288665"/>
                <a:gd name="connsiteX53" fmla="*/ 0 w 2902039"/>
                <a:gd name="connsiteY53" fmla="*/ 746975 h 4288665"/>
                <a:gd name="connsiteX54" fmla="*/ 51515 w 2902039"/>
                <a:gd name="connsiteY54" fmla="*/ 425003 h 4288665"/>
                <a:gd name="connsiteX55" fmla="*/ 296214 w 2902039"/>
                <a:gd name="connsiteY55" fmla="*/ 257578 h 4288665"/>
                <a:gd name="connsiteX56" fmla="*/ 553792 w 2902039"/>
                <a:gd name="connsiteY56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249251 w 2902039"/>
                <a:gd name="connsiteY35" fmla="*/ 4288665 h 4288665"/>
                <a:gd name="connsiteX36" fmla="*/ 1004552 w 2902039"/>
                <a:gd name="connsiteY36" fmla="*/ 4275786 h 4288665"/>
                <a:gd name="connsiteX37" fmla="*/ 862884 w 2902039"/>
                <a:gd name="connsiteY37" fmla="*/ 4211392 h 4288665"/>
                <a:gd name="connsiteX38" fmla="*/ 708338 w 2902039"/>
                <a:gd name="connsiteY38" fmla="*/ 4121240 h 4288665"/>
                <a:gd name="connsiteX39" fmla="*/ 450761 w 2902039"/>
                <a:gd name="connsiteY39" fmla="*/ 3863662 h 4288665"/>
                <a:gd name="connsiteX40" fmla="*/ 373487 w 2902039"/>
                <a:gd name="connsiteY40" fmla="*/ 3747752 h 4288665"/>
                <a:gd name="connsiteX41" fmla="*/ 296214 w 2902039"/>
                <a:gd name="connsiteY41" fmla="*/ 3644721 h 4288665"/>
                <a:gd name="connsiteX42" fmla="*/ 154546 w 2902039"/>
                <a:gd name="connsiteY42" fmla="*/ 3425780 h 4288665"/>
                <a:gd name="connsiteX43" fmla="*/ 0 w 2902039"/>
                <a:gd name="connsiteY43" fmla="*/ 3078051 h 4288665"/>
                <a:gd name="connsiteX44" fmla="*/ 38637 w 2902039"/>
                <a:gd name="connsiteY44" fmla="*/ 2807594 h 4288665"/>
                <a:gd name="connsiteX45" fmla="*/ 141668 w 2902039"/>
                <a:gd name="connsiteY45" fmla="*/ 2704564 h 4288665"/>
                <a:gd name="connsiteX46" fmla="*/ 218941 w 2902039"/>
                <a:gd name="connsiteY46" fmla="*/ 2318197 h 4288665"/>
                <a:gd name="connsiteX47" fmla="*/ 257577 w 2902039"/>
                <a:gd name="connsiteY47" fmla="*/ 2163651 h 4288665"/>
                <a:gd name="connsiteX48" fmla="*/ 270456 w 2902039"/>
                <a:gd name="connsiteY48" fmla="*/ 1970468 h 4288665"/>
                <a:gd name="connsiteX49" fmla="*/ 218941 w 2902039"/>
                <a:gd name="connsiteY49" fmla="*/ 1545465 h 4288665"/>
                <a:gd name="connsiteX50" fmla="*/ 128789 w 2902039"/>
                <a:gd name="connsiteY50" fmla="*/ 1352282 h 4288665"/>
                <a:gd name="connsiteX51" fmla="*/ 51515 w 2902039"/>
                <a:gd name="connsiteY51" fmla="*/ 1081825 h 4288665"/>
                <a:gd name="connsiteX52" fmla="*/ 0 w 2902039"/>
                <a:gd name="connsiteY52" fmla="*/ 746975 h 4288665"/>
                <a:gd name="connsiteX53" fmla="*/ 51515 w 2902039"/>
                <a:gd name="connsiteY53" fmla="*/ 425003 h 4288665"/>
                <a:gd name="connsiteX54" fmla="*/ 296214 w 2902039"/>
                <a:gd name="connsiteY54" fmla="*/ 257578 h 4288665"/>
                <a:gd name="connsiteX55" fmla="*/ 553792 w 2902039"/>
                <a:gd name="connsiteY55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249251 w 2902039"/>
                <a:gd name="connsiteY34" fmla="*/ 4288665 h 4288665"/>
                <a:gd name="connsiteX35" fmla="*/ 1004552 w 2902039"/>
                <a:gd name="connsiteY35" fmla="*/ 4275786 h 4288665"/>
                <a:gd name="connsiteX36" fmla="*/ 862884 w 2902039"/>
                <a:gd name="connsiteY36" fmla="*/ 4211392 h 4288665"/>
                <a:gd name="connsiteX37" fmla="*/ 708338 w 2902039"/>
                <a:gd name="connsiteY37" fmla="*/ 4121240 h 4288665"/>
                <a:gd name="connsiteX38" fmla="*/ 450761 w 2902039"/>
                <a:gd name="connsiteY38" fmla="*/ 3863662 h 4288665"/>
                <a:gd name="connsiteX39" fmla="*/ 373487 w 2902039"/>
                <a:gd name="connsiteY39" fmla="*/ 3747752 h 4288665"/>
                <a:gd name="connsiteX40" fmla="*/ 296214 w 2902039"/>
                <a:gd name="connsiteY40" fmla="*/ 3644721 h 4288665"/>
                <a:gd name="connsiteX41" fmla="*/ 154546 w 2902039"/>
                <a:gd name="connsiteY41" fmla="*/ 3425780 h 4288665"/>
                <a:gd name="connsiteX42" fmla="*/ 0 w 2902039"/>
                <a:gd name="connsiteY42" fmla="*/ 3078051 h 4288665"/>
                <a:gd name="connsiteX43" fmla="*/ 38637 w 2902039"/>
                <a:gd name="connsiteY43" fmla="*/ 2807594 h 4288665"/>
                <a:gd name="connsiteX44" fmla="*/ 141668 w 2902039"/>
                <a:gd name="connsiteY44" fmla="*/ 2704564 h 4288665"/>
                <a:gd name="connsiteX45" fmla="*/ 218941 w 2902039"/>
                <a:gd name="connsiteY45" fmla="*/ 2318197 h 4288665"/>
                <a:gd name="connsiteX46" fmla="*/ 257577 w 2902039"/>
                <a:gd name="connsiteY46" fmla="*/ 2163651 h 4288665"/>
                <a:gd name="connsiteX47" fmla="*/ 270456 w 2902039"/>
                <a:gd name="connsiteY47" fmla="*/ 1970468 h 4288665"/>
                <a:gd name="connsiteX48" fmla="*/ 218941 w 2902039"/>
                <a:gd name="connsiteY48" fmla="*/ 1545465 h 4288665"/>
                <a:gd name="connsiteX49" fmla="*/ 128789 w 2902039"/>
                <a:gd name="connsiteY49" fmla="*/ 1352282 h 4288665"/>
                <a:gd name="connsiteX50" fmla="*/ 51515 w 2902039"/>
                <a:gd name="connsiteY50" fmla="*/ 1081825 h 4288665"/>
                <a:gd name="connsiteX51" fmla="*/ 0 w 2902039"/>
                <a:gd name="connsiteY51" fmla="*/ 746975 h 4288665"/>
                <a:gd name="connsiteX52" fmla="*/ 51515 w 2902039"/>
                <a:gd name="connsiteY52" fmla="*/ 425003 h 4288665"/>
                <a:gd name="connsiteX53" fmla="*/ 296214 w 2902039"/>
                <a:gd name="connsiteY53" fmla="*/ 257578 h 4288665"/>
                <a:gd name="connsiteX54" fmla="*/ 553792 w 2902039"/>
                <a:gd name="connsiteY54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635617 w 2902039"/>
                <a:gd name="connsiteY31" fmla="*/ 4211392 h 4288665"/>
                <a:gd name="connsiteX32" fmla="*/ 1532586 w 2902039"/>
                <a:gd name="connsiteY32" fmla="*/ 4250028 h 4288665"/>
                <a:gd name="connsiteX33" fmla="*/ 1249251 w 2902039"/>
                <a:gd name="connsiteY33" fmla="*/ 4288665 h 4288665"/>
                <a:gd name="connsiteX34" fmla="*/ 1004552 w 2902039"/>
                <a:gd name="connsiteY34" fmla="*/ 4275786 h 4288665"/>
                <a:gd name="connsiteX35" fmla="*/ 862884 w 2902039"/>
                <a:gd name="connsiteY35" fmla="*/ 4211392 h 4288665"/>
                <a:gd name="connsiteX36" fmla="*/ 708338 w 2902039"/>
                <a:gd name="connsiteY36" fmla="*/ 4121240 h 4288665"/>
                <a:gd name="connsiteX37" fmla="*/ 450761 w 2902039"/>
                <a:gd name="connsiteY37" fmla="*/ 3863662 h 4288665"/>
                <a:gd name="connsiteX38" fmla="*/ 373487 w 2902039"/>
                <a:gd name="connsiteY38" fmla="*/ 3747752 h 4288665"/>
                <a:gd name="connsiteX39" fmla="*/ 296214 w 2902039"/>
                <a:gd name="connsiteY39" fmla="*/ 3644721 h 4288665"/>
                <a:gd name="connsiteX40" fmla="*/ 154546 w 2902039"/>
                <a:gd name="connsiteY40" fmla="*/ 3425780 h 4288665"/>
                <a:gd name="connsiteX41" fmla="*/ 0 w 2902039"/>
                <a:gd name="connsiteY41" fmla="*/ 3078051 h 4288665"/>
                <a:gd name="connsiteX42" fmla="*/ 38637 w 2902039"/>
                <a:gd name="connsiteY42" fmla="*/ 2807594 h 4288665"/>
                <a:gd name="connsiteX43" fmla="*/ 141668 w 2902039"/>
                <a:gd name="connsiteY43" fmla="*/ 2704564 h 4288665"/>
                <a:gd name="connsiteX44" fmla="*/ 218941 w 2902039"/>
                <a:gd name="connsiteY44" fmla="*/ 2318197 h 4288665"/>
                <a:gd name="connsiteX45" fmla="*/ 257577 w 2902039"/>
                <a:gd name="connsiteY45" fmla="*/ 2163651 h 4288665"/>
                <a:gd name="connsiteX46" fmla="*/ 270456 w 2902039"/>
                <a:gd name="connsiteY46" fmla="*/ 1970468 h 4288665"/>
                <a:gd name="connsiteX47" fmla="*/ 218941 w 2902039"/>
                <a:gd name="connsiteY47" fmla="*/ 1545465 h 4288665"/>
                <a:gd name="connsiteX48" fmla="*/ 128789 w 2902039"/>
                <a:gd name="connsiteY48" fmla="*/ 1352282 h 4288665"/>
                <a:gd name="connsiteX49" fmla="*/ 51515 w 2902039"/>
                <a:gd name="connsiteY49" fmla="*/ 1081825 h 4288665"/>
                <a:gd name="connsiteX50" fmla="*/ 0 w 2902039"/>
                <a:gd name="connsiteY50" fmla="*/ 746975 h 4288665"/>
                <a:gd name="connsiteX51" fmla="*/ 51515 w 2902039"/>
                <a:gd name="connsiteY51" fmla="*/ 425003 h 4288665"/>
                <a:gd name="connsiteX52" fmla="*/ 296214 w 2902039"/>
                <a:gd name="connsiteY52" fmla="*/ 257578 h 4288665"/>
                <a:gd name="connsiteX53" fmla="*/ 553792 w 2902039"/>
                <a:gd name="connsiteY53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532586 w 2902039"/>
                <a:gd name="connsiteY31" fmla="*/ 4250028 h 4288665"/>
                <a:gd name="connsiteX32" fmla="*/ 1249251 w 2902039"/>
                <a:gd name="connsiteY32" fmla="*/ 4288665 h 4288665"/>
                <a:gd name="connsiteX33" fmla="*/ 1004552 w 2902039"/>
                <a:gd name="connsiteY33" fmla="*/ 4275786 h 4288665"/>
                <a:gd name="connsiteX34" fmla="*/ 862884 w 2902039"/>
                <a:gd name="connsiteY34" fmla="*/ 4211392 h 4288665"/>
                <a:gd name="connsiteX35" fmla="*/ 708338 w 2902039"/>
                <a:gd name="connsiteY35" fmla="*/ 4121240 h 4288665"/>
                <a:gd name="connsiteX36" fmla="*/ 450761 w 2902039"/>
                <a:gd name="connsiteY36" fmla="*/ 3863662 h 4288665"/>
                <a:gd name="connsiteX37" fmla="*/ 373487 w 2902039"/>
                <a:gd name="connsiteY37" fmla="*/ 3747752 h 4288665"/>
                <a:gd name="connsiteX38" fmla="*/ 296214 w 2902039"/>
                <a:gd name="connsiteY38" fmla="*/ 3644721 h 4288665"/>
                <a:gd name="connsiteX39" fmla="*/ 154546 w 2902039"/>
                <a:gd name="connsiteY39" fmla="*/ 3425780 h 4288665"/>
                <a:gd name="connsiteX40" fmla="*/ 0 w 2902039"/>
                <a:gd name="connsiteY40" fmla="*/ 3078051 h 4288665"/>
                <a:gd name="connsiteX41" fmla="*/ 38637 w 2902039"/>
                <a:gd name="connsiteY41" fmla="*/ 2807594 h 4288665"/>
                <a:gd name="connsiteX42" fmla="*/ 141668 w 2902039"/>
                <a:gd name="connsiteY42" fmla="*/ 2704564 h 4288665"/>
                <a:gd name="connsiteX43" fmla="*/ 218941 w 2902039"/>
                <a:gd name="connsiteY43" fmla="*/ 2318197 h 4288665"/>
                <a:gd name="connsiteX44" fmla="*/ 257577 w 2902039"/>
                <a:gd name="connsiteY44" fmla="*/ 2163651 h 4288665"/>
                <a:gd name="connsiteX45" fmla="*/ 270456 w 2902039"/>
                <a:gd name="connsiteY45" fmla="*/ 1970468 h 4288665"/>
                <a:gd name="connsiteX46" fmla="*/ 218941 w 2902039"/>
                <a:gd name="connsiteY46" fmla="*/ 1545465 h 4288665"/>
                <a:gd name="connsiteX47" fmla="*/ 128789 w 2902039"/>
                <a:gd name="connsiteY47" fmla="*/ 1352282 h 4288665"/>
                <a:gd name="connsiteX48" fmla="*/ 51515 w 2902039"/>
                <a:gd name="connsiteY48" fmla="*/ 1081825 h 4288665"/>
                <a:gd name="connsiteX49" fmla="*/ 0 w 2902039"/>
                <a:gd name="connsiteY49" fmla="*/ 746975 h 4288665"/>
                <a:gd name="connsiteX50" fmla="*/ 51515 w 2902039"/>
                <a:gd name="connsiteY50" fmla="*/ 425003 h 4288665"/>
                <a:gd name="connsiteX51" fmla="*/ 296214 w 2902039"/>
                <a:gd name="connsiteY51" fmla="*/ 257578 h 4288665"/>
                <a:gd name="connsiteX52" fmla="*/ 553792 w 2902039"/>
                <a:gd name="connsiteY5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57577 w 2902039"/>
                <a:gd name="connsiteY43" fmla="*/ 2163651 h 4288665"/>
                <a:gd name="connsiteX44" fmla="*/ 270456 w 2902039"/>
                <a:gd name="connsiteY44" fmla="*/ 1970468 h 4288665"/>
                <a:gd name="connsiteX45" fmla="*/ 218941 w 2902039"/>
                <a:gd name="connsiteY45" fmla="*/ 1545465 h 4288665"/>
                <a:gd name="connsiteX46" fmla="*/ 128789 w 2902039"/>
                <a:gd name="connsiteY46" fmla="*/ 1352282 h 4288665"/>
                <a:gd name="connsiteX47" fmla="*/ 51515 w 2902039"/>
                <a:gd name="connsiteY47" fmla="*/ 1081825 h 4288665"/>
                <a:gd name="connsiteX48" fmla="*/ 0 w 2902039"/>
                <a:gd name="connsiteY48" fmla="*/ 746975 h 4288665"/>
                <a:gd name="connsiteX49" fmla="*/ 51515 w 2902039"/>
                <a:gd name="connsiteY49" fmla="*/ 425003 h 4288665"/>
                <a:gd name="connsiteX50" fmla="*/ 296214 w 2902039"/>
                <a:gd name="connsiteY50" fmla="*/ 257578 h 4288665"/>
                <a:gd name="connsiteX51" fmla="*/ 553792 w 2902039"/>
                <a:gd name="connsiteY5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70456 w 2902039"/>
                <a:gd name="connsiteY43" fmla="*/ 1970468 h 4288665"/>
                <a:gd name="connsiteX44" fmla="*/ 218941 w 2902039"/>
                <a:gd name="connsiteY44" fmla="*/ 1545465 h 4288665"/>
                <a:gd name="connsiteX45" fmla="*/ 128789 w 2902039"/>
                <a:gd name="connsiteY45" fmla="*/ 1352282 h 4288665"/>
                <a:gd name="connsiteX46" fmla="*/ 51515 w 2902039"/>
                <a:gd name="connsiteY46" fmla="*/ 1081825 h 4288665"/>
                <a:gd name="connsiteX47" fmla="*/ 0 w 2902039"/>
                <a:gd name="connsiteY47" fmla="*/ 746975 h 4288665"/>
                <a:gd name="connsiteX48" fmla="*/ 51515 w 2902039"/>
                <a:gd name="connsiteY48" fmla="*/ 425003 h 4288665"/>
                <a:gd name="connsiteX49" fmla="*/ 296214 w 2902039"/>
                <a:gd name="connsiteY49" fmla="*/ 257578 h 4288665"/>
                <a:gd name="connsiteX50" fmla="*/ 553792 w 2902039"/>
                <a:gd name="connsiteY5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1171977 w 2902039"/>
                <a:gd name="connsiteY3" fmla="*/ 0 h 4288665"/>
                <a:gd name="connsiteX4" fmla="*/ 1661375 w 2902039"/>
                <a:gd name="connsiteY4" fmla="*/ 12879 h 4288665"/>
                <a:gd name="connsiteX5" fmla="*/ 1777284 w 2902039"/>
                <a:gd name="connsiteY5" fmla="*/ 64394 h 4288665"/>
                <a:gd name="connsiteX6" fmla="*/ 2034862 w 2902039"/>
                <a:gd name="connsiteY6" fmla="*/ 425003 h 4288665"/>
                <a:gd name="connsiteX7" fmla="*/ 2034862 w 2902039"/>
                <a:gd name="connsiteY7" fmla="*/ 425003 h 4288665"/>
                <a:gd name="connsiteX8" fmla="*/ 2279561 w 2902039"/>
                <a:gd name="connsiteY8" fmla="*/ 682580 h 4288665"/>
                <a:gd name="connsiteX9" fmla="*/ 2369713 w 2902039"/>
                <a:gd name="connsiteY9" fmla="*/ 746975 h 4288665"/>
                <a:gd name="connsiteX10" fmla="*/ 2550017 w 2902039"/>
                <a:gd name="connsiteY10" fmla="*/ 927279 h 4288665"/>
                <a:gd name="connsiteX11" fmla="*/ 2627290 w 2902039"/>
                <a:gd name="connsiteY11" fmla="*/ 1017431 h 4288665"/>
                <a:gd name="connsiteX12" fmla="*/ 2743200 w 2902039"/>
                <a:gd name="connsiteY12" fmla="*/ 1262130 h 4288665"/>
                <a:gd name="connsiteX13" fmla="*/ 2807594 w 2902039"/>
                <a:gd name="connsiteY13" fmla="*/ 1403797 h 4288665"/>
                <a:gd name="connsiteX14" fmla="*/ 2884868 w 2902039"/>
                <a:gd name="connsiteY14" fmla="*/ 1584102 h 4288665"/>
                <a:gd name="connsiteX15" fmla="*/ 2897746 w 2902039"/>
                <a:gd name="connsiteY15" fmla="*/ 1635617 h 4288665"/>
                <a:gd name="connsiteX16" fmla="*/ 2897746 w 2902039"/>
                <a:gd name="connsiteY16" fmla="*/ 1828800 h 4288665"/>
                <a:gd name="connsiteX17" fmla="*/ 2871989 w 2902039"/>
                <a:gd name="connsiteY17" fmla="*/ 1918952 h 4288665"/>
                <a:gd name="connsiteX18" fmla="*/ 2846231 w 2902039"/>
                <a:gd name="connsiteY18" fmla="*/ 2060620 h 4288665"/>
                <a:gd name="connsiteX19" fmla="*/ 2807594 w 2902039"/>
                <a:gd name="connsiteY19" fmla="*/ 2434107 h 4288665"/>
                <a:gd name="connsiteX20" fmla="*/ 2781837 w 2902039"/>
                <a:gd name="connsiteY20" fmla="*/ 2550017 h 4288665"/>
                <a:gd name="connsiteX21" fmla="*/ 2691684 w 2902039"/>
                <a:gd name="connsiteY21" fmla="*/ 2743200 h 4288665"/>
                <a:gd name="connsiteX22" fmla="*/ 2678806 w 2902039"/>
                <a:gd name="connsiteY22" fmla="*/ 2781837 h 4288665"/>
                <a:gd name="connsiteX23" fmla="*/ 2472744 w 2902039"/>
                <a:gd name="connsiteY23" fmla="*/ 3000778 h 4288665"/>
                <a:gd name="connsiteX24" fmla="*/ 2202287 w 2902039"/>
                <a:gd name="connsiteY24" fmla="*/ 3464417 h 4288665"/>
                <a:gd name="connsiteX25" fmla="*/ 2137893 w 2902039"/>
                <a:gd name="connsiteY25" fmla="*/ 3721994 h 4288665"/>
                <a:gd name="connsiteX26" fmla="*/ 2009104 w 2902039"/>
                <a:gd name="connsiteY26" fmla="*/ 3953814 h 4288665"/>
                <a:gd name="connsiteX27" fmla="*/ 1918952 w 2902039"/>
                <a:gd name="connsiteY27" fmla="*/ 4043966 h 4288665"/>
                <a:gd name="connsiteX28" fmla="*/ 1738648 w 2902039"/>
                <a:gd name="connsiteY28" fmla="*/ 4185634 h 4288665"/>
                <a:gd name="connsiteX29" fmla="*/ 1532586 w 2902039"/>
                <a:gd name="connsiteY29" fmla="*/ 4250028 h 4288665"/>
                <a:gd name="connsiteX30" fmla="*/ 1249251 w 2902039"/>
                <a:gd name="connsiteY30" fmla="*/ 4288665 h 4288665"/>
                <a:gd name="connsiteX31" fmla="*/ 1004552 w 2902039"/>
                <a:gd name="connsiteY31" fmla="*/ 4275786 h 4288665"/>
                <a:gd name="connsiteX32" fmla="*/ 862884 w 2902039"/>
                <a:gd name="connsiteY32" fmla="*/ 4211392 h 4288665"/>
                <a:gd name="connsiteX33" fmla="*/ 708338 w 2902039"/>
                <a:gd name="connsiteY33" fmla="*/ 4121240 h 4288665"/>
                <a:gd name="connsiteX34" fmla="*/ 450761 w 2902039"/>
                <a:gd name="connsiteY34" fmla="*/ 3863662 h 4288665"/>
                <a:gd name="connsiteX35" fmla="*/ 373487 w 2902039"/>
                <a:gd name="connsiteY35" fmla="*/ 3747752 h 4288665"/>
                <a:gd name="connsiteX36" fmla="*/ 296214 w 2902039"/>
                <a:gd name="connsiteY36" fmla="*/ 3644721 h 4288665"/>
                <a:gd name="connsiteX37" fmla="*/ 154546 w 2902039"/>
                <a:gd name="connsiteY37" fmla="*/ 3425780 h 4288665"/>
                <a:gd name="connsiteX38" fmla="*/ 0 w 2902039"/>
                <a:gd name="connsiteY38" fmla="*/ 3078051 h 4288665"/>
                <a:gd name="connsiteX39" fmla="*/ 38637 w 2902039"/>
                <a:gd name="connsiteY39" fmla="*/ 2807594 h 4288665"/>
                <a:gd name="connsiteX40" fmla="*/ 141668 w 2902039"/>
                <a:gd name="connsiteY40" fmla="*/ 2704564 h 4288665"/>
                <a:gd name="connsiteX41" fmla="*/ 218941 w 2902039"/>
                <a:gd name="connsiteY41" fmla="*/ 2318197 h 4288665"/>
                <a:gd name="connsiteX42" fmla="*/ 270456 w 2902039"/>
                <a:gd name="connsiteY42" fmla="*/ 1970468 h 4288665"/>
                <a:gd name="connsiteX43" fmla="*/ 218941 w 2902039"/>
                <a:gd name="connsiteY43" fmla="*/ 1545465 h 4288665"/>
                <a:gd name="connsiteX44" fmla="*/ 128789 w 2902039"/>
                <a:gd name="connsiteY44" fmla="*/ 1352282 h 4288665"/>
                <a:gd name="connsiteX45" fmla="*/ 51515 w 2902039"/>
                <a:gd name="connsiteY45" fmla="*/ 1081825 h 4288665"/>
                <a:gd name="connsiteX46" fmla="*/ 0 w 2902039"/>
                <a:gd name="connsiteY46" fmla="*/ 746975 h 4288665"/>
                <a:gd name="connsiteX47" fmla="*/ 51515 w 2902039"/>
                <a:gd name="connsiteY47" fmla="*/ 425003 h 4288665"/>
                <a:gd name="connsiteX48" fmla="*/ 296214 w 2902039"/>
                <a:gd name="connsiteY48" fmla="*/ 257578 h 4288665"/>
                <a:gd name="connsiteX49" fmla="*/ 553792 w 2902039"/>
                <a:gd name="connsiteY49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71989 w 2899893"/>
                <a:gd name="connsiteY16" fmla="*/ 1918952 h 4288665"/>
                <a:gd name="connsiteX17" fmla="*/ 2846231 w 2899893"/>
                <a:gd name="connsiteY17" fmla="*/ 2060620 h 4288665"/>
                <a:gd name="connsiteX18" fmla="*/ 2807594 w 2899893"/>
                <a:gd name="connsiteY18" fmla="*/ 2434107 h 4288665"/>
                <a:gd name="connsiteX19" fmla="*/ 2781837 w 2899893"/>
                <a:gd name="connsiteY19" fmla="*/ 2550017 h 4288665"/>
                <a:gd name="connsiteX20" fmla="*/ 2691684 w 2899893"/>
                <a:gd name="connsiteY20" fmla="*/ 2743200 h 4288665"/>
                <a:gd name="connsiteX21" fmla="*/ 2678806 w 2899893"/>
                <a:gd name="connsiteY21" fmla="*/ 2781837 h 4288665"/>
                <a:gd name="connsiteX22" fmla="*/ 2472744 w 2899893"/>
                <a:gd name="connsiteY22" fmla="*/ 3000778 h 4288665"/>
                <a:gd name="connsiteX23" fmla="*/ 2202287 w 2899893"/>
                <a:gd name="connsiteY23" fmla="*/ 3464417 h 4288665"/>
                <a:gd name="connsiteX24" fmla="*/ 2137893 w 2899893"/>
                <a:gd name="connsiteY24" fmla="*/ 3721994 h 4288665"/>
                <a:gd name="connsiteX25" fmla="*/ 2009104 w 2899893"/>
                <a:gd name="connsiteY25" fmla="*/ 3953814 h 4288665"/>
                <a:gd name="connsiteX26" fmla="*/ 1918952 w 2899893"/>
                <a:gd name="connsiteY26" fmla="*/ 4043966 h 4288665"/>
                <a:gd name="connsiteX27" fmla="*/ 1738648 w 2899893"/>
                <a:gd name="connsiteY27" fmla="*/ 4185634 h 4288665"/>
                <a:gd name="connsiteX28" fmla="*/ 1532586 w 2899893"/>
                <a:gd name="connsiteY28" fmla="*/ 4250028 h 4288665"/>
                <a:gd name="connsiteX29" fmla="*/ 1249251 w 2899893"/>
                <a:gd name="connsiteY29" fmla="*/ 4288665 h 4288665"/>
                <a:gd name="connsiteX30" fmla="*/ 1004552 w 2899893"/>
                <a:gd name="connsiteY30" fmla="*/ 4275786 h 4288665"/>
                <a:gd name="connsiteX31" fmla="*/ 862884 w 2899893"/>
                <a:gd name="connsiteY31" fmla="*/ 4211392 h 4288665"/>
                <a:gd name="connsiteX32" fmla="*/ 708338 w 2899893"/>
                <a:gd name="connsiteY32" fmla="*/ 4121240 h 4288665"/>
                <a:gd name="connsiteX33" fmla="*/ 450761 w 2899893"/>
                <a:gd name="connsiteY33" fmla="*/ 3863662 h 4288665"/>
                <a:gd name="connsiteX34" fmla="*/ 373487 w 2899893"/>
                <a:gd name="connsiteY34" fmla="*/ 3747752 h 4288665"/>
                <a:gd name="connsiteX35" fmla="*/ 296214 w 2899893"/>
                <a:gd name="connsiteY35" fmla="*/ 3644721 h 4288665"/>
                <a:gd name="connsiteX36" fmla="*/ 154546 w 2899893"/>
                <a:gd name="connsiteY36" fmla="*/ 3425780 h 4288665"/>
                <a:gd name="connsiteX37" fmla="*/ 0 w 2899893"/>
                <a:gd name="connsiteY37" fmla="*/ 3078051 h 4288665"/>
                <a:gd name="connsiteX38" fmla="*/ 38637 w 2899893"/>
                <a:gd name="connsiteY38" fmla="*/ 2807594 h 4288665"/>
                <a:gd name="connsiteX39" fmla="*/ 141668 w 2899893"/>
                <a:gd name="connsiteY39" fmla="*/ 2704564 h 4288665"/>
                <a:gd name="connsiteX40" fmla="*/ 218941 w 2899893"/>
                <a:gd name="connsiteY40" fmla="*/ 2318197 h 4288665"/>
                <a:gd name="connsiteX41" fmla="*/ 270456 w 2899893"/>
                <a:gd name="connsiteY41" fmla="*/ 1970468 h 4288665"/>
                <a:gd name="connsiteX42" fmla="*/ 218941 w 2899893"/>
                <a:gd name="connsiteY42" fmla="*/ 1545465 h 4288665"/>
                <a:gd name="connsiteX43" fmla="*/ 128789 w 2899893"/>
                <a:gd name="connsiteY43" fmla="*/ 1352282 h 4288665"/>
                <a:gd name="connsiteX44" fmla="*/ 51515 w 2899893"/>
                <a:gd name="connsiteY44" fmla="*/ 1081825 h 4288665"/>
                <a:gd name="connsiteX45" fmla="*/ 0 w 2899893"/>
                <a:gd name="connsiteY45" fmla="*/ 746975 h 4288665"/>
                <a:gd name="connsiteX46" fmla="*/ 51515 w 2899893"/>
                <a:gd name="connsiteY46" fmla="*/ 425003 h 4288665"/>
                <a:gd name="connsiteX47" fmla="*/ 296214 w 2899893"/>
                <a:gd name="connsiteY47" fmla="*/ 257578 h 4288665"/>
                <a:gd name="connsiteX48" fmla="*/ 553792 w 2899893"/>
                <a:gd name="connsiteY48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46231 w 2899893"/>
                <a:gd name="connsiteY16" fmla="*/ 2060620 h 4288665"/>
                <a:gd name="connsiteX17" fmla="*/ 2807594 w 2899893"/>
                <a:gd name="connsiteY17" fmla="*/ 2434107 h 4288665"/>
                <a:gd name="connsiteX18" fmla="*/ 2781837 w 2899893"/>
                <a:gd name="connsiteY18" fmla="*/ 2550017 h 4288665"/>
                <a:gd name="connsiteX19" fmla="*/ 2691684 w 2899893"/>
                <a:gd name="connsiteY19" fmla="*/ 2743200 h 4288665"/>
                <a:gd name="connsiteX20" fmla="*/ 2678806 w 2899893"/>
                <a:gd name="connsiteY20" fmla="*/ 2781837 h 4288665"/>
                <a:gd name="connsiteX21" fmla="*/ 2472744 w 2899893"/>
                <a:gd name="connsiteY21" fmla="*/ 3000778 h 4288665"/>
                <a:gd name="connsiteX22" fmla="*/ 2202287 w 2899893"/>
                <a:gd name="connsiteY22" fmla="*/ 3464417 h 4288665"/>
                <a:gd name="connsiteX23" fmla="*/ 2137893 w 2899893"/>
                <a:gd name="connsiteY23" fmla="*/ 3721994 h 4288665"/>
                <a:gd name="connsiteX24" fmla="*/ 2009104 w 2899893"/>
                <a:gd name="connsiteY24" fmla="*/ 3953814 h 4288665"/>
                <a:gd name="connsiteX25" fmla="*/ 1918952 w 2899893"/>
                <a:gd name="connsiteY25" fmla="*/ 4043966 h 4288665"/>
                <a:gd name="connsiteX26" fmla="*/ 1738648 w 2899893"/>
                <a:gd name="connsiteY26" fmla="*/ 4185634 h 4288665"/>
                <a:gd name="connsiteX27" fmla="*/ 1532586 w 2899893"/>
                <a:gd name="connsiteY27" fmla="*/ 4250028 h 4288665"/>
                <a:gd name="connsiteX28" fmla="*/ 1249251 w 2899893"/>
                <a:gd name="connsiteY28" fmla="*/ 4288665 h 4288665"/>
                <a:gd name="connsiteX29" fmla="*/ 1004552 w 2899893"/>
                <a:gd name="connsiteY29" fmla="*/ 4275786 h 4288665"/>
                <a:gd name="connsiteX30" fmla="*/ 862884 w 2899893"/>
                <a:gd name="connsiteY30" fmla="*/ 4211392 h 4288665"/>
                <a:gd name="connsiteX31" fmla="*/ 708338 w 2899893"/>
                <a:gd name="connsiteY31" fmla="*/ 4121240 h 4288665"/>
                <a:gd name="connsiteX32" fmla="*/ 450761 w 2899893"/>
                <a:gd name="connsiteY32" fmla="*/ 3863662 h 4288665"/>
                <a:gd name="connsiteX33" fmla="*/ 373487 w 2899893"/>
                <a:gd name="connsiteY33" fmla="*/ 3747752 h 4288665"/>
                <a:gd name="connsiteX34" fmla="*/ 296214 w 2899893"/>
                <a:gd name="connsiteY34" fmla="*/ 3644721 h 4288665"/>
                <a:gd name="connsiteX35" fmla="*/ 154546 w 2899893"/>
                <a:gd name="connsiteY35" fmla="*/ 3425780 h 4288665"/>
                <a:gd name="connsiteX36" fmla="*/ 0 w 2899893"/>
                <a:gd name="connsiteY36" fmla="*/ 3078051 h 4288665"/>
                <a:gd name="connsiteX37" fmla="*/ 38637 w 2899893"/>
                <a:gd name="connsiteY37" fmla="*/ 2807594 h 4288665"/>
                <a:gd name="connsiteX38" fmla="*/ 141668 w 2899893"/>
                <a:gd name="connsiteY38" fmla="*/ 2704564 h 4288665"/>
                <a:gd name="connsiteX39" fmla="*/ 218941 w 2899893"/>
                <a:gd name="connsiteY39" fmla="*/ 2318197 h 4288665"/>
                <a:gd name="connsiteX40" fmla="*/ 270456 w 2899893"/>
                <a:gd name="connsiteY40" fmla="*/ 1970468 h 4288665"/>
                <a:gd name="connsiteX41" fmla="*/ 218941 w 2899893"/>
                <a:gd name="connsiteY41" fmla="*/ 1545465 h 4288665"/>
                <a:gd name="connsiteX42" fmla="*/ 128789 w 2899893"/>
                <a:gd name="connsiteY42" fmla="*/ 1352282 h 4288665"/>
                <a:gd name="connsiteX43" fmla="*/ 51515 w 2899893"/>
                <a:gd name="connsiteY43" fmla="*/ 1081825 h 4288665"/>
                <a:gd name="connsiteX44" fmla="*/ 0 w 2899893"/>
                <a:gd name="connsiteY44" fmla="*/ 746975 h 4288665"/>
                <a:gd name="connsiteX45" fmla="*/ 51515 w 2899893"/>
                <a:gd name="connsiteY45" fmla="*/ 425003 h 4288665"/>
                <a:gd name="connsiteX46" fmla="*/ 296214 w 2899893"/>
                <a:gd name="connsiteY46" fmla="*/ 257578 h 4288665"/>
                <a:gd name="connsiteX47" fmla="*/ 553792 w 2899893"/>
                <a:gd name="connsiteY47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627290 w 2899893"/>
                <a:gd name="connsiteY10" fmla="*/ 1017431 h 4288665"/>
                <a:gd name="connsiteX11" fmla="*/ 2743200 w 2899893"/>
                <a:gd name="connsiteY11" fmla="*/ 1262130 h 4288665"/>
                <a:gd name="connsiteX12" fmla="*/ 2807594 w 2899893"/>
                <a:gd name="connsiteY12" fmla="*/ 1403797 h 4288665"/>
                <a:gd name="connsiteX13" fmla="*/ 2884868 w 2899893"/>
                <a:gd name="connsiteY13" fmla="*/ 1584102 h 4288665"/>
                <a:gd name="connsiteX14" fmla="*/ 2897746 w 2899893"/>
                <a:gd name="connsiteY14" fmla="*/ 1828800 h 4288665"/>
                <a:gd name="connsiteX15" fmla="*/ 2846231 w 2899893"/>
                <a:gd name="connsiteY15" fmla="*/ 2060620 h 4288665"/>
                <a:gd name="connsiteX16" fmla="*/ 2807594 w 2899893"/>
                <a:gd name="connsiteY16" fmla="*/ 2434107 h 4288665"/>
                <a:gd name="connsiteX17" fmla="*/ 2781837 w 2899893"/>
                <a:gd name="connsiteY17" fmla="*/ 2550017 h 4288665"/>
                <a:gd name="connsiteX18" fmla="*/ 2691684 w 2899893"/>
                <a:gd name="connsiteY18" fmla="*/ 2743200 h 4288665"/>
                <a:gd name="connsiteX19" fmla="*/ 2678806 w 2899893"/>
                <a:gd name="connsiteY19" fmla="*/ 2781837 h 4288665"/>
                <a:gd name="connsiteX20" fmla="*/ 2472744 w 2899893"/>
                <a:gd name="connsiteY20" fmla="*/ 3000778 h 4288665"/>
                <a:gd name="connsiteX21" fmla="*/ 2202287 w 2899893"/>
                <a:gd name="connsiteY21" fmla="*/ 3464417 h 4288665"/>
                <a:gd name="connsiteX22" fmla="*/ 2137893 w 2899893"/>
                <a:gd name="connsiteY22" fmla="*/ 3721994 h 4288665"/>
                <a:gd name="connsiteX23" fmla="*/ 2009104 w 2899893"/>
                <a:gd name="connsiteY23" fmla="*/ 3953814 h 4288665"/>
                <a:gd name="connsiteX24" fmla="*/ 1918952 w 2899893"/>
                <a:gd name="connsiteY24" fmla="*/ 4043966 h 4288665"/>
                <a:gd name="connsiteX25" fmla="*/ 1738648 w 2899893"/>
                <a:gd name="connsiteY25" fmla="*/ 4185634 h 4288665"/>
                <a:gd name="connsiteX26" fmla="*/ 1532586 w 2899893"/>
                <a:gd name="connsiteY26" fmla="*/ 4250028 h 4288665"/>
                <a:gd name="connsiteX27" fmla="*/ 1249251 w 2899893"/>
                <a:gd name="connsiteY27" fmla="*/ 4288665 h 4288665"/>
                <a:gd name="connsiteX28" fmla="*/ 1004552 w 2899893"/>
                <a:gd name="connsiteY28" fmla="*/ 4275786 h 4288665"/>
                <a:gd name="connsiteX29" fmla="*/ 862884 w 2899893"/>
                <a:gd name="connsiteY29" fmla="*/ 4211392 h 4288665"/>
                <a:gd name="connsiteX30" fmla="*/ 708338 w 2899893"/>
                <a:gd name="connsiteY30" fmla="*/ 4121240 h 4288665"/>
                <a:gd name="connsiteX31" fmla="*/ 450761 w 2899893"/>
                <a:gd name="connsiteY31" fmla="*/ 3863662 h 4288665"/>
                <a:gd name="connsiteX32" fmla="*/ 373487 w 2899893"/>
                <a:gd name="connsiteY32" fmla="*/ 3747752 h 4288665"/>
                <a:gd name="connsiteX33" fmla="*/ 296214 w 2899893"/>
                <a:gd name="connsiteY33" fmla="*/ 3644721 h 4288665"/>
                <a:gd name="connsiteX34" fmla="*/ 154546 w 2899893"/>
                <a:gd name="connsiteY34" fmla="*/ 3425780 h 4288665"/>
                <a:gd name="connsiteX35" fmla="*/ 0 w 2899893"/>
                <a:gd name="connsiteY35" fmla="*/ 3078051 h 4288665"/>
                <a:gd name="connsiteX36" fmla="*/ 38637 w 2899893"/>
                <a:gd name="connsiteY36" fmla="*/ 2807594 h 4288665"/>
                <a:gd name="connsiteX37" fmla="*/ 141668 w 2899893"/>
                <a:gd name="connsiteY37" fmla="*/ 2704564 h 4288665"/>
                <a:gd name="connsiteX38" fmla="*/ 218941 w 2899893"/>
                <a:gd name="connsiteY38" fmla="*/ 2318197 h 4288665"/>
                <a:gd name="connsiteX39" fmla="*/ 270456 w 2899893"/>
                <a:gd name="connsiteY39" fmla="*/ 1970468 h 4288665"/>
                <a:gd name="connsiteX40" fmla="*/ 218941 w 2899893"/>
                <a:gd name="connsiteY40" fmla="*/ 1545465 h 4288665"/>
                <a:gd name="connsiteX41" fmla="*/ 128789 w 2899893"/>
                <a:gd name="connsiteY41" fmla="*/ 1352282 h 4288665"/>
                <a:gd name="connsiteX42" fmla="*/ 51515 w 2899893"/>
                <a:gd name="connsiteY42" fmla="*/ 1081825 h 4288665"/>
                <a:gd name="connsiteX43" fmla="*/ 0 w 2899893"/>
                <a:gd name="connsiteY43" fmla="*/ 746975 h 4288665"/>
                <a:gd name="connsiteX44" fmla="*/ 51515 w 2899893"/>
                <a:gd name="connsiteY44" fmla="*/ 425003 h 4288665"/>
                <a:gd name="connsiteX45" fmla="*/ 296214 w 2899893"/>
                <a:gd name="connsiteY45" fmla="*/ 257578 h 4288665"/>
                <a:gd name="connsiteX46" fmla="*/ 553792 w 2899893"/>
                <a:gd name="connsiteY46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373487 w 2899893"/>
                <a:gd name="connsiteY31" fmla="*/ 3747752 h 4288665"/>
                <a:gd name="connsiteX32" fmla="*/ 296214 w 2899893"/>
                <a:gd name="connsiteY32" fmla="*/ 3644721 h 4288665"/>
                <a:gd name="connsiteX33" fmla="*/ 154546 w 2899893"/>
                <a:gd name="connsiteY33" fmla="*/ 3425780 h 4288665"/>
                <a:gd name="connsiteX34" fmla="*/ 0 w 2899893"/>
                <a:gd name="connsiteY34" fmla="*/ 3078051 h 4288665"/>
                <a:gd name="connsiteX35" fmla="*/ 38637 w 2899893"/>
                <a:gd name="connsiteY35" fmla="*/ 2807594 h 4288665"/>
                <a:gd name="connsiteX36" fmla="*/ 141668 w 2899893"/>
                <a:gd name="connsiteY36" fmla="*/ 2704564 h 4288665"/>
                <a:gd name="connsiteX37" fmla="*/ 218941 w 2899893"/>
                <a:gd name="connsiteY37" fmla="*/ 2318197 h 4288665"/>
                <a:gd name="connsiteX38" fmla="*/ 270456 w 2899893"/>
                <a:gd name="connsiteY38" fmla="*/ 1970468 h 4288665"/>
                <a:gd name="connsiteX39" fmla="*/ 218941 w 2899893"/>
                <a:gd name="connsiteY39" fmla="*/ 1545465 h 4288665"/>
                <a:gd name="connsiteX40" fmla="*/ 128789 w 2899893"/>
                <a:gd name="connsiteY40" fmla="*/ 1352282 h 4288665"/>
                <a:gd name="connsiteX41" fmla="*/ 51515 w 2899893"/>
                <a:gd name="connsiteY41" fmla="*/ 1081825 h 4288665"/>
                <a:gd name="connsiteX42" fmla="*/ 0 w 2899893"/>
                <a:gd name="connsiteY42" fmla="*/ 746975 h 4288665"/>
                <a:gd name="connsiteX43" fmla="*/ 51515 w 2899893"/>
                <a:gd name="connsiteY43" fmla="*/ 425003 h 4288665"/>
                <a:gd name="connsiteX44" fmla="*/ 296214 w 2899893"/>
                <a:gd name="connsiteY44" fmla="*/ 257578 h 4288665"/>
                <a:gd name="connsiteX45" fmla="*/ 553792 w 2899893"/>
                <a:gd name="connsiteY45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296214 w 2899893"/>
                <a:gd name="connsiteY31" fmla="*/ 3644721 h 4288665"/>
                <a:gd name="connsiteX32" fmla="*/ 154546 w 2899893"/>
                <a:gd name="connsiteY32" fmla="*/ 3425780 h 4288665"/>
                <a:gd name="connsiteX33" fmla="*/ 0 w 2899893"/>
                <a:gd name="connsiteY33" fmla="*/ 3078051 h 4288665"/>
                <a:gd name="connsiteX34" fmla="*/ 38637 w 2899893"/>
                <a:gd name="connsiteY34" fmla="*/ 2807594 h 4288665"/>
                <a:gd name="connsiteX35" fmla="*/ 141668 w 2899893"/>
                <a:gd name="connsiteY35" fmla="*/ 2704564 h 4288665"/>
                <a:gd name="connsiteX36" fmla="*/ 218941 w 2899893"/>
                <a:gd name="connsiteY36" fmla="*/ 2318197 h 4288665"/>
                <a:gd name="connsiteX37" fmla="*/ 270456 w 2899893"/>
                <a:gd name="connsiteY37" fmla="*/ 1970468 h 4288665"/>
                <a:gd name="connsiteX38" fmla="*/ 218941 w 2899893"/>
                <a:gd name="connsiteY38" fmla="*/ 1545465 h 4288665"/>
                <a:gd name="connsiteX39" fmla="*/ 128789 w 2899893"/>
                <a:gd name="connsiteY39" fmla="*/ 1352282 h 4288665"/>
                <a:gd name="connsiteX40" fmla="*/ 51515 w 2899893"/>
                <a:gd name="connsiteY40" fmla="*/ 1081825 h 4288665"/>
                <a:gd name="connsiteX41" fmla="*/ 0 w 2899893"/>
                <a:gd name="connsiteY41" fmla="*/ 746975 h 4288665"/>
                <a:gd name="connsiteX42" fmla="*/ 51515 w 2899893"/>
                <a:gd name="connsiteY42" fmla="*/ 425003 h 4288665"/>
                <a:gd name="connsiteX43" fmla="*/ 296214 w 2899893"/>
                <a:gd name="connsiteY43" fmla="*/ 257578 h 4288665"/>
                <a:gd name="connsiteX44" fmla="*/ 553792 w 2899893"/>
                <a:gd name="connsiteY44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708338 w 2899893"/>
                <a:gd name="connsiteY28" fmla="*/ 4121240 h 4288665"/>
                <a:gd name="connsiteX29" fmla="*/ 450761 w 2899893"/>
                <a:gd name="connsiteY29" fmla="*/ 3863662 h 4288665"/>
                <a:gd name="connsiteX30" fmla="*/ 296214 w 2899893"/>
                <a:gd name="connsiteY30" fmla="*/ 3644721 h 4288665"/>
                <a:gd name="connsiteX31" fmla="*/ 154546 w 2899893"/>
                <a:gd name="connsiteY31" fmla="*/ 3425780 h 4288665"/>
                <a:gd name="connsiteX32" fmla="*/ 0 w 2899893"/>
                <a:gd name="connsiteY32" fmla="*/ 3078051 h 4288665"/>
                <a:gd name="connsiteX33" fmla="*/ 38637 w 2899893"/>
                <a:gd name="connsiteY33" fmla="*/ 2807594 h 4288665"/>
                <a:gd name="connsiteX34" fmla="*/ 141668 w 2899893"/>
                <a:gd name="connsiteY34" fmla="*/ 2704564 h 4288665"/>
                <a:gd name="connsiteX35" fmla="*/ 218941 w 2899893"/>
                <a:gd name="connsiteY35" fmla="*/ 2318197 h 4288665"/>
                <a:gd name="connsiteX36" fmla="*/ 270456 w 2899893"/>
                <a:gd name="connsiteY36" fmla="*/ 1970468 h 4288665"/>
                <a:gd name="connsiteX37" fmla="*/ 218941 w 2899893"/>
                <a:gd name="connsiteY37" fmla="*/ 1545465 h 4288665"/>
                <a:gd name="connsiteX38" fmla="*/ 128789 w 2899893"/>
                <a:gd name="connsiteY38" fmla="*/ 1352282 h 4288665"/>
                <a:gd name="connsiteX39" fmla="*/ 51515 w 2899893"/>
                <a:gd name="connsiteY39" fmla="*/ 1081825 h 4288665"/>
                <a:gd name="connsiteX40" fmla="*/ 0 w 2899893"/>
                <a:gd name="connsiteY40" fmla="*/ 746975 h 4288665"/>
                <a:gd name="connsiteX41" fmla="*/ 51515 w 2899893"/>
                <a:gd name="connsiteY41" fmla="*/ 425003 h 4288665"/>
                <a:gd name="connsiteX42" fmla="*/ 296214 w 2899893"/>
                <a:gd name="connsiteY42" fmla="*/ 257578 h 4288665"/>
                <a:gd name="connsiteX43" fmla="*/ 553792 w 2899893"/>
                <a:gd name="connsiteY43" fmla="*/ 193183 h 4288665"/>
                <a:gd name="connsiteX0" fmla="*/ 553792 w 2899893"/>
                <a:gd name="connsiteY0" fmla="*/ 193183 h 4288665"/>
                <a:gd name="connsiteX1" fmla="*/ 888642 w 2899893"/>
                <a:gd name="connsiteY1" fmla="*/ 772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553792 w 2899893"/>
                <a:gd name="connsiteY42" fmla="*/ 193183 h 4288665"/>
                <a:gd name="connsiteX0" fmla="*/ 553792 w 2899893"/>
                <a:gd name="connsiteY0" fmla="*/ 1931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553792 w 2899893"/>
                <a:gd name="connsiteY42" fmla="*/ 1931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208468 w 2899893"/>
                <a:gd name="connsiteY33" fmla="*/ 39237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1105437 w 2899893"/>
                <a:gd name="connsiteY32" fmla="*/ 4026794 h 4288665"/>
                <a:gd name="connsiteX33" fmla="*/ 1208468 w 2899893"/>
                <a:gd name="connsiteY33" fmla="*/ 39237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313646 w 2745347"/>
                <a:gd name="connsiteY0" fmla="*/ 878983 h 4288665"/>
                <a:gd name="connsiteX1" fmla="*/ 1038896 w 2745347"/>
                <a:gd name="connsiteY1" fmla="*/ 610673 h 4288665"/>
                <a:gd name="connsiteX2" fmla="*/ 1017431 w 2745347"/>
                <a:gd name="connsiteY2" fmla="*/ 0 h 4288665"/>
                <a:gd name="connsiteX3" fmla="*/ 1506829 w 2745347"/>
                <a:gd name="connsiteY3" fmla="*/ 12879 h 4288665"/>
                <a:gd name="connsiteX4" fmla="*/ 1622738 w 2745347"/>
                <a:gd name="connsiteY4" fmla="*/ 64394 h 4288665"/>
                <a:gd name="connsiteX5" fmla="*/ 1880316 w 2745347"/>
                <a:gd name="connsiteY5" fmla="*/ 425003 h 4288665"/>
                <a:gd name="connsiteX6" fmla="*/ 1880316 w 2745347"/>
                <a:gd name="connsiteY6" fmla="*/ 425003 h 4288665"/>
                <a:gd name="connsiteX7" fmla="*/ 2125015 w 2745347"/>
                <a:gd name="connsiteY7" fmla="*/ 682580 h 4288665"/>
                <a:gd name="connsiteX8" fmla="*/ 2395471 w 2745347"/>
                <a:gd name="connsiteY8" fmla="*/ 927279 h 4288665"/>
                <a:gd name="connsiteX9" fmla="*/ 2588654 w 2745347"/>
                <a:gd name="connsiteY9" fmla="*/ 1262130 h 4288665"/>
                <a:gd name="connsiteX10" fmla="*/ 2653048 w 2745347"/>
                <a:gd name="connsiteY10" fmla="*/ 1403797 h 4288665"/>
                <a:gd name="connsiteX11" fmla="*/ 2730322 w 2745347"/>
                <a:gd name="connsiteY11" fmla="*/ 1584102 h 4288665"/>
                <a:gd name="connsiteX12" fmla="*/ 2743200 w 2745347"/>
                <a:gd name="connsiteY12" fmla="*/ 1828800 h 4288665"/>
                <a:gd name="connsiteX13" fmla="*/ 2691685 w 2745347"/>
                <a:gd name="connsiteY13" fmla="*/ 2060620 h 4288665"/>
                <a:gd name="connsiteX14" fmla="*/ 2653048 w 2745347"/>
                <a:gd name="connsiteY14" fmla="*/ 2434107 h 4288665"/>
                <a:gd name="connsiteX15" fmla="*/ 2627291 w 2745347"/>
                <a:gd name="connsiteY15" fmla="*/ 2550017 h 4288665"/>
                <a:gd name="connsiteX16" fmla="*/ 2537138 w 2745347"/>
                <a:gd name="connsiteY16" fmla="*/ 2743200 h 4288665"/>
                <a:gd name="connsiteX17" fmla="*/ 2524260 w 2745347"/>
                <a:gd name="connsiteY17" fmla="*/ 2781837 h 4288665"/>
                <a:gd name="connsiteX18" fmla="*/ 2318198 w 2745347"/>
                <a:gd name="connsiteY18" fmla="*/ 3000778 h 4288665"/>
                <a:gd name="connsiteX19" fmla="*/ 2047741 w 2745347"/>
                <a:gd name="connsiteY19" fmla="*/ 3464417 h 4288665"/>
                <a:gd name="connsiteX20" fmla="*/ 1983347 w 2745347"/>
                <a:gd name="connsiteY20" fmla="*/ 3721994 h 4288665"/>
                <a:gd name="connsiteX21" fmla="*/ 1854558 w 2745347"/>
                <a:gd name="connsiteY21" fmla="*/ 3953814 h 4288665"/>
                <a:gd name="connsiteX22" fmla="*/ 1764406 w 2745347"/>
                <a:gd name="connsiteY22" fmla="*/ 4043966 h 4288665"/>
                <a:gd name="connsiteX23" fmla="*/ 1584102 w 2745347"/>
                <a:gd name="connsiteY23" fmla="*/ 4185634 h 4288665"/>
                <a:gd name="connsiteX24" fmla="*/ 1378040 w 2745347"/>
                <a:gd name="connsiteY24" fmla="*/ 4250028 h 4288665"/>
                <a:gd name="connsiteX25" fmla="*/ 1094705 w 2745347"/>
                <a:gd name="connsiteY25" fmla="*/ 4288665 h 4288665"/>
                <a:gd name="connsiteX26" fmla="*/ 850006 w 2745347"/>
                <a:gd name="connsiteY26" fmla="*/ 4275786 h 4288665"/>
                <a:gd name="connsiteX27" fmla="*/ 553792 w 2745347"/>
                <a:gd name="connsiteY27" fmla="*/ 4121240 h 4288665"/>
                <a:gd name="connsiteX28" fmla="*/ 296215 w 2745347"/>
                <a:gd name="connsiteY28" fmla="*/ 3863662 h 4288665"/>
                <a:gd name="connsiteX29" fmla="*/ 141668 w 2745347"/>
                <a:gd name="connsiteY29" fmla="*/ 3644721 h 4288665"/>
                <a:gd name="connsiteX30" fmla="*/ 0 w 2745347"/>
                <a:gd name="connsiteY30" fmla="*/ 3425780 h 4288665"/>
                <a:gd name="connsiteX31" fmla="*/ 950891 w 2745347"/>
                <a:gd name="connsiteY31" fmla="*/ 4026794 h 4288665"/>
                <a:gd name="connsiteX32" fmla="*/ 1053922 w 2745347"/>
                <a:gd name="connsiteY32" fmla="*/ 3923764 h 4288665"/>
                <a:gd name="connsiteX33" fmla="*/ 902595 w 2745347"/>
                <a:gd name="connsiteY33" fmla="*/ 3613597 h 4288665"/>
                <a:gd name="connsiteX34" fmla="*/ 954110 w 2745347"/>
                <a:gd name="connsiteY34" fmla="*/ 3113468 h 4288665"/>
                <a:gd name="connsiteX35" fmla="*/ 1131195 w 2745347"/>
                <a:gd name="connsiteY35" fmla="*/ 2688465 h 4288665"/>
                <a:gd name="connsiteX36" fmla="*/ 1041043 w 2745347"/>
                <a:gd name="connsiteY36" fmla="*/ 2266682 h 4288665"/>
                <a:gd name="connsiteX37" fmla="*/ 1268569 w 2745347"/>
                <a:gd name="connsiteY37" fmla="*/ 1996225 h 4288665"/>
                <a:gd name="connsiteX38" fmla="*/ 1598054 w 2745347"/>
                <a:gd name="connsiteY38" fmla="*/ 1661375 h 4288665"/>
                <a:gd name="connsiteX39" fmla="*/ 1268569 w 2745347"/>
                <a:gd name="connsiteY39" fmla="*/ 1339403 h 4288665"/>
                <a:gd name="connsiteX40" fmla="*/ 1284668 w 2745347"/>
                <a:gd name="connsiteY40" fmla="*/ 1171978 h 4288665"/>
                <a:gd name="connsiteX41" fmla="*/ 1313646 w 2745347"/>
                <a:gd name="connsiteY41" fmla="*/ 878983 h 4288665"/>
                <a:gd name="connsiteX0" fmla="*/ 1171978 w 2603679"/>
                <a:gd name="connsiteY0" fmla="*/ 878983 h 4288665"/>
                <a:gd name="connsiteX1" fmla="*/ 897228 w 2603679"/>
                <a:gd name="connsiteY1" fmla="*/ 610673 h 4288665"/>
                <a:gd name="connsiteX2" fmla="*/ 875763 w 2603679"/>
                <a:gd name="connsiteY2" fmla="*/ 0 h 4288665"/>
                <a:gd name="connsiteX3" fmla="*/ 1365161 w 2603679"/>
                <a:gd name="connsiteY3" fmla="*/ 12879 h 4288665"/>
                <a:gd name="connsiteX4" fmla="*/ 1481070 w 2603679"/>
                <a:gd name="connsiteY4" fmla="*/ 64394 h 4288665"/>
                <a:gd name="connsiteX5" fmla="*/ 1738648 w 2603679"/>
                <a:gd name="connsiteY5" fmla="*/ 425003 h 4288665"/>
                <a:gd name="connsiteX6" fmla="*/ 1738648 w 2603679"/>
                <a:gd name="connsiteY6" fmla="*/ 425003 h 4288665"/>
                <a:gd name="connsiteX7" fmla="*/ 1983347 w 2603679"/>
                <a:gd name="connsiteY7" fmla="*/ 682580 h 4288665"/>
                <a:gd name="connsiteX8" fmla="*/ 2253803 w 2603679"/>
                <a:gd name="connsiteY8" fmla="*/ 927279 h 4288665"/>
                <a:gd name="connsiteX9" fmla="*/ 2446986 w 2603679"/>
                <a:gd name="connsiteY9" fmla="*/ 1262130 h 4288665"/>
                <a:gd name="connsiteX10" fmla="*/ 2511380 w 2603679"/>
                <a:gd name="connsiteY10" fmla="*/ 1403797 h 4288665"/>
                <a:gd name="connsiteX11" fmla="*/ 2588654 w 2603679"/>
                <a:gd name="connsiteY11" fmla="*/ 1584102 h 4288665"/>
                <a:gd name="connsiteX12" fmla="*/ 2601532 w 2603679"/>
                <a:gd name="connsiteY12" fmla="*/ 1828800 h 4288665"/>
                <a:gd name="connsiteX13" fmla="*/ 2550017 w 2603679"/>
                <a:gd name="connsiteY13" fmla="*/ 2060620 h 4288665"/>
                <a:gd name="connsiteX14" fmla="*/ 2511380 w 2603679"/>
                <a:gd name="connsiteY14" fmla="*/ 2434107 h 4288665"/>
                <a:gd name="connsiteX15" fmla="*/ 2485623 w 2603679"/>
                <a:gd name="connsiteY15" fmla="*/ 2550017 h 4288665"/>
                <a:gd name="connsiteX16" fmla="*/ 2395470 w 2603679"/>
                <a:gd name="connsiteY16" fmla="*/ 2743200 h 4288665"/>
                <a:gd name="connsiteX17" fmla="*/ 2382592 w 2603679"/>
                <a:gd name="connsiteY17" fmla="*/ 2781837 h 4288665"/>
                <a:gd name="connsiteX18" fmla="*/ 2176530 w 2603679"/>
                <a:gd name="connsiteY18" fmla="*/ 3000778 h 4288665"/>
                <a:gd name="connsiteX19" fmla="*/ 1906073 w 2603679"/>
                <a:gd name="connsiteY19" fmla="*/ 3464417 h 4288665"/>
                <a:gd name="connsiteX20" fmla="*/ 1841679 w 2603679"/>
                <a:gd name="connsiteY20" fmla="*/ 3721994 h 4288665"/>
                <a:gd name="connsiteX21" fmla="*/ 1712890 w 2603679"/>
                <a:gd name="connsiteY21" fmla="*/ 3953814 h 4288665"/>
                <a:gd name="connsiteX22" fmla="*/ 1622738 w 2603679"/>
                <a:gd name="connsiteY22" fmla="*/ 4043966 h 4288665"/>
                <a:gd name="connsiteX23" fmla="*/ 1442434 w 2603679"/>
                <a:gd name="connsiteY23" fmla="*/ 4185634 h 4288665"/>
                <a:gd name="connsiteX24" fmla="*/ 1236372 w 2603679"/>
                <a:gd name="connsiteY24" fmla="*/ 4250028 h 4288665"/>
                <a:gd name="connsiteX25" fmla="*/ 953037 w 2603679"/>
                <a:gd name="connsiteY25" fmla="*/ 4288665 h 4288665"/>
                <a:gd name="connsiteX26" fmla="*/ 708338 w 2603679"/>
                <a:gd name="connsiteY26" fmla="*/ 4275786 h 4288665"/>
                <a:gd name="connsiteX27" fmla="*/ 412124 w 2603679"/>
                <a:gd name="connsiteY27" fmla="*/ 4121240 h 4288665"/>
                <a:gd name="connsiteX28" fmla="*/ 154547 w 2603679"/>
                <a:gd name="connsiteY28" fmla="*/ 3863662 h 4288665"/>
                <a:gd name="connsiteX29" fmla="*/ 0 w 2603679"/>
                <a:gd name="connsiteY29" fmla="*/ 3644721 h 4288665"/>
                <a:gd name="connsiteX30" fmla="*/ 809223 w 2603679"/>
                <a:gd name="connsiteY30" fmla="*/ 4026794 h 4288665"/>
                <a:gd name="connsiteX31" fmla="*/ 912254 w 2603679"/>
                <a:gd name="connsiteY31" fmla="*/ 3923764 h 4288665"/>
                <a:gd name="connsiteX32" fmla="*/ 760927 w 2603679"/>
                <a:gd name="connsiteY32" fmla="*/ 3613597 h 4288665"/>
                <a:gd name="connsiteX33" fmla="*/ 812442 w 2603679"/>
                <a:gd name="connsiteY33" fmla="*/ 3113468 h 4288665"/>
                <a:gd name="connsiteX34" fmla="*/ 989527 w 2603679"/>
                <a:gd name="connsiteY34" fmla="*/ 2688465 h 4288665"/>
                <a:gd name="connsiteX35" fmla="*/ 899375 w 2603679"/>
                <a:gd name="connsiteY35" fmla="*/ 2266682 h 4288665"/>
                <a:gd name="connsiteX36" fmla="*/ 1126901 w 2603679"/>
                <a:gd name="connsiteY36" fmla="*/ 1996225 h 4288665"/>
                <a:gd name="connsiteX37" fmla="*/ 1456386 w 2603679"/>
                <a:gd name="connsiteY37" fmla="*/ 1661375 h 4288665"/>
                <a:gd name="connsiteX38" fmla="*/ 1126901 w 2603679"/>
                <a:gd name="connsiteY38" fmla="*/ 1339403 h 4288665"/>
                <a:gd name="connsiteX39" fmla="*/ 1143000 w 2603679"/>
                <a:gd name="connsiteY39" fmla="*/ 1171978 h 4288665"/>
                <a:gd name="connsiteX40" fmla="*/ 1171978 w 2603679"/>
                <a:gd name="connsiteY40" fmla="*/ 878983 h 4288665"/>
                <a:gd name="connsiteX0" fmla="*/ 1017431 w 2449132"/>
                <a:gd name="connsiteY0" fmla="*/ 878983 h 4288665"/>
                <a:gd name="connsiteX1" fmla="*/ 742681 w 2449132"/>
                <a:gd name="connsiteY1" fmla="*/ 610673 h 4288665"/>
                <a:gd name="connsiteX2" fmla="*/ 721216 w 2449132"/>
                <a:gd name="connsiteY2" fmla="*/ 0 h 4288665"/>
                <a:gd name="connsiteX3" fmla="*/ 1210614 w 2449132"/>
                <a:gd name="connsiteY3" fmla="*/ 12879 h 4288665"/>
                <a:gd name="connsiteX4" fmla="*/ 1326523 w 2449132"/>
                <a:gd name="connsiteY4" fmla="*/ 64394 h 4288665"/>
                <a:gd name="connsiteX5" fmla="*/ 1584101 w 2449132"/>
                <a:gd name="connsiteY5" fmla="*/ 425003 h 4288665"/>
                <a:gd name="connsiteX6" fmla="*/ 1584101 w 2449132"/>
                <a:gd name="connsiteY6" fmla="*/ 425003 h 4288665"/>
                <a:gd name="connsiteX7" fmla="*/ 1828800 w 2449132"/>
                <a:gd name="connsiteY7" fmla="*/ 682580 h 4288665"/>
                <a:gd name="connsiteX8" fmla="*/ 2099256 w 2449132"/>
                <a:gd name="connsiteY8" fmla="*/ 927279 h 4288665"/>
                <a:gd name="connsiteX9" fmla="*/ 2292439 w 2449132"/>
                <a:gd name="connsiteY9" fmla="*/ 1262130 h 4288665"/>
                <a:gd name="connsiteX10" fmla="*/ 2356833 w 2449132"/>
                <a:gd name="connsiteY10" fmla="*/ 1403797 h 4288665"/>
                <a:gd name="connsiteX11" fmla="*/ 2434107 w 2449132"/>
                <a:gd name="connsiteY11" fmla="*/ 1584102 h 4288665"/>
                <a:gd name="connsiteX12" fmla="*/ 2446985 w 2449132"/>
                <a:gd name="connsiteY12" fmla="*/ 1828800 h 4288665"/>
                <a:gd name="connsiteX13" fmla="*/ 2395470 w 2449132"/>
                <a:gd name="connsiteY13" fmla="*/ 2060620 h 4288665"/>
                <a:gd name="connsiteX14" fmla="*/ 2356833 w 2449132"/>
                <a:gd name="connsiteY14" fmla="*/ 2434107 h 4288665"/>
                <a:gd name="connsiteX15" fmla="*/ 2331076 w 2449132"/>
                <a:gd name="connsiteY15" fmla="*/ 2550017 h 4288665"/>
                <a:gd name="connsiteX16" fmla="*/ 2240923 w 2449132"/>
                <a:gd name="connsiteY16" fmla="*/ 2743200 h 4288665"/>
                <a:gd name="connsiteX17" fmla="*/ 2228045 w 2449132"/>
                <a:gd name="connsiteY17" fmla="*/ 2781837 h 4288665"/>
                <a:gd name="connsiteX18" fmla="*/ 2021983 w 2449132"/>
                <a:gd name="connsiteY18" fmla="*/ 3000778 h 4288665"/>
                <a:gd name="connsiteX19" fmla="*/ 1751526 w 2449132"/>
                <a:gd name="connsiteY19" fmla="*/ 3464417 h 4288665"/>
                <a:gd name="connsiteX20" fmla="*/ 1687132 w 2449132"/>
                <a:gd name="connsiteY20" fmla="*/ 3721994 h 4288665"/>
                <a:gd name="connsiteX21" fmla="*/ 1558343 w 2449132"/>
                <a:gd name="connsiteY21" fmla="*/ 3953814 h 4288665"/>
                <a:gd name="connsiteX22" fmla="*/ 1468191 w 2449132"/>
                <a:gd name="connsiteY22" fmla="*/ 4043966 h 4288665"/>
                <a:gd name="connsiteX23" fmla="*/ 1287887 w 2449132"/>
                <a:gd name="connsiteY23" fmla="*/ 4185634 h 4288665"/>
                <a:gd name="connsiteX24" fmla="*/ 1081825 w 2449132"/>
                <a:gd name="connsiteY24" fmla="*/ 4250028 h 4288665"/>
                <a:gd name="connsiteX25" fmla="*/ 798490 w 2449132"/>
                <a:gd name="connsiteY25" fmla="*/ 4288665 h 4288665"/>
                <a:gd name="connsiteX26" fmla="*/ 553791 w 2449132"/>
                <a:gd name="connsiteY26" fmla="*/ 4275786 h 4288665"/>
                <a:gd name="connsiteX27" fmla="*/ 257577 w 2449132"/>
                <a:gd name="connsiteY27" fmla="*/ 4121240 h 4288665"/>
                <a:gd name="connsiteX28" fmla="*/ 0 w 2449132"/>
                <a:gd name="connsiteY28" fmla="*/ 3863662 h 4288665"/>
                <a:gd name="connsiteX29" fmla="*/ 654676 w 2449132"/>
                <a:gd name="connsiteY29" fmla="*/ 4026794 h 4288665"/>
                <a:gd name="connsiteX30" fmla="*/ 757707 w 2449132"/>
                <a:gd name="connsiteY30" fmla="*/ 3923764 h 4288665"/>
                <a:gd name="connsiteX31" fmla="*/ 606380 w 2449132"/>
                <a:gd name="connsiteY31" fmla="*/ 3613597 h 4288665"/>
                <a:gd name="connsiteX32" fmla="*/ 657895 w 2449132"/>
                <a:gd name="connsiteY32" fmla="*/ 3113468 h 4288665"/>
                <a:gd name="connsiteX33" fmla="*/ 834980 w 2449132"/>
                <a:gd name="connsiteY33" fmla="*/ 2688465 h 4288665"/>
                <a:gd name="connsiteX34" fmla="*/ 744828 w 2449132"/>
                <a:gd name="connsiteY34" fmla="*/ 2266682 h 4288665"/>
                <a:gd name="connsiteX35" fmla="*/ 972354 w 2449132"/>
                <a:gd name="connsiteY35" fmla="*/ 1996225 h 4288665"/>
                <a:gd name="connsiteX36" fmla="*/ 1301839 w 2449132"/>
                <a:gd name="connsiteY36" fmla="*/ 1661375 h 4288665"/>
                <a:gd name="connsiteX37" fmla="*/ 972354 w 2449132"/>
                <a:gd name="connsiteY37" fmla="*/ 1339403 h 4288665"/>
                <a:gd name="connsiteX38" fmla="*/ 988453 w 2449132"/>
                <a:gd name="connsiteY38" fmla="*/ 1171978 h 4288665"/>
                <a:gd name="connsiteX39" fmla="*/ 1017431 w 2449132"/>
                <a:gd name="connsiteY39" fmla="*/ 878983 h 4288665"/>
                <a:gd name="connsiteX0" fmla="*/ 759854 w 2191555"/>
                <a:gd name="connsiteY0" fmla="*/ 878983 h 4288665"/>
                <a:gd name="connsiteX1" fmla="*/ 485104 w 2191555"/>
                <a:gd name="connsiteY1" fmla="*/ 610673 h 4288665"/>
                <a:gd name="connsiteX2" fmla="*/ 463639 w 2191555"/>
                <a:gd name="connsiteY2" fmla="*/ 0 h 4288665"/>
                <a:gd name="connsiteX3" fmla="*/ 953037 w 2191555"/>
                <a:gd name="connsiteY3" fmla="*/ 12879 h 4288665"/>
                <a:gd name="connsiteX4" fmla="*/ 1068946 w 2191555"/>
                <a:gd name="connsiteY4" fmla="*/ 64394 h 4288665"/>
                <a:gd name="connsiteX5" fmla="*/ 1326524 w 2191555"/>
                <a:gd name="connsiteY5" fmla="*/ 425003 h 4288665"/>
                <a:gd name="connsiteX6" fmla="*/ 1326524 w 2191555"/>
                <a:gd name="connsiteY6" fmla="*/ 425003 h 4288665"/>
                <a:gd name="connsiteX7" fmla="*/ 1571223 w 2191555"/>
                <a:gd name="connsiteY7" fmla="*/ 682580 h 4288665"/>
                <a:gd name="connsiteX8" fmla="*/ 1841679 w 2191555"/>
                <a:gd name="connsiteY8" fmla="*/ 927279 h 4288665"/>
                <a:gd name="connsiteX9" fmla="*/ 2034862 w 2191555"/>
                <a:gd name="connsiteY9" fmla="*/ 1262130 h 4288665"/>
                <a:gd name="connsiteX10" fmla="*/ 2099256 w 2191555"/>
                <a:gd name="connsiteY10" fmla="*/ 1403797 h 4288665"/>
                <a:gd name="connsiteX11" fmla="*/ 2176530 w 2191555"/>
                <a:gd name="connsiteY11" fmla="*/ 1584102 h 4288665"/>
                <a:gd name="connsiteX12" fmla="*/ 2189408 w 2191555"/>
                <a:gd name="connsiteY12" fmla="*/ 1828800 h 4288665"/>
                <a:gd name="connsiteX13" fmla="*/ 2137893 w 2191555"/>
                <a:gd name="connsiteY13" fmla="*/ 2060620 h 4288665"/>
                <a:gd name="connsiteX14" fmla="*/ 2099256 w 2191555"/>
                <a:gd name="connsiteY14" fmla="*/ 2434107 h 4288665"/>
                <a:gd name="connsiteX15" fmla="*/ 2073499 w 2191555"/>
                <a:gd name="connsiteY15" fmla="*/ 2550017 h 4288665"/>
                <a:gd name="connsiteX16" fmla="*/ 1983346 w 2191555"/>
                <a:gd name="connsiteY16" fmla="*/ 2743200 h 4288665"/>
                <a:gd name="connsiteX17" fmla="*/ 1970468 w 2191555"/>
                <a:gd name="connsiteY17" fmla="*/ 2781837 h 4288665"/>
                <a:gd name="connsiteX18" fmla="*/ 1764406 w 2191555"/>
                <a:gd name="connsiteY18" fmla="*/ 3000778 h 4288665"/>
                <a:gd name="connsiteX19" fmla="*/ 1493949 w 2191555"/>
                <a:gd name="connsiteY19" fmla="*/ 3464417 h 4288665"/>
                <a:gd name="connsiteX20" fmla="*/ 1429555 w 2191555"/>
                <a:gd name="connsiteY20" fmla="*/ 3721994 h 4288665"/>
                <a:gd name="connsiteX21" fmla="*/ 1300766 w 2191555"/>
                <a:gd name="connsiteY21" fmla="*/ 3953814 h 4288665"/>
                <a:gd name="connsiteX22" fmla="*/ 1210614 w 2191555"/>
                <a:gd name="connsiteY22" fmla="*/ 4043966 h 4288665"/>
                <a:gd name="connsiteX23" fmla="*/ 1030310 w 2191555"/>
                <a:gd name="connsiteY23" fmla="*/ 4185634 h 4288665"/>
                <a:gd name="connsiteX24" fmla="*/ 824248 w 2191555"/>
                <a:gd name="connsiteY24" fmla="*/ 4250028 h 4288665"/>
                <a:gd name="connsiteX25" fmla="*/ 540913 w 2191555"/>
                <a:gd name="connsiteY25" fmla="*/ 4288665 h 4288665"/>
                <a:gd name="connsiteX26" fmla="*/ 296214 w 2191555"/>
                <a:gd name="connsiteY26" fmla="*/ 4275786 h 4288665"/>
                <a:gd name="connsiteX27" fmla="*/ 0 w 2191555"/>
                <a:gd name="connsiteY27" fmla="*/ 4121240 h 4288665"/>
                <a:gd name="connsiteX28" fmla="*/ 397099 w 2191555"/>
                <a:gd name="connsiteY28" fmla="*/ 4026794 h 4288665"/>
                <a:gd name="connsiteX29" fmla="*/ 500130 w 2191555"/>
                <a:gd name="connsiteY29" fmla="*/ 3923764 h 4288665"/>
                <a:gd name="connsiteX30" fmla="*/ 348803 w 2191555"/>
                <a:gd name="connsiteY30" fmla="*/ 3613597 h 4288665"/>
                <a:gd name="connsiteX31" fmla="*/ 400318 w 2191555"/>
                <a:gd name="connsiteY31" fmla="*/ 3113468 h 4288665"/>
                <a:gd name="connsiteX32" fmla="*/ 577403 w 2191555"/>
                <a:gd name="connsiteY32" fmla="*/ 2688465 h 4288665"/>
                <a:gd name="connsiteX33" fmla="*/ 487251 w 2191555"/>
                <a:gd name="connsiteY33" fmla="*/ 2266682 h 4288665"/>
                <a:gd name="connsiteX34" fmla="*/ 714777 w 2191555"/>
                <a:gd name="connsiteY34" fmla="*/ 1996225 h 4288665"/>
                <a:gd name="connsiteX35" fmla="*/ 1044262 w 2191555"/>
                <a:gd name="connsiteY35" fmla="*/ 1661375 h 4288665"/>
                <a:gd name="connsiteX36" fmla="*/ 714777 w 2191555"/>
                <a:gd name="connsiteY36" fmla="*/ 1339403 h 4288665"/>
                <a:gd name="connsiteX37" fmla="*/ 730876 w 2191555"/>
                <a:gd name="connsiteY37" fmla="*/ 1171978 h 4288665"/>
                <a:gd name="connsiteX38" fmla="*/ 759854 w 2191555"/>
                <a:gd name="connsiteY38" fmla="*/ 878983 h 4288665"/>
                <a:gd name="connsiteX0" fmla="*/ 487609 w 1919310"/>
                <a:gd name="connsiteY0" fmla="*/ 878983 h 4288665"/>
                <a:gd name="connsiteX1" fmla="*/ 212859 w 1919310"/>
                <a:gd name="connsiteY1" fmla="*/ 610673 h 4288665"/>
                <a:gd name="connsiteX2" fmla="*/ 191394 w 1919310"/>
                <a:gd name="connsiteY2" fmla="*/ 0 h 4288665"/>
                <a:gd name="connsiteX3" fmla="*/ 680792 w 1919310"/>
                <a:gd name="connsiteY3" fmla="*/ 12879 h 4288665"/>
                <a:gd name="connsiteX4" fmla="*/ 796701 w 1919310"/>
                <a:gd name="connsiteY4" fmla="*/ 64394 h 4288665"/>
                <a:gd name="connsiteX5" fmla="*/ 1054279 w 1919310"/>
                <a:gd name="connsiteY5" fmla="*/ 425003 h 4288665"/>
                <a:gd name="connsiteX6" fmla="*/ 1054279 w 1919310"/>
                <a:gd name="connsiteY6" fmla="*/ 425003 h 4288665"/>
                <a:gd name="connsiteX7" fmla="*/ 1298978 w 1919310"/>
                <a:gd name="connsiteY7" fmla="*/ 682580 h 4288665"/>
                <a:gd name="connsiteX8" fmla="*/ 1569434 w 1919310"/>
                <a:gd name="connsiteY8" fmla="*/ 927279 h 4288665"/>
                <a:gd name="connsiteX9" fmla="*/ 1762617 w 1919310"/>
                <a:gd name="connsiteY9" fmla="*/ 1262130 h 4288665"/>
                <a:gd name="connsiteX10" fmla="*/ 1827011 w 1919310"/>
                <a:gd name="connsiteY10" fmla="*/ 1403797 h 4288665"/>
                <a:gd name="connsiteX11" fmla="*/ 1904285 w 1919310"/>
                <a:gd name="connsiteY11" fmla="*/ 1584102 h 4288665"/>
                <a:gd name="connsiteX12" fmla="*/ 1917163 w 1919310"/>
                <a:gd name="connsiteY12" fmla="*/ 1828800 h 4288665"/>
                <a:gd name="connsiteX13" fmla="*/ 1865648 w 1919310"/>
                <a:gd name="connsiteY13" fmla="*/ 2060620 h 4288665"/>
                <a:gd name="connsiteX14" fmla="*/ 1827011 w 1919310"/>
                <a:gd name="connsiteY14" fmla="*/ 2434107 h 4288665"/>
                <a:gd name="connsiteX15" fmla="*/ 1801254 w 1919310"/>
                <a:gd name="connsiteY15" fmla="*/ 2550017 h 4288665"/>
                <a:gd name="connsiteX16" fmla="*/ 1711101 w 1919310"/>
                <a:gd name="connsiteY16" fmla="*/ 2743200 h 4288665"/>
                <a:gd name="connsiteX17" fmla="*/ 1698223 w 1919310"/>
                <a:gd name="connsiteY17" fmla="*/ 2781837 h 4288665"/>
                <a:gd name="connsiteX18" fmla="*/ 1492161 w 1919310"/>
                <a:gd name="connsiteY18" fmla="*/ 3000778 h 4288665"/>
                <a:gd name="connsiteX19" fmla="*/ 1221704 w 1919310"/>
                <a:gd name="connsiteY19" fmla="*/ 3464417 h 4288665"/>
                <a:gd name="connsiteX20" fmla="*/ 1157310 w 1919310"/>
                <a:gd name="connsiteY20" fmla="*/ 3721994 h 4288665"/>
                <a:gd name="connsiteX21" fmla="*/ 1028521 w 1919310"/>
                <a:gd name="connsiteY21" fmla="*/ 3953814 h 4288665"/>
                <a:gd name="connsiteX22" fmla="*/ 938369 w 1919310"/>
                <a:gd name="connsiteY22" fmla="*/ 4043966 h 4288665"/>
                <a:gd name="connsiteX23" fmla="*/ 758065 w 1919310"/>
                <a:gd name="connsiteY23" fmla="*/ 4185634 h 4288665"/>
                <a:gd name="connsiteX24" fmla="*/ 552003 w 1919310"/>
                <a:gd name="connsiteY24" fmla="*/ 4250028 h 4288665"/>
                <a:gd name="connsiteX25" fmla="*/ 268668 w 1919310"/>
                <a:gd name="connsiteY25" fmla="*/ 4288665 h 4288665"/>
                <a:gd name="connsiteX26" fmla="*/ 23969 w 1919310"/>
                <a:gd name="connsiteY26" fmla="*/ 4275786 h 4288665"/>
                <a:gd name="connsiteX27" fmla="*/ 124854 w 1919310"/>
                <a:gd name="connsiteY27" fmla="*/ 4026794 h 4288665"/>
                <a:gd name="connsiteX28" fmla="*/ 227885 w 1919310"/>
                <a:gd name="connsiteY28" fmla="*/ 3923764 h 4288665"/>
                <a:gd name="connsiteX29" fmla="*/ 76558 w 1919310"/>
                <a:gd name="connsiteY29" fmla="*/ 3613597 h 4288665"/>
                <a:gd name="connsiteX30" fmla="*/ 128073 w 1919310"/>
                <a:gd name="connsiteY30" fmla="*/ 3113468 h 4288665"/>
                <a:gd name="connsiteX31" fmla="*/ 305158 w 1919310"/>
                <a:gd name="connsiteY31" fmla="*/ 2688465 h 4288665"/>
                <a:gd name="connsiteX32" fmla="*/ 215006 w 1919310"/>
                <a:gd name="connsiteY32" fmla="*/ 2266682 h 4288665"/>
                <a:gd name="connsiteX33" fmla="*/ 442532 w 1919310"/>
                <a:gd name="connsiteY33" fmla="*/ 1996225 h 4288665"/>
                <a:gd name="connsiteX34" fmla="*/ 772017 w 1919310"/>
                <a:gd name="connsiteY34" fmla="*/ 1661375 h 4288665"/>
                <a:gd name="connsiteX35" fmla="*/ 442532 w 1919310"/>
                <a:gd name="connsiteY35" fmla="*/ 1339403 h 4288665"/>
                <a:gd name="connsiteX36" fmla="*/ 458631 w 1919310"/>
                <a:gd name="connsiteY36" fmla="*/ 1171978 h 4288665"/>
                <a:gd name="connsiteX37" fmla="*/ 487609 w 1919310"/>
                <a:gd name="connsiteY37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41459 w 1902138"/>
                <a:gd name="connsiteY35" fmla="*/ 1171978 h 4288665"/>
                <a:gd name="connsiteX36" fmla="*/ 470437 w 1902138"/>
                <a:gd name="connsiteY36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277155 w 1902138"/>
                <a:gd name="connsiteY11" fmla="*/ 1403797 h 4288665"/>
                <a:gd name="connsiteX12" fmla="*/ 1887113 w 1902138"/>
                <a:gd name="connsiteY12" fmla="*/ 1584102 h 4288665"/>
                <a:gd name="connsiteX13" fmla="*/ 1899991 w 1902138"/>
                <a:gd name="connsiteY13" fmla="*/ 1828800 h 4288665"/>
                <a:gd name="connsiteX14" fmla="*/ 1848476 w 1902138"/>
                <a:gd name="connsiteY14" fmla="*/ 2060620 h 4288665"/>
                <a:gd name="connsiteX15" fmla="*/ 1809839 w 1902138"/>
                <a:gd name="connsiteY15" fmla="*/ 2434107 h 4288665"/>
                <a:gd name="connsiteX16" fmla="*/ 1784082 w 1902138"/>
                <a:gd name="connsiteY16" fmla="*/ 2550017 h 4288665"/>
                <a:gd name="connsiteX17" fmla="*/ 1693929 w 1902138"/>
                <a:gd name="connsiteY17" fmla="*/ 2743200 h 4288665"/>
                <a:gd name="connsiteX18" fmla="*/ 1681051 w 1902138"/>
                <a:gd name="connsiteY18" fmla="*/ 2781837 h 4288665"/>
                <a:gd name="connsiteX19" fmla="*/ 1474989 w 1902138"/>
                <a:gd name="connsiteY19" fmla="*/ 3000778 h 4288665"/>
                <a:gd name="connsiteX20" fmla="*/ 1204532 w 1902138"/>
                <a:gd name="connsiteY20" fmla="*/ 3464417 h 4288665"/>
                <a:gd name="connsiteX21" fmla="*/ 1140138 w 1902138"/>
                <a:gd name="connsiteY21" fmla="*/ 3721994 h 4288665"/>
                <a:gd name="connsiteX22" fmla="*/ 1011349 w 1902138"/>
                <a:gd name="connsiteY22" fmla="*/ 3953814 h 4288665"/>
                <a:gd name="connsiteX23" fmla="*/ 921197 w 1902138"/>
                <a:gd name="connsiteY23" fmla="*/ 4043966 h 4288665"/>
                <a:gd name="connsiteX24" fmla="*/ 740893 w 1902138"/>
                <a:gd name="connsiteY24" fmla="*/ 4185634 h 4288665"/>
                <a:gd name="connsiteX25" fmla="*/ 534831 w 1902138"/>
                <a:gd name="connsiteY25" fmla="*/ 4250028 h 4288665"/>
                <a:gd name="connsiteX26" fmla="*/ 251496 w 1902138"/>
                <a:gd name="connsiteY26" fmla="*/ 4288665 h 4288665"/>
                <a:gd name="connsiteX27" fmla="*/ 6797 w 1902138"/>
                <a:gd name="connsiteY27" fmla="*/ 4275786 h 4288665"/>
                <a:gd name="connsiteX28" fmla="*/ 210713 w 1902138"/>
                <a:gd name="connsiteY28" fmla="*/ 3923764 h 4288665"/>
                <a:gd name="connsiteX29" fmla="*/ 59386 w 1902138"/>
                <a:gd name="connsiteY29" fmla="*/ 3613597 h 4288665"/>
                <a:gd name="connsiteX30" fmla="*/ 110901 w 1902138"/>
                <a:gd name="connsiteY30" fmla="*/ 3113468 h 4288665"/>
                <a:gd name="connsiteX31" fmla="*/ 287986 w 1902138"/>
                <a:gd name="connsiteY31" fmla="*/ 2688465 h 4288665"/>
                <a:gd name="connsiteX32" fmla="*/ 197834 w 1902138"/>
                <a:gd name="connsiteY32" fmla="*/ 2266682 h 4288665"/>
                <a:gd name="connsiteX33" fmla="*/ 425360 w 1902138"/>
                <a:gd name="connsiteY33" fmla="*/ 1996225 h 4288665"/>
                <a:gd name="connsiteX34" fmla="*/ 754845 w 1902138"/>
                <a:gd name="connsiteY34" fmla="*/ 1661375 h 4288665"/>
                <a:gd name="connsiteX35" fmla="*/ 425360 w 1902138"/>
                <a:gd name="connsiteY35" fmla="*/ 1339403 h 4288665"/>
                <a:gd name="connsiteX36" fmla="*/ 470437 w 1902138"/>
                <a:gd name="connsiteY36" fmla="*/ 878983 h 4288665"/>
                <a:gd name="connsiteX0" fmla="*/ 470437 w 1899991"/>
                <a:gd name="connsiteY0" fmla="*/ 878983 h 4288665"/>
                <a:gd name="connsiteX1" fmla="*/ 195687 w 1899991"/>
                <a:gd name="connsiteY1" fmla="*/ 610673 h 4288665"/>
                <a:gd name="connsiteX2" fmla="*/ 174222 w 1899991"/>
                <a:gd name="connsiteY2" fmla="*/ 0 h 4288665"/>
                <a:gd name="connsiteX3" fmla="*/ 663620 w 1899991"/>
                <a:gd name="connsiteY3" fmla="*/ 12879 h 4288665"/>
                <a:gd name="connsiteX4" fmla="*/ 779529 w 1899991"/>
                <a:gd name="connsiteY4" fmla="*/ 64394 h 4288665"/>
                <a:gd name="connsiteX5" fmla="*/ 1037107 w 1899991"/>
                <a:gd name="connsiteY5" fmla="*/ 425003 h 4288665"/>
                <a:gd name="connsiteX6" fmla="*/ 1037107 w 1899991"/>
                <a:gd name="connsiteY6" fmla="*/ 425003 h 4288665"/>
                <a:gd name="connsiteX7" fmla="*/ 1281806 w 1899991"/>
                <a:gd name="connsiteY7" fmla="*/ 682580 h 4288665"/>
                <a:gd name="connsiteX8" fmla="*/ 1552262 w 1899991"/>
                <a:gd name="connsiteY8" fmla="*/ 927279 h 4288665"/>
                <a:gd name="connsiteX9" fmla="*/ 1745445 w 1899991"/>
                <a:gd name="connsiteY9" fmla="*/ 1262130 h 4288665"/>
                <a:gd name="connsiteX10" fmla="*/ 1809839 w 1899991"/>
                <a:gd name="connsiteY10" fmla="*/ 1403797 h 4288665"/>
                <a:gd name="connsiteX11" fmla="*/ 1277155 w 1899991"/>
                <a:gd name="connsiteY11" fmla="*/ 1403797 h 4288665"/>
                <a:gd name="connsiteX12" fmla="*/ 1899991 w 1899991"/>
                <a:gd name="connsiteY12" fmla="*/ 1828800 h 4288665"/>
                <a:gd name="connsiteX13" fmla="*/ 1848476 w 1899991"/>
                <a:gd name="connsiteY13" fmla="*/ 2060620 h 4288665"/>
                <a:gd name="connsiteX14" fmla="*/ 1809839 w 1899991"/>
                <a:gd name="connsiteY14" fmla="*/ 2434107 h 4288665"/>
                <a:gd name="connsiteX15" fmla="*/ 1784082 w 1899991"/>
                <a:gd name="connsiteY15" fmla="*/ 2550017 h 4288665"/>
                <a:gd name="connsiteX16" fmla="*/ 1693929 w 1899991"/>
                <a:gd name="connsiteY16" fmla="*/ 2743200 h 4288665"/>
                <a:gd name="connsiteX17" fmla="*/ 1681051 w 1899991"/>
                <a:gd name="connsiteY17" fmla="*/ 2781837 h 4288665"/>
                <a:gd name="connsiteX18" fmla="*/ 1474989 w 1899991"/>
                <a:gd name="connsiteY18" fmla="*/ 3000778 h 4288665"/>
                <a:gd name="connsiteX19" fmla="*/ 1204532 w 1899991"/>
                <a:gd name="connsiteY19" fmla="*/ 3464417 h 4288665"/>
                <a:gd name="connsiteX20" fmla="*/ 1140138 w 1899991"/>
                <a:gd name="connsiteY20" fmla="*/ 3721994 h 4288665"/>
                <a:gd name="connsiteX21" fmla="*/ 1011349 w 1899991"/>
                <a:gd name="connsiteY21" fmla="*/ 3953814 h 4288665"/>
                <a:gd name="connsiteX22" fmla="*/ 921197 w 1899991"/>
                <a:gd name="connsiteY22" fmla="*/ 4043966 h 4288665"/>
                <a:gd name="connsiteX23" fmla="*/ 740893 w 1899991"/>
                <a:gd name="connsiteY23" fmla="*/ 4185634 h 4288665"/>
                <a:gd name="connsiteX24" fmla="*/ 534831 w 1899991"/>
                <a:gd name="connsiteY24" fmla="*/ 4250028 h 4288665"/>
                <a:gd name="connsiteX25" fmla="*/ 251496 w 1899991"/>
                <a:gd name="connsiteY25" fmla="*/ 4288665 h 4288665"/>
                <a:gd name="connsiteX26" fmla="*/ 6797 w 1899991"/>
                <a:gd name="connsiteY26" fmla="*/ 4275786 h 4288665"/>
                <a:gd name="connsiteX27" fmla="*/ 210713 w 1899991"/>
                <a:gd name="connsiteY27" fmla="*/ 3923764 h 4288665"/>
                <a:gd name="connsiteX28" fmla="*/ 59386 w 1899991"/>
                <a:gd name="connsiteY28" fmla="*/ 3613597 h 4288665"/>
                <a:gd name="connsiteX29" fmla="*/ 110901 w 1899991"/>
                <a:gd name="connsiteY29" fmla="*/ 3113468 h 4288665"/>
                <a:gd name="connsiteX30" fmla="*/ 287986 w 1899991"/>
                <a:gd name="connsiteY30" fmla="*/ 2688465 h 4288665"/>
                <a:gd name="connsiteX31" fmla="*/ 197834 w 1899991"/>
                <a:gd name="connsiteY31" fmla="*/ 2266682 h 4288665"/>
                <a:gd name="connsiteX32" fmla="*/ 425360 w 1899991"/>
                <a:gd name="connsiteY32" fmla="*/ 1996225 h 4288665"/>
                <a:gd name="connsiteX33" fmla="*/ 754845 w 1899991"/>
                <a:gd name="connsiteY33" fmla="*/ 1661375 h 4288665"/>
                <a:gd name="connsiteX34" fmla="*/ 425360 w 1899991"/>
                <a:gd name="connsiteY34" fmla="*/ 1339403 h 4288665"/>
                <a:gd name="connsiteX35" fmla="*/ 470437 w 1899991"/>
                <a:gd name="connsiteY35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1681051 w 1848476"/>
                <a:gd name="connsiteY16" fmla="*/ 2781837 h 4288665"/>
                <a:gd name="connsiteX17" fmla="*/ 1474989 w 1848476"/>
                <a:gd name="connsiteY17" fmla="*/ 3000778 h 4288665"/>
                <a:gd name="connsiteX18" fmla="*/ 1204532 w 1848476"/>
                <a:gd name="connsiteY18" fmla="*/ 3464417 h 4288665"/>
                <a:gd name="connsiteX19" fmla="*/ 1140138 w 1848476"/>
                <a:gd name="connsiteY19" fmla="*/ 3721994 h 4288665"/>
                <a:gd name="connsiteX20" fmla="*/ 1011349 w 1848476"/>
                <a:gd name="connsiteY20" fmla="*/ 3953814 h 4288665"/>
                <a:gd name="connsiteX21" fmla="*/ 921197 w 1848476"/>
                <a:gd name="connsiteY21" fmla="*/ 4043966 h 4288665"/>
                <a:gd name="connsiteX22" fmla="*/ 740893 w 1848476"/>
                <a:gd name="connsiteY22" fmla="*/ 4185634 h 4288665"/>
                <a:gd name="connsiteX23" fmla="*/ 534831 w 1848476"/>
                <a:gd name="connsiteY23" fmla="*/ 4250028 h 4288665"/>
                <a:gd name="connsiteX24" fmla="*/ 251496 w 1848476"/>
                <a:gd name="connsiteY24" fmla="*/ 4288665 h 4288665"/>
                <a:gd name="connsiteX25" fmla="*/ 6797 w 1848476"/>
                <a:gd name="connsiteY25" fmla="*/ 4275786 h 4288665"/>
                <a:gd name="connsiteX26" fmla="*/ 210713 w 1848476"/>
                <a:gd name="connsiteY26" fmla="*/ 3923764 h 4288665"/>
                <a:gd name="connsiteX27" fmla="*/ 59386 w 1848476"/>
                <a:gd name="connsiteY27" fmla="*/ 3613597 h 4288665"/>
                <a:gd name="connsiteX28" fmla="*/ 110901 w 1848476"/>
                <a:gd name="connsiteY28" fmla="*/ 3113468 h 4288665"/>
                <a:gd name="connsiteX29" fmla="*/ 287986 w 1848476"/>
                <a:gd name="connsiteY29" fmla="*/ 2688465 h 4288665"/>
                <a:gd name="connsiteX30" fmla="*/ 197834 w 1848476"/>
                <a:gd name="connsiteY30" fmla="*/ 2266682 h 4288665"/>
                <a:gd name="connsiteX31" fmla="*/ 425360 w 1848476"/>
                <a:gd name="connsiteY31" fmla="*/ 1996225 h 4288665"/>
                <a:gd name="connsiteX32" fmla="*/ 754845 w 1848476"/>
                <a:gd name="connsiteY32" fmla="*/ 1661375 h 4288665"/>
                <a:gd name="connsiteX33" fmla="*/ 425360 w 1848476"/>
                <a:gd name="connsiteY33" fmla="*/ 1339403 h 4288665"/>
                <a:gd name="connsiteX34" fmla="*/ 470437 w 1848476"/>
                <a:gd name="connsiteY34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1681051 w 1848476"/>
                <a:gd name="connsiteY16" fmla="*/ 2781837 h 4288665"/>
                <a:gd name="connsiteX17" fmla="*/ 1474989 w 1848476"/>
                <a:gd name="connsiteY17" fmla="*/ 3000778 h 4288665"/>
                <a:gd name="connsiteX18" fmla="*/ 1204532 w 1848476"/>
                <a:gd name="connsiteY18" fmla="*/ 3464417 h 4288665"/>
                <a:gd name="connsiteX19" fmla="*/ 1140138 w 1848476"/>
                <a:gd name="connsiteY19" fmla="*/ 3721994 h 4288665"/>
                <a:gd name="connsiteX20" fmla="*/ 921197 w 1848476"/>
                <a:gd name="connsiteY20" fmla="*/ 4043966 h 4288665"/>
                <a:gd name="connsiteX21" fmla="*/ 740893 w 1848476"/>
                <a:gd name="connsiteY21" fmla="*/ 4185634 h 4288665"/>
                <a:gd name="connsiteX22" fmla="*/ 534831 w 1848476"/>
                <a:gd name="connsiteY22" fmla="*/ 4250028 h 4288665"/>
                <a:gd name="connsiteX23" fmla="*/ 251496 w 1848476"/>
                <a:gd name="connsiteY23" fmla="*/ 4288665 h 4288665"/>
                <a:gd name="connsiteX24" fmla="*/ 6797 w 1848476"/>
                <a:gd name="connsiteY24" fmla="*/ 4275786 h 4288665"/>
                <a:gd name="connsiteX25" fmla="*/ 210713 w 1848476"/>
                <a:gd name="connsiteY25" fmla="*/ 3923764 h 4288665"/>
                <a:gd name="connsiteX26" fmla="*/ 59386 w 1848476"/>
                <a:gd name="connsiteY26" fmla="*/ 3613597 h 4288665"/>
                <a:gd name="connsiteX27" fmla="*/ 110901 w 1848476"/>
                <a:gd name="connsiteY27" fmla="*/ 3113468 h 4288665"/>
                <a:gd name="connsiteX28" fmla="*/ 287986 w 1848476"/>
                <a:gd name="connsiteY28" fmla="*/ 2688465 h 4288665"/>
                <a:gd name="connsiteX29" fmla="*/ 197834 w 1848476"/>
                <a:gd name="connsiteY29" fmla="*/ 2266682 h 4288665"/>
                <a:gd name="connsiteX30" fmla="*/ 425360 w 1848476"/>
                <a:gd name="connsiteY30" fmla="*/ 1996225 h 4288665"/>
                <a:gd name="connsiteX31" fmla="*/ 754845 w 1848476"/>
                <a:gd name="connsiteY31" fmla="*/ 1661375 h 4288665"/>
                <a:gd name="connsiteX32" fmla="*/ 425360 w 1848476"/>
                <a:gd name="connsiteY32" fmla="*/ 1339403 h 4288665"/>
                <a:gd name="connsiteX33" fmla="*/ 470437 w 1848476"/>
                <a:gd name="connsiteY33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1681051 w 1848476"/>
                <a:gd name="connsiteY16" fmla="*/ 2781837 h 4288665"/>
                <a:gd name="connsiteX17" fmla="*/ 1474989 w 1848476"/>
                <a:gd name="connsiteY17" fmla="*/ 3000778 h 4288665"/>
                <a:gd name="connsiteX18" fmla="*/ 1204532 w 1848476"/>
                <a:gd name="connsiteY18" fmla="*/ 3464417 h 4288665"/>
                <a:gd name="connsiteX19" fmla="*/ 1140138 w 1848476"/>
                <a:gd name="connsiteY19" fmla="*/ 3721994 h 4288665"/>
                <a:gd name="connsiteX20" fmla="*/ 740893 w 1848476"/>
                <a:gd name="connsiteY20" fmla="*/ 4185634 h 4288665"/>
                <a:gd name="connsiteX21" fmla="*/ 534831 w 1848476"/>
                <a:gd name="connsiteY21" fmla="*/ 4250028 h 4288665"/>
                <a:gd name="connsiteX22" fmla="*/ 251496 w 1848476"/>
                <a:gd name="connsiteY22" fmla="*/ 4288665 h 4288665"/>
                <a:gd name="connsiteX23" fmla="*/ 6797 w 1848476"/>
                <a:gd name="connsiteY23" fmla="*/ 4275786 h 4288665"/>
                <a:gd name="connsiteX24" fmla="*/ 210713 w 1848476"/>
                <a:gd name="connsiteY24" fmla="*/ 3923764 h 4288665"/>
                <a:gd name="connsiteX25" fmla="*/ 59386 w 1848476"/>
                <a:gd name="connsiteY25" fmla="*/ 3613597 h 4288665"/>
                <a:gd name="connsiteX26" fmla="*/ 110901 w 1848476"/>
                <a:gd name="connsiteY26" fmla="*/ 3113468 h 4288665"/>
                <a:gd name="connsiteX27" fmla="*/ 287986 w 1848476"/>
                <a:gd name="connsiteY27" fmla="*/ 2688465 h 4288665"/>
                <a:gd name="connsiteX28" fmla="*/ 197834 w 1848476"/>
                <a:gd name="connsiteY28" fmla="*/ 2266682 h 4288665"/>
                <a:gd name="connsiteX29" fmla="*/ 425360 w 1848476"/>
                <a:gd name="connsiteY29" fmla="*/ 1996225 h 4288665"/>
                <a:gd name="connsiteX30" fmla="*/ 754845 w 1848476"/>
                <a:gd name="connsiteY30" fmla="*/ 1661375 h 4288665"/>
                <a:gd name="connsiteX31" fmla="*/ 425360 w 1848476"/>
                <a:gd name="connsiteY31" fmla="*/ 1339403 h 4288665"/>
                <a:gd name="connsiteX32" fmla="*/ 470437 w 1848476"/>
                <a:gd name="connsiteY32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1681051 w 1848476"/>
                <a:gd name="connsiteY16" fmla="*/ 2781837 h 4288665"/>
                <a:gd name="connsiteX17" fmla="*/ 1474989 w 1848476"/>
                <a:gd name="connsiteY17" fmla="*/ 3000778 h 4288665"/>
                <a:gd name="connsiteX18" fmla="*/ 1204532 w 1848476"/>
                <a:gd name="connsiteY18" fmla="*/ 3464417 h 4288665"/>
                <a:gd name="connsiteX19" fmla="*/ 1140138 w 1848476"/>
                <a:gd name="connsiteY19" fmla="*/ 3721994 h 4288665"/>
                <a:gd name="connsiteX20" fmla="*/ 534831 w 1848476"/>
                <a:gd name="connsiteY20" fmla="*/ 4250028 h 4288665"/>
                <a:gd name="connsiteX21" fmla="*/ 251496 w 1848476"/>
                <a:gd name="connsiteY21" fmla="*/ 4288665 h 4288665"/>
                <a:gd name="connsiteX22" fmla="*/ 6797 w 1848476"/>
                <a:gd name="connsiteY22" fmla="*/ 4275786 h 4288665"/>
                <a:gd name="connsiteX23" fmla="*/ 210713 w 1848476"/>
                <a:gd name="connsiteY23" fmla="*/ 3923764 h 4288665"/>
                <a:gd name="connsiteX24" fmla="*/ 59386 w 1848476"/>
                <a:gd name="connsiteY24" fmla="*/ 3613597 h 4288665"/>
                <a:gd name="connsiteX25" fmla="*/ 110901 w 1848476"/>
                <a:gd name="connsiteY25" fmla="*/ 3113468 h 4288665"/>
                <a:gd name="connsiteX26" fmla="*/ 287986 w 1848476"/>
                <a:gd name="connsiteY26" fmla="*/ 2688465 h 4288665"/>
                <a:gd name="connsiteX27" fmla="*/ 197834 w 1848476"/>
                <a:gd name="connsiteY27" fmla="*/ 2266682 h 4288665"/>
                <a:gd name="connsiteX28" fmla="*/ 425360 w 1848476"/>
                <a:gd name="connsiteY28" fmla="*/ 1996225 h 4288665"/>
                <a:gd name="connsiteX29" fmla="*/ 754845 w 1848476"/>
                <a:gd name="connsiteY29" fmla="*/ 1661375 h 4288665"/>
                <a:gd name="connsiteX30" fmla="*/ 425360 w 1848476"/>
                <a:gd name="connsiteY30" fmla="*/ 1339403 h 4288665"/>
                <a:gd name="connsiteX31" fmla="*/ 470437 w 1848476"/>
                <a:gd name="connsiteY31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1681051 w 1848476"/>
                <a:gd name="connsiteY16" fmla="*/ 2781837 h 4288665"/>
                <a:gd name="connsiteX17" fmla="*/ 1474989 w 1848476"/>
                <a:gd name="connsiteY17" fmla="*/ 3000778 h 4288665"/>
                <a:gd name="connsiteX18" fmla="*/ 1204532 w 1848476"/>
                <a:gd name="connsiteY18" fmla="*/ 3464417 h 4288665"/>
                <a:gd name="connsiteX19" fmla="*/ 534831 w 1848476"/>
                <a:gd name="connsiteY19" fmla="*/ 4250028 h 4288665"/>
                <a:gd name="connsiteX20" fmla="*/ 251496 w 1848476"/>
                <a:gd name="connsiteY20" fmla="*/ 4288665 h 4288665"/>
                <a:gd name="connsiteX21" fmla="*/ 6797 w 1848476"/>
                <a:gd name="connsiteY21" fmla="*/ 4275786 h 4288665"/>
                <a:gd name="connsiteX22" fmla="*/ 210713 w 1848476"/>
                <a:gd name="connsiteY22" fmla="*/ 3923764 h 4288665"/>
                <a:gd name="connsiteX23" fmla="*/ 59386 w 1848476"/>
                <a:gd name="connsiteY23" fmla="*/ 3613597 h 4288665"/>
                <a:gd name="connsiteX24" fmla="*/ 110901 w 1848476"/>
                <a:gd name="connsiteY24" fmla="*/ 3113468 h 4288665"/>
                <a:gd name="connsiteX25" fmla="*/ 287986 w 1848476"/>
                <a:gd name="connsiteY25" fmla="*/ 2688465 h 4288665"/>
                <a:gd name="connsiteX26" fmla="*/ 197834 w 1848476"/>
                <a:gd name="connsiteY26" fmla="*/ 2266682 h 4288665"/>
                <a:gd name="connsiteX27" fmla="*/ 425360 w 1848476"/>
                <a:gd name="connsiteY27" fmla="*/ 1996225 h 4288665"/>
                <a:gd name="connsiteX28" fmla="*/ 754845 w 1848476"/>
                <a:gd name="connsiteY28" fmla="*/ 1661375 h 4288665"/>
                <a:gd name="connsiteX29" fmla="*/ 425360 w 1848476"/>
                <a:gd name="connsiteY29" fmla="*/ 1339403 h 4288665"/>
                <a:gd name="connsiteX30" fmla="*/ 470437 w 1848476"/>
                <a:gd name="connsiteY30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1681051 w 1848476"/>
                <a:gd name="connsiteY16" fmla="*/ 2781837 h 4288665"/>
                <a:gd name="connsiteX17" fmla="*/ 1474989 w 1848476"/>
                <a:gd name="connsiteY17" fmla="*/ 3000778 h 4288665"/>
                <a:gd name="connsiteX18" fmla="*/ 534831 w 1848476"/>
                <a:gd name="connsiteY18" fmla="*/ 4250028 h 4288665"/>
                <a:gd name="connsiteX19" fmla="*/ 251496 w 1848476"/>
                <a:gd name="connsiteY19" fmla="*/ 4288665 h 4288665"/>
                <a:gd name="connsiteX20" fmla="*/ 6797 w 1848476"/>
                <a:gd name="connsiteY20" fmla="*/ 4275786 h 4288665"/>
                <a:gd name="connsiteX21" fmla="*/ 210713 w 1848476"/>
                <a:gd name="connsiteY21" fmla="*/ 3923764 h 4288665"/>
                <a:gd name="connsiteX22" fmla="*/ 59386 w 1848476"/>
                <a:gd name="connsiteY22" fmla="*/ 3613597 h 4288665"/>
                <a:gd name="connsiteX23" fmla="*/ 110901 w 1848476"/>
                <a:gd name="connsiteY23" fmla="*/ 3113468 h 4288665"/>
                <a:gd name="connsiteX24" fmla="*/ 287986 w 1848476"/>
                <a:gd name="connsiteY24" fmla="*/ 2688465 h 4288665"/>
                <a:gd name="connsiteX25" fmla="*/ 197834 w 1848476"/>
                <a:gd name="connsiteY25" fmla="*/ 2266682 h 4288665"/>
                <a:gd name="connsiteX26" fmla="*/ 425360 w 1848476"/>
                <a:gd name="connsiteY26" fmla="*/ 1996225 h 4288665"/>
                <a:gd name="connsiteX27" fmla="*/ 754845 w 1848476"/>
                <a:gd name="connsiteY27" fmla="*/ 1661375 h 4288665"/>
                <a:gd name="connsiteX28" fmla="*/ 425360 w 1848476"/>
                <a:gd name="connsiteY28" fmla="*/ 1339403 h 4288665"/>
                <a:gd name="connsiteX29" fmla="*/ 470437 w 1848476"/>
                <a:gd name="connsiteY29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1681051 w 1848476"/>
                <a:gd name="connsiteY16" fmla="*/ 2781837 h 4288665"/>
                <a:gd name="connsiteX17" fmla="*/ 534831 w 1848476"/>
                <a:gd name="connsiteY17" fmla="*/ 4250028 h 4288665"/>
                <a:gd name="connsiteX18" fmla="*/ 251496 w 1848476"/>
                <a:gd name="connsiteY18" fmla="*/ 4288665 h 4288665"/>
                <a:gd name="connsiteX19" fmla="*/ 6797 w 1848476"/>
                <a:gd name="connsiteY19" fmla="*/ 4275786 h 4288665"/>
                <a:gd name="connsiteX20" fmla="*/ 210713 w 1848476"/>
                <a:gd name="connsiteY20" fmla="*/ 3923764 h 4288665"/>
                <a:gd name="connsiteX21" fmla="*/ 59386 w 1848476"/>
                <a:gd name="connsiteY21" fmla="*/ 3613597 h 4288665"/>
                <a:gd name="connsiteX22" fmla="*/ 110901 w 1848476"/>
                <a:gd name="connsiteY22" fmla="*/ 3113468 h 4288665"/>
                <a:gd name="connsiteX23" fmla="*/ 287986 w 1848476"/>
                <a:gd name="connsiteY23" fmla="*/ 2688465 h 4288665"/>
                <a:gd name="connsiteX24" fmla="*/ 197834 w 1848476"/>
                <a:gd name="connsiteY24" fmla="*/ 2266682 h 4288665"/>
                <a:gd name="connsiteX25" fmla="*/ 425360 w 1848476"/>
                <a:gd name="connsiteY25" fmla="*/ 1996225 h 4288665"/>
                <a:gd name="connsiteX26" fmla="*/ 754845 w 1848476"/>
                <a:gd name="connsiteY26" fmla="*/ 1661375 h 4288665"/>
                <a:gd name="connsiteX27" fmla="*/ 425360 w 1848476"/>
                <a:gd name="connsiteY27" fmla="*/ 1339403 h 4288665"/>
                <a:gd name="connsiteX28" fmla="*/ 470437 w 1848476"/>
                <a:gd name="connsiteY28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1693929 w 1848476"/>
                <a:gd name="connsiteY15" fmla="*/ 2743200 h 4288665"/>
                <a:gd name="connsiteX16" fmla="*/ 534831 w 1848476"/>
                <a:gd name="connsiteY16" fmla="*/ 4250028 h 4288665"/>
                <a:gd name="connsiteX17" fmla="*/ 251496 w 1848476"/>
                <a:gd name="connsiteY17" fmla="*/ 4288665 h 4288665"/>
                <a:gd name="connsiteX18" fmla="*/ 6797 w 1848476"/>
                <a:gd name="connsiteY18" fmla="*/ 4275786 h 4288665"/>
                <a:gd name="connsiteX19" fmla="*/ 210713 w 1848476"/>
                <a:gd name="connsiteY19" fmla="*/ 3923764 h 4288665"/>
                <a:gd name="connsiteX20" fmla="*/ 59386 w 1848476"/>
                <a:gd name="connsiteY20" fmla="*/ 3613597 h 4288665"/>
                <a:gd name="connsiteX21" fmla="*/ 110901 w 1848476"/>
                <a:gd name="connsiteY21" fmla="*/ 3113468 h 4288665"/>
                <a:gd name="connsiteX22" fmla="*/ 287986 w 1848476"/>
                <a:gd name="connsiteY22" fmla="*/ 2688465 h 4288665"/>
                <a:gd name="connsiteX23" fmla="*/ 197834 w 1848476"/>
                <a:gd name="connsiteY23" fmla="*/ 2266682 h 4288665"/>
                <a:gd name="connsiteX24" fmla="*/ 425360 w 1848476"/>
                <a:gd name="connsiteY24" fmla="*/ 1996225 h 4288665"/>
                <a:gd name="connsiteX25" fmla="*/ 754845 w 1848476"/>
                <a:gd name="connsiteY25" fmla="*/ 1661375 h 4288665"/>
                <a:gd name="connsiteX26" fmla="*/ 425360 w 1848476"/>
                <a:gd name="connsiteY26" fmla="*/ 1339403 h 4288665"/>
                <a:gd name="connsiteX27" fmla="*/ 470437 w 1848476"/>
                <a:gd name="connsiteY27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1784082 w 1848476"/>
                <a:gd name="connsiteY14" fmla="*/ 2550017 h 4288665"/>
                <a:gd name="connsiteX15" fmla="*/ 534831 w 1848476"/>
                <a:gd name="connsiteY15" fmla="*/ 4250028 h 4288665"/>
                <a:gd name="connsiteX16" fmla="*/ 251496 w 1848476"/>
                <a:gd name="connsiteY16" fmla="*/ 4288665 h 4288665"/>
                <a:gd name="connsiteX17" fmla="*/ 6797 w 1848476"/>
                <a:gd name="connsiteY17" fmla="*/ 4275786 h 4288665"/>
                <a:gd name="connsiteX18" fmla="*/ 210713 w 1848476"/>
                <a:gd name="connsiteY18" fmla="*/ 3923764 h 4288665"/>
                <a:gd name="connsiteX19" fmla="*/ 59386 w 1848476"/>
                <a:gd name="connsiteY19" fmla="*/ 3613597 h 4288665"/>
                <a:gd name="connsiteX20" fmla="*/ 110901 w 1848476"/>
                <a:gd name="connsiteY20" fmla="*/ 3113468 h 4288665"/>
                <a:gd name="connsiteX21" fmla="*/ 287986 w 1848476"/>
                <a:gd name="connsiteY21" fmla="*/ 2688465 h 4288665"/>
                <a:gd name="connsiteX22" fmla="*/ 197834 w 1848476"/>
                <a:gd name="connsiteY22" fmla="*/ 2266682 h 4288665"/>
                <a:gd name="connsiteX23" fmla="*/ 425360 w 1848476"/>
                <a:gd name="connsiteY23" fmla="*/ 1996225 h 4288665"/>
                <a:gd name="connsiteX24" fmla="*/ 754845 w 1848476"/>
                <a:gd name="connsiteY24" fmla="*/ 1661375 h 4288665"/>
                <a:gd name="connsiteX25" fmla="*/ 425360 w 1848476"/>
                <a:gd name="connsiteY25" fmla="*/ 1339403 h 4288665"/>
                <a:gd name="connsiteX26" fmla="*/ 470437 w 1848476"/>
                <a:gd name="connsiteY26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1809839 w 1848476"/>
                <a:gd name="connsiteY13" fmla="*/ 2434107 h 4288665"/>
                <a:gd name="connsiteX14" fmla="*/ 534831 w 1848476"/>
                <a:gd name="connsiteY14" fmla="*/ 4250028 h 4288665"/>
                <a:gd name="connsiteX15" fmla="*/ 251496 w 1848476"/>
                <a:gd name="connsiteY15" fmla="*/ 4288665 h 4288665"/>
                <a:gd name="connsiteX16" fmla="*/ 6797 w 1848476"/>
                <a:gd name="connsiteY16" fmla="*/ 4275786 h 4288665"/>
                <a:gd name="connsiteX17" fmla="*/ 210713 w 1848476"/>
                <a:gd name="connsiteY17" fmla="*/ 3923764 h 4288665"/>
                <a:gd name="connsiteX18" fmla="*/ 59386 w 1848476"/>
                <a:gd name="connsiteY18" fmla="*/ 3613597 h 4288665"/>
                <a:gd name="connsiteX19" fmla="*/ 110901 w 1848476"/>
                <a:gd name="connsiteY19" fmla="*/ 3113468 h 4288665"/>
                <a:gd name="connsiteX20" fmla="*/ 287986 w 1848476"/>
                <a:gd name="connsiteY20" fmla="*/ 2688465 h 4288665"/>
                <a:gd name="connsiteX21" fmla="*/ 197834 w 1848476"/>
                <a:gd name="connsiteY21" fmla="*/ 2266682 h 4288665"/>
                <a:gd name="connsiteX22" fmla="*/ 425360 w 1848476"/>
                <a:gd name="connsiteY22" fmla="*/ 1996225 h 4288665"/>
                <a:gd name="connsiteX23" fmla="*/ 754845 w 1848476"/>
                <a:gd name="connsiteY23" fmla="*/ 1661375 h 4288665"/>
                <a:gd name="connsiteX24" fmla="*/ 425360 w 1848476"/>
                <a:gd name="connsiteY24" fmla="*/ 1339403 h 4288665"/>
                <a:gd name="connsiteX25" fmla="*/ 470437 w 1848476"/>
                <a:gd name="connsiteY25" fmla="*/ 878983 h 4288665"/>
                <a:gd name="connsiteX0" fmla="*/ 470437 w 1848476"/>
                <a:gd name="connsiteY0" fmla="*/ 878983 h 4288665"/>
                <a:gd name="connsiteX1" fmla="*/ 195687 w 1848476"/>
                <a:gd name="connsiteY1" fmla="*/ 610673 h 4288665"/>
                <a:gd name="connsiteX2" fmla="*/ 174222 w 1848476"/>
                <a:gd name="connsiteY2" fmla="*/ 0 h 4288665"/>
                <a:gd name="connsiteX3" fmla="*/ 663620 w 1848476"/>
                <a:gd name="connsiteY3" fmla="*/ 12879 h 4288665"/>
                <a:gd name="connsiteX4" fmla="*/ 779529 w 1848476"/>
                <a:gd name="connsiteY4" fmla="*/ 64394 h 4288665"/>
                <a:gd name="connsiteX5" fmla="*/ 1037107 w 1848476"/>
                <a:gd name="connsiteY5" fmla="*/ 425003 h 4288665"/>
                <a:gd name="connsiteX6" fmla="*/ 1037107 w 1848476"/>
                <a:gd name="connsiteY6" fmla="*/ 425003 h 4288665"/>
                <a:gd name="connsiteX7" fmla="*/ 1281806 w 1848476"/>
                <a:gd name="connsiteY7" fmla="*/ 682580 h 4288665"/>
                <a:gd name="connsiteX8" fmla="*/ 1552262 w 1848476"/>
                <a:gd name="connsiteY8" fmla="*/ 927279 h 4288665"/>
                <a:gd name="connsiteX9" fmla="*/ 1745445 w 1848476"/>
                <a:gd name="connsiteY9" fmla="*/ 1262130 h 4288665"/>
                <a:gd name="connsiteX10" fmla="*/ 1809839 w 1848476"/>
                <a:gd name="connsiteY10" fmla="*/ 1403797 h 4288665"/>
                <a:gd name="connsiteX11" fmla="*/ 1277155 w 1848476"/>
                <a:gd name="connsiteY11" fmla="*/ 1403797 h 4288665"/>
                <a:gd name="connsiteX12" fmla="*/ 1848476 w 1848476"/>
                <a:gd name="connsiteY12" fmla="*/ 2060620 h 4288665"/>
                <a:gd name="connsiteX13" fmla="*/ 534831 w 1848476"/>
                <a:gd name="connsiteY13" fmla="*/ 4250028 h 4288665"/>
                <a:gd name="connsiteX14" fmla="*/ 251496 w 1848476"/>
                <a:gd name="connsiteY14" fmla="*/ 4288665 h 4288665"/>
                <a:gd name="connsiteX15" fmla="*/ 6797 w 1848476"/>
                <a:gd name="connsiteY15" fmla="*/ 4275786 h 4288665"/>
                <a:gd name="connsiteX16" fmla="*/ 210713 w 1848476"/>
                <a:gd name="connsiteY16" fmla="*/ 3923764 h 4288665"/>
                <a:gd name="connsiteX17" fmla="*/ 59386 w 1848476"/>
                <a:gd name="connsiteY17" fmla="*/ 3613597 h 4288665"/>
                <a:gd name="connsiteX18" fmla="*/ 110901 w 1848476"/>
                <a:gd name="connsiteY18" fmla="*/ 3113468 h 4288665"/>
                <a:gd name="connsiteX19" fmla="*/ 287986 w 1848476"/>
                <a:gd name="connsiteY19" fmla="*/ 2688465 h 4288665"/>
                <a:gd name="connsiteX20" fmla="*/ 197834 w 1848476"/>
                <a:gd name="connsiteY20" fmla="*/ 2266682 h 4288665"/>
                <a:gd name="connsiteX21" fmla="*/ 425360 w 1848476"/>
                <a:gd name="connsiteY21" fmla="*/ 1996225 h 4288665"/>
                <a:gd name="connsiteX22" fmla="*/ 754845 w 1848476"/>
                <a:gd name="connsiteY22" fmla="*/ 1661375 h 4288665"/>
                <a:gd name="connsiteX23" fmla="*/ 425360 w 1848476"/>
                <a:gd name="connsiteY23" fmla="*/ 1339403 h 4288665"/>
                <a:gd name="connsiteX24" fmla="*/ 470437 w 1848476"/>
                <a:gd name="connsiteY24" fmla="*/ 878983 h 4288665"/>
                <a:gd name="connsiteX0" fmla="*/ 470437 w 1820691"/>
                <a:gd name="connsiteY0" fmla="*/ 878983 h 4288665"/>
                <a:gd name="connsiteX1" fmla="*/ 195687 w 1820691"/>
                <a:gd name="connsiteY1" fmla="*/ 610673 h 4288665"/>
                <a:gd name="connsiteX2" fmla="*/ 174222 w 1820691"/>
                <a:gd name="connsiteY2" fmla="*/ 0 h 4288665"/>
                <a:gd name="connsiteX3" fmla="*/ 663620 w 1820691"/>
                <a:gd name="connsiteY3" fmla="*/ 12879 h 4288665"/>
                <a:gd name="connsiteX4" fmla="*/ 779529 w 1820691"/>
                <a:gd name="connsiteY4" fmla="*/ 64394 h 4288665"/>
                <a:gd name="connsiteX5" fmla="*/ 1037107 w 1820691"/>
                <a:gd name="connsiteY5" fmla="*/ 425003 h 4288665"/>
                <a:gd name="connsiteX6" fmla="*/ 1037107 w 1820691"/>
                <a:gd name="connsiteY6" fmla="*/ 425003 h 4288665"/>
                <a:gd name="connsiteX7" fmla="*/ 1281806 w 1820691"/>
                <a:gd name="connsiteY7" fmla="*/ 682580 h 4288665"/>
                <a:gd name="connsiteX8" fmla="*/ 1552262 w 1820691"/>
                <a:gd name="connsiteY8" fmla="*/ 927279 h 4288665"/>
                <a:gd name="connsiteX9" fmla="*/ 1745445 w 1820691"/>
                <a:gd name="connsiteY9" fmla="*/ 1262130 h 4288665"/>
                <a:gd name="connsiteX10" fmla="*/ 1809839 w 1820691"/>
                <a:gd name="connsiteY10" fmla="*/ 1403797 h 4288665"/>
                <a:gd name="connsiteX11" fmla="*/ 1277155 w 1820691"/>
                <a:gd name="connsiteY11" fmla="*/ 1403797 h 4288665"/>
                <a:gd name="connsiteX12" fmla="*/ 534831 w 1820691"/>
                <a:gd name="connsiteY12" fmla="*/ 4250028 h 4288665"/>
                <a:gd name="connsiteX13" fmla="*/ 251496 w 1820691"/>
                <a:gd name="connsiteY13" fmla="*/ 4288665 h 4288665"/>
                <a:gd name="connsiteX14" fmla="*/ 6797 w 1820691"/>
                <a:gd name="connsiteY14" fmla="*/ 4275786 h 4288665"/>
                <a:gd name="connsiteX15" fmla="*/ 210713 w 1820691"/>
                <a:gd name="connsiteY15" fmla="*/ 3923764 h 4288665"/>
                <a:gd name="connsiteX16" fmla="*/ 59386 w 1820691"/>
                <a:gd name="connsiteY16" fmla="*/ 3613597 h 4288665"/>
                <a:gd name="connsiteX17" fmla="*/ 110901 w 1820691"/>
                <a:gd name="connsiteY17" fmla="*/ 3113468 h 4288665"/>
                <a:gd name="connsiteX18" fmla="*/ 287986 w 1820691"/>
                <a:gd name="connsiteY18" fmla="*/ 2688465 h 4288665"/>
                <a:gd name="connsiteX19" fmla="*/ 197834 w 1820691"/>
                <a:gd name="connsiteY19" fmla="*/ 2266682 h 4288665"/>
                <a:gd name="connsiteX20" fmla="*/ 425360 w 1820691"/>
                <a:gd name="connsiteY20" fmla="*/ 1996225 h 4288665"/>
                <a:gd name="connsiteX21" fmla="*/ 754845 w 1820691"/>
                <a:gd name="connsiteY21" fmla="*/ 1661375 h 4288665"/>
                <a:gd name="connsiteX22" fmla="*/ 425360 w 1820691"/>
                <a:gd name="connsiteY22" fmla="*/ 1339403 h 4288665"/>
                <a:gd name="connsiteX23" fmla="*/ 470437 w 1820691"/>
                <a:gd name="connsiteY23" fmla="*/ 878983 h 4288665"/>
                <a:gd name="connsiteX0" fmla="*/ 470437 w 1820691"/>
                <a:gd name="connsiteY0" fmla="*/ 878983 h 4288665"/>
                <a:gd name="connsiteX1" fmla="*/ 195687 w 1820691"/>
                <a:gd name="connsiteY1" fmla="*/ 610673 h 4288665"/>
                <a:gd name="connsiteX2" fmla="*/ 174222 w 1820691"/>
                <a:gd name="connsiteY2" fmla="*/ 0 h 4288665"/>
                <a:gd name="connsiteX3" fmla="*/ 663620 w 1820691"/>
                <a:gd name="connsiteY3" fmla="*/ 12879 h 4288665"/>
                <a:gd name="connsiteX4" fmla="*/ 779529 w 1820691"/>
                <a:gd name="connsiteY4" fmla="*/ 64394 h 4288665"/>
                <a:gd name="connsiteX5" fmla="*/ 1037107 w 1820691"/>
                <a:gd name="connsiteY5" fmla="*/ 425003 h 4288665"/>
                <a:gd name="connsiteX6" fmla="*/ 1037107 w 1820691"/>
                <a:gd name="connsiteY6" fmla="*/ 425003 h 4288665"/>
                <a:gd name="connsiteX7" fmla="*/ 1281806 w 1820691"/>
                <a:gd name="connsiteY7" fmla="*/ 682580 h 4288665"/>
                <a:gd name="connsiteX8" fmla="*/ 1552262 w 1820691"/>
                <a:gd name="connsiteY8" fmla="*/ 927279 h 4288665"/>
                <a:gd name="connsiteX9" fmla="*/ 1745445 w 1820691"/>
                <a:gd name="connsiteY9" fmla="*/ 1262130 h 4288665"/>
                <a:gd name="connsiteX10" fmla="*/ 1809839 w 1820691"/>
                <a:gd name="connsiteY10" fmla="*/ 1403797 h 4288665"/>
                <a:gd name="connsiteX11" fmla="*/ 1277155 w 1820691"/>
                <a:gd name="connsiteY11" fmla="*/ 1403797 h 4288665"/>
                <a:gd name="connsiteX12" fmla="*/ 251496 w 1820691"/>
                <a:gd name="connsiteY12" fmla="*/ 4288665 h 4288665"/>
                <a:gd name="connsiteX13" fmla="*/ 6797 w 1820691"/>
                <a:gd name="connsiteY13" fmla="*/ 4275786 h 4288665"/>
                <a:gd name="connsiteX14" fmla="*/ 210713 w 1820691"/>
                <a:gd name="connsiteY14" fmla="*/ 3923764 h 4288665"/>
                <a:gd name="connsiteX15" fmla="*/ 59386 w 1820691"/>
                <a:gd name="connsiteY15" fmla="*/ 3613597 h 4288665"/>
                <a:gd name="connsiteX16" fmla="*/ 110901 w 1820691"/>
                <a:gd name="connsiteY16" fmla="*/ 3113468 h 4288665"/>
                <a:gd name="connsiteX17" fmla="*/ 287986 w 1820691"/>
                <a:gd name="connsiteY17" fmla="*/ 2688465 h 4288665"/>
                <a:gd name="connsiteX18" fmla="*/ 197834 w 1820691"/>
                <a:gd name="connsiteY18" fmla="*/ 2266682 h 4288665"/>
                <a:gd name="connsiteX19" fmla="*/ 425360 w 1820691"/>
                <a:gd name="connsiteY19" fmla="*/ 1996225 h 4288665"/>
                <a:gd name="connsiteX20" fmla="*/ 754845 w 1820691"/>
                <a:gd name="connsiteY20" fmla="*/ 1661375 h 4288665"/>
                <a:gd name="connsiteX21" fmla="*/ 425360 w 1820691"/>
                <a:gd name="connsiteY21" fmla="*/ 1339403 h 4288665"/>
                <a:gd name="connsiteX22" fmla="*/ 470437 w 1820691"/>
                <a:gd name="connsiteY22" fmla="*/ 878983 h 4288665"/>
                <a:gd name="connsiteX0" fmla="*/ 470437 w 1820691"/>
                <a:gd name="connsiteY0" fmla="*/ 878983 h 4275786"/>
                <a:gd name="connsiteX1" fmla="*/ 195687 w 1820691"/>
                <a:gd name="connsiteY1" fmla="*/ 610673 h 4275786"/>
                <a:gd name="connsiteX2" fmla="*/ 174222 w 1820691"/>
                <a:gd name="connsiteY2" fmla="*/ 0 h 4275786"/>
                <a:gd name="connsiteX3" fmla="*/ 663620 w 1820691"/>
                <a:gd name="connsiteY3" fmla="*/ 12879 h 4275786"/>
                <a:gd name="connsiteX4" fmla="*/ 779529 w 1820691"/>
                <a:gd name="connsiteY4" fmla="*/ 64394 h 4275786"/>
                <a:gd name="connsiteX5" fmla="*/ 1037107 w 1820691"/>
                <a:gd name="connsiteY5" fmla="*/ 425003 h 4275786"/>
                <a:gd name="connsiteX6" fmla="*/ 1037107 w 1820691"/>
                <a:gd name="connsiteY6" fmla="*/ 425003 h 4275786"/>
                <a:gd name="connsiteX7" fmla="*/ 1281806 w 1820691"/>
                <a:gd name="connsiteY7" fmla="*/ 682580 h 4275786"/>
                <a:gd name="connsiteX8" fmla="*/ 1552262 w 1820691"/>
                <a:gd name="connsiteY8" fmla="*/ 927279 h 4275786"/>
                <a:gd name="connsiteX9" fmla="*/ 1745445 w 1820691"/>
                <a:gd name="connsiteY9" fmla="*/ 1262130 h 4275786"/>
                <a:gd name="connsiteX10" fmla="*/ 1809839 w 1820691"/>
                <a:gd name="connsiteY10" fmla="*/ 1403797 h 4275786"/>
                <a:gd name="connsiteX11" fmla="*/ 1277155 w 1820691"/>
                <a:gd name="connsiteY11" fmla="*/ 1403797 h 4275786"/>
                <a:gd name="connsiteX12" fmla="*/ 6797 w 1820691"/>
                <a:gd name="connsiteY12" fmla="*/ 4275786 h 4275786"/>
                <a:gd name="connsiteX13" fmla="*/ 210713 w 1820691"/>
                <a:gd name="connsiteY13" fmla="*/ 3923764 h 4275786"/>
                <a:gd name="connsiteX14" fmla="*/ 59386 w 1820691"/>
                <a:gd name="connsiteY14" fmla="*/ 3613597 h 4275786"/>
                <a:gd name="connsiteX15" fmla="*/ 110901 w 1820691"/>
                <a:gd name="connsiteY15" fmla="*/ 3113468 h 4275786"/>
                <a:gd name="connsiteX16" fmla="*/ 287986 w 1820691"/>
                <a:gd name="connsiteY16" fmla="*/ 2688465 h 4275786"/>
                <a:gd name="connsiteX17" fmla="*/ 197834 w 1820691"/>
                <a:gd name="connsiteY17" fmla="*/ 2266682 h 4275786"/>
                <a:gd name="connsiteX18" fmla="*/ 425360 w 1820691"/>
                <a:gd name="connsiteY18" fmla="*/ 1996225 h 4275786"/>
                <a:gd name="connsiteX19" fmla="*/ 754845 w 1820691"/>
                <a:gd name="connsiteY19" fmla="*/ 1661375 h 4275786"/>
                <a:gd name="connsiteX20" fmla="*/ 425360 w 1820691"/>
                <a:gd name="connsiteY20" fmla="*/ 1339403 h 4275786"/>
                <a:gd name="connsiteX21" fmla="*/ 470437 w 1820691"/>
                <a:gd name="connsiteY21" fmla="*/ 878983 h 4275786"/>
                <a:gd name="connsiteX0" fmla="*/ 426076 w 1776330"/>
                <a:gd name="connsiteY0" fmla="*/ 878983 h 3923764"/>
                <a:gd name="connsiteX1" fmla="*/ 151326 w 1776330"/>
                <a:gd name="connsiteY1" fmla="*/ 610673 h 3923764"/>
                <a:gd name="connsiteX2" fmla="*/ 129861 w 1776330"/>
                <a:gd name="connsiteY2" fmla="*/ 0 h 3923764"/>
                <a:gd name="connsiteX3" fmla="*/ 619259 w 1776330"/>
                <a:gd name="connsiteY3" fmla="*/ 12879 h 3923764"/>
                <a:gd name="connsiteX4" fmla="*/ 735168 w 1776330"/>
                <a:gd name="connsiteY4" fmla="*/ 64394 h 3923764"/>
                <a:gd name="connsiteX5" fmla="*/ 992746 w 1776330"/>
                <a:gd name="connsiteY5" fmla="*/ 425003 h 3923764"/>
                <a:gd name="connsiteX6" fmla="*/ 992746 w 1776330"/>
                <a:gd name="connsiteY6" fmla="*/ 425003 h 3923764"/>
                <a:gd name="connsiteX7" fmla="*/ 1237445 w 1776330"/>
                <a:gd name="connsiteY7" fmla="*/ 682580 h 3923764"/>
                <a:gd name="connsiteX8" fmla="*/ 1507901 w 1776330"/>
                <a:gd name="connsiteY8" fmla="*/ 927279 h 3923764"/>
                <a:gd name="connsiteX9" fmla="*/ 1701084 w 1776330"/>
                <a:gd name="connsiteY9" fmla="*/ 1262130 h 3923764"/>
                <a:gd name="connsiteX10" fmla="*/ 1765478 w 1776330"/>
                <a:gd name="connsiteY10" fmla="*/ 1403797 h 3923764"/>
                <a:gd name="connsiteX11" fmla="*/ 1232794 w 1776330"/>
                <a:gd name="connsiteY11" fmla="*/ 1403797 h 3923764"/>
                <a:gd name="connsiteX12" fmla="*/ 166352 w 1776330"/>
                <a:gd name="connsiteY12" fmla="*/ 3923764 h 3923764"/>
                <a:gd name="connsiteX13" fmla="*/ 15025 w 1776330"/>
                <a:gd name="connsiteY13" fmla="*/ 3613597 h 3923764"/>
                <a:gd name="connsiteX14" fmla="*/ 66540 w 1776330"/>
                <a:gd name="connsiteY14" fmla="*/ 3113468 h 3923764"/>
                <a:gd name="connsiteX15" fmla="*/ 243625 w 1776330"/>
                <a:gd name="connsiteY15" fmla="*/ 2688465 h 3923764"/>
                <a:gd name="connsiteX16" fmla="*/ 153473 w 1776330"/>
                <a:gd name="connsiteY16" fmla="*/ 2266682 h 3923764"/>
                <a:gd name="connsiteX17" fmla="*/ 380999 w 1776330"/>
                <a:gd name="connsiteY17" fmla="*/ 1996225 h 3923764"/>
                <a:gd name="connsiteX18" fmla="*/ 710484 w 1776330"/>
                <a:gd name="connsiteY18" fmla="*/ 1661375 h 3923764"/>
                <a:gd name="connsiteX19" fmla="*/ 380999 w 1776330"/>
                <a:gd name="connsiteY19" fmla="*/ 1339403 h 3923764"/>
                <a:gd name="connsiteX20" fmla="*/ 426076 w 1776330"/>
                <a:gd name="connsiteY20" fmla="*/ 878983 h 3923764"/>
                <a:gd name="connsiteX0" fmla="*/ 425004 w 1775258"/>
                <a:gd name="connsiteY0" fmla="*/ 878983 h 3613597"/>
                <a:gd name="connsiteX1" fmla="*/ 150254 w 1775258"/>
                <a:gd name="connsiteY1" fmla="*/ 610673 h 3613597"/>
                <a:gd name="connsiteX2" fmla="*/ 128789 w 1775258"/>
                <a:gd name="connsiteY2" fmla="*/ 0 h 3613597"/>
                <a:gd name="connsiteX3" fmla="*/ 618187 w 1775258"/>
                <a:gd name="connsiteY3" fmla="*/ 12879 h 3613597"/>
                <a:gd name="connsiteX4" fmla="*/ 734096 w 1775258"/>
                <a:gd name="connsiteY4" fmla="*/ 64394 h 3613597"/>
                <a:gd name="connsiteX5" fmla="*/ 991674 w 1775258"/>
                <a:gd name="connsiteY5" fmla="*/ 425003 h 3613597"/>
                <a:gd name="connsiteX6" fmla="*/ 991674 w 1775258"/>
                <a:gd name="connsiteY6" fmla="*/ 425003 h 3613597"/>
                <a:gd name="connsiteX7" fmla="*/ 1236373 w 1775258"/>
                <a:gd name="connsiteY7" fmla="*/ 682580 h 3613597"/>
                <a:gd name="connsiteX8" fmla="*/ 1506829 w 1775258"/>
                <a:gd name="connsiteY8" fmla="*/ 927279 h 3613597"/>
                <a:gd name="connsiteX9" fmla="*/ 1700012 w 1775258"/>
                <a:gd name="connsiteY9" fmla="*/ 1262130 h 3613597"/>
                <a:gd name="connsiteX10" fmla="*/ 1764406 w 1775258"/>
                <a:gd name="connsiteY10" fmla="*/ 1403797 h 3613597"/>
                <a:gd name="connsiteX11" fmla="*/ 1231722 w 1775258"/>
                <a:gd name="connsiteY11" fmla="*/ 1403797 h 3613597"/>
                <a:gd name="connsiteX12" fmla="*/ 13953 w 1775258"/>
                <a:gd name="connsiteY12" fmla="*/ 3613597 h 3613597"/>
                <a:gd name="connsiteX13" fmla="*/ 65468 w 1775258"/>
                <a:gd name="connsiteY13" fmla="*/ 3113468 h 3613597"/>
                <a:gd name="connsiteX14" fmla="*/ 242553 w 1775258"/>
                <a:gd name="connsiteY14" fmla="*/ 2688465 h 3613597"/>
                <a:gd name="connsiteX15" fmla="*/ 152401 w 1775258"/>
                <a:gd name="connsiteY15" fmla="*/ 2266682 h 3613597"/>
                <a:gd name="connsiteX16" fmla="*/ 379927 w 1775258"/>
                <a:gd name="connsiteY16" fmla="*/ 1996225 h 3613597"/>
                <a:gd name="connsiteX17" fmla="*/ 709412 w 1775258"/>
                <a:gd name="connsiteY17" fmla="*/ 1661375 h 3613597"/>
                <a:gd name="connsiteX18" fmla="*/ 379927 w 1775258"/>
                <a:gd name="connsiteY18" fmla="*/ 1339403 h 3613597"/>
                <a:gd name="connsiteX19" fmla="*/ 425004 w 1775258"/>
                <a:gd name="connsiteY19" fmla="*/ 878983 h 3613597"/>
                <a:gd name="connsiteX0" fmla="*/ 425004 w 1775258"/>
                <a:gd name="connsiteY0" fmla="*/ 878983 h 3113468"/>
                <a:gd name="connsiteX1" fmla="*/ 150254 w 1775258"/>
                <a:gd name="connsiteY1" fmla="*/ 610673 h 3113468"/>
                <a:gd name="connsiteX2" fmla="*/ 128789 w 1775258"/>
                <a:gd name="connsiteY2" fmla="*/ 0 h 3113468"/>
                <a:gd name="connsiteX3" fmla="*/ 618187 w 1775258"/>
                <a:gd name="connsiteY3" fmla="*/ 12879 h 3113468"/>
                <a:gd name="connsiteX4" fmla="*/ 734096 w 1775258"/>
                <a:gd name="connsiteY4" fmla="*/ 64394 h 3113468"/>
                <a:gd name="connsiteX5" fmla="*/ 991674 w 1775258"/>
                <a:gd name="connsiteY5" fmla="*/ 425003 h 3113468"/>
                <a:gd name="connsiteX6" fmla="*/ 991674 w 1775258"/>
                <a:gd name="connsiteY6" fmla="*/ 425003 h 3113468"/>
                <a:gd name="connsiteX7" fmla="*/ 1236373 w 1775258"/>
                <a:gd name="connsiteY7" fmla="*/ 682580 h 3113468"/>
                <a:gd name="connsiteX8" fmla="*/ 1506829 w 1775258"/>
                <a:gd name="connsiteY8" fmla="*/ 927279 h 3113468"/>
                <a:gd name="connsiteX9" fmla="*/ 1700012 w 1775258"/>
                <a:gd name="connsiteY9" fmla="*/ 1262130 h 3113468"/>
                <a:gd name="connsiteX10" fmla="*/ 1764406 w 1775258"/>
                <a:gd name="connsiteY10" fmla="*/ 1403797 h 3113468"/>
                <a:gd name="connsiteX11" fmla="*/ 1231722 w 1775258"/>
                <a:gd name="connsiteY11" fmla="*/ 1403797 h 3113468"/>
                <a:gd name="connsiteX12" fmla="*/ 65468 w 1775258"/>
                <a:gd name="connsiteY12" fmla="*/ 3113468 h 3113468"/>
                <a:gd name="connsiteX13" fmla="*/ 242553 w 1775258"/>
                <a:gd name="connsiteY13" fmla="*/ 2688465 h 3113468"/>
                <a:gd name="connsiteX14" fmla="*/ 152401 w 1775258"/>
                <a:gd name="connsiteY14" fmla="*/ 2266682 h 3113468"/>
                <a:gd name="connsiteX15" fmla="*/ 379927 w 1775258"/>
                <a:gd name="connsiteY15" fmla="*/ 1996225 h 3113468"/>
                <a:gd name="connsiteX16" fmla="*/ 709412 w 1775258"/>
                <a:gd name="connsiteY16" fmla="*/ 1661375 h 3113468"/>
                <a:gd name="connsiteX17" fmla="*/ 379927 w 1775258"/>
                <a:gd name="connsiteY17" fmla="*/ 1339403 h 3113468"/>
                <a:gd name="connsiteX18" fmla="*/ 425004 w 1775258"/>
                <a:gd name="connsiteY18" fmla="*/ 878983 h 3113468"/>
                <a:gd name="connsiteX0" fmla="*/ 425004 w 1775258"/>
                <a:gd name="connsiteY0" fmla="*/ 878983 h 2688465"/>
                <a:gd name="connsiteX1" fmla="*/ 150254 w 1775258"/>
                <a:gd name="connsiteY1" fmla="*/ 610673 h 2688465"/>
                <a:gd name="connsiteX2" fmla="*/ 128789 w 1775258"/>
                <a:gd name="connsiteY2" fmla="*/ 0 h 2688465"/>
                <a:gd name="connsiteX3" fmla="*/ 618187 w 1775258"/>
                <a:gd name="connsiteY3" fmla="*/ 12879 h 2688465"/>
                <a:gd name="connsiteX4" fmla="*/ 734096 w 1775258"/>
                <a:gd name="connsiteY4" fmla="*/ 64394 h 2688465"/>
                <a:gd name="connsiteX5" fmla="*/ 991674 w 1775258"/>
                <a:gd name="connsiteY5" fmla="*/ 425003 h 2688465"/>
                <a:gd name="connsiteX6" fmla="*/ 991674 w 1775258"/>
                <a:gd name="connsiteY6" fmla="*/ 425003 h 2688465"/>
                <a:gd name="connsiteX7" fmla="*/ 1236373 w 1775258"/>
                <a:gd name="connsiteY7" fmla="*/ 682580 h 2688465"/>
                <a:gd name="connsiteX8" fmla="*/ 1506829 w 1775258"/>
                <a:gd name="connsiteY8" fmla="*/ 927279 h 2688465"/>
                <a:gd name="connsiteX9" fmla="*/ 1700012 w 1775258"/>
                <a:gd name="connsiteY9" fmla="*/ 1262130 h 2688465"/>
                <a:gd name="connsiteX10" fmla="*/ 1764406 w 1775258"/>
                <a:gd name="connsiteY10" fmla="*/ 1403797 h 2688465"/>
                <a:gd name="connsiteX11" fmla="*/ 1231722 w 1775258"/>
                <a:gd name="connsiteY11" fmla="*/ 1403797 h 2688465"/>
                <a:gd name="connsiteX12" fmla="*/ 242553 w 1775258"/>
                <a:gd name="connsiteY12" fmla="*/ 2688465 h 2688465"/>
                <a:gd name="connsiteX13" fmla="*/ 152401 w 1775258"/>
                <a:gd name="connsiteY13" fmla="*/ 2266682 h 2688465"/>
                <a:gd name="connsiteX14" fmla="*/ 379927 w 1775258"/>
                <a:gd name="connsiteY14" fmla="*/ 1996225 h 2688465"/>
                <a:gd name="connsiteX15" fmla="*/ 709412 w 1775258"/>
                <a:gd name="connsiteY15" fmla="*/ 1661375 h 2688465"/>
                <a:gd name="connsiteX16" fmla="*/ 379927 w 1775258"/>
                <a:gd name="connsiteY16" fmla="*/ 1339403 h 2688465"/>
                <a:gd name="connsiteX17" fmla="*/ 425004 w 1775258"/>
                <a:gd name="connsiteY17" fmla="*/ 878983 h 2688465"/>
                <a:gd name="connsiteX0" fmla="*/ 425004 w 1775258"/>
                <a:gd name="connsiteY0" fmla="*/ 878983 h 2266682"/>
                <a:gd name="connsiteX1" fmla="*/ 150254 w 1775258"/>
                <a:gd name="connsiteY1" fmla="*/ 610673 h 2266682"/>
                <a:gd name="connsiteX2" fmla="*/ 128789 w 1775258"/>
                <a:gd name="connsiteY2" fmla="*/ 0 h 2266682"/>
                <a:gd name="connsiteX3" fmla="*/ 618187 w 1775258"/>
                <a:gd name="connsiteY3" fmla="*/ 12879 h 2266682"/>
                <a:gd name="connsiteX4" fmla="*/ 734096 w 1775258"/>
                <a:gd name="connsiteY4" fmla="*/ 64394 h 2266682"/>
                <a:gd name="connsiteX5" fmla="*/ 991674 w 1775258"/>
                <a:gd name="connsiteY5" fmla="*/ 425003 h 2266682"/>
                <a:gd name="connsiteX6" fmla="*/ 991674 w 1775258"/>
                <a:gd name="connsiteY6" fmla="*/ 425003 h 2266682"/>
                <a:gd name="connsiteX7" fmla="*/ 1236373 w 1775258"/>
                <a:gd name="connsiteY7" fmla="*/ 682580 h 2266682"/>
                <a:gd name="connsiteX8" fmla="*/ 1506829 w 1775258"/>
                <a:gd name="connsiteY8" fmla="*/ 927279 h 2266682"/>
                <a:gd name="connsiteX9" fmla="*/ 1700012 w 1775258"/>
                <a:gd name="connsiteY9" fmla="*/ 1262130 h 2266682"/>
                <a:gd name="connsiteX10" fmla="*/ 1764406 w 1775258"/>
                <a:gd name="connsiteY10" fmla="*/ 1403797 h 2266682"/>
                <a:gd name="connsiteX11" fmla="*/ 1231722 w 1775258"/>
                <a:gd name="connsiteY11" fmla="*/ 1403797 h 2266682"/>
                <a:gd name="connsiteX12" fmla="*/ 152401 w 1775258"/>
                <a:gd name="connsiteY12" fmla="*/ 2266682 h 2266682"/>
                <a:gd name="connsiteX13" fmla="*/ 379927 w 1775258"/>
                <a:gd name="connsiteY13" fmla="*/ 1996225 h 2266682"/>
                <a:gd name="connsiteX14" fmla="*/ 709412 w 1775258"/>
                <a:gd name="connsiteY14" fmla="*/ 1661375 h 2266682"/>
                <a:gd name="connsiteX15" fmla="*/ 379927 w 1775258"/>
                <a:gd name="connsiteY15" fmla="*/ 1339403 h 2266682"/>
                <a:gd name="connsiteX16" fmla="*/ 425004 w 1775258"/>
                <a:gd name="connsiteY16" fmla="*/ 878983 h 2266682"/>
                <a:gd name="connsiteX0" fmla="*/ 425004 w 1775258"/>
                <a:gd name="connsiteY0" fmla="*/ 878983 h 1996225"/>
                <a:gd name="connsiteX1" fmla="*/ 150254 w 1775258"/>
                <a:gd name="connsiteY1" fmla="*/ 610673 h 1996225"/>
                <a:gd name="connsiteX2" fmla="*/ 128789 w 1775258"/>
                <a:gd name="connsiteY2" fmla="*/ 0 h 1996225"/>
                <a:gd name="connsiteX3" fmla="*/ 618187 w 1775258"/>
                <a:gd name="connsiteY3" fmla="*/ 12879 h 1996225"/>
                <a:gd name="connsiteX4" fmla="*/ 734096 w 1775258"/>
                <a:gd name="connsiteY4" fmla="*/ 64394 h 1996225"/>
                <a:gd name="connsiteX5" fmla="*/ 991674 w 1775258"/>
                <a:gd name="connsiteY5" fmla="*/ 425003 h 1996225"/>
                <a:gd name="connsiteX6" fmla="*/ 991674 w 1775258"/>
                <a:gd name="connsiteY6" fmla="*/ 425003 h 1996225"/>
                <a:gd name="connsiteX7" fmla="*/ 1236373 w 1775258"/>
                <a:gd name="connsiteY7" fmla="*/ 682580 h 1996225"/>
                <a:gd name="connsiteX8" fmla="*/ 1506829 w 1775258"/>
                <a:gd name="connsiteY8" fmla="*/ 927279 h 1996225"/>
                <a:gd name="connsiteX9" fmla="*/ 1700012 w 1775258"/>
                <a:gd name="connsiteY9" fmla="*/ 1262130 h 1996225"/>
                <a:gd name="connsiteX10" fmla="*/ 1764406 w 1775258"/>
                <a:gd name="connsiteY10" fmla="*/ 1403797 h 1996225"/>
                <a:gd name="connsiteX11" fmla="*/ 1231722 w 1775258"/>
                <a:gd name="connsiteY11" fmla="*/ 1403797 h 1996225"/>
                <a:gd name="connsiteX12" fmla="*/ 379927 w 1775258"/>
                <a:gd name="connsiteY12" fmla="*/ 1996225 h 1996225"/>
                <a:gd name="connsiteX13" fmla="*/ 709412 w 1775258"/>
                <a:gd name="connsiteY13" fmla="*/ 1661375 h 1996225"/>
                <a:gd name="connsiteX14" fmla="*/ 379927 w 1775258"/>
                <a:gd name="connsiteY14" fmla="*/ 1339403 h 1996225"/>
                <a:gd name="connsiteX15" fmla="*/ 425004 w 1775258"/>
                <a:gd name="connsiteY15" fmla="*/ 878983 h 1996225"/>
                <a:gd name="connsiteX0" fmla="*/ 425004 w 1775258"/>
                <a:gd name="connsiteY0" fmla="*/ 878983 h 1770845"/>
                <a:gd name="connsiteX1" fmla="*/ 150254 w 1775258"/>
                <a:gd name="connsiteY1" fmla="*/ 610673 h 1770845"/>
                <a:gd name="connsiteX2" fmla="*/ 128789 w 1775258"/>
                <a:gd name="connsiteY2" fmla="*/ 0 h 1770845"/>
                <a:gd name="connsiteX3" fmla="*/ 618187 w 1775258"/>
                <a:gd name="connsiteY3" fmla="*/ 12879 h 1770845"/>
                <a:gd name="connsiteX4" fmla="*/ 734096 w 1775258"/>
                <a:gd name="connsiteY4" fmla="*/ 64394 h 1770845"/>
                <a:gd name="connsiteX5" fmla="*/ 991674 w 1775258"/>
                <a:gd name="connsiteY5" fmla="*/ 425003 h 1770845"/>
                <a:gd name="connsiteX6" fmla="*/ 991674 w 1775258"/>
                <a:gd name="connsiteY6" fmla="*/ 425003 h 1770845"/>
                <a:gd name="connsiteX7" fmla="*/ 1236373 w 1775258"/>
                <a:gd name="connsiteY7" fmla="*/ 682580 h 1770845"/>
                <a:gd name="connsiteX8" fmla="*/ 1506829 w 1775258"/>
                <a:gd name="connsiteY8" fmla="*/ 927279 h 1770845"/>
                <a:gd name="connsiteX9" fmla="*/ 1700012 w 1775258"/>
                <a:gd name="connsiteY9" fmla="*/ 1262130 h 1770845"/>
                <a:gd name="connsiteX10" fmla="*/ 1764406 w 1775258"/>
                <a:gd name="connsiteY10" fmla="*/ 1403797 h 1770845"/>
                <a:gd name="connsiteX11" fmla="*/ 1231722 w 1775258"/>
                <a:gd name="connsiteY11" fmla="*/ 1403797 h 1770845"/>
                <a:gd name="connsiteX12" fmla="*/ 913327 w 1775258"/>
                <a:gd name="connsiteY12" fmla="*/ 1462825 h 1770845"/>
                <a:gd name="connsiteX13" fmla="*/ 709412 w 1775258"/>
                <a:gd name="connsiteY13" fmla="*/ 1661375 h 1770845"/>
                <a:gd name="connsiteX14" fmla="*/ 379927 w 1775258"/>
                <a:gd name="connsiteY14" fmla="*/ 1339403 h 1770845"/>
                <a:gd name="connsiteX15" fmla="*/ 425004 w 1775258"/>
                <a:gd name="connsiteY15" fmla="*/ 878983 h 1770845"/>
                <a:gd name="connsiteX0" fmla="*/ 425004 w 1775258"/>
                <a:gd name="connsiteY0" fmla="*/ 878983 h 1770845"/>
                <a:gd name="connsiteX1" fmla="*/ 150254 w 1775258"/>
                <a:gd name="connsiteY1" fmla="*/ 610673 h 1770845"/>
                <a:gd name="connsiteX2" fmla="*/ 128789 w 1775258"/>
                <a:gd name="connsiteY2" fmla="*/ 0 h 1770845"/>
                <a:gd name="connsiteX3" fmla="*/ 618187 w 1775258"/>
                <a:gd name="connsiteY3" fmla="*/ 12879 h 1770845"/>
                <a:gd name="connsiteX4" fmla="*/ 734096 w 1775258"/>
                <a:gd name="connsiteY4" fmla="*/ 64394 h 1770845"/>
                <a:gd name="connsiteX5" fmla="*/ 991674 w 1775258"/>
                <a:gd name="connsiteY5" fmla="*/ 425003 h 1770845"/>
                <a:gd name="connsiteX6" fmla="*/ 991674 w 1775258"/>
                <a:gd name="connsiteY6" fmla="*/ 425003 h 1770845"/>
                <a:gd name="connsiteX7" fmla="*/ 1236373 w 1775258"/>
                <a:gd name="connsiteY7" fmla="*/ 682580 h 1770845"/>
                <a:gd name="connsiteX8" fmla="*/ 1506829 w 1775258"/>
                <a:gd name="connsiteY8" fmla="*/ 927279 h 1770845"/>
                <a:gd name="connsiteX9" fmla="*/ 1700012 w 1775258"/>
                <a:gd name="connsiteY9" fmla="*/ 1262130 h 1770845"/>
                <a:gd name="connsiteX10" fmla="*/ 1764406 w 1775258"/>
                <a:gd name="connsiteY10" fmla="*/ 1403797 h 1770845"/>
                <a:gd name="connsiteX11" fmla="*/ 1231722 w 1775258"/>
                <a:gd name="connsiteY11" fmla="*/ 1403797 h 1770845"/>
                <a:gd name="connsiteX12" fmla="*/ 913327 w 1775258"/>
                <a:gd name="connsiteY12" fmla="*/ 1462825 h 1770845"/>
                <a:gd name="connsiteX13" fmla="*/ 709412 w 1775258"/>
                <a:gd name="connsiteY13" fmla="*/ 1661375 h 1770845"/>
                <a:gd name="connsiteX14" fmla="*/ 379927 w 1775258"/>
                <a:gd name="connsiteY14" fmla="*/ 1339403 h 1770845"/>
                <a:gd name="connsiteX15" fmla="*/ 425004 w 1775258"/>
                <a:gd name="connsiteY15" fmla="*/ 878983 h 1770845"/>
                <a:gd name="connsiteX0" fmla="*/ 425004 w 1775258"/>
                <a:gd name="connsiteY0" fmla="*/ 878983 h 1770845"/>
                <a:gd name="connsiteX1" fmla="*/ 150254 w 1775258"/>
                <a:gd name="connsiteY1" fmla="*/ 610673 h 1770845"/>
                <a:gd name="connsiteX2" fmla="*/ 128789 w 1775258"/>
                <a:gd name="connsiteY2" fmla="*/ 0 h 1770845"/>
                <a:gd name="connsiteX3" fmla="*/ 618187 w 1775258"/>
                <a:gd name="connsiteY3" fmla="*/ 12879 h 1770845"/>
                <a:gd name="connsiteX4" fmla="*/ 734096 w 1775258"/>
                <a:gd name="connsiteY4" fmla="*/ 64394 h 1770845"/>
                <a:gd name="connsiteX5" fmla="*/ 991674 w 1775258"/>
                <a:gd name="connsiteY5" fmla="*/ 425003 h 1770845"/>
                <a:gd name="connsiteX6" fmla="*/ 991674 w 1775258"/>
                <a:gd name="connsiteY6" fmla="*/ 425003 h 1770845"/>
                <a:gd name="connsiteX7" fmla="*/ 1236373 w 1775258"/>
                <a:gd name="connsiteY7" fmla="*/ 682580 h 1770845"/>
                <a:gd name="connsiteX8" fmla="*/ 1506829 w 1775258"/>
                <a:gd name="connsiteY8" fmla="*/ 927279 h 1770845"/>
                <a:gd name="connsiteX9" fmla="*/ 1700012 w 1775258"/>
                <a:gd name="connsiteY9" fmla="*/ 1262130 h 1770845"/>
                <a:gd name="connsiteX10" fmla="*/ 1764406 w 1775258"/>
                <a:gd name="connsiteY10" fmla="*/ 1403797 h 1770845"/>
                <a:gd name="connsiteX11" fmla="*/ 1231722 w 1775258"/>
                <a:gd name="connsiteY11" fmla="*/ 1556197 h 1770845"/>
                <a:gd name="connsiteX12" fmla="*/ 913327 w 1775258"/>
                <a:gd name="connsiteY12" fmla="*/ 1462825 h 1770845"/>
                <a:gd name="connsiteX13" fmla="*/ 709412 w 1775258"/>
                <a:gd name="connsiteY13" fmla="*/ 1661375 h 1770845"/>
                <a:gd name="connsiteX14" fmla="*/ 379927 w 1775258"/>
                <a:gd name="connsiteY14" fmla="*/ 1339403 h 1770845"/>
                <a:gd name="connsiteX15" fmla="*/ 425004 w 1775258"/>
                <a:gd name="connsiteY15" fmla="*/ 878983 h 1770845"/>
                <a:gd name="connsiteX0" fmla="*/ 425004 w 1775258"/>
                <a:gd name="connsiteY0" fmla="*/ 878983 h 1770845"/>
                <a:gd name="connsiteX1" fmla="*/ 150254 w 1775258"/>
                <a:gd name="connsiteY1" fmla="*/ 610673 h 1770845"/>
                <a:gd name="connsiteX2" fmla="*/ 128789 w 1775258"/>
                <a:gd name="connsiteY2" fmla="*/ 0 h 1770845"/>
                <a:gd name="connsiteX3" fmla="*/ 618187 w 1775258"/>
                <a:gd name="connsiteY3" fmla="*/ 12879 h 1770845"/>
                <a:gd name="connsiteX4" fmla="*/ 734096 w 1775258"/>
                <a:gd name="connsiteY4" fmla="*/ 64394 h 1770845"/>
                <a:gd name="connsiteX5" fmla="*/ 991674 w 1775258"/>
                <a:gd name="connsiteY5" fmla="*/ 425003 h 1770845"/>
                <a:gd name="connsiteX6" fmla="*/ 991674 w 1775258"/>
                <a:gd name="connsiteY6" fmla="*/ 425003 h 1770845"/>
                <a:gd name="connsiteX7" fmla="*/ 1236373 w 1775258"/>
                <a:gd name="connsiteY7" fmla="*/ 682580 h 1770845"/>
                <a:gd name="connsiteX8" fmla="*/ 1506829 w 1775258"/>
                <a:gd name="connsiteY8" fmla="*/ 927279 h 1770845"/>
                <a:gd name="connsiteX9" fmla="*/ 1700012 w 1775258"/>
                <a:gd name="connsiteY9" fmla="*/ 1262130 h 1770845"/>
                <a:gd name="connsiteX10" fmla="*/ 1764406 w 1775258"/>
                <a:gd name="connsiteY10" fmla="*/ 1403797 h 1770845"/>
                <a:gd name="connsiteX11" fmla="*/ 1231722 w 1775258"/>
                <a:gd name="connsiteY11" fmla="*/ 1556197 h 1770845"/>
                <a:gd name="connsiteX12" fmla="*/ 913327 w 1775258"/>
                <a:gd name="connsiteY12" fmla="*/ 1462825 h 1770845"/>
                <a:gd name="connsiteX13" fmla="*/ 709412 w 1775258"/>
                <a:gd name="connsiteY13" fmla="*/ 1661375 h 1770845"/>
                <a:gd name="connsiteX14" fmla="*/ 425004 w 1775258"/>
                <a:gd name="connsiteY14" fmla="*/ 878983 h 1770845"/>
                <a:gd name="connsiteX0" fmla="*/ 425004 w 1775258"/>
                <a:gd name="connsiteY0" fmla="*/ 878983 h 1566035"/>
                <a:gd name="connsiteX1" fmla="*/ 150254 w 1775258"/>
                <a:gd name="connsiteY1" fmla="*/ 610673 h 1566035"/>
                <a:gd name="connsiteX2" fmla="*/ 128789 w 1775258"/>
                <a:gd name="connsiteY2" fmla="*/ 0 h 1566035"/>
                <a:gd name="connsiteX3" fmla="*/ 618187 w 1775258"/>
                <a:gd name="connsiteY3" fmla="*/ 12879 h 1566035"/>
                <a:gd name="connsiteX4" fmla="*/ 734096 w 1775258"/>
                <a:gd name="connsiteY4" fmla="*/ 64394 h 1566035"/>
                <a:gd name="connsiteX5" fmla="*/ 991674 w 1775258"/>
                <a:gd name="connsiteY5" fmla="*/ 425003 h 1566035"/>
                <a:gd name="connsiteX6" fmla="*/ 991674 w 1775258"/>
                <a:gd name="connsiteY6" fmla="*/ 425003 h 1566035"/>
                <a:gd name="connsiteX7" fmla="*/ 1236373 w 1775258"/>
                <a:gd name="connsiteY7" fmla="*/ 682580 h 1566035"/>
                <a:gd name="connsiteX8" fmla="*/ 1506829 w 1775258"/>
                <a:gd name="connsiteY8" fmla="*/ 927279 h 1566035"/>
                <a:gd name="connsiteX9" fmla="*/ 1700012 w 1775258"/>
                <a:gd name="connsiteY9" fmla="*/ 1262130 h 1566035"/>
                <a:gd name="connsiteX10" fmla="*/ 1764406 w 1775258"/>
                <a:gd name="connsiteY10" fmla="*/ 1403797 h 1566035"/>
                <a:gd name="connsiteX11" fmla="*/ 1231722 w 1775258"/>
                <a:gd name="connsiteY11" fmla="*/ 1556197 h 1566035"/>
                <a:gd name="connsiteX12" fmla="*/ 913327 w 1775258"/>
                <a:gd name="connsiteY12" fmla="*/ 1462825 h 1566035"/>
                <a:gd name="connsiteX13" fmla="*/ 425004 w 1775258"/>
                <a:gd name="connsiteY13" fmla="*/ 878983 h 1566035"/>
                <a:gd name="connsiteX0" fmla="*/ 425004 w 1775258"/>
                <a:gd name="connsiteY0" fmla="*/ 878983 h 1643666"/>
                <a:gd name="connsiteX1" fmla="*/ 150254 w 1775258"/>
                <a:gd name="connsiteY1" fmla="*/ 610673 h 1643666"/>
                <a:gd name="connsiteX2" fmla="*/ 128789 w 1775258"/>
                <a:gd name="connsiteY2" fmla="*/ 0 h 1643666"/>
                <a:gd name="connsiteX3" fmla="*/ 618187 w 1775258"/>
                <a:gd name="connsiteY3" fmla="*/ 12879 h 1643666"/>
                <a:gd name="connsiteX4" fmla="*/ 734096 w 1775258"/>
                <a:gd name="connsiteY4" fmla="*/ 64394 h 1643666"/>
                <a:gd name="connsiteX5" fmla="*/ 991674 w 1775258"/>
                <a:gd name="connsiteY5" fmla="*/ 425003 h 1643666"/>
                <a:gd name="connsiteX6" fmla="*/ 991674 w 1775258"/>
                <a:gd name="connsiteY6" fmla="*/ 425003 h 1643666"/>
                <a:gd name="connsiteX7" fmla="*/ 1236373 w 1775258"/>
                <a:gd name="connsiteY7" fmla="*/ 682580 h 1643666"/>
                <a:gd name="connsiteX8" fmla="*/ 1506829 w 1775258"/>
                <a:gd name="connsiteY8" fmla="*/ 927279 h 1643666"/>
                <a:gd name="connsiteX9" fmla="*/ 1700012 w 1775258"/>
                <a:gd name="connsiteY9" fmla="*/ 1262130 h 1643666"/>
                <a:gd name="connsiteX10" fmla="*/ 1764406 w 1775258"/>
                <a:gd name="connsiteY10" fmla="*/ 1403797 h 1643666"/>
                <a:gd name="connsiteX11" fmla="*/ 1231722 w 1775258"/>
                <a:gd name="connsiteY11" fmla="*/ 1556197 h 1643666"/>
                <a:gd name="connsiteX12" fmla="*/ 425004 w 1775258"/>
                <a:gd name="connsiteY12" fmla="*/ 878983 h 1643666"/>
                <a:gd name="connsiteX0" fmla="*/ 425004 w 1764406"/>
                <a:gd name="connsiteY0" fmla="*/ 878983 h 1403797"/>
                <a:gd name="connsiteX1" fmla="*/ 150254 w 1764406"/>
                <a:gd name="connsiteY1" fmla="*/ 610673 h 1403797"/>
                <a:gd name="connsiteX2" fmla="*/ 128789 w 1764406"/>
                <a:gd name="connsiteY2" fmla="*/ 0 h 1403797"/>
                <a:gd name="connsiteX3" fmla="*/ 618187 w 1764406"/>
                <a:gd name="connsiteY3" fmla="*/ 12879 h 1403797"/>
                <a:gd name="connsiteX4" fmla="*/ 734096 w 1764406"/>
                <a:gd name="connsiteY4" fmla="*/ 64394 h 1403797"/>
                <a:gd name="connsiteX5" fmla="*/ 991674 w 1764406"/>
                <a:gd name="connsiteY5" fmla="*/ 425003 h 1403797"/>
                <a:gd name="connsiteX6" fmla="*/ 991674 w 1764406"/>
                <a:gd name="connsiteY6" fmla="*/ 425003 h 1403797"/>
                <a:gd name="connsiteX7" fmla="*/ 1236373 w 1764406"/>
                <a:gd name="connsiteY7" fmla="*/ 682580 h 1403797"/>
                <a:gd name="connsiteX8" fmla="*/ 1506829 w 1764406"/>
                <a:gd name="connsiteY8" fmla="*/ 927279 h 1403797"/>
                <a:gd name="connsiteX9" fmla="*/ 1700012 w 1764406"/>
                <a:gd name="connsiteY9" fmla="*/ 1262130 h 1403797"/>
                <a:gd name="connsiteX10" fmla="*/ 1764406 w 1764406"/>
                <a:gd name="connsiteY10" fmla="*/ 1403797 h 1403797"/>
                <a:gd name="connsiteX11" fmla="*/ 425004 w 1764406"/>
                <a:gd name="connsiteY11" fmla="*/ 878983 h 1403797"/>
                <a:gd name="connsiteX0" fmla="*/ 425004 w 1700012"/>
                <a:gd name="connsiteY0" fmla="*/ 878983 h 1262130"/>
                <a:gd name="connsiteX1" fmla="*/ 150254 w 1700012"/>
                <a:gd name="connsiteY1" fmla="*/ 610673 h 1262130"/>
                <a:gd name="connsiteX2" fmla="*/ 128789 w 1700012"/>
                <a:gd name="connsiteY2" fmla="*/ 0 h 1262130"/>
                <a:gd name="connsiteX3" fmla="*/ 618187 w 1700012"/>
                <a:gd name="connsiteY3" fmla="*/ 12879 h 1262130"/>
                <a:gd name="connsiteX4" fmla="*/ 734096 w 1700012"/>
                <a:gd name="connsiteY4" fmla="*/ 64394 h 1262130"/>
                <a:gd name="connsiteX5" fmla="*/ 991674 w 1700012"/>
                <a:gd name="connsiteY5" fmla="*/ 425003 h 1262130"/>
                <a:gd name="connsiteX6" fmla="*/ 991674 w 1700012"/>
                <a:gd name="connsiteY6" fmla="*/ 425003 h 1262130"/>
                <a:gd name="connsiteX7" fmla="*/ 1236373 w 1700012"/>
                <a:gd name="connsiteY7" fmla="*/ 682580 h 1262130"/>
                <a:gd name="connsiteX8" fmla="*/ 1506829 w 1700012"/>
                <a:gd name="connsiteY8" fmla="*/ 927279 h 1262130"/>
                <a:gd name="connsiteX9" fmla="*/ 1700012 w 1700012"/>
                <a:gd name="connsiteY9" fmla="*/ 1262130 h 1262130"/>
                <a:gd name="connsiteX10" fmla="*/ 425004 w 1700012"/>
                <a:gd name="connsiteY10" fmla="*/ 878983 h 1262130"/>
                <a:gd name="connsiteX0" fmla="*/ 425004 w 1506829"/>
                <a:gd name="connsiteY0" fmla="*/ 878983 h 960013"/>
                <a:gd name="connsiteX1" fmla="*/ 150254 w 1506829"/>
                <a:gd name="connsiteY1" fmla="*/ 610673 h 960013"/>
                <a:gd name="connsiteX2" fmla="*/ 128789 w 1506829"/>
                <a:gd name="connsiteY2" fmla="*/ 0 h 960013"/>
                <a:gd name="connsiteX3" fmla="*/ 618187 w 1506829"/>
                <a:gd name="connsiteY3" fmla="*/ 12879 h 960013"/>
                <a:gd name="connsiteX4" fmla="*/ 734096 w 1506829"/>
                <a:gd name="connsiteY4" fmla="*/ 64394 h 960013"/>
                <a:gd name="connsiteX5" fmla="*/ 991674 w 1506829"/>
                <a:gd name="connsiteY5" fmla="*/ 425003 h 960013"/>
                <a:gd name="connsiteX6" fmla="*/ 991674 w 1506829"/>
                <a:gd name="connsiteY6" fmla="*/ 425003 h 960013"/>
                <a:gd name="connsiteX7" fmla="*/ 1236373 w 1506829"/>
                <a:gd name="connsiteY7" fmla="*/ 682580 h 960013"/>
                <a:gd name="connsiteX8" fmla="*/ 1506829 w 1506829"/>
                <a:gd name="connsiteY8" fmla="*/ 927279 h 960013"/>
                <a:gd name="connsiteX9" fmla="*/ 425004 w 1506829"/>
                <a:gd name="connsiteY9" fmla="*/ 878983 h 960013"/>
                <a:gd name="connsiteX0" fmla="*/ 425004 w 1236373"/>
                <a:gd name="connsiteY0" fmla="*/ 878983 h 890967"/>
                <a:gd name="connsiteX1" fmla="*/ 150254 w 1236373"/>
                <a:gd name="connsiteY1" fmla="*/ 610673 h 890967"/>
                <a:gd name="connsiteX2" fmla="*/ 128789 w 1236373"/>
                <a:gd name="connsiteY2" fmla="*/ 0 h 890967"/>
                <a:gd name="connsiteX3" fmla="*/ 618187 w 1236373"/>
                <a:gd name="connsiteY3" fmla="*/ 12879 h 890967"/>
                <a:gd name="connsiteX4" fmla="*/ 734096 w 1236373"/>
                <a:gd name="connsiteY4" fmla="*/ 64394 h 890967"/>
                <a:gd name="connsiteX5" fmla="*/ 991674 w 1236373"/>
                <a:gd name="connsiteY5" fmla="*/ 425003 h 890967"/>
                <a:gd name="connsiteX6" fmla="*/ 991674 w 1236373"/>
                <a:gd name="connsiteY6" fmla="*/ 425003 h 890967"/>
                <a:gd name="connsiteX7" fmla="*/ 1236373 w 1236373"/>
                <a:gd name="connsiteY7" fmla="*/ 682580 h 890967"/>
                <a:gd name="connsiteX8" fmla="*/ 425004 w 1236373"/>
                <a:gd name="connsiteY8" fmla="*/ 878983 h 890967"/>
                <a:gd name="connsiteX0" fmla="*/ 425004 w 991674"/>
                <a:gd name="connsiteY0" fmla="*/ 878983 h 878983"/>
                <a:gd name="connsiteX1" fmla="*/ 150254 w 991674"/>
                <a:gd name="connsiteY1" fmla="*/ 610673 h 878983"/>
                <a:gd name="connsiteX2" fmla="*/ 128789 w 991674"/>
                <a:gd name="connsiteY2" fmla="*/ 0 h 878983"/>
                <a:gd name="connsiteX3" fmla="*/ 618187 w 991674"/>
                <a:gd name="connsiteY3" fmla="*/ 12879 h 878983"/>
                <a:gd name="connsiteX4" fmla="*/ 734096 w 991674"/>
                <a:gd name="connsiteY4" fmla="*/ 64394 h 878983"/>
                <a:gd name="connsiteX5" fmla="*/ 991674 w 991674"/>
                <a:gd name="connsiteY5" fmla="*/ 425003 h 878983"/>
                <a:gd name="connsiteX6" fmla="*/ 991674 w 991674"/>
                <a:gd name="connsiteY6" fmla="*/ 425003 h 878983"/>
                <a:gd name="connsiteX7" fmla="*/ 425004 w 991674"/>
                <a:gd name="connsiteY7" fmla="*/ 878983 h 87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1674" h="878983">
                  <a:moveTo>
                    <a:pt x="425004" y="878983"/>
                  </a:moveTo>
                  <a:cubicBezTo>
                    <a:pt x="523742" y="848932"/>
                    <a:pt x="230747" y="755560"/>
                    <a:pt x="150254" y="610673"/>
                  </a:cubicBezTo>
                  <a:cubicBezTo>
                    <a:pt x="182451" y="414270"/>
                    <a:pt x="0" y="10732"/>
                    <a:pt x="128789" y="0"/>
                  </a:cubicBezTo>
                  <a:cubicBezTo>
                    <a:pt x="291922" y="4293"/>
                    <a:pt x="455376" y="1778"/>
                    <a:pt x="618187" y="12879"/>
                  </a:cubicBezTo>
                  <a:cubicBezTo>
                    <a:pt x="682017" y="17231"/>
                    <a:pt x="688903" y="38570"/>
                    <a:pt x="734096" y="64394"/>
                  </a:cubicBezTo>
                  <a:cubicBezTo>
                    <a:pt x="796344" y="133081"/>
                    <a:pt x="948744" y="364902"/>
                    <a:pt x="991674" y="425003"/>
                  </a:cubicBezTo>
                  <a:lnTo>
                    <a:pt x="991674" y="425003"/>
                  </a:lnTo>
                  <a:cubicBezTo>
                    <a:pt x="897229" y="500666"/>
                    <a:pt x="565241" y="848038"/>
                    <a:pt x="425004" y="878983"/>
                  </a:cubicBezTo>
                  <a:close/>
                </a:path>
              </a:pathLst>
            </a:custGeom>
            <a:solidFill>
              <a:srgbClr val="A5002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8600" y="99060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Very high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itle 3"/>
          <p:cNvSpPr txBox="1">
            <a:spLocks/>
          </p:cNvSpPr>
          <p:nvPr/>
        </p:nvSpPr>
        <p:spPr>
          <a:xfrm>
            <a:off x="1371600" y="304800"/>
            <a:ext cx="6563139" cy="49221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REDD+? How will it work on the ground?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46231" y="901521"/>
            <a:ext cx="2899893" cy="4288665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899893" h="4288665">
                <a:moveTo>
                  <a:pt x="553792" y="193183"/>
                </a:moveTo>
                <a:cubicBezTo>
                  <a:pt x="652530" y="163132"/>
                  <a:pt x="785611" y="109470"/>
                  <a:pt x="888642" y="77273"/>
                </a:cubicBezTo>
                <a:cubicBezTo>
                  <a:pt x="965915" y="53662"/>
                  <a:pt x="1043188" y="10732"/>
                  <a:pt x="1171977" y="0"/>
                </a:cubicBezTo>
                <a:cubicBezTo>
                  <a:pt x="1335110" y="4293"/>
                  <a:pt x="1498564" y="1778"/>
                  <a:pt x="1661375" y="12879"/>
                </a:cubicBezTo>
                <a:cubicBezTo>
                  <a:pt x="1725205" y="17231"/>
                  <a:pt x="1732091" y="38570"/>
                  <a:pt x="1777284" y="64394"/>
                </a:cubicBezTo>
                <a:cubicBezTo>
                  <a:pt x="1839532" y="133081"/>
                  <a:pt x="1991932" y="364902"/>
                  <a:pt x="2034862" y="425003"/>
                </a:cubicBezTo>
                <a:lnTo>
                  <a:pt x="2034862" y="425003"/>
                </a:lnTo>
                <a:cubicBezTo>
                  <a:pt x="2075645" y="467932"/>
                  <a:pt x="2223753" y="628918"/>
                  <a:pt x="2279561" y="682580"/>
                </a:cubicBezTo>
                <a:cubicBezTo>
                  <a:pt x="2365420" y="766293"/>
                  <a:pt x="2492062" y="871471"/>
                  <a:pt x="2550017" y="927279"/>
                </a:cubicBezTo>
                <a:cubicBezTo>
                  <a:pt x="2627290" y="1023871"/>
                  <a:pt x="2700271" y="1182711"/>
                  <a:pt x="2743200" y="1262130"/>
                </a:cubicBezTo>
                <a:cubicBezTo>
                  <a:pt x="2756079" y="1292181"/>
                  <a:pt x="2792569" y="1371600"/>
                  <a:pt x="2807594" y="1403797"/>
                </a:cubicBezTo>
                <a:cubicBezTo>
                  <a:pt x="2831205" y="1457459"/>
                  <a:pt x="2869843" y="1545465"/>
                  <a:pt x="2884868" y="1584102"/>
                </a:cubicBezTo>
                <a:cubicBezTo>
                  <a:pt x="2899893" y="1654936"/>
                  <a:pt x="2899892" y="1772992"/>
                  <a:pt x="2897746" y="1828800"/>
                </a:cubicBezTo>
                <a:cubicBezTo>
                  <a:pt x="2891307" y="1908220"/>
                  <a:pt x="2861256" y="1959736"/>
                  <a:pt x="2846231" y="2060620"/>
                </a:cubicBezTo>
                <a:cubicBezTo>
                  <a:pt x="2834692" y="2256788"/>
                  <a:pt x="2842223" y="2260962"/>
                  <a:pt x="2807594" y="2434107"/>
                </a:cubicBezTo>
                <a:cubicBezTo>
                  <a:pt x="2798744" y="2478359"/>
                  <a:pt x="2793960" y="2507587"/>
                  <a:pt x="2781837" y="2550017"/>
                </a:cubicBezTo>
                <a:cubicBezTo>
                  <a:pt x="2762519" y="2601532"/>
                  <a:pt x="2708856" y="2704563"/>
                  <a:pt x="2691684" y="2743200"/>
                </a:cubicBezTo>
                <a:cubicBezTo>
                  <a:pt x="2684949" y="2754987"/>
                  <a:pt x="2684877" y="2769695"/>
                  <a:pt x="2678806" y="2781837"/>
                </a:cubicBezTo>
                <a:cubicBezTo>
                  <a:pt x="2642316" y="2824767"/>
                  <a:pt x="2552164" y="2887015"/>
                  <a:pt x="2472744" y="3000778"/>
                </a:cubicBezTo>
                <a:cubicBezTo>
                  <a:pt x="2401910" y="3099516"/>
                  <a:pt x="2251656" y="3369972"/>
                  <a:pt x="2202287" y="3464417"/>
                </a:cubicBezTo>
                <a:cubicBezTo>
                  <a:pt x="2146479" y="3584620"/>
                  <a:pt x="2170090" y="3640428"/>
                  <a:pt x="2137893" y="3721994"/>
                </a:cubicBezTo>
                <a:cubicBezTo>
                  <a:pt x="2109989" y="3786388"/>
                  <a:pt x="2045594" y="3900152"/>
                  <a:pt x="2009104" y="3953814"/>
                </a:cubicBezTo>
                <a:cubicBezTo>
                  <a:pt x="1980674" y="3985402"/>
                  <a:pt x="1944451" y="4009968"/>
                  <a:pt x="1918952" y="4043966"/>
                </a:cubicBezTo>
                <a:cubicBezTo>
                  <a:pt x="1873876" y="4082603"/>
                  <a:pt x="1785870" y="4157730"/>
                  <a:pt x="1738648" y="4185634"/>
                </a:cubicBezTo>
                <a:cubicBezTo>
                  <a:pt x="1674254" y="4219978"/>
                  <a:pt x="1614152" y="4232856"/>
                  <a:pt x="1532586" y="4250028"/>
                </a:cubicBezTo>
                <a:cubicBezTo>
                  <a:pt x="1468192" y="4262907"/>
                  <a:pt x="1337257" y="4284372"/>
                  <a:pt x="1249251" y="4288665"/>
                </a:cubicBezTo>
                <a:cubicBezTo>
                  <a:pt x="1167685" y="4284372"/>
                  <a:pt x="1085649" y="4285518"/>
                  <a:pt x="1004552" y="4275786"/>
                </a:cubicBezTo>
                <a:cubicBezTo>
                  <a:pt x="914400" y="4247882"/>
                  <a:pt x="800637" y="4189927"/>
                  <a:pt x="708338" y="4121240"/>
                </a:cubicBezTo>
                <a:cubicBezTo>
                  <a:pt x="639651" y="4063285"/>
                  <a:pt x="506569" y="3925910"/>
                  <a:pt x="450761" y="3863662"/>
                </a:cubicBezTo>
                <a:cubicBezTo>
                  <a:pt x="382074" y="3784242"/>
                  <a:pt x="345583" y="3717701"/>
                  <a:pt x="296214" y="3644721"/>
                </a:cubicBezTo>
                <a:cubicBezTo>
                  <a:pt x="259724" y="3591059"/>
                  <a:pt x="191036" y="3488028"/>
                  <a:pt x="154546" y="3425780"/>
                </a:cubicBezTo>
                <a:cubicBezTo>
                  <a:pt x="105177" y="3331335"/>
                  <a:pt x="19318" y="3181082"/>
                  <a:pt x="0" y="3078051"/>
                </a:cubicBezTo>
                <a:cubicBezTo>
                  <a:pt x="12879" y="2987899"/>
                  <a:pt x="23666" y="2897423"/>
                  <a:pt x="38637" y="2807594"/>
                </a:cubicBezTo>
                <a:cubicBezTo>
                  <a:pt x="62248" y="2745346"/>
                  <a:pt x="113764" y="2764665"/>
                  <a:pt x="141668" y="2704564"/>
                </a:cubicBezTo>
                <a:cubicBezTo>
                  <a:pt x="171719" y="2622998"/>
                  <a:pt x="203916" y="2395470"/>
                  <a:pt x="218941" y="2318197"/>
                </a:cubicBezTo>
                <a:cubicBezTo>
                  <a:pt x="240406" y="2195848"/>
                  <a:pt x="270456" y="2099257"/>
                  <a:pt x="270456" y="1970468"/>
                </a:cubicBezTo>
                <a:cubicBezTo>
                  <a:pt x="262143" y="1596368"/>
                  <a:pt x="314081" y="1688175"/>
                  <a:pt x="218941" y="1545465"/>
                </a:cubicBezTo>
                <a:cubicBezTo>
                  <a:pt x="195330" y="1442434"/>
                  <a:pt x="152400" y="1397358"/>
                  <a:pt x="128789" y="1352282"/>
                </a:cubicBezTo>
                <a:lnTo>
                  <a:pt x="51515" y="1081825"/>
                </a:lnTo>
                <a:cubicBezTo>
                  <a:pt x="38636" y="993819"/>
                  <a:pt x="0" y="856445"/>
                  <a:pt x="0" y="746975"/>
                </a:cubicBezTo>
                <a:cubicBezTo>
                  <a:pt x="12445" y="628746"/>
                  <a:pt x="5171" y="529279"/>
                  <a:pt x="51515" y="425003"/>
                </a:cubicBezTo>
                <a:cubicBezTo>
                  <a:pt x="100884" y="343437"/>
                  <a:pt x="212501" y="296215"/>
                  <a:pt x="296214" y="257578"/>
                </a:cubicBezTo>
                <a:cubicBezTo>
                  <a:pt x="354169" y="238260"/>
                  <a:pt x="485105" y="212501"/>
                  <a:pt x="553792" y="19318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10000" y="914400"/>
            <a:ext cx="1902138" cy="4288665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2138" h="4288665">
                <a:moveTo>
                  <a:pt x="470437" y="878983"/>
                </a:moveTo>
                <a:cubicBezTo>
                  <a:pt x="569175" y="848932"/>
                  <a:pt x="276180" y="755560"/>
                  <a:pt x="195687" y="610673"/>
                </a:cubicBezTo>
                <a:cubicBezTo>
                  <a:pt x="227884" y="414270"/>
                  <a:pt x="45433" y="10732"/>
                  <a:pt x="174222" y="0"/>
                </a:cubicBezTo>
                <a:cubicBezTo>
                  <a:pt x="337355" y="4293"/>
                  <a:pt x="500809" y="1778"/>
                  <a:pt x="663620" y="12879"/>
                </a:cubicBezTo>
                <a:cubicBezTo>
                  <a:pt x="727450" y="17231"/>
                  <a:pt x="734336" y="38570"/>
                  <a:pt x="779529" y="64394"/>
                </a:cubicBezTo>
                <a:cubicBezTo>
                  <a:pt x="841777" y="133081"/>
                  <a:pt x="994177" y="364902"/>
                  <a:pt x="1037107" y="425003"/>
                </a:cubicBezTo>
                <a:lnTo>
                  <a:pt x="1037107" y="425003"/>
                </a:lnTo>
                <a:cubicBezTo>
                  <a:pt x="1077890" y="467932"/>
                  <a:pt x="1225998" y="628918"/>
                  <a:pt x="1281806" y="682580"/>
                </a:cubicBezTo>
                <a:cubicBezTo>
                  <a:pt x="1367665" y="766293"/>
                  <a:pt x="1494307" y="871471"/>
                  <a:pt x="1552262" y="927279"/>
                </a:cubicBezTo>
                <a:cubicBezTo>
                  <a:pt x="1629535" y="1023871"/>
                  <a:pt x="1702516" y="1182711"/>
                  <a:pt x="1745445" y="1262130"/>
                </a:cubicBezTo>
                <a:cubicBezTo>
                  <a:pt x="1758324" y="1292181"/>
                  <a:pt x="1794814" y="1371600"/>
                  <a:pt x="1809839" y="1403797"/>
                </a:cubicBezTo>
                <a:cubicBezTo>
                  <a:pt x="1833450" y="1457459"/>
                  <a:pt x="1872088" y="1545465"/>
                  <a:pt x="1887113" y="1584102"/>
                </a:cubicBezTo>
                <a:cubicBezTo>
                  <a:pt x="1902138" y="1654936"/>
                  <a:pt x="1902137" y="1772992"/>
                  <a:pt x="1899991" y="1828800"/>
                </a:cubicBezTo>
                <a:cubicBezTo>
                  <a:pt x="1893552" y="1908220"/>
                  <a:pt x="1863501" y="1959736"/>
                  <a:pt x="1848476" y="2060620"/>
                </a:cubicBezTo>
                <a:cubicBezTo>
                  <a:pt x="1836937" y="2256788"/>
                  <a:pt x="1844468" y="2260962"/>
                  <a:pt x="1809839" y="2434107"/>
                </a:cubicBezTo>
                <a:cubicBezTo>
                  <a:pt x="1800989" y="2478359"/>
                  <a:pt x="1796205" y="2507587"/>
                  <a:pt x="1784082" y="2550017"/>
                </a:cubicBezTo>
                <a:cubicBezTo>
                  <a:pt x="1764764" y="2601532"/>
                  <a:pt x="1711101" y="2704563"/>
                  <a:pt x="1693929" y="2743200"/>
                </a:cubicBezTo>
                <a:cubicBezTo>
                  <a:pt x="1687194" y="2754987"/>
                  <a:pt x="1687122" y="2769695"/>
                  <a:pt x="1681051" y="2781837"/>
                </a:cubicBezTo>
                <a:cubicBezTo>
                  <a:pt x="1644561" y="2824767"/>
                  <a:pt x="1554409" y="2887015"/>
                  <a:pt x="1474989" y="3000778"/>
                </a:cubicBezTo>
                <a:cubicBezTo>
                  <a:pt x="1404155" y="3099516"/>
                  <a:pt x="1253901" y="3369972"/>
                  <a:pt x="1204532" y="3464417"/>
                </a:cubicBezTo>
                <a:cubicBezTo>
                  <a:pt x="1148724" y="3584620"/>
                  <a:pt x="1172335" y="3640428"/>
                  <a:pt x="1140138" y="3721994"/>
                </a:cubicBezTo>
                <a:cubicBezTo>
                  <a:pt x="1112234" y="3786388"/>
                  <a:pt x="1047839" y="3900152"/>
                  <a:pt x="1011349" y="3953814"/>
                </a:cubicBezTo>
                <a:cubicBezTo>
                  <a:pt x="982919" y="3985402"/>
                  <a:pt x="946696" y="4009968"/>
                  <a:pt x="921197" y="4043966"/>
                </a:cubicBezTo>
                <a:cubicBezTo>
                  <a:pt x="876121" y="4082603"/>
                  <a:pt x="788115" y="4157730"/>
                  <a:pt x="740893" y="4185634"/>
                </a:cubicBezTo>
                <a:cubicBezTo>
                  <a:pt x="676499" y="4219978"/>
                  <a:pt x="616397" y="4232856"/>
                  <a:pt x="534831" y="4250028"/>
                </a:cubicBezTo>
                <a:cubicBezTo>
                  <a:pt x="470437" y="4262907"/>
                  <a:pt x="339502" y="4284372"/>
                  <a:pt x="251496" y="4288665"/>
                </a:cubicBezTo>
                <a:cubicBezTo>
                  <a:pt x="169930" y="4284372"/>
                  <a:pt x="87894" y="4285518"/>
                  <a:pt x="6797" y="4275786"/>
                </a:cubicBezTo>
                <a:cubicBezTo>
                  <a:pt x="0" y="4214969"/>
                  <a:pt x="201948" y="4034129"/>
                  <a:pt x="210713" y="3923764"/>
                </a:cubicBezTo>
                <a:cubicBezTo>
                  <a:pt x="240764" y="3842198"/>
                  <a:pt x="44361" y="3690870"/>
                  <a:pt x="59386" y="3613597"/>
                </a:cubicBezTo>
                <a:cubicBezTo>
                  <a:pt x="80851" y="3491248"/>
                  <a:pt x="110901" y="3242257"/>
                  <a:pt x="110901" y="3113468"/>
                </a:cubicBezTo>
                <a:cubicBezTo>
                  <a:pt x="102588" y="2739368"/>
                  <a:pt x="383126" y="2831175"/>
                  <a:pt x="287986" y="2688465"/>
                </a:cubicBezTo>
                <a:cubicBezTo>
                  <a:pt x="264375" y="2585434"/>
                  <a:pt x="175296" y="2511381"/>
                  <a:pt x="197834" y="2266682"/>
                </a:cubicBezTo>
                <a:cubicBezTo>
                  <a:pt x="241479" y="2078865"/>
                  <a:pt x="349518" y="2086377"/>
                  <a:pt x="425360" y="1996225"/>
                </a:cubicBezTo>
                <a:cubicBezTo>
                  <a:pt x="412481" y="1908219"/>
                  <a:pt x="754845" y="1770845"/>
                  <a:pt x="754845" y="1661375"/>
                </a:cubicBezTo>
                <a:cubicBezTo>
                  <a:pt x="767290" y="1543146"/>
                  <a:pt x="379016" y="1443679"/>
                  <a:pt x="425360" y="1339403"/>
                </a:cubicBezTo>
                <a:cubicBezTo>
                  <a:pt x="377959" y="1209004"/>
                  <a:pt x="508716" y="1000438"/>
                  <a:pt x="470437" y="87898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762000" y="914400"/>
            <a:ext cx="3997817" cy="2289578"/>
            <a:chOff x="762000" y="914400"/>
            <a:chExt cx="3997817" cy="2289578"/>
          </a:xfrm>
        </p:grpSpPr>
        <p:sp>
          <p:nvSpPr>
            <p:cNvPr id="13" name="Freeform 12"/>
            <p:cNvSpPr/>
            <p:nvPr/>
          </p:nvSpPr>
          <p:spPr>
            <a:xfrm>
              <a:off x="3886200" y="914400"/>
              <a:ext cx="873617" cy="2289578"/>
            </a:xfrm>
            <a:custGeom>
              <a:avLst/>
              <a:gdLst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781837 w 2910625"/>
                <a:gd name="connsiteY28" fmla="*/ 1313645 h 4288665"/>
                <a:gd name="connsiteX29" fmla="*/ 2807594 w 2910625"/>
                <a:gd name="connsiteY29" fmla="*/ 1403797 h 4288665"/>
                <a:gd name="connsiteX30" fmla="*/ 2833352 w 2910625"/>
                <a:gd name="connsiteY30" fmla="*/ 1455313 h 4288665"/>
                <a:gd name="connsiteX31" fmla="*/ 2884868 w 2910625"/>
                <a:gd name="connsiteY31" fmla="*/ 1584102 h 4288665"/>
                <a:gd name="connsiteX32" fmla="*/ 2897746 w 2910625"/>
                <a:gd name="connsiteY32" fmla="*/ 1635617 h 4288665"/>
                <a:gd name="connsiteX33" fmla="*/ 2910625 w 2910625"/>
                <a:gd name="connsiteY33" fmla="*/ 1674254 h 4288665"/>
                <a:gd name="connsiteX34" fmla="*/ 2897746 w 2910625"/>
                <a:gd name="connsiteY34" fmla="*/ 1828800 h 4288665"/>
                <a:gd name="connsiteX35" fmla="*/ 2871989 w 2910625"/>
                <a:gd name="connsiteY35" fmla="*/ 1918952 h 4288665"/>
                <a:gd name="connsiteX36" fmla="*/ 2846231 w 2910625"/>
                <a:gd name="connsiteY36" fmla="*/ 2060620 h 4288665"/>
                <a:gd name="connsiteX37" fmla="*/ 2807594 w 2910625"/>
                <a:gd name="connsiteY37" fmla="*/ 2434107 h 4288665"/>
                <a:gd name="connsiteX38" fmla="*/ 2781837 w 2910625"/>
                <a:gd name="connsiteY38" fmla="*/ 2550017 h 4288665"/>
                <a:gd name="connsiteX39" fmla="*/ 2768958 w 2910625"/>
                <a:gd name="connsiteY39" fmla="*/ 2588654 h 4288665"/>
                <a:gd name="connsiteX40" fmla="*/ 2743200 w 2910625"/>
                <a:gd name="connsiteY40" fmla="*/ 2640169 h 4288665"/>
                <a:gd name="connsiteX41" fmla="*/ 2691684 w 2910625"/>
                <a:gd name="connsiteY41" fmla="*/ 2743200 h 4288665"/>
                <a:gd name="connsiteX42" fmla="*/ 2678806 w 2910625"/>
                <a:gd name="connsiteY42" fmla="*/ 2781837 h 4288665"/>
                <a:gd name="connsiteX43" fmla="*/ 2653048 w 2910625"/>
                <a:gd name="connsiteY43" fmla="*/ 2820473 h 4288665"/>
                <a:gd name="connsiteX44" fmla="*/ 2627290 w 2910625"/>
                <a:gd name="connsiteY44" fmla="*/ 2871989 h 4288665"/>
                <a:gd name="connsiteX45" fmla="*/ 2472744 w 2910625"/>
                <a:gd name="connsiteY45" fmla="*/ 3000778 h 4288665"/>
                <a:gd name="connsiteX46" fmla="*/ 2434107 w 2910625"/>
                <a:gd name="connsiteY46" fmla="*/ 3013656 h 4288665"/>
                <a:gd name="connsiteX47" fmla="*/ 2369713 w 2910625"/>
                <a:gd name="connsiteY47" fmla="*/ 3039414 h 4288665"/>
                <a:gd name="connsiteX48" fmla="*/ 2240924 w 2910625"/>
                <a:gd name="connsiteY48" fmla="*/ 3078051 h 4288665"/>
                <a:gd name="connsiteX49" fmla="*/ 2215166 w 2910625"/>
                <a:gd name="connsiteY49" fmla="*/ 3322749 h 4288665"/>
                <a:gd name="connsiteX50" fmla="*/ 2202287 w 2910625"/>
                <a:gd name="connsiteY50" fmla="*/ 3464417 h 4288665"/>
                <a:gd name="connsiteX51" fmla="*/ 2176530 w 2910625"/>
                <a:gd name="connsiteY51" fmla="*/ 3567448 h 4288665"/>
                <a:gd name="connsiteX52" fmla="*/ 2137893 w 2910625"/>
                <a:gd name="connsiteY52" fmla="*/ 3721994 h 4288665"/>
                <a:gd name="connsiteX53" fmla="*/ 2112135 w 2910625"/>
                <a:gd name="connsiteY53" fmla="*/ 3773510 h 4288665"/>
                <a:gd name="connsiteX54" fmla="*/ 2099256 w 2910625"/>
                <a:gd name="connsiteY54" fmla="*/ 3812147 h 4288665"/>
                <a:gd name="connsiteX55" fmla="*/ 2060620 w 2910625"/>
                <a:gd name="connsiteY55" fmla="*/ 3863662 h 4288665"/>
                <a:gd name="connsiteX56" fmla="*/ 2009104 w 2910625"/>
                <a:gd name="connsiteY56" fmla="*/ 3953814 h 4288665"/>
                <a:gd name="connsiteX57" fmla="*/ 1918952 w 2910625"/>
                <a:gd name="connsiteY57" fmla="*/ 4043966 h 4288665"/>
                <a:gd name="connsiteX58" fmla="*/ 1841679 w 2910625"/>
                <a:gd name="connsiteY58" fmla="*/ 4108361 h 4288665"/>
                <a:gd name="connsiteX59" fmla="*/ 1738648 w 2910625"/>
                <a:gd name="connsiteY59" fmla="*/ 4185634 h 4288665"/>
                <a:gd name="connsiteX60" fmla="*/ 1635617 w 2910625"/>
                <a:gd name="connsiteY60" fmla="*/ 4211392 h 4288665"/>
                <a:gd name="connsiteX61" fmla="*/ 1532586 w 2910625"/>
                <a:gd name="connsiteY61" fmla="*/ 4250028 h 4288665"/>
                <a:gd name="connsiteX62" fmla="*/ 1468192 w 2910625"/>
                <a:gd name="connsiteY62" fmla="*/ 4262907 h 4288665"/>
                <a:gd name="connsiteX63" fmla="*/ 1429555 w 2910625"/>
                <a:gd name="connsiteY63" fmla="*/ 4275786 h 4288665"/>
                <a:gd name="connsiteX64" fmla="*/ 1249251 w 2910625"/>
                <a:gd name="connsiteY64" fmla="*/ 4288665 h 4288665"/>
                <a:gd name="connsiteX65" fmla="*/ 1004552 w 2910625"/>
                <a:gd name="connsiteY65" fmla="*/ 4275786 h 4288665"/>
                <a:gd name="connsiteX66" fmla="*/ 862884 w 2910625"/>
                <a:gd name="connsiteY66" fmla="*/ 4211392 h 4288665"/>
                <a:gd name="connsiteX67" fmla="*/ 824248 w 2910625"/>
                <a:gd name="connsiteY67" fmla="*/ 4185634 h 4288665"/>
                <a:gd name="connsiteX68" fmla="*/ 785611 w 2910625"/>
                <a:gd name="connsiteY68" fmla="*/ 4146997 h 4288665"/>
                <a:gd name="connsiteX69" fmla="*/ 708338 w 2910625"/>
                <a:gd name="connsiteY69" fmla="*/ 4121240 h 4288665"/>
                <a:gd name="connsiteX70" fmla="*/ 669701 w 2910625"/>
                <a:gd name="connsiteY70" fmla="*/ 4082603 h 4288665"/>
                <a:gd name="connsiteX71" fmla="*/ 631065 w 2910625"/>
                <a:gd name="connsiteY71" fmla="*/ 4069724 h 4288665"/>
                <a:gd name="connsiteX72" fmla="*/ 540913 w 2910625"/>
                <a:gd name="connsiteY72" fmla="*/ 3979572 h 4288665"/>
                <a:gd name="connsiteX73" fmla="*/ 489397 w 2910625"/>
                <a:gd name="connsiteY73" fmla="*/ 3928056 h 4288665"/>
                <a:gd name="connsiteX74" fmla="*/ 450761 w 2910625"/>
                <a:gd name="connsiteY74" fmla="*/ 3863662 h 4288665"/>
                <a:gd name="connsiteX75" fmla="*/ 373487 w 2910625"/>
                <a:gd name="connsiteY75" fmla="*/ 3747752 h 4288665"/>
                <a:gd name="connsiteX76" fmla="*/ 296214 w 2910625"/>
                <a:gd name="connsiteY76" fmla="*/ 3644721 h 4288665"/>
                <a:gd name="connsiteX77" fmla="*/ 283335 w 2910625"/>
                <a:gd name="connsiteY77" fmla="*/ 3606085 h 4288665"/>
                <a:gd name="connsiteX78" fmla="*/ 244699 w 2910625"/>
                <a:gd name="connsiteY78" fmla="*/ 3554569 h 4288665"/>
                <a:gd name="connsiteX79" fmla="*/ 154546 w 2910625"/>
                <a:gd name="connsiteY79" fmla="*/ 3425780 h 4288665"/>
                <a:gd name="connsiteX80" fmla="*/ 77273 w 2910625"/>
                <a:gd name="connsiteY80" fmla="*/ 3271234 h 4288665"/>
                <a:gd name="connsiteX81" fmla="*/ 38637 w 2910625"/>
                <a:gd name="connsiteY81" fmla="*/ 3206840 h 4288665"/>
                <a:gd name="connsiteX82" fmla="*/ 0 w 2910625"/>
                <a:gd name="connsiteY82" fmla="*/ 3078051 h 4288665"/>
                <a:gd name="connsiteX83" fmla="*/ 38637 w 2910625"/>
                <a:gd name="connsiteY83" fmla="*/ 2807594 h 4288665"/>
                <a:gd name="connsiteX84" fmla="*/ 51515 w 2910625"/>
                <a:gd name="connsiteY84" fmla="*/ 2768958 h 4288665"/>
                <a:gd name="connsiteX85" fmla="*/ 90152 w 2910625"/>
                <a:gd name="connsiteY85" fmla="*/ 2730321 h 4288665"/>
                <a:gd name="connsiteX86" fmla="*/ 141668 w 2910625"/>
                <a:gd name="connsiteY86" fmla="*/ 2704564 h 4288665"/>
                <a:gd name="connsiteX87" fmla="*/ 180304 w 2910625"/>
                <a:gd name="connsiteY87" fmla="*/ 2678806 h 4288665"/>
                <a:gd name="connsiteX88" fmla="*/ 206062 w 2910625"/>
                <a:gd name="connsiteY88" fmla="*/ 2446986 h 4288665"/>
                <a:gd name="connsiteX89" fmla="*/ 218941 w 2910625"/>
                <a:gd name="connsiteY89" fmla="*/ 2318197 h 4288665"/>
                <a:gd name="connsiteX90" fmla="*/ 231820 w 2910625"/>
                <a:gd name="connsiteY90" fmla="*/ 2240924 h 4288665"/>
                <a:gd name="connsiteX91" fmla="*/ 257577 w 2910625"/>
                <a:gd name="connsiteY91" fmla="*/ 2163651 h 4288665"/>
                <a:gd name="connsiteX92" fmla="*/ 270456 w 2910625"/>
                <a:gd name="connsiteY92" fmla="*/ 1970468 h 4288665"/>
                <a:gd name="connsiteX93" fmla="*/ 218941 w 2910625"/>
                <a:gd name="connsiteY93" fmla="*/ 1545465 h 4288665"/>
                <a:gd name="connsiteX94" fmla="*/ 206062 w 2910625"/>
                <a:gd name="connsiteY94" fmla="*/ 1481071 h 4288665"/>
                <a:gd name="connsiteX95" fmla="*/ 128789 w 2910625"/>
                <a:gd name="connsiteY95" fmla="*/ 1352282 h 4288665"/>
                <a:gd name="connsiteX96" fmla="*/ 103031 w 2910625"/>
                <a:gd name="connsiteY96" fmla="*/ 1313645 h 4288665"/>
                <a:gd name="connsiteX97" fmla="*/ 77273 w 2910625"/>
                <a:gd name="connsiteY97" fmla="*/ 1275009 h 4288665"/>
                <a:gd name="connsiteX98" fmla="*/ 51515 w 2910625"/>
                <a:gd name="connsiteY98" fmla="*/ 1081825 h 4288665"/>
                <a:gd name="connsiteX99" fmla="*/ 38637 w 2910625"/>
                <a:gd name="connsiteY99" fmla="*/ 901521 h 4288665"/>
                <a:gd name="connsiteX100" fmla="*/ 25758 w 2910625"/>
                <a:gd name="connsiteY100" fmla="*/ 862885 h 4288665"/>
                <a:gd name="connsiteX101" fmla="*/ 0 w 2910625"/>
                <a:gd name="connsiteY101" fmla="*/ 746975 h 4288665"/>
                <a:gd name="connsiteX102" fmla="*/ 51515 w 2910625"/>
                <a:gd name="connsiteY102" fmla="*/ 425003 h 4288665"/>
                <a:gd name="connsiteX103" fmla="*/ 77273 w 2910625"/>
                <a:gd name="connsiteY103" fmla="*/ 386366 h 4288665"/>
                <a:gd name="connsiteX104" fmla="*/ 128789 w 2910625"/>
                <a:gd name="connsiteY104" fmla="*/ 347730 h 4288665"/>
                <a:gd name="connsiteX105" fmla="*/ 206062 w 2910625"/>
                <a:gd name="connsiteY105" fmla="*/ 309093 h 4288665"/>
                <a:gd name="connsiteX106" fmla="*/ 296214 w 2910625"/>
                <a:gd name="connsiteY106" fmla="*/ 257578 h 4288665"/>
                <a:gd name="connsiteX107" fmla="*/ 412124 w 2910625"/>
                <a:gd name="connsiteY107" fmla="*/ 206062 h 4288665"/>
                <a:gd name="connsiteX108" fmla="*/ 553792 w 2910625"/>
                <a:gd name="connsiteY108" fmla="*/ 193183 h 4288665"/>
                <a:gd name="connsiteX109" fmla="*/ 618186 w 2910625"/>
                <a:gd name="connsiteY10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807594 w 2910625"/>
                <a:gd name="connsiteY28" fmla="*/ 1403797 h 4288665"/>
                <a:gd name="connsiteX29" fmla="*/ 2833352 w 2910625"/>
                <a:gd name="connsiteY29" fmla="*/ 1455313 h 4288665"/>
                <a:gd name="connsiteX30" fmla="*/ 2884868 w 2910625"/>
                <a:gd name="connsiteY30" fmla="*/ 1584102 h 4288665"/>
                <a:gd name="connsiteX31" fmla="*/ 2897746 w 2910625"/>
                <a:gd name="connsiteY31" fmla="*/ 1635617 h 4288665"/>
                <a:gd name="connsiteX32" fmla="*/ 2910625 w 2910625"/>
                <a:gd name="connsiteY32" fmla="*/ 1674254 h 4288665"/>
                <a:gd name="connsiteX33" fmla="*/ 2897746 w 2910625"/>
                <a:gd name="connsiteY33" fmla="*/ 1828800 h 4288665"/>
                <a:gd name="connsiteX34" fmla="*/ 2871989 w 2910625"/>
                <a:gd name="connsiteY34" fmla="*/ 1918952 h 4288665"/>
                <a:gd name="connsiteX35" fmla="*/ 2846231 w 2910625"/>
                <a:gd name="connsiteY35" fmla="*/ 2060620 h 4288665"/>
                <a:gd name="connsiteX36" fmla="*/ 2807594 w 2910625"/>
                <a:gd name="connsiteY36" fmla="*/ 2434107 h 4288665"/>
                <a:gd name="connsiteX37" fmla="*/ 2781837 w 2910625"/>
                <a:gd name="connsiteY37" fmla="*/ 2550017 h 4288665"/>
                <a:gd name="connsiteX38" fmla="*/ 2768958 w 2910625"/>
                <a:gd name="connsiteY38" fmla="*/ 2588654 h 4288665"/>
                <a:gd name="connsiteX39" fmla="*/ 2743200 w 2910625"/>
                <a:gd name="connsiteY39" fmla="*/ 2640169 h 4288665"/>
                <a:gd name="connsiteX40" fmla="*/ 2691684 w 2910625"/>
                <a:gd name="connsiteY40" fmla="*/ 2743200 h 4288665"/>
                <a:gd name="connsiteX41" fmla="*/ 2678806 w 2910625"/>
                <a:gd name="connsiteY41" fmla="*/ 2781837 h 4288665"/>
                <a:gd name="connsiteX42" fmla="*/ 2653048 w 2910625"/>
                <a:gd name="connsiteY42" fmla="*/ 2820473 h 4288665"/>
                <a:gd name="connsiteX43" fmla="*/ 2627290 w 2910625"/>
                <a:gd name="connsiteY43" fmla="*/ 2871989 h 4288665"/>
                <a:gd name="connsiteX44" fmla="*/ 2472744 w 2910625"/>
                <a:gd name="connsiteY44" fmla="*/ 3000778 h 4288665"/>
                <a:gd name="connsiteX45" fmla="*/ 2434107 w 2910625"/>
                <a:gd name="connsiteY45" fmla="*/ 3013656 h 4288665"/>
                <a:gd name="connsiteX46" fmla="*/ 2369713 w 2910625"/>
                <a:gd name="connsiteY46" fmla="*/ 3039414 h 4288665"/>
                <a:gd name="connsiteX47" fmla="*/ 2240924 w 2910625"/>
                <a:gd name="connsiteY47" fmla="*/ 3078051 h 4288665"/>
                <a:gd name="connsiteX48" fmla="*/ 2215166 w 2910625"/>
                <a:gd name="connsiteY48" fmla="*/ 3322749 h 4288665"/>
                <a:gd name="connsiteX49" fmla="*/ 2202287 w 2910625"/>
                <a:gd name="connsiteY49" fmla="*/ 3464417 h 4288665"/>
                <a:gd name="connsiteX50" fmla="*/ 2176530 w 2910625"/>
                <a:gd name="connsiteY50" fmla="*/ 3567448 h 4288665"/>
                <a:gd name="connsiteX51" fmla="*/ 2137893 w 2910625"/>
                <a:gd name="connsiteY51" fmla="*/ 3721994 h 4288665"/>
                <a:gd name="connsiteX52" fmla="*/ 2112135 w 2910625"/>
                <a:gd name="connsiteY52" fmla="*/ 3773510 h 4288665"/>
                <a:gd name="connsiteX53" fmla="*/ 2099256 w 2910625"/>
                <a:gd name="connsiteY53" fmla="*/ 3812147 h 4288665"/>
                <a:gd name="connsiteX54" fmla="*/ 2060620 w 2910625"/>
                <a:gd name="connsiteY54" fmla="*/ 3863662 h 4288665"/>
                <a:gd name="connsiteX55" fmla="*/ 2009104 w 2910625"/>
                <a:gd name="connsiteY55" fmla="*/ 3953814 h 4288665"/>
                <a:gd name="connsiteX56" fmla="*/ 1918952 w 2910625"/>
                <a:gd name="connsiteY56" fmla="*/ 4043966 h 4288665"/>
                <a:gd name="connsiteX57" fmla="*/ 1841679 w 2910625"/>
                <a:gd name="connsiteY57" fmla="*/ 4108361 h 4288665"/>
                <a:gd name="connsiteX58" fmla="*/ 1738648 w 2910625"/>
                <a:gd name="connsiteY58" fmla="*/ 4185634 h 4288665"/>
                <a:gd name="connsiteX59" fmla="*/ 1635617 w 2910625"/>
                <a:gd name="connsiteY59" fmla="*/ 4211392 h 4288665"/>
                <a:gd name="connsiteX60" fmla="*/ 1532586 w 2910625"/>
                <a:gd name="connsiteY60" fmla="*/ 4250028 h 4288665"/>
                <a:gd name="connsiteX61" fmla="*/ 1468192 w 2910625"/>
                <a:gd name="connsiteY61" fmla="*/ 4262907 h 4288665"/>
                <a:gd name="connsiteX62" fmla="*/ 1429555 w 2910625"/>
                <a:gd name="connsiteY62" fmla="*/ 4275786 h 4288665"/>
                <a:gd name="connsiteX63" fmla="*/ 1249251 w 2910625"/>
                <a:gd name="connsiteY63" fmla="*/ 4288665 h 4288665"/>
                <a:gd name="connsiteX64" fmla="*/ 1004552 w 2910625"/>
                <a:gd name="connsiteY64" fmla="*/ 4275786 h 4288665"/>
                <a:gd name="connsiteX65" fmla="*/ 862884 w 2910625"/>
                <a:gd name="connsiteY65" fmla="*/ 4211392 h 4288665"/>
                <a:gd name="connsiteX66" fmla="*/ 824248 w 2910625"/>
                <a:gd name="connsiteY66" fmla="*/ 4185634 h 4288665"/>
                <a:gd name="connsiteX67" fmla="*/ 785611 w 2910625"/>
                <a:gd name="connsiteY67" fmla="*/ 4146997 h 4288665"/>
                <a:gd name="connsiteX68" fmla="*/ 708338 w 2910625"/>
                <a:gd name="connsiteY68" fmla="*/ 4121240 h 4288665"/>
                <a:gd name="connsiteX69" fmla="*/ 669701 w 2910625"/>
                <a:gd name="connsiteY69" fmla="*/ 4082603 h 4288665"/>
                <a:gd name="connsiteX70" fmla="*/ 631065 w 2910625"/>
                <a:gd name="connsiteY70" fmla="*/ 4069724 h 4288665"/>
                <a:gd name="connsiteX71" fmla="*/ 540913 w 2910625"/>
                <a:gd name="connsiteY71" fmla="*/ 3979572 h 4288665"/>
                <a:gd name="connsiteX72" fmla="*/ 489397 w 2910625"/>
                <a:gd name="connsiteY72" fmla="*/ 3928056 h 4288665"/>
                <a:gd name="connsiteX73" fmla="*/ 450761 w 2910625"/>
                <a:gd name="connsiteY73" fmla="*/ 3863662 h 4288665"/>
                <a:gd name="connsiteX74" fmla="*/ 373487 w 2910625"/>
                <a:gd name="connsiteY74" fmla="*/ 3747752 h 4288665"/>
                <a:gd name="connsiteX75" fmla="*/ 296214 w 2910625"/>
                <a:gd name="connsiteY75" fmla="*/ 3644721 h 4288665"/>
                <a:gd name="connsiteX76" fmla="*/ 283335 w 2910625"/>
                <a:gd name="connsiteY76" fmla="*/ 3606085 h 4288665"/>
                <a:gd name="connsiteX77" fmla="*/ 244699 w 2910625"/>
                <a:gd name="connsiteY77" fmla="*/ 3554569 h 4288665"/>
                <a:gd name="connsiteX78" fmla="*/ 154546 w 2910625"/>
                <a:gd name="connsiteY78" fmla="*/ 3425780 h 4288665"/>
                <a:gd name="connsiteX79" fmla="*/ 77273 w 2910625"/>
                <a:gd name="connsiteY79" fmla="*/ 3271234 h 4288665"/>
                <a:gd name="connsiteX80" fmla="*/ 38637 w 2910625"/>
                <a:gd name="connsiteY80" fmla="*/ 3206840 h 4288665"/>
                <a:gd name="connsiteX81" fmla="*/ 0 w 2910625"/>
                <a:gd name="connsiteY81" fmla="*/ 3078051 h 4288665"/>
                <a:gd name="connsiteX82" fmla="*/ 38637 w 2910625"/>
                <a:gd name="connsiteY82" fmla="*/ 2807594 h 4288665"/>
                <a:gd name="connsiteX83" fmla="*/ 51515 w 2910625"/>
                <a:gd name="connsiteY83" fmla="*/ 2768958 h 4288665"/>
                <a:gd name="connsiteX84" fmla="*/ 90152 w 2910625"/>
                <a:gd name="connsiteY84" fmla="*/ 2730321 h 4288665"/>
                <a:gd name="connsiteX85" fmla="*/ 141668 w 2910625"/>
                <a:gd name="connsiteY85" fmla="*/ 2704564 h 4288665"/>
                <a:gd name="connsiteX86" fmla="*/ 180304 w 2910625"/>
                <a:gd name="connsiteY86" fmla="*/ 2678806 h 4288665"/>
                <a:gd name="connsiteX87" fmla="*/ 206062 w 2910625"/>
                <a:gd name="connsiteY87" fmla="*/ 2446986 h 4288665"/>
                <a:gd name="connsiteX88" fmla="*/ 218941 w 2910625"/>
                <a:gd name="connsiteY88" fmla="*/ 2318197 h 4288665"/>
                <a:gd name="connsiteX89" fmla="*/ 231820 w 2910625"/>
                <a:gd name="connsiteY89" fmla="*/ 2240924 h 4288665"/>
                <a:gd name="connsiteX90" fmla="*/ 257577 w 2910625"/>
                <a:gd name="connsiteY90" fmla="*/ 2163651 h 4288665"/>
                <a:gd name="connsiteX91" fmla="*/ 270456 w 2910625"/>
                <a:gd name="connsiteY91" fmla="*/ 1970468 h 4288665"/>
                <a:gd name="connsiteX92" fmla="*/ 218941 w 2910625"/>
                <a:gd name="connsiteY92" fmla="*/ 1545465 h 4288665"/>
                <a:gd name="connsiteX93" fmla="*/ 206062 w 2910625"/>
                <a:gd name="connsiteY93" fmla="*/ 1481071 h 4288665"/>
                <a:gd name="connsiteX94" fmla="*/ 128789 w 2910625"/>
                <a:gd name="connsiteY94" fmla="*/ 1352282 h 4288665"/>
                <a:gd name="connsiteX95" fmla="*/ 103031 w 2910625"/>
                <a:gd name="connsiteY95" fmla="*/ 1313645 h 4288665"/>
                <a:gd name="connsiteX96" fmla="*/ 77273 w 2910625"/>
                <a:gd name="connsiteY96" fmla="*/ 1275009 h 4288665"/>
                <a:gd name="connsiteX97" fmla="*/ 51515 w 2910625"/>
                <a:gd name="connsiteY97" fmla="*/ 1081825 h 4288665"/>
                <a:gd name="connsiteX98" fmla="*/ 38637 w 2910625"/>
                <a:gd name="connsiteY98" fmla="*/ 901521 h 4288665"/>
                <a:gd name="connsiteX99" fmla="*/ 25758 w 2910625"/>
                <a:gd name="connsiteY99" fmla="*/ 862885 h 4288665"/>
                <a:gd name="connsiteX100" fmla="*/ 0 w 2910625"/>
                <a:gd name="connsiteY100" fmla="*/ 746975 h 4288665"/>
                <a:gd name="connsiteX101" fmla="*/ 51515 w 2910625"/>
                <a:gd name="connsiteY101" fmla="*/ 425003 h 4288665"/>
                <a:gd name="connsiteX102" fmla="*/ 77273 w 2910625"/>
                <a:gd name="connsiteY102" fmla="*/ 386366 h 4288665"/>
                <a:gd name="connsiteX103" fmla="*/ 128789 w 2910625"/>
                <a:gd name="connsiteY103" fmla="*/ 347730 h 4288665"/>
                <a:gd name="connsiteX104" fmla="*/ 206062 w 2910625"/>
                <a:gd name="connsiteY104" fmla="*/ 309093 h 4288665"/>
                <a:gd name="connsiteX105" fmla="*/ 296214 w 2910625"/>
                <a:gd name="connsiteY105" fmla="*/ 257578 h 4288665"/>
                <a:gd name="connsiteX106" fmla="*/ 412124 w 2910625"/>
                <a:gd name="connsiteY106" fmla="*/ 206062 h 4288665"/>
                <a:gd name="connsiteX107" fmla="*/ 553792 w 2910625"/>
                <a:gd name="connsiteY107" fmla="*/ 193183 h 4288665"/>
                <a:gd name="connsiteX108" fmla="*/ 618186 w 2910625"/>
                <a:gd name="connsiteY108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43200 w 2910625"/>
                <a:gd name="connsiteY26" fmla="*/ 1262130 h 4288665"/>
                <a:gd name="connsiteX27" fmla="*/ 2807594 w 2910625"/>
                <a:gd name="connsiteY27" fmla="*/ 1403797 h 4288665"/>
                <a:gd name="connsiteX28" fmla="*/ 2833352 w 2910625"/>
                <a:gd name="connsiteY28" fmla="*/ 1455313 h 4288665"/>
                <a:gd name="connsiteX29" fmla="*/ 2884868 w 2910625"/>
                <a:gd name="connsiteY29" fmla="*/ 1584102 h 4288665"/>
                <a:gd name="connsiteX30" fmla="*/ 2897746 w 2910625"/>
                <a:gd name="connsiteY30" fmla="*/ 1635617 h 4288665"/>
                <a:gd name="connsiteX31" fmla="*/ 2910625 w 2910625"/>
                <a:gd name="connsiteY31" fmla="*/ 1674254 h 4288665"/>
                <a:gd name="connsiteX32" fmla="*/ 2897746 w 2910625"/>
                <a:gd name="connsiteY32" fmla="*/ 1828800 h 4288665"/>
                <a:gd name="connsiteX33" fmla="*/ 2871989 w 2910625"/>
                <a:gd name="connsiteY33" fmla="*/ 1918952 h 4288665"/>
                <a:gd name="connsiteX34" fmla="*/ 2846231 w 2910625"/>
                <a:gd name="connsiteY34" fmla="*/ 2060620 h 4288665"/>
                <a:gd name="connsiteX35" fmla="*/ 2807594 w 2910625"/>
                <a:gd name="connsiteY35" fmla="*/ 2434107 h 4288665"/>
                <a:gd name="connsiteX36" fmla="*/ 2781837 w 2910625"/>
                <a:gd name="connsiteY36" fmla="*/ 2550017 h 4288665"/>
                <a:gd name="connsiteX37" fmla="*/ 2768958 w 2910625"/>
                <a:gd name="connsiteY37" fmla="*/ 2588654 h 4288665"/>
                <a:gd name="connsiteX38" fmla="*/ 2743200 w 2910625"/>
                <a:gd name="connsiteY38" fmla="*/ 2640169 h 4288665"/>
                <a:gd name="connsiteX39" fmla="*/ 2691684 w 2910625"/>
                <a:gd name="connsiteY39" fmla="*/ 2743200 h 4288665"/>
                <a:gd name="connsiteX40" fmla="*/ 2678806 w 2910625"/>
                <a:gd name="connsiteY40" fmla="*/ 2781837 h 4288665"/>
                <a:gd name="connsiteX41" fmla="*/ 2653048 w 2910625"/>
                <a:gd name="connsiteY41" fmla="*/ 2820473 h 4288665"/>
                <a:gd name="connsiteX42" fmla="*/ 2627290 w 2910625"/>
                <a:gd name="connsiteY42" fmla="*/ 2871989 h 4288665"/>
                <a:gd name="connsiteX43" fmla="*/ 2472744 w 2910625"/>
                <a:gd name="connsiteY43" fmla="*/ 3000778 h 4288665"/>
                <a:gd name="connsiteX44" fmla="*/ 2434107 w 2910625"/>
                <a:gd name="connsiteY44" fmla="*/ 3013656 h 4288665"/>
                <a:gd name="connsiteX45" fmla="*/ 2369713 w 2910625"/>
                <a:gd name="connsiteY45" fmla="*/ 3039414 h 4288665"/>
                <a:gd name="connsiteX46" fmla="*/ 2240924 w 2910625"/>
                <a:gd name="connsiteY46" fmla="*/ 3078051 h 4288665"/>
                <a:gd name="connsiteX47" fmla="*/ 2215166 w 2910625"/>
                <a:gd name="connsiteY47" fmla="*/ 3322749 h 4288665"/>
                <a:gd name="connsiteX48" fmla="*/ 2202287 w 2910625"/>
                <a:gd name="connsiteY48" fmla="*/ 3464417 h 4288665"/>
                <a:gd name="connsiteX49" fmla="*/ 2176530 w 2910625"/>
                <a:gd name="connsiteY49" fmla="*/ 3567448 h 4288665"/>
                <a:gd name="connsiteX50" fmla="*/ 2137893 w 2910625"/>
                <a:gd name="connsiteY50" fmla="*/ 3721994 h 4288665"/>
                <a:gd name="connsiteX51" fmla="*/ 2112135 w 2910625"/>
                <a:gd name="connsiteY51" fmla="*/ 3773510 h 4288665"/>
                <a:gd name="connsiteX52" fmla="*/ 2099256 w 2910625"/>
                <a:gd name="connsiteY52" fmla="*/ 3812147 h 4288665"/>
                <a:gd name="connsiteX53" fmla="*/ 2060620 w 2910625"/>
                <a:gd name="connsiteY53" fmla="*/ 3863662 h 4288665"/>
                <a:gd name="connsiteX54" fmla="*/ 2009104 w 2910625"/>
                <a:gd name="connsiteY54" fmla="*/ 3953814 h 4288665"/>
                <a:gd name="connsiteX55" fmla="*/ 1918952 w 2910625"/>
                <a:gd name="connsiteY55" fmla="*/ 4043966 h 4288665"/>
                <a:gd name="connsiteX56" fmla="*/ 1841679 w 2910625"/>
                <a:gd name="connsiteY56" fmla="*/ 4108361 h 4288665"/>
                <a:gd name="connsiteX57" fmla="*/ 1738648 w 2910625"/>
                <a:gd name="connsiteY57" fmla="*/ 4185634 h 4288665"/>
                <a:gd name="connsiteX58" fmla="*/ 1635617 w 2910625"/>
                <a:gd name="connsiteY58" fmla="*/ 4211392 h 4288665"/>
                <a:gd name="connsiteX59" fmla="*/ 1532586 w 2910625"/>
                <a:gd name="connsiteY59" fmla="*/ 4250028 h 4288665"/>
                <a:gd name="connsiteX60" fmla="*/ 1468192 w 2910625"/>
                <a:gd name="connsiteY60" fmla="*/ 4262907 h 4288665"/>
                <a:gd name="connsiteX61" fmla="*/ 1429555 w 2910625"/>
                <a:gd name="connsiteY61" fmla="*/ 4275786 h 4288665"/>
                <a:gd name="connsiteX62" fmla="*/ 1249251 w 2910625"/>
                <a:gd name="connsiteY62" fmla="*/ 4288665 h 4288665"/>
                <a:gd name="connsiteX63" fmla="*/ 1004552 w 2910625"/>
                <a:gd name="connsiteY63" fmla="*/ 4275786 h 4288665"/>
                <a:gd name="connsiteX64" fmla="*/ 862884 w 2910625"/>
                <a:gd name="connsiteY64" fmla="*/ 4211392 h 4288665"/>
                <a:gd name="connsiteX65" fmla="*/ 824248 w 2910625"/>
                <a:gd name="connsiteY65" fmla="*/ 4185634 h 4288665"/>
                <a:gd name="connsiteX66" fmla="*/ 785611 w 2910625"/>
                <a:gd name="connsiteY66" fmla="*/ 4146997 h 4288665"/>
                <a:gd name="connsiteX67" fmla="*/ 708338 w 2910625"/>
                <a:gd name="connsiteY67" fmla="*/ 4121240 h 4288665"/>
                <a:gd name="connsiteX68" fmla="*/ 669701 w 2910625"/>
                <a:gd name="connsiteY68" fmla="*/ 4082603 h 4288665"/>
                <a:gd name="connsiteX69" fmla="*/ 631065 w 2910625"/>
                <a:gd name="connsiteY69" fmla="*/ 4069724 h 4288665"/>
                <a:gd name="connsiteX70" fmla="*/ 540913 w 2910625"/>
                <a:gd name="connsiteY70" fmla="*/ 3979572 h 4288665"/>
                <a:gd name="connsiteX71" fmla="*/ 489397 w 2910625"/>
                <a:gd name="connsiteY71" fmla="*/ 3928056 h 4288665"/>
                <a:gd name="connsiteX72" fmla="*/ 450761 w 2910625"/>
                <a:gd name="connsiteY72" fmla="*/ 3863662 h 4288665"/>
                <a:gd name="connsiteX73" fmla="*/ 373487 w 2910625"/>
                <a:gd name="connsiteY73" fmla="*/ 3747752 h 4288665"/>
                <a:gd name="connsiteX74" fmla="*/ 296214 w 2910625"/>
                <a:gd name="connsiteY74" fmla="*/ 3644721 h 4288665"/>
                <a:gd name="connsiteX75" fmla="*/ 283335 w 2910625"/>
                <a:gd name="connsiteY75" fmla="*/ 3606085 h 4288665"/>
                <a:gd name="connsiteX76" fmla="*/ 244699 w 2910625"/>
                <a:gd name="connsiteY76" fmla="*/ 3554569 h 4288665"/>
                <a:gd name="connsiteX77" fmla="*/ 154546 w 2910625"/>
                <a:gd name="connsiteY77" fmla="*/ 3425780 h 4288665"/>
                <a:gd name="connsiteX78" fmla="*/ 77273 w 2910625"/>
                <a:gd name="connsiteY78" fmla="*/ 3271234 h 4288665"/>
                <a:gd name="connsiteX79" fmla="*/ 38637 w 2910625"/>
                <a:gd name="connsiteY79" fmla="*/ 3206840 h 4288665"/>
                <a:gd name="connsiteX80" fmla="*/ 0 w 2910625"/>
                <a:gd name="connsiteY80" fmla="*/ 3078051 h 4288665"/>
                <a:gd name="connsiteX81" fmla="*/ 38637 w 2910625"/>
                <a:gd name="connsiteY81" fmla="*/ 2807594 h 4288665"/>
                <a:gd name="connsiteX82" fmla="*/ 51515 w 2910625"/>
                <a:gd name="connsiteY82" fmla="*/ 2768958 h 4288665"/>
                <a:gd name="connsiteX83" fmla="*/ 90152 w 2910625"/>
                <a:gd name="connsiteY83" fmla="*/ 2730321 h 4288665"/>
                <a:gd name="connsiteX84" fmla="*/ 141668 w 2910625"/>
                <a:gd name="connsiteY84" fmla="*/ 2704564 h 4288665"/>
                <a:gd name="connsiteX85" fmla="*/ 180304 w 2910625"/>
                <a:gd name="connsiteY85" fmla="*/ 2678806 h 4288665"/>
                <a:gd name="connsiteX86" fmla="*/ 206062 w 2910625"/>
                <a:gd name="connsiteY86" fmla="*/ 2446986 h 4288665"/>
                <a:gd name="connsiteX87" fmla="*/ 218941 w 2910625"/>
                <a:gd name="connsiteY87" fmla="*/ 2318197 h 4288665"/>
                <a:gd name="connsiteX88" fmla="*/ 231820 w 2910625"/>
                <a:gd name="connsiteY88" fmla="*/ 2240924 h 4288665"/>
                <a:gd name="connsiteX89" fmla="*/ 257577 w 2910625"/>
                <a:gd name="connsiteY89" fmla="*/ 2163651 h 4288665"/>
                <a:gd name="connsiteX90" fmla="*/ 270456 w 2910625"/>
                <a:gd name="connsiteY90" fmla="*/ 1970468 h 4288665"/>
                <a:gd name="connsiteX91" fmla="*/ 218941 w 2910625"/>
                <a:gd name="connsiteY91" fmla="*/ 1545465 h 4288665"/>
                <a:gd name="connsiteX92" fmla="*/ 206062 w 2910625"/>
                <a:gd name="connsiteY92" fmla="*/ 1481071 h 4288665"/>
                <a:gd name="connsiteX93" fmla="*/ 128789 w 2910625"/>
                <a:gd name="connsiteY93" fmla="*/ 1352282 h 4288665"/>
                <a:gd name="connsiteX94" fmla="*/ 103031 w 2910625"/>
                <a:gd name="connsiteY94" fmla="*/ 1313645 h 4288665"/>
                <a:gd name="connsiteX95" fmla="*/ 77273 w 2910625"/>
                <a:gd name="connsiteY95" fmla="*/ 1275009 h 4288665"/>
                <a:gd name="connsiteX96" fmla="*/ 51515 w 2910625"/>
                <a:gd name="connsiteY96" fmla="*/ 1081825 h 4288665"/>
                <a:gd name="connsiteX97" fmla="*/ 38637 w 2910625"/>
                <a:gd name="connsiteY97" fmla="*/ 901521 h 4288665"/>
                <a:gd name="connsiteX98" fmla="*/ 25758 w 2910625"/>
                <a:gd name="connsiteY98" fmla="*/ 862885 h 4288665"/>
                <a:gd name="connsiteX99" fmla="*/ 0 w 2910625"/>
                <a:gd name="connsiteY99" fmla="*/ 746975 h 4288665"/>
                <a:gd name="connsiteX100" fmla="*/ 51515 w 2910625"/>
                <a:gd name="connsiteY100" fmla="*/ 425003 h 4288665"/>
                <a:gd name="connsiteX101" fmla="*/ 77273 w 2910625"/>
                <a:gd name="connsiteY101" fmla="*/ 386366 h 4288665"/>
                <a:gd name="connsiteX102" fmla="*/ 128789 w 2910625"/>
                <a:gd name="connsiteY102" fmla="*/ 347730 h 4288665"/>
                <a:gd name="connsiteX103" fmla="*/ 206062 w 2910625"/>
                <a:gd name="connsiteY103" fmla="*/ 309093 h 4288665"/>
                <a:gd name="connsiteX104" fmla="*/ 296214 w 2910625"/>
                <a:gd name="connsiteY104" fmla="*/ 257578 h 4288665"/>
                <a:gd name="connsiteX105" fmla="*/ 412124 w 2910625"/>
                <a:gd name="connsiteY105" fmla="*/ 206062 h 4288665"/>
                <a:gd name="connsiteX106" fmla="*/ 553792 w 2910625"/>
                <a:gd name="connsiteY106" fmla="*/ 193183 h 4288665"/>
                <a:gd name="connsiteX107" fmla="*/ 618186 w 2910625"/>
                <a:gd name="connsiteY107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43200 w 2910625"/>
                <a:gd name="connsiteY25" fmla="*/ 1262130 h 4288665"/>
                <a:gd name="connsiteX26" fmla="*/ 2807594 w 2910625"/>
                <a:gd name="connsiteY26" fmla="*/ 1403797 h 4288665"/>
                <a:gd name="connsiteX27" fmla="*/ 2833352 w 2910625"/>
                <a:gd name="connsiteY27" fmla="*/ 1455313 h 4288665"/>
                <a:gd name="connsiteX28" fmla="*/ 2884868 w 2910625"/>
                <a:gd name="connsiteY28" fmla="*/ 1584102 h 4288665"/>
                <a:gd name="connsiteX29" fmla="*/ 2897746 w 2910625"/>
                <a:gd name="connsiteY29" fmla="*/ 1635617 h 4288665"/>
                <a:gd name="connsiteX30" fmla="*/ 2910625 w 2910625"/>
                <a:gd name="connsiteY30" fmla="*/ 1674254 h 4288665"/>
                <a:gd name="connsiteX31" fmla="*/ 2897746 w 2910625"/>
                <a:gd name="connsiteY31" fmla="*/ 1828800 h 4288665"/>
                <a:gd name="connsiteX32" fmla="*/ 2871989 w 2910625"/>
                <a:gd name="connsiteY32" fmla="*/ 1918952 h 4288665"/>
                <a:gd name="connsiteX33" fmla="*/ 2846231 w 2910625"/>
                <a:gd name="connsiteY33" fmla="*/ 2060620 h 4288665"/>
                <a:gd name="connsiteX34" fmla="*/ 2807594 w 2910625"/>
                <a:gd name="connsiteY34" fmla="*/ 2434107 h 4288665"/>
                <a:gd name="connsiteX35" fmla="*/ 2781837 w 2910625"/>
                <a:gd name="connsiteY35" fmla="*/ 2550017 h 4288665"/>
                <a:gd name="connsiteX36" fmla="*/ 2768958 w 2910625"/>
                <a:gd name="connsiteY36" fmla="*/ 2588654 h 4288665"/>
                <a:gd name="connsiteX37" fmla="*/ 2743200 w 2910625"/>
                <a:gd name="connsiteY37" fmla="*/ 2640169 h 4288665"/>
                <a:gd name="connsiteX38" fmla="*/ 2691684 w 2910625"/>
                <a:gd name="connsiteY38" fmla="*/ 2743200 h 4288665"/>
                <a:gd name="connsiteX39" fmla="*/ 2678806 w 2910625"/>
                <a:gd name="connsiteY39" fmla="*/ 2781837 h 4288665"/>
                <a:gd name="connsiteX40" fmla="*/ 2653048 w 2910625"/>
                <a:gd name="connsiteY40" fmla="*/ 2820473 h 4288665"/>
                <a:gd name="connsiteX41" fmla="*/ 2627290 w 2910625"/>
                <a:gd name="connsiteY41" fmla="*/ 2871989 h 4288665"/>
                <a:gd name="connsiteX42" fmla="*/ 2472744 w 2910625"/>
                <a:gd name="connsiteY42" fmla="*/ 3000778 h 4288665"/>
                <a:gd name="connsiteX43" fmla="*/ 2434107 w 2910625"/>
                <a:gd name="connsiteY43" fmla="*/ 3013656 h 4288665"/>
                <a:gd name="connsiteX44" fmla="*/ 2369713 w 2910625"/>
                <a:gd name="connsiteY44" fmla="*/ 3039414 h 4288665"/>
                <a:gd name="connsiteX45" fmla="*/ 2240924 w 2910625"/>
                <a:gd name="connsiteY45" fmla="*/ 3078051 h 4288665"/>
                <a:gd name="connsiteX46" fmla="*/ 2215166 w 2910625"/>
                <a:gd name="connsiteY46" fmla="*/ 3322749 h 4288665"/>
                <a:gd name="connsiteX47" fmla="*/ 2202287 w 2910625"/>
                <a:gd name="connsiteY47" fmla="*/ 3464417 h 4288665"/>
                <a:gd name="connsiteX48" fmla="*/ 2176530 w 2910625"/>
                <a:gd name="connsiteY48" fmla="*/ 3567448 h 4288665"/>
                <a:gd name="connsiteX49" fmla="*/ 2137893 w 2910625"/>
                <a:gd name="connsiteY49" fmla="*/ 3721994 h 4288665"/>
                <a:gd name="connsiteX50" fmla="*/ 2112135 w 2910625"/>
                <a:gd name="connsiteY50" fmla="*/ 3773510 h 4288665"/>
                <a:gd name="connsiteX51" fmla="*/ 2099256 w 2910625"/>
                <a:gd name="connsiteY51" fmla="*/ 3812147 h 4288665"/>
                <a:gd name="connsiteX52" fmla="*/ 2060620 w 2910625"/>
                <a:gd name="connsiteY52" fmla="*/ 3863662 h 4288665"/>
                <a:gd name="connsiteX53" fmla="*/ 2009104 w 2910625"/>
                <a:gd name="connsiteY53" fmla="*/ 3953814 h 4288665"/>
                <a:gd name="connsiteX54" fmla="*/ 1918952 w 2910625"/>
                <a:gd name="connsiteY54" fmla="*/ 4043966 h 4288665"/>
                <a:gd name="connsiteX55" fmla="*/ 1841679 w 2910625"/>
                <a:gd name="connsiteY55" fmla="*/ 4108361 h 4288665"/>
                <a:gd name="connsiteX56" fmla="*/ 1738648 w 2910625"/>
                <a:gd name="connsiteY56" fmla="*/ 4185634 h 4288665"/>
                <a:gd name="connsiteX57" fmla="*/ 1635617 w 2910625"/>
                <a:gd name="connsiteY57" fmla="*/ 4211392 h 4288665"/>
                <a:gd name="connsiteX58" fmla="*/ 1532586 w 2910625"/>
                <a:gd name="connsiteY58" fmla="*/ 4250028 h 4288665"/>
                <a:gd name="connsiteX59" fmla="*/ 1468192 w 2910625"/>
                <a:gd name="connsiteY59" fmla="*/ 4262907 h 4288665"/>
                <a:gd name="connsiteX60" fmla="*/ 1429555 w 2910625"/>
                <a:gd name="connsiteY60" fmla="*/ 4275786 h 4288665"/>
                <a:gd name="connsiteX61" fmla="*/ 1249251 w 2910625"/>
                <a:gd name="connsiteY61" fmla="*/ 4288665 h 4288665"/>
                <a:gd name="connsiteX62" fmla="*/ 1004552 w 2910625"/>
                <a:gd name="connsiteY62" fmla="*/ 4275786 h 4288665"/>
                <a:gd name="connsiteX63" fmla="*/ 862884 w 2910625"/>
                <a:gd name="connsiteY63" fmla="*/ 4211392 h 4288665"/>
                <a:gd name="connsiteX64" fmla="*/ 824248 w 2910625"/>
                <a:gd name="connsiteY64" fmla="*/ 4185634 h 4288665"/>
                <a:gd name="connsiteX65" fmla="*/ 785611 w 2910625"/>
                <a:gd name="connsiteY65" fmla="*/ 4146997 h 4288665"/>
                <a:gd name="connsiteX66" fmla="*/ 708338 w 2910625"/>
                <a:gd name="connsiteY66" fmla="*/ 4121240 h 4288665"/>
                <a:gd name="connsiteX67" fmla="*/ 669701 w 2910625"/>
                <a:gd name="connsiteY67" fmla="*/ 4082603 h 4288665"/>
                <a:gd name="connsiteX68" fmla="*/ 631065 w 2910625"/>
                <a:gd name="connsiteY68" fmla="*/ 4069724 h 4288665"/>
                <a:gd name="connsiteX69" fmla="*/ 540913 w 2910625"/>
                <a:gd name="connsiteY69" fmla="*/ 3979572 h 4288665"/>
                <a:gd name="connsiteX70" fmla="*/ 489397 w 2910625"/>
                <a:gd name="connsiteY70" fmla="*/ 3928056 h 4288665"/>
                <a:gd name="connsiteX71" fmla="*/ 450761 w 2910625"/>
                <a:gd name="connsiteY71" fmla="*/ 3863662 h 4288665"/>
                <a:gd name="connsiteX72" fmla="*/ 373487 w 2910625"/>
                <a:gd name="connsiteY72" fmla="*/ 3747752 h 4288665"/>
                <a:gd name="connsiteX73" fmla="*/ 296214 w 2910625"/>
                <a:gd name="connsiteY73" fmla="*/ 3644721 h 4288665"/>
                <a:gd name="connsiteX74" fmla="*/ 283335 w 2910625"/>
                <a:gd name="connsiteY74" fmla="*/ 3606085 h 4288665"/>
                <a:gd name="connsiteX75" fmla="*/ 244699 w 2910625"/>
                <a:gd name="connsiteY75" fmla="*/ 3554569 h 4288665"/>
                <a:gd name="connsiteX76" fmla="*/ 154546 w 2910625"/>
                <a:gd name="connsiteY76" fmla="*/ 3425780 h 4288665"/>
                <a:gd name="connsiteX77" fmla="*/ 77273 w 2910625"/>
                <a:gd name="connsiteY77" fmla="*/ 3271234 h 4288665"/>
                <a:gd name="connsiteX78" fmla="*/ 38637 w 2910625"/>
                <a:gd name="connsiteY78" fmla="*/ 3206840 h 4288665"/>
                <a:gd name="connsiteX79" fmla="*/ 0 w 2910625"/>
                <a:gd name="connsiteY79" fmla="*/ 3078051 h 4288665"/>
                <a:gd name="connsiteX80" fmla="*/ 38637 w 2910625"/>
                <a:gd name="connsiteY80" fmla="*/ 2807594 h 4288665"/>
                <a:gd name="connsiteX81" fmla="*/ 51515 w 2910625"/>
                <a:gd name="connsiteY81" fmla="*/ 2768958 h 4288665"/>
                <a:gd name="connsiteX82" fmla="*/ 90152 w 2910625"/>
                <a:gd name="connsiteY82" fmla="*/ 2730321 h 4288665"/>
                <a:gd name="connsiteX83" fmla="*/ 141668 w 2910625"/>
                <a:gd name="connsiteY83" fmla="*/ 2704564 h 4288665"/>
                <a:gd name="connsiteX84" fmla="*/ 180304 w 2910625"/>
                <a:gd name="connsiteY84" fmla="*/ 2678806 h 4288665"/>
                <a:gd name="connsiteX85" fmla="*/ 206062 w 2910625"/>
                <a:gd name="connsiteY85" fmla="*/ 2446986 h 4288665"/>
                <a:gd name="connsiteX86" fmla="*/ 218941 w 2910625"/>
                <a:gd name="connsiteY86" fmla="*/ 2318197 h 4288665"/>
                <a:gd name="connsiteX87" fmla="*/ 231820 w 2910625"/>
                <a:gd name="connsiteY87" fmla="*/ 2240924 h 4288665"/>
                <a:gd name="connsiteX88" fmla="*/ 257577 w 2910625"/>
                <a:gd name="connsiteY88" fmla="*/ 2163651 h 4288665"/>
                <a:gd name="connsiteX89" fmla="*/ 270456 w 2910625"/>
                <a:gd name="connsiteY89" fmla="*/ 1970468 h 4288665"/>
                <a:gd name="connsiteX90" fmla="*/ 218941 w 2910625"/>
                <a:gd name="connsiteY90" fmla="*/ 1545465 h 4288665"/>
                <a:gd name="connsiteX91" fmla="*/ 206062 w 2910625"/>
                <a:gd name="connsiteY91" fmla="*/ 1481071 h 4288665"/>
                <a:gd name="connsiteX92" fmla="*/ 128789 w 2910625"/>
                <a:gd name="connsiteY92" fmla="*/ 1352282 h 4288665"/>
                <a:gd name="connsiteX93" fmla="*/ 103031 w 2910625"/>
                <a:gd name="connsiteY93" fmla="*/ 1313645 h 4288665"/>
                <a:gd name="connsiteX94" fmla="*/ 77273 w 2910625"/>
                <a:gd name="connsiteY94" fmla="*/ 1275009 h 4288665"/>
                <a:gd name="connsiteX95" fmla="*/ 51515 w 2910625"/>
                <a:gd name="connsiteY95" fmla="*/ 1081825 h 4288665"/>
                <a:gd name="connsiteX96" fmla="*/ 38637 w 2910625"/>
                <a:gd name="connsiteY96" fmla="*/ 901521 h 4288665"/>
                <a:gd name="connsiteX97" fmla="*/ 25758 w 2910625"/>
                <a:gd name="connsiteY97" fmla="*/ 862885 h 4288665"/>
                <a:gd name="connsiteX98" fmla="*/ 0 w 2910625"/>
                <a:gd name="connsiteY98" fmla="*/ 746975 h 4288665"/>
                <a:gd name="connsiteX99" fmla="*/ 51515 w 2910625"/>
                <a:gd name="connsiteY99" fmla="*/ 425003 h 4288665"/>
                <a:gd name="connsiteX100" fmla="*/ 77273 w 2910625"/>
                <a:gd name="connsiteY100" fmla="*/ 386366 h 4288665"/>
                <a:gd name="connsiteX101" fmla="*/ 128789 w 2910625"/>
                <a:gd name="connsiteY101" fmla="*/ 347730 h 4288665"/>
                <a:gd name="connsiteX102" fmla="*/ 206062 w 2910625"/>
                <a:gd name="connsiteY102" fmla="*/ 309093 h 4288665"/>
                <a:gd name="connsiteX103" fmla="*/ 296214 w 2910625"/>
                <a:gd name="connsiteY103" fmla="*/ 257578 h 4288665"/>
                <a:gd name="connsiteX104" fmla="*/ 412124 w 2910625"/>
                <a:gd name="connsiteY104" fmla="*/ 206062 h 4288665"/>
                <a:gd name="connsiteX105" fmla="*/ 553792 w 2910625"/>
                <a:gd name="connsiteY105" fmla="*/ 193183 h 4288665"/>
                <a:gd name="connsiteX106" fmla="*/ 618186 w 2910625"/>
                <a:gd name="connsiteY106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78806 w 2910625"/>
                <a:gd name="connsiteY23" fmla="*/ 1120462 h 4288665"/>
                <a:gd name="connsiteX24" fmla="*/ 2743200 w 2910625"/>
                <a:gd name="connsiteY24" fmla="*/ 1262130 h 4288665"/>
                <a:gd name="connsiteX25" fmla="*/ 2807594 w 2910625"/>
                <a:gd name="connsiteY25" fmla="*/ 1403797 h 4288665"/>
                <a:gd name="connsiteX26" fmla="*/ 2833352 w 2910625"/>
                <a:gd name="connsiteY26" fmla="*/ 1455313 h 4288665"/>
                <a:gd name="connsiteX27" fmla="*/ 2884868 w 2910625"/>
                <a:gd name="connsiteY27" fmla="*/ 1584102 h 4288665"/>
                <a:gd name="connsiteX28" fmla="*/ 2897746 w 2910625"/>
                <a:gd name="connsiteY28" fmla="*/ 1635617 h 4288665"/>
                <a:gd name="connsiteX29" fmla="*/ 2910625 w 2910625"/>
                <a:gd name="connsiteY29" fmla="*/ 1674254 h 4288665"/>
                <a:gd name="connsiteX30" fmla="*/ 2897746 w 2910625"/>
                <a:gd name="connsiteY30" fmla="*/ 1828800 h 4288665"/>
                <a:gd name="connsiteX31" fmla="*/ 2871989 w 2910625"/>
                <a:gd name="connsiteY31" fmla="*/ 1918952 h 4288665"/>
                <a:gd name="connsiteX32" fmla="*/ 2846231 w 2910625"/>
                <a:gd name="connsiteY32" fmla="*/ 2060620 h 4288665"/>
                <a:gd name="connsiteX33" fmla="*/ 2807594 w 2910625"/>
                <a:gd name="connsiteY33" fmla="*/ 2434107 h 4288665"/>
                <a:gd name="connsiteX34" fmla="*/ 2781837 w 2910625"/>
                <a:gd name="connsiteY34" fmla="*/ 2550017 h 4288665"/>
                <a:gd name="connsiteX35" fmla="*/ 2768958 w 2910625"/>
                <a:gd name="connsiteY35" fmla="*/ 2588654 h 4288665"/>
                <a:gd name="connsiteX36" fmla="*/ 2743200 w 2910625"/>
                <a:gd name="connsiteY36" fmla="*/ 2640169 h 4288665"/>
                <a:gd name="connsiteX37" fmla="*/ 2691684 w 2910625"/>
                <a:gd name="connsiteY37" fmla="*/ 2743200 h 4288665"/>
                <a:gd name="connsiteX38" fmla="*/ 2678806 w 2910625"/>
                <a:gd name="connsiteY38" fmla="*/ 2781837 h 4288665"/>
                <a:gd name="connsiteX39" fmla="*/ 2653048 w 2910625"/>
                <a:gd name="connsiteY39" fmla="*/ 2820473 h 4288665"/>
                <a:gd name="connsiteX40" fmla="*/ 2627290 w 2910625"/>
                <a:gd name="connsiteY40" fmla="*/ 2871989 h 4288665"/>
                <a:gd name="connsiteX41" fmla="*/ 2472744 w 2910625"/>
                <a:gd name="connsiteY41" fmla="*/ 3000778 h 4288665"/>
                <a:gd name="connsiteX42" fmla="*/ 2434107 w 2910625"/>
                <a:gd name="connsiteY42" fmla="*/ 3013656 h 4288665"/>
                <a:gd name="connsiteX43" fmla="*/ 2369713 w 2910625"/>
                <a:gd name="connsiteY43" fmla="*/ 3039414 h 4288665"/>
                <a:gd name="connsiteX44" fmla="*/ 2240924 w 2910625"/>
                <a:gd name="connsiteY44" fmla="*/ 3078051 h 4288665"/>
                <a:gd name="connsiteX45" fmla="*/ 2215166 w 2910625"/>
                <a:gd name="connsiteY45" fmla="*/ 3322749 h 4288665"/>
                <a:gd name="connsiteX46" fmla="*/ 2202287 w 2910625"/>
                <a:gd name="connsiteY46" fmla="*/ 3464417 h 4288665"/>
                <a:gd name="connsiteX47" fmla="*/ 2176530 w 2910625"/>
                <a:gd name="connsiteY47" fmla="*/ 3567448 h 4288665"/>
                <a:gd name="connsiteX48" fmla="*/ 2137893 w 2910625"/>
                <a:gd name="connsiteY48" fmla="*/ 3721994 h 4288665"/>
                <a:gd name="connsiteX49" fmla="*/ 2112135 w 2910625"/>
                <a:gd name="connsiteY49" fmla="*/ 3773510 h 4288665"/>
                <a:gd name="connsiteX50" fmla="*/ 2099256 w 2910625"/>
                <a:gd name="connsiteY50" fmla="*/ 3812147 h 4288665"/>
                <a:gd name="connsiteX51" fmla="*/ 2060620 w 2910625"/>
                <a:gd name="connsiteY51" fmla="*/ 3863662 h 4288665"/>
                <a:gd name="connsiteX52" fmla="*/ 2009104 w 2910625"/>
                <a:gd name="connsiteY52" fmla="*/ 3953814 h 4288665"/>
                <a:gd name="connsiteX53" fmla="*/ 1918952 w 2910625"/>
                <a:gd name="connsiteY53" fmla="*/ 4043966 h 4288665"/>
                <a:gd name="connsiteX54" fmla="*/ 1841679 w 2910625"/>
                <a:gd name="connsiteY54" fmla="*/ 4108361 h 4288665"/>
                <a:gd name="connsiteX55" fmla="*/ 1738648 w 2910625"/>
                <a:gd name="connsiteY55" fmla="*/ 4185634 h 4288665"/>
                <a:gd name="connsiteX56" fmla="*/ 1635617 w 2910625"/>
                <a:gd name="connsiteY56" fmla="*/ 4211392 h 4288665"/>
                <a:gd name="connsiteX57" fmla="*/ 1532586 w 2910625"/>
                <a:gd name="connsiteY57" fmla="*/ 4250028 h 4288665"/>
                <a:gd name="connsiteX58" fmla="*/ 1468192 w 2910625"/>
                <a:gd name="connsiteY58" fmla="*/ 4262907 h 4288665"/>
                <a:gd name="connsiteX59" fmla="*/ 1429555 w 2910625"/>
                <a:gd name="connsiteY59" fmla="*/ 4275786 h 4288665"/>
                <a:gd name="connsiteX60" fmla="*/ 1249251 w 2910625"/>
                <a:gd name="connsiteY60" fmla="*/ 4288665 h 4288665"/>
                <a:gd name="connsiteX61" fmla="*/ 1004552 w 2910625"/>
                <a:gd name="connsiteY61" fmla="*/ 4275786 h 4288665"/>
                <a:gd name="connsiteX62" fmla="*/ 862884 w 2910625"/>
                <a:gd name="connsiteY62" fmla="*/ 4211392 h 4288665"/>
                <a:gd name="connsiteX63" fmla="*/ 824248 w 2910625"/>
                <a:gd name="connsiteY63" fmla="*/ 4185634 h 4288665"/>
                <a:gd name="connsiteX64" fmla="*/ 785611 w 2910625"/>
                <a:gd name="connsiteY64" fmla="*/ 4146997 h 4288665"/>
                <a:gd name="connsiteX65" fmla="*/ 708338 w 2910625"/>
                <a:gd name="connsiteY65" fmla="*/ 4121240 h 4288665"/>
                <a:gd name="connsiteX66" fmla="*/ 669701 w 2910625"/>
                <a:gd name="connsiteY66" fmla="*/ 4082603 h 4288665"/>
                <a:gd name="connsiteX67" fmla="*/ 631065 w 2910625"/>
                <a:gd name="connsiteY67" fmla="*/ 4069724 h 4288665"/>
                <a:gd name="connsiteX68" fmla="*/ 540913 w 2910625"/>
                <a:gd name="connsiteY68" fmla="*/ 3979572 h 4288665"/>
                <a:gd name="connsiteX69" fmla="*/ 489397 w 2910625"/>
                <a:gd name="connsiteY69" fmla="*/ 3928056 h 4288665"/>
                <a:gd name="connsiteX70" fmla="*/ 450761 w 2910625"/>
                <a:gd name="connsiteY70" fmla="*/ 3863662 h 4288665"/>
                <a:gd name="connsiteX71" fmla="*/ 373487 w 2910625"/>
                <a:gd name="connsiteY71" fmla="*/ 3747752 h 4288665"/>
                <a:gd name="connsiteX72" fmla="*/ 296214 w 2910625"/>
                <a:gd name="connsiteY72" fmla="*/ 3644721 h 4288665"/>
                <a:gd name="connsiteX73" fmla="*/ 283335 w 2910625"/>
                <a:gd name="connsiteY73" fmla="*/ 3606085 h 4288665"/>
                <a:gd name="connsiteX74" fmla="*/ 244699 w 2910625"/>
                <a:gd name="connsiteY74" fmla="*/ 3554569 h 4288665"/>
                <a:gd name="connsiteX75" fmla="*/ 154546 w 2910625"/>
                <a:gd name="connsiteY75" fmla="*/ 3425780 h 4288665"/>
                <a:gd name="connsiteX76" fmla="*/ 77273 w 2910625"/>
                <a:gd name="connsiteY76" fmla="*/ 3271234 h 4288665"/>
                <a:gd name="connsiteX77" fmla="*/ 38637 w 2910625"/>
                <a:gd name="connsiteY77" fmla="*/ 3206840 h 4288665"/>
                <a:gd name="connsiteX78" fmla="*/ 0 w 2910625"/>
                <a:gd name="connsiteY78" fmla="*/ 3078051 h 4288665"/>
                <a:gd name="connsiteX79" fmla="*/ 38637 w 2910625"/>
                <a:gd name="connsiteY79" fmla="*/ 2807594 h 4288665"/>
                <a:gd name="connsiteX80" fmla="*/ 51515 w 2910625"/>
                <a:gd name="connsiteY80" fmla="*/ 2768958 h 4288665"/>
                <a:gd name="connsiteX81" fmla="*/ 90152 w 2910625"/>
                <a:gd name="connsiteY81" fmla="*/ 2730321 h 4288665"/>
                <a:gd name="connsiteX82" fmla="*/ 141668 w 2910625"/>
                <a:gd name="connsiteY82" fmla="*/ 2704564 h 4288665"/>
                <a:gd name="connsiteX83" fmla="*/ 180304 w 2910625"/>
                <a:gd name="connsiteY83" fmla="*/ 2678806 h 4288665"/>
                <a:gd name="connsiteX84" fmla="*/ 206062 w 2910625"/>
                <a:gd name="connsiteY84" fmla="*/ 2446986 h 4288665"/>
                <a:gd name="connsiteX85" fmla="*/ 218941 w 2910625"/>
                <a:gd name="connsiteY85" fmla="*/ 2318197 h 4288665"/>
                <a:gd name="connsiteX86" fmla="*/ 231820 w 2910625"/>
                <a:gd name="connsiteY86" fmla="*/ 2240924 h 4288665"/>
                <a:gd name="connsiteX87" fmla="*/ 257577 w 2910625"/>
                <a:gd name="connsiteY87" fmla="*/ 2163651 h 4288665"/>
                <a:gd name="connsiteX88" fmla="*/ 270456 w 2910625"/>
                <a:gd name="connsiteY88" fmla="*/ 1970468 h 4288665"/>
                <a:gd name="connsiteX89" fmla="*/ 218941 w 2910625"/>
                <a:gd name="connsiteY89" fmla="*/ 1545465 h 4288665"/>
                <a:gd name="connsiteX90" fmla="*/ 206062 w 2910625"/>
                <a:gd name="connsiteY90" fmla="*/ 1481071 h 4288665"/>
                <a:gd name="connsiteX91" fmla="*/ 128789 w 2910625"/>
                <a:gd name="connsiteY91" fmla="*/ 1352282 h 4288665"/>
                <a:gd name="connsiteX92" fmla="*/ 103031 w 2910625"/>
                <a:gd name="connsiteY92" fmla="*/ 1313645 h 4288665"/>
                <a:gd name="connsiteX93" fmla="*/ 77273 w 2910625"/>
                <a:gd name="connsiteY93" fmla="*/ 1275009 h 4288665"/>
                <a:gd name="connsiteX94" fmla="*/ 51515 w 2910625"/>
                <a:gd name="connsiteY94" fmla="*/ 1081825 h 4288665"/>
                <a:gd name="connsiteX95" fmla="*/ 38637 w 2910625"/>
                <a:gd name="connsiteY95" fmla="*/ 901521 h 4288665"/>
                <a:gd name="connsiteX96" fmla="*/ 25758 w 2910625"/>
                <a:gd name="connsiteY96" fmla="*/ 862885 h 4288665"/>
                <a:gd name="connsiteX97" fmla="*/ 0 w 2910625"/>
                <a:gd name="connsiteY97" fmla="*/ 746975 h 4288665"/>
                <a:gd name="connsiteX98" fmla="*/ 51515 w 2910625"/>
                <a:gd name="connsiteY98" fmla="*/ 425003 h 4288665"/>
                <a:gd name="connsiteX99" fmla="*/ 77273 w 2910625"/>
                <a:gd name="connsiteY99" fmla="*/ 386366 h 4288665"/>
                <a:gd name="connsiteX100" fmla="*/ 128789 w 2910625"/>
                <a:gd name="connsiteY100" fmla="*/ 347730 h 4288665"/>
                <a:gd name="connsiteX101" fmla="*/ 206062 w 2910625"/>
                <a:gd name="connsiteY101" fmla="*/ 309093 h 4288665"/>
                <a:gd name="connsiteX102" fmla="*/ 296214 w 2910625"/>
                <a:gd name="connsiteY102" fmla="*/ 257578 h 4288665"/>
                <a:gd name="connsiteX103" fmla="*/ 412124 w 2910625"/>
                <a:gd name="connsiteY103" fmla="*/ 206062 h 4288665"/>
                <a:gd name="connsiteX104" fmla="*/ 553792 w 2910625"/>
                <a:gd name="connsiteY104" fmla="*/ 193183 h 4288665"/>
                <a:gd name="connsiteX105" fmla="*/ 618186 w 2910625"/>
                <a:gd name="connsiteY105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79561 w 2910625"/>
                <a:gd name="connsiteY17" fmla="*/ 682580 h 4288665"/>
                <a:gd name="connsiteX18" fmla="*/ 2369713 w 2910625"/>
                <a:gd name="connsiteY18" fmla="*/ 746975 h 4288665"/>
                <a:gd name="connsiteX19" fmla="*/ 2421228 w 2910625"/>
                <a:gd name="connsiteY19" fmla="*/ 772733 h 4288665"/>
                <a:gd name="connsiteX20" fmla="*/ 2550017 w 2910625"/>
                <a:gd name="connsiteY20" fmla="*/ 927279 h 4288665"/>
                <a:gd name="connsiteX21" fmla="*/ 2627290 w 2910625"/>
                <a:gd name="connsiteY21" fmla="*/ 1017431 h 4288665"/>
                <a:gd name="connsiteX22" fmla="*/ 2678806 w 2910625"/>
                <a:gd name="connsiteY22" fmla="*/ 1120462 h 4288665"/>
                <a:gd name="connsiteX23" fmla="*/ 2743200 w 2910625"/>
                <a:gd name="connsiteY23" fmla="*/ 1262130 h 4288665"/>
                <a:gd name="connsiteX24" fmla="*/ 2807594 w 2910625"/>
                <a:gd name="connsiteY24" fmla="*/ 1403797 h 4288665"/>
                <a:gd name="connsiteX25" fmla="*/ 2833352 w 2910625"/>
                <a:gd name="connsiteY25" fmla="*/ 1455313 h 4288665"/>
                <a:gd name="connsiteX26" fmla="*/ 2884868 w 2910625"/>
                <a:gd name="connsiteY26" fmla="*/ 1584102 h 4288665"/>
                <a:gd name="connsiteX27" fmla="*/ 2897746 w 2910625"/>
                <a:gd name="connsiteY27" fmla="*/ 1635617 h 4288665"/>
                <a:gd name="connsiteX28" fmla="*/ 2910625 w 2910625"/>
                <a:gd name="connsiteY28" fmla="*/ 1674254 h 4288665"/>
                <a:gd name="connsiteX29" fmla="*/ 2897746 w 2910625"/>
                <a:gd name="connsiteY29" fmla="*/ 1828800 h 4288665"/>
                <a:gd name="connsiteX30" fmla="*/ 2871989 w 2910625"/>
                <a:gd name="connsiteY30" fmla="*/ 1918952 h 4288665"/>
                <a:gd name="connsiteX31" fmla="*/ 2846231 w 2910625"/>
                <a:gd name="connsiteY31" fmla="*/ 2060620 h 4288665"/>
                <a:gd name="connsiteX32" fmla="*/ 2807594 w 2910625"/>
                <a:gd name="connsiteY32" fmla="*/ 2434107 h 4288665"/>
                <a:gd name="connsiteX33" fmla="*/ 2781837 w 2910625"/>
                <a:gd name="connsiteY33" fmla="*/ 2550017 h 4288665"/>
                <a:gd name="connsiteX34" fmla="*/ 2768958 w 2910625"/>
                <a:gd name="connsiteY34" fmla="*/ 2588654 h 4288665"/>
                <a:gd name="connsiteX35" fmla="*/ 2743200 w 2910625"/>
                <a:gd name="connsiteY35" fmla="*/ 2640169 h 4288665"/>
                <a:gd name="connsiteX36" fmla="*/ 2691684 w 2910625"/>
                <a:gd name="connsiteY36" fmla="*/ 2743200 h 4288665"/>
                <a:gd name="connsiteX37" fmla="*/ 2678806 w 2910625"/>
                <a:gd name="connsiteY37" fmla="*/ 2781837 h 4288665"/>
                <a:gd name="connsiteX38" fmla="*/ 2653048 w 2910625"/>
                <a:gd name="connsiteY38" fmla="*/ 2820473 h 4288665"/>
                <a:gd name="connsiteX39" fmla="*/ 2627290 w 2910625"/>
                <a:gd name="connsiteY39" fmla="*/ 2871989 h 4288665"/>
                <a:gd name="connsiteX40" fmla="*/ 2472744 w 2910625"/>
                <a:gd name="connsiteY40" fmla="*/ 3000778 h 4288665"/>
                <a:gd name="connsiteX41" fmla="*/ 2434107 w 2910625"/>
                <a:gd name="connsiteY41" fmla="*/ 3013656 h 4288665"/>
                <a:gd name="connsiteX42" fmla="*/ 2369713 w 2910625"/>
                <a:gd name="connsiteY42" fmla="*/ 3039414 h 4288665"/>
                <a:gd name="connsiteX43" fmla="*/ 2240924 w 2910625"/>
                <a:gd name="connsiteY43" fmla="*/ 3078051 h 4288665"/>
                <a:gd name="connsiteX44" fmla="*/ 2215166 w 2910625"/>
                <a:gd name="connsiteY44" fmla="*/ 3322749 h 4288665"/>
                <a:gd name="connsiteX45" fmla="*/ 2202287 w 2910625"/>
                <a:gd name="connsiteY45" fmla="*/ 3464417 h 4288665"/>
                <a:gd name="connsiteX46" fmla="*/ 2176530 w 2910625"/>
                <a:gd name="connsiteY46" fmla="*/ 3567448 h 4288665"/>
                <a:gd name="connsiteX47" fmla="*/ 2137893 w 2910625"/>
                <a:gd name="connsiteY47" fmla="*/ 3721994 h 4288665"/>
                <a:gd name="connsiteX48" fmla="*/ 2112135 w 2910625"/>
                <a:gd name="connsiteY48" fmla="*/ 3773510 h 4288665"/>
                <a:gd name="connsiteX49" fmla="*/ 2099256 w 2910625"/>
                <a:gd name="connsiteY49" fmla="*/ 3812147 h 4288665"/>
                <a:gd name="connsiteX50" fmla="*/ 2060620 w 2910625"/>
                <a:gd name="connsiteY50" fmla="*/ 3863662 h 4288665"/>
                <a:gd name="connsiteX51" fmla="*/ 2009104 w 2910625"/>
                <a:gd name="connsiteY51" fmla="*/ 3953814 h 4288665"/>
                <a:gd name="connsiteX52" fmla="*/ 1918952 w 2910625"/>
                <a:gd name="connsiteY52" fmla="*/ 4043966 h 4288665"/>
                <a:gd name="connsiteX53" fmla="*/ 1841679 w 2910625"/>
                <a:gd name="connsiteY53" fmla="*/ 4108361 h 4288665"/>
                <a:gd name="connsiteX54" fmla="*/ 1738648 w 2910625"/>
                <a:gd name="connsiteY54" fmla="*/ 4185634 h 4288665"/>
                <a:gd name="connsiteX55" fmla="*/ 1635617 w 2910625"/>
                <a:gd name="connsiteY55" fmla="*/ 4211392 h 4288665"/>
                <a:gd name="connsiteX56" fmla="*/ 1532586 w 2910625"/>
                <a:gd name="connsiteY56" fmla="*/ 4250028 h 4288665"/>
                <a:gd name="connsiteX57" fmla="*/ 1468192 w 2910625"/>
                <a:gd name="connsiteY57" fmla="*/ 4262907 h 4288665"/>
                <a:gd name="connsiteX58" fmla="*/ 1429555 w 2910625"/>
                <a:gd name="connsiteY58" fmla="*/ 4275786 h 4288665"/>
                <a:gd name="connsiteX59" fmla="*/ 1249251 w 2910625"/>
                <a:gd name="connsiteY59" fmla="*/ 4288665 h 4288665"/>
                <a:gd name="connsiteX60" fmla="*/ 1004552 w 2910625"/>
                <a:gd name="connsiteY60" fmla="*/ 4275786 h 4288665"/>
                <a:gd name="connsiteX61" fmla="*/ 862884 w 2910625"/>
                <a:gd name="connsiteY61" fmla="*/ 4211392 h 4288665"/>
                <a:gd name="connsiteX62" fmla="*/ 824248 w 2910625"/>
                <a:gd name="connsiteY62" fmla="*/ 4185634 h 4288665"/>
                <a:gd name="connsiteX63" fmla="*/ 785611 w 2910625"/>
                <a:gd name="connsiteY63" fmla="*/ 4146997 h 4288665"/>
                <a:gd name="connsiteX64" fmla="*/ 708338 w 2910625"/>
                <a:gd name="connsiteY64" fmla="*/ 4121240 h 4288665"/>
                <a:gd name="connsiteX65" fmla="*/ 669701 w 2910625"/>
                <a:gd name="connsiteY65" fmla="*/ 4082603 h 4288665"/>
                <a:gd name="connsiteX66" fmla="*/ 631065 w 2910625"/>
                <a:gd name="connsiteY66" fmla="*/ 4069724 h 4288665"/>
                <a:gd name="connsiteX67" fmla="*/ 540913 w 2910625"/>
                <a:gd name="connsiteY67" fmla="*/ 3979572 h 4288665"/>
                <a:gd name="connsiteX68" fmla="*/ 489397 w 2910625"/>
                <a:gd name="connsiteY68" fmla="*/ 3928056 h 4288665"/>
                <a:gd name="connsiteX69" fmla="*/ 450761 w 2910625"/>
                <a:gd name="connsiteY69" fmla="*/ 3863662 h 4288665"/>
                <a:gd name="connsiteX70" fmla="*/ 373487 w 2910625"/>
                <a:gd name="connsiteY70" fmla="*/ 3747752 h 4288665"/>
                <a:gd name="connsiteX71" fmla="*/ 296214 w 2910625"/>
                <a:gd name="connsiteY71" fmla="*/ 3644721 h 4288665"/>
                <a:gd name="connsiteX72" fmla="*/ 283335 w 2910625"/>
                <a:gd name="connsiteY72" fmla="*/ 3606085 h 4288665"/>
                <a:gd name="connsiteX73" fmla="*/ 244699 w 2910625"/>
                <a:gd name="connsiteY73" fmla="*/ 3554569 h 4288665"/>
                <a:gd name="connsiteX74" fmla="*/ 154546 w 2910625"/>
                <a:gd name="connsiteY74" fmla="*/ 3425780 h 4288665"/>
                <a:gd name="connsiteX75" fmla="*/ 77273 w 2910625"/>
                <a:gd name="connsiteY75" fmla="*/ 3271234 h 4288665"/>
                <a:gd name="connsiteX76" fmla="*/ 38637 w 2910625"/>
                <a:gd name="connsiteY76" fmla="*/ 3206840 h 4288665"/>
                <a:gd name="connsiteX77" fmla="*/ 0 w 2910625"/>
                <a:gd name="connsiteY77" fmla="*/ 3078051 h 4288665"/>
                <a:gd name="connsiteX78" fmla="*/ 38637 w 2910625"/>
                <a:gd name="connsiteY78" fmla="*/ 2807594 h 4288665"/>
                <a:gd name="connsiteX79" fmla="*/ 51515 w 2910625"/>
                <a:gd name="connsiteY79" fmla="*/ 2768958 h 4288665"/>
                <a:gd name="connsiteX80" fmla="*/ 90152 w 2910625"/>
                <a:gd name="connsiteY80" fmla="*/ 2730321 h 4288665"/>
                <a:gd name="connsiteX81" fmla="*/ 141668 w 2910625"/>
                <a:gd name="connsiteY81" fmla="*/ 2704564 h 4288665"/>
                <a:gd name="connsiteX82" fmla="*/ 180304 w 2910625"/>
                <a:gd name="connsiteY82" fmla="*/ 2678806 h 4288665"/>
                <a:gd name="connsiteX83" fmla="*/ 206062 w 2910625"/>
                <a:gd name="connsiteY83" fmla="*/ 2446986 h 4288665"/>
                <a:gd name="connsiteX84" fmla="*/ 218941 w 2910625"/>
                <a:gd name="connsiteY84" fmla="*/ 2318197 h 4288665"/>
                <a:gd name="connsiteX85" fmla="*/ 231820 w 2910625"/>
                <a:gd name="connsiteY85" fmla="*/ 2240924 h 4288665"/>
                <a:gd name="connsiteX86" fmla="*/ 257577 w 2910625"/>
                <a:gd name="connsiteY86" fmla="*/ 2163651 h 4288665"/>
                <a:gd name="connsiteX87" fmla="*/ 270456 w 2910625"/>
                <a:gd name="connsiteY87" fmla="*/ 1970468 h 4288665"/>
                <a:gd name="connsiteX88" fmla="*/ 218941 w 2910625"/>
                <a:gd name="connsiteY88" fmla="*/ 1545465 h 4288665"/>
                <a:gd name="connsiteX89" fmla="*/ 206062 w 2910625"/>
                <a:gd name="connsiteY89" fmla="*/ 1481071 h 4288665"/>
                <a:gd name="connsiteX90" fmla="*/ 128789 w 2910625"/>
                <a:gd name="connsiteY90" fmla="*/ 1352282 h 4288665"/>
                <a:gd name="connsiteX91" fmla="*/ 103031 w 2910625"/>
                <a:gd name="connsiteY91" fmla="*/ 1313645 h 4288665"/>
                <a:gd name="connsiteX92" fmla="*/ 77273 w 2910625"/>
                <a:gd name="connsiteY92" fmla="*/ 1275009 h 4288665"/>
                <a:gd name="connsiteX93" fmla="*/ 51515 w 2910625"/>
                <a:gd name="connsiteY93" fmla="*/ 1081825 h 4288665"/>
                <a:gd name="connsiteX94" fmla="*/ 38637 w 2910625"/>
                <a:gd name="connsiteY94" fmla="*/ 901521 h 4288665"/>
                <a:gd name="connsiteX95" fmla="*/ 25758 w 2910625"/>
                <a:gd name="connsiteY95" fmla="*/ 862885 h 4288665"/>
                <a:gd name="connsiteX96" fmla="*/ 0 w 2910625"/>
                <a:gd name="connsiteY96" fmla="*/ 746975 h 4288665"/>
                <a:gd name="connsiteX97" fmla="*/ 51515 w 2910625"/>
                <a:gd name="connsiteY97" fmla="*/ 425003 h 4288665"/>
                <a:gd name="connsiteX98" fmla="*/ 77273 w 2910625"/>
                <a:gd name="connsiteY98" fmla="*/ 386366 h 4288665"/>
                <a:gd name="connsiteX99" fmla="*/ 128789 w 2910625"/>
                <a:gd name="connsiteY99" fmla="*/ 347730 h 4288665"/>
                <a:gd name="connsiteX100" fmla="*/ 206062 w 2910625"/>
                <a:gd name="connsiteY100" fmla="*/ 309093 h 4288665"/>
                <a:gd name="connsiteX101" fmla="*/ 296214 w 2910625"/>
                <a:gd name="connsiteY101" fmla="*/ 257578 h 4288665"/>
                <a:gd name="connsiteX102" fmla="*/ 412124 w 2910625"/>
                <a:gd name="connsiteY102" fmla="*/ 206062 h 4288665"/>
                <a:gd name="connsiteX103" fmla="*/ 553792 w 2910625"/>
                <a:gd name="connsiteY103" fmla="*/ 193183 h 4288665"/>
                <a:gd name="connsiteX104" fmla="*/ 618186 w 2910625"/>
                <a:gd name="connsiteY104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125014 w 2910625"/>
                <a:gd name="connsiteY15" fmla="*/ 643944 h 4288665"/>
                <a:gd name="connsiteX16" fmla="*/ 2279561 w 2910625"/>
                <a:gd name="connsiteY16" fmla="*/ 682580 h 4288665"/>
                <a:gd name="connsiteX17" fmla="*/ 2369713 w 2910625"/>
                <a:gd name="connsiteY17" fmla="*/ 746975 h 4288665"/>
                <a:gd name="connsiteX18" fmla="*/ 2421228 w 2910625"/>
                <a:gd name="connsiteY18" fmla="*/ 772733 h 4288665"/>
                <a:gd name="connsiteX19" fmla="*/ 2550017 w 2910625"/>
                <a:gd name="connsiteY19" fmla="*/ 927279 h 4288665"/>
                <a:gd name="connsiteX20" fmla="*/ 2627290 w 2910625"/>
                <a:gd name="connsiteY20" fmla="*/ 1017431 h 4288665"/>
                <a:gd name="connsiteX21" fmla="*/ 2678806 w 2910625"/>
                <a:gd name="connsiteY21" fmla="*/ 1120462 h 4288665"/>
                <a:gd name="connsiteX22" fmla="*/ 2743200 w 2910625"/>
                <a:gd name="connsiteY22" fmla="*/ 1262130 h 4288665"/>
                <a:gd name="connsiteX23" fmla="*/ 2807594 w 2910625"/>
                <a:gd name="connsiteY23" fmla="*/ 1403797 h 4288665"/>
                <a:gd name="connsiteX24" fmla="*/ 2833352 w 2910625"/>
                <a:gd name="connsiteY24" fmla="*/ 1455313 h 4288665"/>
                <a:gd name="connsiteX25" fmla="*/ 2884868 w 2910625"/>
                <a:gd name="connsiteY25" fmla="*/ 1584102 h 4288665"/>
                <a:gd name="connsiteX26" fmla="*/ 2897746 w 2910625"/>
                <a:gd name="connsiteY26" fmla="*/ 1635617 h 4288665"/>
                <a:gd name="connsiteX27" fmla="*/ 2910625 w 2910625"/>
                <a:gd name="connsiteY27" fmla="*/ 1674254 h 4288665"/>
                <a:gd name="connsiteX28" fmla="*/ 2897746 w 2910625"/>
                <a:gd name="connsiteY28" fmla="*/ 1828800 h 4288665"/>
                <a:gd name="connsiteX29" fmla="*/ 2871989 w 2910625"/>
                <a:gd name="connsiteY29" fmla="*/ 1918952 h 4288665"/>
                <a:gd name="connsiteX30" fmla="*/ 2846231 w 2910625"/>
                <a:gd name="connsiteY30" fmla="*/ 2060620 h 4288665"/>
                <a:gd name="connsiteX31" fmla="*/ 2807594 w 2910625"/>
                <a:gd name="connsiteY31" fmla="*/ 2434107 h 4288665"/>
                <a:gd name="connsiteX32" fmla="*/ 2781837 w 2910625"/>
                <a:gd name="connsiteY32" fmla="*/ 2550017 h 4288665"/>
                <a:gd name="connsiteX33" fmla="*/ 2768958 w 2910625"/>
                <a:gd name="connsiteY33" fmla="*/ 2588654 h 4288665"/>
                <a:gd name="connsiteX34" fmla="*/ 2743200 w 2910625"/>
                <a:gd name="connsiteY34" fmla="*/ 2640169 h 4288665"/>
                <a:gd name="connsiteX35" fmla="*/ 2691684 w 2910625"/>
                <a:gd name="connsiteY35" fmla="*/ 2743200 h 4288665"/>
                <a:gd name="connsiteX36" fmla="*/ 2678806 w 2910625"/>
                <a:gd name="connsiteY36" fmla="*/ 2781837 h 4288665"/>
                <a:gd name="connsiteX37" fmla="*/ 2653048 w 2910625"/>
                <a:gd name="connsiteY37" fmla="*/ 2820473 h 4288665"/>
                <a:gd name="connsiteX38" fmla="*/ 2627290 w 2910625"/>
                <a:gd name="connsiteY38" fmla="*/ 2871989 h 4288665"/>
                <a:gd name="connsiteX39" fmla="*/ 2472744 w 2910625"/>
                <a:gd name="connsiteY39" fmla="*/ 3000778 h 4288665"/>
                <a:gd name="connsiteX40" fmla="*/ 2434107 w 2910625"/>
                <a:gd name="connsiteY40" fmla="*/ 3013656 h 4288665"/>
                <a:gd name="connsiteX41" fmla="*/ 2369713 w 2910625"/>
                <a:gd name="connsiteY41" fmla="*/ 3039414 h 4288665"/>
                <a:gd name="connsiteX42" fmla="*/ 2240924 w 2910625"/>
                <a:gd name="connsiteY42" fmla="*/ 3078051 h 4288665"/>
                <a:gd name="connsiteX43" fmla="*/ 2215166 w 2910625"/>
                <a:gd name="connsiteY43" fmla="*/ 3322749 h 4288665"/>
                <a:gd name="connsiteX44" fmla="*/ 2202287 w 2910625"/>
                <a:gd name="connsiteY44" fmla="*/ 3464417 h 4288665"/>
                <a:gd name="connsiteX45" fmla="*/ 2176530 w 2910625"/>
                <a:gd name="connsiteY45" fmla="*/ 3567448 h 4288665"/>
                <a:gd name="connsiteX46" fmla="*/ 2137893 w 2910625"/>
                <a:gd name="connsiteY46" fmla="*/ 3721994 h 4288665"/>
                <a:gd name="connsiteX47" fmla="*/ 2112135 w 2910625"/>
                <a:gd name="connsiteY47" fmla="*/ 3773510 h 4288665"/>
                <a:gd name="connsiteX48" fmla="*/ 2099256 w 2910625"/>
                <a:gd name="connsiteY48" fmla="*/ 3812147 h 4288665"/>
                <a:gd name="connsiteX49" fmla="*/ 2060620 w 2910625"/>
                <a:gd name="connsiteY49" fmla="*/ 3863662 h 4288665"/>
                <a:gd name="connsiteX50" fmla="*/ 2009104 w 2910625"/>
                <a:gd name="connsiteY50" fmla="*/ 3953814 h 4288665"/>
                <a:gd name="connsiteX51" fmla="*/ 1918952 w 2910625"/>
                <a:gd name="connsiteY51" fmla="*/ 4043966 h 4288665"/>
                <a:gd name="connsiteX52" fmla="*/ 1841679 w 2910625"/>
                <a:gd name="connsiteY52" fmla="*/ 4108361 h 4288665"/>
                <a:gd name="connsiteX53" fmla="*/ 1738648 w 2910625"/>
                <a:gd name="connsiteY53" fmla="*/ 4185634 h 4288665"/>
                <a:gd name="connsiteX54" fmla="*/ 1635617 w 2910625"/>
                <a:gd name="connsiteY54" fmla="*/ 4211392 h 4288665"/>
                <a:gd name="connsiteX55" fmla="*/ 1532586 w 2910625"/>
                <a:gd name="connsiteY55" fmla="*/ 4250028 h 4288665"/>
                <a:gd name="connsiteX56" fmla="*/ 1468192 w 2910625"/>
                <a:gd name="connsiteY56" fmla="*/ 4262907 h 4288665"/>
                <a:gd name="connsiteX57" fmla="*/ 1429555 w 2910625"/>
                <a:gd name="connsiteY57" fmla="*/ 4275786 h 4288665"/>
                <a:gd name="connsiteX58" fmla="*/ 1249251 w 2910625"/>
                <a:gd name="connsiteY58" fmla="*/ 4288665 h 4288665"/>
                <a:gd name="connsiteX59" fmla="*/ 1004552 w 2910625"/>
                <a:gd name="connsiteY59" fmla="*/ 4275786 h 4288665"/>
                <a:gd name="connsiteX60" fmla="*/ 862884 w 2910625"/>
                <a:gd name="connsiteY60" fmla="*/ 4211392 h 4288665"/>
                <a:gd name="connsiteX61" fmla="*/ 824248 w 2910625"/>
                <a:gd name="connsiteY61" fmla="*/ 4185634 h 4288665"/>
                <a:gd name="connsiteX62" fmla="*/ 785611 w 2910625"/>
                <a:gd name="connsiteY62" fmla="*/ 4146997 h 4288665"/>
                <a:gd name="connsiteX63" fmla="*/ 708338 w 2910625"/>
                <a:gd name="connsiteY63" fmla="*/ 4121240 h 4288665"/>
                <a:gd name="connsiteX64" fmla="*/ 669701 w 2910625"/>
                <a:gd name="connsiteY64" fmla="*/ 4082603 h 4288665"/>
                <a:gd name="connsiteX65" fmla="*/ 631065 w 2910625"/>
                <a:gd name="connsiteY65" fmla="*/ 4069724 h 4288665"/>
                <a:gd name="connsiteX66" fmla="*/ 540913 w 2910625"/>
                <a:gd name="connsiteY66" fmla="*/ 3979572 h 4288665"/>
                <a:gd name="connsiteX67" fmla="*/ 489397 w 2910625"/>
                <a:gd name="connsiteY67" fmla="*/ 3928056 h 4288665"/>
                <a:gd name="connsiteX68" fmla="*/ 450761 w 2910625"/>
                <a:gd name="connsiteY68" fmla="*/ 3863662 h 4288665"/>
                <a:gd name="connsiteX69" fmla="*/ 373487 w 2910625"/>
                <a:gd name="connsiteY69" fmla="*/ 3747752 h 4288665"/>
                <a:gd name="connsiteX70" fmla="*/ 296214 w 2910625"/>
                <a:gd name="connsiteY70" fmla="*/ 3644721 h 4288665"/>
                <a:gd name="connsiteX71" fmla="*/ 283335 w 2910625"/>
                <a:gd name="connsiteY71" fmla="*/ 3606085 h 4288665"/>
                <a:gd name="connsiteX72" fmla="*/ 244699 w 2910625"/>
                <a:gd name="connsiteY72" fmla="*/ 3554569 h 4288665"/>
                <a:gd name="connsiteX73" fmla="*/ 154546 w 2910625"/>
                <a:gd name="connsiteY73" fmla="*/ 3425780 h 4288665"/>
                <a:gd name="connsiteX74" fmla="*/ 77273 w 2910625"/>
                <a:gd name="connsiteY74" fmla="*/ 3271234 h 4288665"/>
                <a:gd name="connsiteX75" fmla="*/ 38637 w 2910625"/>
                <a:gd name="connsiteY75" fmla="*/ 3206840 h 4288665"/>
                <a:gd name="connsiteX76" fmla="*/ 0 w 2910625"/>
                <a:gd name="connsiteY76" fmla="*/ 3078051 h 4288665"/>
                <a:gd name="connsiteX77" fmla="*/ 38637 w 2910625"/>
                <a:gd name="connsiteY77" fmla="*/ 2807594 h 4288665"/>
                <a:gd name="connsiteX78" fmla="*/ 51515 w 2910625"/>
                <a:gd name="connsiteY78" fmla="*/ 2768958 h 4288665"/>
                <a:gd name="connsiteX79" fmla="*/ 90152 w 2910625"/>
                <a:gd name="connsiteY79" fmla="*/ 2730321 h 4288665"/>
                <a:gd name="connsiteX80" fmla="*/ 141668 w 2910625"/>
                <a:gd name="connsiteY80" fmla="*/ 2704564 h 4288665"/>
                <a:gd name="connsiteX81" fmla="*/ 180304 w 2910625"/>
                <a:gd name="connsiteY81" fmla="*/ 2678806 h 4288665"/>
                <a:gd name="connsiteX82" fmla="*/ 206062 w 2910625"/>
                <a:gd name="connsiteY82" fmla="*/ 2446986 h 4288665"/>
                <a:gd name="connsiteX83" fmla="*/ 218941 w 2910625"/>
                <a:gd name="connsiteY83" fmla="*/ 2318197 h 4288665"/>
                <a:gd name="connsiteX84" fmla="*/ 231820 w 2910625"/>
                <a:gd name="connsiteY84" fmla="*/ 2240924 h 4288665"/>
                <a:gd name="connsiteX85" fmla="*/ 257577 w 2910625"/>
                <a:gd name="connsiteY85" fmla="*/ 2163651 h 4288665"/>
                <a:gd name="connsiteX86" fmla="*/ 270456 w 2910625"/>
                <a:gd name="connsiteY86" fmla="*/ 1970468 h 4288665"/>
                <a:gd name="connsiteX87" fmla="*/ 218941 w 2910625"/>
                <a:gd name="connsiteY87" fmla="*/ 1545465 h 4288665"/>
                <a:gd name="connsiteX88" fmla="*/ 206062 w 2910625"/>
                <a:gd name="connsiteY88" fmla="*/ 1481071 h 4288665"/>
                <a:gd name="connsiteX89" fmla="*/ 128789 w 2910625"/>
                <a:gd name="connsiteY89" fmla="*/ 1352282 h 4288665"/>
                <a:gd name="connsiteX90" fmla="*/ 103031 w 2910625"/>
                <a:gd name="connsiteY90" fmla="*/ 1313645 h 4288665"/>
                <a:gd name="connsiteX91" fmla="*/ 77273 w 2910625"/>
                <a:gd name="connsiteY91" fmla="*/ 1275009 h 4288665"/>
                <a:gd name="connsiteX92" fmla="*/ 51515 w 2910625"/>
                <a:gd name="connsiteY92" fmla="*/ 1081825 h 4288665"/>
                <a:gd name="connsiteX93" fmla="*/ 38637 w 2910625"/>
                <a:gd name="connsiteY93" fmla="*/ 901521 h 4288665"/>
                <a:gd name="connsiteX94" fmla="*/ 25758 w 2910625"/>
                <a:gd name="connsiteY94" fmla="*/ 862885 h 4288665"/>
                <a:gd name="connsiteX95" fmla="*/ 0 w 2910625"/>
                <a:gd name="connsiteY95" fmla="*/ 746975 h 4288665"/>
                <a:gd name="connsiteX96" fmla="*/ 51515 w 2910625"/>
                <a:gd name="connsiteY96" fmla="*/ 425003 h 4288665"/>
                <a:gd name="connsiteX97" fmla="*/ 77273 w 2910625"/>
                <a:gd name="connsiteY97" fmla="*/ 386366 h 4288665"/>
                <a:gd name="connsiteX98" fmla="*/ 128789 w 2910625"/>
                <a:gd name="connsiteY98" fmla="*/ 347730 h 4288665"/>
                <a:gd name="connsiteX99" fmla="*/ 206062 w 2910625"/>
                <a:gd name="connsiteY99" fmla="*/ 309093 h 4288665"/>
                <a:gd name="connsiteX100" fmla="*/ 296214 w 2910625"/>
                <a:gd name="connsiteY100" fmla="*/ 257578 h 4288665"/>
                <a:gd name="connsiteX101" fmla="*/ 412124 w 2910625"/>
                <a:gd name="connsiteY101" fmla="*/ 206062 h 4288665"/>
                <a:gd name="connsiteX102" fmla="*/ 553792 w 2910625"/>
                <a:gd name="connsiteY102" fmla="*/ 193183 h 4288665"/>
                <a:gd name="connsiteX103" fmla="*/ 618186 w 2910625"/>
                <a:gd name="connsiteY103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125014 w 2910625"/>
                <a:gd name="connsiteY14" fmla="*/ 643944 h 4288665"/>
                <a:gd name="connsiteX15" fmla="*/ 2279561 w 2910625"/>
                <a:gd name="connsiteY15" fmla="*/ 682580 h 4288665"/>
                <a:gd name="connsiteX16" fmla="*/ 2369713 w 2910625"/>
                <a:gd name="connsiteY16" fmla="*/ 746975 h 4288665"/>
                <a:gd name="connsiteX17" fmla="*/ 2421228 w 2910625"/>
                <a:gd name="connsiteY17" fmla="*/ 772733 h 4288665"/>
                <a:gd name="connsiteX18" fmla="*/ 2550017 w 2910625"/>
                <a:gd name="connsiteY18" fmla="*/ 927279 h 4288665"/>
                <a:gd name="connsiteX19" fmla="*/ 2627290 w 2910625"/>
                <a:gd name="connsiteY19" fmla="*/ 1017431 h 4288665"/>
                <a:gd name="connsiteX20" fmla="*/ 2678806 w 2910625"/>
                <a:gd name="connsiteY20" fmla="*/ 1120462 h 4288665"/>
                <a:gd name="connsiteX21" fmla="*/ 2743200 w 2910625"/>
                <a:gd name="connsiteY21" fmla="*/ 1262130 h 4288665"/>
                <a:gd name="connsiteX22" fmla="*/ 2807594 w 2910625"/>
                <a:gd name="connsiteY22" fmla="*/ 1403797 h 4288665"/>
                <a:gd name="connsiteX23" fmla="*/ 2833352 w 2910625"/>
                <a:gd name="connsiteY23" fmla="*/ 1455313 h 4288665"/>
                <a:gd name="connsiteX24" fmla="*/ 2884868 w 2910625"/>
                <a:gd name="connsiteY24" fmla="*/ 1584102 h 4288665"/>
                <a:gd name="connsiteX25" fmla="*/ 2897746 w 2910625"/>
                <a:gd name="connsiteY25" fmla="*/ 1635617 h 4288665"/>
                <a:gd name="connsiteX26" fmla="*/ 2910625 w 2910625"/>
                <a:gd name="connsiteY26" fmla="*/ 1674254 h 4288665"/>
                <a:gd name="connsiteX27" fmla="*/ 2897746 w 2910625"/>
                <a:gd name="connsiteY27" fmla="*/ 1828800 h 4288665"/>
                <a:gd name="connsiteX28" fmla="*/ 2871989 w 2910625"/>
                <a:gd name="connsiteY28" fmla="*/ 1918952 h 4288665"/>
                <a:gd name="connsiteX29" fmla="*/ 2846231 w 2910625"/>
                <a:gd name="connsiteY29" fmla="*/ 2060620 h 4288665"/>
                <a:gd name="connsiteX30" fmla="*/ 2807594 w 2910625"/>
                <a:gd name="connsiteY30" fmla="*/ 2434107 h 4288665"/>
                <a:gd name="connsiteX31" fmla="*/ 2781837 w 2910625"/>
                <a:gd name="connsiteY31" fmla="*/ 2550017 h 4288665"/>
                <a:gd name="connsiteX32" fmla="*/ 2768958 w 2910625"/>
                <a:gd name="connsiteY32" fmla="*/ 2588654 h 4288665"/>
                <a:gd name="connsiteX33" fmla="*/ 2743200 w 2910625"/>
                <a:gd name="connsiteY33" fmla="*/ 2640169 h 4288665"/>
                <a:gd name="connsiteX34" fmla="*/ 2691684 w 2910625"/>
                <a:gd name="connsiteY34" fmla="*/ 2743200 h 4288665"/>
                <a:gd name="connsiteX35" fmla="*/ 2678806 w 2910625"/>
                <a:gd name="connsiteY35" fmla="*/ 2781837 h 4288665"/>
                <a:gd name="connsiteX36" fmla="*/ 2653048 w 2910625"/>
                <a:gd name="connsiteY36" fmla="*/ 2820473 h 4288665"/>
                <a:gd name="connsiteX37" fmla="*/ 2627290 w 2910625"/>
                <a:gd name="connsiteY37" fmla="*/ 2871989 h 4288665"/>
                <a:gd name="connsiteX38" fmla="*/ 2472744 w 2910625"/>
                <a:gd name="connsiteY38" fmla="*/ 3000778 h 4288665"/>
                <a:gd name="connsiteX39" fmla="*/ 2434107 w 2910625"/>
                <a:gd name="connsiteY39" fmla="*/ 3013656 h 4288665"/>
                <a:gd name="connsiteX40" fmla="*/ 2369713 w 2910625"/>
                <a:gd name="connsiteY40" fmla="*/ 3039414 h 4288665"/>
                <a:gd name="connsiteX41" fmla="*/ 2240924 w 2910625"/>
                <a:gd name="connsiteY41" fmla="*/ 3078051 h 4288665"/>
                <a:gd name="connsiteX42" fmla="*/ 2215166 w 2910625"/>
                <a:gd name="connsiteY42" fmla="*/ 3322749 h 4288665"/>
                <a:gd name="connsiteX43" fmla="*/ 2202287 w 2910625"/>
                <a:gd name="connsiteY43" fmla="*/ 3464417 h 4288665"/>
                <a:gd name="connsiteX44" fmla="*/ 2176530 w 2910625"/>
                <a:gd name="connsiteY44" fmla="*/ 3567448 h 4288665"/>
                <a:gd name="connsiteX45" fmla="*/ 2137893 w 2910625"/>
                <a:gd name="connsiteY45" fmla="*/ 3721994 h 4288665"/>
                <a:gd name="connsiteX46" fmla="*/ 2112135 w 2910625"/>
                <a:gd name="connsiteY46" fmla="*/ 3773510 h 4288665"/>
                <a:gd name="connsiteX47" fmla="*/ 2099256 w 2910625"/>
                <a:gd name="connsiteY47" fmla="*/ 3812147 h 4288665"/>
                <a:gd name="connsiteX48" fmla="*/ 2060620 w 2910625"/>
                <a:gd name="connsiteY48" fmla="*/ 3863662 h 4288665"/>
                <a:gd name="connsiteX49" fmla="*/ 2009104 w 2910625"/>
                <a:gd name="connsiteY49" fmla="*/ 3953814 h 4288665"/>
                <a:gd name="connsiteX50" fmla="*/ 1918952 w 2910625"/>
                <a:gd name="connsiteY50" fmla="*/ 4043966 h 4288665"/>
                <a:gd name="connsiteX51" fmla="*/ 1841679 w 2910625"/>
                <a:gd name="connsiteY51" fmla="*/ 4108361 h 4288665"/>
                <a:gd name="connsiteX52" fmla="*/ 1738648 w 2910625"/>
                <a:gd name="connsiteY52" fmla="*/ 4185634 h 4288665"/>
                <a:gd name="connsiteX53" fmla="*/ 1635617 w 2910625"/>
                <a:gd name="connsiteY53" fmla="*/ 4211392 h 4288665"/>
                <a:gd name="connsiteX54" fmla="*/ 1532586 w 2910625"/>
                <a:gd name="connsiteY54" fmla="*/ 4250028 h 4288665"/>
                <a:gd name="connsiteX55" fmla="*/ 1468192 w 2910625"/>
                <a:gd name="connsiteY55" fmla="*/ 4262907 h 4288665"/>
                <a:gd name="connsiteX56" fmla="*/ 1429555 w 2910625"/>
                <a:gd name="connsiteY56" fmla="*/ 4275786 h 4288665"/>
                <a:gd name="connsiteX57" fmla="*/ 1249251 w 2910625"/>
                <a:gd name="connsiteY57" fmla="*/ 4288665 h 4288665"/>
                <a:gd name="connsiteX58" fmla="*/ 1004552 w 2910625"/>
                <a:gd name="connsiteY58" fmla="*/ 4275786 h 4288665"/>
                <a:gd name="connsiteX59" fmla="*/ 862884 w 2910625"/>
                <a:gd name="connsiteY59" fmla="*/ 4211392 h 4288665"/>
                <a:gd name="connsiteX60" fmla="*/ 824248 w 2910625"/>
                <a:gd name="connsiteY60" fmla="*/ 4185634 h 4288665"/>
                <a:gd name="connsiteX61" fmla="*/ 785611 w 2910625"/>
                <a:gd name="connsiteY61" fmla="*/ 4146997 h 4288665"/>
                <a:gd name="connsiteX62" fmla="*/ 708338 w 2910625"/>
                <a:gd name="connsiteY62" fmla="*/ 4121240 h 4288665"/>
                <a:gd name="connsiteX63" fmla="*/ 669701 w 2910625"/>
                <a:gd name="connsiteY63" fmla="*/ 4082603 h 4288665"/>
                <a:gd name="connsiteX64" fmla="*/ 631065 w 2910625"/>
                <a:gd name="connsiteY64" fmla="*/ 4069724 h 4288665"/>
                <a:gd name="connsiteX65" fmla="*/ 540913 w 2910625"/>
                <a:gd name="connsiteY65" fmla="*/ 3979572 h 4288665"/>
                <a:gd name="connsiteX66" fmla="*/ 489397 w 2910625"/>
                <a:gd name="connsiteY66" fmla="*/ 3928056 h 4288665"/>
                <a:gd name="connsiteX67" fmla="*/ 450761 w 2910625"/>
                <a:gd name="connsiteY67" fmla="*/ 3863662 h 4288665"/>
                <a:gd name="connsiteX68" fmla="*/ 373487 w 2910625"/>
                <a:gd name="connsiteY68" fmla="*/ 3747752 h 4288665"/>
                <a:gd name="connsiteX69" fmla="*/ 296214 w 2910625"/>
                <a:gd name="connsiteY69" fmla="*/ 3644721 h 4288665"/>
                <a:gd name="connsiteX70" fmla="*/ 283335 w 2910625"/>
                <a:gd name="connsiteY70" fmla="*/ 3606085 h 4288665"/>
                <a:gd name="connsiteX71" fmla="*/ 244699 w 2910625"/>
                <a:gd name="connsiteY71" fmla="*/ 3554569 h 4288665"/>
                <a:gd name="connsiteX72" fmla="*/ 154546 w 2910625"/>
                <a:gd name="connsiteY72" fmla="*/ 3425780 h 4288665"/>
                <a:gd name="connsiteX73" fmla="*/ 77273 w 2910625"/>
                <a:gd name="connsiteY73" fmla="*/ 3271234 h 4288665"/>
                <a:gd name="connsiteX74" fmla="*/ 38637 w 2910625"/>
                <a:gd name="connsiteY74" fmla="*/ 3206840 h 4288665"/>
                <a:gd name="connsiteX75" fmla="*/ 0 w 2910625"/>
                <a:gd name="connsiteY75" fmla="*/ 3078051 h 4288665"/>
                <a:gd name="connsiteX76" fmla="*/ 38637 w 2910625"/>
                <a:gd name="connsiteY76" fmla="*/ 2807594 h 4288665"/>
                <a:gd name="connsiteX77" fmla="*/ 51515 w 2910625"/>
                <a:gd name="connsiteY77" fmla="*/ 2768958 h 4288665"/>
                <a:gd name="connsiteX78" fmla="*/ 90152 w 2910625"/>
                <a:gd name="connsiteY78" fmla="*/ 2730321 h 4288665"/>
                <a:gd name="connsiteX79" fmla="*/ 141668 w 2910625"/>
                <a:gd name="connsiteY79" fmla="*/ 2704564 h 4288665"/>
                <a:gd name="connsiteX80" fmla="*/ 180304 w 2910625"/>
                <a:gd name="connsiteY80" fmla="*/ 2678806 h 4288665"/>
                <a:gd name="connsiteX81" fmla="*/ 206062 w 2910625"/>
                <a:gd name="connsiteY81" fmla="*/ 2446986 h 4288665"/>
                <a:gd name="connsiteX82" fmla="*/ 218941 w 2910625"/>
                <a:gd name="connsiteY82" fmla="*/ 2318197 h 4288665"/>
                <a:gd name="connsiteX83" fmla="*/ 231820 w 2910625"/>
                <a:gd name="connsiteY83" fmla="*/ 2240924 h 4288665"/>
                <a:gd name="connsiteX84" fmla="*/ 257577 w 2910625"/>
                <a:gd name="connsiteY84" fmla="*/ 2163651 h 4288665"/>
                <a:gd name="connsiteX85" fmla="*/ 270456 w 2910625"/>
                <a:gd name="connsiteY85" fmla="*/ 1970468 h 4288665"/>
                <a:gd name="connsiteX86" fmla="*/ 218941 w 2910625"/>
                <a:gd name="connsiteY86" fmla="*/ 1545465 h 4288665"/>
                <a:gd name="connsiteX87" fmla="*/ 206062 w 2910625"/>
                <a:gd name="connsiteY87" fmla="*/ 1481071 h 4288665"/>
                <a:gd name="connsiteX88" fmla="*/ 128789 w 2910625"/>
                <a:gd name="connsiteY88" fmla="*/ 1352282 h 4288665"/>
                <a:gd name="connsiteX89" fmla="*/ 103031 w 2910625"/>
                <a:gd name="connsiteY89" fmla="*/ 1313645 h 4288665"/>
                <a:gd name="connsiteX90" fmla="*/ 77273 w 2910625"/>
                <a:gd name="connsiteY90" fmla="*/ 1275009 h 4288665"/>
                <a:gd name="connsiteX91" fmla="*/ 51515 w 2910625"/>
                <a:gd name="connsiteY91" fmla="*/ 1081825 h 4288665"/>
                <a:gd name="connsiteX92" fmla="*/ 38637 w 2910625"/>
                <a:gd name="connsiteY92" fmla="*/ 901521 h 4288665"/>
                <a:gd name="connsiteX93" fmla="*/ 25758 w 2910625"/>
                <a:gd name="connsiteY93" fmla="*/ 862885 h 4288665"/>
                <a:gd name="connsiteX94" fmla="*/ 0 w 2910625"/>
                <a:gd name="connsiteY94" fmla="*/ 746975 h 4288665"/>
                <a:gd name="connsiteX95" fmla="*/ 51515 w 2910625"/>
                <a:gd name="connsiteY95" fmla="*/ 425003 h 4288665"/>
                <a:gd name="connsiteX96" fmla="*/ 77273 w 2910625"/>
                <a:gd name="connsiteY96" fmla="*/ 386366 h 4288665"/>
                <a:gd name="connsiteX97" fmla="*/ 128789 w 2910625"/>
                <a:gd name="connsiteY97" fmla="*/ 347730 h 4288665"/>
                <a:gd name="connsiteX98" fmla="*/ 206062 w 2910625"/>
                <a:gd name="connsiteY98" fmla="*/ 309093 h 4288665"/>
                <a:gd name="connsiteX99" fmla="*/ 296214 w 2910625"/>
                <a:gd name="connsiteY99" fmla="*/ 257578 h 4288665"/>
                <a:gd name="connsiteX100" fmla="*/ 412124 w 2910625"/>
                <a:gd name="connsiteY100" fmla="*/ 206062 h 4288665"/>
                <a:gd name="connsiteX101" fmla="*/ 553792 w 2910625"/>
                <a:gd name="connsiteY101" fmla="*/ 193183 h 4288665"/>
                <a:gd name="connsiteX102" fmla="*/ 618186 w 2910625"/>
                <a:gd name="connsiteY102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2034862 w 2910625"/>
                <a:gd name="connsiteY11" fmla="*/ 425003 h 4288665"/>
                <a:gd name="connsiteX12" fmla="*/ 2034862 w 2910625"/>
                <a:gd name="connsiteY12" fmla="*/ 425003 h 4288665"/>
                <a:gd name="connsiteX13" fmla="*/ 2125014 w 2910625"/>
                <a:gd name="connsiteY13" fmla="*/ 643944 h 4288665"/>
                <a:gd name="connsiteX14" fmla="*/ 2279561 w 2910625"/>
                <a:gd name="connsiteY14" fmla="*/ 682580 h 4288665"/>
                <a:gd name="connsiteX15" fmla="*/ 2369713 w 2910625"/>
                <a:gd name="connsiteY15" fmla="*/ 746975 h 4288665"/>
                <a:gd name="connsiteX16" fmla="*/ 2421228 w 2910625"/>
                <a:gd name="connsiteY16" fmla="*/ 772733 h 4288665"/>
                <a:gd name="connsiteX17" fmla="*/ 2550017 w 2910625"/>
                <a:gd name="connsiteY17" fmla="*/ 927279 h 4288665"/>
                <a:gd name="connsiteX18" fmla="*/ 2627290 w 2910625"/>
                <a:gd name="connsiteY18" fmla="*/ 1017431 h 4288665"/>
                <a:gd name="connsiteX19" fmla="*/ 2678806 w 2910625"/>
                <a:gd name="connsiteY19" fmla="*/ 1120462 h 4288665"/>
                <a:gd name="connsiteX20" fmla="*/ 2743200 w 2910625"/>
                <a:gd name="connsiteY20" fmla="*/ 1262130 h 4288665"/>
                <a:gd name="connsiteX21" fmla="*/ 2807594 w 2910625"/>
                <a:gd name="connsiteY21" fmla="*/ 1403797 h 4288665"/>
                <a:gd name="connsiteX22" fmla="*/ 2833352 w 2910625"/>
                <a:gd name="connsiteY22" fmla="*/ 1455313 h 4288665"/>
                <a:gd name="connsiteX23" fmla="*/ 2884868 w 2910625"/>
                <a:gd name="connsiteY23" fmla="*/ 1584102 h 4288665"/>
                <a:gd name="connsiteX24" fmla="*/ 2897746 w 2910625"/>
                <a:gd name="connsiteY24" fmla="*/ 1635617 h 4288665"/>
                <a:gd name="connsiteX25" fmla="*/ 2910625 w 2910625"/>
                <a:gd name="connsiteY25" fmla="*/ 1674254 h 4288665"/>
                <a:gd name="connsiteX26" fmla="*/ 2897746 w 2910625"/>
                <a:gd name="connsiteY26" fmla="*/ 1828800 h 4288665"/>
                <a:gd name="connsiteX27" fmla="*/ 2871989 w 2910625"/>
                <a:gd name="connsiteY27" fmla="*/ 1918952 h 4288665"/>
                <a:gd name="connsiteX28" fmla="*/ 2846231 w 2910625"/>
                <a:gd name="connsiteY28" fmla="*/ 2060620 h 4288665"/>
                <a:gd name="connsiteX29" fmla="*/ 2807594 w 2910625"/>
                <a:gd name="connsiteY29" fmla="*/ 2434107 h 4288665"/>
                <a:gd name="connsiteX30" fmla="*/ 2781837 w 2910625"/>
                <a:gd name="connsiteY30" fmla="*/ 2550017 h 4288665"/>
                <a:gd name="connsiteX31" fmla="*/ 2768958 w 2910625"/>
                <a:gd name="connsiteY31" fmla="*/ 2588654 h 4288665"/>
                <a:gd name="connsiteX32" fmla="*/ 2743200 w 2910625"/>
                <a:gd name="connsiteY32" fmla="*/ 2640169 h 4288665"/>
                <a:gd name="connsiteX33" fmla="*/ 2691684 w 2910625"/>
                <a:gd name="connsiteY33" fmla="*/ 2743200 h 4288665"/>
                <a:gd name="connsiteX34" fmla="*/ 2678806 w 2910625"/>
                <a:gd name="connsiteY34" fmla="*/ 2781837 h 4288665"/>
                <a:gd name="connsiteX35" fmla="*/ 2653048 w 2910625"/>
                <a:gd name="connsiteY35" fmla="*/ 2820473 h 4288665"/>
                <a:gd name="connsiteX36" fmla="*/ 2627290 w 2910625"/>
                <a:gd name="connsiteY36" fmla="*/ 2871989 h 4288665"/>
                <a:gd name="connsiteX37" fmla="*/ 2472744 w 2910625"/>
                <a:gd name="connsiteY37" fmla="*/ 3000778 h 4288665"/>
                <a:gd name="connsiteX38" fmla="*/ 2434107 w 2910625"/>
                <a:gd name="connsiteY38" fmla="*/ 3013656 h 4288665"/>
                <a:gd name="connsiteX39" fmla="*/ 2369713 w 2910625"/>
                <a:gd name="connsiteY39" fmla="*/ 3039414 h 4288665"/>
                <a:gd name="connsiteX40" fmla="*/ 2240924 w 2910625"/>
                <a:gd name="connsiteY40" fmla="*/ 3078051 h 4288665"/>
                <a:gd name="connsiteX41" fmla="*/ 2215166 w 2910625"/>
                <a:gd name="connsiteY41" fmla="*/ 3322749 h 4288665"/>
                <a:gd name="connsiteX42" fmla="*/ 2202287 w 2910625"/>
                <a:gd name="connsiteY42" fmla="*/ 3464417 h 4288665"/>
                <a:gd name="connsiteX43" fmla="*/ 2176530 w 2910625"/>
                <a:gd name="connsiteY43" fmla="*/ 3567448 h 4288665"/>
                <a:gd name="connsiteX44" fmla="*/ 2137893 w 2910625"/>
                <a:gd name="connsiteY44" fmla="*/ 3721994 h 4288665"/>
                <a:gd name="connsiteX45" fmla="*/ 2112135 w 2910625"/>
                <a:gd name="connsiteY45" fmla="*/ 3773510 h 4288665"/>
                <a:gd name="connsiteX46" fmla="*/ 2099256 w 2910625"/>
                <a:gd name="connsiteY46" fmla="*/ 3812147 h 4288665"/>
                <a:gd name="connsiteX47" fmla="*/ 2060620 w 2910625"/>
                <a:gd name="connsiteY47" fmla="*/ 3863662 h 4288665"/>
                <a:gd name="connsiteX48" fmla="*/ 2009104 w 2910625"/>
                <a:gd name="connsiteY48" fmla="*/ 3953814 h 4288665"/>
                <a:gd name="connsiteX49" fmla="*/ 1918952 w 2910625"/>
                <a:gd name="connsiteY49" fmla="*/ 4043966 h 4288665"/>
                <a:gd name="connsiteX50" fmla="*/ 1841679 w 2910625"/>
                <a:gd name="connsiteY50" fmla="*/ 4108361 h 4288665"/>
                <a:gd name="connsiteX51" fmla="*/ 1738648 w 2910625"/>
                <a:gd name="connsiteY51" fmla="*/ 4185634 h 4288665"/>
                <a:gd name="connsiteX52" fmla="*/ 1635617 w 2910625"/>
                <a:gd name="connsiteY52" fmla="*/ 4211392 h 4288665"/>
                <a:gd name="connsiteX53" fmla="*/ 1532586 w 2910625"/>
                <a:gd name="connsiteY53" fmla="*/ 4250028 h 4288665"/>
                <a:gd name="connsiteX54" fmla="*/ 1468192 w 2910625"/>
                <a:gd name="connsiteY54" fmla="*/ 4262907 h 4288665"/>
                <a:gd name="connsiteX55" fmla="*/ 1429555 w 2910625"/>
                <a:gd name="connsiteY55" fmla="*/ 4275786 h 4288665"/>
                <a:gd name="connsiteX56" fmla="*/ 1249251 w 2910625"/>
                <a:gd name="connsiteY56" fmla="*/ 4288665 h 4288665"/>
                <a:gd name="connsiteX57" fmla="*/ 1004552 w 2910625"/>
                <a:gd name="connsiteY57" fmla="*/ 4275786 h 4288665"/>
                <a:gd name="connsiteX58" fmla="*/ 862884 w 2910625"/>
                <a:gd name="connsiteY58" fmla="*/ 4211392 h 4288665"/>
                <a:gd name="connsiteX59" fmla="*/ 824248 w 2910625"/>
                <a:gd name="connsiteY59" fmla="*/ 4185634 h 4288665"/>
                <a:gd name="connsiteX60" fmla="*/ 785611 w 2910625"/>
                <a:gd name="connsiteY60" fmla="*/ 4146997 h 4288665"/>
                <a:gd name="connsiteX61" fmla="*/ 708338 w 2910625"/>
                <a:gd name="connsiteY61" fmla="*/ 4121240 h 4288665"/>
                <a:gd name="connsiteX62" fmla="*/ 669701 w 2910625"/>
                <a:gd name="connsiteY62" fmla="*/ 4082603 h 4288665"/>
                <a:gd name="connsiteX63" fmla="*/ 631065 w 2910625"/>
                <a:gd name="connsiteY63" fmla="*/ 4069724 h 4288665"/>
                <a:gd name="connsiteX64" fmla="*/ 540913 w 2910625"/>
                <a:gd name="connsiteY64" fmla="*/ 3979572 h 4288665"/>
                <a:gd name="connsiteX65" fmla="*/ 489397 w 2910625"/>
                <a:gd name="connsiteY65" fmla="*/ 3928056 h 4288665"/>
                <a:gd name="connsiteX66" fmla="*/ 450761 w 2910625"/>
                <a:gd name="connsiteY66" fmla="*/ 3863662 h 4288665"/>
                <a:gd name="connsiteX67" fmla="*/ 373487 w 2910625"/>
                <a:gd name="connsiteY67" fmla="*/ 3747752 h 4288665"/>
                <a:gd name="connsiteX68" fmla="*/ 296214 w 2910625"/>
                <a:gd name="connsiteY68" fmla="*/ 3644721 h 4288665"/>
                <a:gd name="connsiteX69" fmla="*/ 283335 w 2910625"/>
                <a:gd name="connsiteY69" fmla="*/ 3606085 h 4288665"/>
                <a:gd name="connsiteX70" fmla="*/ 244699 w 2910625"/>
                <a:gd name="connsiteY70" fmla="*/ 3554569 h 4288665"/>
                <a:gd name="connsiteX71" fmla="*/ 154546 w 2910625"/>
                <a:gd name="connsiteY71" fmla="*/ 3425780 h 4288665"/>
                <a:gd name="connsiteX72" fmla="*/ 77273 w 2910625"/>
                <a:gd name="connsiteY72" fmla="*/ 3271234 h 4288665"/>
                <a:gd name="connsiteX73" fmla="*/ 38637 w 2910625"/>
                <a:gd name="connsiteY73" fmla="*/ 3206840 h 4288665"/>
                <a:gd name="connsiteX74" fmla="*/ 0 w 2910625"/>
                <a:gd name="connsiteY74" fmla="*/ 3078051 h 4288665"/>
                <a:gd name="connsiteX75" fmla="*/ 38637 w 2910625"/>
                <a:gd name="connsiteY75" fmla="*/ 2807594 h 4288665"/>
                <a:gd name="connsiteX76" fmla="*/ 51515 w 2910625"/>
                <a:gd name="connsiteY76" fmla="*/ 2768958 h 4288665"/>
                <a:gd name="connsiteX77" fmla="*/ 90152 w 2910625"/>
                <a:gd name="connsiteY77" fmla="*/ 2730321 h 4288665"/>
                <a:gd name="connsiteX78" fmla="*/ 141668 w 2910625"/>
                <a:gd name="connsiteY78" fmla="*/ 2704564 h 4288665"/>
                <a:gd name="connsiteX79" fmla="*/ 180304 w 2910625"/>
                <a:gd name="connsiteY79" fmla="*/ 2678806 h 4288665"/>
                <a:gd name="connsiteX80" fmla="*/ 206062 w 2910625"/>
                <a:gd name="connsiteY80" fmla="*/ 2446986 h 4288665"/>
                <a:gd name="connsiteX81" fmla="*/ 218941 w 2910625"/>
                <a:gd name="connsiteY81" fmla="*/ 2318197 h 4288665"/>
                <a:gd name="connsiteX82" fmla="*/ 231820 w 2910625"/>
                <a:gd name="connsiteY82" fmla="*/ 2240924 h 4288665"/>
                <a:gd name="connsiteX83" fmla="*/ 257577 w 2910625"/>
                <a:gd name="connsiteY83" fmla="*/ 2163651 h 4288665"/>
                <a:gd name="connsiteX84" fmla="*/ 270456 w 2910625"/>
                <a:gd name="connsiteY84" fmla="*/ 1970468 h 4288665"/>
                <a:gd name="connsiteX85" fmla="*/ 218941 w 2910625"/>
                <a:gd name="connsiteY85" fmla="*/ 1545465 h 4288665"/>
                <a:gd name="connsiteX86" fmla="*/ 206062 w 2910625"/>
                <a:gd name="connsiteY86" fmla="*/ 1481071 h 4288665"/>
                <a:gd name="connsiteX87" fmla="*/ 128789 w 2910625"/>
                <a:gd name="connsiteY87" fmla="*/ 1352282 h 4288665"/>
                <a:gd name="connsiteX88" fmla="*/ 103031 w 2910625"/>
                <a:gd name="connsiteY88" fmla="*/ 1313645 h 4288665"/>
                <a:gd name="connsiteX89" fmla="*/ 77273 w 2910625"/>
                <a:gd name="connsiteY89" fmla="*/ 1275009 h 4288665"/>
                <a:gd name="connsiteX90" fmla="*/ 51515 w 2910625"/>
                <a:gd name="connsiteY90" fmla="*/ 1081825 h 4288665"/>
                <a:gd name="connsiteX91" fmla="*/ 38637 w 2910625"/>
                <a:gd name="connsiteY91" fmla="*/ 901521 h 4288665"/>
                <a:gd name="connsiteX92" fmla="*/ 25758 w 2910625"/>
                <a:gd name="connsiteY92" fmla="*/ 862885 h 4288665"/>
                <a:gd name="connsiteX93" fmla="*/ 0 w 2910625"/>
                <a:gd name="connsiteY93" fmla="*/ 746975 h 4288665"/>
                <a:gd name="connsiteX94" fmla="*/ 51515 w 2910625"/>
                <a:gd name="connsiteY94" fmla="*/ 425003 h 4288665"/>
                <a:gd name="connsiteX95" fmla="*/ 77273 w 2910625"/>
                <a:gd name="connsiteY95" fmla="*/ 386366 h 4288665"/>
                <a:gd name="connsiteX96" fmla="*/ 128789 w 2910625"/>
                <a:gd name="connsiteY96" fmla="*/ 347730 h 4288665"/>
                <a:gd name="connsiteX97" fmla="*/ 206062 w 2910625"/>
                <a:gd name="connsiteY97" fmla="*/ 309093 h 4288665"/>
                <a:gd name="connsiteX98" fmla="*/ 296214 w 2910625"/>
                <a:gd name="connsiteY98" fmla="*/ 257578 h 4288665"/>
                <a:gd name="connsiteX99" fmla="*/ 412124 w 2910625"/>
                <a:gd name="connsiteY99" fmla="*/ 206062 h 4288665"/>
                <a:gd name="connsiteX100" fmla="*/ 553792 w 2910625"/>
                <a:gd name="connsiteY100" fmla="*/ 193183 h 4288665"/>
                <a:gd name="connsiteX101" fmla="*/ 618186 w 2910625"/>
                <a:gd name="connsiteY101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2034862 w 2910625"/>
                <a:gd name="connsiteY10" fmla="*/ 425003 h 4288665"/>
                <a:gd name="connsiteX11" fmla="*/ 2034862 w 2910625"/>
                <a:gd name="connsiteY11" fmla="*/ 425003 h 4288665"/>
                <a:gd name="connsiteX12" fmla="*/ 2125014 w 2910625"/>
                <a:gd name="connsiteY12" fmla="*/ 643944 h 4288665"/>
                <a:gd name="connsiteX13" fmla="*/ 2279561 w 2910625"/>
                <a:gd name="connsiteY13" fmla="*/ 682580 h 4288665"/>
                <a:gd name="connsiteX14" fmla="*/ 2369713 w 2910625"/>
                <a:gd name="connsiteY14" fmla="*/ 746975 h 4288665"/>
                <a:gd name="connsiteX15" fmla="*/ 2421228 w 2910625"/>
                <a:gd name="connsiteY15" fmla="*/ 772733 h 4288665"/>
                <a:gd name="connsiteX16" fmla="*/ 2550017 w 2910625"/>
                <a:gd name="connsiteY16" fmla="*/ 927279 h 4288665"/>
                <a:gd name="connsiteX17" fmla="*/ 2627290 w 2910625"/>
                <a:gd name="connsiteY17" fmla="*/ 1017431 h 4288665"/>
                <a:gd name="connsiteX18" fmla="*/ 2678806 w 2910625"/>
                <a:gd name="connsiteY18" fmla="*/ 1120462 h 4288665"/>
                <a:gd name="connsiteX19" fmla="*/ 2743200 w 2910625"/>
                <a:gd name="connsiteY19" fmla="*/ 1262130 h 4288665"/>
                <a:gd name="connsiteX20" fmla="*/ 2807594 w 2910625"/>
                <a:gd name="connsiteY20" fmla="*/ 1403797 h 4288665"/>
                <a:gd name="connsiteX21" fmla="*/ 2833352 w 2910625"/>
                <a:gd name="connsiteY21" fmla="*/ 1455313 h 4288665"/>
                <a:gd name="connsiteX22" fmla="*/ 2884868 w 2910625"/>
                <a:gd name="connsiteY22" fmla="*/ 1584102 h 4288665"/>
                <a:gd name="connsiteX23" fmla="*/ 2897746 w 2910625"/>
                <a:gd name="connsiteY23" fmla="*/ 1635617 h 4288665"/>
                <a:gd name="connsiteX24" fmla="*/ 2910625 w 2910625"/>
                <a:gd name="connsiteY24" fmla="*/ 1674254 h 4288665"/>
                <a:gd name="connsiteX25" fmla="*/ 2897746 w 2910625"/>
                <a:gd name="connsiteY25" fmla="*/ 1828800 h 4288665"/>
                <a:gd name="connsiteX26" fmla="*/ 2871989 w 2910625"/>
                <a:gd name="connsiteY26" fmla="*/ 1918952 h 4288665"/>
                <a:gd name="connsiteX27" fmla="*/ 2846231 w 2910625"/>
                <a:gd name="connsiteY27" fmla="*/ 2060620 h 4288665"/>
                <a:gd name="connsiteX28" fmla="*/ 2807594 w 2910625"/>
                <a:gd name="connsiteY28" fmla="*/ 2434107 h 4288665"/>
                <a:gd name="connsiteX29" fmla="*/ 2781837 w 2910625"/>
                <a:gd name="connsiteY29" fmla="*/ 2550017 h 4288665"/>
                <a:gd name="connsiteX30" fmla="*/ 2768958 w 2910625"/>
                <a:gd name="connsiteY30" fmla="*/ 2588654 h 4288665"/>
                <a:gd name="connsiteX31" fmla="*/ 2743200 w 2910625"/>
                <a:gd name="connsiteY31" fmla="*/ 2640169 h 4288665"/>
                <a:gd name="connsiteX32" fmla="*/ 2691684 w 2910625"/>
                <a:gd name="connsiteY32" fmla="*/ 2743200 h 4288665"/>
                <a:gd name="connsiteX33" fmla="*/ 2678806 w 2910625"/>
                <a:gd name="connsiteY33" fmla="*/ 2781837 h 4288665"/>
                <a:gd name="connsiteX34" fmla="*/ 2653048 w 2910625"/>
                <a:gd name="connsiteY34" fmla="*/ 2820473 h 4288665"/>
                <a:gd name="connsiteX35" fmla="*/ 2627290 w 2910625"/>
                <a:gd name="connsiteY35" fmla="*/ 2871989 h 4288665"/>
                <a:gd name="connsiteX36" fmla="*/ 2472744 w 2910625"/>
                <a:gd name="connsiteY36" fmla="*/ 3000778 h 4288665"/>
                <a:gd name="connsiteX37" fmla="*/ 2434107 w 2910625"/>
                <a:gd name="connsiteY37" fmla="*/ 3013656 h 4288665"/>
                <a:gd name="connsiteX38" fmla="*/ 2369713 w 2910625"/>
                <a:gd name="connsiteY38" fmla="*/ 3039414 h 4288665"/>
                <a:gd name="connsiteX39" fmla="*/ 2240924 w 2910625"/>
                <a:gd name="connsiteY39" fmla="*/ 3078051 h 4288665"/>
                <a:gd name="connsiteX40" fmla="*/ 2215166 w 2910625"/>
                <a:gd name="connsiteY40" fmla="*/ 3322749 h 4288665"/>
                <a:gd name="connsiteX41" fmla="*/ 2202287 w 2910625"/>
                <a:gd name="connsiteY41" fmla="*/ 3464417 h 4288665"/>
                <a:gd name="connsiteX42" fmla="*/ 2176530 w 2910625"/>
                <a:gd name="connsiteY42" fmla="*/ 3567448 h 4288665"/>
                <a:gd name="connsiteX43" fmla="*/ 2137893 w 2910625"/>
                <a:gd name="connsiteY43" fmla="*/ 3721994 h 4288665"/>
                <a:gd name="connsiteX44" fmla="*/ 2112135 w 2910625"/>
                <a:gd name="connsiteY44" fmla="*/ 3773510 h 4288665"/>
                <a:gd name="connsiteX45" fmla="*/ 2099256 w 2910625"/>
                <a:gd name="connsiteY45" fmla="*/ 3812147 h 4288665"/>
                <a:gd name="connsiteX46" fmla="*/ 2060620 w 2910625"/>
                <a:gd name="connsiteY46" fmla="*/ 3863662 h 4288665"/>
                <a:gd name="connsiteX47" fmla="*/ 2009104 w 2910625"/>
                <a:gd name="connsiteY47" fmla="*/ 3953814 h 4288665"/>
                <a:gd name="connsiteX48" fmla="*/ 1918952 w 2910625"/>
                <a:gd name="connsiteY48" fmla="*/ 4043966 h 4288665"/>
                <a:gd name="connsiteX49" fmla="*/ 1841679 w 2910625"/>
                <a:gd name="connsiteY49" fmla="*/ 4108361 h 4288665"/>
                <a:gd name="connsiteX50" fmla="*/ 1738648 w 2910625"/>
                <a:gd name="connsiteY50" fmla="*/ 4185634 h 4288665"/>
                <a:gd name="connsiteX51" fmla="*/ 1635617 w 2910625"/>
                <a:gd name="connsiteY51" fmla="*/ 4211392 h 4288665"/>
                <a:gd name="connsiteX52" fmla="*/ 1532586 w 2910625"/>
                <a:gd name="connsiteY52" fmla="*/ 4250028 h 4288665"/>
                <a:gd name="connsiteX53" fmla="*/ 1468192 w 2910625"/>
                <a:gd name="connsiteY53" fmla="*/ 4262907 h 4288665"/>
                <a:gd name="connsiteX54" fmla="*/ 1429555 w 2910625"/>
                <a:gd name="connsiteY54" fmla="*/ 4275786 h 4288665"/>
                <a:gd name="connsiteX55" fmla="*/ 1249251 w 2910625"/>
                <a:gd name="connsiteY55" fmla="*/ 4288665 h 4288665"/>
                <a:gd name="connsiteX56" fmla="*/ 1004552 w 2910625"/>
                <a:gd name="connsiteY56" fmla="*/ 4275786 h 4288665"/>
                <a:gd name="connsiteX57" fmla="*/ 862884 w 2910625"/>
                <a:gd name="connsiteY57" fmla="*/ 4211392 h 4288665"/>
                <a:gd name="connsiteX58" fmla="*/ 824248 w 2910625"/>
                <a:gd name="connsiteY58" fmla="*/ 4185634 h 4288665"/>
                <a:gd name="connsiteX59" fmla="*/ 785611 w 2910625"/>
                <a:gd name="connsiteY59" fmla="*/ 4146997 h 4288665"/>
                <a:gd name="connsiteX60" fmla="*/ 708338 w 2910625"/>
                <a:gd name="connsiteY60" fmla="*/ 4121240 h 4288665"/>
                <a:gd name="connsiteX61" fmla="*/ 669701 w 2910625"/>
                <a:gd name="connsiteY61" fmla="*/ 4082603 h 4288665"/>
                <a:gd name="connsiteX62" fmla="*/ 631065 w 2910625"/>
                <a:gd name="connsiteY62" fmla="*/ 4069724 h 4288665"/>
                <a:gd name="connsiteX63" fmla="*/ 540913 w 2910625"/>
                <a:gd name="connsiteY63" fmla="*/ 3979572 h 4288665"/>
                <a:gd name="connsiteX64" fmla="*/ 489397 w 2910625"/>
                <a:gd name="connsiteY64" fmla="*/ 3928056 h 4288665"/>
                <a:gd name="connsiteX65" fmla="*/ 450761 w 2910625"/>
                <a:gd name="connsiteY65" fmla="*/ 3863662 h 4288665"/>
                <a:gd name="connsiteX66" fmla="*/ 373487 w 2910625"/>
                <a:gd name="connsiteY66" fmla="*/ 3747752 h 4288665"/>
                <a:gd name="connsiteX67" fmla="*/ 296214 w 2910625"/>
                <a:gd name="connsiteY67" fmla="*/ 3644721 h 4288665"/>
                <a:gd name="connsiteX68" fmla="*/ 283335 w 2910625"/>
                <a:gd name="connsiteY68" fmla="*/ 3606085 h 4288665"/>
                <a:gd name="connsiteX69" fmla="*/ 244699 w 2910625"/>
                <a:gd name="connsiteY69" fmla="*/ 3554569 h 4288665"/>
                <a:gd name="connsiteX70" fmla="*/ 154546 w 2910625"/>
                <a:gd name="connsiteY70" fmla="*/ 3425780 h 4288665"/>
                <a:gd name="connsiteX71" fmla="*/ 77273 w 2910625"/>
                <a:gd name="connsiteY71" fmla="*/ 3271234 h 4288665"/>
                <a:gd name="connsiteX72" fmla="*/ 38637 w 2910625"/>
                <a:gd name="connsiteY72" fmla="*/ 3206840 h 4288665"/>
                <a:gd name="connsiteX73" fmla="*/ 0 w 2910625"/>
                <a:gd name="connsiteY73" fmla="*/ 3078051 h 4288665"/>
                <a:gd name="connsiteX74" fmla="*/ 38637 w 2910625"/>
                <a:gd name="connsiteY74" fmla="*/ 2807594 h 4288665"/>
                <a:gd name="connsiteX75" fmla="*/ 51515 w 2910625"/>
                <a:gd name="connsiteY75" fmla="*/ 2768958 h 4288665"/>
                <a:gd name="connsiteX76" fmla="*/ 90152 w 2910625"/>
                <a:gd name="connsiteY76" fmla="*/ 2730321 h 4288665"/>
                <a:gd name="connsiteX77" fmla="*/ 141668 w 2910625"/>
                <a:gd name="connsiteY77" fmla="*/ 2704564 h 4288665"/>
                <a:gd name="connsiteX78" fmla="*/ 180304 w 2910625"/>
                <a:gd name="connsiteY78" fmla="*/ 2678806 h 4288665"/>
                <a:gd name="connsiteX79" fmla="*/ 206062 w 2910625"/>
                <a:gd name="connsiteY79" fmla="*/ 2446986 h 4288665"/>
                <a:gd name="connsiteX80" fmla="*/ 218941 w 2910625"/>
                <a:gd name="connsiteY80" fmla="*/ 2318197 h 4288665"/>
                <a:gd name="connsiteX81" fmla="*/ 231820 w 2910625"/>
                <a:gd name="connsiteY81" fmla="*/ 2240924 h 4288665"/>
                <a:gd name="connsiteX82" fmla="*/ 257577 w 2910625"/>
                <a:gd name="connsiteY82" fmla="*/ 2163651 h 4288665"/>
                <a:gd name="connsiteX83" fmla="*/ 270456 w 2910625"/>
                <a:gd name="connsiteY83" fmla="*/ 1970468 h 4288665"/>
                <a:gd name="connsiteX84" fmla="*/ 218941 w 2910625"/>
                <a:gd name="connsiteY84" fmla="*/ 1545465 h 4288665"/>
                <a:gd name="connsiteX85" fmla="*/ 206062 w 2910625"/>
                <a:gd name="connsiteY85" fmla="*/ 1481071 h 4288665"/>
                <a:gd name="connsiteX86" fmla="*/ 128789 w 2910625"/>
                <a:gd name="connsiteY86" fmla="*/ 1352282 h 4288665"/>
                <a:gd name="connsiteX87" fmla="*/ 103031 w 2910625"/>
                <a:gd name="connsiteY87" fmla="*/ 1313645 h 4288665"/>
                <a:gd name="connsiteX88" fmla="*/ 77273 w 2910625"/>
                <a:gd name="connsiteY88" fmla="*/ 1275009 h 4288665"/>
                <a:gd name="connsiteX89" fmla="*/ 51515 w 2910625"/>
                <a:gd name="connsiteY89" fmla="*/ 1081825 h 4288665"/>
                <a:gd name="connsiteX90" fmla="*/ 38637 w 2910625"/>
                <a:gd name="connsiteY90" fmla="*/ 901521 h 4288665"/>
                <a:gd name="connsiteX91" fmla="*/ 25758 w 2910625"/>
                <a:gd name="connsiteY91" fmla="*/ 862885 h 4288665"/>
                <a:gd name="connsiteX92" fmla="*/ 0 w 2910625"/>
                <a:gd name="connsiteY92" fmla="*/ 746975 h 4288665"/>
                <a:gd name="connsiteX93" fmla="*/ 51515 w 2910625"/>
                <a:gd name="connsiteY93" fmla="*/ 425003 h 4288665"/>
                <a:gd name="connsiteX94" fmla="*/ 77273 w 2910625"/>
                <a:gd name="connsiteY94" fmla="*/ 386366 h 4288665"/>
                <a:gd name="connsiteX95" fmla="*/ 128789 w 2910625"/>
                <a:gd name="connsiteY95" fmla="*/ 347730 h 4288665"/>
                <a:gd name="connsiteX96" fmla="*/ 206062 w 2910625"/>
                <a:gd name="connsiteY96" fmla="*/ 309093 h 4288665"/>
                <a:gd name="connsiteX97" fmla="*/ 296214 w 2910625"/>
                <a:gd name="connsiteY97" fmla="*/ 257578 h 4288665"/>
                <a:gd name="connsiteX98" fmla="*/ 412124 w 2910625"/>
                <a:gd name="connsiteY98" fmla="*/ 206062 h 4288665"/>
                <a:gd name="connsiteX99" fmla="*/ 553792 w 2910625"/>
                <a:gd name="connsiteY99" fmla="*/ 193183 h 4288665"/>
                <a:gd name="connsiteX100" fmla="*/ 618186 w 2910625"/>
                <a:gd name="connsiteY100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171977 w 2910625"/>
                <a:gd name="connsiteY5" fmla="*/ 0 h 4288665"/>
                <a:gd name="connsiteX6" fmla="*/ 1661375 w 2910625"/>
                <a:gd name="connsiteY6" fmla="*/ 12879 h 4288665"/>
                <a:gd name="connsiteX7" fmla="*/ 1777284 w 2910625"/>
                <a:gd name="connsiteY7" fmla="*/ 64394 h 4288665"/>
                <a:gd name="connsiteX8" fmla="*/ 1867437 w 2910625"/>
                <a:gd name="connsiteY8" fmla="*/ 103031 h 4288665"/>
                <a:gd name="connsiteX9" fmla="*/ 2034862 w 2910625"/>
                <a:gd name="connsiteY9" fmla="*/ 425003 h 4288665"/>
                <a:gd name="connsiteX10" fmla="*/ 2034862 w 2910625"/>
                <a:gd name="connsiteY10" fmla="*/ 425003 h 4288665"/>
                <a:gd name="connsiteX11" fmla="*/ 2125014 w 2910625"/>
                <a:gd name="connsiteY11" fmla="*/ 643944 h 4288665"/>
                <a:gd name="connsiteX12" fmla="*/ 2279561 w 2910625"/>
                <a:gd name="connsiteY12" fmla="*/ 682580 h 4288665"/>
                <a:gd name="connsiteX13" fmla="*/ 2369713 w 2910625"/>
                <a:gd name="connsiteY13" fmla="*/ 746975 h 4288665"/>
                <a:gd name="connsiteX14" fmla="*/ 2421228 w 2910625"/>
                <a:gd name="connsiteY14" fmla="*/ 772733 h 4288665"/>
                <a:gd name="connsiteX15" fmla="*/ 2550017 w 2910625"/>
                <a:gd name="connsiteY15" fmla="*/ 927279 h 4288665"/>
                <a:gd name="connsiteX16" fmla="*/ 2627290 w 2910625"/>
                <a:gd name="connsiteY16" fmla="*/ 1017431 h 4288665"/>
                <a:gd name="connsiteX17" fmla="*/ 2678806 w 2910625"/>
                <a:gd name="connsiteY17" fmla="*/ 1120462 h 4288665"/>
                <a:gd name="connsiteX18" fmla="*/ 2743200 w 2910625"/>
                <a:gd name="connsiteY18" fmla="*/ 1262130 h 4288665"/>
                <a:gd name="connsiteX19" fmla="*/ 2807594 w 2910625"/>
                <a:gd name="connsiteY19" fmla="*/ 1403797 h 4288665"/>
                <a:gd name="connsiteX20" fmla="*/ 2833352 w 2910625"/>
                <a:gd name="connsiteY20" fmla="*/ 1455313 h 4288665"/>
                <a:gd name="connsiteX21" fmla="*/ 2884868 w 2910625"/>
                <a:gd name="connsiteY21" fmla="*/ 1584102 h 4288665"/>
                <a:gd name="connsiteX22" fmla="*/ 2897746 w 2910625"/>
                <a:gd name="connsiteY22" fmla="*/ 1635617 h 4288665"/>
                <a:gd name="connsiteX23" fmla="*/ 2910625 w 2910625"/>
                <a:gd name="connsiteY23" fmla="*/ 1674254 h 4288665"/>
                <a:gd name="connsiteX24" fmla="*/ 2897746 w 2910625"/>
                <a:gd name="connsiteY24" fmla="*/ 1828800 h 4288665"/>
                <a:gd name="connsiteX25" fmla="*/ 2871989 w 2910625"/>
                <a:gd name="connsiteY25" fmla="*/ 1918952 h 4288665"/>
                <a:gd name="connsiteX26" fmla="*/ 2846231 w 2910625"/>
                <a:gd name="connsiteY26" fmla="*/ 2060620 h 4288665"/>
                <a:gd name="connsiteX27" fmla="*/ 2807594 w 2910625"/>
                <a:gd name="connsiteY27" fmla="*/ 2434107 h 4288665"/>
                <a:gd name="connsiteX28" fmla="*/ 2781837 w 2910625"/>
                <a:gd name="connsiteY28" fmla="*/ 2550017 h 4288665"/>
                <a:gd name="connsiteX29" fmla="*/ 2768958 w 2910625"/>
                <a:gd name="connsiteY29" fmla="*/ 2588654 h 4288665"/>
                <a:gd name="connsiteX30" fmla="*/ 2743200 w 2910625"/>
                <a:gd name="connsiteY30" fmla="*/ 2640169 h 4288665"/>
                <a:gd name="connsiteX31" fmla="*/ 2691684 w 2910625"/>
                <a:gd name="connsiteY31" fmla="*/ 2743200 h 4288665"/>
                <a:gd name="connsiteX32" fmla="*/ 2678806 w 2910625"/>
                <a:gd name="connsiteY32" fmla="*/ 2781837 h 4288665"/>
                <a:gd name="connsiteX33" fmla="*/ 2653048 w 2910625"/>
                <a:gd name="connsiteY33" fmla="*/ 2820473 h 4288665"/>
                <a:gd name="connsiteX34" fmla="*/ 2627290 w 2910625"/>
                <a:gd name="connsiteY34" fmla="*/ 2871989 h 4288665"/>
                <a:gd name="connsiteX35" fmla="*/ 2472744 w 2910625"/>
                <a:gd name="connsiteY35" fmla="*/ 3000778 h 4288665"/>
                <a:gd name="connsiteX36" fmla="*/ 2434107 w 2910625"/>
                <a:gd name="connsiteY36" fmla="*/ 3013656 h 4288665"/>
                <a:gd name="connsiteX37" fmla="*/ 2369713 w 2910625"/>
                <a:gd name="connsiteY37" fmla="*/ 3039414 h 4288665"/>
                <a:gd name="connsiteX38" fmla="*/ 2240924 w 2910625"/>
                <a:gd name="connsiteY38" fmla="*/ 3078051 h 4288665"/>
                <a:gd name="connsiteX39" fmla="*/ 2215166 w 2910625"/>
                <a:gd name="connsiteY39" fmla="*/ 3322749 h 4288665"/>
                <a:gd name="connsiteX40" fmla="*/ 2202287 w 2910625"/>
                <a:gd name="connsiteY40" fmla="*/ 3464417 h 4288665"/>
                <a:gd name="connsiteX41" fmla="*/ 2176530 w 2910625"/>
                <a:gd name="connsiteY41" fmla="*/ 3567448 h 4288665"/>
                <a:gd name="connsiteX42" fmla="*/ 2137893 w 2910625"/>
                <a:gd name="connsiteY42" fmla="*/ 3721994 h 4288665"/>
                <a:gd name="connsiteX43" fmla="*/ 2112135 w 2910625"/>
                <a:gd name="connsiteY43" fmla="*/ 3773510 h 4288665"/>
                <a:gd name="connsiteX44" fmla="*/ 2099256 w 2910625"/>
                <a:gd name="connsiteY44" fmla="*/ 3812147 h 4288665"/>
                <a:gd name="connsiteX45" fmla="*/ 2060620 w 2910625"/>
                <a:gd name="connsiteY45" fmla="*/ 3863662 h 4288665"/>
                <a:gd name="connsiteX46" fmla="*/ 2009104 w 2910625"/>
                <a:gd name="connsiteY46" fmla="*/ 3953814 h 4288665"/>
                <a:gd name="connsiteX47" fmla="*/ 1918952 w 2910625"/>
                <a:gd name="connsiteY47" fmla="*/ 4043966 h 4288665"/>
                <a:gd name="connsiteX48" fmla="*/ 1841679 w 2910625"/>
                <a:gd name="connsiteY48" fmla="*/ 4108361 h 4288665"/>
                <a:gd name="connsiteX49" fmla="*/ 1738648 w 2910625"/>
                <a:gd name="connsiteY49" fmla="*/ 4185634 h 4288665"/>
                <a:gd name="connsiteX50" fmla="*/ 1635617 w 2910625"/>
                <a:gd name="connsiteY50" fmla="*/ 4211392 h 4288665"/>
                <a:gd name="connsiteX51" fmla="*/ 1532586 w 2910625"/>
                <a:gd name="connsiteY51" fmla="*/ 4250028 h 4288665"/>
                <a:gd name="connsiteX52" fmla="*/ 1468192 w 2910625"/>
                <a:gd name="connsiteY52" fmla="*/ 4262907 h 4288665"/>
                <a:gd name="connsiteX53" fmla="*/ 1429555 w 2910625"/>
                <a:gd name="connsiteY53" fmla="*/ 4275786 h 4288665"/>
                <a:gd name="connsiteX54" fmla="*/ 1249251 w 2910625"/>
                <a:gd name="connsiteY54" fmla="*/ 4288665 h 4288665"/>
                <a:gd name="connsiteX55" fmla="*/ 1004552 w 2910625"/>
                <a:gd name="connsiteY55" fmla="*/ 4275786 h 4288665"/>
                <a:gd name="connsiteX56" fmla="*/ 862884 w 2910625"/>
                <a:gd name="connsiteY56" fmla="*/ 4211392 h 4288665"/>
                <a:gd name="connsiteX57" fmla="*/ 824248 w 2910625"/>
                <a:gd name="connsiteY57" fmla="*/ 4185634 h 4288665"/>
                <a:gd name="connsiteX58" fmla="*/ 785611 w 2910625"/>
                <a:gd name="connsiteY58" fmla="*/ 4146997 h 4288665"/>
                <a:gd name="connsiteX59" fmla="*/ 708338 w 2910625"/>
                <a:gd name="connsiteY59" fmla="*/ 4121240 h 4288665"/>
                <a:gd name="connsiteX60" fmla="*/ 669701 w 2910625"/>
                <a:gd name="connsiteY60" fmla="*/ 4082603 h 4288665"/>
                <a:gd name="connsiteX61" fmla="*/ 631065 w 2910625"/>
                <a:gd name="connsiteY61" fmla="*/ 4069724 h 4288665"/>
                <a:gd name="connsiteX62" fmla="*/ 540913 w 2910625"/>
                <a:gd name="connsiteY62" fmla="*/ 3979572 h 4288665"/>
                <a:gd name="connsiteX63" fmla="*/ 489397 w 2910625"/>
                <a:gd name="connsiteY63" fmla="*/ 3928056 h 4288665"/>
                <a:gd name="connsiteX64" fmla="*/ 450761 w 2910625"/>
                <a:gd name="connsiteY64" fmla="*/ 3863662 h 4288665"/>
                <a:gd name="connsiteX65" fmla="*/ 373487 w 2910625"/>
                <a:gd name="connsiteY65" fmla="*/ 3747752 h 4288665"/>
                <a:gd name="connsiteX66" fmla="*/ 296214 w 2910625"/>
                <a:gd name="connsiteY66" fmla="*/ 3644721 h 4288665"/>
                <a:gd name="connsiteX67" fmla="*/ 283335 w 2910625"/>
                <a:gd name="connsiteY67" fmla="*/ 3606085 h 4288665"/>
                <a:gd name="connsiteX68" fmla="*/ 244699 w 2910625"/>
                <a:gd name="connsiteY68" fmla="*/ 3554569 h 4288665"/>
                <a:gd name="connsiteX69" fmla="*/ 154546 w 2910625"/>
                <a:gd name="connsiteY69" fmla="*/ 3425780 h 4288665"/>
                <a:gd name="connsiteX70" fmla="*/ 77273 w 2910625"/>
                <a:gd name="connsiteY70" fmla="*/ 3271234 h 4288665"/>
                <a:gd name="connsiteX71" fmla="*/ 38637 w 2910625"/>
                <a:gd name="connsiteY71" fmla="*/ 3206840 h 4288665"/>
                <a:gd name="connsiteX72" fmla="*/ 0 w 2910625"/>
                <a:gd name="connsiteY72" fmla="*/ 3078051 h 4288665"/>
                <a:gd name="connsiteX73" fmla="*/ 38637 w 2910625"/>
                <a:gd name="connsiteY73" fmla="*/ 2807594 h 4288665"/>
                <a:gd name="connsiteX74" fmla="*/ 51515 w 2910625"/>
                <a:gd name="connsiteY74" fmla="*/ 2768958 h 4288665"/>
                <a:gd name="connsiteX75" fmla="*/ 90152 w 2910625"/>
                <a:gd name="connsiteY75" fmla="*/ 2730321 h 4288665"/>
                <a:gd name="connsiteX76" fmla="*/ 141668 w 2910625"/>
                <a:gd name="connsiteY76" fmla="*/ 2704564 h 4288665"/>
                <a:gd name="connsiteX77" fmla="*/ 180304 w 2910625"/>
                <a:gd name="connsiteY77" fmla="*/ 2678806 h 4288665"/>
                <a:gd name="connsiteX78" fmla="*/ 206062 w 2910625"/>
                <a:gd name="connsiteY78" fmla="*/ 2446986 h 4288665"/>
                <a:gd name="connsiteX79" fmla="*/ 218941 w 2910625"/>
                <a:gd name="connsiteY79" fmla="*/ 2318197 h 4288665"/>
                <a:gd name="connsiteX80" fmla="*/ 231820 w 2910625"/>
                <a:gd name="connsiteY80" fmla="*/ 2240924 h 4288665"/>
                <a:gd name="connsiteX81" fmla="*/ 257577 w 2910625"/>
                <a:gd name="connsiteY81" fmla="*/ 2163651 h 4288665"/>
                <a:gd name="connsiteX82" fmla="*/ 270456 w 2910625"/>
                <a:gd name="connsiteY82" fmla="*/ 1970468 h 4288665"/>
                <a:gd name="connsiteX83" fmla="*/ 218941 w 2910625"/>
                <a:gd name="connsiteY83" fmla="*/ 1545465 h 4288665"/>
                <a:gd name="connsiteX84" fmla="*/ 206062 w 2910625"/>
                <a:gd name="connsiteY84" fmla="*/ 1481071 h 4288665"/>
                <a:gd name="connsiteX85" fmla="*/ 128789 w 2910625"/>
                <a:gd name="connsiteY85" fmla="*/ 1352282 h 4288665"/>
                <a:gd name="connsiteX86" fmla="*/ 103031 w 2910625"/>
                <a:gd name="connsiteY86" fmla="*/ 1313645 h 4288665"/>
                <a:gd name="connsiteX87" fmla="*/ 77273 w 2910625"/>
                <a:gd name="connsiteY87" fmla="*/ 1275009 h 4288665"/>
                <a:gd name="connsiteX88" fmla="*/ 51515 w 2910625"/>
                <a:gd name="connsiteY88" fmla="*/ 1081825 h 4288665"/>
                <a:gd name="connsiteX89" fmla="*/ 38637 w 2910625"/>
                <a:gd name="connsiteY89" fmla="*/ 901521 h 4288665"/>
                <a:gd name="connsiteX90" fmla="*/ 25758 w 2910625"/>
                <a:gd name="connsiteY90" fmla="*/ 862885 h 4288665"/>
                <a:gd name="connsiteX91" fmla="*/ 0 w 2910625"/>
                <a:gd name="connsiteY91" fmla="*/ 746975 h 4288665"/>
                <a:gd name="connsiteX92" fmla="*/ 51515 w 2910625"/>
                <a:gd name="connsiteY92" fmla="*/ 425003 h 4288665"/>
                <a:gd name="connsiteX93" fmla="*/ 77273 w 2910625"/>
                <a:gd name="connsiteY93" fmla="*/ 386366 h 4288665"/>
                <a:gd name="connsiteX94" fmla="*/ 128789 w 2910625"/>
                <a:gd name="connsiteY94" fmla="*/ 347730 h 4288665"/>
                <a:gd name="connsiteX95" fmla="*/ 206062 w 2910625"/>
                <a:gd name="connsiteY95" fmla="*/ 309093 h 4288665"/>
                <a:gd name="connsiteX96" fmla="*/ 296214 w 2910625"/>
                <a:gd name="connsiteY96" fmla="*/ 257578 h 4288665"/>
                <a:gd name="connsiteX97" fmla="*/ 412124 w 2910625"/>
                <a:gd name="connsiteY97" fmla="*/ 206062 h 4288665"/>
                <a:gd name="connsiteX98" fmla="*/ 553792 w 2910625"/>
                <a:gd name="connsiteY98" fmla="*/ 193183 h 4288665"/>
                <a:gd name="connsiteX99" fmla="*/ 618186 w 2910625"/>
                <a:gd name="connsiteY9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98" fmla="*/ 618186 w 2910625"/>
                <a:gd name="connsiteY98" fmla="*/ 167425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553792 w 2910625"/>
                <a:gd name="connsiteY9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96214 w 2910625"/>
                <a:gd name="connsiteY94" fmla="*/ 257578 h 4288665"/>
                <a:gd name="connsiteX95" fmla="*/ 553792 w 2910625"/>
                <a:gd name="connsiteY9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296214 w 2910625"/>
                <a:gd name="connsiteY93" fmla="*/ 257578 h 4288665"/>
                <a:gd name="connsiteX94" fmla="*/ 553792 w 2910625"/>
                <a:gd name="connsiteY9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296214 w 2910625"/>
                <a:gd name="connsiteY92" fmla="*/ 257578 h 4288665"/>
                <a:gd name="connsiteX93" fmla="*/ 553792 w 2910625"/>
                <a:gd name="connsiteY93" fmla="*/ 193183 h 4288665"/>
                <a:gd name="connsiteX0" fmla="*/ 555938 w 2912771"/>
                <a:gd name="connsiteY0" fmla="*/ 193183 h 4288665"/>
                <a:gd name="connsiteX1" fmla="*/ 710484 w 2912771"/>
                <a:gd name="connsiteY1" fmla="*/ 141668 h 4288665"/>
                <a:gd name="connsiteX2" fmla="*/ 890788 w 2912771"/>
                <a:gd name="connsiteY2" fmla="*/ 77273 h 4288665"/>
                <a:gd name="connsiteX3" fmla="*/ 929425 w 2912771"/>
                <a:gd name="connsiteY3" fmla="*/ 64394 h 4288665"/>
                <a:gd name="connsiteX4" fmla="*/ 1174123 w 2912771"/>
                <a:gd name="connsiteY4" fmla="*/ 0 h 4288665"/>
                <a:gd name="connsiteX5" fmla="*/ 1663521 w 2912771"/>
                <a:gd name="connsiteY5" fmla="*/ 12879 h 4288665"/>
                <a:gd name="connsiteX6" fmla="*/ 1779430 w 2912771"/>
                <a:gd name="connsiteY6" fmla="*/ 64394 h 4288665"/>
                <a:gd name="connsiteX7" fmla="*/ 1869583 w 2912771"/>
                <a:gd name="connsiteY7" fmla="*/ 103031 h 4288665"/>
                <a:gd name="connsiteX8" fmla="*/ 2037008 w 2912771"/>
                <a:gd name="connsiteY8" fmla="*/ 425003 h 4288665"/>
                <a:gd name="connsiteX9" fmla="*/ 2037008 w 2912771"/>
                <a:gd name="connsiteY9" fmla="*/ 425003 h 4288665"/>
                <a:gd name="connsiteX10" fmla="*/ 2127160 w 2912771"/>
                <a:gd name="connsiteY10" fmla="*/ 643944 h 4288665"/>
                <a:gd name="connsiteX11" fmla="*/ 2281707 w 2912771"/>
                <a:gd name="connsiteY11" fmla="*/ 682580 h 4288665"/>
                <a:gd name="connsiteX12" fmla="*/ 2371859 w 2912771"/>
                <a:gd name="connsiteY12" fmla="*/ 746975 h 4288665"/>
                <a:gd name="connsiteX13" fmla="*/ 2423374 w 2912771"/>
                <a:gd name="connsiteY13" fmla="*/ 772733 h 4288665"/>
                <a:gd name="connsiteX14" fmla="*/ 2552163 w 2912771"/>
                <a:gd name="connsiteY14" fmla="*/ 927279 h 4288665"/>
                <a:gd name="connsiteX15" fmla="*/ 2629436 w 2912771"/>
                <a:gd name="connsiteY15" fmla="*/ 1017431 h 4288665"/>
                <a:gd name="connsiteX16" fmla="*/ 2680952 w 2912771"/>
                <a:gd name="connsiteY16" fmla="*/ 1120462 h 4288665"/>
                <a:gd name="connsiteX17" fmla="*/ 2745346 w 2912771"/>
                <a:gd name="connsiteY17" fmla="*/ 1262130 h 4288665"/>
                <a:gd name="connsiteX18" fmla="*/ 2809740 w 2912771"/>
                <a:gd name="connsiteY18" fmla="*/ 1403797 h 4288665"/>
                <a:gd name="connsiteX19" fmla="*/ 2835498 w 2912771"/>
                <a:gd name="connsiteY19" fmla="*/ 1455313 h 4288665"/>
                <a:gd name="connsiteX20" fmla="*/ 2887014 w 2912771"/>
                <a:gd name="connsiteY20" fmla="*/ 1584102 h 4288665"/>
                <a:gd name="connsiteX21" fmla="*/ 2899892 w 2912771"/>
                <a:gd name="connsiteY21" fmla="*/ 1635617 h 4288665"/>
                <a:gd name="connsiteX22" fmla="*/ 2912771 w 2912771"/>
                <a:gd name="connsiteY22" fmla="*/ 1674254 h 4288665"/>
                <a:gd name="connsiteX23" fmla="*/ 2899892 w 2912771"/>
                <a:gd name="connsiteY23" fmla="*/ 1828800 h 4288665"/>
                <a:gd name="connsiteX24" fmla="*/ 2874135 w 2912771"/>
                <a:gd name="connsiteY24" fmla="*/ 1918952 h 4288665"/>
                <a:gd name="connsiteX25" fmla="*/ 2848377 w 2912771"/>
                <a:gd name="connsiteY25" fmla="*/ 2060620 h 4288665"/>
                <a:gd name="connsiteX26" fmla="*/ 2809740 w 2912771"/>
                <a:gd name="connsiteY26" fmla="*/ 2434107 h 4288665"/>
                <a:gd name="connsiteX27" fmla="*/ 2783983 w 2912771"/>
                <a:gd name="connsiteY27" fmla="*/ 2550017 h 4288665"/>
                <a:gd name="connsiteX28" fmla="*/ 2771104 w 2912771"/>
                <a:gd name="connsiteY28" fmla="*/ 2588654 h 4288665"/>
                <a:gd name="connsiteX29" fmla="*/ 2745346 w 2912771"/>
                <a:gd name="connsiteY29" fmla="*/ 2640169 h 4288665"/>
                <a:gd name="connsiteX30" fmla="*/ 2693830 w 2912771"/>
                <a:gd name="connsiteY30" fmla="*/ 2743200 h 4288665"/>
                <a:gd name="connsiteX31" fmla="*/ 2680952 w 2912771"/>
                <a:gd name="connsiteY31" fmla="*/ 2781837 h 4288665"/>
                <a:gd name="connsiteX32" fmla="*/ 2655194 w 2912771"/>
                <a:gd name="connsiteY32" fmla="*/ 2820473 h 4288665"/>
                <a:gd name="connsiteX33" fmla="*/ 2629436 w 2912771"/>
                <a:gd name="connsiteY33" fmla="*/ 2871989 h 4288665"/>
                <a:gd name="connsiteX34" fmla="*/ 2474890 w 2912771"/>
                <a:gd name="connsiteY34" fmla="*/ 3000778 h 4288665"/>
                <a:gd name="connsiteX35" fmla="*/ 2436253 w 2912771"/>
                <a:gd name="connsiteY35" fmla="*/ 3013656 h 4288665"/>
                <a:gd name="connsiteX36" fmla="*/ 2371859 w 2912771"/>
                <a:gd name="connsiteY36" fmla="*/ 3039414 h 4288665"/>
                <a:gd name="connsiteX37" fmla="*/ 2243070 w 2912771"/>
                <a:gd name="connsiteY37" fmla="*/ 3078051 h 4288665"/>
                <a:gd name="connsiteX38" fmla="*/ 2217312 w 2912771"/>
                <a:gd name="connsiteY38" fmla="*/ 3322749 h 4288665"/>
                <a:gd name="connsiteX39" fmla="*/ 2204433 w 2912771"/>
                <a:gd name="connsiteY39" fmla="*/ 3464417 h 4288665"/>
                <a:gd name="connsiteX40" fmla="*/ 2178676 w 2912771"/>
                <a:gd name="connsiteY40" fmla="*/ 3567448 h 4288665"/>
                <a:gd name="connsiteX41" fmla="*/ 2140039 w 2912771"/>
                <a:gd name="connsiteY41" fmla="*/ 3721994 h 4288665"/>
                <a:gd name="connsiteX42" fmla="*/ 2114281 w 2912771"/>
                <a:gd name="connsiteY42" fmla="*/ 3773510 h 4288665"/>
                <a:gd name="connsiteX43" fmla="*/ 2101402 w 2912771"/>
                <a:gd name="connsiteY43" fmla="*/ 3812147 h 4288665"/>
                <a:gd name="connsiteX44" fmla="*/ 2062766 w 2912771"/>
                <a:gd name="connsiteY44" fmla="*/ 3863662 h 4288665"/>
                <a:gd name="connsiteX45" fmla="*/ 2011250 w 2912771"/>
                <a:gd name="connsiteY45" fmla="*/ 3953814 h 4288665"/>
                <a:gd name="connsiteX46" fmla="*/ 1921098 w 2912771"/>
                <a:gd name="connsiteY46" fmla="*/ 4043966 h 4288665"/>
                <a:gd name="connsiteX47" fmla="*/ 1843825 w 2912771"/>
                <a:gd name="connsiteY47" fmla="*/ 4108361 h 4288665"/>
                <a:gd name="connsiteX48" fmla="*/ 1740794 w 2912771"/>
                <a:gd name="connsiteY48" fmla="*/ 4185634 h 4288665"/>
                <a:gd name="connsiteX49" fmla="*/ 1637763 w 2912771"/>
                <a:gd name="connsiteY49" fmla="*/ 4211392 h 4288665"/>
                <a:gd name="connsiteX50" fmla="*/ 1534732 w 2912771"/>
                <a:gd name="connsiteY50" fmla="*/ 4250028 h 4288665"/>
                <a:gd name="connsiteX51" fmla="*/ 1470338 w 2912771"/>
                <a:gd name="connsiteY51" fmla="*/ 4262907 h 4288665"/>
                <a:gd name="connsiteX52" fmla="*/ 1431701 w 2912771"/>
                <a:gd name="connsiteY52" fmla="*/ 4275786 h 4288665"/>
                <a:gd name="connsiteX53" fmla="*/ 1251397 w 2912771"/>
                <a:gd name="connsiteY53" fmla="*/ 4288665 h 4288665"/>
                <a:gd name="connsiteX54" fmla="*/ 1006698 w 2912771"/>
                <a:gd name="connsiteY54" fmla="*/ 4275786 h 4288665"/>
                <a:gd name="connsiteX55" fmla="*/ 865030 w 2912771"/>
                <a:gd name="connsiteY55" fmla="*/ 4211392 h 4288665"/>
                <a:gd name="connsiteX56" fmla="*/ 826394 w 2912771"/>
                <a:gd name="connsiteY56" fmla="*/ 4185634 h 4288665"/>
                <a:gd name="connsiteX57" fmla="*/ 787757 w 2912771"/>
                <a:gd name="connsiteY57" fmla="*/ 4146997 h 4288665"/>
                <a:gd name="connsiteX58" fmla="*/ 710484 w 2912771"/>
                <a:gd name="connsiteY58" fmla="*/ 4121240 h 4288665"/>
                <a:gd name="connsiteX59" fmla="*/ 671847 w 2912771"/>
                <a:gd name="connsiteY59" fmla="*/ 4082603 h 4288665"/>
                <a:gd name="connsiteX60" fmla="*/ 633211 w 2912771"/>
                <a:gd name="connsiteY60" fmla="*/ 4069724 h 4288665"/>
                <a:gd name="connsiteX61" fmla="*/ 543059 w 2912771"/>
                <a:gd name="connsiteY61" fmla="*/ 3979572 h 4288665"/>
                <a:gd name="connsiteX62" fmla="*/ 491543 w 2912771"/>
                <a:gd name="connsiteY62" fmla="*/ 3928056 h 4288665"/>
                <a:gd name="connsiteX63" fmla="*/ 452907 w 2912771"/>
                <a:gd name="connsiteY63" fmla="*/ 3863662 h 4288665"/>
                <a:gd name="connsiteX64" fmla="*/ 375633 w 2912771"/>
                <a:gd name="connsiteY64" fmla="*/ 3747752 h 4288665"/>
                <a:gd name="connsiteX65" fmla="*/ 298360 w 2912771"/>
                <a:gd name="connsiteY65" fmla="*/ 3644721 h 4288665"/>
                <a:gd name="connsiteX66" fmla="*/ 285481 w 2912771"/>
                <a:gd name="connsiteY66" fmla="*/ 3606085 h 4288665"/>
                <a:gd name="connsiteX67" fmla="*/ 246845 w 2912771"/>
                <a:gd name="connsiteY67" fmla="*/ 3554569 h 4288665"/>
                <a:gd name="connsiteX68" fmla="*/ 156692 w 2912771"/>
                <a:gd name="connsiteY68" fmla="*/ 3425780 h 4288665"/>
                <a:gd name="connsiteX69" fmla="*/ 79419 w 2912771"/>
                <a:gd name="connsiteY69" fmla="*/ 3271234 h 4288665"/>
                <a:gd name="connsiteX70" fmla="*/ 40783 w 2912771"/>
                <a:gd name="connsiteY70" fmla="*/ 3206840 h 4288665"/>
                <a:gd name="connsiteX71" fmla="*/ 2146 w 2912771"/>
                <a:gd name="connsiteY71" fmla="*/ 3078051 h 4288665"/>
                <a:gd name="connsiteX72" fmla="*/ 40783 w 2912771"/>
                <a:gd name="connsiteY72" fmla="*/ 2807594 h 4288665"/>
                <a:gd name="connsiteX73" fmla="*/ 53661 w 2912771"/>
                <a:gd name="connsiteY73" fmla="*/ 2768958 h 4288665"/>
                <a:gd name="connsiteX74" fmla="*/ 92298 w 2912771"/>
                <a:gd name="connsiteY74" fmla="*/ 2730321 h 4288665"/>
                <a:gd name="connsiteX75" fmla="*/ 143814 w 2912771"/>
                <a:gd name="connsiteY75" fmla="*/ 2704564 h 4288665"/>
                <a:gd name="connsiteX76" fmla="*/ 182450 w 2912771"/>
                <a:gd name="connsiteY76" fmla="*/ 2678806 h 4288665"/>
                <a:gd name="connsiteX77" fmla="*/ 208208 w 2912771"/>
                <a:gd name="connsiteY77" fmla="*/ 2446986 h 4288665"/>
                <a:gd name="connsiteX78" fmla="*/ 221087 w 2912771"/>
                <a:gd name="connsiteY78" fmla="*/ 2318197 h 4288665"/>
                <a:gd name="connsiteX79" fmla="*/ 233966 w 2912771"/>
                <a:gd name="connsiteY79" fmla="*/ 2240924 h 4288665"/>
                <a:gd name="connsiteX80" fmla="*/ 259723 w 2912771"/>
                <a:gd name="connsiteY80" fmla="*/ 2163651 h 4288665"/>
                <a:gd name="connsiteX81" fmla="*/ 272602 w 2912771"/>
                <a:gd name="connsiteY81" fmla="*/ 1970468 h 4288665"/>
                <a:gd name="connsiteX82" fmla="*/ 221087 w 2912771"/>
                <a:gd name="connsiteY82" fmla="*/ 1545465 h 4288665"/>
                <a:gd name="connsiteX83" fmla="*/ 208208 w 2912771"/>
                <a:gd name="connsiteY83" fmla="*/ 1481071 h 4288665"/>
                <a:gd name="connsiteX84" fmla="*/ 130935 w 2912771"/>
                <a:gd name="connsiteY84" fmla="*/ 1352282 h 4288665"/>
                <a:gd name="connsiteX85" fmla="*/ 105177 w 2912771"/>
                <a:gd name="connsiteY85" fmla="*/ 1313645 h 4288665"/>
                <a:gd name="connsiteX86" fmla="*/ 79419 w 2912771"/>
                <a:gd name="connsiteY86" fmla="*/ 1275009 h 4288665"/>
                <a:gd name="connsiteX87" fmla="*/ 53661 w 2912771"/>
                <a:gd name="connsiteY87" fmla="*/ 1081825 h 4288665"/>
                <a:gd name="connsiteX88" fmla="*/ 40783 w 2912771"/>
                <a:gd name="connsiteY88" fmla="*/ 901521 h 4288665"/>
                <a:gd name="connsiteX89" fmla="*/ 2146 w 2912771"/>
                <a:gd name="connsiteY89" fmla="*/ 746975 h 4288665"/>
                <a:gd name="connsiteX90" fmla="*/ 53661 w 2912771"/>
                <a:gd name="connsiteY90" fmla="*/ 425003 h 4288665"/>
                <a:gd name="connsiteX91" fmla="*/ 298360 w 2912771"/>
                <a:gd name="connsiteY91" fmla="*/ 257578 h 4288665"/>
                <a:gd name="connsiteX92" fmla="*/ 555938 w 2912771"/>
                <a:gd name="connsiteY9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77273 w 2910625"/>
                <a:gd name="connsiteY85" fmla="*/ 1275009 h 4288665"/>
                <a:gd name="connsiteX86" fmla="*/ 51515 w 2910625"/>
                <a:gd name="connsiteY86" fmla="*/ 1081825 h 4288665"/>
                <a:gd name="connsiteX87" fmla="*/ 0 w 2910625"/>
                <a:gd name="connsiteY87" fmla="*/ 746975 h 4288665"/>
                <a:gd name="connsiteX88" fmla="*/ 51515 w 2910625"/>
                <a:gd name="connsiteY88" fmla="*/ 425003 h 4288665"/>
                <a:gd name="connsiteX89" fmla="*/ 296214 w 2910625"/>
                <a:gd name="connsiteY89" fmla="*/ 257578 h 4288665"/>
                <a:gd name="connsiteX90" fmla="*/ 553792 w 2910625"/>
                <a:gd name="connsiteY9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89397 w 2910625"/>
                <a:gd name="connsiteY61" fmla="*/ 3928056 h 4288665"/>
                <a:gd name="connsiteX62" fmla="*/ 450761 w 2910625"/>
                <a:gd name="connsiteY62" fmla="*/ 3863662 h 4288665"/>
                <a:gd name="connsiteX63" fmla="*/ 373487 w 2910625"/>
                <a:gd name="connsiteY63" fmla="*/ 3747752 h 4288665"/>
                <a:gd name="connsiteX64" fmla="*/ 296214 w 2910625"/>
                <a:gd name="connsiteY64" fmla="*/ 3644721 h 4288665"/>
                <a:gd name="connsiteX65" fmla="*/ 283335 w 2910625"/>
                <a:gd name="connsiteY65" fmla="*/ 3606085 h 4288665"/>
                <a:gd name="connsiteX66" fmla="*/ 244699 w 2910625"/>
                <a:gd name="connsiteY66" fmla="*/ 3554569 h 4288665"/>
                <a:gd name="connsiteX67" fmla="*/ 154546 w 2910625"/>
                <a:gd name="connsiteY67" fmla="*/ 3425780 h 4288665"/>
                <a:gd name="connsiteX68" fmla="*/ 77273 w 2910625"/>
                <a:gd name="connsiteY68" fmla="*/ 3271234 h 4288665"/>
                <a:gd name="connsiteX69" fmla="*/ 38637 w 2910625"/>
                <a:gd name="connsiteY69" fmla="*/ 3206840 h 4288665"/>
                <a:gd name="connsiteX70" fmla="*/ 0 w 2910625"/>
                <a:gd name="connsiteY70" fmla="*/ 3078051 h 4288665"/>
                <a:gd name="connsiteX71" fmla="*/ 38637 w 2910625"/>
                <a:gd name="connsiteY71" fmla="*/ 2807594 h 4288665"/>
                <a:gd name="connsiteX72" fmla="*/ 51515 w 2910625"/>
                <a:gd name="connsiteY72" fmla="*/ 2768958 h 4288665"/>
                <a:gd name="connsiteX73" fmla="*/ 90152 w 2910625"/>
                <a:gd name="connsiteY73" fmla="*/ 2730321 h 4288665"/>
                <a:gd name="connsiteX74" fmla="*/ 141668 w 2910625"/>
                <a:gd name="connsiteY74" fmla="*/ 2704564 h 4288665"/>
                <a:gd name="connsiteX75" fmla="*/ 180304 w 2910625"/>
                <a:gd name="connsiteY75" fmla="*/ 2678806 h 4288665"/>
                <a:gd name="connsiteX76" fmla="*/ 206062 w 2910625"/>
                <a:gd name="connsiteY76" fmla="*/ 2446986 h 4288665"/>
                <a:gd name="connsiteX77" fmla="*/ 218941 w 2910625"/>
                <a:gd name="connsiteY77" fmla="*/ 2318197 h 4288665"/>
                <a:gd name="connsiteX78" fmla="*/ 231820 w 2910625"/>
                <a:gd name="connsiteY78" fmla="*/ 2240924 h 4288665"/>
                <a:gd name="connsiteX79" fmla="*/ 257577 w 2910625"/>
                <a:gd name="connsiteY79" fmla="*/ 2163651 h 4288665"/>
                <a:gd name="connsiteX80" fmla="*/ 270456 w 2910625"/>
                <a:gd name="connsiteY80" fmla="*/ 1970468 h 4288665"/>
                <a:gd name="connsiteX81" fmla="*/ 218941 w 2910625"/>
                <a:gd name="connsiteY81" fmla="*/ 1545465 h 4288665"/>
                <a:gd name="connsiteX82" fmla="*/ 206062 w 2910625"/>
                <a:gd name="connsiteY82" fmla="*/ 1481071 h 4288665"/>
                <a:gd name="connsiteX83" fmla="*/ 128789 w 2910625"/>
                <a:gd name="connsiteY83" fmla="*/ 1352282 h 4288665"/>
                <a:gd name="connsiteX84" fmla="*/ 77273 w 2910625"/>
                <a:gd name="connsiteY84" fmla="*/ 1275009 h 4288665"/>
                <a:gd name="connsiteX85" fmla="*/ 51515 w 2910625"/>
                <a:gd name="connsiteY85" fmla="*/ 1081825 h 4288665"/>
                <a:gd name="connsiteX86" fmla="*/ 0 w 2910625"/>
                <a:gd name="connsiteY86" fmla="*/ 746975 h 4288665"/>
                <a:gd name="connsiteX87" fmla="*/ 51515 w 2910625"/>
                <a:gd name="connsiteY87" fmla="*/ 425003 h 4288665"/>
                <a:gd name="connsiteX88" fmla="*/ 296214 w 2910625"/>
                <a:gd name="connsiteY88" fmla="*/ 257578 h 4288665"/>
                <a:gd name="connsiteX89" fmla="*/ 553792 w 2910625"/>
                <a:gd name="connsiteY8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50761 w 2910625"/>
                <a:gd name="connsiteY61" fmla="*/ 3863662 h 4288665"/>
                <a:gd name="connsiteX62" fmla="*/ 373487 w 2910625"/>
                <a:gd name="connsiteY62" fmla="*/ 3747752 h 4288665"/>
                <a:gd name="connsiteX63" fmla="*/ 296214 w 2910625"/>
                <a:gd name="connsiteY63" fmla="*/ 3644721 h 4288665"/>
                <a:gd name="connsiteX64" fmla="*/ 283335 w 2910625"/>
                <a:gd name="connsiteY64" fmla="*/ 3606085 h 4288665"/>
                <a:gd name="connsiteX65" fmla="*/ 244699 w 2910625"/>
                <a:gd name="connsiteY65" fmla="*/ 3554569 h 4288665"/>
                <a:gd name="connsiteX66" fmla="*/ 154546 w 2910625"/>
                <a:gd name="connsiteY66" fmla="*/ 3425780 h 4288665"/>
                <a:gd name="connsiteX67" fmla="*/ 77273 w 2910625"/>
                <a:gd name="connsiteY67" fmla="*/ 3271234 h 4288665"/>
                <a:gd name="connsiteX68" fmla="*/ 38637 w 2910625"/>
                <a:gd name="connsiteY68" fmla="*/ 3206840 h 4288665"/>
                <a:gd name="connsiteX69" fmla="*/ 0 w 2910625"/>
                <a:gd name="connsiteY69" fmla="*/ 3078051 h 4288665"/>
                <a:gd name="connsiteX70" fmla="*/ 38637 w 2910625"/>
                <a:gd name="connsiteY70" fmla="*/ 2807594 h 4288665"/>
                <a:gd name="connsiteX71" fmla="*/ 51515 w 2910625"/>
                <a:gd name="connsiteY71" fmla="*/ 2768958 h 4288665"/>
                <a:gd name="connsiteX72" fmla="*/ 90152 w 2910625"/>
                <a:gd name="connsiteY72" fmla="*/ 2730321 h 4288665"/>
                <a:gd name="connsiteX73" fmla="*/ 141668 w 2910625"/>
                <a:gd name="connsiteY73" fmla="*/ 2704564 h 4288665"/>
                <a:gd name="connsiteX74" fmla="*/ 180304 w 2910625"/>
                <a:gd name="connsiteY74" fmla="*/ 2678806 h 4288665"/>
                <a:gd name="connsiteX75" fmla="*/ 206062 w 2910625"/>
                <a:gd name="connsiteY75" fmla="*/ 2446986 h 4288665"/>
                <a:gd name="connsiteX76" fmla="*/ 218941 w 2910625"/>
                <a:gd name="connsiteY76" fmla="*/ 2318197 h 4288665"/>
                <a:gd name="connsiteX77" fmla="*/ 231820 w 2910625"/>
                <a:gd name="connsiteY77" fmla="*/ 2240924 h 4288665"/>
                <a:gd name="connsiteX78" fmla="*/ 257577 w 2910625"/>
                <a:gd name="connsiteY78" fmla="*/ 2163651 h 4288665"/>
                <a:gd name="connsiteX79" fmla="*/ 270456 w 2910625"/>
                <a:gd name="connsiteY79" fmla="*/ 1970468 h 4288665"/>
                <a:gd name="connsiteX80" fmla="*/ 218941 w 2910625"/>
                <a:gd name="connsiteY80" fmla="*/ 1545465 h 4288665"/>
                <a:gd name="connsiteX81" fmla="*/ 206062 w 2910625"/>
                <a:gd name="connsiteY81" fmla="*/ 1481071 h 4288665"/>
                <a:gd name="connsiteX82" fmla="*/ 128789 w 2910625"/>
                <a:gd name="connsiteY82" fmla="*/ 1352282 h 4288665"/>
                <a:gd name="connsiteX83" fmla="*/ 77273 w 2910625"/>
                <a:gd name="connsiteY83" fmla="*/ 1275009 h 4288665"/>
                <a:gd name="connsiteX84" fmla="*/ 51515 w 2910625"/>
                <a:gd name="connsiteY84" fmla="*/ 1081825 h 4288665"/>
                <a:gd name="connsiteX85" fmla="*/ 0 w 2910625"/>
                <a:gd name="connsiteY85" fmla="*/ 746975 h 4288665"/>
                <a:gd name="connsiteX86" fmla="*/ 51515 w 2910625"/>
                <a:gd name="connsiteY86" fmla="*/ 425003 h 4288665"/>
                <a:gd name="connsiteX87" fmla="*/ 296214 w 2910625"/>
                <a:gd name="connsiteY87" fmla="*/ 257578 h 4288665"/>
                <a:gd name="connsiteX88" fmla="*/ 553792 w 2910625"/>
                <a:gd name="connsiteY8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540913 w 2910625"/>
                <a:gd name="connsiteY59" fmla="*/ 3979572 h 4288665"/>
                <a:gd name="connsiteX60" fmla="*/ 450761 w 2910625"/>
                <a:gd name="connsiteY60" fmla="*/ 3863662 h 4288665"/>
                <a:gd name="connsiteX61" fmla="*/ 373487 w 2910625"/>
                <a:gd name="connsiteY61" fmla="*/ 3747752 h 4288665"/>
                <a:gd name="connsiteX62" fmla="*/ 296214 w 2910625"/>
                <a:gd name="connsiteY62" fmla="*/ 3644721 h 4288665"/>
                <a:gd name="connsiteX63" fmla="*/ 283335 w 2910625"/>
                <a:gd name="connsiteY63" fmla="*/ 3606085 h 4288665"/>
                <a:gd name="connsiteX64" fmla="*/ 244699 w 2910625"/>
                <a:gd name="connsiteY64" fmla="*/ 3554569 h 4288665"/>
                <a:gd name="connsiteX65" fmla="*/ 154546 w 2910625"/>
                <a:gd name="connsiteY65" fmla="*/ 3425780 h 4288665"/>
                <a:gd name="connsiteX66" fmla="*/ 77273 w 2910625"/>
                <a:gd name="connsiteY66" fmla="*/ 3271234 h 4288665"/>
                <a:gd name="connsiteX67" fmla="*/ 38637 w 2910625"/>
                <a:gd name="connsiteY67" fmla="*/ 3206840 h 4288665"/>
                <a:gd name="connsiteX68" fmla="*/ 0 w 2910625"/>
                <a:gd name="connsiteY68" fmla="*/ 3078051 h 4288665"/>
                <a:gd name="connsiteX69" fmla="*/ 38637 w 2910625"/>
                <a:gd name="connsiteY69" fmla="*/ 2807594 h 4288665"/>
                <a:gd name="connsiteX70" fmla="*/ 51515 w 2910625"/>
                <a:gd name="connsiteY70" fmla="*/ 2768958 h 4288665"/>
                <a:gd name="connsiteX71" fmla="*/ 90152 w 2910625"/>
                <a:gd name="connsiteY71" fmla="*/ 2730321 h 4288665"/>
                <a:gd name="connsiteX72" fmla="*/ 141668 w 2910625"/>
                <a:gd name="connsiteY72" fmla="*/ 2704564 h 4288665"/>
                <a:gd name="connsiteX73" fmla="*/ 180304 w 2910625"/>
                <a:gd name="connsiteY73" fmla="*/ 2678806 h 4288665"/>
                <a:gd name="connsiteX74" fmla="*/ 206062 w 2910625"/>
                <a:gd name="connsiteY74" fmla="*/ 2446986 h 4288665"/>
                <a:gd name="connsiteX75" fmla="*/ 218941 w 2910625"/>
                <a:gd name="connsiteY75" fmla="*/ 2318197 h 4288665"/>
                <a:gd name="connsiteX76" fmla="*/ 231820 w 2910625"/>
                <a:gd name="connsiteY76" fmla="*/ 2240924 h 4288665"/>
                <a:gd name="connsiteX77" fmla="*/ 257577 w 2910625"/>
                <a:gd name="connsiteY77" fmla="*/ 2163651 h 4288665"/>
                <a:gd name="connsiteX78" fmla="*/ 270456 w 2910625"/>
                <a:gd name="connsiteY78" fmla="*/ 1970468 h 4288665"/>
                <a:gd name="connsiteX79" fmla="*/ 218941 w 2910625"/>
                <a:gd name="connsiteY79" fmla="*/ 1545465 h 4288665"/>
                <a:gd name="connsiteX80" fmla="*/ 206062 w 2910625"/>
                <a:gd name="connsiteY80" fmla="*/ 1481071 h 4288665"/>
                <a:gd name="connsiteX81" fmla="*/ 128789 w 2910625"/>
                <a:gd name="connsiteY81" fmla="*/ 1352282 h 4288665"/>
                <a:gd name="connsiteX82" fmla="*/ 77273 w 2910625"/>
                <a:gd name="connsiteY82" fmla="*/ 1275009 h 4288665"/>
                <a:gd name="connsiteX83" fmla="*/ 51515 w 2910625"/>
                <a:gd name="connsiteY83" fmla="*/ 1081825 h 4288665"/>
                <a:gd name="connsiteX84" fmla="*/ 0 w 2910625"/>
                <a:gd name="connsiteY84" fmla="*/ 746975 h 4288665"/>
                <a:gd name="connsiteX85" fmla="*/ 51515 w 2910625"/>
                <a:gd name="connsiteY85" fmla="*/ 425003 h 4288665"/>
                <a:gd name="connsiteX86" fmla="*/ 296214 w 2910625"/>
                <a:gd name="connsiteY86" fmla="*/ 257578 h 4288665"/>
                <a:gd name="connsiteX87" fmla="*/ 553792 w 2910625"/>
                <a:gd name="connsiteY8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08338 w 2910625"/>
                <a:gd name="connsiteY57" fmla="*/ 4121240 h 4288665"/>
                <a:gd name="connsiteX58" fmla="*/ 540913 w 2910625"/>
                <a:gd name="connsiteY58" fmla="*/ 3979572 h 4288665"/>
                <a:gd name="connsiteX59" fmla="*/ 450761 w 2910625"/>
                <a:gd name="connsiteY59" fmla="*/ 3863662 h 4288665"/>
                <a:gd name="connsiteX60" fmla="*/ 373487 w 2910625"/>
                <a:gd name="connsiteY60" fmla="*/ 3747752 h 4288665"/>
                <a:gd name="connsiteX61" fmla="*/ 296214 w 2910625"/>
                <a:gd name="connsiteY61" fmla="*/ 3644721 h 4288665"/>
                <a:gd name="connsiteX62" fmla="*/ 283335 w 2910625"/>
                <a:gd name="connsiteY62" fmla="*/ 3606085 h 4288665"/>
                <a:gd name="connsiteX63" fmla="*/ 244699 w 2910625"/>
                <a:gd name="connsiteY63" fmla="*/ 3554569 h 4288665"/>
                <a:gd name="connsiteX64" fmla="*/ 154546 w 2910625"/>
                <a:gd name="connsiteY64" fmla="*/ 3425780 h 4288665"/>
                <a:gd name="connsiteX65" fmla="*/ 77273 w 2910625"/>
                <a:gd name="connsiteY65" fmla="*/ 3271234 h 4288665"/>
                <a:gd name="connsiteX66" fmla="*/ 38637 w 2910625"/>
                <a:gd name="connsiteY66" fmla="*/ 3206840 h 4288665"/>
                <a:gd name="connsiteX67" fmla="*/ 0 w 2910625"/>
                <a:gd name="connsiteY67" fmla="*/ 3078051 h 4288665"/>
                <a:gd name="connsiteX68" fmla="*/ 38637 w 2910625"/>
                <a:gd name="connsiteY68" fmla="*/ 2807594 h 4288665"/>
                <a:gd name="connsiteX69" fmla="*/ 51515 w 2910625"/>
                <a:gd name="connsiteY69" fmla="*/ 2768958 h 4288665"/>
                <a:gd name="connsiteX70" fmla="*/ 90152 w 2910625"/>
                <a:gd name="connsiteY70" fmla="*/ 2730321 h 4288665"/>
                <a:gd name="connsiteX71" fmla="*/ 141668 w 2910625"/>
                <a:gd name="connsiteY71" fmla="*/ 2704564 h 4288665"/>
                <a:gd name="connsiteX72" fmla="*/ 180304 w 2910625"/>
                <a:gd name="connsiteY72" fmla="*/ 2678806 h 4288665"/>
                <a:gd name="connsiteX73" fmla="*/ 206062 w 2910625"/>
                <a:gd name="connsiteY73" fmla="*/ 2446986 h 4288665"/>
                <a:gd name="connsiteX74" fmla="*/ 218941 w 2910625"/>
                <a:gd name="connsiteY74" fmla="*/ 2318197 h 4288665"/>
                <a:gd name="connsiteX75" fmla="*/ 231820 w 2910625"/>
                <a:gd name="connsiteY75" fmla="*/ 2240924 h 4288665"/>
                <a:gd name="connsiteX76" fmla="*/ 257577 w 2910625"/>
                <a:gd name="connsiteY76" fmla="*/ 2163651 h 4288665"/>
                <a:gd name="connsiteX77" fmla="*/ 270456 w 2910625"/>
                <a:gd name="connsiteY77" fmla="*/ 1970468 h 4288665"/>
                <a:gd name="connsiteX78" fmla="*/ 218941 w 2910625"/>
                <a:gd name="connsiteY78" fmla="*/ 1545465 h 4288665"/>
                <a:gd name="connsiteX79" fmla="*/ 206062 w 2910625"/>
                <a:gd name="connsiteY79" fmla="*/ 1481071 h 4288665"/>
                <a:gd name="connsiteX80" fmla="*/ 128789 w 2910625"/>
                <a:gd name="connsiteY80" fmla="*/ 1352282 h 4288665"/>
                <a:gd name="connsiteX81" fmla="*/ 77273 w 2910625"/>
                <a:gd name="connsiteY81" fmla="*/ 1275009 h 4288665"/>
                <a:gd name="connsiteX82" fmla="*/ 51515 w 2910625"/>
                <a:gd name="connsiteY82" fmla="*/ 1081825 h 4288665"/>
                <a:gd name="connsiteX83" fmla="*/ 0 w 2910625"/>
                <a:gd name="connsiteY83" fmla="*/ 746975 h 4288665"/>
                <a:gd name="connsiteX84" fmla="*/ 51515 w 2910625"/>
                <a:gd name="connsiteY84" fmla="*/ 425003 h 4288665"/>
                <a:gd name="connsiteX85" fmla="*/ 296214 w 2910625"/>
                <a:gd name="connsiteY85" fmla="*/ 257578 h 4288665"/>
                <a:gd name="connsiteX86" fmla="*/ 553792 w 2910625"/>
                <a:gd name="connsiteY8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540913 w 2910625"/>
                <a:gd name="connsiteY57" fmla="*/ 3979572 h 4288665"/>
                <a:gd name="connsiteX58" fmla="*/ 450761 w 2910625"/>
                <a:gd name="connsiteY58" fmla="*/ 3863662 h 4288665"/>
                <a:gd name="connsiteX59" fmla="*/ 373487 w 2910625"/>
                <a:gd name="connsiteY59" fmla="*/ 3747752 h 4288665"/>
                <a:gd name="connsiteX60" fmla="*/ 296214 w 2910625"/>
                <a:gd name="connsiteY60" fmla="*/ 3644721 h 4288665"/>
                <a:gd name="connsiteX61" fmla="*/ 283335 w 2910625"/>
                <a:gd name="connsiteY61" fmla="*/ 3606085 h 4288665"/>
                <a:gd name="connsiteX62" fmla="*/ 244699 w 2910625"/>
                <a:gd name="connsiteY62" fmla="*/ 3554569 h 4288665"/>
                <a:gd name="connsiteX63" fmla="*/ 154546 w 2910625"/>
                <a:gd name="connsiteY63" fmla="*/ 3425780 h 4288665"/>
                <a:gd name="connsiteX64" fmla="*/ 77273 w 2910625"/>
                <a:gd name="connsiteY64" fmla="*/ 3271234 h 4288665"/>
                <a:gd name="connsiteX65" fmla="*/ 38637 w 2910625"/>
                <a:gd name="connsiteY65" fmla="*/ 3206840 h 4288665"/>
                <a:gd name="connsiteX66" fmla="*/ 0 w 2910625"/>
                <a:gd name="connsiteY66" fmla="*/ 3078051 h 4288665"/>
                <a:gd name="connsiteX67" fmla="*/ 38637 w 2910625"/>
                <a:gd name="connsiteY67" fmla="*/ 2807594 h 4288665"/>
                <a:gd name="connsiteX68" fmla="*/ 51515 w 2910625"/>
                <a:gd name="connsiteY68" fmla="*/ 2768958 h 4288665"/>
                <a:gd name="connsiteX69" fmla="*/ 90152 w 2910625"/>
                <a:gd name="connsiteY69" fmla="*/ 2730321 h 4288665"/>
                <a:gd name="connsiteX70" fmla="*/ 141668 w 2910625"/>
                <a:gd name="connsiteY70" fmla="*/ 2704564 h 4288665"/>
                <a:gd name="connsiteX71" fmla="*/ 180304 w 2910625"/>
                <a:gd name="connsiteY71" fmla="*/ 2678806 h 4288665"/>
                <a:gd name="connsiteX72" fmla="*/ 206062 w 2910625"/>
                <a:gd name="connsiteY72" fmla="*/ 2446986 h 4288665"/>
                <a:gd name="connsiteX73" fmla="*/ 218941 w 2910625"/>
                <a:gd name="connsiteY73" fmla="*/ 2318197 h 4288665"/>
                <a:gd name="connsiteX74" fmla="*/ 231820 w 2910625"/>
                <a:gd name="connsiteY74" fmla="*/ 2240924 h 4288665"/>
                <a:gd name="connsiteX75" fmla="*/ 257577 w 2910625"/>
                <a:gd name="connsiteY75" fmla="*/ 2163651 h 4288665"/>
                <a:gd name="connsiteX76" fmla="*/ 270456 w 2910625"/>
                <a:gd name="connsiteY76" fmla="*/ 1970468 h 4288665"/>
                <a:gd name="connsiteX77" fmla="*/ 218941 w 2910625"/>
                <a:gd name="connsiteY77" fmla="*/ 1545465 h 4288665"/>
                <a:gd name="connsiteX78" fmla="*/ 206062 w 2910625"/>
                <a:gd name="connsiteY78" fmla="*/ 1481071 h 4288665"/>
                <a:gd name="connsiteX79" fmla="*/ 128789 w 2910625"/>
                <a:gd name="connsiteY79" fmla="*/ 1352282 h 4288665"/>
                <a:gd name="connsiteX80" fmla="*/ 77273 w 2910625"/>
                <a:gd name="connsiteY80" fmla="*/ 1275009 h 4288665"/>
                <a:gd name="connsiteX81" fmla="*/ 51515 w 2910625"/>
                <a:gd name="connsiteY81" fmla="*/ 1081825 h 4288665"/>
                <a:gd name="connsiteX82" fmla="*/ 0 w 2910625"/>
                <a:gd name="connsiteY82" fmla="*/ 746975 h 4288665"/>
                <a:gd name="connsiteX83" fmla="*/ 51515 w 2910625"/>
                <a:gd name="connsiteY83" fmla="*/ 425003 h 4288665"/>
                <a:gd name="connsiteX84" fmla="*/ 296214 w 2910625"/>
                <a:gd name="connsiteY84" fmla="*/ 257578 h 4288665"/>
                <a:gd name="connsiteX85" fmla="*/ 553792 w 2910625"/>
                <a:gd name="connsiteY8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83335 w 2910625"/>
                <a:gd name="connsiteY60" fmla="*/ 3606085 h 4288665"/>
                <a:gd name="connsiteX61" fmla="*/ 244699 w 2910625"/>
                <a:gd name="connsiteY61" fmla="*/ 3554569 h 4288665"/>
                <a:gd name="connsiteX62" fmla="*/ 154546 w 2910625"/>
                <a:gd name="connsiteY62" fmla="*/ 3425780 h 4288665"/>
                <a:gd name="connsiteX63" fmla="*/ 77273 w 2910625"/>
                <a:gd name="connsiteY63" fmla="*/ 3271234 h 4288665"/>
                <a:gd name="connsiteX64" fmla="*/ 38637 w 2910625"/>
                <a:gd name="connsiteY64" fmla="*/ 3206840 h 4288665"/>
                <a:gd name="connsiteX65" fmla="*/ 0 w 2910625"/>
                <a:gd name="connsiteY65" fmla="*/ 3078051 h 4288665"/>
                <a:gd name="connsiteX66" fmla="*/ 38637 w 2910625"/>
                <a:gd name="connsiteY66" fmla="*/ 2807594 h 4288665"/>
                <a:gd name="connsiteX67" fmla="*/ 51515 w 2910625"/>
                <a:gd name="connsiteY67" fmla="*/ 2768958 h 4288665"/>
                <a:gd name="connsiteX68" fmla="*/ 90152 w 2910625"/>
                <a:gd name="connsiteY68" fmla="*/ 2730321 h 4288665"/>
                <a:gd name="connsiteX69" fmla="*/ 141668 w 2910625"/>
                <a:gd name="connsiteY69" fmla="*/ 2704564 h 4288665"/>
                <a:gd name="connsiteX70" fmla="*/ 180304 w 2910625"/>
                <a:gd name="connsiteY70" fmla="*/ 2678806 h 4288665"/>
                <a:gd name="connsiteX71" fmla="*/ 206062 w 2910625"/>
                <a:gd name="connsiteY71" fmla="*/ 2446986 h 4288665"/>
                <a:gd name="connsiteX72" fmla="*/ 218941 w 2910625"/>
                <a:gd name="connsiteY72" fmla="*/ 2318197 h 4288665"/>
                <a:gd name="connsiteX73" fmla="*/ 231820 w 2910625"/>
                <a:gd name="connsiteY73" fmla="*/ 2240924 h 4288665"/>
                <a:gd name="connsiteX74" fmla="*/ 257577 w 2910625"/>
                <a:gd name="connsiteY74" fmla="*/ 2163651 h 4288665"/>
                <a:gd name="connsiteX75" fmla="*/ 270456 w 2910625"/>
                <a:gd name="connsiteY75" fmla="*/ 1970468 h 4288665"/>
                <a:gd name="connsiteX76" fmla="*/ 218941 w 2910625"/>
                <a:gd name="connsiteY76" fmla="*/ 1545465 h 4288665"/>
                <a:gd name="connsiteX77" fmla="*/ 206062 w 2910625"/>
                <a:gd name="connsiteY77" fmla="*/ 1481071 h 4288665"/>
                <a:gd name="connsiteX78" fmla="*/ 128789 w 2910625"/>
                <a:gd name="connsiteY78" fmla="*/ 1352282 h 4288665"/>
                <a:gd name="connsiteX79" fmla="*/ 77273 w 2910625"/>
                <a:gd name="connsiteY79" fmla="*/ 1275009 h 4288665"/>
                <a:gd name="connsiteX80" fmla="*/ 51515 w 2910625"/>
                <a:gd name="connsiteY80" fmla="*/ 1081825 h 4288665"/>
                <a:gd name="connsiteX81" fmla="*/ 0 w 2910625"/>
                <a:gd name="connsiteY81" fmla="*/ 746975 h 4288665"/>
                <a:gd name="connsiteX82" fmla="*/ 51515 w 2910625"/>
                <a:gd name="connsiteY82" fmla="*/ 425003 h 4288665"/>
                <a:gd name="connsiteX83" fmla="*/ 296214 w 2910625"/>
                <a:gd name="connsiteY83" fmla="*/ 257578 h 4288665"/>
                <a:gd name="connsiteX84" fmla="*/ 553792 w 2910625"/>
                <a:gd name="connsiteY8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44699 w 2910625"/>
                <a:gd name="connsiteY60" fmla="*/ 3554569 h 4288665"/>
                <a:gd name="connsiteX61" fmla="*/ 154546 w 2910625"/>
                <a:gd name="connsiteY61" fmla="*/ 3425780 h 4288665"/>
                <a:gd name="connsiteX62" fmla="*/ 77273 w 2910625"/>
                <a:gd name="connsiteY62" fmla="*/ 3271234 h 4288665"/>
                <a:gd name="connsiteX63" fmla="*/ 38637 w 2910625"/>
                <a:gd name="connsiteY63" fmla="*/ 3206840 h 4288665"/>
                <a:gd name="connsiteX64" fmla="*/ 0 w 2910625"/>
                <a:gd name="connsiteY64" fmla="*/ 3078051 h 4288665"/>
                <a:gd name="connsiteX65" fmla="*/ 38637 w 2910625"/>
                <a:gd name="connsiteY65" fmla="*/ 2807594 h 4288665"/>
                <a:gd name="connsiteX66" fmla="*/ 51515 w 2910625"/>
                <a:gd name="connsiteY66" fmla="*/ 2768958 h 4288665"/>
                <a:gd name="connsiteX67" fmla="*/ 90152 w 2910625"/>
                <a:gd name="connsiteY67" fmla="*/ 2730321 h 4288665"/>
                <a:gd name="connsiteX68" fmla="*/ 141668 w 2910625"/>
                <a:gd name="connsiteY68" fmla="*/ 2704564 h 4288665"/>
                <a:gd name="connsiteX69" fmla="*/ 180304 w 2910625"/>
                <a:gd name="connsiteY69" fmla="*/ 2678806 h 4288665"/>
                <a:gd name="connsiteX70" fmla="*/ 206062 w 2910625"/>
                <a:gd name="connsiteY70" fmla="*/ 2446986 h 4288665"/>
                <a:gd name="connsiteX71" fmla="*/ 218941 w 2910625"/>
                <a:gd name="connsiteY71" fmla="*/ 2318197 h 4288665"/>
                <a:gd name="connsiteX72" fmla="*/ 231820 w 2910625"/>
                <a:gd name="connsiteY72" fmla="*/ 2240924 h 4288665"/>
                <a:gd name="connsiteX73" fmla="*/ 257577 w 2910625"/>
                <a:gd name="connsiteY73" fmla="*/ 2163651 h 4288665"/>
                <a:gd name="connsiteX74" fmla="*/ 270456 w 2910625"/>
                <a:gd name="connsiteY74" fmla="*/ 1970468 h 4288665"/>
                <a:gd name="connsiteX75" fmla="*/ 218941 w 2910625"/>
                <a:gd name="connsiteY75" fmla="*/ 1545465 h 4288665"/>
                <a:gd name="connsiteX76" fmla="*/ 206062 w 2910625"/>
                <a:gd name="connsiteY76" fmla="*/ 1481071 h 4288665"/>
                <a:gd name="connsiteX77" fmla="*/ 128789 w 2910625"/>
                <a:gd name="connsiteY77" fmla="*/ 1352282 h 4288665"/>
                <a:gd name="connsiteX78" fmla="*/ 77273 w 2910625"/>
                <a:gd name="connsiteY78" fmla="*/ 1275009 h 4288665"/>
                <a:gd name="connsiteX79" fmla="*/ 51515 w 2910625"/>
                <a:gd name="connsiteY79" fmla="*/ 1081825 h 4288665"/>
                <a:gd name="connsiteX80" fmla="*/ 0 w 2910625"/>
                <a:gd name="connsiteY80" fmla="*/ 746975 h 4288665"/>
                <a:gd name="connsiteX81" fmla="*/ 51515 w 2910625"/>
                <a:gd name="connsiteY81" fmla="*/ 425003 h 4288665"/>
                <a:gd name="connsiteX82" fmla="*/ 296214 w 2910625"/>
                <a:gd name="connsiteY82" fmla="*/ 257578 h 4288665"/>
                <a:gd name="connsiteX83" fmla="*/ 553792 w 2910625"/>
                <a:gd name="connsiteY8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38637 w 2910625"/>
                <a:gd name="connsiteY62" fmla="*/ 3206840 h 4288665"/>
                <a:gd name="connsiteX63" fmla="*/ 0 w 2910625"/>
                <a:gd name="connsiteY63" fmla="*/ 3078051 h 4288665"/>
                <a:gd name="connsiteX64" fmla="*/ 38637 w 2910625"/>
                <a:gd name="connsiteY64" fmla="*/ 2807594 h 4288665"/>
                <a:gd name="connsiteX65" fmla="*/ 51515 w 2910625"/>
                <a:gd name="connsiteY65" fmla="*/ 2768958 h 4288665"/>
                <a:gd name="connsiteX66" fmla="*/ 90152 w 2910625"/>
                <a:gd name="connsiteY66" fmla="*/ 2730321 h 4288665"/>
                <a:gd name="connsiteX67" fmla="*/ 141668 w 2910625"/>
                <a:gd name="connsiteY67" fmla="*/ 2704564 h 4288665"/>
                <a:gd name="connsiteX68" fmla="*/ 180304 w 2910625"/>
                <a:gd name="connsiteY68" fmla="*/ 2678806 h 4288665"/>
                <a:gd name="connsiteX69" fmla="*/ 206062 w 2910625"/>
                <a:gd name="connsiteY69" fmla="*/ 2446986 h 4288665"/>
                <a:gd name="connsiteX70" fmla="*/ 218941 w 2910625"/>
                <a:gd name="connsiteY70" fmla="*/ 2318197 h 4288665"/>
                <a:gd name="connsiteX71" fmla="*/ 231820 w 2910625"/>
                <a:gd name="connsiteY71" fmla="*/ 2240924 h 4288665"/>
                <a:gd name="connsiteX72" fmla="*/ 257577 w 2910625"/>
                <a:gd name="connsiteY72" fmla="*/ 2163651 h 4288665"/>
                <a:gd name="connsiteX73" fmla="*/ 270456 w 2910625"/>
                <a:gd name="connsiteY73" fmla="*/ 1970468 h 4288665"/>
                <a:gd name="connsiteX74" fmla="*/ 218941 w 2910625"/>
                <a:gd name="connsiteY74" fmla="*/ 1545465 h 4288665"/>
                <a:gd name="connsiteX75" fmla="*/ 206062 w 2910625"/>
                <a:gd name="connsiteY75" fmla="*/ 1481071 h 4288665"/>
                <a:gd name="connsiteX76" fmla="*/ 128789 w 2910625"/>
                <a:gd name="connsiteY76" fmla="*/ 1352282 h 4288665"/>
                <a:gd name="connsiteX77" fmla="*/ 77273 w 2910625"/>
                <a:gd name="connsiteY77" fmla="*/ 1275009 h 4288665"/>
                <a:gd name="connsiteX78" fmla="*/ 51515 w 2910625"/>
                <a:gd name="connsiteY78" fmla="*/ 1081825 h 4288665"/>
                <a:gd name="connsiteX79" fmla="*/ 0 w 2910625"/>
                <a:gd name="connsiteY79" fmla="*/ 746975 h 4288665"/>
                <a:gd name="connsiteX80" fmla="*/ 51515 w 2910625"/>
                <a:gd name="connsiteY80" fmla="*/ 425003 h 4288665"/>
                <a:gd name="connsiteX81" fmla="*/ 296214 w 2910625"/>
                <a:gd name="connsiteY81" fmla="*/ 257578 h 4288665"/>
                <a:gd name="connsiteX82" fmla="*/ 553792 w 2910625"/>
                <a:gd name="connsiteY8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90152 w 2910625"/>
                <a:gd name="connsiteY65" fmla="*/ 2730321 h 4288665"/>
                <a:gd name="connsiteX66" fmla="*/ 141668 w 2910625"/>
                <a:gd name="connsiteY66" fmla="*/ 2704564 h 4288665"/>
                <a:gd name="connsiteX67" fmla="*/ 180304 w 2910625"/>
                <a:gd name="connsiteY67" fmla="*/ 2678806 h 4288665"/>
                <a:gd name="connsiteX68" fmla="*/ 206062 w 2910625"/>
                <a:gd name="connsiteY68" fmla="*/ 2446986 h 4288665"/>
                <a:gd name="connsiteX69" fmla="*/ 218941 w 2910625"/>
                <a:gd name="connsiteY69" fmla="*/ 2318197 h 4288665"/>
                <a:gd name="connsiteX70" fmla="*/ 231820 w 2910625"/>
                <a:gd name="connsiteY70" fmla="*/ 2240924 h 4288665"/>
                <a:gd name="connsiteX71" fmla="*/ 257577 w 2910625"/>
                <a:gd name="connsiteY71" fmla="*/ 2163651 h 4288665"/>
                <a:gd name="connsiteX72" fmla="*/ 270456 w 2910625"/>
                <a:gd name="connsiteY72" fmla="*/ 1970468 h 4288665"/>
                <a:gd name="connsiteX73" fmla="*/ 218941 w 2910625"/>
                <a:gd name="connsiteY73" fmla="*/ 1545465 h 4288665"/>
                <a:gd name="connsiteX74" fmla="*/ 206062 w 2910625"/>
                <a:gd name="connsiteY74" fmla="*/ 1481071 h 4288665"/>
                <a:gd name="connsiteX75" fmla="*/ 128789 w 2910625"/>
                <a:gd name="connsiteY75" fmla="*/ 1352282 h 4288665"/>
                <a:gd name="connsiteX76" fmla="*/ 77273 w 2910625"/>
                <a:gd name="connsiteY76" fmla="*/ 1275009 h 4288665"/>
                <a:gd name="connsiteX77" fmla="*/ 51515 w 2910625"/>
                <a:gd name="connsiteY77" fmla="*/ 1081825 h 4288665"/>
                <a:gd name="connsiteX78" fmla="*/ 0 w 2910625"/>
                <a:gd name="connsiteY78" fmla="*/ 746975 h 4288665"/>
                <a:gd name="connsiteX79" fmla="*/ 51515 w 2910625"/>
                <a:gd name="connsiteY79" fmla="*/ 425003 h 4288665"/>
                <a:gd name="connsiteX80" fmla="*/ 296214 w 2910625"/>
                <a:gd name="connsiteY80" fmla="*/ 257578 h 4288665"/>
                <a:gd name="connsiteX81" fmla="*/ 553792 w 2910625"/>
                <a:gd name="connsiteY8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180304 w 2910625"/>
                <a:gd name="connsiteY66" fmla="*/ 2678806 h 4288665"/>
                <a:gd name="connsiteX67" fmla="*/ 206062 w 2910625"/>
                <a:gd name="connsiteY67" fmla="*/ 2446986 h 4288665"/>
                <a:gd name="connsiteX68" fmla="*/ 218941 w 2910625"/>
                <a:gd name="connsiteY68" fmla="*/ 2318197 h 4288665"/>
                <a:gd name="connsiteX69" fmla="*/ 231820 w 2910625"/>
                <a:gd name="connsiteY69" fmla="*/ 2240924 h 4288665"/>
                <a:gd name="connsiteX70" fmla="*/ 257577 w 2910625"/>
                <a:gd name="connsiteY70" fmla="*/ 2163651 h 4288665"/>
                <a:gd name="connsiteX71" fmla="*/ 270456 w 2910625"/>
                <a:gd name="connsiteY71" fmla="*/ 1970468 h 4288665"/>
                <a:gd name="connsiteX72" fmla="*/ 218941 w 2910625"/>
                <a:gd name="connsiteY72" fmla="*/ 1545465 h 4288665"/>
                <a:gd name="connsiteX73" fmla="*/ 206062 w 2910625"/>
                <a:gd name="connsiteY73" fmla="*/ 1481071 h 4288665"/>
                <a:gd name="connsiteX74" fmla="*/ 128789 w 2910625"/>
                <a:gd name="connsiteY74" fmla="*/ 1352282 h 4288665"/>
                <a:gd name="connsiteX75" fmla="*/ 77273 w 2910625"/>
                <a:gd name="connsiteY75" fmla="*/ 1275009 h 4288665"/>
                <a:gd name="connsiteX76" fmla="*/ 51515 w 2910625"/>
                <a:gd name="connsiteY76" fmla="*/ 1081825 h 4288665"/>
                <a:gd name="connsiteX77" fmla="*/ 0 w 2910625"/>
                <a:gd name="connsiteY77" fmla="*/ 746975 h 4288665"/>
                <a:gd name="connsiteX78" fmla="*/ 51515 w 2910625"/>
                <a:gd name="connsiteY78" fmla="*/ 425003 h 4288665"/>
                <a:gd name="connsiteX79" fmla="*/ 296214 w 2910625"/>
                <a:gd name="connsiteY79" fmla="*/ 257578 h 4288665"/>
                <a:gd name="connsiteX80" fmla="*/ 553792 w 2910625"/>
                <a:gd name="connsiteY8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206062 w 2910625"/>
                <a:gd name="connsiteY66" fmla="*/ 2446986 h 4288665"/>
                <a:gd name="connsiteX67" fmla="*/ 218941 w 2910625"/>
                <a:gd name="connsiteY67" fmla="*/ 2318197 h 4288665"/>
                <a:gd name="connsiteX68" fmla="*/ 231820 w 2910625"/>
                <a:gd name="connsiteY68" fmla="*/ 2240924 h 4288665"/>
                <a:gd name="connsiteX69" fmla="*/ 257577 w 2910625"/>
                <a:gd name="connsiteY69" fmla="*/ 2163651 h 4288665"/>
                <a:gd name="connsiteX70" fmla="*/ 270456 w 2910625"/>
                <a:gd name="connsiteY70" fmla="*/ 1970468 h 4288665"/>
                <a:gd name="connsiteX71" fmla="*/ 218941 w 2910625"/>
                <a:gd name="connsiteY71" fmla="*/ 1545465 h 4288665"/>
                <a:gd name="connsiteX72" fmla="*/ 206062 w 2910625"/>
                <a:gd name="connsiteY72" fmla="*/ 1481071 h 4288665"/>
                <a:gd name="connsiteX73" fmla="*/ 128789 w 2910625"/>
                <a:gd name="connsiteY73" fmla="*/ 1352282 h 4288665"/>
                <a:gd name="connsiteX74" fmla="*/ 77273 w 2910625"/>
                <a:gd name="connsiteY74" fmla="*/ 1275009 h 4288665"/>
                <a:gd name="connsiteX75" fmla="*/ 51515 w 2910625"/>
                <a:gd name="connsiteY75" fmla="*/ 1081825 h 4288665"/>
                <a:gd name="connsiteX76" fmla="*/ 0 w 2910625"/>
                <a:gd name="connsiteY76" fmla="*/ 746975 h 4288665"/>
                <a:gd name="connsiteX77" fmla="*/ 51515 w 2910625"/>
                <a:gd name="connsiteY77" fmla="*/ 425003 h 4288665"/>
                <a:gd name="connsiteX78" fmla="*/ 296214 w 2910625"/>
                <a:gd name="connsiteY78" fmla="*/ 257578 h 4288665"/>
                <a:gd name="connsiteX79" fmla="*/ 553792 w 2910625"/>
                <a:gd name="connsiteY7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06062 w 2910625"/>
                <a:gd name="connsiteY65" fmla="*/ 2446986 h 4288665"/>
                <a:gd name="connsiteX66" fmla="*/ 218941 w 2910625"/>
                <a:gd name="connsiteY66" fmla="*/ 2318197 h 4288665"/>
                <a:gd name="connsiteX67" fmla="*/ 231820 w 2910625"/>
                <a:gd name="connsiteY67" fmla="*/ 2240924 h 4288665"/>
                <a:gd name="connsiteX68" fmla="*/ 257577 w 2910625"/>
                <a:gd name="connsiteY68" fmla="*/ 2163651 h 4288665"/>
                <a:gd name="connsiteX69" fmla="*/ 270456 w 2910625"/>
                <a:gd name="connsiteY69" fmla="*/ 1970468 h 4288665"/>
                <a:gd name="connsiteX70" fmla="*/ 218941 w 2910625"/>
                <a:gd name="connsiteY70" fmla="*/ 1545465 h 4288665"/>
                <a:gd name="connsiteX71" fmla="*/ 206062 w 2910625"/>
                <a:gd name="connsiteY71" fmla="*/ 1481071 h 4288665"/>
                <a:gd name="connsiteX72" fmla="*/ 128789 w 2910625"/>
                <a:gd name="connsiteY72" fmla="*/ 1352282 h 4288665"/>
                <a:gd name="connsiteX73" fmla="*/ 77273 w 2910625"/>
                <a:gd name="connsiteY73" fmla="*/ 1275009 h 4288665"/>
                <a:gd name="connsiteX74" fmla="*/ 51515 w 2910625"/>
                <a:gd name="connsiteY74" fmla="*/ 1081825 h 4288665"/>
                <a:gd name="connsiteX75" fmla="*/ 0 w 2910625"/>
                <a:gd name="connsiteY75" fmla="*/ 746975 h 4288665"/>
                <a:gd name="connsiteX76" fmla="*/ 51515 w 2910625"/>
                <a:gd name="connsiteY76" fmla="*/ 425003 h 4288665"/>
                <a:gd name="connsiteX77" fmla="*/ 296214 w 2910625"/>
                <a:gd name="connsiteY77" fmla="*/ 257578 h 4288665"/>
                <a:gd name="connsiteX78" fmla="*/ 553792 w 2910625"/>
                <a:gd name="connsiteY7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31820 w 2910625"/>
                <a:gd name="connsiteY66" fmla="*/ 2240924 h 4288665"/>
                <a:gd name="connsiteX67" fmla="*/ 257577 w 2910625"/>
                <a:gd name="connsiteY67" fmla="*/ 2163651 h 4288665"/>
                <a:gd name="connsiteX68" fmla="*/ 270456 w 2910625"/>
                <a:gd name="connsiteY68" fmla="*/ 1970468 h 4288665"/>
                <a:gd name="connsiteX69" fmla="*/ 218941 w 2910625"/>
                <a:gd name="connsiteY69" fmla="*/ 1545465 h 4288665"/>
                <a:gd name="connsiteX70" fmla="*/ 206062 w 2910625"/>
                <a:gd name="connsiteY70" fmla="*/ 1481071 h 4288665"/>
                <a:gd name="connsiteX71" fmla="*/ 128789 w 2910625"/>
                <a:gd name="connsiteY71" fmla="*/ 1352282 h 4288665"/>
                <a:gd name="connsiteX72" fmla="*/ 77273 w 2910625"/>
                <a:gd name="connsiteY72" fmla="*/ 1275009 h 4288665"/>
                <a:gd name="connsiteX73" fmla="*/ 51515 w 2910625"/>
                <a:gd name="connsiteY73" fmla="*/ 1081825 h 4288665"/>
                <a:gd name="connsiteX74" fmla="*/ 0 w 2910625"/>
                <a:gd name="connsiteY74" fmla="*/ 746975 h 4288665"/>
                <a:gd name="connsiteX75" fmla="*/ 51515 w 2910625"/>
                <a:gd name="connsiteY75" fmla="*/ 425003 h 4288665"/>
                <a:gd name="connsiteX76" fmla="*/ 296214 w 2910625"/>
                <a:gd name="connsiteY76" fmla="*/ 257578 h 4288665"/>
                <a:gd name="connsiteX77" fmla="*/ 553792 w 2910625"/>
                <a:gd name="connsiteY7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206062 w 2910625"/>
                <a:gd name="connsiteY69" fmla="*/ 1481071 h 4288665"/>
                <a:gd name="connsiteX70" fmla="*/ 128789 w 2910625"/>
                <a:gd name="connsiteY70" fmla="*/ 1352282 h 4288665"/>
                <a:gd name="connsiteX71" fmla="*/ 77273 w 2910625"/>
                <a:gd name="connsiteY71" fmla="*/ 1275009 h 4288665"/>
                <a:gd name="connsiteX72" fmla="*/ 51515 w 2910625"/>
                <a:gd name="connsiteY72" fmla="*/ 1081825 h 4288665"/>
                <a:gd name="connsiteX73" fmla="*/ 0 w 2910625"/>
                <a:gd name="connsiteY73" fmla="*/ 746975 h 4288665"/>
                <a:gd name="connsiteX74" fmla="*/ 51515 w 2910625"/>
                <a:gd name="connsiteY74" fmla="*/ 425003 h 4288665"/>
                <a:gd name="connsiteX75" fmla="*/ 296214 w 2910625"/>
                <a:gd name="connsiteY75" fmla="*/ 257578 h 4288665"/>
                <a:gd name="connsiteX76" fmla="*/ 553792 w 2910625"/>
                <a:gd name="connsiteY7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77273 w 2910625"/>
                <a:gd name="connsiteY70" fmla="*/ 1275009 h 4288665"/>
                <a:gd name="connsiteX71" fmla="*/ 51515 w 2910625"/>
                <a:gd name="connsiteY71" fmla="*/ 1081825 h 4288665"/>
                <a:gd name="connsiteX72" fmla="*/ 0 w 2910625"/>
                <a:gd name="connsiteY72" fmla="*/ 746975 h 4288665"/>
                <a:gd name="connsiteX73" fmla="*/ 51515 w 2910625"/>
                <a:gd name="connsiteY73" fmla="*/ 425003 h 4288665"/>
                <a:gd name="connsiteX74" fmla="*/ 296214 w 2910625"/>
                <a:gd name="connsiteY74" fmla="*/ 257578 h 4288665"/>
                <a:gd name="connsiteX75" fmla="*/ 553792 w 2910625"/>
                <a:gd name="connsiteY7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51515 w 2910625"/>
                <a:gd name="connsiteY70" fmla="*/ 1081825 h 4288665"/>
                <a:gd name="connsiteX71" fmla="*/ 0 w 2910625"/>
                <a:gd name="connsiteY71" fmla="*/ 746975 h 4288665"/>
                <a:gd name="connsiteX72" fmla="*/ 51515 w 2910625"/>
                <a:gd name="connsiteY72" fmla="*/ 425003 h 4288665"/>
                <a:gd name="connsiteX73" fmla="*/ 296214 w 2910625"/>
                <a:gd name="connsiteY73" fmla="*/ 257578 h 4288665"/>
                <a:gd name="connsiteX74" fmla="*/ 553792 w 2910625"/>
                <a:gd name="connsiteY7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0 w 2910625"/>
                <a:gd name="connsiteY61" fmla="*/ 3078051 h 4288665"/>
                <a:gd name="connsiteX62" fmla="*/ 38637 w 2910625"/>
                <a:gd name="connsiteY62" fmla="*/ 2807594 h 4288665"/>
                <a:gd name="connsiteX63" fmla="*/ 141668 w 2910625"/>
                <a:gd name="connsiteY63" fmla="*/ 2704564 h 4288665"/>
                <a:gd name="connsiteX64" fmla="*/ 218941 w 2910625"/>
                <a:gd name="connsiteY64" fmla="*/ 2318197 h 4288665"/>
                <a:gd name="connsiteX65" fmla="*/ 257577 w 2910625"/>
                <a:gd name="connsiteY65" fmla="*/ 2163651 h 4288665"/>
                <a:gd name="connsiteX66" fmla="*/ 270456 w 2910625"/>
                <a:gd name="connsiteY66" fmla="*/ 1970468 h 4288665"/>
                <a:gd name="connsiteX67" fmla="*/ 218941 w 2910625"/>
                <a:gd name="connsiteY67" fmla="*/ 1545465 h 4288665"/>
                <a:gd name="connsiteX68" fmla="*/ 128789 w 2910625"/>
                <a:gd name="connsiteY68" fmla="*/ 1352282 h 4288665"/>
                <a:gd name="connsiteX69" fmla="*/ 51515 w 2910625"/>
                <a:gd name="connsiteY69" fmla="*/ 1081825 h 4288665"/>
                <a:gd name="connsiteX70" fmla="*/ 0 w 2910625"/>
                <a:gd name="connsiteY70" fmla="*/ 746975 h 4288665"/>
                <a:gd name="connsiteX71" fmla="*/ 51515 w 2910625"/>
                <a:gd name="connsiteY71" fmla="*/ 425003 h 4288665"/>
                <a:gd name="connsiteX72" fmla="*/ 296214 w 2910625"/>
                <a:gd name="connsiteY72" fmla="*/ 257578 h 4288665"/>
                <a:gd name="connsiteX73" fmla="*/ 553792 w 2910625"/>
                <a:gd name="connsiteY7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738648 w 2910625"/>
                <a:gd name="connsiteY47" fmla="*/ 4185634 h 4288665"/>
                <a:gd name="connsiteX48" fmla="*/ 1635617 w 2910625"/>
                <a:gd name="connsiteY48" fmla="*/ 4211392 h 4288665"/>
                <a:gd name="connsiteX49" fmla="*/ 1532586 w 2910625"/>
                <a:gd name="connsiteY49" fmla="*/ 4250028 h 4288665"/>
                <a:gd name="connsiteX50" fmla="*/ 1468192 w 2910625"/>
                <a:gd name="connsiteY50" fmla="*/ 4262907 h 4288665"/>
                <a:gd name="connsiteX51" fmla="*/ 1429555 w 2910625"/>
                <a:gd name="connsiteY51" fmla="*/ 4275786 h 4288665"/>
                <a:gd name="connsiteX52" fmla="*/ 1249251 w 2910625"/>
                <a:gd name="connsiteY52" fmla="*/ 4288665 h 4288665"/>
                <a:gd name="connsiteX53" fmla="*/ 1004552 w 2910625"/>
                <a:gd name="connsiteY53" fmla="*/ 4275786 h 4288665"/>
                <a:gd name="connsiteX54" fmla="*/ 862884 w 2910625"/>
                <a:gd name="connsiteY54" fmla="*/ 4211392 h 4288665"/>
                <a:gd name="connsiteX55" fmla="*/ 708338 w 2910625"/>
                <a:gd name="connsiteY55" fmla="*/ 4121240 h 4288665"/>
                <a:gd name="connsiteX56" fmla="*/ 450761 w 2910625"/>
                <a:gd name="connsiteY56" fmla="*/ 3863662 h 4288665"/>
                <a:gd name="connsiteX57" fmla="*/ 373487 w 2910625"/>
                <a:gd name="connsiteY57" fmla="*/ 3747752 h 4288665"/>
                <a:gd name="connsiteX58" fmla="*/ 296214 w 2910625"/>
                <a:gd name="connsiteY58" fmla="*/ 3644721 h 4288665"/>
                <a:gd name="connsiteX59" fmla="*/ 154546 w 2910625"/>
                <a:gd name="connsiteY59" fmla="*/ 3425780 h 4288665"/>
                <a:gd name="connsiteX60" fmla="*/ 0 w 2910625"/>
                <a:gd name="connsiteY60" fmla="*/ 3078051 h 4288665"/>
                <a:gd name="connsiteX61" fmla="*/ 38637 w 2910625"/>
                <a:gd name="connsiteY61" fmla="*/ 2807594 h 4288665"/>
                <a:gd name="connsiteX62" fmla="*/ 141668 w 2910625"/>
                <a:gd name="connsiteY62" fmla="*/ 2704564 h 4288665"/>
                <a:gd name="connsiteX63" fmla="*/ 218941 w 2910625"/>
                <a:gd name="connsiteY63" fmla="*/ 2318197 h 4288665"/>
                <a:gd name="connsiteX64" fmla="*/ 257577 w 2910625"/>
                <a:gd name="connsiteY64" fmla="*/ 2163651 h 4288665"/>
                <a:gd name="connsiteX65" fmla="*/ 270456 w 2910625"/>
                <a:gd name="connsiteY65" fmla="*/ 1970468 h 4288665"/>
                <a:gd name="connsiteX66" fmla="*/ 218941 w 2910625"/>
                <a:gd name="connsiteY66" fmla="*/ 1545465 h 4288665"/>
                <a:gd name="connsiteX67" fmla="*/ 128789 w 2910625"/>
                <a:gd name="connsiteY67" fmla="*/ 1352282 h 4288665"/>
                <a:gd name="connsiteX68" fmla="*/ 51515 w 2910625"/>
                <a:gd name="connsiteY68" fmla="*/ 1081825 h 4288665"/>
                <a:gd name="connsiteX69" fmla="*/ 0 w 2910625"/>
                <a:gd name="connsiteY69" fmla="*/ 746975 h 4288665"/>
                <a:gd name="connsiteX70" fmla="*/ 51515 w 2910625"/>
                <a:gd name="connsiteY70" fmla="*/ 425003 h 4288665"/>
                <a:gd name="connsiteX71" fmla="*/ 296214 w 2910625"/>
                <a:gd name="connsiteY71" fmla="*/ 257578 h 4288665"/>
                <a:gd name="connsiteX72" fmla="*/ 553792 w 2910625"/>
                <a:gd name="connsiteY7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09104 w 2910625"/>
                <a:gd name="connsiteY44" fmla="*/ 3953814 h 4288665"/>
                <a:gd name="connsiteX45" fmla="*/ 1918952 w 2910625"/>
                <a:gd name="connsiteY45" fmla="*/ 4043966 h 4288665"/>
                <a:gd name="connsiteX46" fmla="*/ 1738648 w 2910625"/>
                <a:gd name="connsiteY46" fmla="*/ 4185634 h 4288665"/>
                <a:gd name="connsiteX47" fmla="*/ 1635617 w 2910625"/>
                <a:gd name="connsiteY47" fmla="*/ 4211392 h 4288665"/>
                <a:gd name="connsiteX48" fmla="*/ 1532586 w 2910625"/>
                <a:gd name="connsiteY48" fmla="*/ 4250028 h 4288665"/>
                <a:gd name="connsiteX49" fmla="*/ 1468192 w 2910625"/>
                <a:gd name="connsiteY49" fmla="*/ 4262907 h 4288665"/>
                <a:gd name="connsiteX50" fmla="*/ 1429555 w 2910625"/>
                <a:gd name="connsiteY50" fmla="*/ 4275786 h 4288665"/>
                <a:gd name="connsiteX51" fmla="*/ 1249251 w 2910625"/>
                <a:gd name="connsiteY51" fmla="*/ 4288665 h 4288665"/>
                <a:gd name="connsiteX52" fmla="*/ 1004552 w 2910625"/>
                <a:gd name="connsiteY52" fmla="*/ 4275786 h 4288665"/>
                <a:gd name="connsiteX53" fmla="*/ 862884 w 2910625"/>
                <a:gd name="connsiteY53" fmla="*/ 4211392 h 4288665"/>
                <a:gd name="connsiteX54" fmla="*/ 708338 w 2910625"/>
                <a:gd name="connsiteY54" fmla="*/ 4121240 h 4288665"/>
                <a:gd name="connsiteX55" fmla="*/ 450761 w 2910625"/>
                <a:gd name="connsiteY55" fmla="*/ 3863662 h 4288665"/>
                <a:gd name="connsiteX56" fmla="*/ 373487 w 2910625"/>
                <a:gd name="connsiteY56" fmla="*/ 3747752 h 4288665"/>
                <a:gd name="connsiteX57" fmla="*/ 296214 w 2910625"/>
                <a:gd name="connsiteY57" fmla="*/ 3644721 h 4288665"/>
                <a:gd name="connsiteX58" fmla="*/ 154546 w 2910625"/>
                <a:gd name="connsiteY58" fmla="*/ 3425780 h 4288665"/>
                <a:gd name="connsiteX59" fmla="*/ 0 w 2910625"/>
                <a:gd name="connsiteY59" fmla="*/ 3078051 h 4288665"/>
                <a:gd name="connsiteX60" fmla="*/ 38637 w 2910625"/>
                <a:gd name="connsiteY60" fmla="*/ 2807594 h 4288665"/>
                <a:gd name="connsiteX61" fmla="*/ 141668 w 2910625"/>
                <a:gd name="connsiteY61" fmla="*/ 2704564 h 4288665"/>
                <a:gd name="connsiteX62" fmla="*/ 218941 w 2910625"/>
                <a:gd name="connsiteY62" fmla="*/ 2318197 h 4288665"/>
                <a:gd name="connsiteX63" fmla="*/ 257577 w 2910625"/>
                <a:gd name="connsiteY63" fmla="*/ 2163651 h 4288665"/>
                <a:gd name="connsiteX64" fmla="*/ 270456 w 2910625"/>
                <a:gd name="connsiteY64" fmla="*/ 1970468 h 4288665"/>
                <a:gd name="connsiteX65" fmla="*/ 218941 w 2910625"/>
                <a:gd name="connsiteY65" fmla="*/ 1545465 h 4288665"/>
                <a:gd name="connsiteX66" fmla="*/ 128789 w 2910625"/>
                <a:gd name="connsiteY66" fmla="*/ 1352282 h 4288665"/>
                <a:gd name="connsiteX67" fmla="*/ 51515 w 2910625"/>
                <a:gd name="connsiteY67" fmla="*/ 1081825 h 4288665"/>
                <a:gd name="connsiteX68" fmla="*/ 0 w 2910625"/>
                <a:gd name="connsiteY68" fmla="*/ 746975 h 4288665"/>
                <a:gd name="connsiteX69" fmla="*/ 51515 w 2910625"/>
                <a:gd name="connsiteY69" fmla="*/ 425003 h 4288665"/>
                <a:gd name="connsiteX70" fmla="*/ 296214 w 2910625"/>
                <a:gd name="connsiteY70" fmla="*/ 257578 h 4288665"/>
                <a:gd name="connsiteX71" fmla="*/ 553792 w 2910625"/>
                <a:gd name="connsiteY7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09104 w 2910625"/>
                <a:gd name="connsiteY43" fmla="*/ 3953814 h 4288665"/>
                <a:gd name="connsiteX44" fmla="*/ 1918952 w 2910625"/>
                <a:gd name="connsiteY44" fmla="*/ 4043966 h 4288665"/>
                <a:gd name="connsiteX45" fmla="*/ 1738648 w 2910625"/>
                <a:gd name="connsiteY45" fmla="*/ 4185634 h 4288665"/>
                <a:gd name="connsiteX46" fmla="*/ 1635617 w 2910625"/>
                <a:gd name="connsiteY46" fmla="*/ 4211392 h 4288665"/>
                <a:gd name="connsiteX47" fmla="*/ 1532586 w 2910625"/>
                <a:gd name="connsiteY47" fmla="*/ 4250028 h 4288665"/>
                <a:gd name="connsiteX48" fmla="*/ 1468192 w 2910625"/>
                <a:gd name="connsiteY48" fmla="*/ 4262907 h 4288665"/>
                <a:gd name="connsiteX49" fmla="*/ 1429555 w 2910625"/>
                <a:gd name="connsiteY49" fmla="*/ 4275786 h 4288665"/>
                <a:gd name="connsiteX50" fmla="*/ 1249251 w 2910625"/>
                <a:gd name="connsiteY50" fmla="*/ 4288665 h 4288665"/>
                <a:gd name="connsiteX51" fmla="*/ 1004552 w 2910625"/>
                <a:gd name="connsiteY51" fmla="*/ 4275786 h 4288665"/>
                <a:gd name="connsiteX52" fmla="*/ 862884 w 2910625"/>
                <a:gd name="connsiteY52" fmla="*/ 4211392 h 4288665"/>
                <a:gd name="connsiteX53" fmla="*/ 708338 w 2910625"/>
                <a:gd name="connsiteY53" fmla="*/ 4121240 h 4288665"/>
                <a:gd name="connsiteX54" fmla="*/ 450761 w 2910625"/>
                <a:gd name="connsiteY54" fmla="*/ 3863662 h 4288665"/>
                <a:gd name="connsiteX55" fmla="*/ 373487 w 2910625"/>
                <a:gd name="connsiteY55" fmla="*/ 3747752 h 4288665"/>
                <a:gd name="connsiteX56" fmla="*/ 296214 w 2910625"/>
                <a:gd name="connsiteY56" fmla="*/ 3644721 h 4288665"/>
                <a:gd name="connsiteX57" fmla="*/ 154546 w 2910625"/>
                <a:gd name="connsiteY57" fmla="*/ 3425780 h 4288665"/>
                <a:gd name="connsiteX58" fmla="*/ 0 w 2910625"/>
                <a:gd name="connsiteY58" fmla="*/ 3078051 h 4288665"/>
                <a:gd name="connsiteX59" fmla="*/ 38637 w 2910625"/>
                <a:gd name="connsiteY59" fmla="*/ 2807594 h 4288665"/>
                <a:gd name="connsiteX60" fmla="*/ 141668 w 2910625"/>
                <a:gd name="connsiteY60" fmla="*/ 2704564 h 4288665"/>
                <a:gd name="connsiteX61" fmla="*/ 218941 w 2910625"/>
                <a:gd name="connsiteY61" fmla="*/ 2318197 h 4288665"/>
                <a:gd name="connsiteX62" fmla="*/ 257577 w 2910625"/>
                <a:gd name="connsiteY62" fmla="*/ 2163651 h 4288665"/>
                <a:gd name="connsiteX63" fmla="*/ 270456 w 2910625"/>
                <a:gd name="connsiteY63" fmla="*/ 1970468 h 4288665"/>
                <a:gd name="connsiteX64" fmla="*/ 218941 w 2910625"/>
                <a:gd name="connsiteY64" fmla="*/ 1545465 h 4288665"/>
                <a:gd name="connsiteX65" fmla="*/ 128789 w 2910625"/>
                <a:gd name="connsiteY65" fmla="*/ 1352282 h 4288665"/>
                <a:gd name="connsiteX66" fmla="*/ 51515 w 2910625"/>
                <a:gd name="connsiteY66" fmla="*/ 1081825 h 4288665"/>
                <a:gd name="connsiteX67" fmla="*/ 0 w 2910625"/>
                <a:gd name="connsiteY67" fmla="*/ 746975 h 4288665"/>
                <a:gd name="connsiteX68" fmla="*/ 51515 w 2910625"/>
                <a:gd name="connsiteY68" fmla="*/ 425003 h 4288665"/>
                <a:gd name="connsiteX69" fmla="*/ 296214 w 2910625"/>
                <a:gd name="connsiteY69" fmla="*/ 257578 h 4288665"/>
                <a:gd name="connsiteX70" fmla="*/ 553792 w 2910625"/>
                <a:gd name="connsiteY7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40924 w 2910625"/>
                <a:gd name="connsiteY36" fmla="*/ 3078051 h 4288665"/>
                <a:gd name="connsiteX37" fmla="*/ 2215166 w 2910625"/>
                <a:gd name="connsiteY37" fmla="*/ 3322749 h 4288665"/>
                <a:gd name="connsiteX38" fmla="*/ 2202287 w 2910625"/>
                <a:gd name="connsiteY38" fmla="*/ 3464417 h 4288665"/>
                <a:gd name="connsiteX39" fmla="*/ 2176530 w 2910625"/>
                <a:gd name="connsiteY39" fmla="*/ 3567448 h 4288665"/>
                <a:gd name="connsiteX40" fmla="*/ 2137893 w 2910625"/>
                <a:gd name="connsiteY40" fmla="*/ 3721994 h 4288665"/>
                <a:gd name="connsiteX41" fmla="*/ 2112135 w 2910625"/>
                <a:gd name="connsiteY41" fmla="*/ 3773510 h 4288665"/>
                <a:gd name="connsiteX42" fmla="*/ 2009104 w 2910625"/>
                <a:gd name="connsiteY42" fmla="*/ 3953814 h 4288665"/>
                <a:gd name="connsiteX43" fmla="*/ 1918952 w 2910625"/>
                <a:gd name="connsiteY43" fmla="*/ 4043966 h 4288665"/>
                <a:gd name="connsiteX44" fmla="*/ 1738648 w 2910625"/>
                <a:gd name="connsiteY44" fmla="*/ 4185634 h 4288665"/>
                <a:gd name="connsiteX45" fmla="*/ 1635617 w 2910625"/>
                <a:gd name="connsiteY45" fmla="*/ 4211392 h 4288665"/>
                <a:gd name="connsiteX46" fmla="*/ 1532586 w 2910625"/>
                <a:gd name="connsiteY46" fmla="*/ 4250028 h 4288665"/>
                <a:gd name="connsiteX47" fmla="*/ 1468192 w 2910625"/>
                <a:gd name="connsiteY47" fmla="*/ 4262907 h 4288665"/>
                <a:gd name="connsiteX48" fmla="*/ 1429555 w 2910625"/>
                <a:gd name="connsiteY48" fmla="*/ 4275786 h 4288665"/>
                <a:gd name="connsiteX49" fmla="*/ 1249251 w 2910625"/>
                <a:gd name="connsiteY49" fmla="*/ 4288665 h 4288665"/>
                <a:gd name="connsiteX50" fmla="*/ 1004552 w 2910625"/>
                <a:gd name="connsiteY50" fmla="*/ 4275786 h 4288665"/>
                <a:gd name="connsiteX51" fmla="*/ 862884 w 2910625"/>
                <a:gd name="connsiteY51" fmla="*/ 4211392 h 4288665"/>
                <a:gd name="connsiteX52" fmla="*/ 708338 w 2910625"/>
                <a:gd name="connsiteY52" fmla="*/ 4121240 h 4288665"/>
                <a:gd name="connsiteX53" fmla="*/ 450761 w 2910625"/>
                <a:gd name="connsiteY53" fmla="*/ 3863662 h 4288665"/>
                <a:gd name="connsiteX54" fmla="*/ 373487 w 2910625"/>
                <a:gd name="connsiteY54" fmla="*/ 3747752 h 4288665"/>
                <a:gd name="connsiteX55" fmla="*/ 296214 w 2910625"/>
                <a:gd name="connsiteY55" fmla="*/ 3644721 h 4288665"/>
                <a:gd name="connsiteX56" fmla="*/ 154546 w 2910625"/>
                <a:gd name="connsiteY56" fmla="*/ 3425780 h 4288665"/>
                <a:gd name="connsiteX57" fmla="*/ 0 w 2910625"/>
                <a:gd name="connsiteY57" fmla="*/ 3078051 h 4288665"/>
                <a:gd name="connsiteX58" fmla="*/ 38637 w 2910625"/>
                <a:gd name="connsiteY58" fmla="*/ 2807594 h 4288665"/>
                <a:gd name="connsiteX59" fmla="*/ 141668 w 2910625"/>
                <a:gd name="connsiteY59" fmla="*/ 2704564 h 4288665"/>
                <a:gd name="connsiteX60" fmla="*/ 218941 w 2910625"/>
                <a:gd name="connsiteY60" fmla="*/ 2318197 h 4288665"/>
                <a:gd name="connsiteX61" fmla="*/ 257577 w 2910625"/>
                <a:gd name="connsiteY61" fmla="*/ 2163651 h 4288665"/>
                <a:gd name="connsiteX62" fmla="*/ 270456 w 2910625"/>
                <a:gd name="connsiteY62" fmla="*/ 1970468 h 4288665"/>
                <a:gd name="connsiteX63" fmla="*/ 218941 w 2910625"/>
                <a:gd name="connsiteY63" fmla="*/ 1545465 h 4288665"/>
                <a:gd name="connsiteX64" fmla="*/ 128789 w 2910625"/>
                <a:gd name="connsiteY64" fmla="*/ 1352282 h 4288665"/>
                <a:gd name="connsiteX65" fmla="*/ 51515 w 2910625"/>
                <a:gd name="connsiteY65" fmla="*/ 1081825 h 4288665"/>
                <a:gd name="connsiteX66" fmla="*/ 0 w 2910625"/>
                <a:gd name="connsiteY66" fmla="*/ 746975 h 4288665"/>
                <a:gd name="connsiteX67" fmla="*/ 51515 w 2910625"/>
                <a:gd name="connsiteY67" fmla="*/ 425003 h 4288665"/>
                <a:gd name="connsiteX68" fmla="*/ 296214 w 2910625"/>
                <a:gd name="connsiteY68" fmla="*/ 257578 h 4288665"/>
                <a:gd name="connsiteX69" fmla="*/ 553792 w 2910625"/>
                <a:gd name="connsiteY6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15166 w 2910625"/>
                <a:gd name="connsiteY36" fmla="*/ 3322749 h 4288665"/>
                <a:gd name="connsiteX37" fmla="*/ 2202287 w 2910625"/>
                <a:gd name="connsiteY37" fmla="*/ 3464417 h 4288665"/>
                <a:gd name="connsiteX38" fmla="*/ 2176530 w 2910625"/>
                <a:gd name="connsiteY38" fmla="*/ 3567448 h 4288665"/>
                <a:gd name="connsiteX39" fmla="*/ 2137893 w 2910625"/>
                <a:gd name="connsiteY39" fmla="*/ 3721994 h 4288665"/>
                <a:gd name="connsiteX40" fmla="*/ 2112135 w 2910625"/>
                <a:gd name="connsiteY40" fmla="*/ 3773510 h 4288665"/>
                <a:gd name="connsiteX41" fmla="*/ 2009104 w 2910625"/>
                <a:gd name="connsiteY41" fmla="*/ 3953814 h 4288665"/>
                <a:gd name="connsiteX42" fmla="*/ 1918952 w 2910625"/>
                <a:gd name="connsiteY42" fmla="*/ 4043966 h 4288665"/>
                <a:gd name="connsiteX43" fmla="*/ 1738648 w 2910625"/>
                <a:gd name="connsiteY43" fmla="*/ 4185634 h 4288665"/>
                <a:gd name="connsiteX44" fmla="*/ 1635617 w 2910625"/>
                <a:gd name="connsiteY44" fmla="*/ 4211392 h 4288665"/>
                <a:gd name="connsiteX45" fmla="*/ 1532586 w 2910625"/>
                <a:gd name="connsiteY45" fmla="*/ 4250028 h 4288665"/>
                <a:gd name="connsiteX46" fmla="*/ 1468192 w 2910625"/>
                <a:gd name="connsiteY46" fmla="*/ 4262907 h 4288665"/>
                <a:gd name="connsiteX47" fmla="*/ 1429555 w 2910625"/>
                <a:gd name="connsiteY47" fmla="*/ 4275786 h 4288665"/>
                <a:gd name="connsiteX48" fmla="*/ 1249251 w 2910625"/>
                <a:gd name="connsiteY48" fmla="*/ 4288665 h 4288665"/>
                <a:gd name="connsiteX49" fmla="*/ 1004552 w 2910625"/>
                <a:gd name="connsiteY49" fmla="*/ 4275786 h 4288665"/>
                <a:gd name="connsiteX50" fmla="*/ 862884 w 2910625"/>
                <a:gd name="connsiteY50" fmla="*/ 4211392 h 4288665"/>
                <a:gd name="connsiteX51" fmla="*/ 708338 w 2910625"/>
                <a:gd name="connsiteY51" fmla="*/ 4121240 h 4288665"/>
                <a:gd name="connsiteX52" fmla="*/ 450761 w 2910625"/>
                <a:gd name="connsiteY52" fmla="*/ 3863662 h 4288665"/>
                <a:gd name="connsiteX53" fmla="*/ 373487 w 2910625"/>
                <a:gd name="connsiteY53" fmla="*/ 3747752 h 4288665"/>
                <a:gd name="connsiteX54" fmla="*/ 296214 w 2910625"/>
                <a:gd name="connsiteY54" fmla="*/ 3644721 h 4288665"/>
                <a:gd name="connsiteX55" fmla="*/ 154546 w 2910625"/>
                <a:gd name="connsiteY55" fmla="*/ 3425780 h 4288665"/>
                <a:gd name="connsiteX56" fmla="*/ 0 w 2910625"/>
                <a:gd name="connsiteY56" fmla="*/ 3078051 h 4288665"/>
                <a:gd name="connsiteX57" fmla="*/ 38637 w 2910625"/>
                <a:gd name="connsiteY57" fmla="*/ 2807594 h 4288665"/>
                <a:gd name="connsiteX58" fmla="*/ 141668 w 2910625"/>
                <a:gd name="connsiteY58" fmla="*/ 2704564 h 4288665"/>
                <a:gd name="connsiteX59" fmla="*/ 218941 w 2910625"/>
                <a:gd name="connsiteY59" fmla="*/ 2318197 h 4288665"/>
                <a:gd name="connsiteX60" fmla="*/ 257577 w 2910625"/>
                <a:gd name="connsiteY60" fmla="*/ 2163651 h 4288665"/>
                <a:gd name="connsiteX61" fmla="*/ 270456 w 2910625"/>
                <a:gd name="connsiteY61" fmla="*/ 1970468 h 4288665"/>
                <a:gd name="connsiteX62" fmla="*/ 218941 w 2910625"/>
                <a:gd name="connsiteY62" fmla="*/ 1545465 h 4288665"/>
                <a:gd name="connsiteX63" fmla="*/ 128789 w 2910625"/>
                <a:gd name="connsiteY63" fmla="*/ 1352282 h 4288665"/>
                <a:gd name="connsiteX64" fmla="*/ 51515 w 2910625"/>
                <a:gd name="connsiteY64" fmla="*/ 1081825 h 4288665"/>
                <a:gd name="connsiteX65" fmla="*/ 0 w 2910625"/>
                <a:gd name="connsiteY65" fmla="*/ 746975 h 4288665"/>
                <a:gd name="connsiteX66" fmla="*/ 51515 w 2910625"/>
                <a:gd name="connsiteY66" fmla="*/ 425003 h 4288665"/>
                <a:gd name="connsiteX67" fmla="*/ 296214 w 2910625"/>
                <a:gd name="connsiteY67" fmla="*/ 257578 h 4288665"/>
                <a:gd name="connsiteX68" fmla="*/ 553792 w 2910625"/>
                <a:gd name="connsiteY6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02287 w 2910625"/>
                <a:gd name="connsiteY36" fmla="*/ 3464417 h 4288665"/>
                <a:gd name="connsiteX37" fmla="*/ 2176530 w 2910625"/>
                <a:gd name="connsiteY37" fmla="*/ 3567448 h 4288665"/>
                <a:gd name="connsiteX38" fmla="*/ 2137893 w 2910625"/>
                <a:gd name="connsiteY38" fmla="*/ 3721994 h 4288665"/>
                <a:gd name="connsiteX39" fmla="*/ 2112135 w 2910625"/>
                <a:gd name="connsiteY39" fmla="*/ 3773510 h 4288665"/>
                <a:gd name="connsiteX40" fmla="*/ 2009104 w 2910625"/>
                <a:gd name="connsiteY40" fmla="*/ 3953814 h 4288665"/>
                <a:gd name="connsiteX41" fmla="*/ 1918952 w 2910625"/>
                <a:gd name="connsiteY41" fmla="*/ 4043966 h 4288665"/>
                <a:gd name="connsiteX42" fmla="*/ 1738648 w 2910625"/>
                <a:gd name="connsiteY42" fmla="*/ 4185634 h 4288665"/>
                <a:gd name="connsiteX43" fmla="*/ 1635617 w 2910625"/>
                <a:gd name="connsiteY43" fmla="*/ 4211392 h 4288665"/>
                <a:gd name="connsiteX44" fmla="*/ 1532586 w 2910625"/>
                <a:gd name="connsiteY44" fmla="*/ 4250028 h 4288665"/>
                <a:gd name="connsiteX45" fmla="*/ 1468192 w 2910625"/>
                <a:gd name="connsiteY45" fmla="*/ 4262907 h 4288665"/>
                <a:gd name="connsiteX46" fmla="*/ 1429555 w 2910625"/>
                <a:gd name="connsiteY46" fmla="*/ 4275786 h 4288665"/>
                <a:gd name="connsiteX47" fmla="*/ 1249251 w 2910625"/>
                <a:gd name="connsiteY47" fmla="*/ 4288665 h 4288665"/>
                <a:gd name="connsiteX48" fmla="*/ 1004552 w 2910625"/>
                <a:gd name="connsiteY48" fmla="*/ 4275786 h 4288665"/>
                <a:gd name="connsiteX49" fmla="*/ 862884 w 2910625"/>
                <a:gd name="connsiteY49" fmla="*/ 4211392 h 4288665"/>
                <a:gd name="connsiteX50" fmla="*/ 708338 w 2910625"/>
                <a:gd name="connsiteY50" fmla="*/ 4121240 h 4288665"/>
                <a:gd name="connsiteX51" fmla="*/ 450761 w 2910625"/>
                <a:gd name="connsiteY51" fmla="*/ 3863662 h 4288665"/>
                <a:gd name="connsiteX52" fmla="*/ 373487 w 2910625"/>
                <a:gd name="connsiteY52" fmla="*/ 3747752 h 4288665"/>
                <a:gd name="connsiteX53" fmla="*/ 296214 w 2910625"/>
                <a:gd name="connsiteY53" fmla="*/ 3644721 h 4288665"/>
                <a:gd name="connsiteX54" fmla="*/ 154546 w 2910625"/>
                <a:gd name="connsiteY54" fmla="*/ 3425780 h 4288665"/>
                <a:gd name="connsiteX55" fmla="*/ 0 w 2910625"/>
                <a:gd name="connsiteY55" fmla="*/ 3078051 h 4288665"/>
                <a:gd name="connsiteX56" fmla="*/ 38637 w 2910625"/>
                <a:gd name="connsiteY56" fmla="*/ 2807594 h 4288665"/>
                <a:gd name="connsiteX57" fmla="*/ 141668 w 2910625"/>
                <a:gd name="connsiteY57" fmla="*/ 2704564 h 4288665"/>
                <a:gd name="connsiteX58" fmla="*/ 218941 w 2910625"/>
                <a:gd name="connsiteY58" fmla="*/ 2318197 h 4288665"/>
                <a:gd name="connsiteX59" fmla="*/ 257577 w 2910625"/>
                <a:gd name="connsiteY59" fmla="*/ 2163651 h 4288665"/>
                <a:gd name="connsiteX60" fmla="*/ 270456 w 2910625"/>
                <a:gd name="connsiteY60" fmla="*/ 1970468 h 4288665"/>
                <a:gd name="connsiteX61" fmla="*/ 218941 w 2910625"/>
                <a:gd name="connsiteY61" fmla="*/ 1545465 h 4288665"/>
                <a:gd name="connsiteX62" fmla="*/ 128789 w 2910625"/>
                <a:gd name="connsiteY62" fmla="*/ 1352282 h 4288665"/>
                <a:gd name="connsiteX63" fmla="*/ 51515 w 2910625"/>
                <a:gd name="connsiteY63" fmla="*/ 1081825 h 4288665"/>
                <a:gd name="connsiteX64" fmla="*/ 0 w 2910625"/>
                <a:gd name="connsiteY64" fmla="*/ 746975 h 4288665"/>
                <a:gd name="connsiteX65" fmla="*/ 51515 w 2910625"/>
                <a:gd name="connsiteY65" fmla="*/ 425003 h 4288665"/>
                <a:gd name="connsiteX66" fmla="*/ 296214 w 2910625"/>
                <a:gd name="connsiteY66" fmla="*/ 257578 h 4288665"/>
                <a:gd name="connsiteX67" fmla="*/ 553792 w 2910625"/>
                <a:gd name="connsiteY6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202287 w 2910625"/>
                <a:gd name="connsiteY35" fmla="*/ 3464417 h 4288665"/>
                <a:gd name="connsiteX36" fmla="*/ 2176530 w 2910625"/>
                <a:gd name="connsiteY36" fmla="*/ 3567448 h 4288665"/>
                <a:gd name="connsiteX37" fmla="*/ 2137893 w 2910625"/>
                <a:gd name="connsiteY37" fmla="*/ 3721994 h 4288665"/>
                <a:gd name="connsiteX38" fmla="*/ 2112135 w 2910625"/>
                <a:gd name="connsiteY38" fmla="*/ 3773510 h 4288665"/>
                <a:gd name="connsiteX39" fmla="*/ 2009104 w 2910625"/>
                <a:gd name="connsiteY39" fmla="*/ 3953814 h 4288665"/>
                <a:gd name="connsiteX40" fmla="*/ 1918952 w 2910625"/>
                <a:gd name="connsiteY40" fmla="*/ 4043966 h 4288665"/>
                <a:gd name="connsiteX41" fmla="*/ 1738648 w 2910625"/>
                <a:gd name="connsiteY41" fmla="*/ 4185634 h 4288665"/>
                <a:gd name="connsiteX42" fmla="*/ 1635617 w 2910625"/>
                <a:gd name="connsiteY42" fmla="*/ 4211392 h 4288665"/>
                <a:gd name="connsiteX43" fmla="*/ 1532586 w 2910625"/>
                <a:gd name="connsiteY43" fmla="*/ 4250028 h 4288665"/>
                <a:gd name="connsiteX44" fmla="*/ 1468192 w 2910625"/>
                <a:gd name="connsiteY44" fmla="*/ 4262907 h 4288665"/>
                <a:gd name="connsiteX45" fmla="*/ 1429555 w 2910625"/>
                <a:gd name="connsiteY45" fmla="*/ 4275786 h 4288665"/>
                <a:gd name="connsiteX46" fmla="*/ 1249251 w 2910625"/>
                <a:gd name="connsiteY46" fmla="*/ 4288665 h 4288665"/>
                <a:gd name="connsiteX47" fmla="*/ 1004552 w 2910625"/>
                <a:gd name="connsiteY47" fmla="*/ 4275786 h 4288665"/>
                <a:gd name="connsiteX48" fmla="*/ 862884 w 2910625"/>
                <a:gd name="connsiteY48" fmla="*/ 4211392 h 4288665"/>
                <a:gd name="connsiteX49" fmla="*/ 708338 w 2910625"/>
                <a:gd name="connsiteY49" fmla="*/ 4121240 h 4288665"/>
                <a:gd name="connsiteX50" fmla="*/ 450761 w 2910625"/>
                <a:gd name="connsiteY50" fmla="*/ 3863662 h 4288665"/>
                <a:gd name="connsiteX51" fmla="*/ 373487 w 2910625"/>
                <a:gd name="connsiteY51" fmla="*/ 3747752 h 4288665"/>
                <a:gd name="connsiteX52" fmla="*/ 296214 w 2910625"/>
                <a:gd name="connsiteY52" fmla="*/ 3644721 h 4288665"/>
                <a:gd name="connsiteX53" fmla="*/ 154546 w 2910625"/>
                <a:gd name="connsiteY53" fmla="*/ 3425780 h 4288665"/>
                <a:gd name="connsiteX54" fmla="*/ 0 w 2910625"/>
                <a:gd name="connsiteY54" fmla="*/ 3078051 h 4288665"/>
                <a:gd name="connsiteX55" fmla="*/ 38637 w 2910625"/>
                <a:gd name="connsiteY55" fmla="*/ 2807594 h 4288665"/>
                <a:gd name="connsiteX56" fmla="*/ 141668 w 2910625"/>
                <a:gd name="connsiteY56" fmla="*/ 2704564 h 4288665"/>
                <a:gd name="connsiteX57" fmla="*/ 218941 w 2910625"/>
                <a:gd name="connsiteY57" fmla="*/ 2318197 h 4288665"/>
                <a:gd name="connsiteX58" fmla="*/ 257577 w 2910625"/>
                <a:gd name="connsiteY58" fmla="*/ 2163651 h 4288665"/>
                <a:gd name="connsiteX59" fmla="*/ 270456 w 2910625"/>
                <a:gd name="connsiteY59" fmla="*/ 1970468 h 4288665"/>
                <a:gd name="connsiteX60" fmla="*/ 218941 w 2910625"/>
                <a:gd name="connsiteY60" fmla="*/ 1545465 h 4288665"/>
                <a:gd name="connsiteX61" fmla="*/ 128789 w 2910625"/>
                <a:gd name="connsiteY61" fmla="*/ 1352282 h 4288665"/>
                <a:gd name="connsiteX62" fmla="*/ 51515 w 2910625"/>
                <a:gd name="connsiteY62" fmla="*/ 1081825 h 4288665"/>
                <a:gd name="connsiteX63" fmla="*/ 0 w 2910625"/>
                <a:gd name="connsiteY63" fmla="*/ 746975 h 4288665"/>
                <a:gd name="connsiteX64" fmla="*/ 51515 w 2910625"/>
                <a:gd name="connsiteY64" fmla="*/ 425003 h 4288665"/>
                <a:gd name="connsiteX65" fmla="*/ 296214 w 2910625"/>
                <a:gd name="connsiteY65" fmla="*/ 257578 h 4288665"/>
                <a:gd name="connsiteX66" fmla="*/ 553792 w 2910625"/>
                <a:gd name="connsiteY6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472744 w 2910625"/>
                <a:gd name="connsiteY33" fmla="*/ 3000778 h 4288665"/>
                <a:gd name="connsiteX34" fmla="*/ 2202287 w 2910625"/>
                <a:gd name="connsiteY34" fmla="*/ 3464417 h 4288665"/>
                <a:gd name="connsiteX35" fmla="*/ 2176530 w 2910625"/>
                <a:gd name="connsiteY35" fmla="*/ 3567448 h 4288665"/>
                <a:gd name="connsiteX36" fmla="*/ 2137893 w 2910625"/>
                <a:gd name="connsiteY36" fmla="*/ 3721994 h 4288665"/>
                <a:gd name="connsiteX37" fmla="*/ 2112135 w 2910625"/>
                <a:gd name="connsiteY37" fmla="*/ 3773510 h 4288665"/>
                <a:gd name="connsiteX38" fmla="*/ 2009104 w 2910625"/>
                <a:gd name="connsiteY38" fmla="*/ 3953814 h 4288665"/>
                <a:gd name="connsiteX39" fmla="*/ 1918952 w 2910625"/>
                <a:gd name="connsiteY39" fmla="*/ 4043966 h 4288665"/>
                <a:gd name="connsiteX40" fmla="*/ 1738648 w 2910625"/>
                <a:gd name="connsiteY40" fmla="*/ 4185634 h 4288665"/>
                <a:gd name="connsiteX41" fmla="*/ 1635617 w 2910625"/>
                <a:gd name="connsiteY41" fmla="*/ 4211392 h 4288665"/>
                <a:gd name="connsiteX42" fmla="*/ 1532586 w 2910625"/>
                <a:gd name="connsiteY42" fmla="*/ 4250028 h 4288665"/>
                <a:gd name="connsiteX43" fmla="*/ 1468192 w 2910625"/>
                <a:gd name="connsiteY43" fmla="*/ 4262907 h 4288665"/>
                <a:gd name="connsiteX44" fmla="*/ 1429555 w 2910625"/>
                <a:gd name="connsiteY44" fmla="*/ 4275786 h 4288665"/>
                <a:gd name="connsiteX45" fmla="*/ 1249251 w 2910625"/>
                <a:gd name="connsiteY45" fmla="*/ 4288665 h 4288665"/>
                <a:gd name="connsiteX46" fmla="*/ 1004552 w 2910625"/>
                <a:gd name="connsiteY46" fmla="*/ 4275786 h 4288665"/>
                <a:gd name="connsiteX47" fmla="*/ 862884 w 2910625"/>
                <a:gd name="connsiteY47" fmla="*/ 4211392 h 4288665"/>
                <a:gd name="connsiteX48" fmla="*/ 708338 w 2910625"/>
                <a:gd name="connsiteY48" fmla="*/ 4121240 h 4288665"/>
                <a:gd name="connsiteX49" fmla="*/ 450761 w 2910625"/>
                <a:gd name="connsiteY49" fmla="*/ 3863662 h 4288665"/>
                <a:gd name="connsiteX50" fmla="*/ 373487 w 2910625"/>
                <a:gd name="connsiteY50" fmla="*/ 3747752 h 4288665"/>
                <a:gd name="connsiteX51" fmla="*/ 296214 w 2910625"/>
                <a:gd name="connsiteY51" fmla="*/ 3644721 h 4288665"/>
                <a:gd name="connsiteX52" fmla="*/ 154546 w 2910625"/>
                <a:gd name="connsiteY52" fmla="*/ 3425780 h 4288665"/>
                <a:gd name="connsiteX53" fmla="*/ 0 w 2910625"/>
                <a:gd name="connsiteY53" fmla="*/ 3078051 h 4288665"/>
                <a:gd name="connsiteX54" fmla="*/ 38637 w 2910625"/>
                <a:gd name="connsiteY54" fmla="*/ 2807594 h 4288665"/>
                <a:gd name="connsiteX55" fmla="*/ 141668 w 2910625"/>
                <a:gd name="connsiteY55" fmla="*/ 2704564 h 4288665"/>
                <a:gd name="connsiteX56" fmla="*/ 218941 w 2910625"/>
                <a:gd name="connsiteY56" fmla="*/ 2318197 h 4288665"/>
                <a:gd name="connsiteX57" fmla="*/ 257577 w 2910625"/>
                <a:gd name="connsiteY57" fmla="*/ 2163651 h 4288665"/>
                <a:gd name="connsiteX58" fmla="*/ 270456 w 2910625"/>
                <a:gd name="connsiteY58" fmla="*/ 1970468 h 4288665"/>
                <a:gd name="connsiteX59" fmla="*/ 218941 w 2910625"/>
                <a:gd name="connsiteY59" fmla="*/ 1545465 h 4288665"/>
                <a:gd name="connsiteX60" fmla="*/ 128789 w 2910625"/>
                <a:gd name="connsiteY60" fmla="*/ 1352282 h 4288665"/>
                <a:gd name="connsiteX61" fmla="*/ 51515 w 2910625"/>
                <a:gd name="connsiteY61" fmla="*/ 1081825 h 4288665"/>
                <a:gd name="connsiteX62" fmla="*/ 0 w 2910625"/>
                <a:gd name="connsiteY62" fmla="*/ 746975 h 4288665"/>
                <a:gd name="connsiteX63" fmla="*/ 51515 w 2910625"/>
                <a:gd name="connsiteY63" fmla="*/ 425003 h 4288665"/>
                <a:gd name="connsiteX64" fmla="*/ 296214 w 2910625"/>
                <a:gd name="connsiteY64" fmla="*/ 257578 h 4288665"/>
                <a:gd name="connsiteX65" fmla="*/ 553792 w 2910625"/>
                <a:gd name="connsiteY6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472744 w 2910625"/>
                <a:gd name="connsiteY32" fmla="*/ 3000778 h 4288665"/>
                <a:gd name="connsiteX33" fmla="*/ 2202287 w 2910625"/>
                <a:gd name="connsiteY33" fmla="*/ 3464417 h 4288665"/>
                <a:gd name="connsiteX34" fmla="*/ 2176530 w 2910625"/>
                <a:gd name="connsiteY34" fmla="*/ 3567448 h 4288665"/>
                <a:gd name="connsiteX35" fmla="*/ 2137893 w 2910625"/>
                <a:gd name="connsiteY35" fmla="*/ 3721994 h 4288665"/>
                <a:gd name="connsiteX36" fmla="*/ 2112135 w 2910625"/>
                <a:gd name="connsiteY36" fmla="*/ 3773510 h 4288665"/>
                <a:gd name="connsiteX37" fmla="*/ 2009104 w 2910625"/>
                <a:gd name="connsiteY37" fmla="*/ 3953814 h 4288665"/>
                <a:gd name="connsiteX38" fmla="*/ 1918952 w 2910625"/>
                <a:gd name="connsiteY38" fmla="*/ 4043966 h 4288665"/>
                <a:gd name="connsiteX39" fmla="*/ 1738648 w 2910625"/>
                <a:gd name="connsiteY39" fmla="*/ 4185634 h 4288665"/>
                <a:gd name="connsiteX40" fmla="*/ 1635617 w 2910625"/>
                <a:gd name="connsiteY40" fmla="*/ 4211392 h 4288665"/>
                <a:gd name="connsiteX41" fmla="*/ 1532586 w 2910625"/>
                <a:gd name="connsiteY41" fmla="*/ 4250028 h 4288665"/>
                <a:gd name="connsiteX42" fmla="*/ 1468192 w 2910625"/>
                <a:gd name="connsiteY42" fmla="*/ 4262907 h 4288665"/>
                <a:gd name="connsiteX43" fmla="*/ 1429555 w 2910625"/>
                <a:gd name="connsiteY43" fmla="*/ 4275786 h 4288665"/>
                <a:gd name="connsiteX44" fmla="*/ 1249251 w 2910625"/>
                <a:gd name="connsiteY44" fmla="*/ 4288665 h 4288665"/>
                <a:gd name="connsiteX45" fmla="*/ 1004552 w 2910625"/>
                <a:gd name="connsiteY45" fmla="*/ 4275786 h 4288665"/>
                <a:gd name="connsiteX46" fmla="*/ 862884 w 2910625"/>
                <a:gd name="connsiteY46" fmla="*/ 4211392 h 4288665"/>
                <a:gd name="connsiteX47" fmla="*/ 708338 w 2910625"/>
                <a:gd name="connsiteY47" fmla="*/ 4121240 h 4288665"/>
                <a:gd name="connsiteX48" fmla="*/ 450761 w 2910625"/>
                <a:gd name="connsiteY48" fmla="*/ 3863662 h 4288665"/>
                <a:gd name="connsiteX49" fmla="*/ 373487 w 2910625"/>
                <a:gd name="connsiteY49" fmla="*/ 3747752 h 4288665"/>
                <a:gd name="connsiteX50" fmla="*/ 296214 w 2910625"/>
                <a:gd name="connsiteY50" fmla="*/ 3644721 h 4288665"/>
                <a:gd name="connsiteX51" fmla="*/ 154546 w 2910625"/>
                <a:gd name="connsiteY51" fmla="*/ 3425780 h 4288665"/>
                <a:gd name="connsiteX52" fmla="*/ 0 w 2910625"/>
                <a:gd name="connsiteY52" fmla="*/ 3078051 h 4288665"/>
                <a:gd name="connsiteX53" fmla="*/ 38637 w 2910625"/>
                <a:gd name="connsiteY53" fmla="*/ 2807594 h 4288665"/>
                <a:gd name="connsiteX54" fmla="*/ 141668 w 2910625"/>
                <a:gd name="connsiteY54" fmla="*/ 2704564 h 4288665"/>
                <a:gd name="connsiteX55" fmla="*/ 218941 w 2910625"/>
                <a:gd name="connsiteY55" fmla="*/ 2318197 h 4288665"/>
                <a:gd name="connsiteX56" fmla="*/ 257577 w 2910625"/>
                <a:gd name="connsiteY56" fmla="*/ 2163651 h 4288665"/>
                <a:gd name="connsiteX57" fmla="*/ 270456 w 2910625"/>
                <a:gd name="connsiteY57" fmla="*/ 1970468 h 4288665"/>
                <a:gd name="connsiteX58" fmla="*/ 218941 w 2910625"/>
                <a:gd name="connsiteY58" fmla="*/ 1545465 h 4288665"/>
                <a:gd name="connsiteX59" fmla="*/ 128789 w 2910625"/>
                <a:gd name="connsiteY59" fmla="*/ 1352282 h 4288665"/>
                <a:gd name="connsiteX60" fmla="*/ 51515 w 2910625"/>
                <a:gd name="connsiteY60" fmla="*/ 1081825 h 4288665"/>
                <a:gd name="connsiteX61" fmla="*/ 0 w 2910625"/>
                <a:gd name="connsiteY61" fmla="*/ 746975 h 4288665"/>
                <a:gd name="connsiteX62" fmla="*/ 51515 w 2910625"/>
                <a:gd name="connsiteY62" fmla="*/ 425003 h 4288665"/>
                <a:gd name="connsiteX63" fmla="*/ 296214 w 2910625"/>
                <a:gd name="connsiteY63" fmla="*/ 257578 h 4288665"/>
                <a:gd name="connsiteX64" fmla="*/ 553792 w 2910625"/>
                <a:gd name="connsiteY6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691684 w 2910625"/>
                <a:gd name="connsiteY29" fmla="*/ 2743200 h 4288665"/>
                <a:gd name="connsiteX30" fmla="*/ 2678806 w 2910625"/>
                <a:gd name="connsiteY30" fmla="*/ 2781837 h 4288665"/>
                <a:gd name="connsiteX31" fmla="*/ 2472744 w 2910625"/>
                <a:gd name="connsiteY31" fmla="*/ 3000778 h 4288665"/>
                <a:gd name="connsiteX32" fmla="*/ 2202287 w 2910625"/>
                <a:gd name="connsiteY32" fmla="*/ 3464417 h 4288665"/>
                <a:gd name="connsiteX33" fmla="*/ 2176530 w 2910625"/>
                <a:gd name="connsiteY33" fmla="*/ 3567448 h 4288665"/>
                <a:gd name="connsiteX34" fmla="*/ 2137893 w 2910625"/>
                <a:gd name="connsiteY34" fmla="*/ 3721994 h 4288665"/>
                <a:gd name="connsiteX35" fmla="*/ 2112135 w 2910625"/>
                <a:gd name="connsiteY35" fmla="*/ 3773510 h 4288665"/>
                <a:gd name="connsiteX36" fmla="*/ 2009104 w 2910625"/>
                <a:gd name="connsiteY36" fmla="*/ 3953814 h 4288665"/>
                <a:gd name="connsiteX37" fmla="*/ 1918952 w 2910625"/>
                <a:gd name="connsiteY37" fmla="*/ 4043966 h 4288665"/>
                <a:gd name="connsiteX38" fmla="*/ 1738648 w 2910625"/>
                <a:gd name="connsiteY38" fmla="*/ 4185634 h 4288665"/>
                <a:gd name="connsiteX39" fmla="*/ 1635617 w 2910625"/>
                <a:gd name="connsiteY39" fmla="*/ 4211392 h 4288665"/>
                <a:gd name="connsiteX40" fmla="*/ 1532586 w 2910625"/>
                <a:gd name="connsiteY40" fmla="*/ 4250028 h 4288665"/>
                <a:gd name="connsiteX41" fmla="*/ 1468192 w 2910625"/>
                <a:gd name="connsiteY41" fmla="*/ 4262907 h 4288665"/>
                <a:gd name="connsiteX42" fmla="*/ 1429555 w 2910625"/>
                <a:gd name="connsiteY42" fmla="*/ 4275786 h 4288665"/>
                <a:gd name="connsiteX43" fmla="*/ 1249251 w 2910625"/>
                <a:gd name="connsiteY43" fmla="*/ 4288665 h 4288665"/>
                <a:gd name="connsiteX44" fmla="*/ 1004552 w 2910625"/>
                <a:gd name="connsiteY44" fmla="*/ 4275786 h 4288665"/>
                <a:gd name="connsiteX45" fmla="*/ 862884 w 2910625"/>
                <a:gd name="connsiteY45" fmla="*/ 4211392 h 4288665"/>
                <a:gd name="connsiteX46" fmla="*/ 708338 w 2910625"/>
                <a:gd name="connsiteY46" fmla="*/ 4121240 h 4288665"/>
                <a:gd name="connsiteX47" fmla="*/ 450761 w 2910625"/>
                <a:gd name="connsiteY47" fmla="*/ 3863662 h 4288665"/>
                <a:gd name="connsiteX48" fmla="*/ 373487 w 2910625"/>
                <a:gd name="connsiteY48" fmla="*/ 3747752 h 4288665"/>
                <a:gd name="connsiteX49" fmla="*/ 296214 w 2910625"/>
                <a:gd name="connsiteY49" fmla="*/ 3644721 h 4288665"/>
                <a:gd name="connsiteX50" fmla="*/ 154546 w 2910625"/>
                <a:gd name="connsiteY50" fmla="*/ 3425780 h 4288665"/>
                <a:gd name="connsiteX51" fmla="*/ 0 w 2910625"/>
                <a:gd name="connsiteY51" fmla="*/ 3078051 h 4288665"/>
                <a:gd name="connsiteX52" fmla="*/ 38637 w 2910625"/>
                <a:gd name="connsiteY52" fmla="*/ 2807594 h 4288665"/>
                <a:gd name="connsiteX53" fmla="*/ 141668 w 2910625"/>
                <a:gd name="connsiteY53" fmla="*/ 2704564 h 4288665"/>
                <a:gd name="connsiteX54" fmla="*/ 218941 w 2910625"/>
                <a:gd name="connsiteY54" fmla="*/ 2318197 h 4288665"/>
                <a:gd name="connsiteX55" fmla="*/ 257577 w 2910625"/>
                <a:gd name="connsiteY55" fmla="*/ 2163651 h 4288665"/>
                <a:gd name="connsiteX56" fmla="*/ 270456 w 2910625"/>
                <a:gd name="connsiteY56" fmla="*/ 1970468 h 4288665"/>
                <a:gd name="connsiteX57" fmla="*/ 218941 w 2910625"/>
                <a:gd name="connsiteY57" fmla="*/ 1545465 h 4288665"/>
                <a:gd name="connsiteX58" fmla="*/ 128789 w 2910625"/>
                <a:gd name="connsiteY58" fmla="*/ 1352282 h 4288665"/>
                <a:gd name="connsiteX59" fmla="*/ 51515 w 2910625"/>
                <a:gd name="connsiteY59" fmla="*/ 1081825 h 4288665"/>
                <a:gd name="connsiteX60" fmla="*/ 0 w 2910625"/>
                <a:gd name="connsiteY60" fmla="*/ 746975 h 4288665"/>
                <a:gd name="connsiteX61" fmla="*/ 51515 w 2910625"/>
                <a:gd name="connsiteY61" fmla="*/ 425003 h 4288665"/>
                <a:gd name="connsiteX62" fmla="*/ 296214 w 2910625"/>
                <a:gd name="connsiteY62" fmla="*/ 257578 h 4288665"/>
                <a:gd name="connsiteX63" fmla="*/ 553792 w 2910625"/>
                <a:gd name="connsiteY6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691684 w 2910625"/>
                <a:gd name="connsiteY28" fmla="*/ 2743200 h 4288665"/>
                <a:gd name="connsiteX29" fmla="*/ 2678806 w 2910625"/>
                <a:gd name="connsiteY29" fmla="*/ 2781837 h 4288665"/>
                <a:gd name="connsiteX30" fmla="*/ 2472744 w 2910625"/>
                <a:gd name="connsiteY30" fmla="*/ 3000778 h 4288665"/>
                <a:gd name="connsiteX31" fmla="*/ 2202287 w 2910625"/>
                <a:gd name="connsiteY31" fmla="*/ 3464417 h 4288665"/>
                <a:gd name="connsiteX32" fmla="*/ 2176530 w 2910625"/>
                <a:gd name="connsiteY32" fmla="*/ 3567448 h 4288665"/>
                <a:gd name="connsiteX33" fmla="*/ 2137893 w 2910625"/>
                <a:gd name="connsiteY33" fmla="*/ 3721994 h 4288665"/>
                <a:gd name="connsiteX34" fmla="*/ 2112135 w 2910625"/>
                <a:gd name="connsiteY34" fmla="*/ 3773510 h 4288665"/>
                <a:gd name="connsiteX35" fmla="*/ 2009104 w 2910625"/>
                <a:gd name="connsiteY35" fmla="*/ 3953814 h 4288665"/>
                <a:gd name="connsiteX36" fmla="*/ 1918952 w 2910625"/>
                <a:gd name="connsiteY36" fmla="*/ 4043966 h 4288665"/>
                <a:gd name="connsiteX37" fmla="*/ 1738648 w 2910625"/>
                <a:gd name="connsiteY37" fmla="*/ 4185634 h 4288665"/>
                <a:gd name="connsiteX38" fmla="*/ 1635617 w 2910625"/>
                <a:gd name="connsiteY38" fmla="*/ 4211392 h 4288665"/>
                <a:gd name="connsiteX39" fmla="*/ 1532586 w 2910625"/>
                <a:gd name="connsiteY39" fmla="*/ 4250028 h 4288665"/>
                <a:gd name="connsiteX40" fmla="*/ 1468192 w 2910625"/>
                <a:gd name="connsiteY40" fmla="*/ 4262907 h 4288665"/>
                <a:gd name="connsiteX41" fmla="*/ 1429555 w 2910625"/>
                <a:gd name="connsiteY41" fmla="*/ 4275786 h 4288665"/>
                <a:gd name="connsiteX42" fmla="*/ 1249251 w 2910625"/>
                <a:gd name="connsiteY42" fmla="*/ 4288665 h 4288665"/>
                <a:gd name="connsiteX43" fmla="*/ 1004552 w 2910625"/>
                <a:gd name="connsiteY43" fmla="*/ 4275786 h 4288665"/>
                <a:gd name="connsiteX44" fmla="*/ 862884 w 2910625"/>
                <a:gd name="connsiteY44" fmla="*/ 4211392 h 4288665"/>
                <a:gd name="connsiteX45" fmla="*/ 708338 w 2910625"/>
                <a:gd name="connsiteY45" fmla="*/ 4121240 h 4288665"/>
                <a:gd name="connsiteX46" fmla="*/ 450761 w 2910625"/>
                <a:gd name="connsiteY46" fmla="*/ 3863662 h 4288665"/>
                <a:gd name="connsiteX47" fmla="*/ 373487 w 2910625"/>
                <a:gd name="connsiteY47" fmla="*/ 3747752 h 4288665"/>
                <a:gd name="connsiteX48" fmla="*/ 296214 w 2910625"/>
                <a:gd name="connsiteY48" fmla="*/ 3644721 h 4288665"/>
                <a:gd name="connsiteX49" fmla="*/ 154546 w 2910625"/>
                <a:gd name="connsiteY49" fmla="*/ 3425780 h 4288665"/>
                <a:gd name="connsiteX50" fmla="*/ 0 w 2910625"/>
                <a:gd name="connsiteY50" fmla="*/ 3078051 h 4288665"/>
                <a:gd name="connsiteX51" fmla="*/ 38637 w 2910625"/>
                <a:gd name="connsiteY51" fmla="*/ 2807594 h 4288665"/>
                <a:gd name="connsiteX52" fmla="*/ 141668 w 2910625"/>
                <a:gd name="connsiteY52" fmla="*/ 2704564 h 4288665"/>
                <a:gd name="connsiteX53" fmla="*/ 218941 w 2910625"/>
                <a:gd name="connsiteY53" fmla="*/ 2318197 h 4288665"/>
                <a:gd name="connsiteX54" fmla="*/ 257577 w 2910625"/>
                <a:gd name="connsiteY54" fmla="*/ 2163651 h 4288665"/>
                <a:gd name="connsiteX55" fmla="*/ 270456 w 2910625"/>
                <a:gd name="connsiteY55" fmla="*/ 1970468 h 4288665"/>
                <a:gd name="connsiteX56" fmla="*/ 218941 w 2910625"/>
                <a:gd name="connsiteY56" fmla="*/ 1545465 h 4288665"/>
                <a:gd name="connsiteX57" fmla="*/ 128789 w 2910625"/>
                <a:gd name="connsiteY57" fmla="*/ 1352282 h 4288665"/>
                <a:gd name="connsiteX58" fmla="*/ 51515 w 2910625"/>
                <a:gd name="connsiteY58" fmla="*/ 1081825 h 4288665"/>
                <a:gd name="connsiteX59" fmla="*/ 0 w 2910625"/>
                <a:gd name="connsiteY59" fmla="*/ 746975 h 4288665"/>
                <a:gd name="connsiteX60" fmla="*/ 51515 w 2910625"/>
                <a:gd name="connsiteY60" fmla="*/ 425003 h 4288665"/>
                <a:gd name="connsiteX61" fmla="*/ 296214 w 2910625"/>
                <a:gd name="connsiteY61" fmla="*/ 257578 h 4288665"/>
                <a:gd name="connsiteX62" fmla="*/ 553792 w 2910625"/>
                <a:gd name="connsiteY6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33352 w 2902039"/>
                <a:gd name="connsiteY19" fmla="*/ 1455313 h 4288665"/>
                <a:gd name="connsiteX20" fmla="*/ 2884868 w 2902039"/>
                <a:gd name="connsiteY20" fmla="*/ 1584102 h 4288665"/>
                <a:gd name="connsiteX21" fmla="*/ 2897746 w 2902039"/>
                <a:gd name="connsiteY21" fmla="*/ 1635617 h 4288665"/>
                <a:gd name="connsiteX22" fmla="*/ 2897746 w 2902039"/>
                <a:gd name="connsiteY22" fmla="*/ 1828800 h 4288665"/>
                <a:gd name="connsiteX23" fmla="*/ 2871989 w 2902039"/>
                <a:gd name="connsiteY23" fmla="*/ 1918952 h 4288665"/>
                <a:gd name="connsiteX24" fmla="*/ 2846231 w 2902039"/>
                <a:gd name="connsiteY24" fmla="*/ 2060620 h 4288665"/>
                <a:gd name="connsiteX25" fmla="*/ 2807594 w 2902039"/>
                <a:gd name="connsiteY25" fmla="*/ 2434107 h 4288665"/>
                <a:gd name="connsiteX26" fmla="*/ 2781837 w 2902039"/>
                <a:gd name="connsiteY26" fmla="*/ 2550017 h 4288665"/>
                <a:gd name="connsiteX27" fmla="*/ 2691684 w 2902039"/>
                <a:gd name="connsiteY27" fmla="*/ 2743200 h 4288665"/>
                <a:gd name="connsiteX28" fmla="*/ 2678806 w 2902039"/>
                <a:gd name="connsiteY28" fmla="*/ 2781837 h 4288665"/>
                <a:gd name="connsiteX29" fmla="*/ 2472744 w 2902039"/>
                <a:gd name="connsiteY29" fmla="*/ 3000778 h 4288665"/>
                <a:gd name="connsiteX30" fmla="*/ 2202287 w 2902039"/>
                <a:gd name="connsiteY30" fmla="*/ 3464417 h 4288665"/>
                <a:gd name="connsiteX31" fmla="*/ 2176530 w 2902039"/>
                <a:gd name="connsiteY31" fmla="*/ 3567448 h 4288665"/>
                <a:gd name="connsiteX32" fmla="*/ 2137893 w 2902039"/>
                <a:gd name="connsiteY32" fmla="*/ 3721994 h 4288665"/>
                <a:gd name="connsiteX33" fmla="*/ 2112135 w 2902039"/>
                <a:gd name="connsiteY33" fmla="*/ 3773510 h 4288665"/>
                <a:gd name="connsiteX34" fmla="*/ 2009104 w 2902039"/>
                <a:gd name="connsiteY34" fmla="*/ 3953814 h 4288665"/>
                <a:gd name="connsiteX35" fmla="*/ 1918952 w 2902039"/>
                <a:gd name="connsiteY35" fmla="*/ 4043966 h 4288665"/>
                <a:gd name="connsiteX36" fmla="*/ 1738648 w 2902039"/>
                <a:gd name="connsiteY36" fmla="*/ 4185634 h 4288665"/>
                <a:gd name="connsiteX37" fmla="*/ 1635617 w 2902039"/>
                <a:gd name="connsiteY37" fmla="*/ 4211392 h 4288665"/>
                <a:gd name="connsiteX38" fmla="*/ 1532586 w 2902039"/>
                <a:gd name="connsiteY38" fmla="*/ 4250028 h 4288665"/>
                <a:gd name="connsiteX39" fmla="*/ 1468192 w 2902039"/>
                <a:gd name="connsiteY39" fmla="*/ 4262907 h 4288665"/>
                <a:gd name="connsiteX40" fmla="*/ 1429555 w 2902039"/>
                <a:gd name="connsiteY40" fmla="*/ 4275786 h 4288665"/>
                <a:gd name="connsiteX41" fmla="*/ 1249251 w 2902039"/>
                <a:gd name="connsiteY41" fmla="*/ 4288665 h 4288665"/>
                <a:gd name="connsiteX42" fmla="*/ 1004552 w 2902039"/>
                <a:gd name="connsiteY42" fmla="*/ 4275786 h 4288665"/>
                <a:gd name="connsiteX43" fmla="*/ 862884 w 2902039"/>
                <a:gd name="connsiteY43" fmla="*/ 4211392 h 4288665"/>
                <a:gd name="connsiteX44" fmla="*/ 708338 w 2902039"/>
                <a:gd name="connsiteY44" fmla="*/ 4121240 h 4288665"/>
                <a:gd name="connsiteX45" fmla="*/ 450761 w 2902039"/>
                <a:gd name="connsiteY45" fmla="*/ 3863662 h 4288665"/>
                <a:gd name="connsiteX46" fmla="*/ 373487 w 2902039"/>
                <a:gd name="connsiteY46" fmla="*/ 3747752 h 4288665"/>
                <a:gd name="connsiteX47" fmla="*/ 296214 w 2902039"/>
                <a:gd name="connsiteY47" fmla="*/ 3644721 h 4288665"/>
                <a:gd name="connsiteX48" fmla="*/ 154546 w 2902039"/>
                <a:gd name="connsiteY48" fmla="*/ 3425780 h 4288665"/>
                <a:gd name="connsiteX49" fmla="*/ 0 w 2902039"/>
                <a:gd name="connsiteY49" fmla="*/ 3078051 h 4288665"/>
                <a:gd name="connsiteX50" fmla="*/ 38637 w 2902039"/>
                <a:gd name="connsiteY50" fmla="*/ 2807594 h 4288665"/>
                <a:gd name="connsiteX51" fmla="*/ 141668 w 2902039"/>
                <a:gd name="connsiteY51" fmla="*/ 2704564 h 4288665"/>
                <a:gd name="connsiteX52" fmla="*/ 218941 w 2902039"/>
                <a:gd name="connsiteY52" fmla="*/ 2318197 h 4288665"/>
                <a:gd name="connsiteX53" fmla="*/ 257577 w 2902039"/>
                <a:gd name="connsiteY53" fmla="*/ 2163651 h 4288665"/>
                <a:gd name="connsiteX54" fmla="*/ 270456 w 2902039"/>
                <a:gd name="connsiteY54" fmla="*/ 1970468 h 4288665"/>
                <a:gd name="connsiteX55" fmla="*/ 218941 w 2902039"/>
                <a:gd name="connsiteY55" fmla="*/ 1545465 h 4288665"/>
                <a:gd name="connsiteX56" fmla="*/ 128789 w 2902039"/>
                <a:gd name="connsiteY56" fmla="*/ 1352282 h 4288665"/>
                <a:gd name="connsiteX57" fmla="*/ 51515 w 2902039"/>
                <a:gd name="connsiteY57" fmla="*/ 1081825 h 4288665"/>
                <a:gd name="connsiteX58" fmla="*/ 0 w 2902039"/>
                <a:gd name="connsiteY58" fmla="*/ 746975 h 4288665"/>
                <a:gd name="connsiteX59" fmla="*/ 51515 w 2902039"/>
                <a:gd name="connsiteY59" fmla="*/ 425003 h 4288665"/>
                <a:gd name="connsiteX60" fmla="*/ 296214 w 2902039"/>
                <a:gd name="connsiteY60" fmla="*/ 257578 h 4288665"/>
                <a:gd name="connsiteX61" fmla="*/ 553792 w 2902039"/>
                <a:gd name="connsiteY6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84868 w 2902039"/>
                <a:gd name="connsiteY19" fmla="*/ 1584102 h 4288665"/>
                <a:gd name="connsiteX20" fmla="*/ 2897746 w 2902039"/>
                <a:gd name="connsiteY20" fmla="*/ 1635617 h 4288665"/>
                <a:gd name="connsiteX21" fmla="*/ 2897746 w 2902039"/>
                <a:gd name="connsiteY21" fmla="*/ 1828800 h 4288665"/>
                <a:gd name="connsiteX22" fmla="*/ 2871989 w 2902039"/>
                <a:gd name="connsiteY22" fmla="*/ 1918952 h 4288665"/>
                <a:gd name="connsiteX23" fmla="*/ 2846231 w 2902039"/>
                <a:gd name="connsiteY23" fmla="*/ 2060620 h 4288665"/>
                <a:gd name="connsiteX24" fmla="*/ 2807594 w 2902039"/>
                <a:gd name="connsiteY24" fmla="*/ 2434107 h 4288665"/>
                <a:gd name="connsiteX25" fmla="*/ 2781837 w 2902039"/>
                <a:gd name="connsiteY25" fmla="*/ 2550017 h 4288665"/>
                <a:gd name="connsiteX26" fmla="*/ 2691684 w 2902039"/>
                <a:gd name="connsiteY26" fmla="*/ 2743200 h 4288665"/>
                <a:gd name="connsiteX27" fmla="*/ 2678806 w 2902039"/>
                <a:gd name="connsiteY27" fmla="*/ 2781837 h 4288665"/>
                <a:gd name="connsiteX28" fmla="*/ 2472744 w 2902039"/>
                <a:gd name="connsiteY28" fmla="*/ 3000778 h 4288665"/>
                <a:gd name="connsiteX29" fmla="*/ 2202287 w 2902039"/>
                <a:gd name="connsiteY29" fmla="*/ 3464417 h 4288665"/>
                <a:gd name="connsiteX30" fmla="*/ 2176530 w 2902039"/>
                <a:gd name="connsiteY30" fmla="*/ 3567448 h 4288665"/>
                <a:gd name="connsiteX31" fmla="*/ 2137893 w 2902039"/>
                <a:gd name="connsiteY31" fmla="*/ 3721994 h 4288665"/>
                <a:gd name="connsiteX32" fmla="*/ 2112135 w 2902039"/>
                <a:gd name="connsiteY32" fmla="*/ 3773510 h 4288665"/>
                <a:gd name="connsiteX33" fmla="*/ 2009104 w 2902039"/>
                <a:gd name="connsiteY33" fmla="*/ 3953814 h 4288665"/>
                <a:gd name="connsiteX34" fmla="*/ 1918952 w 2902039"/>
                <a:gd name="connsiteY34" fmla="*/ 4043966 h 4288665"/>
                <a:gd name="connsiteX35" fmla="*/ 1738648 w 2902039"/>
                <a:gd name="connsiteY35" fmla="*/ 4185634 h 4288665"/>
                <a:gd name="connsiteX36" fmla="*/ 1635617 w 2902039"/>
                <a:gd name="connsiteY36" fmla="*/ 4211392 h 4288665"/>
                <a:gd name="connsiteX37" fmla="*/ 1532586 w 2902039"/>
                <a:gd name="connsiteY37" fmla="*/ 4250028 h 4288665"/>
                <a:gd name="connsiteX38" fmla="*/ 1468192 w 2902039"/>
                <a:gd name="connsiteY38" fmla="*/ 4262907 h 4288665"/>
                <a:gd name="connsiteX39" fmla="*/ 1429555 w 2902039"/>
                <a:gd name="connsiteY39" fmla="*/ 4275786 h 4288665"/>
                <a:gd name="connsiteX40" fmla="*/ 1249251 w 2902039"/>
                <a:gd name="connsiteY40" fmla="*/ 4288665 h 4288665"/>
                <a:gd name="connsiteX41" fmla="*/ 1004552 w 2902039"/>
                <a:gd name="connsiteY41" fmla="*/ 4275786 h 4288665"/>
                <a:gd name="connsiteX42" fmla="*/ 862884 w 2902039"/>
                <a:gd name="connsiteY42" fmla="*/ 4211392 h 4288665"/>
                <a:gd name="connsiteX43" fmla="*/ 708338 w 2902039"/>
                <a:gd name="connsiteY43" fmla="*/ 4121240 h 4288665"/>
                <a:gd name="connsiteX44" fmla="*/ 450761 w 2902039"/>
                <a:gd name="connsiteY44" fmla="*/ 3863662 h 4288665"/>
                <a:gd name="connsiteX45" fmla="*/ 373487 w 2902039"/>
                <a:gd name="connsiteY45" fmla="*/ 3747752 h 4288665"/>
                <a:gd name="connsiteX46" fmla="*/ 296214 w 2902039"/>
                <a:gd name="connsiteY46" fmla="*/ 3644721 h 4288665"/>
                <a:gd name="connsiteX47" fmla="*/ 154546 w 2902039"/>
                <a:gd name="connsiteY47" fmla="*/ 3425780 h 4288665"/>
                <a:gd name="connsiteX48" fmla="*/ 0 w 2902039"/>
                <a:gd name="connsiteY48" fmla="*/ 3078051 h 4288665"/>
                <a:gd name="connsiteX49" fmla="*/ 38637 w 2902039"/>
                <a:gd name="connsiteY49" fmla="*/ 2807594 h 4288665"/>
                <a:gd name="connsiteX50" fmla="*/ 141668 w 2902039"/>
                <a:gd name="connsiteY50" fmla="*/ 2704564 h 4288665"/>
                <a:gd name="connsiteX51" fmla="*/ 218941 w 2902039"/>
                <a:gd name="connsiteY51" fmla="*/ 2318197 h 4288665"/>
                <a:gd name="connsiteX52" fmla="*/ 257577 w 2902039"/>
                <a:gd name="connsiteY52" fmla="*/ 2163651 h 4288665"/>
                <a:gd name="connsiteX53" fmla="*/ 270456 w 2902039"/>
                <a:gd name="connsiteY53" fmla="*/ 1970468 h 4288665"/>
                <a:gd name="connsiteX54" fmla="*/ 218941 w 2902039"/>
                <a:gd name="connsiteY54" fmla="*/ 1545465 h 4288665"/>
                <a:gd name="connsiteX55" fmla="*/ 128789 w 2902039"/>
                <a:gd name="connsiteY55" fmla="*/ 1352282 h 4288665"/>
                <a:gd name="connsiteX56" fmla="*/ 51515 w 2902039"/>
                <a:gd name="connsiteY56" fmla="*/ 1081825 h 4288665"/>
                <a:gd name="connsiteX57" fmla="*/ 0 w 2902039"/>
                <a:gd name="connsiteY57" fmla="*/ 746975 h 4288665"/>
                <a:gd name="connsiteX58" fmla="*/ 51515 w 2902039"/>
                <a:gd name="connsiteY58" fmla="*/ 425003 h 4288665"/>
                <a:gd name="connsiteX59" fmla="*/ 296214 w 2902039"/>
                <a:gd name="connsiteY59" fmla="*/ 257578 h 4288665"/>
                <a:gd name="connsiteX60" fmla="*/ 553792 w 2902039"/>
                <a:gd name="connsiteY6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743200 w 2902039"/>
                <a:gd name="connsiteY16" fmla="*/ 1262130 h 4288665"/>
                <a:gd name="connsiteX17" fmla="*/ 2807594 w 2902039"/>
                <a:gd name="connsiteY17" fmla="*/ 1403797 h 4288665"/>
                <a:gd name="connsiteX18" fmla="*/ 2884868 w 2902039"/>
                <a:gd name="connsiteY18" fmla="*/ 1584102 h 4288665"/>
                <a:gd name="connsiteX19" fmla="*/ 2897746 w 2902039"/>
                <a:gd name="connsiteY19" fmla="*/ 1635617 h 4288665"/>
                <a:gd name="connsiteX20" fmla="*/ 2897746 w 2902039"/>
                <a:gd name="connsiteY20" fmla="*/ 1828800 h 4288665"/>
                <a:gd name="connsiteX21" fmla="*/ 2871989 w 2902039"/>
                <a:gd name="connsiteY21" fmla="*/ 1918952 h 4288665"/>
                <a:gd name="connsiteX22" fmla="*/ 2846231 w 2902039"/>
                <a:gd name="connsiteY22" fmla="*/ 2060620 h 4288665"/>
                <a:gd name="connsiteX23" fmla="*/ 2807594 w 2902039"/>
                <a:gd name="connsiteY23" fmla="*/ 2434107 h 4288665"/>
                <a:gd name="connsiteX24" fmla="*/ 2781837 w 2902039"/>
                <a:gd name="connsiteY24" fmla="*/ 2550017 h 4288665"/>
                <a:gd name="connsiteX25" fmla="*/ 2691684 w 2902039"/>
                <a:gd name="connsiteY25" fmla="*/ 2743200 h 4288665"/>
                <a:gd name="connsiteX26" fmla="*/ 2678806 w 2902039"/>
                <a:gd name="connsiteY26" fmla="*/ 2781837 h 4288665"/>
                <a:gd name="connsiteX27" fmla="*/ 2472744 w 2902039"/>
                <a:gd name="connsiteY27" fmla="*/ 3000778 h 4288665"/>
                <a:gd name="connsiteX28" fmla="*/ 2202287 w 2902039"/>
                <a:gd name="connsiteY28" fmla="*/ 3464417 h 4288665"/>
                <a:gd name="connsiteX29" fmla="*/ 2176530 w 2902039"/>
                <a:gd name="connsiteY29" fmla="*/ 3567448 h 4288665"/>
                <a:gd name="connsiteX30" fmla="*/ 2137893 w 2902039"/>
                <a:gd name="connsiteY30" fmla="*/ 3721994 h 4288665"/>
                <a:gd name="connsiteX31" fmla="*/ 2112135 w 2902039"/>
                <a:gd name="connsiteY31" fmla="*/ 3773510 h 4288665"/>
                <a:gd name="connsiteX32" fmla="*/ 2009104 w 2902039"/>
                <a:gd name="connsiteY32" fmla="*/ 3953814 h 4288665"/>
                <a:gd name="connsiteX33" fmla="*/ 1918952 w 2902039"/>
                <a:gd name="connsiteY33" fmla="*/ 4043966 h 4288665"/>
                <a:gd name="connsiteX34" fmla="*/ 1738648 w 2902039"/>
                <a:gd name="connsiteY34" fmla="*/ 4185634 h 4288665"/>
                <a:gd name="connsiteX35" fmla="*/ 1635617 w 2902039"/>
                <a:gd name="connsiteY35" fmla="*/ 4211392 h 4288665"/>
                <a:gd name="connsiteX36" fmla="*/ 1532586 w 2902039"/>
                <a:gd name="connsiteY36" fmla="*/ 4250028 h 4288665"/>
                <a:gd name="connsiteX37" fmla="*/ 1468192 w 2902039"/>
                <a:gd name="connsiteY37" fmla="*/ 4262907 h 4288665"/>
                <a:gd name="connsiteX38" fmla="*/ 1429555 w 2902039"/>
                <a:gd name="connsiteY38" fmla="*/ 4275786 h 4288665"/>
                <a:gd name="connsiteX39" fmla="*/ 1249251 w 2902039"/>
                <a:gd name="connsiteY39" fmla="*/ 4288665 h 4288665"/>
                <a:gd name="connsiteX40" fmla="*/ 1004552 w 2902039"/>
                <a:gd name="connsiteY40" fmla="*/ 4275786 h 4288665"/>
                <a:gd name="connsiteX41" fmla="*/ 862884 w 2902039"/>
                <a:gd name="connsiteY41" fmla="*/ 4211392 h 4288665"/>
                <a:gd name="connsiteX42" fmla="*/ 708338 w 2902039"/>
                <a:gd name="connsiteY42" fmla="*/ 4121240 h 4288665"/>
                <a:gd name="connsiteX43" fmla="*/ 450761 w 2902039"/>
                <a:gd name="connsiteY43" fmla="*/ 3863662 h 4288665"/>
                <a:gd name="connsiteX44" fmla="*/ 373487 w 2902039"/>
                <a:gd name="connsiteY44" fmla="*/ 3747752 h 4288665"/>
                <a:gd name="connsiteX45" fmla="*/ 296214 w 2902039"/>
                <a:gd name="connsiteY45" fmla="*/ 3644721 h 4288665"/>
                <a:gd name="connsiteX46" fmla="*/ 154546 w 2902039"/>
                <a:gd name="connsiteY46" fmla="*/ 3425780 h 4288665"/>
                <a:gd name="connsiteX47" fmla="*/ 0 w 2902039"/>
                <a:gd name="connsiteY47" fmla="*/ 3078051 h 4288665"/>
                <a:gd name="connsiteX48" fmla="*/ 38637 w 2902039"/>
                <a:gd name="connsiteY48" fmla="*/ 2807594 h 4288665"/>
                <a:gd name="connsiteX49" fmla="*/ 141668 w 2902039"/>
                <a:gd name="connsiteY49" fmla="*/ 2704564 h 4288665"/>
                <a:gd name="connsiteX50" fmla="*/ 218941 w 2902039"/>
                <a:gd name="connsiteY50" fmla="*/ 2318197 h 4288665"/>
                <a:gd name="connsiteX51" fmla="*/ 257577 w 2902039"/>
                <a:gd name="connsiteY51" fmla="*/ 2163651 h 4288665"/>
                <a:gd name="connsiteX52" fmla="*/ 270456 w 2902039"/>
                <a:gd name="connsiteY52" fmla="*/ 1970468 h 4288665"/>
                <a:gd name="connsiteX53" fmla="*/ 218941 w 2902039"/>
                <a:gd name="connsiteY53" fmla="*/ 1545465 h 4288665"/>
                <a:gd name="connsiteX54" fmla="*/ 128789 w 2902039"/>
                <a:gd name="connsiteY54" fmla="*/ 1352282 h 4288665"/>
                <a:gd name="connsiteX55" fmla="*/ 51515 w 2902039"/>
                <a:gd name="connsiteY55" fmla="*/ 1081825 h 4288665"/>
                <a:gd name="connsiteX56" fmla="*/ 0 w 2902039"/>
                <a:gd name="connsiteY56" fmla="*/ 746975 h 4288665"/>
                <a:gd name="connsiteX57" fmla="*/ 51515 w 2902039"/>
                <a:gd name="connsiteY57" fmla="*/ 425003 h 4288665"/>
                <a:gd name="connsiteX58" fmla="*/ 296214 w 2902039"/>
                <a:gd name="connsiteY58" fmla="*/ 257578 h 4288665"/>
                <a:gd name="connsiteX59" fmla="*/ 553792 w 2902039"/>
                <a:gd name="connsiteY59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550017 w 2902039"/>
                <a:gd name="connsiteY13" fmla="*/ 927279 h 4288665"/>
                <a:gd name="connsiteX14" fmla="*/ 2627290 w 2902039"/>
                <a:gd name="connsiteY14" fmla="*/ 1017431 h 4288665"/>
                <a:gd name="connsiteX15" fmla="*/ 2743200 w 2902039"/>
                <a:gd name="connsiteY15" fmla="*/ 1262130 h 4288665"/>
                <a:gd name="connsiteX16" fmla="*/ 2807594 w 2902039"/>
                <a:gd name="connsiteY16" fmla="*/ 1403797 h 4288665"/>
                <a:gd name="connsiteX17" fmla="*/ 2884868 w 2902039"/>
                <a:gd name="connsiteY17" fmla="*/ 1584102 h 4288665"/>
                <a:gd name="connsiteX18" fmla="*/ 2897746 w 2902039"/>
                <a:gd name="connsiteY18" fmla="*/ 1635617 h 4288665"/>
                <a:gd name="connsiteX19" fmla="*/ 2897746 w 2902039"/>
                <a:gd name="connsiteY19" fmla="*/ 1828800 h 4288665"/>
                <a:gd name="connsiteX20" fmla="*/ 2871989 w 2902039"/>
                <a:gd name="connsiteY20" fmla="*/ 1918952 h 4288665"/>
                <a:gd name="connsiteX21" fmla="*/ 2846231 w 2902039"/>
                <a:gd name="connsiteY21" fmla="*/ 2060620 h 4288665"/>
                <a:gd name="connsiteX22" fmla="*/ 2807594 w 2902039"/>
                <a:gd name="connsiteY22" fmla="*/ 2434107 h 4288665"/>
                <a:gd name="connsiteX23" fmla="*/ 2781837 w 2902039"/>
                <a:gd name="connsiteY23" fmla="*/ 2550017 h 4288665"/>
                <a:gd name="connsiteX24" fmla="*/ 2691684 w 2902039"/>
                <a:gd name="connsiteY24" fmla="*/ 2743200 h 4288665"/>
                <a:gd name="connsiteX25" fmla="*/ 2678806 w 2902039"/>
                <a:gd name="connsiteY25" fmla="*/ 2781837 h 4288665"/>
                <a:gd name="connsiteX26" fmla="*/ 2472744 w 2902039"/>
                <a:gd name="connsiteY26" fmla="*/ 3000778 h 4288665"/>
                <a:gd name="connsiteX27" fmla="*/ 2202287 w 2902039"/>
                <a:gd name="connsiteY27" fmla="*/ 3464417 h 4288665"/>
                <a:gd name="connsiteX28" fmla="*/ 2176530 w 2902039"/>
                <a:gd name="connsiteY28" fmla="*/ 3567448 h 4288665"/>
                <a:gd name="connsiteX29" fmla="*/ 2137893 w 2902039"/>
                <a:gd name="connsiteY29" fmla="*/ 3721994 h 4288665"/>
                <a:gd name="connsiteX30" fmla="*/ 2112135 w 2902039"/>
                <a:gd name="connsiteY30" fmla="*/ 3773510 h 4288665"/>
                <a:gd name="connsiteX31" fmla="*/ 2009104 w 2902039"/>
                <a:gd name="connsiteY31" fmla="*/ 3953814 h 4288665"/>
                <a:gd name="connsiteX32" fmla="*/ 1918952 w 2902039"/>
                <a:gd name="connsiteY32" fmla="*/ 4043966 h 4288665"/>
                <a:gd name="connsiteX33" fmla="*/ 1738648 w 2902039"/>
                <a:gd name="connsiteY33" fmla="*/ 4185634 h 4288665"/>
                <a:gd name="connsiteX34" fmla="*/ 1635617 w 2902039"/>
                <a:gd name="connsiteY34" fmla="*/ 4211392 h 4288665"/>
                <a:gd name="connsiteX35" fmla="*/ 1532586 w 2902039"/>
                <a:gd name="connsiteY35" fmla="*/ 4250028 h 4288665"/>
                <a:gd name="connsiteX36" fmla="*/ 1468192 w 2902039"/>
                <a:gd name="connsiteY36" fmla="*/ 4262907 h 4288665"/>
                <a:gd name="connsiteX37" fmla="*/ 1429555 w 2902039"/>
                <a:gd name="connsiteY37" fmla="*/ 4275786 h 4288665"/>
                <a:gd name="connsiteX38" fmla="*/ 1249251 w 2902039"/>
                <a:gd name="connsiteY38" fmla="*/ 4288665 h 4288665"/>
                <a:gd name="connsiteX39" fmla="*/ 1004552 w 2902039"/>
                <a:gd name="connsiteY39" fmla="*/ 4275786 h 4288665"/>
                <a:gd name="connsiteX40" fmla="*/ 862884 w 2902039"/>
                <a:gd name="connsiteY40" fmla="*/ 4211392 h 4288665"/>
                <a:gd name="connsiteX41" fmla="*/ 708338 w 2902039"/>
                <a:gd name="connsiteY41" fmla="*/ 4121240 h 4288665"/>
                <a:gd name="connsiteX42" fmla="*/ 450761 w 2902039"/>
                <a:gd name="connsiteY42" fmla="*/ 3863662 h 4288665"/>
                <a:gd name="connsiteX43" fmla="*/ 373487 w 2902039"/>
                <a:gd name="connsiteY43" fmla="*/ 3747752 h 4288665"/>
                <a:gd name="connsiteX44" fmla="*/ 296214 w 2902039"/>
                <a:gd name="connsiteY44" fmla="*/ 3644721 h 4288665"/>
                <a:gd name="connsiteX45" fmla="*/ 154546 w 2902039"/>
                <a:gd name="connsiteY45" fmla="*/ 3425780 h 4288665"/>
                <a:gd name="connsiteX46" fmla="*/ 0 w 2902039"/>
                <a:gd name="connsiteY46" fmla="*/ 3078051 h 4288665"/>
                <a:gd name="connsiteX47" fmla="*/ 38637 w 2902039"/>
                <a:gd name="connsiteY47" fmla="*/ 2807594 h 4288665"/>
                <a:gd name="connsiteX48" fmla="*/ 141668 w 2902039"/>
                <a:gd name="connsiteY48" fmla="*/ 2704564 h 4288665"/>
                <a:gd name="connsiteX49" fmla="*/ 218941 w 2902039"/>
                <a:gd name="connsiteY49" fmla="*/ 2318197 h 4288665"/>
                <a:gd name="connsiteX50" fmla="*/ 257577 w 2902039"/>
                <a:gd name="connsiteY50" fmla="*/ 2163651 h 4288665"/>
                <a:gd name="connsiteX51" fmla="*/ 270456 w 2902039"/>
                <a:gd name="connsiteY51" fmla="*/ 1970468 h 4288665"/>
                <a:gd name="connsiteX52" fmla="*/ 218941 w 2902039"/>
                <a:gd name="connsiteY52" fmla="*/ 1545465 h 4288665"/>
                <a:gd name="connsiteX53" fmla="*/ 128789 w 2902039"/>
                <a:gd name="connsiteY53" fmla="*/ 1352282 h 4288665"/>
                <a:gd name="connsiteX54" fmla="*/ 51515 w 2902039"/>
                <a:gd name="connsiteY54" fmla="*/ 1081825 h 4288665"/>
                <a:gd name="connsiteX55" fmla="*/ 0 w 2902039"/>
                <a:gd name="connsiteY55" fmla="*/ 746975 h 4288665"/>
                <a:gd name="connsiteX56" fmla="*/ 51515 w 2902039"/>
                <a:gd name="connsiteY56" fmla="*/ 425003 h 4288665"/>
                <a:gd name="connsiteX57" fmla="*/ 296214 w 2902039"/>
                <a:gd name="connsiteY57" fmla="*/ 257578 h 4288665"/>
                <a:gd name="connsiteX58" fmla="*/ 553792 w 2902039"/>
                <a:gd name="connsiteY58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279561 w 2902039"/>
                <a:gd name="connsiteY10" fmla="*/ 682580 h 4288665"/>
                <a:gd name="connsiteX11" fmla="*/ 2369713 w 2902039"/>
                <a:gd name="connsiteY11" fmla="*/ 746975 h 4288665"/>
                <a:gd name="connsiteX12" fmla="*/ 2550017 w 2902039"/>
                <a:gd name="connsiteY12" fmla="*/ 927279 h 4288665"/>
                <a:gd name="connsiteX13" fmla="*/ 2627290 w 2902039"/>
                <a:gd name="connsiteY13" fmla="*/ 1017431 h 4288665"/>
                <a:gd name="connsiteX14" fmla="*/ 2743200 w 2902039"/>
                <a:gd name="connsiteY14" fmla="*/ 1262130 h 4288665"/>
                <a:gd name="connsiteX15" fmla="*/ 2807594 w 2902039"/>
                <a:gd name="connsiteY15" fmla="*/ 1403797 h 4288665"/>
                <a:gd name="connsiteX16" fmla="*/ 2884868 w 2902039"/>
                <a:gd name="connsiteY16" fmla="*/ 1584102 h 4288665"/>
                <a:gd name="connsiteX17" fmla="*/ 2897746 w 2902039"/>
                <a:gd name="connsiteY17" fmla="*/ 1635617 h 4288665"/>
                <a:gd name="connsiteX18" fmla="*/ 2897746 w 2902039"/>
                <a:gd name="connsiteY18" fmla="*/ 1828800 h 4288665"/>
                <a:gd name="connsiteX19" fmla="*/ 2871989 w 2902039"/>
                <a:gd name="connsiteY19" fmla="*/ 1918952 h 4288665"/>
                <a:gd name="connsiteX20" fmla="*/ 2846231 w 2902039"/>
                <a:gd name="connsiteY20" fmla="*/ 2060620 h 4288665"/>
                <a:gd name="connsiteX21" fmla="*/ 2807594 w 2902039"/>
                <a:gd name="connsiteY21" fmla="*/ 2434107 h 4288665"/>
                <a:gd name="connsiteX22" fmla="*/ 2781837 w 2902039"/>
                <a:gd name="connsiteY22" fmla="*/ 2550017 h 4288665"/>
                <a:gd name="connsiteX23" fmla="*/ 2691684 w 2902039"/>
                <a:gd name="connsiteY23" fmla="*/ 2743200 h 4288665"/>
                <a:gd name="connsiteX24" fmla="*/ 2678806 w 2902039"/>
                <a:gd name="connsiteY24" fmla="*/ 2781837 h 4288665"/>
                <a:gd name="connsiteX25" fmla="*/ 2472744 w 2902039"/>
                <a:gd name="connsiteY25" fmla="*/ 3000778 h 4288665"/>
                <a:gd name="connsiteX26" fmla="*/ 2202287 w 2902039"/>
                <a:gd name="connsiteY26" fmla="*/ 3464417 h 4288665"/>
                <a:gd name="connsiteX27" fmla="*/ 2176530 w 2902039"/>
                <a:gd name="connsiteY27" fmla="*/ 3567448 h 4288665"/>
                <a:gd name="connsiteX28" fmla="*/ 2137893 w 2902039"/>
                <a:gd name="connsiteY28" fmla="*/ 3721994 h 4288665"/>
                <a:gd name="connsiteX29" fmla="*/ 2112135 w 2902039"/>
                <a:gd name="connsiteY29" fmla="*/ 3773510 h 4288665"/>
                <a:gd name="connsiteX30" fmla="*/ 2009104 w 2902039"/>
                <a:gd name="connsiteY30" fmla="*/ 3953814 h 4288665"/>
                <a:gd name="connsiteX31" fmla="*/ 1918952 w 2902039"/>
                <a:gd name="connsiteY31" fmla="*/ 4043966 h 4288665"/>
                <a:gd name="connsiteX32" fmla="*/ 1738648 w 2902039"/>
                <a:gd name="connsiteY32" fmla="*/ 4185634 h 4288665"/>
                <a:gd name="connsiteX33" fmla="*/ 1635617 w 2902039"/>
                <a:gd name="connsiteY33" fmla="*/ 4211392 h 4288665"/>
                <a:gd name="connsiteX34" fmla="*/ 1532586 w 2902039"/>
                <a:gd name="connsiteY34" fmla="*/ 4250028 h 4288665"/>
                <a:gd name="connsiteX35" fmla="*/ 1468192 w 2902039"/>
                <a:gd name="connsiteY35" fmla="*/ 4262907 h 4288665"/>
                <a:gd name="connsiteX36" fmla="*/ 1429555 w 2902039"/>
                <a:gd name="connsiteY36" fmla="*/ 4275786 h 4288665"/>
                <a:gd name="connsiteX37" fmla="*/ 1249251 w 2902039"/>
                <a:gd name="connsiteY37" fmla="*/ 4288665 h 4288665"/>
                <a:gd name="connsiteX38" fmla="*/ 1004552 w 2902039"/>
                <a:gd name="connsiteY38" fmla="*/ 4275786 h 4288665"/>
                <a:gd name="connsiteX39" fmla="*/ 862884 w 2902039"/>
                <a:gd name="connsiteY39" fmla="*/ 4211392 h 4288665"/>
                <a:gd name="connsiteX40" fmla="*/ 708338 w 2902039"/>
                <a:gd name="connsiteY40" fmla="*/ 4121240 h 4288665"/>
                <a:gd name="connsiteX41" fmla="*/ 450761 w 2902039"/>
                <a:gd name="connsiteY41" fmla="*/ 3863662 h 4288665"/>
                <a:gd name="connsiteX42" fmla="*/ 373487 w 2902039"/>
                <a:gd name="connsiteY42" fmla="*/ 3747752 h 4288665"/>
                <a:gd name="connsiteX43" fmla="*/ 296214 w 2902039"/>
                <a:gd name="connsiteY43" fmla="*/ 3644721 h 4288665"/>
                <a:gd name="connsiteX44" fmla="*/ 154546 w 2902039"/>
                <a:gd name="connsiteY44" fmla="*/ 3425780 h 4288665"/>
                <a:gd name="connsiteX45" fmla="*/ 0 w 2902039"/>
                <a:gd name="connsiteY45" fmla="*/ 3078051 h 4288665"/>
                <a:gd name="connsiteX46" fmla="*/ 38637 w 2902039"/>
                <a:gd name="connsiteY46" fmla="*/ 2807594 h 4288665"/>
                <a:gd name="connsiteX47" fmla="*/ 141668 w 2902039"/>
                <a:gd name="connsiteY47" fmla="*/ 2704564 h 4288665"/>
                <a:gd name="connsiteX48" fmla="*/ 218941 w 2902039"/>
                <a:gd name="connsiteY48" fmla="*/ 2318197 h 4288665"/>
                <a:gd name="connsiteX49" fmla="*/ 257577 w 2902039"/>
                <a:gd name="connsiteY49" fmla="*/ 2163651 h 4288665"/>
                <a:gd name="connsiteX50" fmla="*/ 270456 w 2902039"/>
                <a:gd name="connsiteY50" fmla="*/ 1970468 h 4288665"/>
                <a:gd name="connsiteX51" fmla="*/ 218941 w 2902039"/>
                <a:gd name="connsiteY51" fmla="*/ 1545465 h 4288665"/>
                <a:gd name="connsiteX52" fmla="*/ 128789 w 2902039"/>
                <a:gd name="connsiteY52" fmla="*/ 1352282 h 4288665"/>
                <a:gd name="connsiteX53" fmla="*/ 51515 w 2902039"/>
                <a:gd name="connsiteY53" fmla="*/ 1081825 h 4288665"/>
                <a:gd name="connsiteX54" fmla="*/ 0 w 2902039"/>
                <a:gd name="connsiteY54" fmla="*/ 746975 h 4288665"/>
                <a:gd name="connsiteX55" fmla="*/ 51515 w 2902039"/>
                <a:gd name="connsiteY55" fmla="*/ 425003 h 4288665"/>
                <a:gd name="connsiteX56" fmla="*/ 296214 w 2902039"/>
                <a:gd name="connsiteY56" fmla="*/ 257578 h 4288665"/>
                <a:gd name="connsiteX57" fmla="*/ 553792 w 2902039"/>
                <a:gd name="connsiteY57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429555 w 2902039"/>
                <a:gd name="connsiteY35" fmla="*/ 4275786 h 4288665"/>
                <a:gd name="connsiteX36" fmla="*/ 1249251 w 2902039"/>
                <a:gd name="connsiteY36" fmla="*/ 4288665 h 4288665"/>
                <a:gd name="connsiteX37" fmla="*/ 1004552 w 2902039"/>
                <a:gd name="connsiteY37" fmla="*/ 4275786 h 4288665"/>
                <a:gd name="connsiteX38" fmla="*/ 862884 w 2902039"/>
                <a:gd name="connsiteY38" fmla="*/ 4211392 h 4288665"/>
                <a:gd name="connsiteX39" fmla="*/ 708338 w 2902039"/>
                <a:gd name="connsiteY39" fmla="*/ 4121240 h 4288665"/>
                <a:gd name="connsiteX40" fmla="*/ 450761 w 2902039"/>
                <a:gd name="connsiteY40" fmla="*/ 3863662 h 4288665"/>
                <a:gd name="connsiteX41" fmla="*/ 373487 w 2902039"/>
                <a:gd name="connsiteY41" fmla="*/ 3747752 h 4288665"/>
                <a:gd name="connsiteX42" fmla="*/ 296214 w 2902039"/>
                <a:gd name="connsiteY42" fmla="*/ 3644721 h 4288665"/>
                <a:gd name="connsiteX43" fmla="*/ 154546 w 2902039"/>
                <a:gd name="connsiteY43" fmla="*/ 3425780 h 4288665"/>
                <a:gd name="connsiteX44" fmla="*/ 0 w 2902039"/>
                <a:gd name="connsiteY44" fmla="*/ 3078051 h 4288665"/>
                <a:gd name="connsiteX45" fmla="*/ 38637 w 2902039"/>
                <a:gd name="connsiteY45" fmla="*/ 2807594 h 4288665"/>
                <a:gd name="connsiteX46" fmla="*/ 141668 w 2902039"/>
                <a:gd name="connsiteY46" fmla="*/ 2704564 h 4288665"/>
                <a:gd name="connsiteX47" fmla="*/ 218941 w 2902039"/>
                <a:gd name="connsiteY47" fmla="*/ 2318197 h 4288665"/>
                <a:gd name="connsiteX48" fmla="*/ 257577 w 2902039"/>
                <a:gd name="connsiteY48" fmla="*/ 2163651 h 4288665"/>
                <a:gd name="connsiteX49" fmla="*/ 270456 w 2902039"/>
                <a:gd name="connsiteY49" fmla="*/ 1970468 h 4288665"/>
                <a:gd name="connsiteX50" fmla="*/ 218941 w 2902039"/>
                <a:gd name="connsiteY50" fmla="*/ 1545465 h 4288665"/>
                <a:gd name="connsiteX51" fmla="*/ 128789 w 2902039"/>
                <a:gd name="connsiteY51" fmla="*/ 1352282 h 4288665"/>
                <a:gd name="connsiteX52" fmla="*/ 51515 w 2902039"/>
                <a:gd name="connsiteY52" fmla="*/ 1081825 h 4288665"/>
                <a:gd name="connsiteX53" fmla="*/ 0 w 2902039"/>
                <a:gd name="connsiteY53" fmla="*/ 746975 h 4288665"/>
                <a:gd name="connsiteX54" fmla="*/ 51515 w 2902039"/>
                <a:gd name="connsiteY54" fmla="*/ 425003 h 4288665"/>
                <a:gd name="connsiteX55" fmla="*/ 296214 w 2902039"/>
                <a:gd name="connsiteY55" fmla="*/ 257578 h 4288665"/>
                <a:gd name="connsiteX56" fmla="*/ 553792 w 2902039"/>
                <a:gd name="connsiteY56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249251 w 2902039"/>
                <a:gd name="connsiteY35" fmla="*/ 4288665 h 4288665"/>
                <a:gd name="connsiteX36" fmla="*/ 1004552 w 2902039"/>
                <a:gd name="connsiteY36" fmla="*/ 4275786 h 4288665"/>
                <a:gd name="connsiteX37" fmla="*/ 862884 w 2902039"/>
                <a:gd name="connsiteY37" fmla="*/ 4211392 h 4288665"/>
                <a:gd name="connsiteX38" fmla="*/ 708338 w 2902039"/>
                <a:gd name="connsiteY38" fmla="*/ 4121240 h 4288665"/>
                <a:gd name="connsiteX39" fmla="*/ 450761 w 2902039"/>
                <a:gd name="connsiteY39" fmla="*/ 3863662 h 4288665"/>
                <a:gd name="connsiteX40" fmla="*/ 373487 w 2902039"/>
                <a:gd name="connsiteY40" fmla="*/ 3747752 h 4288665"/>
                <a:gd name="connsiteX41" fmla="*/ 296214 w 2902039"/>
                <a:gd name="connsiteY41" fmla="*/ 3644721 h 4288665"/>
                <a:gd name="connsiteX42" fmla="*/ 154546 w 2902039"/>
                <a:gd name="connsiteY42" fmla="*/ 3425780 h 4288665"/>
                <a:gd name="connsiteX43" fmla="*/ 0 w 2902039"/>
                <a:gd name="connsiteY43" fmla="*/ 3078051 h 4288665"/>
                <a:gd name="connsiteX44" fmla="*/ 38637 w 2902039"/>
                <a:gd name="connsiteY44" fmla="*/ 2807594 h 4288665"/>
                <a:gd name="connsiteX45" fmla="*/ 141668 w 2902039"/>
                <a:gd name="connsiteY45" fmla="*/ 2704564 h 4288665"/>
                <a:gd name="connsiteX46" fmla="*/ 218941 w 2902039"/>
                <a:gd name="connsiteY46" fmla="*/ 2318197 h 4288665"/>
                <a:gd name="connsiteX47" fmla="*/ 257577 w 2902039"/>
                <a:gd name="connsiteY47" fmla="*/ 2163651 h 4288665"/>
                <a:gd name="connsiteX48" fmla="*/ 270456 w 2902039"/>
                <a:gd name="connsiteY48" fmla="*/ 1970468 h 4288665"/>
                <a:gd name="connsiteX49" fmla="*/ 218941 w 2902039"/>
                <a:gd name="connsiteY49" fmla="*/ 1545465 h 4288665"/>
                <a:gd name="connsiteX50" fmla="*/ 128789 w 2902039"/>
                <a:gd name="connsiteY50" fmla="*/ 1352282 h 4288665"/>
                <a:gd name="connsiteX51" fmla="*/ 51515 w 2902039"/>
                <a:gd name="connsiteY51" fmla="*/ 1081825 h 4288665"/>
                <a:gd name="connsiteX52" fmla="*/ 0 w 2902039"/>
                <a:gd name="connsiteY52" fmla="*/ 746975 h 4288665"/>
                <a:gd name="connsiteX53" fmla="*/ 51515 w 2902039"/>
                <a:gd name="connsiteY53" fmla="*/ 425003 h 4288665"/>
                <a:gd name="connsiteX54" fmla="*/ 296214 w 2902039"/>
                <a:gd name="connsiteY54" fmla="*/ 257578 h 4288665"/>
                <a:gd name="connsiteX55" fmla="*/ 553792 w 2902039"/>
                <a:gd name="connsiteY55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249251 w 2902039"/>
                <a:gd name="connsiteY34" fmla="*/ 4288665 h 4288665"/>
                <a:gd name="connsiteX35" fmla="*/ 1004552 w 2902039"/>
                <a:gd name="connsiteY35" fmla="*/ 4275786 h 4288665"/>
                <a:gd name="connsiteX36" fmla="*/ 862884 w 2902039"/>
                <a:gd name="connsiteY36" fmla="*/ 4211392 h 4288665"/>
                <a:gd name="connsiteX37" fmla="*/ 708338 w 2902039"/>
                <a:gd name="connsiteY37" fmla="*/ 4121240 h 4288665"/>
                <a:gd name="connsiteX38" fmla="*/ 450761 w 2902039"/>
                <a:gd name="connsiteY38" fmla="*/ 3863662 h 4288665"/>
                <a:gd name="connsiteX39" fmla="*/ 373487 w 2902039"/>
                <a:gd name="connsiteY39" fmla="*/ 3747752 h 4288665"/>
                <a:gd name="connsiteX40" fmla="*/ 296214 w 2902039"/>
                <a:gd name="connsiteY40" fmla="*/ 3644721 h 4288665"/>
                <a:gd name="connsiteX41" fmla="*/ 154546 w 2902039"/>
                <a:gd name="connsiteY41" fmla="*/ 3425780 h 4288665"/>
                <a:gd name="connsiteX42" fmla="*/ 0 w 2902039"/>
                <a:gd name="connsiteY42" fmla="*/ 3078051 h 4288665"/>
                <a:gd name="connsiteX43" fmla="*/ 38637 w 2902039"/>
                <a:gd name="connsiteY43" fmla="*/ 2807594 h 4288665"/>
                <a:gd name="connsiteX44" fmla="*/ 141668 w 2902039"/>
                <a:gd name="connsiteY44" fmla="*/ 2704564 h 4288665"/>
                <a:gd name="connsiteX45" fmla="*/ 218941 w 2902039"/>
                <a:gd name="connsiteY45" fmla="*/ 2318197 h 4288665"/>
                <a:gd name="connsiteX46" fmla="*/ 257577 w 2902039"/>
                <a:gd name="connsiteY46" fmla="*/ 2163651 h 4288665"/>
                <a:gd name="connsiteX47" fmla="*/ 270456 w 2902039"/>
                <a:gd name="connsiteY47" fmla="*/ 1970468 h 4288665"/>
                <a:gd name="connsiteX48" fmla="*/ 218941 w 2902039"/>
                <a:gd name="connsiteY48" fmla="*/ 1545465 h 4288665"/>
                <a:gd name="connsiteX49" fmla="*/ 128789 w 2902039"/>
                <a:gd name="connsiteY49" fmla="*/ 1352282 h 4288665"/>
                <a:gd name="connsiteX50" fmla="*/ 51515 w 2902039"/>
                <a:gd name="connsiteY50" fmla="*/ 1081825 h 4288665"/>
                <a:gd name="connsiteX51" fmla="*/ 0 w 2902039"/>
                <a:gd name="connsiteY51" fmla="*/ 746975 h 4288665"/>
                <a:gd name="connsiteX52" fmla="*/ 51515 w 2902039"/>
                <a:gd name="connsiteY52" fmla="*/ 425003 h 4288665"/>
                <a:gd name="connsiteX53" fmla="*/ 296214 w 2902039"/>
                <a:gd name="connsiteY53" fmla="*/ 257578 h 4288665"/>
                <a:gd name="connsiteX54" fmla="*/ 553792 w 2902039"/>
                <a:gd name="connsiteY54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635617 w 2902039"/>
                <a:gd name="connsiteY31" fmla="*/ 4211392 h 4288665"/>
                <a:gd name="connsiteX32" fmla="*/ 1532586 w 2902039"/>
                <a:gd name="connsiteY32" fmla="*/ 4250028 h 4288665"/>
                <a:gd name="connsiteX33" fmla="*/ 1249251 w 2902039"/>
                <a:gd name="connsiteY33" fmla="*/ 4288665 h 4288665"/>
                <a:gd name="connsiteX34" fmla="*/ 1004552 w 2902039"/>
                <a:gd name="connsiteY34" fmla="*/ 4275786 h 4288665"/>
                <a:gd name="connsiteX35" fmla="*/ 862884 w 2902039"/>
                <a:gd name="connsiteY35" fmla="*/ 4211392 h 4288665"/>
                <a:gd name="connsiteX36" fmla="*/ 708338 w 2902039"/>
                <a:gd name="connsiteY36" fmla="*/ 4121240 h 4288665"/>
                <a:gd name="connsiteX37" fmla="*/ 450761 w 2902039"/>
                <a:gd name="connsiteY37" fmla="*/ 3863662 h 4288665"/>
                <a:gd name="connsiteX38" fmla="*/ 373487 w 2902039"/>
                <a:gd name="connsiteY38" fmla="*/ 3747752 h 4288665"/>
                <a:gd name="connsiteX39" fmla="*/ 296214 w 2902039"/>
                <a:gd name="connsiteY39" fmla="*/ 3644721 h 4288665"/>
                <a:gd name="connsiteX40" fmla="*/ 154546 w 2902039"/>
                <a:gd name="connsiteY40" fmla="*/ 3425780 h 4288665"/>
                <a:gd name="connsiteX41" fmla="*/ 0 w 2902039"/>
                <a:gd name="connsiteY41" fmla="*/ 3078051 h 4288665"/>
                <a:gd name="connsiteX42" fmla="*/ 38637 w 2902039"/>
                <a:gd name="connsiteY42" fmla="*/ 2807594 h 4288665"/>
                <a:gd name="connsiteX43" fmla="*/ 141668 w 2902039"/>
                <a:gd name="connsiteY43" fmla="*/ 2704564 h 4288665"/>
                <a:gd name="connsiteX44" fmla="*/ 218941 w 2902039"/>
                <a:gd name="connsiteY44" fmla="*/ 2318197 h 4288665"/>
                <a:gd name="connsiteX45" fmla="*/ 257577 w 2902039"/>
                <a:gd name="connsiteY45" fmla="*/ 2163651 h 4288665"/>
                <a:gd name="connsiteX46" fmla="*/ 270456 w 2902039"/>
                <a:gd name="connsiteY46" fmla="*/ 1970468 h 4288665"/>
                <a:gd name="connsiteX47" fmla="*/ 218941 w 2902039"/>
                <a:gd name="connsiteY47" fmla="*/ 1545465 h 4288665"/>
                <a:gd name="connsiteX48" fmla="*/ 128789 w 2902039"/>
                <a:gd name="connsiteY48" fmla="*/ 1352282 h 4288665"/>
                <a:gd name="connsiteX49" fmla="*/ 51515 w 2902039"/>
                <a:gd name="connsiteY49" fmla="*/ 1081825 h 4288665"/>
                <a:gd name="connsiteX50" fmla="*/ 0 w 2902039"/>
                <a:gd name="connsiteY50" fmla="*/ 746975 h 4288665"/>
                <a:gd name="connsiteX51" fmla="*/ 51515 w 2902039"/>
                <a:gd name="connsiteY51" fmla="*/ 425003 h 4288665"/>
                <a:gd name="connsiteX52" fmla="*/ 296214 w 2902039"/>
                <a:gd name="connsiteY52" fmla="*/ 257578 h 4288665"/>
                <a:gd name="connsiteX53" fmla="*/ 553792 w 2902039"/>
                <a:gd name="connsiteY53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532586 w 2902039"/>
                <a:gd name="connsiteY31" fmla="*/ 4250028 h 4288665"/>
                <a:gd name="connsiteX32" fmla="*/ 1249251 w 2902039"/>
                <a:gd name="connsiteY32" fmla="*/ 4288665 h 4288665"/>
                <a:gd name="connsiteX33" fmla="*/ 1004552 w 2902039"/>
                <a:gd name="connsiteY33" fmla="*/ 4275786 h 4288665"/>
                <a:gd name="connsiteX34" fmla="*/ 862884 w 2902039"/>
                <a:gd name="connsiteY34" fmla="*/ 4211392 h 4288665"/>
                <a:gd name="connsiteX35" fmla="*/ 708338 w 2902039"/>
                <a:gd name="connsiteY35" fmla="*/ 4121240 h 4288665"/>
                <a:gd name="connsiteX36" fmla="*/ 450761 w 2902039"/>
                <a:gd name="connsiteY36" fmla="*/ 3863662 h 4288665"/>
                <a:gd name="connsiteX37" fmla="*/ 373487 w 2902039"/>
                <a:gd name="connsiteY37" fmla="*/ 3747752 h 4288665"/>
                <a:gd name="connsiteX38" fmla="*/ 296214 w 2902039"/>
                <a:gd name="connsiteY38" fmla="*/ 3644721 h 4288665"/>
                <a:gd name="connsiteX39" fmla="*/ 154546 w 2902039"/>
                <a:gd name="connsiteY39" fmla="*/ 3425780 h 4288665"/>
                <a:gd name="connsiteX40" fmla="*/ 0 w 2902039"/>
                <a:gd name="connsiteY40" fmla="*/ 3078051 h 4288665"/>
                <a:gd name="connsiteX41" fmla="*/ 38637 w 2902039"/>
                <a:gd name="connsiteY41" fmla="*/ 2807594 h 4288665"/>
                <a:gd name="connsiteX42" fmla="*/ 141668 w 2902039"/>
                <a:gd name="connsiteY42" fmla="*/ 2704564 h 4288665"/>
                <a:gd name="connsiteX43" fmla="*/ 218941 w 2902039"/>
                <a:gd name="connsiteY43" fmla="*/ 2318197 h 4288665"/>
                <a:gd name="connsiteX44" fmla="*/ 257577 w 2902039"/>
                <a:gd name="connsiteY44" fmla="*/ 2163651 h 4288665"/>
                <a:gd name="connsiteX45" fmla="*/ 270456 w 2902039"/>
                <a:gd name="connsiteY45" fmla="*/ 1970468 h 4288665"/>
                <a:gd name="connsiteX46" fmla="*/ 218941 w 2902039"/>
                <a:gd name="connsiteY46" fmla="*/ 1545465 h 4288665"/>
                <a:gd name="connsiteX47" fmla="*/ 128789 w 2902039"/>
                <a:gd name="connsiteY47" fmla="*/ 1352282 h 4288665"/>
                <a:gd name="connsiteX48" fmla="*/ 51515 w 2902039"/>
                <a:gd name="connsiteY48" fmla="*/ 1081825 h 4288665"/>
                <a:gd name="connsiteX49" fmla="*/ 0 w 2902039"/>
                <a:gd name="connsiteY49" fmla="*/ 746975 h 4288665"/>
                <a:gd name="connsiteX50" fmla="*/ 51515 w 2902039"/>
                <a:gd name="connsiteY50" fmla="*/ 425003 h 4288665"/>
                <a:gd name="connsiteX51" fmla="*/ 296214 w 2902039"/>
                <a:gd name="connsiteY51" fmla="*/ 257578 h 4288665"/>
                <a:gd name="connsiteX52" fmla="*/ 553792 w 2902039"/>
                <a:gd name="connsiteY5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57577 w 2902039"/>
                <a:gd name="connsiteY43" fmla="*/ 2163651 h 4288665"/>
                <a:gd name="connsiteX44" fmla="*/ 270456 w 2902039"/>
                <a:gd name="connsiteY44" fmla="*/ 1970468 h 4288665"/>
                <a:gd name="connsiteX45" fmla="*/ 218941 w 2902039"/>
                <a:gd name="connsiteY45" fmla="*/ 1545465 h 4288665"/>
                <a:gd name="connsiteX46" fmla="*/ 128789 w 2902039"/>
                <a:gd name="connsiteY46" fmla="*/ 1352282 h 4288665"/>
                <a:gd name="connsiteX47" fmla="*/ 51515 w 2902039"/>
                <a:gd name="connsiteY47" fmla="*/ 1081825 h 4288665"/>
                <a:gd name="connsiteX48" fmla="*/ 0 w 2902039"/>
                <a:gd name="connsiteY48" fmla="*/ 746975 h 4288665"/>
                <a:gd name="connsiteX49" fmla="*/ 51515 w 2902039"/>
                <a:gd name="connsiteY49" fmla="*/ 425003 h 4288665"/>
                <a:gd name="connsiteX50" fmla="*/ 296214 w 2902039"/>
                <a:gd name="connsiteY50" fmla="*/ 257578 h 4288665"/>
                <a:gd name="connsiteX51" fmla="*/ 553792 w 2902039"/>
                <a:gd name="connsiteY5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70456 w 2902039"/>
                <a:gd name="connsiteY43" fmla="*/ 1970468 h 4288665"/>
                <a:gd name="connsiteX44" fmla="*/ 218941 w 2902039"/>
                <a:gd name="connsiteY44" fmla="*/ 1545465 h 4288665"/>
                <a:gd name="connsiteX45" fmla="*/ 128789 w 2902039"/>
                <a:gd name="connsiteY45" fmla="*/ 1352282 h 4288665"/>
                <a:gd name="connsiteX46" fmla="*/ 51515 w 2902039"/>
                <a:gd name="connsiteY46" fmla="*/ 1081825 h 4288665"/>
                <a:gd name="connsiteX47" fmla="*/ 0 w 2902039"/>
                <a:gd name="connsiteY47" fmla="*/ 746975 h 4288665"/>
                <a:gd name="connsiteX48" fmla="*/ 51515 w 2902039"/>
                <a:gd name="connsiteY48" fmla="*/ 425003 h 4288665"/>
                <a:gd name="connsiteX49" fmla="*/ 296214 w 2902039"/>
                <a:gd name="connsiteY49" fmla="*/ 257578 h 4288665"/>
                <a:gd name="connsiteX50" fmla="*/ 553792 w 2902039"/>
                <a:gd name="connsiteY5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1171977 w 2902039"/>
                <a:gd name="connsiteY3" fmla="*/ 0 h 4288665"/>
                <a:gd name="connsiteX4" fmla="*/ 1661375 w 2902039"/>
                <a:gd name="connsiteY4" fmla="*/ 12879 h 4288665"/>
                <a:gd name="connsiteX5" fmla="*/ 1777284 w 2902039"/>
                <a:gd name="connsiteY5" fmla="*/ 64394 h 4288665"/>
                <a:gd name="connsiteX6" fmla="*/ 2034862 w 2902039"/>
                <a:gd name="connsiteY6" fmla="*/ 425003 h 4288665"/>
                <a:gd name="connsiteX7" fmla="*/ 2034862 w 2902039"/>
                <a:gd name="connsiteY7" fmla="*/ 425003 h 4288665"/>
                <a:gd name="connsiteX8" fmla="*/ 2279561 w 2902039"/>
                <a:gd name="connsiteY8" fmla="*/ 682580 h 4288665"/>
                <a:gd name="connsiteX9" fmla="*/ 2369713 w 2902039"/>
                <a:gd name="connsiteY9" fmla="*/ 746975 h 4288665"/>
                <a:gd name="connsiteX10" fmla="*/ 2550017 w 2902039"/>
                <a:gd name="connsiteY10" fmla="*/ 927279 h 4288665"/>
                <a:gd name="connsiteX11" fmla="*/ 2627290 w 2902039"/>
                <a:gd name="connsiteY11" fmla="*/ 1017431 h 4288665"/>
                <a:gd name="connsiteX12" fmla="*/ 2743200 w 2902039"/>
                <a:gd name="connsiteY12" fmla="*/ 1262130 h 4288665"/>
                <a:gd name="connsiteX13" fmla="*/ 2807594 w 2902039"/>
                <a:gd name="connsiteY13" fmla="*/ 1403797 h 4288665"/>
                <a:gd name="connsiteX14" fmla="*/ 2884868 w 2902039"/>
                <a:gd name="connsiteY14" fmla="*/ 1584102 h 4288665"/>
                <a:gd name="connsiteX15" fmla="*/ 2897746 w 2902039"/>
                <a:gd name="connsiteY15" fmla="*/ 1635617 h 4288665"/>
                <a:gd name="connsiteX16" fmla="*/ 2897746 w 2902039"/>
                <a:gd name="connsiteY16" fmla="*/ 1828800 h 4288665"/>
                <a:gd name="connsiteX17" fmla="*/ 2871989 w 2902039"/>
                <a:gd name="connsiteY17" fmla="*/ 1918952 h 4288665"/>
                <a:gd name="connsiteX18" fmla="*/ 2846231 w 2902039"/>
                <a:gd name="connsiteY18" fmla="*/ 2060620 h 4288665"/>
                <a:gd name="connsiteX19" fmla="*/ 2807594 w 2902039"/>
                <a:gd name="connsiteY19" fmla="*/ 2434107 h 4288665"/>
                <a:gd name="connsiteX20" fmla="*/ 2781837 w 2902039"/>
                <a:gd name="connsiteY20" fmla="*/ 2550017 h 4288665"/>
                <a:gd name="connsiteX21" fmla="*/ 2691684 w 2902039"/>
                <a:gd name="connsiteY21" fmla="*/ 2743200 h 4288665"/>
                <a:gd name="connsiteX22" fmla="*/ 2678806 w 2902039"/>
                <a:gd name="connsiteY22" fmla="*/ 2781837 h 4288665"/>
                <a:gd name="connsiteX23" fmla="*/ 2472744 w 2902039"/>
                <a:gd name="connsiteY23" fmla="*/ 3000778 h 4288665"/>
                <a:gd name="connsiteX24" fmla="*/ 2202287 w 2902039"/>
                <a:gd name="connsiteY24" fmla="*/ 3464417 h 4288665"/>
                <a:gd name="connsiteX25" fmla="*/ 2137893 w 2902039"/>
                <a:gd name="connsiteY25" fmla="*/ 3721994 h 4288665"/>
                <a:gd name="connsiteX26" fmla="*/ 2009104 w 2902039"/>
                <a:gd name="connsiteY26" fmla="*/ 3953814 h 4288665"/>
                <a:gd name="connsiteX27" fmla="*/ 1918952 w 2902039"/>
                <a:gd name="connsiteY27" fmla="*/ 4043966 h 4288665"/>
                <a:gd name="connsiteX28" fmla="*/ 1738648 w 2902039"/>
                <a:gd name="connsiteY28" fmla="*/ 4185634 h 4288665"/>
                <a:gd name="connsiteX29" fmla="*/ 1532586 w 2902039"/>
                <a:gd name="connsiteY29" fmla="*/ 4250028 h 4288665"/>
                <a:gd name="connsiteX30" fmla="*/ 1249251 w 2902039"/>
                <a:gd name="connsiteY30" fmla="*/ 4288665 h 4288665"/>
                <a:gd name="connsiteX31" fmla="*/ 1004552 w 2902039"/>
                <a:gd name="connsiteY31" fmla="*/ 4275786 h 4288665"/>
                <a:gd name="connsiteX32" fmla="*/ 862884 w 2902039"/>
                <a:gd name="connsiteY32" fmla="*/ 4211392 h 4288665"/>
                <a:gd name="connsiteX33" fmla="*/ 708338 w 2902039"/>
                <a:gd name="connsiteY33" fmla="*/ 4121240 h 4288665"/>
                <a:gd name="connsiteX34" fmla="*/ 450761 w 2902039"/>
                <a:gd name="connsiteY34" fmla="*/ 3863662 h 4288665"/>
                <a:gd name="connsiteX35" fmla="*/ 373487 w 2902039"/>
                <a:gd name="connsiteY35" fmla="*/ 3747752 h 4288665"/>
                <a:gd name="connsiteX36" fmla="*/ 296214 w 2902039"/>
                <a:gd name="connsiteY36" fmla="*/ 3644721 h 4288665"/>
                <a:gd name="connsiteX37" fmla="*/ 154546 w 2902039"/>
                <a:gd name="connsiteY37" fmla="*/ 3425780 h 4288665"/>
                <a:gd name="connsiteX38" fmla="*/ 0 w 2902039"/>
                <a:gd name="connsiteY38" fmla="*/ 3078051 h 4288665"/>
                <a:gd name="connsiteX39" fmla="*/ 38637 w 2902039"/>
                <a:gd name="connsiteY39" fmla="*/ 2807594 h 4288665"/>
                <a:gd name="connsiteX40" fmla="*/ 141668 w 2902039"/>
                <a:gd name="connsiteY40" fmla="*/ 2704564 h 4288665"/>
                <a:gd name="connsiteX41" fmla="*/ 218941 w 2902039"/>
                <a:gd name="connsiteY41" fmla="*/ 2318197 h 4288665"/>
                <a:gd name="connsiteX42" fmla="*/ 270456 w 2902039"/>
                <a:gd name="connsiteY42" fmla="*/ 1970468 h 4288665"/>
                <a:gd name="connsiteX43" fmla="*/ 218941 w 2902039"/>
                <a:gd name="connsiteY43" fmla="*/ 1545465 h 4288665"/>
                <a:gd name="connsiteX44" fmla="*/ 128789 w 2902039"/>
                <a:gd name="connsiteY44" fmla="*/ 1352282 h 4288665"/>
                <a:gd name="connsiteX45" fmla="*/ 51515 w 2902039"/>
                <a:gd name="connsiteY45" fmla="*/ 1081825 h 4288665"/>
                <a:gd name="connsiteX46" fmla="*/ 0 w 2902039"/>
                <a:gd name="connsiteY46" fmla="*/ 746975 h 4288665"/>
                <a:gd name="connsiteX47" fmla="*/ 51515 w 2902039"/>
                <a:gd name="connsiteY47" fmla="*/ 425003 h 4288665"/>
                <a:gd name="connsiteX48" fmla="*/ 296214 w 2902039"/>
                <a:gd name="connsiteY48" fmla="*/ 257578 h 4288665"/>
                <a:gd name="connsiteX49" fmla="*/ 553792 w 2902039"/>
                <a:gd name="connsiteY49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71989 w 2899893"/>
                <a:gd name="connsiteY16" fmla="*/ 1918952 h 4288665"/>
                <a:gd name="connsiteX17" fmla="*/ 2846231 w 2899893"/>
                <a:gd name="connsiteY17" fmla="*/ 2060620 h 4288665"/>
                <a:gd name="connsiteX18" fmla="*/ 2807594 w 2899893"/>
                <a:gd name="connsiteY18" fmla="*/ 2434107 h 4288665"/>
                <a:gd name="connsiteX19" fmla="*/ 2781837 w 2899893"/>
                <a:gd name="connsiteY19" fmla="*/ 2550017 h 4288665"/>
                <a:gd name="connsiteX20" fmla="*/ 2691684 w 2899893"/>
                <a:gd name="connsiteY20" fmla="*/ 2743200 h 4288665"/>
                <a:gd name="connsiteX21" fmla="*/ 2678806 w 2899893"/>
                <a:gd name="connsiteY21" fmla="*/ 2781837 h 4288665"/>
                <a:gd name="connsiteX22" fmla="*/ 2472744 w 2899893"/>
                <a:gd name="connsiteY22" fmla="*/ 3000778 h 4288665"/>
                <a:gd name="connsiteX23" fmla="*/ 2202287 w 2899893"/>
                <a:gd name="connsiteY23" fmla="*/ 3464417 h 4288665"/>
                <a:gd name="connsiteX24" fmla="*/ 2137893 w 2899893"/>
                <a:gd name="connsiteY24" fmla="*/ 3721994 h 4288665"/>
                <a:gd name="connsiteX25" fmla="*/ 2009104 w 2899893"/>
                <a:gd name="connsiteY25" fmla="*/ 3953814 h 4288665"/>
                <a:gd name="connsiteX26" fmla="*/ 1918952 w 2899893"/>
                <a:gd name="connsiteY26" fmla="*/ 4043966 h 4288665"/>
                <a:gd name="connsiteX27" fmla="*/ 1738648 w 2899893"/>
                <a:gd name="connsiteY27" fmla="*/ 4185634 h 4288665"/>
                <a:gd name="connsiteX28" fmla="*/ 1532586 w 2899893"/>
                <a:gd name="connsiteY28" fmla="*/ 4250028 h 4288665"/>
                <a:gd name="connsiteX29" fmla="*/ 1249251 w 2899893"/>
                <a:gd name="connsiteY29" fmla="*/ 4288665 h 4288665"/>
                <a:gd name="connsiteX30" fmla="*/ 1004552 w 2899893"/>
                <a:gd name="connsiteY30" fmla="*/ 4275786 h 4288665"/>
                <a:gd name="connsiteX31" fmla="*/ 862884 w 2899893"/>
                <a:gd name="connsiteY31" fmla="*/ 4211392 h 4288665"/>
                <a:gd name="connsiteX32" fmla="*/ 708338 w 2899893"/>
                <a:gd name="connsiteY32" fmla="*/ 4121240 h 4288665"/>
                <a:gd name="connsiteX33" fmla="*/ 450761 w 2899893"/>
                <a:gd name="connsiteY33" fmla="*/ 3863662 h 4288665"/>
                <a:gd name="connsiteX34" fmla="*/ 373487 w 2899893"/>
                <a:gd name="connsiteY34" fmla="*/ 3747752 h 4288665"/>
                <a:gd name="connsiteX35" fmla="*/ 296214 w 2899893"/>
                <a:gd name="connsiteY35" fmla="*/ 3644721 h 4288665"/>
                <a:gd name="connsiteX36" fmla="*/ 154546 w 2899893"/>
                <a:gd name="connsiteY36" fmla="*/ 3425780 h 4288665"/>
                <a:gd name="connsiteX37" fmla="*/ 0 w 2899893"/>
                <a:gd name="connsiteY37" fmla="*/ 3078051 h 4288665"/>
                <a:gd name="connsiteX38" fmla="*/ 38637 w 2899893"/>
                <a:gd name="connsiteY38" fmla="*/ 2807594 h 4288665"/>
                <a:gd name="connsiteX39" fmla="*/ 141668 w 2899893"/>
                <a:gd name="connsiteY39" fmla="*/ 2704564 h 4288665"/>
                <a:gd name="connsiteX40" fmla="*/ 218941 w 2899893"/>
                <a:gd name="connsiteY40" fmla="*/ 2318197 h 4288665"/>
                <a:gd name="connsiteX41" fmla="*/ 270456 w 2899893"/>
                <a:gd name="connsiteY41" fmla="*/ 1970468 h 4288665"/>
                <a:gd name="connsiteX42" fmla="*/ 218941 w 2899893"/>
                <a:gd name="connsiteY42" fmla="*/ 1545465 h 4288665"/>
                <a:gd name="connsiteX43" fmla="*/ 128789 w 2899893"/>
                <a:gd name="connsiteY43" fmla="*/ 1352282 h 4288665"/>
                <a:gd name="connsiteX44" fmla="*/ 51515 w 2899893"/>
                <a:gd name="connsiteY44" fmla="*/ 1081825 h 4288665"/>
                <a:gd name="connsiteX45" fmla="*/ 0 w 2899893"/>
                <a:gd name="connsiteY45" fmla="*/ 746975 h 4288665"/>
                <a:gd name="connsiteX46" fmla="*/ 51515 w 2899893"/>
                <a:gd name="connsiteY46" fmla="*/ 425003 h 4288665"/>
                <a:gd name="connsiteX47" fmla="*/ 296214 w 2899893"/>
                <a:gd name="connsiteY47" fmla="*/ 257578 h 4288665"/>
                <a:gd name="connsiteX48" fmla="*/ 553792 w 2899893"/>
                <a:gd name="connsiteY48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46231 w 2899893"/>
                <a:gd name="connsiteY16" fmla="*/ 2060620 h 4288665"/>
                <a:gd name="connsiteX17" fmla="*/ 2807594 w 2899893"/>
                <a:gd name="connsiteY17" fmla="*/ 2434107 h 4288665"/>
                <a:gd name="connsiteX18" fmla="*/ 2781837 w 2899893"/>
                <a:gd name="connsiteY18" fmla="*/ 2550017 h 4288665"/>
                <a:gd name="connsiteX19" fmla="*/ 2691684 w 2899893"/>
                <a:gd name="connsiteY19" fmla="*/ 2743200 h 4288665"/>
                <a:gd name="connsiteX20" fmla="*/ 2678806 w 2899893"/>
                <a:gd name="connsiteY20" fmla="*/ 2781837 h 4288665"/>
                <a:gd name="connsiteX21" fmla="*/ 2472744 w 2899893"/>
                <a:gd name="connsiteY21" fmla="*/ 3000778 h 4288665"/>
                <a:gd name="connsiteX22" fmla="*/ 2202287 w 2899893"/>
                <a:gd name="connsiteY22" fmla="*/ 3464417 h 4288665"/>
                <a:gd name="connsiteX23" fmla="*/ 2137893 w 2899893"/>
                <a:gd name="connsiteY23" fmla="*/ 3721994 h 4288665"/>
                <a:gd name="connsiteX24" fmla="*/ 2009104 w 2899893"/>
                <a:gd name="connsiteY24" fmla="*/ 3953814 h 4288665"/>
                <a:gd name="connsiteX25" fmla="*/ 1918952 w 2899893"/>
                <a:gd name="connsiteY25" fmla="*/ 4043966 h 4288665"/>
                <a:gd name="connsiteX26" fmla="*/ 1738648 w 2899893"/>
                <a:gd name="connsiteY26" fmla="*/ 4185634 h 4288665"/>
                <a:gd name="connsiteX27" fmla="*/ 1532586 w 2899893"/>
                <a:gd name="connsiteY27" fmla="*/ 4250028 h 4288665"/>
                <a:gd name="connsiteX28" fmla="*/ 1249251 w 2899893"/>
                <a:gd name="connsiteY28" fmla="*/ 4288665 h 4288665"/>
                <a:gd name="connsiteX29" fmla="*/ 1004552 w 2899893"/>
                <a:gd name="connsiteY29" fmla="*/ 4275786 h 4288665"/>
                <a:gd name="connsiteX30" fmla="*/ 862884 w 2899893"/>
                <a:gd name="connsiteY30" fmla="*/ 4211392 h 4288665"/>
                <a:gd name="connsiteX31" fmla="*/ 708338 w 2899893"/>
                <a:gd name="connsiteY31" fmla="*/ 4121240 h 4288665"/>
                <a:gd name="connsiteX32" fmla="*/ 450761 w 2899893"/>
                <a:gd name="connsiteY32" fmla="*/ 3863662 h 4288665"/>
                <a:gd name="connsiteX33" fmla="*/ 373487 w 2899893"/>
                <a:gd name="connsiteY33" fmla="*/ 3747752 h 4288665"/>
                <a:gd name="connsiteX34" fmla="*/ 296214 w 2899893"/>
                <a:gd name="connsiteY34" fmla="*/ 3644721 h 4288665"/>
                <a:gd name="connsiteX35" fmla="*/ 154546 w 2899893"/>
                <a:gd name="connsiteY35" fmla="*/ 3425780 h 4288665"/>
                <a:gd name="connsiteX36" fmla="*/ 0 w 2899893"/>
                <a:gd name="connsiteY36" fmla="*/ 3078051 h 4288665"/>
                <a:gd name="connsiteX37" fmla="*/ 38637 w 2899893"/>
                <a:gd name="connsiteY37" fmla="*/ 2807594 h 4288665"/>
                <a:gd name="connsiteX38" fmla="*/ 141668 w 2899893"/>
                <a:gd name="connsiteY38" fmla="*/ 2704564 h 4288665"/>
                <a:gd name="connsiteX39" fmla="*/ 218941 w 2899893"/>
                <a:gd name="connsiteY39" fmla="*/ 2318197 h 4288665"/>
                <a:gd name="connsiteX40" fmla="*/ 270456 w 2899893"/>
                <a:gd name="connsiteY40" fmla="*/ 1970468 h 4288665"/>
                <a:gd name="connsiteX41" fmla="*/ 218941 w 2899893"/>
                <a:gd name="connsiteY41" fmla="*/ 1545465 h 4288665"/>
                <a:gd name="connsiteX42" fmla="*/ 128789 w 2899893"/>
                <a:gd name="connsiteY42" fmla="*/ 1352282 h 4288665"/>
                <a:gd name="connsiteX43" fmla="*/ 51515 w 2899893"/>
                <a:gd name="connsiteY43" fmla="*/ 1081825 h 4288665"/>
                <a:gd name="connsiteX44" fmla="*/ 0 w 2899893"/>
                <a:gd name="connsiteY44" fmla="*/ 746975 h 4288665"/>
                <a:gd name="connsiteX45" fmla="*/ 51515 w 2899893"/>
                <a:gd name="connsiteY45" fmla="*/ 425003 h 4288665"/>
                <a:gd name="connsiteX46" fmla="*/ 296214 w 2899893"/>
                <a:gd name="connsiteY46" fmla="*/ 257578 h 4288665"/>
                <a:gd name="connsiteX47" fmla="*/ 553792 w 2899893"/>
                <a:gd name="connsiteY47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627290 w 2899893"/>
                <a:gd name="connsiteY10" fmla="*/ 1017431 h 4288665"/>
                <a:gd name="connsiteX11" fmla="*/ 2743200 w 2899893"/>
                <a:gd name="connsiteY11" fmla="*/ 1262130 h 4288665"/>
                <a:gd name="connsiteX12" fmla="*/ 2807594 w 2899893"/>
                <a:gd name="connsiteY12" fmla="*/ 1403797 h 4288665"/>
                <a:gd name="connsiteX13" fmla="*/ 2884868 w 2899893"/>
                <a:gd name="connsiteY13" fmla="*/ 1584102 h 4288665"/>
                <a:gd name="connsiteX14" fmla="*/ 2897746 w 2899893"/>
                <a:gd name="connsiteY14" fmla="*/ 1828800 h 4288665"/>
                <a:gd name="connsiteX15" fmla="*/ 2846231 w 2899893"/>
                <a:gd name="connsiteY15" fmla="*/ 2060620 h 4288665"/>
                <a:gd name="connsiteX16" fmla="*/ 2807594 w 2899893"/>
                <a:gd name="connsiteY16" fmla="*/ 2434107 h 4288665"/>
                <a:gd name="connsiteX17" fmla="*/ 2781837 w 2899893"/>
                <a:gd name="connsiteY17" fmla="*/ 2550017 h 4288665"/>
                <a:gd name="connsiteX18" fmla="*/ 2691684 w 2899893"/>
                <a:gd name="connsiteY18" fmla="*/ 2743200 h 4288665"/>
                <a:gd name="connsiteX19" fmla="*/ 2678806 w 2899893"/>
                <a:gd name="connsiteY19" fmla="*/ 2781837 h 4288665"/>
                <a:gd name="connsiteX20" fmla="*/ 2472744 w 2899893"/>
                <a:gd name="connsiteY20" fmla="*/ 3000778 h 4288665"/>
                <a:gd name="connsiteX21" fmla="*/ 2202287 w 2899893"/>
                <a:gd name="connsiteY21" fmla="*/ 3464417 h 4288665"/>
                <a:gd name="connsiteX22" fmla="*/ 2137893 w 2899893"/>
                <a:gd name="connsiteY22" fmla="*/ 3721994 h 4288665"/>
                <a:gd name="connsiteX23" fmla="*/ 2009104 w 2899893"/>
                <a:gd name="connsiteY23" fmla="*/ 3953814 h 4288665"/>
                <a:gd name="connsiteX24" fmla="*/ 1918952 w 2899893"/>
                <a:gd name="connsiteY24" fmla="*/ 4043966 h 4288665"/>
                <a:gd name="connsiteX25" fmla="*/ 1738648 w 2899893"/>
                <a:gd name="connsiteY25" fmla="*/ 4185634 h 4288665"/>
                <a:gd name="connsiteX26" fmla="*/ 1532586 w 2899893"/>
                <a:gd name="connsiteY26" fmla="*/ 4250028 h 4288665"/>
                <a:gd name="connsiteX27" fmla="*/ 1249251 w 2899893"/>
                <a:gd name="connsiteY27" fmla="*/ 4288665 h 4288665"/>
                <a:gd name="connsiteX28" fmla="*/ 1004552 w 2899893"/>
                <a:gd name="connsiteY28" fmla="*/ 4275786 h 4288665"/>
                <a:gd name="connsiteX29" fmla="*/ 862884 w 2899893"/>
                <a:gd name="connsiteY29" fmla="*/ 4211392 h 4288665"/>
                <a:gd name="connsiteX30" fmla="*/ 708338 w 2899893"/>
                <a:gd name="connsiteY30" fmla="*/ 4121240 h 4288665"/>
                <a:gd name="connsiteX31" fmla="*/ 450761 w 2899893"/>
                <a:gd name="connsiteY31" fmla="*/ 3863662 h 4288665"/>
                <a:gd name="connsiteX32" fmla="*/ 373487 w 2899893"/>
                <a:gd name="connsiteY32" fmla="*/ 3747752 h 4288665"/>
                <a:gd name="connsiteX33" fmla="*/ 296214 w 2899893"/>
                <a:gd name="connsiteY33" fmla="*/ 3644721 h 4288665"/>
                <a:gd name="connsiteX34" fmla="*/ 154546 w 2899893"/>
                <a:gd name="connsiteY34" fmla="*/ 3425780 h 4288665"/>
                <a:gd name="connsiteX35" fmla="*/ 0 w 2899893"/>
                <a:gd name="connsiteY35" fmla="*/ 3078051 h 4288665"/>
                <a:gd name="connsiteX36" fmla="*/ 38637 w 2899893"/>
                <a:gd name="connsiteY36" fmla="*/ 2807594 h 4288665"/>
                <a:gd name="connsiteX37" fmla="*/ 141668 w 2899893"/>
                <a:gd name="connsiteY37" fmla="*/ 2704564 h 4288665"/>
                <a:gd name="connsiteX38" fmla="*/ 218941 w 2899893"/>
                <a:gd name="connsiteY38" fmla="*/ 2318197 h 4288665"/>
                <a:gd name="connsiteX39" fmla="*/ 270456 w 2899893"/>
                <a:gd name="connsiteY39" fmla="*/ 1970468 h 4288665"/>
                <a:gd name="connsiteX40" fmla="*/ 218941 w 2899893"/>
                <a:gd name="connsiteY40" fmla="*/ 1545465 h 4288665"/>
                <a:gd name="connsiteX41" fmla="*/ 128789 w 2899893"/>
                <a:gd name="connsiteY41" fmla="*/ 1352282 h 4288665"/>
                <a:gd name="connsiteX42" fmla="*/ 51515 w 2899893"/>
                <a:gd name="connsiteY42" fmla="*/ 1081825 h 4288665"/>
                <a:gd name="connsiteX43" fmla="*/ 0 w 2899893"/>
                <a:gd name="connsiteY43" fmla="*/ 746975 h 4288665"/>
                <a:gd name="connsiteX44" fmla="*/ 51515 w 2899893"/>
                <a:gd name="connsiteY44" fmla="*/ 425003 h 4288665"/>
                <a:gd name="connsiteX45" fmla="*/ 296214 w 2899893"/>
                <a:gd name="connsiteY45" fmla="*/ 257578 h 4288665"/>
                <a:gd name="connsiteX46" fmla="*/ 553792 w 2899893"/>
                <a:gd name="connsiteY46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373487 w 2899893"/>
                <a:gd name="connsiteY31" fmla="*/ 3747752 h 4288665"/>
                <a:gd name="connsiteX32" fmla="*/ 296214 w 2899893"/>
                <a:gd name="connsiteY32" fmla="*/ 3644721 h 4288665"/>
                <a:gd name="connsiteX33" fmla="*/ 154546 w 2899893"/>
                <a:gd name="connsiteY33" fmla="*/ 3425780 h 4288665"/>
                <a:gd name="connsiteX34" fmla="*/ 0 w 2899893"/>
                <a:gd name="connsiteY34" fmla="*/ 3078051 h 4288665"/>
                <a:gd name="connsiteX35" fmla="*/ 38637 w 2899893"/>
                <a:gd name="connsiteY35" fmla="*/ 2807594 h 4288665"/>
                <a:gd name="connsiteX36" fmla="*/ 141668 w 2899893"/>
                <a:gd name="connsiteY36" fmla="*/ 2704564 h 4288665"/>
                <a:gd name="connsiteX37" fmla="*/ 218941 w 2899893"/>
                <a:gd name="connsiteY37" fmla="*/ 2318197 h 4288665"/>
                <a:gd name="connsiteX38" fmla="*/ 270456 w 2899893"/>
                <a:gd name="connsiteY38" fmla="*/ 1970468 h 4288665"/>
                <a:gd name="connsiteX39" fmla="*/ 218941 w 2899893"/>
                <a:gd name="connsiteY39" fmla="*/ 1545465 h 4288665"/>
                <a:gd name="connsiteX40" fmla="*/ 128789 w 2899893"/>
                <a:gd name="connsiteY40" fmla="*/ 1352282 h 4288665"/>
                <a:gd name="connsiteX41" fmla="*/ 51515 w 2899893"/>
                <a:gd name="connsiteY41" fmla="*/ 1081825 h 4288665"/>
                <a:gd name="connsiteX42" fmla="*/ 0 w 2899893"/>
                <a:gd name="connsiteY42" fmla="*/ 746975 h 4288665"/>
                <a:gd name="connsiteX43" fmla="*/ 51515 w 2899893"/>
                <a:gd name="connsiteY43" fmla="*/ 425003 h 4288665"/>
                <a:gd name="connsiteX44" fmla="*/ 296214 w 2899893"/>
                <a:gd name="connsiteY44" fmla="*/ 257578 h 4288665"/>
                <a:gd name="connsiteX45" fmla="*/ 553792 w 2899893"/>
                <a:gd name="connsiteY45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296214 w 2899893"/>
                <a:gd name="connsiteY31" fmla="*/ 3644721 h 4288665"/>
                <a:gd name="connsiteX32" fmla="*/ 154546 w 2899893"/>
                <a:gd name="connsiteY32" fmla="*/ 3425780 h 4288665"/>
                <a:gd name="connsiteX33" fmla="*/ 0 w 2899893"/>
                <a:gd name="connsiteY33" fmla="*/ 3078051 h 4288665"/>
                <a:gd name="connsiteX34" fmla="*/ 38637 w 2899893"/>
                <a:gd name="connsiteY34" fmla="*/ 2807594 h 4288665"/>
                <a:gd name="connsiteX35" fmla="*/ 141668 w 2899893"/>
                <a:gd name="connsiteY35" fmla="*/ 2704564 h 4288665"/>
                <a:gd name="connsiteX36" fmla="*/ 218941 w 2899893"/>
                <a:gd name="connsiteY36" fmla="*/ 2318197 h 4288665"/>
                <a:gd name="connsiteX37" fmla="*/ 270456 w 2899893"/>
                <a:gd name="connsiteY37" fmla="*/ 1970468 h 4288665"/>
                <a:gd name="connsiteX38" fmla="*/ 218941 w 2899893"/>
                <a:gd name="connsiteY38" fmla="*/ 1545465 h 4288665"/>
                <a:gd name="connsiteX39" fmla="*/ 128789 w 2899893"/>
                <a:gd name="connsiteY39" fmla="*/ 1352282 h 4288665"/>
                <a:gd name="connsiteX40" fmla="*/ 51515 w 2899893"/>
                <a:gd name="connsiteY40" fmla="*/ 1081825 h 4288665"/>
                <a:gd name="connsiteX41" fmla="*/ 0 w 2899893"/>
                <a:gd name="connsiteY41" fmla="*/ 746975 h 4288665"/>
                <a:gd name="connsiteX42" fmla="*/ 51515 w 2899893"/>
                <a:gd name="connsiteY42" fmla="*/ 425003 h 4288665"/>
                <a:gd name="connsiteX43" fmla="*/ 296214 w 2899893"/>
                <a:gd name="connsiteY43" fmla="*/ 257578 h 4288665"/>
                <a:gd name="connsiteX44" fmla="*/ 553792 w 2899893"/>
                <a:gd name="connsiteY44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708338 w 2899893"/>
                <a:gd name="connsiteY28" fmla="*/ 4121240 h 4288665"/>
                <a:gd name="connsiteX29" fmla="*/ 450761 w 2899893"/>
                <a:gd name="connsiteY29" fmla="*/ 3863662 h 4288665"/>
                <a:gd name="connsiteX30" fmla="*/ 296214 w 2899893"/>
                <a:gd name="connsiteY30" fmla="*/ 3644721 h 4288665"/>
                <a:gd name="connsiteX31" fmla="*/ 154546 w 2899893"/>
                <a:gd name="connsiteY31" fmla="*/ 3425780 h 4288665"/>
                <a:gd name="connsiteX32" fmla="*/ 0 w 2899893"/>
                <a:gd name="connsiteY32" fmla="*/ 3078051 h 4288665"/>
                <a:gd name="connsiteX33" fmla="*/ 38637 w 2899893"/>
                <a:gd name="connsiteY33" fmla="*/ 2807594 h 4288665"/>
                <a:gd name="connsiteX34" fmla="*/ 141668 w 2899893"/>
                <a:gd name="connsiteY34" fmla="*/ 2704564 h 4288665"/>
                <a:gd name="connsiteX35" fmla="*/ 218941 w 2899893"/>
                <a:gd name="connsiteY35" fmla="*/ 2318197 h 4288665"/>
                <a:gd name="connsiteX36" fmla="*/ 270456 w 2899893"/>
                <a:gd name="connsiteY36" fmla="*/ 1970468 h 4288665"/>
                <a:gd name="connsiteX37" fmla="*/ 218941 w 2899893"/>
                <a:gd name="connsiteY37" fmla="*/ 1545465 h 4288665"/>
                <a:gd name="connsiteX38" fmla="*/ 128789 w 2899893"/>
                <a:gd name="connsiteY38" fmla="*/ 1352282 h 4288665"/>
                <a:gd name="connsiteX39" fmla="*/ 51515 w 2899893"/>
                <a:gd name="connsiteY39" fmla="*/ 1081825 h 4288665"/>
                <a:gd name="connsiteX40" fmla="*/ 0 w 2899893"/>
                <a:gd name="connsiteY40" fmla="*/ 746975 h 4288665"/>
                <a:gd name="connsiteX41" fmla="*/ 51515 w 2899893"/>
                <a:gd name="connsiteY41" fmla="*/ 425003 h 4288665"/>
                <a:gd name="connsiteX42" fmla="*/ 296214 w 2899893"/>
                <a:gd name="connsiteY42" fmla="*/ 257578 h 4288665"/>
                <a:gd name="connsiteX43" fmla="*/ 553792 w 2899893"/>
                <a:gd name="connsiteY43" fmla="*/ 193183 h 4288665"/>
                <a:gd name="connsiteX0" fmla="*/ 553792 w 2899893"/>
                <a:gd name="connsiteY0" fmla="*/ 193183 h 4288665"/>
                <a:gd name="connsiteX1" fmla="*/ 888642 w 2899893"/>
                <a:gd name="connsiteY1" fmla="*/ 772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553792 w 2899893"/>
                <a:gd name="connsiteY42" fmla="*/ 193183 h 4288665"/>
                <a:gd name="connsiteX0" fmla="*/ 553792 w 2899893"/>
                <a:gd name="connsiteY0" fmla="*/ 1931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553792 w 2899893"/>
                <a:gd name="connsiteY42" fmla="*/ 1931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208468 w 2899893"/>
                <a:gd name="connsiteY33" fmla="*/ 39237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1105437 w 2899893"/>
                <a:gd name="connsiteY32" fmla="*/ 4026794 h 4288665"/>
                <a:gd name="connsiteX33" fmla="*/ 1208468 w 2899893"/>
                <a:gd name="connsiteY33" fmla="*/ 39237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313646 w 2745347"/>
                <a:gd name="connsiteY0" fmla="*/ 878983 h 4288665"/>
                <a:gd name="connsiteX1" fmla="*/ 1038896 w 2745347"/>
                <a:gd name="connsiteY1" fmla="*/ 610673 h 4288665"/>
                <a:gd name="connsiteX2" fmla="*/ 1017431 w 2745347"/>
                <a:gd name="connsiteY2" fmla="*/ 0 h 4288665"/>
                <a:gd name="connsiteX3" fmla="*/ 1506829 w 2745347"/>
                <a:gd name="connsiteY3" fmla="*/ 12879 h 4288665"/>
                <a:gd name="connsiteX4" fmla="*/ 1622738 w 2745347"/>
                <a:gd name="connsiteY4" fmla="*/ 64394 h 4288665"/>
                <a:gd name="connsiteX5" fmla="*/ 1880316 w 2745347"/>
                <a:gd name="connsiteY5" fmla="*/ 425003 h 4288665"/>
                <a:gd name="connsiteX6" fmla="*/ 1880316 w 2745347"/>
                <a:gd name="connsiteY6" fmla="*/ 425003 h 4288665"/>
                <a:gd name="connsiteX7" fmla="*/ 2125015 w 2745347"/>
                <a:gd name="connsiteY7" fmla="*/ 682580 h 4288665"/>
                <a:gd name="connsiteX8" fmla="*/ 2395471 w 2745347"/>
                <a:gd name="connsiteY8" fmla="*/ 927279 h 4288665"/>
                <a:gd name="connsiteX9" fmla="*/ 2588654 w 2745347"/>
                <a:gd name="connsiteY9" fmla="*/ 1262130 h 4288665"/>
                <a:gd name="connsiteX10" fmla="*/ 2653048 w 2745347"/>
                <a:gd name="connsiteY10" fmla="*/ 1403797 h 4288665"/>
                <a:gd name="connsiteX11" fmla="*/ 2730322 w 2745347"/>
                <a:gd name="connsiteY11" fmla="*/ 1584102 h 4288665"/>
                <a:gd name="connsiteX12" fmla="*/ 2743200 w 2745347"/>
                <a:gd name="connsiteY12" fmla="*/ 1828800 h 4288665"/>
                <a:gd name="connsiteX13" fmla="*/ 2691685 w 2745347"/>
                <a:gd name="connsiteY13" fmla="*/ 2060620 h 4288665"/>
                <a:gd name="connsiteX14" fmla="*/ 2653048 w 2745347"/>
                <a:gd name="connsiteY14" fmla="*/ 2434107 h 4288665"/>
                <a:gd name="connsiteX15" fmla="*/ 2627291 w 2745347"/>
                <a:gd name="connsiteY15" fmla="*/ 2550017 h 4288665"/>
                <a:gd name="connsiteX16" fmla="*/ 2537138 w 2745347"/>
                <a:gd name="connsiteY16" fmla="*/ 2743200 h 4288665"/>
                <a:gd name="connsiteX17" fmla="*/ 2524260 w 2745347"/>
                <a:gd name="connsiteY17" fmla="*/ 2781837 h 4288665"/>
                <a:gd name="connsiteX18" fmla="*/ 2318198 w 2745347"/>
                <a:gd name="connsiteY18" fmla="*/ 3000778 h 4288665"/>
                <a:gd name="connsiteX19" fmla="*/ 2047741 w 2745347"/>
                <a:gd name="connsiteY19" fmla="*/ 3464417 h 4288665"/>
                <a:gd name="connsiteX20" fmla="*/ 1983347 w 2745347"/>
                <a:gd name="connsiteY20" fmla="*/ 3721994 h 4288665"/>
                <a:gd name="connsiteX21" fmla="*/ 1854558 w 2745347"/>
                <a:gd name="connsiteY21" fmla="*/ 3953814 h 4288665"/>
                <a:gd name="connsiteX22" fmla="*/ 1764406 w 2745347"/>
                <a:gd name="connsiteY22" fmla="*/ 4043966 h 4288665"/>
                <a:gd name="connsiteX23" fmla="*/ 1584102 w 2745347"/>
                <a:gd name="connsiteY23" fmla="*/ 4185634 h 4288665"/>
                <a:gd name="connsiteX24" fmla="*/ 1378040 w 2745347"/>
                <a:gd name="connsiteY24" fmla="*/ 4250028 h 4288665"/>
                <a:gd name="connsiteX25" fmla="*/ 1094705 w 2745347"/>
                <a:gd name="connsiteY25" fmla="*/ 4288665 h 4288665"/>
                <a:gd name="connsiteX26" fmla="*/ 850006 w 2745347"/>
                <a:gd name="connsiteY26" fmla="*/ 4275786 h 4288665"/>
                <a:gd name="connsiteX27" fmla="*/ 553792 w 2745347"/>
                <a:gd name="connsiteY27" fmla="*/ 4121240 h 4288665"/>
                <a:gd name="connsiteX28" fmla="*/ 296215 w 2745347"/>
                <a:gd name="connsiteY28" fmla="*/ 3863662 h 4288665"/>
                <a:gd name="connsiteX29" fmla="*/ 141668 w 2745347"/>
                <a:gd name="connsiteY29" fmla="*/ 3644721 h 4288665"/>
                <a:gd name="connsiteX30" fmla="*/ 0 w 2745347"/>
                <a:gd name="connsiteY30" fmla="*/ 3425780 h 4288665"/>
                <a:gd name="connsiteX31" fmla="*/ 950891 w 2745347"/>
                <a:gd name="connsiteY31" fmla="*/ 4026794 h 4288665"/>
                <a:gd name="connsiteX32" fmla="*/ 1053922 w 2745347"/>
                <a:gd name="connsiteY32" fmla="*/ 3923764 h 4288665"/>
                <a:gd name="connsiteX33" fmla="*/ 902595 w 2745347"/>
                <a:gd name="connsiteY33" fmla="*/ 3613597 h 4288665"/>
                <a:gd name="connsiteX34" fmla="*/ 954110 w 2745347"/>
                <a:gd name="connsiteY34" fmla="*/ 3113468 h 4288665"/>
                <a:gd name="connsiteX35" fmla="*/ 1131195 w 2745347"/>
                <a:gd name="connsiteY35" fmla="*/ 2688465 h 4288665"/>
                <a:gd name="connsiteX36" fmla="*/ 1041043 w 2745347"/>
                <a:gd name="connsiteY36" fmla="*/ 2266682 h 4288665"/>
                <a:gd name="connsiteX37" fmla="*/ 1268569 w 2745347"/>
                <a:gd name="connsiteY37" fmla="*/ 1996225 h 4288665"/>
                <a:gd name="connsiteX38" fmla="*/ 1598054 w 2745347"/>
                <a:gd name="connsiteY38" fmla="*/ 1661375 h 4288665"/>
                <a:gd name="connsiteX39" fmla="*/ 1268569 w 2745347"/>
                <a:gd name="connsiteY39" fmla="*/ 1339403 h 4288665"/>
                <a:gd name="connsiteX40" fmla="*/ 1284668 w 2745347"/>
                <a:gd name="connsiteY40" fmla="*/ 1171978 h 4288665"/>
                <a:gd name="connsiteX41" fmla="*/ 1313646 w 2745347"/>
                <a:gd name="connsiteY41" fmla="*/ 878983 h 4288665"/>
                <a:gd name="connsiteX0" fmla="*/ 1171978 w 2603679"/>
                <a:gd name="connsiteY0" fmla="*/ 878983 h 4288665"/>
                <a:gd name="connsiteX1" fmla="*/ 897228 w 2603679"/>
                <a:gd name="connsiteY1" fmla="*/ 610673 h 4288665"/>
                <a:gd name="connsiteX2" fmla="*/ 875763 w 2603679"/>
                <a:gd name="connsiteY2" fmla="*/ 0 h 4288665"/>
                <a:gd name="connsiteX3" fmla="*/ 1365161 w 2603679"/>
                <a:gd name="connsiteY3" fmla="*/ 12879 h 4288665"/>
                <a:gd name="connsiteX4" fmla="*/ 1481070 w 2603679"/>
                <a:gd name="connsiteY4" fmla="*/ 64394 h 4288665"/>
                <a:gd name="connsiteX5" fmla="*/ 1738648 w 2603679"/>
                <a:gd name="connsiteY5" fmla="*/ 425003 h 4288665"/>
                <a:gd name="connsiteX6" fmla="*/ 1738648 w 2603679"/>
                <a:gd name="connsiteY6" fmla="*/ 425003 h 4288665"/>
                <a:gd name="connsiteX7" fmla="*/ 1983347 w 2603679"/>
                <a:gd name="connsiteY7" fmla="*/ 682580 h 4288665"/>
                <a:gd name="connsiteX8" fmla="*/ 2253803 w 2603679"/>
                <a:gd name="connsiteY8" fmla="*/ 927279 h 4288665"/>
                <a:gd name="connsiteX9" fmla="*/ 2446986 w 2603679"/>
                <a:gd name="connsiteY9" fmla="*/ 1262130 h 4288665"/>
                <a:gd name="connsiteX10" fmla="*/ 2511380 w 2603679"/>
                <a:gd name="connsiteY10" fmla="*/ 1403797 h 4288665"/>
                <a:gd name="connsiteX11" fmla="*/ 2588654 w 2603679"/>
                <a:gd name="connsiteY11" fmla="*/ 1584102 h 4288665"/>
                <a:gd name="connsiteX12" fmla="*/ 2601532 w 2603679"/>
                <a:gd name="connsiteY12" fmla="*/ 1828800 h 4288665"/>
                <a:gd name="connsiteX13" fmla="*/ 2550017 w 2603679"/>
                <a:gd name="connsiteY13" fmla="*/ 2060620 h 4288665"/>
                <a:gd name="connsiteX14" fmla="*/ 2511380 w 2603679"/>
                <a:gd name="connsiteY14" fmla="*/ 2434107 h 4288665"/>
                <a:gd name="connsiteX15" fmla="*/ 2485623 w 2603679"/>
                <a:gd name="connsiteY15" fmla="*/ 2550017 h 4288665"/>
                <a:gd name="connsiteX16" fmla="*/ 2395470 w 2603679"/>
                <a:gd name="connsiteY16" fmla="*/ 2743200 h 4288665"/>
                <a:gd name="connsiteX17" fmla="*/ 2382592 w 2603679"/>
                <a:gd name="connsiteY17" fmla="*/ 2781837 h 4288665"/>
                <a:gd name="connsiteX18" fmla="*/ 2176530 w 2603679"/>
                <a:gd name="connsiteY18" fmla="*/ 3000778 h 4288665"/>
                <a:gd name="connsiteX19" fmla="*/ 1906073 w 2603679"/>
                <a:gd name="connsiteY19" fmla="*/ 3464417 h 4288665"/>
                <a:gd name="connsiteX20" fmla="*/ 1841679 w 2603679"/>
                <a:gd name="connsiteY20" fmla="*/ 3721994 h 4288665"/>
                <a:gd name="connsiteX21" fmla="*/ 1712890 w 2603679"/>
                <a:gd name="connsiteY21" fmla="*/ 3953814 h 4288665"/>
                <a:gd name="connsiteX22" fmla="*/ 1622738 w 2603679"/>
                <a:gd name="connsiteY22" fmla="*/ 4043966 h 4288665"/>
                <a:gd name="connsiteX23" fmla="*/ 1442434 w 2603679"/>
                <a:gd name="connsiteY23" fmla="*/ 4185634 h 4288665"/>
                <a:gd name="connsiteX24" fmla="*/ 1236372 w 2603679"/>
                <a:gd name="connsiteY24" fmla="*/ 4250028 h 4288665"/>
                <a:gd name="connsiteX25" fmla="*/ 953037 w 2603679"/>
                <a:gd name="connsiteY25" fmla="*/ 4288665 h 4288665"/>
                <a:gd name="connsiteX26" fmla="*/ 708338 w 2603679"/>
                <a:gd name="connsiteY26" fmla="*/ 4275786 h 4288665"/>
                <a:gd name="connsiteX27" fmla="*/ 412124 w 2603679"/>
                <a:gd name="connsiteY27" fmla="*/ 4121240 h 4288665"/>
                <a:gd name="connsiteX28" fmla="*/ 154547 w 2603679"/>
                <a:gd name="connsiteY28" fmla="*/ 3863662 h 4288665"/>
                <a:gd name="connsiteX29" fmla="*/ 0 w 2603679"/>
                <a:gd name="connsiteY29" fmla="*/ 3644721 h 4288665"/>
                <a:gd name="connsiteX30" fmla="*/ 809223 w 2603679"/>
                <a:gd name="connsiteY30" fmla="*/ 4026794 h 4288665"/>
                <a:gd name="connsiteX31" fmla="*/ 912254 w 2603679"/>
                <a:gd name="connsiteY31" fmla="*/ 3923764 h 4288665"/>
                <a:gd name="connsiteX32" fmla="*/ 760927 w 2603679"/>
                <a:gd name="connsiteY32" fmla="*/ 3613597 h 4288665"/>
                <a:gd name="connsiteX33" fmla="*/ 812442 w 2603679"/>
                <a:gd name="connsiteY33" fmla="*/ 3113468 h 4288665"/>
                <a:gd name="connsiteX34" fmla="*/ 989527 w 2603679"/>
                <a:gd name="connsiteY34" fmla="*/ 2688465 h 4288665"/>
                <a:gd name="connsiteX35" fmla="*/ 899375 w 2603679"/>
                <a:gd name="connsiteY35" fmla="*/ 2266682 h 4288665"/>
                <a:gd name="connsiteX36" fmla="*/ 1126901 w 2603679"/>
                <a:gd name="connsiteY36" fmla="*/ 1996225 h 4288665"/>
                <a:gd name="connsiteX37" fmla="*/ 1456386 w 2603679"/>
                <a:gd name="connsiteY37" fmla="*/ 1661375 h 4288665"/>
                <a:gd name="connsiteX38" fmla="*/ 1126901 w 2603679"/>
                <a:gd name="connsiteY38" fmla="*/ 1339403 h 4288665"/>
                <a:gd name="connsiteX39" fmla="*/ 1143000 w 2603679"/>
                <a:gd name="connsiteY39" fmla="*/ 1171978 h 4288665"/>
                <a:gd name="connsiteX40" fmla="*/ 1171978 w 2603679"/>
                <a:gd name="connsiteY40" fmla="*/ 878983 h 4288665"/>
                <a:gd name="connsiteX0" fmla="*/ 1017431 w 2449132"/>
                <a:gd name="connsiteY0" fmla="*/ 878983 h 4288665"/>
                <a:gd name="connsiteX1" fmla="*/ 742681 w 2449132"/>
                <a:gd name="connsiteY1" fmla="*/ 610673 h 4288665"/>
                <a:gd name="connsiteX2" fmla="*/ 721216 w 2449132"/>
                <a:gd name="connsiteY2" fmla="*/ 0 h 4288665"/>
                <a:gd name="connsiteX3" fmla="*/ 1210614 w 2449132"/>
                <a:gd name="connsiteY3" fmla="*/ 12879 h 4288665"/>
                <a:gd name="connsiteX4" fmla="*/ 1326523 w 2449132"/>
                <a:gd name="connsiteY4" fmla="*/ 64394 h 4288665"/>
                <a:gd name="connsiteX5" fmla="*/ 1584101 w 2449132"/>
                <a:gd name="connsiteY5" fmla="*/ 425003 h 4288665"/>
                <a:gd name="connsiteX6" fmla="*/ 1584101 w 2449132"/>
                <a:gd name="connsiteY6" fmla="*/ 425003 h 4288665"/>
                <a:gd name="connsiteX7" fmla="*/ 1828800 w 2449132"/>
                <a:gd name="connsiteY7" fmla="*/ 682580 h 4288665"/>
                <a:gd name="connsiteX8" fmla="*/ 2099256 w 2449132"/>
                <a:gd name="connsiteY8" fmla="*/ 927279 h 4288665"/>
                <a:gd name="connsiteX9" fmla="*/ 2292439 w 2449132"/>
                <a:gd name="connsiteY9" fmla="*/ 1262130 h 4288665"/>
                <a:gd name="connsiteX10" fmla="*/ 2356833 w 2449132"/>
                <a:gd name="connsiteY10" fmla="*/ 1403797 h 4288665"/>
                <a:gd name="connsiteX11" fmla="*/ 2434107 w 2449132"/>
                <a:gd name="connsiteY11" fmla="*/ 1584102 h 4288665"/>
                <a:gd name="connsiteX12" fmla="*/ 2446985 w 2449132"/>
                <a:gd name="connsiteY12" fmla="*/ 1828800 h 4288665"/>
                <a:gd name="connsiteX13" fmla="*/ 2395470 w 2449132"/>
                <a:gd name="connsiteY13" fmla="*/ 2060620 h 4288665"/>
                <a:gd name="connsiteX14" fmla="*/ 2356833 w 2449132"/>
                <a:gd name="connsiteY14" fmla="*/ 2434107 h 4288665"/>
                <a:gd name="connsiteX15" fmla="*/ 2331076 w 2449132"/>
                <a:gd name="connsiteY15" fmla="*/ 2550017 h 4288665"/>
                <a:gd name="connsiteX16" fmla="*/ 2240923 w 2449132"/>
                <a:gd name="connsiteY16" fmla="*/ 2743200 h 4288665"/>
                <a:gd name="connsiteX17" fmla="*/ 2228045 w 2449132"/>
                <a:gd name="connsiteY17" fmla="*/ 2781837 h 4288665"/>
                <a:gd name="connsiteX18" fmla="*/ 2021983 w 2449132"/>
                <a:gd name="connsiteY18" fmla="*/ 3000778 h 4288665"/>
                <a:gd name="connsiteX19" fmla="*/ 1751526 w 2449132"/>
                <a:gd name="connsiteY19" fmla="*/ 3464417 h 4288665"/>
                <a:gd name="connsiteX20" fmla="*/ 1687132 w 2449132"/>
                <a:gd name="connsiteY20" fmla="*/ 3721994 h 4288665"/>
                <a:gd name="connsiteX21" fmla="*/ 1558343 w 2449132"/>
                <a:gd name="connsiteY21" fmla="*/ 3953814 h 4288665"/>
                <a:gd name="connsiteX22" fmla="*/ 1468191 w 2449132"/>
                <a:gd name="connsiteY22" fmla="*/ 4043966 h 4288665"/>
                <a:gd name="connsiteX23" fmla="*/ 1287887 w 2449132"/>
                <a:gd name="connsiteY23" fmla="*/ 4185634 h 4288665"/>
                <a:gd name="connsiteX24" fmla="*/ 1081825 w 2449132"/>
                <a:gd name="connsiteY24" fmla="*/ 4250028 h 4288665"/>
                <a:gd name="connsiteX25" fmla="*/ 798490 w 2449132"/>
                <a:gd name="connsiteY25" fmla="*/ 4288665 h 4288665"/>
                <a:gd name="connsiteX26" fmla="*/ 553791 w 2449132"/>
                <a:gd name="connsiteY26" fmla="*/ 4275786 h 4288665"/>
                <a:gd name="connsiteX27" fmla="*/ 257577 w 2449132"/>
                <a:gd name="connsiteY27" fmla="*/ 4121240 h 4288665"/>
                <a:gd name="connsiteX28" fmla="*/ 0 w 2449132"/>
                <a:gd name="connsiteY28" fmla="*/ 3863662 h 4288665"/>
                <a:gd name="connsiteX29" fmla="*/ 654676 w 2449132"/>
                <a:gd name="connsiteY29" fmla="*/ 4026794 h 4288665"/>
                <a:gd name="connsiteX30" fmla="*/ 757707 w 2449132"/>
                <a:gd name="connsiteY30" fmla="*/ 3923764 h 4288665"/>
                <a:gd name="connsiteX31" fmla="*/ 606380 w 2449132"/>
                <a:gd name="connsiteY31" fmla="*/ 3613597 h 4288665"/>
                <a:gd name="connsiteX32" fmla="*/ 657895 w 2449132"/>
                <a:gd name="connsiteY32" fmla="*/ 3113468 h 4288665"/>
                <a:gd name="connsiteX33" fmla="*/ 834980 w 2449132"/>
                <a:gd name="connsiteY33" fmla="*/ 2688465 h 4288665"/>
                <a:gd name="connsiteX34" fmla="*/ 744828 w 2449132"/>
                <a:gd name="connsiteY34" fmla="*/ 2266682 h 4288665"/>
                <a:gd name="connsiteX35" fmla="*/ 972354 w 2449132"/>
                <a:gd name="connsiteY35" fmla="*/ 1996225 h 4288665"/>
                <a:gd name="connsiteX36" fmla="*/ 1301839 w 2449132"/>
                <a:gd name="connsiteY36" fmla="*/ 1661375 h 4288665"/>
                <a:gd name="connsiteX37" fmla="*/ 972354 w 2449132"/>
                <a:gd name="connsiteY37" fmla="*/ 1339403 h 4288665"/>
                <a:gd name="connsiteX38" fmla="*/ 988453 w 2449132"/>
                <a:gd name="connsiteY38" fmla="*/ 1171978 h 4288665"/>
                <a:gd name="connsiteX39" fmla="*/ 1017431 w 2449132"/>
                <a:gd name="connsiteY39" fmla="*/ 878983 h 4288665"/>
                <a:gd name="connsiteX0" fmla="*/ 759854 w 2191555"/>
                <a:gd name="connsiteY0" fmla="*/ 878983 h 4288665"/>
                <a:gd name="connsiteX1" fmla="*/ 485104 w 2191555"/>
                <a:gd name="connsiteY1" fmla="*/ 610673 h 4288665"/>
                <a:gd name="connsiteX2" fmla="*/ 463639 w 2191555"/>
                <a:gd name="connsiteY2" fmla="*/ 0 h 4288665"/>
                <a:gd name="connsiteX3" fmla="*/ 953037 w 2191555"/>
                <a:gd name="connsiteY3" fmla="*/ 12879 h 4288665"/>
                <a:gd name="connsiteX4" fmla="*/ 1068946 w 2191555"/>
                <a:gd name="connsiteY4" fmla="*/ 64394 h 4288665"/>
                <a:gd name="connsiteX5" fmla="*/ 1326524 w 2191555"/>
                <a:gd name="connsiteY5" fmla="*/ 425003 h 4288665"/>
                <a:gd name="connsiteX6" fmla="*/ 1326524 w 2191555"/>
                <a:gd name="connsiteY6" fmla="*/ 425003 h 4288665"/>
                <a:gd name="connsiteX7" fmla="*/ 1571223 w 2191555"/>
                <a:gd name="connsiteY7" fmla="*/ 682580 h 4288665"/>
                <a:gd name="connsiteX8" fmla="*/ 1841679 w 2191555"/>
                <a:gd name="connsiteY8" fmla="*/ 927279 h 4288665"/>
                <a:gd name="connsiteX9" fmla="*/ 2034862 w 2191555"/>
                <a:gd name="connsiteY9" fmla="*/ 1262130 h 4288665"/>
                <a:gd name="connsiteX10" fmla="*/ 2099256 w 2191555"/>
                <a:gd name="connsiteY10" fmla="*/ 1403797 h 4288665"/>
                <a:gd name="connsiteX11" fmla="*/ 2176530 w 2191555"/>
                <a:gd name="connsiteY11" fmla="*/ 1584102 h 4288665"/>
                <a:gd name="connsiteX12" fmla="*/ 2189408 w 2191555"/>
                <a:gd name="connsiteY12" fmla="*/ 1828800 h 4288665"/>
                <a:gd name="connsiteX13" fmla="*/ 2137893 w 2191555"/>
                <a:gd name="connsiteY13" fmla="*/ 2060620 h 4288665"/>
                <a:gd name="connsiteX14" fmla="*/ 2099256 w 2191555"/>
                <a:gd name="connsiteY14" fmla="*/ 2434107 h 4288665"/>
                <a:gd name="connsiteX15" fmla="*/ 2073499 w 2191555"/>
                <a:gd name="connsiteY15" fmla="*/ 2550017 h 4288665"/>
                <a:gd name="connsiteX16" fmla="*/ 1983346 w 2191555"/>
                <a:gd name="connsiteY16" fmla="*/ 2743200 h 4288665"/>
                <a:gd name="connsiteX17" fmla="*/ 1970468 w 2191555"/>
                <a:gd name="connsiteY17" fmla="*/ 2781837 h 4288665"/>
                <a:gd name="connsiteX18" fmla="*/ 1764406 w 2191555"/>
                <a:gd name="connsiteY18" fmla="*/ 3000778 h 4288665"/>
                <a:gd name="connsiteX19" fmla="*/ 1493949 w 2191555"/>
                <a:gd name="connsiteY19" fmla="*/ 3464417 h 4288665"/>
                <a:gd name="connsiteX20" fmla="*/ 1429555 w 2191555"/>
                <a:gd name="connsiteY20" fmla="*/ 3721994 h 4288665"/>
                <a:gd name="connsiteX21" fmla="*/ 1300766 w 2191555"/>
                <a:gd name="connsiteY21" fmla="*/ 3953814 h 4288665"/>
                <a:gd name="connsiteX22" fmla="*/ 1210614 w 2191555"/>
                <a:gd name="connsiteY22" fmla="*/ 4043966 h 4288665"/>
                <a:gd name="connsiteX23" fmla="*/ 1030310 w 2191555"/>
                <a:gd name="connsiteY23" fmla="*/ 4185634 h 4288665"/>
                <a:gd name="connsiteX24" fmla="*/ 824248 w 2191555"/>
                <a:gd name="connsiteY24" fmla="*/ 4250028 h 4288665"/>
                <a:gd name="connsiteX25" fmla="*/ 540913 w 2191555"/>
                <a:gd name="connsiteY25" fmla="*/ 4288665 h 4288665"/>
                <a:gd name="connsiteX26" fmla="*/ 296214 w 2191555"/>
                <a:gd name="connsiteY26" fmla="*/ 4275786 h 4288665"/>
                <a:gd name="connsiteX27" fmla="*/ 0 w 2191555"/>
                <a:gd name="connsiteY27" fmla="*/ 4121240 h 4288665"/>
                <a:gd name="connsiteX28" fmla="*/ 397099 w 2191555"/>
                <a:gd name="connsiteY28" fmla="*/ 4026794 h 4288665"/>
                <a:gd name="connsiteX29" fmla="*/ 500130 w 2191555"/>
                <a:gd name="connsiteY29" fmla="*/ 3923764 h 4288665"/>
                <a:gd name="connsiteX30" fmla="*/ 348803 w 2191555"/>
                <a:gd name="connsiteY30" fmla="*/ 3613597 h 4288665"/>
                <a:gd name="connsiteX31" fmla="*/ 400318 w 2191555"/>
                <a:gd name="connsiteY31" fmla="*/ 3113468 h 4288665"/>
                <a:gd name="connsiteX32" fmla="*/ 577403 w 2191555"/>
                <a:gd name="connsiteY32" fmla="*/ 2688465 h 4288665"/>
                <a:gd name="connsiteX33" fmla="*/ 487251 w 2191555"/>
                <a:gd name="connsiteY33" fmla="*/ 2266682 h 4288665"/>
                <a:gd name="connsiteX34" fmla="*/ 714777 w 2191555"/>
                <a:gd name="connsiteY34" fmla="*/ 1996225 h 4288665"/>
                <a:gd name="connsiteX35" fmla="*/ 1044262 w 2191555"/>
                <a:gd name="connsiteY35" fmla="*/ 1661375 h 4288665"/>
                <a:gd name="connsiteX36" fmla="*/ 714777 w 2191555"/>
                <a:gd name="connsiteY36" fmla="*/ 1339403 h 4288665"/>
                <a:gd name="connsiteX37" fmla="*/ 730876 w 2191555"/>
                <a:gd name="connsiteY37" fmla="*/ 1171978 h 4288665"/>
                <a:gd name="connsiteX38" fmla="*/ 759854 w 2191555"/>
                <a:gd name="connsiteY38" fmla="*/ 878983 h 4288665"/>
                <a:gd name="connsiteX0" fmla="*/ 487609 w 1919310"/>
                <a:gd name="connsiteY0" fmla="*/ 878983 h 4288665"/>
                <a:gd name="connsiteX1" fmla="*/ 212859 w 1919310"/>
                <a:gd name="connsiteY1" fmla="*/ 610673 h 4288665"/>
                <a:gd name="connsiteX2" fmla="*/ 191394 w 1919310"/>
                <a:gd name="connsiteY2" fmla="*/ 0 h 4288665"/>
                <a:gd name="connsiteX3" fmla="*/ 680792 w 1919310"/>
                <a:gd name="connsiteY3" fmla="*/ 12879 h 4288665"/>
                <a:gd name="connsiteX4" fmla="*/ 796701 w 1919310"/>
                <a:gd name="connsiteY4" fmla="*/ 64394 h 4288665"/>
                <a:gd name="connsiteX5" fmla="*/ 1054279 w 1919310"/>
                <a:gd name="connsiteY5" fmla="*/ 425003 h 4288665"/>
                <a:gd name="connsiteX6" fmla="*/ 1054279 w 1919310"/>
                <a:gd name="connsiteY6" fmla="*/ 425003 h 4288665"/>
                <a:gd name="connsiteX7" fmla="*/ 1298978 w 1919310"/>
                <a:gd name="connsiteY7" fmla="*/ 682580 h 4288665"/>
                <a:gd name="connsiteX8" fmla="*/ 1569434 w 1919310"/>
                <a:gd name="connsiteY8" fmla="*/ 927279 h 4288665"/>
                <a:gd name="connsiteX9" fmla="*/ 1762617 w 1919310"/>
                <a:gd name="connsiteY9" fmla="*/ 1262130 h 4288665"/>
                <a:gd name="connsiteX10" fmla="*/ 1827011 w 1919310"/>
                <a:gd name="connsiteY10" fmla="*/ 1403797 h 4288665"/>
                <a:gd name="connsiteX11" fmla="*/ 1904285 w 1919310"/>
                <a:gd name="connsiteY11" fmla="*/ 1584102 h 4288665"/>
                <a:gd name="connsiteX12" fmla="*/ 1917163 w 1919310"/>
                <a:gd name="connsiteY12" fmla="*/ 1828800 h 4288665"/>
                <a:gd name="connsiteX13" fmla="*/ 1865648 w 1919310"/>
                <a:gd name="connsiteY13" fmla="*/ 2060620 h 4288665"/>
                <a:gd name="connsiteX14" fmla="*/ 1827011 w 1919310"/>
                <a:gd name="connsiteY14" fmla="*/ 2434107 h 4288665"/>
                <a:gd name="connsiteX15" fmla="*/ 1801254 w 1919310"/>
                <a:gd name="connsiteY15" fmla="*/ 2550017 h 4288665"/>
                <a:gd name="connsiteX16" fmla="*/ 1711101 w 1919310"/>
                <a:gd name="connsiteY16" fmla="*/ 2743200 h 4288665"/>
                <a:gd name="connsiteX17" fmla="*/ 1698223 w 1919310"/>
                <a:gd name="connsiteY17" fmla="*/ 2781837 h 4288665"/>
                <a:gd name="connsiteX18" fmla="*/ 1492161 w 1919310"/>
                <a:gd name="connsiteY18" fmla="*/ 3000778 h 4288665"/>
                <a:gd name="connsiteX19" fmla="*/ 1221704 w 1919310"/>
                <a:gd name="connsiteY19" fmla="*/ 3464417 h 4288665"/>
                <a:gd name="connsiteX20" fmla="*/ 1157310 w 1919310"/>
                <a:gd name="connsiteY20" fmla="*/ 3721994 h 4288665"/>
                <a:gd name="connsiteX21" fmla="*/ 1028521 w 1919310"/>
                <a:gd name="connsiteY21" fmla="*/ 3953814 h 4288665"/>
                <a:gd name="connsiteX22" fmla="*/ 938369 w 1919310"/>
                <a:gd name="connsiteY22" fmla="*/ 4043966 h 4288665"/>
                <a:gd name="connsiteX23" fmla="*/ 758065 w 1919310"/>
                <a:gd name="connsiteY23" fmla="*/ 4185634 h 4288665"/>
                <a:gd name="connsiteX24" fmla="*/ 552003 w 1919310"/>
                <a:gd name="connsiteY24" fmla="*/ 4250028 h 4288665"/>
                <a:gd name="connsiteX25" fmla="*/ 268668 w 1919310"/>
                <a:gd name="connsiteY25" fmla="*/ 4288665 h 4288665"/>
                <a:gd name="connsiteX26" fmla="*/ 23969 w 1919310"/>
                <a:gd name="connsiteY26" fmla="*/ 4275786 h 4288665"/>
                <a:gd name="connsiteX27" fmla="*/ 124854 w 1919310"/>
                <a:gd name="connsiteY27" fmla="*/ 4026794 h 4288665"/>
                <a:gd name="connsiteX28" fmla="*/ 227885 w 1919310"/>
                <a:gd name="connsiteY28" fmla="*/ 3923764 h 4288665"/>
                <a:gd name="connsiteX29" fmla="*/ 76558 w 1919310"/>
                <a:gd name="connsiteY29" fmla="*/ 3613597 h 4288665"/>
                <a:gd name="connsiteX30" fmla="*/ 128073 w 1919310"/>
                <a:gd name="connsiteY30" fmla="*/ 3113468 h 4288665"/>
                <a:gd name="connsiteX31" fmla="*/ 305158 w 1919310"/>
                <a:gd name="connsiteY31" fmla="*/ 2688465 h 4288665"/>
                <a:gd name="connsiteX32" fmla="*/ 215006 w 1919310"/>
                <a:gd name="connsiteY32" fmla="*/ 2266682 h 4288665"/>
                <a:gd name="connsiteX33" fmla="*/ 442532 w 1919310"/>
                <a:gd name="connsiteY33" fmla="*/ 1996225 h 4288665"/>
                <a:gd name="connsiteX34" fmla="*/ 772017 w 1919310"/>
                <a:gd name="connsiteY34" fmla="*/ 1661375 h 4288665"/>
                <a:gd name="connsiteX35" fmla="*/ 442532 w 1919310"/>
                <a:gd name="connsiteY35" fmla="*/ 1339403 h 4288665"/>
                <a:gd name="connsiteX36" fmla="*/ 458631 w 1919310"/>
                <a:gd name="connsiteY36" fmla="*/ 1171978 h 4288665"/>
                <a:gd name="connsiteX37" fmla="*/ 487609 w 1919310"/>
                <a:gd name="connsiteY37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41459 w 1902138"/>
                <a:gd name="connsiteY35" fmla="*/ 1171978 h 4288665"/>
                <a:gd name="connsiteX36" fmla="*/ 470437 w 1902138"/>
                <a:gd name="connsiteY36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1037107 w 1902138"/>
                <a:gd name="connsiteY6" fmla="*/ 425003 h 4288665"/>
                <a:gd name="connsiteX7" fmla="*/ 1037107 w 1902138"/>
                <a:gd name="connsiteY7" fmla="*/ 425003 h 4288665"/>
                <a:gd name="connsiteX8" fmla="*/ 1281806 w 1902138"/>
                <a:gd name="connsiteY8" fmla="*/ 682580 h 4288665"/>
                <a:gd name="connsiteX9" fmla="*/ 1552262 w 1902138"/>
                <a:gd name="connsiteY9" fmla="*/ 927279 h 4288665"/>
                <a:gd name="connsiteX10" fmla="*/ 1745445 w 1902138"/>
                <a:gd name="connsiteY10" fmla="*/ 1262130 h 4288665"/>
                <a:gd name="connsiteX11" fmla="*/ 1809839 w 1902138"/>
                <a:gd name="connsiteY11" fmla="*/ 1403797 h 4288665"/>
                <a:gd name="connsiteX12" fmla="*/ 1887113 w 1902138"/>
                <a:gd name="connsiteY12" fmla="*/ 1584102 h 4288665"/>
                <a:gd name="connsiteX13" fmla="*/ 1899991 w 1902138"/>
                <a:gd name="connsiteY13" fmla="*/ 1828800 h 4288665"/>
                <a:gd name="connsiteX14" fmla="*/ 1848476 w 1902138"/>
                <a:gd name="connsiteY14" fmla="*/ 2060620 h 4288665"/>
                <a:gd name="connsiteX15" fmla="*/ 1809839 w 1902138"/>
                <a:gd name="connsiteY15" fmla="*/ 2434107 h 4288665"/>
                <a:gd name="connsiteX16" fmla="*/ 1784082 w 1902138"/>
                <a:gd name="connsiteY16" fmla="*/ 2550017 h 4288665"/>
                <a:gd name="connsiteX17" fmla="*/ 1693929 w 1902138"/>
                <a:gd name="connsiteY17" fmla="*/ 2743200 h 4288665"/>
                <a:gd name="connsiteX18" fmla="*/ 1681051 w 1902138"/>
                <a:gd name="connsiteY18" fmla="*/ 2781837 h 4288665"/>
                <a:gd name="connsiteX19" fmla="*/ 1474989 w 1902138"/>
                <a:gd name="connsiteY19" fmla="*/ 3000778 h 4288665"/>
                <a:gd name="connsiteX20" fmla="*/ 1204532 w 1902138"/>
                <a:gd name="connsiteY20" fmla="*/ 3464417 h 4288665"/>
                <a:gd name="connsiteX21" fmla="*/ 1140138 w 1902138"/>
                <a:gd name="connsiteY21" fmla="*/ 3721994 h 4288665"/>
                <a:gd name="connsiteX22" fmla="*/ 1011349 w 1902138"/>
                <a:gd name="connsiteY22" fmla="*/ 3953814 h 4288665"/>
                <a:gd name="connsiteX23" fmla="*/ 921197 w 1902138"/>
                <a:gd name="connsiteY23" fmla="*/ 4043966 h 4288665"/>
                <a:gd name="connsiteX24" fmla="*/ 740893 w 1902138"/>
                <a:gd name="connsiteY24" fmla="*/ 4185634 h 4288665"/>
                <a:gd name="connsiteX25" fmla="*/ 534831 w 1902138"/>
                <a:gd name="connsiteY25" fmla="*/ 4250028 h 4288665"/>
                <a:gd name="connsiteX26" fmla="*/ 251496 w 1902138"/>
                <a:gd name="connsiteY26" fmla="*/ 4288665 h 4288665"/>
                <a:gd name="connsiteX27" fmla="*/ 6797 w 1902138"/>
                <a:gd name="connsiteY27" fmla="*/ 4275786 h 4288665"/>
                <a:gd name="connsiteX28" fmla="*/ 210713 w 1902138"/>
                <a:gd name="connsiteY28" fmla="*/ 3923764 h 4288665"/>
                <a:gd name="connsiteX29" fmla="*/ 59386 w 1902138"/>
                <a:gd name="connsiteY29" fmla="*/ 3613597 h 4288665"/>
                <a:gd name="connsiteX30" fmla="*/ 110901 w 1902138"/>
                <a:gd name="connsiteY30" fmla="*/ 3113468 h 4288665"/>
                <a:gd name="connsiteX31" fmla="*/ 287986 w 1902138"/>
                <a:gd name="connsiteY31" fmla="*/ 2688465 h 4288665"/>
                <a:gd name="connsiteX32" fmla="*/ 197834 w 1902138"/>
                <a:gd name="connsiteY32" fmla="*/ 2266682 h 4288665"/>
                <a:gd name="connsiteX33" fmla="*/ 425360 w 1902138"/>
                <a:gd name="connsiteY33" fmla="*/ 1996225 h 4288665"/>
                <a:gd name="connsiteX34" fmla="*/ 754845 w 1902138"/>
                <a:gd name="connsiteY34" fmla="*/ 1661375 h 4288665"/>
                <a:gd name="connsiteX35" fmla="*/ 425360 w 1902138"/>
                <a:gd name="connsiteY35" fmla="*/ 1339403 h 4288665"/>
                <a:gd name="connsiteX36" fmla="*/ 470437 w 1902138"/>
                <a:gd name="connsiteY36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1037107 w 1902138"/>
                <a:gd name="connsiteY6" fmla="*/ 425003 h 4288665"/>
                <a:gd name="connsiteX7" fmla="*/ 579907 w 1902138"/>
                <a:gd name="connsiteY7" fmla="*/ 653603 h 4288665"/>
                <a:gd name="connsiteX8" fmla="*/ 1281806 w 1902138"/>
                <a:gd name="connsiteY8" fmla="*/ 682580 h 4288665"/>
                <a:gd name="connsiteX9" fmla="*/ 1552262 w 1902138"/>
                <a:gd name="connsiteY9" fmla="*/ 927279 h 4288665"/>
                <a:gd name="connsiteX10" fmla="*/ 1745445 w 1902138"/>
                <a:gd name="connsiteY10" fmla="*/ 1262130 h 4288665"/>
                <a:gd name="connsiteX11" fmla="*/ 1809839 w 1902138"/>
                <a:gd name="connsiteY11" fmla="*/ 1403797 h 4288665"/>
                <a:gd name="connsiteX12" fmla="*/ 1887113 w 1902138"/>
                <a:gd name="connsiteY12" fmla="*/ 1584102 h 4288665"/>
                <a:gd name="connsiteX13" fmla="*/ 1899991 w 1902138"/>
                <a:gd name="connsiteY13" fmla="*/ 1828800 h 4288665"/>
                <a:gd name="connsiteX14" fmla="*/ 1848476 w 1902138"/>
                <a:gd name="connsiteY14" fmla="*/ 2060620 h 4288665"/>
                <a:gd name="connsiteX15" fmla="*/ 1809839 w 1902138"/>
                <a:gd name="connsiteY15" fmla="*/ 2434107 h 4288665"/>
                <a:gd name="connsiteX16" fmla="*/ 1784082 w 1902138"/>
                <a:gd name="connsiteY16" fmla="*/ 2550017 h 4288665"/>
                <a:gd name="connsiteX17" fmla="*/ 1693929 w 1902138"/>
                <a:gd name="connsiteY17" fmla="*/ 2743200 h 4288665"/>
                <a:gd name="connsiteX18" fmla="*/ 1681051 w 1902138"/>
                <a:gd name="connsiteY18" fmla="*/ 2781837 h 4288665"/>
                <a:gd name="connsiteX19" fmla="*/ 1474989 w 1902138"/>
                <a:gd name="connsiteY19" fmla="*/ 3000778 h 4288665"/>
                <a:gd name="connsiteX20" fmla="*/ 1204532 w 1902138"/>
                <a:gd name="connsiteY20" fmla="*/ 3464417 h 4288665"/>
                <a:gd name="connsiteX21" fmla="*/ 1140138 w 1902138"/>
                <a:gd name="connsiteY21" fmla="*/ 3721994 h 4288665"/>
                <a:gd name="connsiteX22" fmla="*/ 1011349 w 1902138"/>
                <a:gd name="connsiteY22" fmla="*/ 3953814 h 4288665"/>
                <a:gd name="connsiteX23" fmla="*/ 921197 w 1902138"/>
                <a:gd name="connsiteY23" fmla="*/ 4043966 h 4288665"/>
                <a:gd name="connsiteX24" fmla="*/ 740893 w 1902138"/>
                <a:gd name="connsiteY24" fmla="*/ 4185634 h 4288665"/>
                <a:gd name="connsiteX25" fmla="*/ 534831 w 1902138"/>
                <a:gd name="connsiteY25" fmla="*/ 4250028 h 4288665"/>
                <a:gd name="connsiteX26" fmla="*/ 251496 w 1902138"/>
                <a:gd name="connsiteY26" fmla="*/ 4288665 h 4288665"/>
                <a:gd name="connsiteX27" fmla="*/ 6797 w 1902138"/>
                <a:gd name="connsiteY27" fmla="*/ 4275786 h 4288665"/>
                <a:gd name="connsiteX28" fmla="*/ 210713 w 1902138"/>
                <a:gd name="connsiteY28" fmla="*/ 3923764 h 4288665"/>
                <a:gd name="connsiteX29" fmla="*/ 59386 w 1902138"/>
                <a:gd name="connsiteY29" fmla="*/ 3613597 h 4288665"/>
                <a:gd name="connsiteX30" fmla="*/ 110901 w 1902138"/>
                <a:gd name="connsiteY30" fmla="*/ 3113468 h 4288665"/>
                <a:gd name="connsiteX31" fmla="*/ 287986 w 1902138"/>
                <a:gd name="connsiteY31" fmla="*/ 2688465 h 4288665"/>
                <a:gd name="connsiteX32" fmla="*/ 197834 w 1902138"/>
                <a:gd name="connsiteY32" fmla="*/ 2266682 h 4288665"/>
                <a:gd name="connsiteX33" fmla="*/ 425360 w 1902138"/>
                <a:gd name="connsiteY33" fmla="*/ 1996225 h 4288665"/>
                <a:gd name="connsiteX34" fmla="*/ 754845 w 1902138"/>
                <a:gd name="connsiteY34" fmla="*/ 1661375 h 4288665"/>
                <a:gd name="connsiteX35" fmla="*/ 425360 w 1902138"/>
                <a:gd name="connsiteY35" fmla="*/ 1339403 h 4288665"/>
                <a:gd name="connsiteX36" fmla="*/ 470437 w 1902138"/>
                <a:gd name="connsiteY36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579907 w 1902138"/>
                <a:gd name="connsiteY6" fmla="*/ 6536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579907 w 1902138"/>
                <a:gd name="connsiteY6" fmla="*/ 653603 h 4288665"/>
                <a:gd name="connsiteX7" fmla="*/ 672206 w 1902138"/>
                <a:gd name="connsiteY7" fmla="*/ 9111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579907 w 1902138"/>
                <a:gd name="connsiteY6" fmla="*/ 653603 h 4288665"/>
                <a:gd name="connsiteX7" fmla="*/ 672206 w 1902138"/>
                <a:gd name="connsiteY7" fmla="*/ 911180 h 4288665"/>
                <a:gd name="connsiteX8" fmla="*/ 1552262 w 1902138"/>
                <a:gd name="connsiteY8" fmla="*/ 927279 h 4288665"/>
                <a:gd name="connsiteX9" fmla="*/ 640724 w 1902138"/>
                <a:gd name="connsiteY9" fmla="*/ 1164465 h 4288665"/>
                <a:gd name="connsiteX10" fmla="*/ 1745445 w 1902138"/>
                <a:gd name="connsiteY10" fmla="*/ 1262130 h 4288665"/>
                <a:gd name="connsiteX11" fmla="*/ 1809839 w 1902138"/>
                <a:gd name="connsiteY11" fmla="*/ 1403797 h 4288665"/>
                <a:gd name="connsiteX12" fmla="*/ 1887113 w 1902138"/>
                <a:gd name="connsiteY12" fmla="*/ 1584102 h 4288665"/>
                <a:gd name="connsiteX13" fmla="*/ 1899991 w 1902138"/>
                <a:gd name="connsiteY13" fmla="*/ 1828800 h 4288665"/>
                <a:gd name="connsiteX14" fmla="*/ 1848476 w 1902138"/>
                <a:gd name="connsiteY14" fmla="*/ 2060620 h 4288665"/>
                <a:gd name="connsiteX15" fmla="*/ 1809839 w 1902138"/>
                <a:gd name="connsiteY15" fmla="*/ 2434107 h 4288665"/>
                <a:gd name="connsiteX16" fmla="*/ 1784082 w 1902138"/>
                <a:gd name="connsiteY16" fmla="*/ 2550017 h 4288665"/>
                <a:gd name="connsiteX17" fmla="*/ 1693929 w 1902138"/>
                <a:gd name="connsiteY17" fmla="*/ 2743200 h 4288665"/>
                <a:gd name="connsiteX18" fmla="*/ 1681051 w 1902138"/>
                <a:gd name="connsiteY18" fmla="*/ 2781837 h 4288665"/>
                <a:gd name="connsiteX19" fmla="*/ 1474989 w 1902138"/>
                <a:gd name="connsiteY19" fmla="*/ 3000778 h 4288665"/>
                <a:gd name="connsiteX20" fmla="*/ 1204532 w 1902138"/>
                <a:gd name="connsiteY20" fmla="*/ 3464417 h 4288665"/>
                <a:gd name="connsiteX21" fmla="*/ 1140138 w 1902138"/>
                <a:gd name="connsiteY21" fmla="*/ 3721994 h 4288665"/>
                <a:gd name="connsiteX22" fmla="*/ 1011349 w 1902138"/>
                <a:gd name="connsiteY22" fmla="*/ 3953814 h 4288665"/>
                <a:gd name="connsiteX23" fmla="*/ 921197 w 1902138"/>
                <a:gd name="connsiteY23" fmla="*/ 4043966 h 4288665"/>
                <a:gd name="connsiteX24" fmla="*/ 740893 w 1902138"/>
                <a:gd name="connsiteY24" fmla="*/ 4185634 h 4288665"/>
                <a:gd name="connsiteX25" fmla="*/ 534831 w 1902138"/>
                <a:gd name="connsiteY25" fmla="*/ 4250028 h 4288665"/>
                <a:gd name="connsiteX26" fmla="*/ 251496 w 1902138"/>
                <a:gd name="connsiteY26" fmla="*/ 4288665 h 4288665"/>
                <a:gd name="connsiteX27" fmla="*/ 6797 w 1902138"/>
                <a:gd name="connsiteY27" fmla="*/ 4275786 h 4288665"/>
                <a:gd name="connsiteX28" fmla="*/ 210713 w 1902138"/>
                <a:gd name="connsiteY28" fmla="*/ 3923764 h 4288665"/>
                <a:gd name="connsiteX29" fmla="*/ 59386 w 1902138"/>
                <a:gd name="connsiteY29" fmla="*/ 3613597 h 4288665"/>
                <a:gd name="connsiteX30" fmla="*/ 110901 w 1902138"/>
                <a:gd name="connsiteY30" fmla="*/ 3113468 h 4288665"/>
                <a:gd name="connsiteX31" fmla="*/ 287986 w 1902138"/>
                <a:gd name="connsiteY31" fmla="*/ 2688465 h 4288665"/>
                <a:gd name="connsiteX32" fmla="*/ 197834 w 1902138"/>
                <a:gd name="connsiteY32" fmla="*/ 2266682 h 4288665"/>
                <a:gd name="connsiteX33" fmla="*/ 425360 w 1902138"/>
                <a:gd name="connsiteY33" fmla="*/ 1996225 h 4288665"/>
                <a:gd name="connsiteX34" fmla="*/ 754845 w 1902138"/>
                <a:gd name="connsiteY34" fmla="*/ 1661375 h 4288665"/>
                <a:gd name="connsiteX35" fmla="*/ 425360 w 1902138"/>
                <a:gd name="connsiteY35" fmla="*/ 1339403 h 4288665"/>
                <a:gd name="connsiteX36" fmla="*/ 470437 w 1902138"/>
                <a:gd name="connsiteY36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579907 w 1902138"/>
                <a:gd name="connsiteY6" fmla="*/ 653603 h 4288665"/>
                <a:gd name="connsiteX7" fmla="*/ 672206 w 1902138"/>
                <a:gd name="connsiteY7" fmla="*/ 911180 h 4288665"/>
                <a:gd name="connsiteX8" fmla="*/ 640724 w 1902138"/>
                <a:gd name="connsiteY8" fmla="*/ 1164465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579907 w 1902138"/>
                <a:gd name="connsiteY6" fmla="*/ 653603 h 4288665"/>
                <a:gd name="connsiteX7" fmla="*/ 672206 w 1902138"/>
                <a:gd name="connsiteY7" fmla="*/ 911180 h 4288665"/>
                <a:gd name="connsiteX8" fmla="*/ 640724 w 1902138"/>
                <a:gd name="connsiteY8" fmla="*/ 1164465 h 4288665"/>
                <a:gd name="connsiteX9" fmla="*/ 754845 w 1902138"/>
                <a:gd name="connsiteY9" fmla="*/ 14145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579907 w 1902138"/>
                <a:gd name="connsiteY6" fmla="*/ 653603 h 4288665"/>
                <a:gd name="connsiteX7" fmla="*/ 672206 w 1902138"/>
                <a:gd name="connsiteY7" fmla="*/ 911180 h 4288665"/>
                <a:gd name="connsiteX8" fmla="*/ 640724 w 1902138"/>
                <a:gd name="connsiteY8" fmla="*/ 1164465 h 4288665"/>
                <a:gd name="connsiteX9" fmla="*/ 754845 w 1902138"/>
                <a:gd name="connsiteY9" fmla="*/ 1414530 h 4288665"/>
                <a:gd name="connsiteX10" fmla="*/ 895439 w 1902138"/>
                <a:gd name="connsiteY10" fmla="*/ 16323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7"/>
                <a:gd name="connsiteY0" fmla="*/ 878983 h 4288665"/>
                <a:gd name="connsiteX1" fmla="*/ 195687 w 1902137"/>
                <a:gd name="connsiteY1" fmla="*/ 610673 h 4288665"/>
                <a:gd name="connsiteX2" fmla="*/ 174222 w 1902137"/>
                <a:gd name="connsiteY2" fmla="*/ 0 h 4288665"/>
                <a:gd name="connsiteX3" fmla="*/ 663620 w 1902137"/>
                <a:gd name="connsiteY3" fmla="*/ 12879 h 4288665"/>
                <a:gd name="connsiteX4" fmla="*/ 779529 w 1902137"/>
                <a:gd name="connsiteY4" fmla="*/ 64394 h 4288665"/>
                <a:gd name="connsiteX5" fmla="*/ 579549 w 1902137"/>
                <a:gd name="connsiteY5" fmla="*/ 377780 h 4288665"/>
                <a:gd name="connsiteX6" fmla="*/ 579907 w 1902137"/>
                <a:gd name="connsiteY6" fmla="*/ 653603 h 4288665"/>
                <a:gd name="connsiteX7" fmla="*/ 672206 w 1902137"/>
                <a:gd name="connsiteY7" fmla="*/ 911180 h 4288665"/>
                <a:gd name="connsiteX8" fmla="*/ 640724 w 1902137"/>
                <a:gd name="connsiteY8" fmla="*/ 1164465 h 4288665"/>
                <a:gd name="connsiteX9" fmla="*/ 754845 w 1902137"/>
                <a:gd name="connsiteY9" fmla="*/ 1414530 h 4288665"/>
                <a:gd name="connsiteX10" fmla="*/ 895439 w 1902137"/>
                <a:gd name="connsiteY10" fmla="*/ 1632397 h 4288665"/>
                <a:gd name="connsiteX11" fmla="*/ 820313 w 1902137"/>
                <a:gd name="connsiteY11" fmla="*/ 1812702 h 4288665"/>
                <a:gd name="connsiteX12" fmla="*/ 1899991 w 1902137"/>
                <a:gd name="connsiteY12" fmla="*/ 1828800 h 4288665"/>
                <a:gd name="connsiteX13" fmla="*/ 1848476 w 1902137"/>
                <a:gd name="connsiteY13" fmla="*/ 2060620 h 4288665"/>
                <a:gd name="connsiteX14" fmla="*/ 1809839 w 1902137"/>
                <a:gd name="connsiteY14" fmla="*/ 2434107 h 4288665"/>
                <a:gd name="connsiteX15" fmla="*/ 1784082 w 1902137"/>
                <a:gd name="connsiteY15" fmla="*/ 2550017 h 4288665"/>
                <a:gd name="connsiteX16" fmla="*/ 1693929 w 1902137"/>
                <a:gd name="connsiteY16" fmla="*/ 2743200 h 4288665"/>
                <a:gd name="connsiteX17" fmla="*/ 1681051 w 1902137"/>
                <a:gd name="connsiteY17" fmla="*/ 2781837 h 4288665"/>
                <a:gd name="connsiteX18" fmla="*/ 1474989 w 1902137"/>
                <a:gd name="connsiteY18" fmla="*/ 3000778 h 4288665"/>
                <a:gd name="connsiteX19" fmla="*/ 1204532 w 1902137"/>
                <a:gd name="connsiteY19" fmla="*/ 3464417 h 4288665"/>
                <a:gd name="connsiteX20" fmla="*/ 1140138 w 1902137"/>
                <a:gd name="connsiteY20" fmla="*/ 3721994 h 4288665"/>
                <a:gd name="connsiteX21" fmla="*/ 1011349 w 1902137"/>
                <a:gd name="connsiteY21" fmla="*/ 3953814 h 4288665"/>
                <a:gd name="connsiteX22" fmla="*/ 921197 w 1902137"/>
                <a:gd name="connsiteY22" fmla="*/ 4043966 h 4288665"/>
                <a:gd name="connsiteX23" fmla="*/ 740893 w 1902137"/>
                <a:gd name="connsiteY23" fmla="*/ 4185634 h 4288665"/>
                <a:gd name="connsiteX24" fmla="*/ 534831 w 1902137"/>
                <a:gd name="connsiteY24" fmla="*/ 4250028 h 4288665"/>
                <a:gd name="connsiteX25" fmla="*/ 251496 w 1902137"/>
                <a:gd name="connsiteY25" fmla="*/ 4288665 h 4288665"/>
                <a:gd name="connsiteX26" fmla="*/ 6797 w 1902137"/>
                <a:gd name="connsiteY26" fmla="*/ 4275786 h 4288665"/>
                <a:gd name="connsiteX27" fmla="*/ 210713 w 1902137"/>
                <a:gd name="connsiteY27" fmla="*/ 3923764 h 4288665"/>
                <a:gd name="connsiteX28" fmla="*/ 59386 w 1902137"/>
                <a:gd name="connsiteY28" fmla="*/ 3613597 h 4288665"/>
                <a:gd name="connsiteX29" fmla="*/ 110901 w 1902137"/>
                <a:gd name="connsiteY29" fmla="*/ 3113468 h 4288665"/>
                <a:gd name="connsiteX30" fmla="*/ 287986 w 1902137"/>
                <a:gd name="connsiteY30" fmla="*/ 2688465 h 4288665"/>
                <a:gd name="connsiteX31" fmla="*/ 197834 w 1902137"/>
                <a:gd name="connsiteY31" fmla="*/ 2266682 h 4288665"/>
                <a:gd name="connsiteX32" fmla="*/ 425360 w 1902137"/>
                <a:gd name="connsiteY32" fmla="*/ 1996225 h 4288665"/>
                <a:gd name="connsiteX33" fmla="*/ 754845 w 1902137"/>
                <a:gd name="connsiteY33" fmla="*/ 1661375 h 4288665"/>
                <a:gd name="connsiteX34" fmla="*/ 425360 w 1902137"/>
                <a:gd name="connsiteY34" fmla="*/ 1339403 h 4288665"/>
                <a:gd name="connsiteX35" fmla="*/ 470437 w 1902137"/>
                <a:gd name="connsiteY35" fmla="*/ 878983 h 4288665"/>
                <a:gd name="connsiteX0" fmla="*/ 470437 w 1863501"/>
                <a:gd name="connsiteY0" fmla="*/ 878983 h 4288665"/>
                <a:gd name="connsiteX1" fmla="*/ 195687 w 1863501"/>
                <a:gd name="connsiteY1" fmla="*/ 610673 h 4288665"/>
                <a:gd name="connsiteX2" fmla="*/ 174222 w 1863501"/>
                <a:gd name="connsiteY2" fmla="*/ 0 h 4288665"/>
                <a:gd name="connsiteX3" fmla="*/ 663620 w 1863501"/>
                <a:gd name="connsiteY3" fmla="*/ 12879 h 4288665"/>
                <a:gd name="connsiteX4" fmla="*/ 779529 w 1863501"/>
                <a:gd name="connsiteY4" fmla="*/ 64394 h 4288665"/>
                <a:gd name="connsiteX5" fmla="*/ 579549 w 1863501"/>
                <a:gd name="connsiteY5" fmla="*/ 377780 h 4288665"/>
                <a:gd name="connsiteX6" fmla="*/ 579907 w 1863501"/>
                <a:gd name="connsiteY6" fmla="*/ 653603 h 4288665"/>
                <a:gd name="connsiteX7" fmla="*/ 672206 w 1863501"/>
                <a:gd name="connsiteY7" fmla="*/ 911180 h 4288665"/>
                <a:gd name="connsiteX8" fmla="*/ 640724 w 1863501"/>
                <a:gd name="connsiteY8" fmla="*/ 1164465 h 4288665"/>
                <a:gd name="connsiteX9" fmla="*/ 754845 w 1863501"/>
                <a:gd name="connsiteY9" fmla="*/ 1414530 h 4288665"/>
                <a:gd name="connsiteX10" fmla="*/ 895439 w 1863501"/>
                <a:gd name="connsiteY10" fmla="*/ 1632397 h 4288665"/>
                <a:gd name="connsiteX11" fmla="*/ 820313 w 1863501"/>
                <a:gd name="connsiteY11" fmla="*/ 1812702 h 4288665"/>
                <a:gd name="connsiteX12" fmla="*/ 604591 w 1863501"/>
                <a:gd name="connsiteY12" fmla="*/ 2133600 h 4288665"/>
                <a:gd name="connsiteX13" fmla="*/ 1848476 w 1863501"/>
                <a:gd name="connsiteY13" fmla="*/ 2060620 h 4288665"/>
                <a:gd name="connsiteX14" fmla="*/ 1809839 w 1863501"/>
                <a:gd name="connsiteY14" fmla="*/ 2434107 h 4288665"/>
                <a:gd name="connsiteX15" fmla="*/ 1784082 w 1863501"/>
                <a:gd name="connsiteY15" fmla="*/ 2550017 h 4288665"/>
                <a:gd name="connsiteX16" fmla="*/ 1693929 w 1863501"/>
                <a:gd name="connsiteY16" fmla="*/ 2743200 h 4288665"/>
                <a:gd name="connsiteX17" fmla="*/ 1681051 w 1863501"/>
                <a:gd name="connsiteY17" fmla="*/ 2781837 h 4288665"/>
                <a:gd name="connsiteX18" fmla="*/ 1474989 w 1863501"/>
                <a:gd name="connsiteY18" fmla="*/ 3000778 h 4288665"/>
                <a:gd name="connsiteX19" fmla="*/ 1204532 w 1863501"/>
                <a:gd name="connsiteY19" fmla="*/ 3464417 h 4288665"/>
                <a:gd name="connsiteX20" fmla="*/ 1140138 w 1863501"/>
                <a:gd name="connsiteY20" fmla="*/ 3721994 h 4288665"/>
                <a:gd name="connsiteX21" fmla="*/ 1011349 w 1863501"/>
                <a:gd name="connsiteY21" fmla="*/ 3953814 h 4288665"/>
                <a:gd name="connsiteX22" fmla="*/ 921197 w 1863501"/>
                <a:gd name="connsiteY22" fmla="*/ 4043966 h 4288665"/>
                <a:gd name="connsiteX23" fmla="*/ 740893 w 1863501"/>
                <a:gd name="connsiteY23" fmla="*/ 4185634 h 4288665"/>
                <a:gd name="connsiteX24" fmla="*/ 534831 w 1863501"/>
                <a:gd name="connsiteY24" fmla="*/ 4250028 h 4288665"/>
                <a:gd name="connsiteX25" fmla="*/ 251496 w 1863501"/>
                <a:gd name="connsiteY25" fmla="*/ 4288665 h 4288665"/>
                <a:gd name="connsiteX26" fmla="*/ 6797 w 1863501"/>
                <a:gd name="connsiteY26" fmla="*/ 4275786 h 4288665"/>
                <a:gd name="connsiteX27" fmla="*/ 210713 w 1863501"/>
                <a:gd name="connsiteY27" fmla="*/ 3923764 h 4288665"/>
                <a:gd name="connsiteX28" fmla="*/ 59386 w 1863501"/>
                <a:gd name="connsiteY28" fmla="*/ 3613597 h 4288665"/>
                <a:gd name="connsiteX29" fmla="*/ 110901 w 1863501"/>
                <a:gd name="connsiteY29" fmla="*/ 3113468 h 4288665"/>
                <a:gd name="connsiteX30" fmla="*/ 287986 w 1863501"/>
                <a:gd name="connsiteY30" fmla="*/ 2688465 h 4288665"/>
                <a:gd name="connsiteX31" fmla="*/ 197834 w 1863501"/>
                <a:gd name="connsiteY31" fmla="*/ 2266682 h 4288665"/>
                <a:gd name="connsiteX32" fmla="*/ 425360 w 1863501"/>
                <a:gd name="connsiteY32" fmla="*/ 1996225 h 4288665"/>
                <a:gd name="connsiteX33" fmla="*/ 754845 w 1863501"/>
                <a:gd name="connsiteY33" fmla="*/ 1661375 h 4288665"/>
                <a:gd name="connsiteX34" fmla="*/ 425360 w 1863501"/>
                <a:gd name="connsiteY34" fmla="*/ 1339403 h 4288665"/>
                <a:gd name="connsiteX35" fmla="*/ 470437 w 1863501"/>
                <a:gd name="connsiteY35" fmla="*/ 878983 h 4288665"/>
                <a:gd name="connsiteX0" fmla="*/ 470437 w 1809839"/>
                <a:gd name="connsiteY0" fmla="*/ 878983 h 4288665"/>
                <a:gd name="connsiteX1" fmla="*/ 195687 w 1809839"/>
                <a:gd name="connsiteY1" fmla="*/ 610673 h 4288665"/>
                <a:gd name="connsiteX2" fmla="*/ 174222 w 1809839"/>
                <a:gd name="connsiteY2" fmla="*/ 0 h 4288665"/>
                <a:gd name="connsiteX3" fmla="*/ 663620 w 1809839"/>
                <a:gd name="connsiteY3" fmla="*/ 12879 h 4288665"/>
                <a:gd name="connsiteX4" fmla="*/ 779529 w 1809839"/>
                <a:gd name="connsiteY4" fmla="*/ 64394 h 4288665"/>
                <a:gd name="connsiteX5" fmla="*/ 579549 w 1809839"/>
                <a:gd name="connsiteY5" fmla="*/ 377780 h 4288665"/>
                <a:gd name="connsiteX6" fmla="*/ 579907 w 1809839"/>
                <a:gd name="connsiteY6" fmla="*/ 653603 h 4288665"/>
                <a:gd name="connsiteX7" fmla="*/ 672206 w 1809839"/>
                <a:gd name="connsiteY7" fmla="*/ 911180 h 4288665"/>
                <a:gd name="connsiteX8" fmla="*/ 640724 w 1809839"/>
                <a:gd name="connsiteY8" fmla="*/ 1164465 h 4288665"/>
                <a:gd name="connsiteX9" fmla="*/ 754845 w 1809839"/>
                <a:gd name="connsiteY9" fmla="*/ 1414530 h 4288665"/>
                <a:gd name="connsiteX10" fmla="*/ 895439 w 1809839"/>
                <a:gd name="connsiteY10" fmla="*/ 1632397 h 4288665"/>
                <a:gd name="connsiteX11" fmla="*/ 820313 w 1809839"/>
                <a:gd name="connsiteY11" fmla="*/ 1812702 h 4288665"/>
                <a:gd name="connsiteX12" fmla="*/ 604591 w 1809839"/>
                <a:gd name="connsiteY12" fmla="*/ 2133600 h 4288665"/>
                <a:gd name="connsiteX13" fmla="*/ 1809839 w 1809839"/>
                <a:gd name="connsiteY13" fmla="*/ 2434107 h 4288665"/>
                <a:gd name="connsiteX14" fmla="*/ 1784082 w 1809839"/>
                <a:gd name="connsiteY14" fmla="*/ 2550017 h 4288665"/>
                <a:gd name="connsiteX15" fmla="*/ 1693929 w 1809839"/>
                <a:gd name="connsiteY15" fmla="*/ 2743200 h 4288665"/>
                <a:gd name="connsiteX16" fmla="*/ 1681051 w 1809839"/>
                <a:gd name="connsiteY16" fmla="*/ 2781837 h 4288665"/>
                <a:gd name="connsiteX17" fmla="*/ 1474989 w 1809839"/>
                <a:gd name="connsiteY17" fmla="*/ 3000778 h 4288665"/>
                <a:gd name="connsiteX18" fmla="*/ 1204532 w 1809839"/>
                <a:gd name="connsiteY18" fmla="*/ 3464417 h 4288665"/>
                <a:gd name="connsiteX19" fmla="*/ 1140138 w 1809839"/>
                <a:gd name="connsiteY19" fmla="*/ 3721994 h 4288665"/>
                <a:gd name="connsiteX20" fmla="*/ 1011349 w 1809839"/>
                <a:gd name="connsiteY20" fmla="*/ 3953814 h 4288665"/>
                <a:gd name="connsiteX21" fmla="*/ 921197 w 1809839"/>
                <a:gd name="connsiteY21" fmla="*/ 4043966 h 4288665"/>
                <a:gd name="connsiteX22" fmla="*/ 740893 w 1809839"/>
                <a:gd name="connsiteY22" fmla="*/ 4185634 h 4288665"/>
                <a:gd name="connsiteX23" fmla="*/ 534831 w 1809839"/>
                <a:gd name="connsiteY23" fmla="*/ 4250028 h 4288665"/>
                <a:gd name="connsiteX24" fmla="*/ 251496 w 1809839"/>
                <a:gd name="connsiteY24" fmla="*/ 4288665 h 4288665"/>
                <a:gd name="connsiteX25" fmla="*/ 6797 w 1809839"/>
                <a:gd name="connsiteY25" fmla="*/ 4275786 h 4288665"/>
                <a:gd name="connsiteX26" fmla="*/ 210713 w 1809839"/>
                <a:gd name="connsiteY26" fmla="*/ 3923764 h 4288665"/>
                <a:gd name="connsiteX27" fmla="*/ 59386 w 1809839"/>
                <a:gd name="connsiteY27" fmla="*/ 3613597 h 4288665"/>
                <a:gd name="connsiteX28" fmla="*/ 110901 w 1809839"/>
                <a:gd name="connsiteY28" fmla="*/ 3113468 h 4288665"/>
                <a:gd name="connsiteX29" fmla="*/ 287986 w 1809839"/>
                <a:gd name="connsiteY29" fmla="*/ 2688465 h 4288665"/>
                <a:gd name="connsiteX30" fmla="*/ 197834 w 1809839"/>
                <a:gd name="connsiteY30" fmla="*/ 2266682 h 4288665"/>
                <a:gd name="connsiteX31" fmla="*/ 425360 w 1809839"/>
                <a:gd name="connsiteY31" fmla="*/ 1996225 h 4288665"/>
                <a:gd name="connsiteX32" fmla="*/ 754845 w 1809839"/>
                <a:gd name="connsiteY32" fmla="*/ 1661375 h 4288665"/>
                <a:gd name="connsiteX33" fmla="*/ 425360 w 1809839"/>
                <a:gd name="connsiteY33" fmla="*/ 1339403 h 4288665"/>
                <a:gd name="connsiteX34" fmla="*/ 470437 w 1809839"/>
                <a:gd name="connsiteY34" fmla="*/ 878983 h 4288665"/>
                <a:gd name="connsiteX0" fmla="*/ 470437 w 1784082"/>
                <a:gd name="connsiteY0" fmla="*/ 878983 h 4288665"/>
                <a:gd name="connsiteX1" fmla="*/ 195687 w 1784082"/>
                <a:gd name="connsiteY1" fmla="*/ 610673 h 4288665"/>
                <a:gd name="connsiteX2" fmla="*/ 174222 w 1784082"/>
                <a:gd name="connsiteY2" fmla="*/ 0 h 4288665"/>
                <a:gd name="connsiteX3" fmla="*/ 663620 w 1784082"/>
                <a:gd name="connsiteY3" fmla="*/ 12879 h 4288665"/>
                <a:gd name="connsiteX4" fmla="*/ 779529 w 1784082"/>
                <a:gd name="connsiteY4" fmla="*/ 64394 h 4288665"/>
                <a:gd name="connsiteX5" fmla="*/ 579549 w 1784082"/>
                <a:gd name="connsiteY5" fmla="*/ 377780 h 4288665"/>
                <a:gd name="connsiteX6" fmla="*/ 579907 w 1784082"/>
                <a:gd name="connsiteY6" fmla="*/ 653603 h 4288665"/>
                <a:gd name="connsiteX7" fmla="*/ 672206 w 1784082"/>
                <a:gd name="connsiteY7" fmla="*/ 911180 h 4288665"/>
                <a:gd name="connsiteX8" fmla="*/ 640724 w 1784082"/>
                <a:gd name="connsiteY8" fmla="*/ 1164465 h 4288665"/>
                <a:gd name="connsiteX9" fmla="*/ 754845 w 1784082"/>
                <a:gd name="connsiteY9" fmla="*/ 1414530 h 4288665"/>
                <a:gd name="connsiteX10" fmla="*/ 895439 w 1784082"/>
                <a:gd name="connsiteY10" fmla="*/ 1632397 h 4288665"/>
                <a:gd name="connsiteX11" fmla="*/ 820313 w 1784082"/>
                <a:gd name="connsiteY11" fmla="*/ 1812702 h 4288665"/>
                <a:gd name="connsiteX12" fmla="*/ 604591 w 1784082"/>
                <a:gd name="connsiteY12" fmla="*/ 2133600 h 4288665"/>
                <a:gd name="connsiteX13" fmla="*/ 1784082 w 1784082"/>
                <a:gd name="connsiteY13" fmla="*/ 2550017 h 4288665"/>
                <a:gd name="connsiteX14" fmla="*/ 1693929 w 1784082"/>
                <a:gd name="connsiteY14" fmla="*/ 2743200 h 4288665"/>
                <a:gd name="connsiteX15" fmla="*/ 1681051 w 1784082"/>
                <a:gd name="connsiteY15" fmla="*/ 2781837 h 4288665"/>
                <a:gd name="connsiteX16" fmla="*/ 1474989 w 1784082"/>
                <a:gd name="connsiteY16" fmla="*/ 3000778 h 4288665"/>
                <a:gd name="connsiteX17" fmla="*/ 1204532 w 1784082"/>
                <a:gd name="connsiteY17" fmla="*/ 3464417 h 4288665"/>
                <a:gd name="connsiteX18" fmla="*/ 1140138 w 1784082"/>
                <a:gd name="connsiteY18" fmla="*/ 3721994 h 4288665"/>
                <a:gd name="connsiteX19" fmla="*/ 1011349 w 1784082"/>
                <a:gd name="connsiteY19" fmla="*/ 3953814 h 4288665"/>
                <a:gd name="connsiteX20" fmla="*/ 921197 w 1784082"/>
                <a:gd name="connsiteY20" fmla="*/ 4043966 h 4288665"/>
                <a:gd name="connsiteX21" fmla="*/ 740893 w 1784082"/>
                <a:gd name="connsiteY21" fmla="*/ 4185634 h 4288665"/>
                <a:gd name="connsiteX22" fmla="*/ 534831 w 1784082"/>
                <a:gd name="connsiteY22" fmla="*/ 4250028 h 4288665"/>
                <a:gd name="connsiteX23" fmla="*/ 251496 w 1784082"/>
                <a:gd name="connsiteY23" fmla="*/ 4288665 h 4288665"/>
                <a:gd name="connsiteX24" fmla="*/ 6797 w 1784082"/>
                <a:gd name="connsiteY24" fmla="*/ 4275786 h 4288665"/>
                <a:gd name="connsiteX25" fmla="*/ 210713 w 1784082"/>
                <a:gd name="connsiteY25" fmla="*/ 3923764 h 4288665"/>
                <a:gd name="connsiteX26" fmla="*/ 59386 w 1784082"/>
                <a:gd name="connsiteY26" fmla="*/ 3613597 h 4288665"/>
                <a:gd name="connsiteX27" fmla="*/ 110901 w 1784082"/>
                <a:gd name="connsiteY27" fmla="*/ 3113468 h 4288665"/>
                <a:gd name="connsiteX28" fmla="*/ 287986 w 1784082"/>
                <a:gd name="connsiteY28" fmla="*/ 2688465 h 4288665"/>
                <a:gd name="connsiteX29" fmla="*/ 197834 w 1784082"/>
                <a:gd name="connsiteY29" fmla="*/ 2266682 h 4288665"/>
                <a:gd name="connsiteX30" fmla="*/ 425360 w 1784082"/>
                <a:gd name="connsiteY30" fmla="*/ 1996225 h 4288665"/>
                <a:gd name="connsiteX31" fmla="*/ 754845 w 1784082"/>
                <a:gd name="connsiteY31" fmla="*/ 1661375 h 4288665"/>
                <a:gd name="connsiteX32" fmla="*/ 425360 w 1784082"/>
                <a:gd name="connsiteY32" fmla="*/ 1339403 h 4288665"/>
                <a:gd name="connsiteX33" fmla="*/ 470437 w 1784082"/>
                <a:gd name="connsiteY33" fmla="*/ 878983 h 4288665"/>
                <a:gd name="connsiteX0" fmla="*/ 470437 w 1693929"/>
                <a:gd name="connsiteY0" fmla="*/ 878983 h 4288665"/>
                <a:gd name="connsiteX1" fmla="*/ 195687 w 1693929"/>
                <a:gd name="connsiteY1" fmla="*/ 610673 h 4288665"/>
                <a:gd name="connsiteX2" fmla="*/ 174222 w 1693929"/>
                <a:gd name="connsiteY2" fmla="*/ 0 h 4288665"/>
                <a:gd name="connsiteX3" fmla="*/ 663620 w 1693929"/>
                <a:gd name="connsiteY3" fmla="*/ 12879 h 4288665"/>
                <a:gd name="connsiteX4" fmla="*/ 779529 w 1693929"/>
                <a:gd name="connsiteY4" fmla="*/ 64394 h 4288665"/>
                <a:gd name="connsiteX5" fmla="*/ 579549 w 1693929"/>
                <a:gd name="connsiteY5" fmla="*/ 377780 h 4288665"/>
                <a:gd name="connsiteX6" fmla="*/ 579907 w 1693929"/>
                <a:gd name="connsiteY6" fmla="*/ 653603 h 4288665"/>
                <a:gd name="connsiteX7" fmla="*/ 672206 w 1693929"/>
                <a:gd name="connsiteY7" fmla="*/ 911180 h 4288665"/>
                <a:gd name="connsiteX8" fmla="*/ 640724 w 1693929"/>
                <a:gd name="connsiteY8" fmla="*/ 1164465 h 4288665"/>
                <a:gd name="connsiteX9" fmla="*/ 754845 w 1693929"/>
                <a:gd name="connsiteY9" fmla="*/ 1414530 h 4288665"/>
                <a:gd name="connsiteX10" fmla="*/ 895439 w 1693929"/>
                <a:gd name="connsiteY10" fmla="*/ 1632397 h 4288665"/>
                <a:gd name="connsiteX11" fmla="*/ 820313 w 1693929"/>
                <a:gd name="connsiteY11" fmla="*/ 1812702 h 4288665"/>
                <a:gd name="connsiteX12" fmla="*/ 604591 w 1693929"/>
                <a:gd name="connsiteY12" fmla="*/ 2133600 h 4288665"/>
                <a:gd name="connsiteX13" fmla="*/ 1693929 w 1693929"/>
                <a:gd name="connsiteY13" fmla="*/ 2743200 h 4288665"/>
                <a:gd name="connsiteX14" fmla="*/ 1681051 w 1693929"/>
                <a:gd name="connsiteY14" fmla="*/ 2781837 h 4288665"/>
                <a:gd name="connsiteX15" fmla="*/ 1474989 w 1693929"/>
                <a:gd name="connsiteY15" fmla="*/ 3000778 h 4288665"/>
                <a:gd name="connsiteX16" fmla="*/ 1204532 w 1693929"/>
                <a:gd name="connsiteY16" fmla="*/ 3464417 h 4288665"/>
                <a:gd name="connsiteX17" fmla="*/ 1140138 w 1693929"/>
                <a:gd name="connsiteY17" fmla="*/ 3721994 h 4288665"/>
                <a:gd name="connsiteX18" fmla="*/ 1011349 w 1693929"/>
                <a:gd name="connsiteY18" fmla="*/ 3953814 h 4288665"/>
                <a:gd name="connsiteX19" fmla="*/ 921197 w 1693929"/>
                <a:gd name="connsiteY19" fmla="*/ 4043966 h 4288665"/>
                <a:gd name="connsiteX20" fmla="*/ 740893 w 1693929"/>
                <a:gd name="connsiteY20" fmla="*/ 4185634 h 4288665"/>
                <a:gd name="connsiteX21" fmla="*/ 534831 w 1693929"/>
                <a:gd name="connsiteY21" fmla="*/ 4250028 h 4288665"/>
                <a:gd name="connsiteX22" fmla="*/ 251496 w 1693929"/>
                <a:gd name="connsiteY22" fmla="*/ 4288665 h 4288665"/>
                <a:gd name="connsiteX23" fmla="*/ 6797 w 1693929"/>
                <a:gd name="connsiteY23" fmla="*/ 4275786 h 4288665"/>
                <a:gd name="connsiteX24" fmla="*/ 210713 w 1693929"/>
                <a:gd name="connsiteY24" fmla="*/ 3923764 h 4288665"/>
                <a:gd name="connsiteX25" fmla="*/ 59386 w 1693929"/>
                <a:gd name="connsiteY25" fmla="*/ 3613597 h 4288665"/>
                <a:gd name="connsiteX26" fmla="*/ 110901 w 1693929"/>
                <a:gd name="connsiteY26" fmla="*/ 3113468 h 4288665"/>
                <a:gd name="connsiteX27" fmla="*/ 287986 w 1693929"/>
                <a:gd name="connsiteY27" fmla="*/ 2688465 h 4288665"/>
                <a:gd name="connsiteX28" fmla="*/ 197834 w 1693929"/>
                <a:gd name="connsiteY28" fmla="*/ 2266682 h 4288665"/>
                <a:gd name="connsiteX29" fmla="*/ 425360 w 1693929"/>
                <a:gd name="connsiteY29" fmla="*/ 1996225 h 4288665"/>
                <a:gd name="connsiteX30" fmla="*/ 754845 w 1693929"/>
                <a:gd name="connsiteY30" fmla="*/ 1661375 h 4288665"/>
                <a:gd name="connsiteX31" fmla="*/ 425360 w 1693929"/>
                <a:gd name="connsiteY31" fmla="*/ 1339403 h 4288665"/>
                <a:gd name="connsiteX32" fmla="*/ 470437 w 1693929"/>
                <a:gd name="connsiteY32" fmla="*/ 878983 h 4288665"/>
                <a:gd name="connsiteX0" fmla="*/ 470437 w 1838995"/>
                <a:gd name="connsiteY0" fmla="*/ 878983 h 4288665"/>
                <a:gd name="connsiteX1" fmla="*/ 195687 w 1838995"/>
                <a:gd name="connsiteY1" fmla="*/ 610673 h 4288665"/>
                <a:gd name="connsiteX2" fmla="*/ 174222 w 1838995"/>
                <a:gd name="connsiteY2" fmla="*/ 0 h 4288665"/>
                <a:gd name="connsiteX3" fmla="*/ 663620 w 1838995"/>
                <a:gd name="connsiteY3" fmla="*/ 12879 h 4288665"/>
                <a:gd name="connsiteX4" fmla="*/ 779529 w 1838995"/>
                <a:gd name="connsiteY4" fmla="*/ 64394 h 4288665"/>
                <a:gd name="connsiteX5" fmla="*/ 579549 w 1838995"/>
                <a:gd name="connsiteY5" fmla="*/ 377780 h 4288665"/>
                <a:gd name="connsiteX6" fmla="*/ 579907 w 1838995"/>
                <a:gd name="connsiteY6" fmla="*/ 653603 h 4288665"/>
                <a:gd name="connsiteX7" fmla="*/ 672206 w 1838995"/>
                <a:gd name="connsiteY7" fmla="*/ 911180 h 4288665"/>
                <a:gd name="connsiteX8" fmla="*/ 640724 w 1838995"/>
                <a:gd name="connsiteY8" fmla="*/ 1164465 h 4288665"/>
                <a:gd name="connsiteX9" fmla="*/ 754845 w 1838995"/>
                <a:gd name="connsiteY9" fmla="*/ 1414530 h 4288665"/>
                <a:gd name="connsiteX10" fmla="*/ 895439 w 1838995"/>
                <a:gd name="connsiteY10" fmla="*/ 1632397 h 4288665"/>
                <a:gd name="connsiteX11" fmla="*/ 820313 w 1838995"/>
                <a:gd name="connsiteY11" fmla="*/ 1812702 h 4288665"/>
                <a:gd name="connsiteX12" fmla="*/ 604591 w 1838995"/>
                <a:gd name="connsiteY12" fmla="*/ 2133600 h 4288665"/>
                <a:gd name="connsiteX13" fmla="*/ 1693929 w 1838995"/>
                <a:gd name="connsiteY13" fmla="*/ 2743200 h 4288665"/>
                <a:gd name="connsiteX14" fmla="*/ 1474989 w 1838995"/>
                <a:gd name="connsiteY14" fmla="*/ 3000778 h 4288665"/>
                <a:gd name="connsiteX15" fmla="*/ 1204532 w 1838995"/>
                <a:gd name="connsiteY15" fmla="*/ 3464417 h 4288665"/>
                <a:gd name="connsiteX16" fmla="*/ 1140138 w 1838995"/>
                <a:gd name="connsiteY16" fmla="*/ 3721994 h 4288665"/>
                <a:gd name="connsiteX17" fmla="*/ 1011349 w 1838995"/>
                <a:gd name="connsiteY17" fmla="*/ 3953814 h 4288665"/>
                <a:gd name="connsiteX18" fmla="*/ 921197 w 1838995"/>
                <a:gd name="connsiteY18" fmla="*/ 4043966 h 4288665"/>
                <a:gd name="connsiteX19" fmla="*/ 740893 w 1838995"/>
                <a:gd name="connsiteY19" fmla="*/ 4185634 h 4288665"/>
                <a:gd name="connsiteX20" fmla="*/ 534831 w 1838995"/>
                <a:gd name="connsiteY20" fmla="*/ 4250028 h 4288665"/>
                <a:gd name="connsiteX21" fmla="*/ 251496 w 1838995"/>
                <a:gd name="connsiteY21" fmla="*/ 4288665 h 4288665"/>
                <a:gd name="connsiteX22" fmla="*/ 6797 w 1838995"/>
                <a:gd name="connsiteY22" fmla="*/ 4275786 h 4288665"/>
                <a:gd name="connsiteX23" fmla="*/ 210713 w 1838995"/>
                <a:gd name="connsiteY23" fmla="*/ 3923764 h 4288665"/>
                <a:gd name="connsiteX24" fmla="*/ 59386 w 1838995"/>
                <a:gd name="connsiteY24" fmla="*/ 3613597 h 4288665"/>
                <a:gd name="connsiteX25" fmla="*/ 110901 w 1838995"/>
                <a:gd name="connsiteY25" fmla="*/ 3113468 h 4288665"/>
                <a:gd name="connsiteX26" fmla="*/ 287986 w 1838995"/>
                <a:gd name="connsiteY26" fmla="*/ 2688465 h 4288665"/>
                <a:gd name="connsiteX27" fmla="*/ 197834 w 1838995"/>
                <a:gd name="connsiteY27" fmla="*/ 2266682 h 4288665"/>
                <a:gd name="connsiteX28" fmla="*/ 425360 w 1838995"/>
                <a:gd name="connsiteY28" fmla="*/ 1996225 h 4288665"/>
                <a:gd name="connsiteX29" fmla="*/ 754845 w 1838995"/>
                <a:gd name="connsiteY29" fmla="*/ 1661375 h 4288665"/>
                <a:gd name="connsiteX30" fmla="*/ 425360 w 1838995"/>
                <a:gd name="connsiteY30" fmla="*/ 1339403 h 4288665"/>
                <a:gd name="connsiteX31" fmla="*/ 470437 w 1838995"/>
                <a:gd name="connsiteY31" fmla="*/ 878983 h 4288665"/>
                <a:gd name="connsiteX0" fmla="*/ 470437 w 1474989"/>
                <a:gd name="connsiteY0" fmla="*/ 878983 h 4288665"/>
                <a:gd name="connsiteX1" fmla="*/ 195687 w 1474989"/>
                <a:gd name="connsiteY1" fmla="*/ 610673 h 4288665"/>
                <a:gd name="connsiteX2" fmla="*/ 174222 w 1474989"/>
                <a:gd name="connsiteY2" fmla="*/ 0 h 4288665"/>
                <a:gd name="connsiteX3" fmla="*/ 663620 w 1474989"/>
                <a:gd name="connsiteY3" fmla="*/ 12879 h 4288665"/>
                <a:gd name="connsiteX4" fmla="*/ 779529 w 1474989"/>
                <a:gd name="connsiteY4" fmla="*/ 64394 h 4288665"/>
                <a:gd name="connsiteX5" fmla="*/ 579549 w 1474989"/>
                <a:gd name="connsiteY5" fmla="*/ 377780 h 4288665"/>
                <a:gd name="connsiteX6" fmla="*/ 579907 w 1474989"/>
                <a:gd name="connsiteY6" fmla="*/ 653603 h 4288665"/>
                <a:gd name="connsiteX7" fmla="*/ 672206 w 1474989"/>
                <a:gd name="connsiteY7" fmla="*/ 911180 h 4288665"/>
                <a:gd name="connsiteX8" fmla="*/ 640724 w 1474989"/>
                <a:gd name="connsiteY8" fmla="*/ 1164465 h 4288665"/>
                <a:gd name="connsiteX9" fmla="*/ 754845 w 1474989"/>
                <a:gd name="connsiteY9" fmla="*/ 1414530 h 4288665"/>
                <a:gd name="connsiteX10" fmla="*/ 895439 w 1474989"/>
                <a:gd name="connsiteY10" fmla="*/ 1632397 h 4288665"/>
                <a:gd name="connsiteX11" fmla="*/ 820313 w 1474989"/>
                <a:gd name="connsiteY11" fmla="*/ 1812702 h 4288665"/>
                <a:gd name="connsiteX12" fmla="*/ 604591 w 1474989"/>
                <a:gd name="connsiteY12" fmla="*/ 2133600 h 4288665"/>
                <a:gd name="connsiteX13" fmla="*/ 1474989 w 1474989"/>
                <a:gd name="connsiteY13" fmla="*/ 3000778 h 4288665"/>
                <a:gd name="connsiteX14" fmla="*/ 1204532 w 1474989"/>
                <a:gd name="connsiteY14" fmla="*/ 3464417 h 4288665"/>
                <a:gd name="connsiteX15" fmla="*/ 1140138 w 1474989"/>
                <a:gd name="connsiteY15" fmla="*/ 3721994 h 4288665"/>
                <a:gd name="connsiteX16" fmla="*/ 1011349 w 1474989"/>
                <a:gd name="connsiteY16" fmla="*/ 3953814 h 4288665"/>
                <a:gd name="connsiteX17" fmla="*/ 921197 w 1474989"/>
                <a:gd name="connsiteY17" fmla="*/ 4043966 h 4288665"/>
                <a:gd name="connsiteX18" fmla="*/ 740893 w 1474989"/>
                <a:gd name="connsiteY18" fmla="*/ 4185634 h 4288665"/>
                <a:gd name="connsiteX19" fmla="*/ 534831 w 1474989"/>
                <a:gd name="connsiteY19" fmla="*/ 4250028 h 4288665"/>
                <a:gd name="connsiteX20" fmla="*/ 251496 w 1474989"/>
                <a:gd name="connsiteY20" fmla="*/ 4288665 h 4288665"/>
                <a:gd name="connsiteX21" fmla="*/ 6797 w 1474989"/>
                <a:gd name="connsiteY21" fmla="*/ 4275786 h 4288665"/>
                <a:gd name="connsiteX22" fmla="*/ 210713 w 1474989"/>
                <a:gd name="connsiteY22" fmla="*/ 3923764 h 4288665"/>
                <a:gd name="connsiteX23" fmla="*/ 59386 w 1474989"/>
                <a:gd name="connsiteY23" fmla="*/ 3613597 h 4288665"/>
                <a:gd name="connsiteX24" fmla="*/ 110901 w 1474989"/>
                <a:gd name="connsiteY24" fmla="*/ 3113468 h 4288665"/>
                <a:gd name="connsiteX25" fmla="*/ 287986 w 1474989"/>
                <a:gd name="connsiteY25" fmla="*/ 2688465 h 4288665"/>
                <a:gd name="connsiteX26" fmla="*/ 197834 w 1474989"/>
                <a:gd name="connsiteY26" fmla="*/ 2266682 h 4288665"/>
                <a:gd name="connsiteX27" fmla="*/ 425360 w 1474989"/>
                <a:gd name="connsiteY27" fmla="*/ 1996225 h 4288665"/>
                <a:gd name="connsiteX28" fmla="*/ 754845 w 1474989"/>
                <a:gd name="connsiteY28" fmla="*/ 1661375 h 4288665"/>
                <a:gd name="connsiteX29" fmla="*/ 425360 w 1474989"/>
                <a:gd name="connsiteY29" fmla="*/ 1339403 h 4288665"/>
                <a:gd name="connsiteX30" fmla="*/ 470437 w 1474989"/>
                <a:gd name="connsiteY30" fmla="*/ 878983 h 4288665"/>
                <a:gd name="connsiteX0" fmla="*/ 470437 w 1204532"/>
                <a:gd name="connsiteY0" fmla="*/ 878983 h 4288665"/>
                <a:gd name="connsiteX1" fmla="*/ 195687 w 1204532"/>
                <a:gd name="connsiteY1" fmla="*/ 610673 h 4288665"/>
                <a:gd name="connsiteX2" fmla="*/ 174222 w 1204532"/>
                <a:gd name="connsiteY2" fmla="*/ 0 h 4288665"/>
                <a:gd name="connsiteX3" fmla="*/ 663620 w 1204532"/>
                <a:gd name="connsiteY3" fmla="*/ 12879 h 4288665"/>
                <a:gd name="connsiteX4" fmla="*/ 779529 w 1204532"/>
                <a:gd name="connsiteY4" fmla="*/ 64394 h 4288665"/>
                <a:gd name="connsiteX5" fmla="*/ 579549 w 1204532"/>
                <a:gd name="connsiteY5" fmla="*/ 377780 h 4288665"/>
                <a:gd name="connsiteX6" fmla="*/ 579907 w 1204532"/>
                <a:gd name="connsiteY6" fmla="*/ 653603 h 4288665"/>
                <a:gd name="connsiteX7" fmla="*/ 672206 w 1204532"/>
                <a:gd name="connsiteY7" fmla="*/ 911180 h 4288665"/>
                <a:gd name="connsiteX8" fmla="*/ 640724 w 1204532"/>
                <a:gd name="connsiteY8" fmla="*/ 1164465 h 4288665"/>
                <a:gd name="connsiteX9" fmla="*/ 754845 w 1204532"/>
                <a:gd name="connsiteY9" fmla="*/ 1414530 h 4288665"/>
                <a:gd name="connsiteX10" fmla="*/ 895439 w 1204532"/>
                <a:gd name="connsiteY10" fmla="*/ 1632397 h 4288665"/>
                <a:gd name="connsiteX11" fmla="*/ 820313 w 1204532"/>
                <a:gd name="connsiteY11" fmla="*/ 1812702 h 4288665"/>
                <a:gd name="connsiteX12" fmla="*/ 604591 w 1204532"/>
                <a:gd name="connsiteY12" fmla="*/ 2133600 h 4288665"/>
                <a:gd name="connsiteX13" fmla="*/ 1204532 w 1204532"/>
                <a:gd name="connsiteY13" fmla="*/ 3464417 h 4288665"/>
                <a:gd name="connsiteX14" fmla="*/ 1140138 w 1204532"/>
                <a:gd name="connsiteY14" fmla="*/ 3721994 h 4288665"/>
                <a:gd name="connsiteX15" fmla="*/ 1011349 w 1204532"/>
                <a:gd name="connsiteY15" fmla="*/ 3953814 h 4288665"/>
                <a:gd name="connsiteX16" fmla="*/ 921197 w 1204532"/>
                <a:gd name="connsiteY16" fmla="*/ 4043966 h 4288665"/>
                <a:gd name="connsiteX17" fmla="*/ 740893 w 1204532"/>
                <a:gd name="connsiteY17" fmla="*/ 4185634 h 4288665"/>
                <a:gd name="connsiteX18" fmla="*/ 534831 w 1204532"/>
                <a:gd name="connsiteY18" fmla="*/ 4250028 h 4288665"/>
                <a:gd name="connsiteX19" fmla="*/ 251496 w 1204532"/>
                <a:gd name="connsiteY19" fmla="*/ 4288665 h 4288665"/>
                <a:gd name="connsiteX20" fmla="*/ 6797 w 1204532"/>
                <a:gd name="connsiteY20" fmla="*/ 4275786 h 4288665"/>
                <a:gd name="connsiteX21" fmla="*/ 210713 w 1204532"/>
                <a:gd name="connsiteY21" fmla="*/ 3923764 h 4288665"/>
                <a:gd name="connsiteX22" fmla="*/ 59386 w 1204532"/>
                <a:gd name="connsiteY22" fmla="*/ 3613597 h 4288665"/>
                <a:gd name="connsiteX23" fmla="*/ 110901 w 1204532"/>
                <a:gd name="connsiteY23" fmla="*/ 3113468 h 4288665"/>
                <a:gd name="connsiteX24" fmla="*/ 287986 w 1204532"/>
                <a:gd name="connsiteY24" fmla="*/ 2688465 h 4288665"/>
                <a:gd name="connsiteX25" fmla="*/ 197834 w 1204532"/>
                <a:gd name="connsiteY25" fmla="*/ 2266682 h 4288665"/>
                <a:gd name="connsiteX26" fmla="*/ 425360 w 1204532"/>
                <a:gd name="connsiteY26" fmla="*/ 1996225 h 4288665"/>
                <a:gd name="connsiteX27" fmla="*/ 754845 w 1204532"/>
                <a:gd name="connsiteY27" fmla="*/ 1661375 h 4288665"/>
                <a:gd name="connsiteX28" fmla="*/ 425360 w 1204532"/>
                <a:gd name="connsiteY28" fmla="*/ 1339403 h 4288665"/>
                <a:gd name="connsiteX29" fmla="*/ 470437 w 1204532"/>
                <a:gd name="connsiteY29" fmla="*/ 878983 h 4288665"/>
                <a:gd name="connsiteX0" fmla="*/ 470437 w 1140138"/>
                <a:gd name="connsiteY0" fmla="*/ 878983 h 4288665"/>
                <a:gd name="connsiteX1" fmla="*/ 195687 w 1140138"/>
                <a:gd name="connsiteY1" fmla="*/ 610673 h 4288665"/>
                <a:gd name="connsiteX2" fmla="*/ 174222 w 1140138"/>
                <a:gd name="connsiteY2" fmla="*/ 0 h 4288665"/>
                <a:gd name="connsiteX3" fmla="*/ 663620 w 1140138"/>
                <a:gd name="connsiteY3" fmla="*/ 12879 h 4288665"/>
                <a:gd name="connsiteX4" fmla="*/ 779529 w 1140138"/>
                <a:gd name="connsiteY4" fmla="*/ 64394 h 4288665"/>
                <a:gd name="connsiteX5" fmla="*/ 579549 w 1140138"/>
                <a:gd name="connsiteY5" fmla="*/ 377780 h 4288665"/>
                <a:gd name="connsiteX6" fmla="*/ 579907 w 1140138"/>
                <a:gd name="connsiteY6" fmla="*/ 653603 h 4288665"/>
                <a:gd name="connsiteX7" fmla="*/ 672206 w 1140138"/>
                <a:gd name="connsiteY7" fmla="*/ 911180 h 4288665"/>
                <a:gd name="connsiteX8" fmla="*/ 640724 w 1140138"/>
                <a:gd name="connsiteY8" fmla="*/ 1164465 h 4288665"/>
                <a:gd name="connsiteX9" fmla="*/ 754845 w 1140138"/>
                <a:gd name="connsiteY9" fmla="*/ 1414530 h 4288665"/>
                <a:gd name="connsiteX10" fmla="*/ 895439 w 1140138"/>
                <a:gd name="connsiteY10" fmla="*/ 1632397 h 4288665"/>
                <a:gd name="connsiteX11" fmla="*/ 820313 w 1140138"/>
                <a:gd name="connsiteY11" fmla="*/ 1812702 h 4288665"/>
                <a:gd name="connsiteX12" fmla="*/ 604591 w 1140138"/>
                <a:gd name="connsiteY12" fmla="*/ 2133600 h 4288665"/>
                <a:gd name="connsiteX13" fmla="*/ 1140138 w 1140138"/>
                <a:gd name="connsiteY13" fmla="*/ 3721994 h 4288665"/>
                <a:gd name="connsiteX14" fmla="*/ 1011349 w 1140138"/>
                <a:gd name="connsiteY14" fmla="*/ 3953814 h 4288665"/>
                <a:gd name="connsiteX15" fmla="*/ 921197 w 1140138"/>
                <a:gd name="connsiteY15" fmla="*/ 4043966 h 4288665"/>
                <a:gd name="connsiteX16" fmla="*/ 740893 w 1140138"/>
                <a:gd name="connsiteY16" fmla="*/ 4185634 h 4288665"/>
                <a:gd name="connsiteX17" fmla="*/ 534831 w 1140138"/>
                <a:gd name="connsiteY17" fmla="*/ 4250028 h 4288665"/>
                <a:gd name="connsiteX18" fmla="*/ 251496 w 1140138"/>
                <a:gd name="connsiteY18" fmla="*/ 4288665 h 4288665"/>
                <a:gd name="connsiteX19" fmla="*/ 6797 w 1140138"/>
                <a:gd name="connsiteY19" fmla="*/ 4275786 h 4288665"/>
                <a:gd name="connsiteX20" fmla="*/ 210713 w 1140138"/>
                <a:gd name="connsiteY20" fmla="*/ 3923764 h 4288665"/>
                <a:gd name="connsiteX21" fmla="*/ 59386 w 1140138"/>
                <a:gd name="connsiteY21" fmla="*/ 3613597 h 4288665"/>
                <a:gd name="connsiteX22" fmla="*/ 110901 w 1140138"/>
                <a:gd name="connsiteY22" fmla="*/ 3113468 h 4288665"/>
                <a:gd name="connsiteX23" fmla="*/ 287986 w 1140138"/>
                <a:gd name="connsiteY23" fmla="*/ 2688465 h 4288665"/>
                <a:gd name="connsiteX24" fmla="*/ 197834 w 1140138"/>
                <a:gd name="connsiteY24" fmla="*/ 2266682 h 4288665"/>
                <a:gd name="connsiteX25" fmla="*/ 425360 w 1140138"/>
                <a:gd name="connsiteY25" fmla="*/ 1996225 h 4288665"/>
                <a:gd name="connsiteX26" fmla="*/ 754845 w 1140138"/>
                <a:gd name="connsiteY26" fmla="*/ 1661375 h 4288665"/>
                <a:gd name="connsiteX27" fmla="*/ 425360 w 1140138"/>
                <a:gd name="connsiteY27" fmla="*/ 1339403 h 4288665"/>
                <a:gd name="connsiteX28" fmla="*/ 470437 w 1140138"/>
                <a:gd name="connsiteY28" fmla="*/ 878983 h 4288665"/>
                <a:gd name="connsiteX0" fmla="*/ 470437 w 1011349"/>
                <a:gd name="connsiteY0" fmla="*/ 878983 h 4288665"/>
                <a:gd name="connsiteX1" fmla="*/ 195687 w 1011349"/>
                <a:gd name="connsiteY1" fmla="*/ 610673 h 4288665"/>
                <a:gd name="connsiteX2" fmla="*/ 174222 w 1011349"/>
                <a:gd name="connsiteY2" fmla="*/ 0 h 4288665"/>
                <a:gd name="connsiteX3" fmla="*/ 663620 w 1011349"/>
                <a:gd name="connsiteY3" fmla="*/ 12879 h 4288665"/>
                <a:gd name="connsiteX4" fmla="*/ 779529 w 1011349"/>
                <a:gd name="connsiteY4" fmla="*/ 64394 h 4288665"/>
                <a:gd name="connsiteX5" fmla="*/ 579549 w 1011349"/>
                <a:gd name="connsiteY5" fmla="*/ 377780 h 4288665"/>
                <a:gd name="connsiteX6" fmla="*/ 579907 w 1011349"/>
                <a:gd name="connsiteY6" fmla="*/ 653603 h 4288665"/>
                <a:gd name="connsiteX7" fmla="*/ 672206 w 1011349"/>
                <a:gd name="connsiteY7" fmla="*/ 911180 h 4288665"/>
                <a:gd name="connsiteX8" fmla="*/ 640724 w 1011349"/>
                <a:gd name="connsiteY8" fmla="*/ 1164465 h 4288665"/>
                <a:gd name="connsiteX9" fmla="*/ 754845 w 1011349"/>
                <a:gd name="connsiteY9" fmla="*/ 1414530 h 4288665"/>
                <a:gd name="connsiteX10" fmla="*/ 895439 w 1011349"/>
                <a:gd name="connsiteY10" fmla="*/ 1632397 h 4288665"/>
                <a:gd name="connsiteX11" fmla="*/ 820313 w 1011349"/>
                <a:gd name="connsiteY11" fmla="*/ 1812702 h 4288665"/>
                <a:gd name="connsiteX12" fmla="*/ 604591 w 1011349"/>
                <a:gd name="connsiteY12" fmla="*/ 2133600 h 4288665"/>
                <a:gd name="connsiteX13" fmla="*/ 1011349 w 1011349"/>
                <a:gd name="connsiteY13" fmla="*/ 3953814 h 4288665"/>
                <a:gd name="connsiteX14" fmla="*/ 921197 w 1011349"/>
                <a:gd name="connsiteY14" fmla="*/ 4043966 h 4288665"/>
                <a:gd name="connsiteX15" fmla="*/ 740893 w 1011349"/>
                <a:gd name="connsiteY15" fmla="*/ 4185634 h 4288665"/>
                <a:gd name="connsiteX16" fmla="*/ 534831 w 1011349"/>
                <a:gd name="connsiteY16" fmla="*/ 4250028 h 4288665"/>
                <a:gd name="connsiteX17" fmla="*/ 251496 w 1011349"/>
                <a:gd name="connsiteY17" fmla="*/ 4288665 h 4288665"/>
                <a:gd name="connsiteX18" fmla="*/ 6797 w 1011349"/>
                <a:gd name="connsiteY18" fmla="*/ 4275786 h 4288665"/>
                <a:gd name="connsiteX19" fmla="*/ 210713 w 1011349"/>
                <a:gd name="connsiteY19" fmla="*/ 3923764 h 4288665"/>
                <a:gd name="connsiteX20" fmla="*/ 59386 w 1011349"/>
                <a:gd name="connsiteY20" fmla="*/ 3613597 h 4288665"/>
                <a:gd name="connsiteX21" fmla="*/ 110901 w 1011349"/>
                <a:gd name="connsiteY21" fmla="*/ 3113468 h 4288665"/>
                <a:gd name="connsiteX22" fmla="*/ 287986 w 1011349"/>
                <a:gd name="connsiteY22" fmla="*/ 2688465 h 4288665"/>
                <a:gd name="connsiteX23" fmla="*/ 197834 w 1011349"/>
                <a:gd name="connsiteY23" fmla="*/ 2266682 h 4288665"/>
                <a:gd name="connsiteX24" fmla="*/ 425360 w 1011349"/>
                <a:gd name="connsiteY24" fmla="*/ 1996225 h 4288665"/>
                <a:gd name="connsiteX25" fmla="*/ 754845 w 1011349"/>
                <a:gd name="connsiteY25" fmla="*/ 1661375 h 4288665"/>
                <a:gd name="connsiteX26" fmla="*/ 425360 w 1011349"/>
                <a:gd name="connsiteY26" fmla="*/ 1339403 h 4288665"/>
                <a:gd name="connsiteX27" fmla="*/ 470437 w 1011349"/>
                <a:gd name="connsiteY27" fmla="*/ 878983 h 4288665"/>
                <a:gd name="connsiteX0" fmla="*/ 470437 w 921197"/>
                <a:gd name="connsiteY0" fmla="*/ 878983 h 4288665"/>
                <a:gd name="connsiteX1" fmla="*/ 195687 w 921197"/>
                <a:gd name="connsiteY1" fmla="*/ 610673 h 4288665"/>
                <a:gd name="connsiteX2" fmla="*/ 174222 w 921197"/>
                <a:gd name="connsiteY2" fmla="*/ 0 h 4288665"/>
                <a:gd name="connsiteX3" fmla="*/ 663620 w 921197"/>
                <a:gd name="connsiteY3" fmla="*/ 12879 h 4288665"/>
                <a:gd name="connsiteX4" fmla="*/ 779529 w 921197"/>
                <a:gd name="connsiteY4" fmla="*/ 64394 h 4288665"/>
                <a:gd name="connsiteX5" fmla="*/ 579549 w 921197"/>
                <a:gd name="connsiteY5" fmla="*/ 377780 h 4288665"/>
                <a:gd name="connsiteX6" fmla="*/ 579907 w 921197"/>
                <a:gd name="connsiteY6" fmla="*/ 653603 h 4288665"/>
                <a:gd name="connsiteX7" fmla="*/ 672206 w 921197"/>
                <a:gd name="connsiteY7" fmla="*/ 911180 h 4288665"/>
                <a:gd name="connsiteX8" fmla="*/ 640724 w 921197"/>
                <a:gd name="connsiteY8" fmla="*/ 1164465 h 4288665"/>
                <a:gd name="connsiteX9" fmla="*/ 754845 w 921197"/>
                <a:gd name="connsiteY9" fmla="*/ 1414530 h 4288665"/>
                <a:gd name="connsiteX10" fmla="*/ 895439 w 921197"/>
                <a:gd name="connsiteY10" fmla="*/ 1632397 h 4288665"/>
                <a:gd name="connsiteX11" fmla="*/ 820313 w 921197"/>
                <a:gd name="connsiteY11" fmla="*/ 1812702 h 4288665"/>
                <a:gd name="connsiteX12" fmla="*/ 604591 w 921197"/>
                <a:gd name="connsiteY12" fmla="*/ 2133600 h 4288665"/>
                <a:gd name="connsiteX13" fmla="*/ 921197 w 921197"/>
                <a:gd name="connsiteY13" fmla="*/ 4043966 h 4288665"/>
                <a:gd name="connsiteX14" fmla="*/ 740893 w 921197"/>
                <a:gd name="connsiteY14" fmla="*/ 4185634 h 4288665"/>
                <a:gd name="connsiteX15" fmla="*/ 534831 w 921197"/>
                <a:gd name="connsiteY15" fmla="*/ 4250028 h 4288665"/>
                <a:gd name="connsiteX16" fmla="*/ 251496 w 921197"/>
                <a:gd name="connsiteY16" fmla="*/ 4288665 h 4288665"/>
                <a:gd name="connsiteX17" fmla="*/ 6797 w 921197"/>
                <a:gd name="connsiteY17" fmla="*/ 4275786 h 4288665"/>
                <a:gd name="connsiteX18" fmla="*/ 210713 w 921197"/>
                <a:gd name="connsiteY18" fmla="*/ 3923764 h 4288665"/>
                <a:gd name="connsiteX19" fmla="*/ 59386 w 921197"/>
                <a:gd name="connsiteY19" fmla="*/ 3613597 h 4288665"/>
                <a:gd name="connsiteX20" fmla="*/ 110901 w 921197"/>
                <a:gd name="connsiteY20" fmla="*/ 3113468 h 4288665"/>
                <a:gd name="connsiteX21" fmla="*/ 287986 w 921197"/>
                <a:gd name="connsiteY21" fmla="*/ 2688465 h 4288665"/>
                <a:gd name="connsiteX22" fmla="*/ 197834 w 921197"/>
                <a:gd name="connsiteY22" fmla="*/ 2266682 h 4288665"/>
                <a:gd name="connsiteX23" fmla="*/ 425360 w 921197"/>
                <a:gd name="connsiteY23" fmla="*/ 1996225 h 4288665"/>
                <a:gd name="connsiteX24" fmla="*/ 754845 w 921197"/>
                <a:gd name="connsiteY24" fmla="*/ 1661375 h 4288665"/>
                <a:gd name="connsiteX25" fmla="*/ 425360 w 921197"/>
                <a:gd name="connsiteY25" fmla="*/ 1339403 h 4288665"/>
                <a:gd name="connsiteX26" fmla="*/ 470437 w 921197"/>
                <a:gd name="connsiteY26" fmla="*/ 878983 h 4288665"/>
                <a:gd name="connsiteX0" fmla="*/ 470437 w 919050"/>
                <a:gd name="connsiteY0" fmla="*/ 878983 h 4288665"/>
                <a:gd name="connsiteX1" fmla="*/ 195687 w 919050"/>
                <a:gd name="connsiteY1" fmla="*/ 610673 h 4288665"/>
                <a:gd name="connsiteX2" fmla="*/ 174222 w 919050"/>
                <a:gd name="connsiteY2" fmla="*/ 0 h 4288665"/>
                <a:gd name="connsiteX3" fmla="*/ 663620 w 919050"/>
                <a:gd name="connsiteY3" fmla="*/ 12879 h 4288665"/>
                <a:gd name="connsiteX4" fmla="*/ 779529 w 919050"/>
                <a:gd name="connsiteY4" fmla="*/ 64394 h 4288665"/>
                <a:gd name="connsiteX5" fmla="*/ 579549 w 919050"/>
                <a:gd name="connsiteY5" fmla="*/ 377780 h 4288665"/>
                <a:gd name="connsiteX6" fmla="*/ 579907 w 919050"/>
                <a:gd name="connsiteY6" fmla="*/ 653603 h 4288665"/>
                <a:gd name="connsiteX7" fmla="*/ 672206 w 919050"/>
                <a:gd name="connsiteY7" fmla="*/ 911180 h 4288665"/>
                <a:gd name="connsiteX8" fmla="*/ 640724 w 919050"/>
                <a:gd name="connsiteY8" fmla="*/ 1164465 h 4288665"/>
                <a:gd name="connsiteX9" fmla="*/ 754845 w 919050"/>
                <a:gd name="connsiteY9" fmla="*/ 1414530 h 4288665"/>
                <a:gd name="connsiteX10" fmla="*/ 895439 w 919050"/>
                <a:gd name="connsiteY10" fmla="*/ 1632397 h 4288665"/>
                <a:gd name="connsiteX11" fmla="*/ 820313 w 919050"/>
                <a:gd name="connsiteY11" fmla="*/ 1812702 h 4288665"/>
                <a:gd name="connsiteX12" fmla="*/ 604591 w 919050"/>
                <a:gd name="connsiteY12" fmla="*/ 2133600 h 4288665"/>
                <a:gd name="connsiteX13" fmla="*/ 740893 w 919050"/>
                <a:gd name="connsiteY13" fmla="*/ 4185634 h 4288665"/>
                <a:gd name="connsiteX14" fmla="*/ 534831 w 919050"/>
                <a:gd name="connsiteY14" fmla="*/ 4250028 h 4288665"/>
                <a:gd name="connsiteX15" fmla="*/ 251496 w 919050"/>
                <a:gd name="connsiteY15" fmla="*/ 4288665 h 4288665"/>
                <a:gd name="connsiteX16" fmla="*/ 6797 w 919050"/>
                <a:gd name="connsiteY16" fmla="*/ 4275786 h 4288665"/>
                <a:gd name="connsiteX17" fmla="*/ 210713 w 919050"/>
                <a:gd name="connsiteY17" fmla="*/ 3923764 h 4288665"/>
                <a:gd name="connsiteX18" fmla="*/ 59386 w 919050"/>
                <a:gd name="connsiteY18" fmla="*/ 3613597 h 4288665"/>
                <a:gd name="connsiteX19" fmla="*/ 110901 w 919050"/>
                <a:gd name="connsiteY19" fmla="*/ 3113468 h 4288665"/>
                <a:gd name="connsiteX20" fmla="*/ 287986 w 919050"/>
                <a:gd name="connsiteY20" fmla="*/ 2688465 h 4288665"/>
                <a:gd name="connsiteX21" fmla="*/ 197834 w 919050"/>
                <a:gd name="connsiteY21" fmla="*/ 2266682 h 4288665"/>
                <a:gd name="connsiteX22" fmla="*/ 425360 w 919050"/>
                <a:gd name="connsiteY22" fmla="*/ 1996225 h 4288665"/>
                <a:gd name="connsiteX23" fmla="*/ 754845 w 919050"/>
                <a:gd name="connsiteY23" fmla="*/ 1661375 h 4288665"/>
                <a:gd name="connsiteX24" fmla="*/ 425360 w 919050"/>
                <a:gd name="connsiteY24" fmla="*/ 1339403 h 4288665"/>
                <a:gd name="connsiteX25" fmla="*/ 470437 w 919050"/>
                <a:gd name="connsiteY25" fmla="*/ 878983 h 4288665"/>
                <a:gd name="connsiteX0" fmla="*/ 470437 w 919050"/>
                <a:gd name="connsiteY0" fmla="*/ 878983 h 4288665"/>
                <a:gd name="connsiteX1" fmla="*/ 195687 w 919050"/>
                <a:gd name="connsiteY1" fmla="*/ 610673 h 4288665"/>
                <a:gd name="connsiteX2" fmla="*/ 174222 w 919050"/>
                <a:gd name="connsiteY2" fmla="*/ 0 h 4288665"/>
                <a:gd name="connsiteX3" fmla="*/ 663620 w 919050"/>
                <a:gd name="connsiteY3" fmla="*/ 12879 h 4288665"/>
                <a:gd name="connsiteX4" fmla="*/ 779529 w 919050"/>
                <a:gd name="connsiteY4" fmla="*/ 64394 h 4288665"/>
                <a:gd name="connsiteX5" fmla="*/ 579549 w 919050"/>
                <a:gd name="connsiteY5" fmla="*/ 377780 h 4288665"/>
                <a:gd name="connsiteX6" fmla="*/ 579907 w 919050"/>
                <a:gd name="connsiteY6" fmla="*/ 653603 h 4288665"/>
                <a:gd name="connsiteX7" fmla="*/ 672206 w 919050"/>
                <a:gd name="connsiteY7" fmla="*/ 911180 h 4288665"/>
                <a:gd name="connsiteX8" fmla="*/ 640724 w 919050"/>
                <a:gd name="connsiteY8" fmla="*/ 1164465 h 4288665"/>
                <a:gd name="connsiteX9" fmla="*/ 754845 w 919050"/>
                <a:gd name="connsiteY9" fmla="*/ 1414530 h 4288665"/>
                <a:gd name="connsiteX10" fmla="*/ 895439 w 919050"/>
                <a:gd name="connsiteY10" fmla="*/ 1632397 h 4288665"/>
                <a:gd name="connsiteX11" fmla="*/ 820313 w 919050"/>
                <a:gd name="connsiteY11" fmla="*/ 1812702 h 4288665"/>
                <a:gd name="connsiteX12" fmla="*/ 604591 w 919050"/>
                <a:gd name="connsiteY12" fmla="*/ 2133600 h 4288665"/>
                <a:gd name="connsiteX13" fmla="*/ 534831 w 919050"/>
                <a:gd name="connsiteY13" fmla="*/ 4250028 h 4288665"/>
                <a:gd name="connsiteX14" fmla="*/ 251496 w 919050"/>
                <a:gd name="connsiteY14" fmla="*/ 4288665 h 4288665"/>
                <a:gd name="connsiteX15" fmla="*/ 6797 w 919050"/>
                <a:gd name="connsiteY15" fmla="*/ 4275786 h 4288665"/>
                <a:gd name="connsiteX16" fmla="*/ 210713 w 919050"/>
                <a:gd name="connsiteY16" fmla="*/ 3923764 h 4288665"/>
                <a:gd name="connsiteX17" fmla="*/ 59386 w 919050"/>
                <a:gd name="connsiteY17" fmla="*/ 3613597 h 4288665"/>
                <a:gd name="connsiteX18" fmla="*/ 110901 w 919050"/>
                <a:gd name="connsiteY18" fmla="*/ 3113468 h 4288665"/>
                <a:gd name="connsiteX19" fmla="*/ 287986 w 919050"/>
                <a:gd name="connsiteY19" fmla="*/ 2688465 h 4288665"/>
                <a:gd name="connsiteX20" fmla="*/ 197834 w 919050"/>
                <a:gd name="connsiteY20" fmla="*/ 2266682 h 4288665"/>
                <a:gd name="connsiteX21" fmla="*/ 425360 w 919050"/>
                <a:gd name="connsiteY21" fmla="*/ 1996225 h 4288665"/>
                <a:gd name="connsiteX22" fmla="*/ 754845 w 919050"/>
                <a:gd name="connsiteY22" fmla="*/ 1661375 h 4288665"/>
                <a:gd name="connsiteX23" fmla="*/ 425360 w 919050"/>
                <a:gd name="connsiteY23" fmla="*/ 1339403 h 4288665"/>
                <a:gd name="connsiteX24" fmla="*/ 470437 w 919050"/>
                <a:gd name="connsiteY24" fmla="*/ 878983 h 4288665"/>
                <a:gd name="connsiteX0" fmla="*/ 470437 w 919050"/>
                <a:gd name="connsiteY0" fmla="*/ 878983 h 4288665"/>
                <a:gd name="connsiteX1" fmla="*/ 195687 w 919050"/>
                <a:gd name="connsiteY1" fmla="*/ 610673 h 4288665"/>
                <a:gd name="connsiteX2" fmla="*/ 174222 w 919050"/>
                <a:gd name="connsiteY2" fmla="*/ 0 h 4288665"/>
                <a:gd name="connsiteX3" fmla="*/ 663620 w 919050"/>
                <a:gd name="connsiteY3" fmla="*/ 12879 h 4288665"/>
                <a:gd name="connsiteX4" fmla="*/ 779529 w 919050"/>
                <a:gd name="connsiteY4" fmla="*/ 64394 h 4288665"/>
                <a:gd name="connsiteX5" fmla="*/ 579549 w 919050"/>
                <a:gd name="connsiteY5" fmla="*/ 377780 h 4288665"/>
                <a:gd name="connsiteX6" fmla="*/ 579907 w 919050"/>
                <a:gd name="connsiteY6" fmla="*/ 653603 h 4288665"/>
                <a:gd name="connsiteX7" fmla="*/ 672206 w 919050"/>
                <a:gd name="connsiteY7" fmla="*/ 911180 h 4288665"/>
                <a:gd name="connsiteX8" fmla="*/ 640724 w 919050"/>
                <a:gd name="connsiteY8" fmla="*/ 1164465 h 4288665"/>
                <a:gd name="connsiteX9" fmla="*/ 754845 w 919050"/>
                <a:gd name="connsiteY9" fmla="*/ 1414530 h 4288665"/>
                <a:gd name="connsiteX10" fmla="*/ 895439 w 919050"/>
                <a:gd name="connsiteY10" fmla="*/ 1632397 h 4288665"/>
                <a:gd name="connsiteX11" fmla="*/ 820313 w 919050"/>
                <a:gd name="connsiteY11" fmla="*/ 1812702 h 4288665"/>
                <a:gd name="connsiteX12" fmla="*/ 604591 w 919050"/>
                <a:gd name="connsiteY12" fmla="*/ 2133600 h 4288665"/>
                <a:gd name="connsiteX13" fmla="*/ 251496 w 919050"/>
                <a:gd name="connsiteY13" fmla="*/ 4288665 h 4288665"/>
                <a:gd name="connsiteX14" fmla="*/ 6797 w 919050"/>
                <a:gd name="connsiteY14" fmla="*/ 4275786 h 4288665"/>
                <a:gd name="connsiteX15" fmla="*/ 210713 w 919050"/>
                <a:gd name="connsiteY15" fmla="*/ 3923764 h 4288665"/>
                <a:gd name="connsiteX16" fmla="*/ 59386 w 919050"/>
                <a:gd name="connsiteY16" fmla="*/ 3613597 h 4288665"/>
                <a:gd name="connsiteX17" fmla="*/ 110901 w 919050"/>
                <a:gd name="connsiteY17" fmla="*/ 3113468 h 4288665"/>
                <a:gd name="connsiteX18" fmla="*/ 287986 w 919050"/>
                <a:gd name="connsiteY18" fmla="*/ 2688465 h 4288665"/>
                <a:gd name="connsiteX19" fmla="*/ 197834 w 919050"/>
                <a:gd name="connsiteY19" fmla="*/ 2266682 h 4288665"/>
                <a:gd name="connsiteX20" fmla="*/ 425360 w 919050"/>
                <a:gd name="connsiteY20" fmla="*/ 1996225 h 4288665"/>
                <a:gd name="connsiteX21" fmla="*/ 754845 w 919050"/>
                <a:gd name="connsiteY21" fmla="*/ 1661375 h 4288665"/>
                <a:gd name="connsiteX22" fmla="*/ 425360 w 919050"/>
                <a:gd name="connsiteY22" fmla="*/ 1339403 h 4288665"/>
                <a:gd name="connsiteX23" fmla="*/ 470437 w 919050"/>
                <a:gd name="connsiteY23" fmla="*/ 878983 h 4288665"/>
                <a:gd name="connsiteX0" fmla="*/ 470437 w 919050"/>
                <a:gd name="connsiteY0" fmla="*/ 878983 h 4275786"/>
                <a:gd name="connsiteX1" fmla="*/ 195687 w 919050"/>
                <a:gd name="connsiteY1" fmla="*/ 610673 h 4275786"/>
                <a:gd name="connsiteX2" fmla="*/ 174222 w 919050"/>
                <a:gd name="connsiteY2" fmla="*/ 0 h 4275786"/>
                <a:gd name="connsiteX3" fmla="*/ 663620 w 919050"/>
                <a:gd name="connsiteY3" fmla="*/ 12879 h 4275786"/>
                <a:gd name="connsiteX4" fmla="*/ 779529 w 919050"/>
                <a:gd name="connsiteY4" fmla="*/ 64394 h 4275786"/>
                <a:gd name="connsiteX5" fmla="*/ 579549 w 919050"/>
                <a:gd name="connsiteY5" fmla="*/ 377780 h 4275786"/>
                <a:gd name="connsiteX6" fmla="*/ 579907 w 919050"/>
                <a:gd name="connsiteY6" fmla="*/ 653603 h 4275786"/>
                <a:gd name="connsiteX7" fmla="*/ 672206 w 919050"/>
                <a:gd name="connsiteY7" fmla="*/ 911180 h 4275786"/>
                <a:gd name="connsiteX8" fmla="*/ 640724 w 919050"/>
                <a:gd name="connsiteY8" fmla="*/ 1164465 h 4275786"/>
                <a:gd name="connsiteX9" fmla="*/ 754845 w 919050"/>
                <a:gd name="connsiteY9" fmla="*/ 1414530 h 4275786"/>
                <a:gd name="connsiteX10" fmla="*/ 895439 w 919050"/>
                <a:gd name="connsiteY10" fmla="*/ 1632397 h 4275786"/>
                <a:gd name="connsiteX11" fmla="*/ 820313 w 919050"/>
                <a:gd name="connsiteY11" fmla="*/ 1812702 h 4275786"/>
                <a:gd name="connsiteX12" fmla="*/ 604591 w 919050"/>
                <a:gd name="connsiteY12" fmla="*/ 2133600 h 4275786"/>
                <a:gd name="connsiteX13" fmla="*/ 6797 w 919050"/>
                <a:gd name="connsiteY13" fmla="*/ 4275786 h 4275786"/>
                <a:gd name="connsiteX14" fmla="*/ 210713 w 919050"/>
                <a:gd name="connsiteY14" fmla="*/ 3923764 h 4275786"/>
                <a:gd name="connsiteX15" fmla="*/ 59386 w 919050"/>
                <a:gd name="connsiteY15" fmla="*/ 3613597 h 4275786"/>
                <a:gd name="connsiteX16" fmla="*/ 110901 w 919050"/>
                <a:gd name="connsiteY16" fmla="*/ 3113468 h 4275786"/>
                <a:gd name="connsiteX17" fmla="*/ 287986 w 919050"/>
                <a:gd name="connsiteY17" fmla="*/ 2688465 h 4275786"/>
                <a:gd name="connsiteX18" fmla="*/ 197834 w 919050"/>
                <a:gd name="connsiteY18" fmla="*/ 2266682 h 4275786"/>
                <a:gd name="connsiteX19" fmla="*/ 425360 w 919050"/>
                <a:gd name="connsiteY19" fmla="*/ 1996225 h 4275786"/>
                <a:gd name="connsiteX20" fmla="*/ 754845 w 919050"/>
                <a:gd name="connsiteY20" fmla="*/ 1661375 h 4275786"/>
                <a:gd name="connsiteX21" fmla="*/ 425360 w 919050"/>
                <a:gd name="connsiteY21" fmla="*/ 1339403 h 4275786"/>
                <a:gd name="connsiteX22" fmla="*/ 470437 w 919050"/>
                <a:gd name="connsiteY22" fmla="*/ 878983 h 4275786"/>
                <a:gd name="connsiteX0" fmla="*/ 426076 w 874689"/>
                <a:gd name="connsiteY0" fmla="*/ 878983 h 3923764"/>
                <a:gd name="connsiteX1" fmla="*/ 151326 w 874689"/>
                <a:gd name="connsiteY1" fmla="*/ 610673 h 3923764"/>
                <a:gd name="connsiteX2" fmla="*/ 129861 w 874689"/>
                <a:gd name="connsiteY2" fmla="*/ 0 h 3923764"/>
                <a:gd name="connsiteX3" fmla="*/ 619259 w 874689"/>
                <a:gd name="connsiteY3" fmla="*/ 12879 h 3923764"/>
                <a:gd name="connsiteX4" fmla="*/ 735168 w 874689"/>
                <a:gd name="connsiteY4" fmla="*/ 64394 h 3923764"/>
                <a:gd name="connsiteX5" fmla="*/ 535188 w 874689"/>
                <a:gd name="connsiteY5" fmla="*/ 377780 h 3923764"/>
                <a:gd name="connsiteX6" fmla="*/ 535546 w 874689"/>
                <a:gd name="connsiteY6" fmla="*/ 653603 h 3923764"/>
                <a:gd name="connsiteX7" fmla="*/ 627845 w 874689"/>
                <a:gd name="connsiteY7" fmla="*/ 911180 h 3923764"/>
                <a:gd name="connsiteX8" fmla="*/ 596363 w 874689"/>
                <a:gd name="connsiteY8" fmla="*/ 1164465 h 3923764"/>
                <a:gd name="connsiteX9" fmla="*/ 710484 w 874689"/>
                <a:gd name="connsiteY9" fmla="*/ 1414530 h 3923764"/>
                <a:gd name="connsiteX10" fmla="*/ 851078 w 874689"/>
                <a:gd name="connsiteY10" fmla="*/ 1632397 h 3923764"/>
                <a:gd name="connsiteX11" fmla="*/ 775952 w 874689"/>
                <a:gd name="connsiteY11" fmla="*/ 1812702 h 3923764"/>
                <a:gd name="connsiteX12" fmla="*/ 560230 w 874689"/>
                <a:gd name="connsiteY12" fmla="*/ 2133600 h 3923764"/>
                <a:gd name="connsiteX13" fmla="*/ 166352 w 874689"/>
                <a:gd name="connsiteY13" fmla="*/ 3923764 h 3923764"/>
                <a:gd name="connsiteX14" fmla="*/ 15025 w 874689"/>
                <a:gd name="connsiteY14" fmla="*/ 3613597 h 3923764"/>
                <a:gd name="connsiteX15" fmla="*/ 66540 w 874689"/>
                <a:gd name="connsiteY15" fmla="*/ 3113468 h 3923764"/>
                <a:gd name="connsiteX16" fmla="*/ 243625 w 874689"/>
                <a:gd name="connsiteY16" fmla="*/ 2688465 h 3923764"/>
                <a:gd name="connsiteX17" fmla="*/ 153473 w 874689"/>
                <a:gd name="connsiteY17" fmla="*/ 2266682 h 3923764"/>
                <a:gd name="connsiteX18" fmla="*/ 380999 w 874689"/>
                <a:gd name="connsiteY18" fmla="*/ 1996225 h 3923764"/>
                <a:gd name="connsiteX19" fmla="*/ 710484 w 874689"/>
                <a:gd name="connsiteY19" fmla="*/ 1661375 h 3923764"/>
                <a:gd name="connsiteX20" fmla="*/ 380999 w 874689"/>
                <a:gd name="connsiteY20" fmla="*/ 1339403 h 3923764"/>
                <a:gd name="connsiteX21" fmla="*/ 426076 w 874689"/>
                <a:gd name="connsiteY21" fmla="*/ 878983 h 3923764"/>
                <a:gd name="connsiteX0" fmla="*/ 425004 w 873617"/>
                <a:gd name="connsiteY0" fmla="*/ 878983 h 3613597"/>
                <a:gd name="connsiteX1" fmla="*/ 150254 w 873617"/>
                <a:gd name="connsiteY1" fmla="*/ 610673 h 3613597"/>
                <a:gd name="connsiteX2" fmla="*/ 128789 w 873617"/>
                <a:gd name="connsiteY2" fmla="*/ 0 h 3613597"/>
                <a:gd name="connsiteX3" fmla="*/ 618187 w 873617"/>
                <a:gd name="connsiteY3" fmla="*/ 12879 h 3613597"/>
                <a:gd name="connsiteX4" fmla="*/ 734096 w 873617"/>
                <a:gd name="connsiteY4" fmla="*/ 64394 h 3613597"/>
                <a:gd name="connsiteX5" fmla="*/ 534116 w 873617"/>
                <a:gd name="connsiteY5" fmla="*/ 377780 h 3613597"/>
                <a:gd name="connsiteX6" fmla="*/ 534474 w 873617"/>
                <a:gd name="connsiteY6" fmla="*/ 653603 h 3613597"/>
                <a:gd name="connsiteX7" fmla="*/ 626773 w 873617"/>
                <a:gd name="connsiteY7" fmla="*/ 911180 h 3613597"/>
                <a:gd name="connsiteX8" fmla="*/ 595291 w 873617"/>
                <a:gd name="connsiteY8" fmla="*/ 1164465 h 3613597"/>
                <a:gd name="connsiteX9" fmla="*/ 709412 w 873617"/>
                <a:gd name="connsiteY9" fmla="*/ 1414530 h 3613597"/>
                <a:gd name="connsiteX10" fmla="*/ 850006 w 873617"/>
                <a:gd name="connsiteY10" fmla="*/ 1632397 h 3613597"/>
                <a:gd name="connsiteX11" fmla="*/ 774880 w 873617"/>
                <a:gd name="connsiteY11" fmla="*/ 1812702 h 3613597"/>
                <a:gd name="connsiteX12" fmla="*/ 559158 w 873617"/>
                <a:gd name="connsiteY12" fmla="*/ 2133600 h 3613597"/>
                <a:gd name="connsiteX13" fmla="*/ 13953 w 873617"/>
                <a:gd name="connsiteY13" fmla="*/ 3613597 h 3613597"/>
                <a:gd name="connsiteX14" fmla="*/ 65468 w 873617"/>
                <a:gd name="connsiteY14" fmla="*/ 3113468 h 3613597"/>
                <a:gd name="connsiteX15" fmla="*/ 242553 w 873617"/>
                <a:gd name="connsiteY15" fmla="*/ 2688465 h 3613597"/>
                <a:gd name="connsiteX16" fmla="*/ 152401 w 873617"/>
                <a:gd name="connsiteY16" fmla="*/ 2266682 h 3613597"/>
                <a:gd name="connsiteX17" fmla="*/ 379927 w 873617"/>
                <a:gd name="connsiteY17" fmla="*/ 1996225 h 3613597"/>
                <a:gd name="connsiteX18" fmla="*/ 709412 w 873617"/>
                <a:gd name="connsiteY18" fmla="*/ 1661375 h 3613597"/>
                <a:gd name="connsiteX19" fmla="*/ 379927 w 873617"/>
                <a:gd name="connsiteY19" fmla="*/ 1339403 h 3613597"/>
                <a:gd name="connsiteX20" fmla="*/ 425004 w 873617"/>
                <a:gd name="connsiteY20" fmla="*/ 878983 h 3613597"/>
                <a:gd name="connsiteX0" fmla="*/ 425004 w 873617"/>
                <a:gd name="connsiteY0" fmla="*/ 878983 h 3113468"/>
                <a:gd name="connsiteX1" fmla="*/ 150254 w 873617"/>
                <a:gd name="connsiteY1" fmla="*/ 610673 h 3113468"/>
                <a:gd name="connsiteX2" fmla="*/ 128789 w 873617"/>
                <a:gd name="connsiteY2" fmla="*/ 0 h 3113468"/>
                <a:gd name="connsiteX3" fmla="*/ 618187 w 873617"/>
                <a:gd name="connsiteY3" fmla="*/ 12879 h 3113468"/>
                <a:gd name="connsiteX4" fmla="*/ 734096 w 873617"/>
                <a:gd name="connsiteY4" fmla="*/ 64394 h 3113468"/>
                <a:gd name="connsiteX5" fmla="*/ 534116 w 873617"/>
                <a:gd name="connsiteY5" fmla="*/ 377780 h 3113468"/>
                <a:gd name="connsiteX6" fmla="*/ 534474 w 873617"/>
                <a:gd name="connsiteY6" fmla="*/ 653603 h 3113468"/>
                <a:gd name="connsiteX7" fmla="*/ 626773 w 873617"/>
                <a:gd name="connsiteY7" fmla="*/ 911180 h 3113468"/>
                <a:gd name="connsiteX8" fmla="*/ 595291 w 873617"/>
                <a:gd name="connsiteY8" fmla="*/ 1164465 h 3113468"/>
                <a:gd name="connsiteX9" fmla="*/ 709412 w 873617"/>
                <a:gd name="connsiteY9" fmla="*/ 1414530 h 3113468"/>
                <a:gd name="connsiteX10" fmla="*/ 850006 w 873617"/>
                <a:gd name="connsiteY10" fmla="*/ 1632397 h 3113468"/>
                <a:gd name="connsiteX11" fmla="*/ 774880 w 873617"/>
                <a:gd name="connsiteY11" fmla="*/ 1812702 h 3113468"/>
                <a:gd name="connsiteX12" fmla="*/ 559158 w 873617"/>
                <a:gd name="connsiteY12" fmla="*/ 2133600 h 3113468"/>
                <a:gd name="connsiteX13" fmla="*/ 65468 w 873617"/>
                <a:gd name="connsiteY13" fmla="*/ 3113468 h 3113468"/>
                <a:gd name="connsiteX14" fmla="*/ 242553 w 873617"/>
                <a:gd name="connsiteY14" fmla="*/ 2688465 h 3113468"/>
                <a:gd name="connsiteX15" fmla="*/ 152401 w 873617"/>
                <a:gd name="connsiteY15" fmla="*/ 2266682 h 3113468"/>
                <a:gd name="connsiteX16" fmla="*/ 379927 w 873617"/>
                <a:gd name="connsiteY16" fmla="*/ 1996225 h 3113468"/>
                <a:gd name="connsiteX17" fmla="*/ 709412 w 873617"/>
                <a:gd name="connsiteY17" fmla="*/ 1661375 h 3113468"/>
                <a:gd name="connsiteX18" fmla="*/ 379927 w 873617"/>
                <a:gd name="connsiteY18" fmla="*/ 1339403 h 3113468"/>
                <a:gd name="connsiteX19" fmla="*/ 425004 w 873617"/>
                <a:gd name="connsiteY19" fmla="*/ 878983 h 3113468"/>
                <a:gd name="connsiteX0" fmla="*/ 425004 w 873617"/>
                <a:gd name="connsiteY0" fmla="*/ 878983 h 2688465"/>
                <a:gd name="connsiteX1" fmla="*/ 150254 w 873617"/>
                <a:gd name="connsiteY1" fmla="*/ 610673 h 2688465"/>
                <a:gd name="connsiteX2" fmla="*/ 128789 w 873617"/>
                <a:gd name="connsiteY2" fmla="*/ 0 h 2688465"/>
                <a:gd name="connsiteX3" fmla="*/ 618187 w 873617"/>
                <a:gd name="connsiteY3" fmla="*/ 12879 h 2688465"/>
                <a:gd name="connsiteX4" fmla="*/ 734096 w 873617"/>
                <a:gd name="connsiteY4" fmla="*/ 64394 h 2688465"/>
                <a:gd name="connsiteX5" fmla="*/ 534116 w 873617"/>
                <a:gd name="connsiteY5" fmla="*/ 377780 h 2688465"/>
                <a:gd name="connsiteX6" fmla="*/ 534474 w 873617"/>
                <a:gd name="connsiteY6" fmla="*/ 653603 h 2688465"/>
                <a:gd name="connsiteX7" fmla="*/ 626773 w 873617"/>
                <a:gd name="connsiteY7" fmla="*/ 911180 h 2688465"/>
                <a:gd name="connsiteX8" fmla="*/ 595291 w 873617"/>
                <a:gd name="connsiteY8" fmla="*/ 1164465 h 2688465"/>
                <a:gd name="connsiteX9" fmla="*/ 709412 w 873617"/>
                <a:gd name="connsiteY9" fmla="*/ 1414530 h 2688465"/>
                <a:gd name="connsiteX10" fmla="*/ 850006 w 873617"/>
                <a:gd name="connsiteY10" fmla="*/ 1632397 h 2688465"/>
                <a:gd name="connsiteX11" fmla="*/ 774880 w 873617"/>
                <a:gd name="connsiteY11" fmla="*/ 1812702 h 2688465"/>
                <a:gd name="connsiteX12" fmla="*/ 559158 w 873617"/>
                <a:gd name="connsiteY12" fmla="*/ 2133600 h 2688465"/>
                <a:gd name="connsiteX13" fmla="*/ 242553 w 873617"/>
                <a:gd name="connsiteY13" fmla="*/ 2688465 h 2688465"/>
                <a:gd name="connsiteX14" fmla="*/ 152401 w 873617"/>
                <a:gd name="connsiteY14" fmla="*/ 2266682 h 2688465"/>
                <a:gd name="connsiteX15" fmla="*/ 379927 w 873617"/>
                <a:gd name="connsiteY15" fmla="*/ 1996225 h 2688465"/>
                <a:gd name="connsiteX16" fmla="*/ 709412 w 873617"/>
                <a:gd name="connsiteY16" fmla="*/ 1661375 h 2688465"/>
                <a:gd name="connsiteX17" fmla="*/ 379927 w 873617"/>
                <a:gd name="connsiteY17" fmla="*/ 1339403 h 2688465"/>
                <a:gd name="connsiteX18" fmla="*/ 425004 w 873617"/>
                <a:gd name="connsiteY18" fmla="*/ 878983 h 2688465"/>
                <a:gd name="connsiteX0" fmla="*/ 425004 w 873617"/>
                <a:gd name="connsiteY0" fmla="*/ 878983 h 2289578"/>
                <a:gd name="connsiteX1" fmla="*/ 150254 w 873617"/>
                <a:gd name="connsiteY1" fmla="*/ 610673 h 2289578"/>
                <a:gd name="connsiteX2" fmla="*/ 128789 w 873617"/>
                <a:gd name="connsiteY2" fmla="*/ 0 h 2289578"/>
                <a:gd name="connsiteX3" fmla="*/ 618187 w 873617"/>
                <a:gd name="connsiteY3" fmla="*/ 12879 h 2289578"/>
                <a:gd name="connsiteX4" fmla="*/ 734096 w 873617"/>
                <a:gd name="connsiteY4" fmla="*/ 64394 h 2289578"/>
                <a:gd name="connsiteX5" fmla="*/ 534116 w 873617"/>
                <a:gd name="connsiteY5" fmla="*/ 377780 h 2289578"/>
                <a:gd name="connsiteX6" fmla="*/ 534474 w 873617"/>
                <a:gd name="connsiteY6" fmla="*/ 653603 h 2289578"/>
                <a:gd name="connsiteX7" fmla="*/ 626773 w 873617"/>
                <a:gd name="connsiteY7" fmla="*/ 911180 h 2289578"/>
                <a:gd name="connsiteX8" fmla="*/ 595291 w 873617"/>
                <a:gd name="connsiteY8" fmla="*/ 1164465 h 2289578"/>
                <a:gd name="connsiteX9" fmla="*/ 709412 w 873617"/>
                <a:gd name="connsiteY9" fmla="*/ 1414530 h 2289578"/>
                <a:gd name="connsiteX10" fmla="*/ 850006 w 873617"/>
                <a:gd name="connsiteY10" fmla="*/ 1632397 h 2289578"/>
                <a:gd name="connsiteX11" fmla="*/ 774880 w 873617"/>
                <a:gd name="connsiteY11" fmla="*/ 1812702 h 2289578"/>
                <a:gd name="connsiteX12" fmla="*/ 559158 w 873617"/>
                <a:gd name="connsiteY12" fmla="*/ 2133600 h 2289578"/>
                <a:gd name="connsiteX13" fmla="*/ 152401 w 873617"/>
                <a:gd name="connsiteY13" fmla="*/ 2266682 h 2289578"/>
                <a:gd name="connsiteX14" fmla="*/ 379927 w 873617"/>
                <a:gd name="connsiteY14" fmla="*/ 1996225 h 2289578"/>
                <a:gd name="connsiteX15" fmla="*/ 709412 w 873617"/>
                <a:gd name="connsiteY15" fmla="*/ 1661375 h 2289578"/>
                <a:gd name="connsiteX16" fmla="*/ 379927 w 873617"/>
                <a:gd name="connsiteY16" fmla="*/ 1339403 h 2289578"/>
                <a:gd name="connsiteX17" fmla="*/ 425004 w 873617"/>
                <a:gd name="connsiteY17" fmla="*/ 878983 h 228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3617" h="2289578">
                  <a:moveTo>
                    <a:pt x="425004" y="878983"/>
                  </a:moveTo>
                  <a:cubicBezTo>
                    <a:pt x="523742" y="848932"/>
                    <a:pt x="230747" y="755560"/>
                    <a:pt x="150254" y="610673"/>
                  </a:cubicBezTo>
                  <a:cubicBezTo>
                    <a:pt x="182451" y="414270"/>
                    <a:pt x="0" y="10732"/>
                    <a:pt x="128789" y="0"/>
                  </a:cubicBezTo>
                  <a:cubicBezTo>
                    <a:pt x="291922" y="4293"/>
                    <a:pt x="455376" y="1778"/>
                    <a:pt x="618187" y="12879"/>
                  </a:cubicBezTo>
                  <a:cubicBezTo>
                    <a:pt x="682017" y="17231"/>
                    <a:pt x="688903" y="38570"/>
                    <a:pt x="734096" y="64394"/>
                  </a:cubicBezTo>
                  <a:cubicBezTo>
                    <a:pt x="758184" y="74411"/>
                    <a:pt x="567386" y="279579"/>
                    <a:pt x="534116" y="377780"/>
                  </a:cubicBezTo>
                  <a:cubicBezTo>
                    <a:pt x="500846" y="475981"/>
                    <a:pt x="417431" y="602803"/>
                    <a:pt x="534474" y="653603"/>
                  </a:cubicBezTo>
                  <a:cubicBezTo>
                    <a:pt x="575257" y="696532"/>
                    <a:pt x="570965" y="857518"/>
                    <a:pt x="626773" y="911180"/>
                  </a:cubicBezTo>
                  <a:cubicBezTo>
                    <a:pt x="636909" y="996324"/>
                    <a:pt x="416418" y="1105973"/>
                    <a:pt x="595291" y="1164465"/>
                  </a:cubicBezTo>
                  <a:cubicBezTo>
                    <a:pt x="627488" y="1220274"/>
                    <a:pt x="666960" y="1336541"/>
                    <a:pt x="709412" y="1414530"/>
                  </a:cubicBezTo>
                  <a:cubicBezTo>
                    <a:pt x="722291" y="1444581"/>
                    <a:pt x="834981" y="1600200"/>
                    <a:pt x="850006" y="1632397"/>
                  </a:cubicBezTo>
                  <a:cubicBezTo>
                    <a:pt x="873617" y="1686059"/>
                    <a:pt x="759855" y="1774065"/>
                    <a:pt x="774880" y="1812702"/>
                  </a:cubicBezTo>
                  <a:cubicBezTo>
                    <a:pt x="789905" y="1883536"/>
                    <a:pt x="561304" y="2077792"/>
                    <a:pt x="559158" y="2133600"/>
                  </a:cubicBezTo>
                  <a:cubicBezTo>
                    <a:pt x="455412" y="2209263"/>
                    <a:pt x="182273" y="2289578"/>
                    <a:pt x="152401" y="2266682"/>
                  </a:cubicBezTo>
                  <a:cubicBezTo>
                    <a:pt x="196046" y="2078865"/>
                    <a:pt x="304085" y="2086377"/>
                    <a:pt x="379927" y="1996225"/>
                  </a:cubicBezTo>
                  <a:cubicBezTo>
                    <a:pt x="367048" y="1908219"/>
                    <a:pt x="709412" y="1770845"/>
                    <a:pt x="709412" y="1661375"/>
                  </a:cubicBezTo>
                  <a:cubicBezTo>
                    <a:pt x="721857" y="1543146"/>
                    <a:pt x="333583" y="1443679"/>
                    <a:pt x="379927" y="1339403"/>
                  </a:cubicBezTo>
                  <a:cubicBezTo>
                    <a:pt x="332526" y="1209004"/>
                    <a:pt x="463283" y="1000438"/>
                    <a:pt x="425004" y="8789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1066800"/>
              <a:ext cx="2590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Deforestation:</a:t>
              </a:r>
            </a:p>
            <a:p>
              <a:r>
                <a:rPr lang="en-US" sz="1600" dirty="0" smtClean="0"/>
                <a:t>Driver = Ag. Expansion (coffee, pepper)</a:t>
              </a:r>
            </a:p>
            <a:p>
              <a:r>
                <a:rPr lang="en-US" sz="1600" dirty="0" smtClean="0"/>
                <a:t>Opportunity cost $100/ha</a:t>
              </a:r>
              <a:endParaRPr lang="en-US" sz="16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667000" y="1447800"/>
              <a:ext cx="152400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6"/>
          <p:cNvGrpSpPr/>
          <p:nvPr/>
        </p:nvGrpSpPr>
        <p:grpSpPr>
          <a:xfrm>
            <a:off x="990600" y="4039213"/>
            <a:ext cx="3742922" cy="1412183"/>
            <a:chOff x="990600" y="4039213"/>
            <a:chExt cx="3742922" cy="1412183"/>
          </a:xfrm>
        </p:grpSpPr>
        <p:sp>
          <p:nvSpPr>
            <p:cNvPr id="12" name="Freeform 11"/>
            <p:cNvSpPr/>
            <p:nvPr/>
          </p:nvSpPr>
          <p:spPr>
            <a:xfrm>
              <a:off x="3810000" y="4039213"/>
              <a:ext cx="923522" cy="1175197"/>
            </a:xfrm>
            <a:custGeom>
              <a:avLst/>
              <a:gdLst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781837 w 2910625"/>
                <a:gd name="connsiteY28" fmla="*/ 1313645 h 4288665"/>
                <a:gd name="connsiteX29" fmla="*/ 2807594 w 2910625"/>
                <a:gd name="connsiteY29" fmla="*/ 1403797 h 4288665"/>
                <a:gd name="connsiteX30" fmla="*/ 2833352 w 2910625"/>
                <a:gd name="connsiteY30" fmla="*/ 1455313 h 4288665"/>
                <a:gd name="connsiteX31" fmla="*/ 2884868 w 2910625"/>
                <a:gd name="connsiteY31" fmla="*/ 1584102 h 4288665"/>
                <a:gd name="connsiteX32" fmla="*/ 2897746 w 2910625"/>
                <a:gd name="connsiteY32" fmla="*/ 1635617 h 4288665"/>
                <a:gd name="connsiteX33" fmla="*/ 2910625 w 2910625"/>
                <a:gd name="connsiteY33" fmla="*/ 1674254 h 4288665"/>
                <a:gd name="connsiteX34" fmla="*/ 2897746 w 2910625"/>
                <a:gd name="connsiteY34" fmla="*/ 1828800 h 4288665"/>
                <a:gd name="connsiteX35" fmla="*/ 2871989 w 2910625"/>
                <a:gd name="connsiteY35" fmla="*/ 1918952 h 4288665"/>
                <a:gd name="connsiteX36" fmla="*/ 2846231 w 2910625"/>
                <a:gd name="connsiteY36" fmla="*/ 2060620 h 4288665"/>
                <a:gd name="connsiteX37" fmla="*/ 2807594 w 2910625"/>
                <a:gd name="connsiteY37" fmla="*/ 2434107 h 4288665"/>
                <a:gd name="connsiteX38" fmla="*/ 2781837 w 2910625"/>
                <a:gd name="connsiteY38" fmla="*/ 2550017 h 4288665"/>
                <a:gd name="connsiteX39" fmla="*/ 2768958 w 2910625"/>
                <a:gd name="connsiteY39" fmla="*/ 2588654 h 4288665"/>
                <a:gd name="connsiteX40" fmla="*/ 2743200 w 2910625"/>
                <a:gd name="connsiteY40" fmla="*/ 2640169 h 4288665"/>
                <a:gd name="connsiteX41" fmla="*/ 2691684 w 2910625"/>
                <a:gd name="connsiteY41" fmla="*/ 2743200 h 4288665"/>
                <a:gd name="connsiteX42" fmla="*/ 2678806 w 2910625"/>
                <a:gd name="connsiteY42" fmla="*/ 2781837 h 4288665"/>
                <a:gd name="connsiteX43" fmla="*/ 2653048 w 2910625"/>
                <a:gd name="connsiteY43" fmla="*/ 2820473 h 4288665"/>
                <a:gd name="connsiteX44" fmla="*/ 2627290 w 2910625"/>
                <a:gd name="connsiteY44" fmla="*/ 2871989 h 4288665"/>
                <a:gd name="connsiteX45" fmla="*/ 2472744 w 2910625"/>
                <a:gd name="connsiteY45" fmla="*/ 3000778 h 4288665"/>
                <a:gd name="connsiteX46" fmla="*/ 2434107 w 2910625"/>
                <a:gd name="connsiteY46" fmla="*/ 3013656 h 4288665"/>
                <a:gd name="connsiteX47" fmla="*/ 2369713 w 2910625"/>
                <a:gd name="connsiteY47" fmla="*/ 3039414 h 4288665"/>
                <a:gd name="connsiteX48" fmla="*/ 2240924 w 2910625"/>
                <a:gd name="connsiteY48" fmla="*/ 3078051 h 4288665"/>
                <a:gd name="connsiteX49" fmla="*/ 2215166 w 2910625"/>
                <a:gd name="connsiteY49" fmla="*/ 3322749 h 4288665"/>
                <a:gd name="connsiteX50" fmla="*/ 2202287 w 2910625"/>
                <a:gd name="connsiteY50" fmla="*/ 3464417 h 4288665"/>
                <a:gd name="connsiteX51" fmla="*/ 2176530 w 2910625"/>
                <a:gd name="connsiteY51" fmla="*/ 3567448 h 4288665"/>
                <a:gd name="connsiteX52" fmla="*/ 2137893 w 2910625"/>
                <a:gd name="connsiteY52" fmla="*/ 3721994 h 4288665"/>
                <a:gd name="connsiteX53" fmla="*/ 2112135 w 2910625"/>
                <a:gd name="connsiteY53" fmla="*/ 3773510 h 4288665"/>
                <a:gd name="connsiteX54" fmla="*/ 2099256 w 2910625"/>
                <a:gd name="connsiteY54" fmla="*/ 3812147 h 4288665"/>
                <a:gd name="connsiteX55" fmla="*/ 2060620 w 2910625"/>
                <a:gd name="connsiteY55" fmla="*/ 3863662 h 4288665"/>
                <a:gd name="connsiteX56" fmla="*/ 2009104 w 2910625"/>
                <a:gd name="connsiteY56" fmla="*/ 3953814 h 4288665"/>
                <a:gd name="connsiteX57" fmla="*/ 1918952 w 2910625"/>
                <a:gd name="connsiteY57" fmla="*/ 4043966 h 4288665"/>
                <a:gd name="connsiteX58" fmla="*/ 1841679 w 2910625"/>
                <a:gd name="connsiteY58" fmla="*/ 4108361 h 4288665"/>
                <a:gd name="connsiteX59" fmla="*/ 1738648 w 2910625"/>
                <a:gd name="connsiteY59" fmla="*/ 4185634 h 4288665"/>
                <a:gd name="connsiteX60" fmla="*/ 1635617 w 2910625"/>
                <a:gd name="connsiteY60" fmla="*/ 4211392 h 4288665"/>
                <a:gd name="connsiteX61" fmla="*/ 1532586 w 2910625"/>
                <a:gd name="connsiteY61" fmla="*/ 4250028 h 4288665"/>
                <a:gd name="connsiteX62" fmla="*/ 1468192 w 2910625"/>
                <a:gd name="connsiteY62" fmla="*/ 4262907 h 4288665"/>
                <a:gd name="connsiteX63" fmla="*/ 1429555 w 2910625"/>
                <a:gd name="connsiteY63" fmla="*/ 4275786 h 4288665"/>
                <a:gd name="connsiteX64" fmla="*/ 1249251 w 2910625"/>
                <a:gd name="connsiteY64" fmla="*/ 4288665 h 4288665"/>
                <a:gd name="connsiteX65" fmla="*/ 1004552 w 2910625"/>
                <a:gd name="connsiteY65" fmla="*/ 4275786 h 4288665"/>
                <a:gd name="connsiteX66" fmla="*/ 862884 w 2910625"/>
                <a:gd name="connsiteY66" fmla="*/ 4211392 h 4288665"/>
                <a:gd name="connsiteX67" fmla="*/ 824248 w 2910625"/>
                <a:gd name="connsiteY67" fmla="*/ 4185634 h 4288665"/>
                <a:gd name="connsiteX68" fmla="*/ 785611 w 2910625"/>
                <a:gd name="connsiteY68" fmla="*/ 4146997 h 4288665"/>
                <a:gd name="connsiteX69" fmla="*/ 708338 w 2910625"/>
                <a:gd name="connsiteY69" fmla="*/ 4121240 h 4288665"/>
                <a:gd name="connsiteX70" fmla="*/ 669701 w 2910625"/>
                <a:gd name="connsiteY70" fmla="*/ 4082603 h 4288665"/>
                <a:gd name="connsiteX71" fmla="*/ 631065 w 2910625"/>
                <a:gd name="connsiteY71" fmla="*/ 4069724 h 4288665"/>
                <a:gd name="connsiteX72" fmla="*/ 540913 w 2910625"/>
                <a:gd name="connsiteY72" fmla="*/ 3979572 h 4288665"/>
                <a:gd name="connsiteX73" fmla="*/ 489397 w 2910625"/>
                <a:gd name="connsiteY73" fmla="*/ 3928056 h 4288665"/>
                <a:gd name="connsiteX74" fmla="*/ 450761 w 2910625"/>
                <a:gd name="connsiteY74" fmla="*/ 3863662 h 4288665"/>
                <a:gd name="connsiteX75" fmla="*/ 373487 w 2910625"/>
                <a:gd name="connsiteY75" fmla="*/ 3747752 h 4288665"/>
                <a:gd name="connsiteX76" fmla="*/ 296214 w 2910625"/>
                <a:gd name="connsiteY76" fmla="*/ 3644721 h 4288665"/>
                <a:gd name="connsiteX77" fmla="*/ 283335 w 2910625"/>
                <a:gd name="connsiteY77" fmla="*/ 3606085 h 4288665"/>
                <a:gd name="connsiteX78" fmla="*/ 244699 w 2910625"/>
                <a:gd name="connsiteY78" fmla="*/ 3554569 h 4288665"/>
                <a:gd name="connsiteX79" fmla="*/ 154546 w 2910625"/>
                <a:gd name="connsiteY79" fmla="*/ 3425780 h 4288665"/>
                <a:gd name="connsiteX80" fmla="*/ 77273 w 2910625"/>
                <a:gd name="connsiteY80" fmla="*/ 3271234 h 4288665"/>
                <a:gd name="connsiteX81" fmla="*/ 38637 w 2910625"/>
                <a:gd name="connsiteY81" fmla="*/ 3206840 h 4288665"/>
                <a:gd name="connsiteX82" fmla="*/ 0 w 2910625"/>
                <a:gd name="connsiteY82" fmla="*/ 3078051 h 4288665"/>
                <a:gd name="connsiteX83" fmla="*/ 38637 w 2910625"/>
                <a:gd name="connsiteY83" fmla="*/ 2807594 h 4288665"/>
                <a:gd name="connsiteX84" fmla="*/ 51515 w 2910625"/>
                <a:gd name="connsiteY84" fmla="*/ 2768958 h 4288665"/>
                <a:gd name="connsiteX85" fmla="*/ 90152 w 2910625"/>
                <a:gd name="connsiteY85" fmla="*/ 2730321 h 4288665"/>
                <a:gd name="connsiteX86" fmla="*/ 141668 w 2910625"/>
                <a:gd name="connsiteY86" fmla="*/ 2704564 h 4288665"/>
                <a:gd name="connsiteX87" fmla="*/ 180304 w 2910625"/>
                <a:gd name="connsiteY87" fmla="*/ 2678806 h 4288665"/>
                <a:gd name="connsiteX88" fmla="*/ 206062 w 2910625"/>
                <a:gd name="connsiteY88" fmla="*/ 2446986 h 4288665"/>
                <a:gd name="connsiteX89" fmla="*/ 218941 w 2910625"/>
                <a:gd name="connsiteY89" fmla="*/ 2318197 h 4288665"/>
                <a:gd name="connsiteX90" fmla="*/ 231820 w 2910625"/>
                <a:gd name="connsiteY90" fmla="*/ 2240924 h 4288665"/>
                <a:gd name="connsiteX91" fmla="*/ 257577 w 2910625"/>
                <a:gd name="connsiteY91" fmla="*/ 2163651 h 4288665"/>
                <a:gd name="connsiteX92" fmla="*/ 270456 w 2910625"/>
                <a:gd name="connsiteY92" fmla="*/ 1970468 h 4288665"/>
                <a:gd name="connsiteX93" fmla="*/ 218941 w 2910625"/>
                <a:gd name="connsiteY93" fmla="*/ 1545465 h 4288665"/>
                <a:gd name="connsiteX94" fmla="*/ 206062 w 2910625"/>
                <a:gd name="connsiteY94" fmla="*/ 1481071 h 4288665"/>
                <a:gd name="connsiteX95" fmla="*/ 128789 w 2910625"/>
                <a:gd name="connsiteY95" fmla="*/ 1352282 h 4288665"/>
                <a:gd name="connsiteX96" fmla="*/ 103031 w 2910625"/>
                <a:gd name="connsiteY96" fmla="*/ 1313645 h 4288665"/>
                <a:gd name="connsiteX97" fmla="*/ 77273 w 2910625"/>
                <a:gd name="connsiteY97" fmla="*/ 1275009 h 4288665"/>
                <a:gd name="connsiteX98" fmla="*/ 51515 w 2910625"/>
                <a:gd name="connsiteY98" fmla="*/ 1081825 h 4288665"/>
                <a:gd name="connsiteX99" fmla="*/ 38637 w 2910625"/>
                <a:gd name="connsiteY99" fmla="*/ 901521 h 4288665"/>
                <a:gd name="connsiteX100" fmla="*/ 25758 w 2910625"/>
                <a:gd name="connsiteY100" fmla="*/ 862885 h 4288665"/>
                <a:gd name="connsiteX101" fmla="*/ 0 w 2910625"/>
                <a:gd name="connsiteY101" fmla="*/ 746975 h 4288665"/>
                <a:gd name="connsiteX102" fmla="*/ 51515 w 2910625"/>
                <a:gd name="connsiteY102" fmla="*/ 425003 h 4288665"/>
                <a:gd name="connsiteX103" fmla="*/ 77273 w 2910625"/>
                <a:gd name="connsiteY103" fmla="*/ 386366 h 4288665"/>
                <a:gd name="connsiteX104" fmla="*/ 128789 w 2910625"/>
                <a:gd name="connsiteY104" fmla="*/ 347730 h 4288665"/>
                <a:gd name="connsiteX105" fmla="*/ 206062 w 2910625"/>
                <a:gd name="connsiteY105" fmla="*/ 309093 h 4288665"/>
                <a:gd name="connsiteX106" fmla="*/ 296214 w 2910625"/>
                <a:gd name="connsiteY106" fmla="*/ 257578 h 4288665"/>
                <a:gd name="connsiteX107" fmla="*/ 412124 w 2910625"/>
                <a:gd name="connsiteY107" fmla="*/ 206062 h 4288665"/>
                <a:gd name="connsiteX108" fmla="*/ 553792 w 2910625"/>
                <a:gd name="connsiteY108" fmla="*/ 193183 h 4288665"/>
                <a:gd name="connsiteX109" fmla="*/ 618186 w 2910625"/>
                <a:gd name="connsiteY10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807594 w 2910625"/>
                <a:gd name="connsiteY28" fmla="*/ 1403797 h 4288665"/>
                <a:gd name="connsiteX29" fmla="*/ 2833352 w 2910625"/>
                <a:gd name="connsiteY29" fmla="*/ 1455313 h 4288665"/>
                <a:gd name="connsiteX30" fmla="*/ 2884868 w 2910625"/>
                <a:gd name="connsiteY30" fmla="*/ 1584102 h 4288665"/>
                <a:gd name="connsiteX31" fmla="*/ 2897746 w 2910625"/>
                <a:gd name="connsiteY31" fmla="*/ 1635617 h 4288665"/>
                <a:gd name="connsiteX32" fmla="*/ 2910625 w 2910625"/>
                <a:gd name="connsiteY32" fmla="*/ 1674254 h 4288665"/>
                <a:gd name="connsiteX33" fmla="*/ 2897746 w 2910625"/>
                <a:gd name="connsiteY33" fmla="*/ 1828800 h 4288665"/>
                <a:gd name="connsiteX34" fmla="*/ 2871989 w 2910625"/>
                <a:gd name="connsiteY34" fmla="*/ 1918952 h 4288665"/>
                <a:gd name="connsiteX35" fmla="*/ 2846231 w 2910625"/>
                <a:gd name="connsiteY35" fmla="*/ 2060620 h 4288665"/>
                <a:gd name="connsiteX36" fmla="*/ 2807594 w 2910625"/>
                <a:gd name="connsiteY36" fmla="*/ 2434107 h 4288665"/>
                <a:gd name="connsiteX37" fmla="*/ 2781837 w 2910625"/>
                <a:gd name="connsiteY37" fmla="*/ 2550017 h 4288665"/>
                <a:gd name="connsiteX38" fmla="*/ 2768958 w 2910625"/>
                <a:gd name="connsiteY38" fmla="*/ 2588654 h 4288665"/>
                <a:gd name="connsiteX39" fmla="*/ 2743200 w 2910625"/>
                <a:gd name="connsiteY39" fmla="*/ 2640169 h 4288665"/>
                <a:gd name="connsiteX40" fmla="*/ 2691684 w 2910625"/>
                <a:gd name="connsiteY40" fmla="*/ 2743200 h 4288665"/>
                <a:gd name="connsiteX41" fmla="*/ 2678806 w 2910625"/>
                <a:gd name="connsiteY41" fmla="*/ 2781837 h 4288665"/>
                <a:gd name="connsiteX42" fmla="*/ 2653048 w 2910625"/>
                <a:gd name="connsiteY42" fmla="*/ 2820473 h 4288665"/>
                <a:gd name="connsiteX43" fmla="*/ 2627290 w 2910625"/>
                <a:gd name="connsiteY43" fmla="*/ 2871989 h 4288665"/>
                <a:gd name="connsiteX44" fmla="*/ 2472744 w 2910625"/>
                <a:gd name="connsiteY44" fmla="*/ 3000778 h 4288665"/>
                <a:gd name="connsiteX45" fmla="*/ 2434107 w 2910625"/>
                <a:gd name="connsiteY45" fmla="*/ 3013656 h 4288665"/>
                <a:gd name="connsiteX46" fmla="*/ 2369713 w 2910625"/>
                <a:gd name="connsiteY46" fmla="*/ 3039414 h 4288665"/>
                <a:gd name="connsiteX47" fmla="*/ 2240924 w 2910625"/>
                <a:gd name="connsiteY47" fmla="*/ 3078051 h 4288665"/>
                <a:gd name="connsiteX48" fmla="*/ 2215166 w 2910625"/>
                <a:gd name="connsiteY48" fmla="*/ 3322749 h 4288665"/>
                <a:gd name="connsiteX49" fmla="*/ 2202287 w 2910625"/>
                <a:gd name="connsiteY49" fmla="*/ 3464417 h 4288665"/>
                <a:gd name="connsiteX50" fmla="*/ 2176530 w 2910625"/>
                <a:gd name="connsiteY50" fmla="*/ 3567448 h 4288665"/>
                <a:gd name="connsiteX51" fmla="*/ 2137893 w 2910625"/>
                <a:gd name="connsiteY51" fmla="*/ 3721994 h 4288665"/>
                <a:gd name="connsiteX52" fmla="*/ 2112135 w 2910625"/>
                <a:gd name="connsiteY52" fmla="*/ 3773510 h 4288665"/>
                <a:gd name="connsiteX53" fmla="*/ 2099256 w 2910625"/>
                <a:gd name="connsiteY53" fmla="*/ 3812147 h 4288665"/>
                <a:gd name="connsiteX54" fmla="*/ 2060620 w 2910625"/>
                <a:gd name="connsiteY54" fmla="*/ 3863662 h 4288665"/>
                <a:gd name="connsiteX55" fmla="*/ 2009104 w 2910625"/>
                <a:gd name="connsiteY55" fmla="*/ 3953814 h 4288665"/>
                <a:gd name="connsiteX56" fmla="*/ 1918952 w 2910625"/>
                <a:gd name="connsiteY56" fmla="*/ 4043966 h 4288665"/>
                <a:gd name="connsiteX57" fmla="*/ 1841679 w 2910625"/>
                <a:gd name="connsiteY57" fmla="*/ 4108361 h 4288665"/>
                <a:gd name="connsiteX58" fmla="*/ 1738648 w 2910625"/>
                <a:gd name="connsiteY58" fmla="*/ 4185634 h 4288665"/>
                <a:gd name="connsiteX59" fmla="*/ 1635617 w 2910625"/>
                <a:gd name="connsiteY59" fmla="*/ 4211392 h 4288665"/>
                <a:gd name="connsiteX60" fmla="*/ 1532586 w 2910625"/>
                <a:gd name="connsiteY60" fmla="*/ 4250028 h 4288665"/>
                <a:gd name="connsiteX61" fmla="*/ 1468192 w 2910625"/>
                <a:gd name="connsiteY61" fmla="*/ 4262907 h 4288665"/>
                <a:gd name="connsiteX62" fmla="*/ 1429555 w 2910625"/>
                <a:gd name="connsiteY62" fmla="*/ 4275786 h 4288665"/>
                <a:gd name="connsiteX63" fmla="*/ 1249251 w 2910625"/>
                <a:gd name="connsiteY63" fmla="*/ 4288665 h 4288665"/>
                <a:gd name="connsiteX64" fmla="*/ 1004552 w 2910625"/>
                <a:gd name="connsiteY64" fmla="*/ 4275786 h 4288665"/>
                <a:gd name="connsiteX65" fmla="*/ 862884 w 2910625"/>
                <a:gd name="connsiteY65" fmla="*/ 4211392 h 4288665"/>
                <a:gd name="connsiteX66" fmla="*/ 824248 w 2910625"/>
                <a:gd name="connsiteY66" fmla="*/ 4185634 h 4288665"/>
                <a:gd name="connsiteX67" fmla="*/ 785611 w 2910625"/>
                <a:gd name="connsiteY67" fmla="*/ 4146997 h 4288665"/>
                <a:gd name="connsiteX68" fmla="*/ 708338 w 2910625"/>
                <a:gd name="connsiteY68" fmla="*/ 4121240 h 4288665"/>
                <a:gd name="connsiteX69" fmla="*/ 669701 w 2910625"/>
                <a:gd name="connsiteY69" fmla="*/ 4082603 h 4288665"/>
                <a:gd name="connsiteX70" fmla="*/ 631065 w 2910625"/>
                <a:gd name="connsiteY70" fmla="*/ 4069724 h 4288665"/>
                <a:gd name="connsiteX71" fmla="*/ 540913 w 2910625"/>
                <a:gd name="connsiteY71" fmla="*/ 3979572 h 4288665"/>
                <a:gd name="connsiteX72" fmla="*/ 489397 w 2910625"/>
                <a:gd name="connsiteY72" fmla="*/ 3928056 h 4288665"/>
                <a:gd name="connsiteX73" fmla="*/ 450761 w 2910625"/>
                <a:gd name="connsiteY73" fmla="*/ 3863662 h 4288665"/>
                <a:gd name="connsiteX74" fmla="*/ 373487 w 2910625"/>
                <a:gd name="connsiteY74" fmla="*/ 3747752 h 4288665"/>
                <a:gd name="connsiteX75" fmla="*/ 296214 w 2910625"/>
                <a:gd name="connsiteY75" fmla="*/ 3644721 h 4288665"/>
                <a:gd name="connsiteX76" fmla="*/ 283335 w 2910625"/>
                <a:gd name="connsiteY76" fmla="*/ 3606085 h 4288665"/>
                <a:gd name="connsiteX77" fmla="*/ 244699 w 2910625"/>
                <a:gd name="connsiteY77" fmla="*/ 3554569 h 4288665"/>
                <a:gd name="connsiteX78" fmla="*/ 154546 w 2910625"/>
                <a:gd name="connsiteY78" fmla="*/ 3425780 h 4288665"/>
                <a:gd name="connsiteX79" fmla="*/ 77273 w 2910625"/>
                <a:gd name="connsiteY79" fmla="*/ 3271234 h 4288665"/>
                <a:gd name="connsiteX80" fmla="*/ 38637 w 2910625"/>
                <a:gd name="connsiteY80" fmla="*/ 3206840 h 4288665"/>
                <a:gd name="connsiteX81" fmla="*/ 0 w 2910625"/>
                <a:gd name="connsiteY81" fmla="*/ 3078051 h 4288665"/>
                <a:gd name="connsiteX82" fmla="*/ 38637 w 2910625"/>
                <a:gd name="connsiteY82" fmla="*/ 2807594 h 4288665"/>
                <a:gd name="connsiteX83" fmla="*/ 51515 w 2910625"/>
                <a:gd name="connsiteY83" fmla="*/ 2768958 h 4288665"/>
                <a:gd name="connsiteX84" fmla="*/ 90152 w 2910625"/>
                <a:gd name="connsiteY84" fmla="*/ 2730321 h 4288665"/>
                <a:gd name="connsiteX85" fmla="*/ 141668 w 2910625"/>
                <a:gd name="connsiteY85" fmla="*/ 2704564 h 4288665"/>
                <a:gd name="connsiteX86" fmla="*/ 180304 w 2910625"/>
                <a:gd name="connsiteY86" fmla="*/ 2678806 h 4288665"/>
                <a:gd name="connsiteX87" fmla="*/ 206062 w 2910625"/>
                <a:gd name="connsiteY87" fmla="*/ 2446986 h 4288665"/>
                <a:gd name="connsiteX88" fmla="*/ 218941 w 2910625"/>
                <a:gd name="connsiteY88" fmla="*/ 2318197 h 4288665"/>
                <a:gd name="connsiteX89" fmla="*/ 231820 w 2910625"/>
                <a:gd name="connsiteY89" fmla="*/ 2240924 h 4288665"/>
                <a:gd name="connsiteX90" fmla="*/ 257577 w 2910625"/>
                <a:gd name="connsiteY90" fmla="*/ 2163651 h 4288665"/>
                <a:gd name="connsiteX91" fmla="*/ 270456 w 2910625"/>
                <a:gd name="connsiteY91" fmla="*/ 1970468 h 4288665"/>
                <a:gd name="connsiteX92" fmla="*/ 218941 w 2910625"/>
                <a:gd name="connsiteY92" fmla="*/ 1545465 h 4288665"/>
                <a:gd name="connsiteX93" fmla="*/ 206062 w 2910625"/>
                <a:gd name="connsiteY93" fmla="*/ 1481071 h 4288665"/>
                <a:gd name="connsiteX94" fmla="*/ 128789 w 2910625"/>
                <a:gd name="connsiteY94" fmla="*/ 1352282 h 4288665"/>
                <a:gd name="connsiteX95" fmla="*/ 103031 w 2910625"/>
                <a:gd name="connsiteY95" fmla="*/ 1313645 h 4288665"/>
                <a:gd name="connsiteX96" fmla="*/ 77273 w 2910625"/>
                <a:gd name="connsiteY96" fmla="*/ 1275009 h 4288665"/>
                <a:gd name="connsiteX97" fmla="*/ 51515 w 2910625"/>
                <a:gd name="connsiteY97" fmla="*/ 1081825 h 4288665"/>
                <a:gd name="connsiteX98" fmla="*/ 38637 w 2910625"/>
                <a:gd name="connsiteY98" fmla="*/ 901521 h 4288665"/>
                <a:gd name="connsiteX99" fmla="*/ 25758 w 2910625"/>
                <a:gd name="connsiteY99" fmla="*/ 862885 h 4288665"/>
                <a:gd name="connsiteX100" fmla="*/ 0 w 2910625"/>
                <a:gd name="connsiteY100" fmla="*/ 746975 h 4288665"/>
                <a:gd name="connsiteX101" fmla="*/ 51515 w 2910625"/>
                <a:gd name="connsiteY101" fmla="*/ 425003 h 4288665"/>
                <a:gd name="connsiteX102" fmla="*/ 77273 w 2910625"/>
                <a:gd name="connsiteY102" fmla="*/ 386366 h 4288665"/>
                <a:gd name="connsiteX103" fmla="*/ 128789 w 2910625"/>
                <a:gd name="connsiteY103" fmla="*/ 347730 h 4288665"/>
                <a:gd name="connsiteX104" fmla="*/ 206062 w 2910625"/>
                <a:gd name="connsiteY104" fmla="*/ 309093 h 4288665"/>
                <a:gd name="connsiteX105" fmla="*/ 296214 w 2910625"/>
                <a:gd name="connsiteY105" fmla="*/ 257578 h 4288665"/>
                <a:gd name="connsiteX106" fmla="*/ 412124 w 2910625"/>
                <a:gd name="connsiteY106" fmla="*/ 206062 h 4288665"/>
                <a:gd name="connsiteX107" fmla="*/ 553792 w 2910625"/>
                <a:gd name="connsiteY107" fmla="*/ 193183 h 4288665"/>
                <a:gd name="connsiteX108" fmla="*/ 618186 w 2910625"/>
                <a:gd name="connsiteY108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43200 w 2910625"/>
                <a:gd name="connsiteY26" fmla="*/ 1262130 h 4288665"/>
                <a:gd name="connsiteX27" fmla="*/ 2807594 w 2910625"/>
                <a:gd name="connsiteY27" fmla="*/ 1403797 h 4288665"/>
                <a:gd name="connsiteX28" fmla="*/ 2833352 w 2910625"/>
                <a:gd name="connsiteY28" fmla="*/ 1455313 h 4288665"/>
                <a:gd name="connsiteX29" fmla="*/ 2884868 w 2910625"/>
                <a:gd name="connsiteY29" fmla="*/ 1584102 h 4288665"/>
                <a:gd name="connsiteX30" fmla="*/ 2897746 w 2910625"/>
                <a:gd name="connsiteY30" fmla="*/ 1635617 h 4288665"/>
                <a:gd name="connsiteX31" fmla="*/ 2910625 w 2910625"/>
                <a:gd name="connsiteY31" fmla="*/ 1674254 h 4288665"/>
                <a:gd name="connsiteX32" fmla="*/ 2897746 w 2910625"/>
                <a:gd name="connsiteY32" fmla="*/ 1828800 h 4288665"/>
                <a:gd name="connsiteX33" fmla="*/ 2871989 w 2910625"/>
                <a:gd name="connsiteY33" fmla="*/ 1918952 h 4288665"/>
                <a:gd name="connsiteX34" fmla="*/ 2846231 w 2910625"/>
                <a:gd name="connsiteY34" fmla="*/ 2060620 h 4288665"/>
                <a:gd name="connsiteX35" fmla="*/ 2807594 w 2910625"/>
                <a:gd name="connsiteY35" fmla="*/ 2434107 h 4288665"/>
                <a:gd name="connsiteX36" fmla="*/ 2781837 w 2910625"/>
                <a:gd name="connsiteY36" fmla="*/ 2550017 h 4288665"/>
                <a:gd name="connsiteX37" fmla="*/ 2768958 w 2910625"/>
                <a:gd name="connsiteY37" fmla="*/ 2588654 h 4288665"/>
                <a:gd name="connsiteX38" fmla="*/ 2743200 w 2910625"/>
                <a:gd name="connsiteY38" fmla="*/ 2640169 h 4288665"/>
                <a:gd name="connsiteX39" fmla="*/ 2691684 w 2910625"/>
                <a:gd name="connsiteY39" fmla="*/ 2743200 h 4288665"/>
                <a:gd name="connsiteX40" fmla="*/ 2678806 w 2910625"/>
                <a:gd name="connsiteY40" fmla="*/ 2781837 h 4288665"/>
                <a:gd name="connsiteX41" fmla="*/ 2653048 w 2910625"/>
                <a:gd name="connsiteY41" fmla="*/ 2820473 h 4288665"/>
                <a:gd name="connsiteX42" fmla="*/ 2627290 w 2910625"/>
                <a:gd name="connsiteY42" fmla="*/ 2871989 h 4288665"/>
                <a:gd name="connsiteX43" fmla="*/ 2472744 w 2910625"/>
                <a:gd name="connsiteY43" fmla="*/ 3000778 h 4288665"/>
                <a:gd name="connsiteX44" fmla="*/ 2434107 w 2910625"/>
                <a:gd name="connsiteY44" fmla="*/ 3013656 h 4288665"/>
                <a:gd name="connsiteX45" fmla="*/ 2369713 w 2910625"/>
                <a:gd name="connsiteY45" fmla="*/ 3039414 h 4288665"/>
                <a:gd name="connsiteX46" fmla="*/ 2240924 w 2910625"/>
                <a:gd name="connsiteY46" fmla="*/ 3078051 h 4288665"/>
                <a:gd name="connsiteX47" fmla="*/ 2215166 w 2910625"/>
                <a:gd name="connsiteY47" fmla="*/ 3322749 h 4288665"/>
                <a:gd name="connsiteX48" fmla="*/ 2202287 w 2910625"/>
                <a:gd name="connsiteY48" fmla="*/ 3464417 h 4288665"/>
                <a:gd name="connsiteX49" fmla="*/ 2176530 w 2910625"/>
                <a:gd name="connsiteY49" fmla="*/ 3567448 h 4288665"/>
                <a:gd name="connsiteX50" fmla="*/ 2137893 w 2910625"/>
                <a:gd name="connsiteY50" fmla="*/ 3721994 h 4288665"/>
                <a:gd name="connsiteX51" fmla="*/ 2112135 w 2910625"/>
                <a:gd name="connsiteY51" fmla="*/ 3773510 h 4288665"/>
                <a:gd name="connsiteX52" fmla="*/ 2099256 w 2910625"/>
                <a:gd name="connsiteY52" fmla="*/ 3812147 h 4288665"/>
                <a:gd name="connsiteX53" fmla="*/ 2060620 w 2910625"/>
                <a:gd name="connsiteY53" fmla="*/ 3863662 h 4288665"/>
                <a:gd name="connsiteX54" fmla="*/ 2009104 w 2910625"/>
                <a:gd name="connsiteY54" fmla="*/ 3953814 h 4288665"/>
                <a:gd name="connsiteX55" fmla="*/ 1918952 w 2910625"/>
                <a:gd name="connsiteY55" fmla="*/ 4043966 h 4288665"/>
                <a:gd name="connsiteX56" fmla="*/ 1841679 w 2910625"/>
                <a:gd name="connsiteY56" fmla="*/ 4108361 h 4288665"/>
                <a:gd name="connsiteX57" fmla="*/ 1738648 w 2910625"/>
                <a:gd name="connsiteY57" fmla="*/ 4185634 h 4288665"/>
                <a:gd name="connsiteX58" fmla="*/ 1635617 w 2910625"/>
                <a:gd name="connsiteY58" fmla="*/ 4211392 h 4288665"/>
                <a:gd name="connsiteX59" fmla="*/ 1532586 w 2910625"/>
                <a:gd name="connsiteY59" fmla="*/ 4250028 h 4288665"/>
                <a:gd name="connsiteX60" fmla="*/ 1468192 w 2910625"/>
                <a:gd name="connsiteY60" fmla="*/ 4262907 h 4288665"/>
                <a:gd name="connsiteX61" fmla="*/ 1429555 w 2910625"/>
                <a:gd name="connsiteY61" fmla="*/ 4275786 h 4288665"/>
                <a:gd name="connsiteX62" fmla="*/ 1249251 w 2910625"/>
                <a:gd name="connsiteY62" fmla="*/ 4288665 h 4288665"/>
                <a:gd name="connsiteX63" fmla="*/ 1004552 w 2910625"/>
                <a:gd name="connsiteY63" fmla="*/ 4275786 h 4288665"/>
                <a:gd name="connsiteX64" fmla="*/ 862884 w 2910625"/>
                <a:gd name="connsiteY64" fmla="*/ 4211392 h 4288665"/>
                <a:gd name="connsiteX65" fmla="*/ 824248 w 2910625"/>
                <a:gd name="connsiteY65" fmla="*/ 4185634 h 4288665"/>
                <a:gd name="connsiteX66" fmla="*/ 785611 w 2910625"/>
                <a:gd name="connsiteY66" fmla="*/ 4146997 h 4288665"/>
                <a:gd name="connsiteX67" fmla="*/ 708338 w 2910625"/>
                <a:gd name="connsiteY67" fmla="*/ 4121240 h 4288665"/>
                <a:gd name="connsiteX68" fmla="*/ 669701 w 2910625"/>
                <a:gd name="connsiteY68" fmla="*/ 4082603 h 4288665"/>
                <a:gd name="connsiteX69" fmla="*/ 631065 w 2910625"/>
                <a:gd name="connsiteY69" fmla="*/ 4069724 h 4288665"/>
                <a:gd name="connsiteX70" fmla="*/ 540913 w 2910625"/>
                <a:gd name="connsiteY70" fmla="*/ 3979572 h 4288665"/>
                <a:gd name="connsiteX71" fmla="*/ 489397 w 2910625"/>
                <a:gd name="connsiteY71" fmla="*/ 3928056 h 4288665"/>
                <a:gd name="connsiteX72" fmla="*/ 450761 w 2910625"/>
                <a:gd name="connsiteY72" fmla="*/ 3863662 h 4288665"/>
                <a:gd name="connsiteX73" fmla="*/ 373487 w 2910625"/>
                <a:gd name="connsiteY73" fmla="*/ 3747752 h 4288665"/>
                <a:gd name="connsiteX74" fmla="*/ 296214 w 2910625"/>
                <a:gd name="connsiteY74" fmla="*/ 3644721 h 4288665"/>
                <a:gd name="connsiteX75" fmla="*/ 283335 w 2910625"/>
                <a:gd name="connsiteY75" fmla="*/ 3606085 h 4288665"/>
                <a:gd name="connsiteX76" fmla="*/ 244699 w 2910625"/>
                <a:gd name="connsiteY76" fmla="*/ 3554569 h 4288665"/>
                <a:gd name="connsiteX77" fmla="*/ 154546 w 2910625"/>
                <a:gd name="connsiteY77" fmla="*/ 3425780 h 4288665"/>
                <a:gd name="connsiteX78" fmla="*/ 77273 w 2910625"/>
                <a:gd name="connsiteY78" fmla="*/ 3271234 h 4288665"/>
                <a:gd name="connsiteX79" fmla="*/ 38637 w 2910625"/>
                <a:gd name="connsiteY79" fmla="*/ 3206840 h 4288665"/>
                <a:gd name="connsiteX80" fmla="*/ 0 w 2910625"/>
                <a:gd name="connsiteY80" fmla="*/ 3078051 h 4288665"/>
                <a:gd name="connsiteX81" fmla="*/ 38637 w 2910625"/>
                <a:gd name="connsiteY81" fmla="*/ 2807594 h 4288665"/>
                <a:gd name="connsiteX82" fmla="*/ 51515 w 2910625"/>
                <a:gd name="connsiteY82" fmla="*/ 2768958 h 4288665"/>
                <a:gd name="connsiteX83" fmla="*/ 90152 w 2910625"/>
                <a:gd name="connsiteY83" fmla="*/ 2730321 h 4288665"/>
                <a:gd name="connsiteX84" fmla="*/ 141668 w 2910625"/>
                <a:gd name="connsiteY84" fmla="*/ 2704564 h 4288665"/>
                <a:gd name="connsiteX85" fmla="*/ 180304 w 2910625"/>
                <a:gd name="connsiteY85" fmla="*/ 2678806 h 4288665"/>
                <a:gd name="connsiteX86" fmla="*/ 206062 w 2910625"/>
                <a:gd name="connsiteY86" fmla="*/ 2446986 h 4288665"/>
                <a:gd name="connsiteX87" fmla="*/ 218941 w 2910625"/>
                <a:gd name="connsiteY87" fmla="*/ 2318197 h 4288665"/>
                <a:gd name="connsiteX88" fmla="*/ 231820 w 2910625"/>
                <a:gd name="connsiteY88" fmla="*/ 2240924 h 4288665"/>
                <a:gd name="connsiteX89" fmla="*/ 257577 w 2910625"/>
                <a:gd name="connsiteY89" fmla="*/ 2163651 h 4288665"/>
                <a:gd name="connsiteX90" fmla="*/ 270456 w 2910625"/>
                <a:gd name="connsiteY90" fmla="*/ 1970468 h 4288665"/>
                <a:gd name="connsiteX91" fmla="*/ 218941 w 2910625"/>
                <a:gd name="connsiteY91" fmla="*/ 1545465 h 4288665"/>
                <a:gd name="connsiteX92" fmla="*/ 206062 w 2910625"/>
                <a:gd name="connsiteY92" fmla="*/ 1481071 h 4288665"/>
                <a:gd name="connsiteX93" fmla="*/ 128789 w 2910625"/>
                <a:gd name="connsiteY93" fmla="*/ 1352282 h 4288665"/>
                <a:gd name="connsiteX94" fmla="*/ 103031 w 2910625"/>
                <a:gd name="connsiteY94" fmla="*/ 1313645 h 4288665"/>
                <a:gd name="connsiteX95" fmla="*/ 77273 w 2910625"/>
                <a:gd name="connsiteY95" fmla="*/ 1275009 h 4288665"/>
                <a:gd name="connsiteX96" fmla="*/ 51515 w 2910625"/>
                <a:gd name="connsiteY96" fmla="*/ 1081825 h 4288665"/>
                <a:gd name="connsiteX97" fmla="*/ 38637 w 2910625"/>
                <a:gd name="connsiteY97" fmla="*/ 901521 h 4288665"/>
                <a:gd name="connsiteX98" fmla="*/ 25758 w 2910625"/>
                <a:gd name="connsiteY98" fmla="*/ 862885 h 4288665"/>
                <a:gd name="connsiteX99" fmla="*/ 0 w 2910625"/>
                <a:gd name="connsiteY99" fmla="*/ 746975 h 4288665"/>
                <a:gd name="connsiteX100" fmla="*/ 51515 w 2910625"/>
                <a:gd name="connsiteY100" fmla="*/ 425003 h 4288665"/>
                <a:gd name="connsiteX101" fmla="*/ 77273 w 2910625"/>
                <a:gd name="connsiteY101" fmla="*/ 386366 h 4288665"/>
                <a:gd name="connsiteX102" fmla="*/ 128789 w 2910625"/>
                <a:gd name="connsiteY102" fmla="*/ 347730 h 4288665"/>
                <a:gd name="connsiteX103" fmla="*/ 206062 w 2910625"/>
                <a:gd name="connsiteY103" fmla="*/ 309093 h 4288665"/>
                <a:gd name="connsiteX104" fmla="*/ 296214 w 2910625"/>
                <a:gd name="connsiteY104" fmla="*/ 257578 h 4288665"/>
                <a:gd name="connsiteX105" fmla="*/ 412124 w 2910625"/>
                <a:gd name="connsiteY105" fmla="*/ 206062 h 4288665"/>
                <a:gd name="connsiteX106" fmla="*/ 553792 w 2910625"/>
                <a:gd name="connsiteY106" fmla="*/ 193183 h 4288665"/>
                <a:gd name="connsiteX107" fmla="*/ 618186 w 2910625"/>
                <a:gd name="connsiteY107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43200 w 2910625"/>
                <a:gd name="connsiteY25" fmla="*/ 1262130 h 4288665"/>
                <a:gd name="connsiteX26" fmla="*/ 2807594 w 2910625"/>
                <a:gd name="connsiteY26" fmla="*/ 1403797 h 4288665"/>
                <a:gd name="connsiteX27" fmla="*/ 2833352 w 2910625"/>
                <a:gd name="connsiteY27" fmla="*/ 1455313 h 4288665"/>
                <a:gd name="connsiteX28" fmla="*/ 2884868 w 2910625"/>
                <a:gd name="connsiteY28" fmla="*/ 1584102 h 4288665"/>
                <a:gd name="connsiteX29" fmla="*/ 2897746 w 2910625"/>
                <a:gd name="connsiteY29" fmla="*/ 1635617 h 4288665"/>
                <a:gd name="connsiteX30" fmla="*/ 2910625 w 2910625"/>
                <a:gd name="connsiteY30" fmla="*/ 1674254 h 4288665"/>
                <a:gd name="connsiteX31" fmla="*/ 2897746 w 2910625"/>
                <a:gd name="connsiteY31" fmla="*/ 1828800 h 4288665"/>
                <a:gd name="connsiteX32" fmla="*/ 2871989 w 2910625"/>
                <a:gd name="connsiteY32" fmla="*/ 1918952 h 4288665"/>
                <a:gd name="connsiteX33" fmla="*/ 2846231 w 2910625"/>
                <a:gd name="connsiteY33" fmla="*/ 2060620 h 4288665"/>
                <a:gd name="connsiteX34" fmla="*/ 2807594 w 2910625"/>
                <a:gd name="connsiteY34" fmla="*/ 2434107 h 4288665"/>
                <a:gd name="connsiteX35" fmla="*/ 2781837 w 2910625"/>
                <a:gd name="connsiteY35" fmla="*/ 2550017 h 4288665"/>
                <a:gd name="connsiteX36" fmla="*/ 2768958 w 2910625"/>
                <a:gd name="connsiteY36" fmla="*/ 2588654 h 4288665"/>
                <a:gd name="connsiteX37" fmla="*/ 2743200 w 2910625"/>
                <a:gd name="connsiteY37" fmla="*/ 2640169 h 4288665"/>
                <a:gd name="connsiteX38" fmla="*/ 2691684 w 2910625"/>
                <a:gd name="connsiteY38" fmla="*/ 2743200 h 4288665"/>
                <a:gd name="connsiteX39" fmla="*/ 2678806 w 2910625"/>
                <a:gd name="connsiteY39" fmla="*/ 2781837 h 4288665"/>
                <a:gd name="connsiteX40" fmla="*/ 2653048 w 2910625"/>
                <a:gd name="connsiteY40" fmla="*/ 2820473 h 4288665"/>
                <a:gd name="connsiteX41" fmla="*/ 2627290 w 2910625"/>
                <a:gd name="connsiteY41" fmla="*/ 2871989 h 4288665"/>
                <a:gd name="connsiteX42" fmla="*/ 2472744 w 2910625"/>
                <a:gd name="connsiteY42" fmla="*/ 3000778 h 4288665"/>
                <a:gd name="connsiteX43" fmla="*/ 2434107 w 2910625"/>
                <a:gd name="connsiteY43" fmla="*/ 3013656 h 4288665"/>
                <a:gd name="connsiteX44" fmla="*/ 2369713 w 2910625"/>
                <a:gd name="connsiteY44" fmla="*/ 3039414 h 4288665"/>
                <a:gd name="connsiteX45" fmla="*/ 2240924 w 2910625"/>
                <a:gd name="connsiteY45" fmla="*/ 3078051 h 4288665"/>
                <a:gd name="connsiteX46" fmla="*/ 2215166 w 2910625"/>
                <a:gd name="connsiteY46" fmla="*/ 3322749 h 4288665"/>
                <a:gd name="connsiteX47" fmla="*/ 2202287 w 2910625"/>
                <a:gd name="connsiteY47" fmla="*/ 3464417 h 4288665"/>
                <a:gd name="connsiteX48" fmla="*/ 2176530 w 2910625"/>
                <a:gd name="connsiteY48" fmla="*/ 3567448 h 4288665"/>
                <a:gd name="connsiteX49" fmla="*/ 2137893 w 2910625"/>
                <a:gd name="connsiteY49" fmla="*/ 3721994 h 4288665"/>
                <a:gd name="connsiteX50" fmla="*/ 2112135 w 2910625"/>
                <a:gd name="connsiteY50" fmla="*/ 3773510 h 4288665"/>
                <a:gd name="connsiteX51" fmla="*/ 2099256 w 2910625"/>
                <a:gd name="connsiteY51" fmla="*/ 3812147 h 4288665"/>
                <a:gd name="connsiteX52" fmla="*/ 2060620 w 2910625"/>
                <a:gd name="connsiteY52" fmla="*/ 3863662 h 4288665"/>
                <a:gd name="connsiteX53" fmla="*/ 2009104 w 2910625"/>
                <a:gd name="connsiteY53" fmla="*/ 3953814 h 4288665"/>
                <a:gd name="connsiteX54" fmla="*/ 1918952 w 2910625"/>
                <a:gd name="connsiteY54" fmla="*/ 4043966 h 4288665"/>
                <a:gd name="connsiteX55" fmla="*/ 1841679 w 2910625"/>
                <a:gd name="connsiteY55" fmla="*/ 4108361 h 4288665"/>
                <a:gd name="connsiteX56" fmla="*/ 1738648 w 2910625"/>
                <a:gd name="connsiteY56" fmla="*/ 4185634 h 4288665"/>
                <a:gd name="connsiteX57" fmla="*/ 1635617 w 2910625"/>
                <a:gd name="connsiteY57" fmla="*/ 4211392 h 4288665"/>
                <a:gd name="connsiteX58" fmla="*/ 1532586 w 2910625"/>
                <a:gd name="connsiteY58" fmla="*/ 4250028 h 4288665"/>
                <a:gd name="connsiteX59" fmla="*/ 1468192 w 2910625"/>
                <a:gd name="connsiteY59" fmla="*/ 4262907 h 4288665"/>
                <a:gd name="connsiteX60" fmla="*/ 1429555 w 2910625"/>
                <a:gd name="connsiteY60" fmla="*/ 4275786 h 4288665"/>
                <a:gd name="connsiteX61" fmla="*/ 1249251 w 2910625"/>
                <a:gd name="connsiteY61" fmla="*/ 4288665 h 4288665"/>
                <a:gd name="connsiteX62" fmla="*/ 1004552 w 2910625"/>
                <a:gd name="connsiteY62" fmla="*/ 4275786 h 4288665"/>
                <a:gd name="connsiteX63" fmla="*/ 862884 w 2910625"/>
                <a:gd name="connsiteY63" fmla="*/ 4211392 h 4288665"/>
                <a:gd name="connsiteX64" fmla="*/ 824248 w 2910625"/>
                <a:gd name="connsiteY64" fmla="*/ 4185634 h 4288665"/>
                <a:gd name="connsiteX65" fmla="*/ 785611 w 2910625"/>
                <a:gd name="connsiteY65" fmla="*/ 4146997 h 4288665"/>
                <a:gd name="connsiteX66" fmla="*/ 708338 w 2910625"/>
                <a:gd name="connsiteY66" fmla="*/ 4121240 h 4288665"/>
                <a:gd name="connsiteX67" fmla="*/ 669701 w 2910625"/>
                <a:gd name="connsiteY67" fmla="*/ 4082603 h 4288665"/>
                <a:gd name="connsiteX68" fmla="*/ 631065 w 2910625"/>
                <a:gd name="connsiteY68" fmla="*/ 4069724 h 4288665"/>
                <a:gd name="connsiteX69" fmla="*/ 540913 w 2910625"/>
                <a:gd name="connsiteY69" fmla="*/ 3979572 h 4288665"/>
                <a:gd name="connsiteX70" fmla="*/ 489397 w 2910625"/>
                <a:gd name="connsiteY70" fmla="*/ 3928056 h 4288665"/>
                <a:gd name="connsiteX71" fmla="*/ 450761 w 2910625"/>
                <a:gd name="connsiteY71" fmla="*/ 3863662 h 4288665"/>
                <a:gd name="connsiteX72" fmla="*/ 373487 w 2910625"/>
                <a:gd name="connsiteY72" fmla="*/ 3747752 h 4288665"/>
                <a:gd name="connsiteX73" fmla="*/ 296214 w 2910625"/>
                <a:gd name="connsiteY73" fmla="*/ 3644721 h 4288665"/>
                <a:gd name="connsiteX74" fmla="*/ 283335 w 2910625"/>
                <a:gd name="connsiteY74" fmla="*/ 3606085 h 4288665"/>
                <a:gd name="connsiteX75" fmla="*/ 244699 w 2910625"/>
                <a:gd name="connsiteY75" fmla="*/ 3554569 h 4288665"/>
                <a:gd name="connsiteX76" fmla="*/ 154546 w 2910625"/>
                <a:gd name="connsiteY76" fmla="*/ 3425780 h 4288665"/>
                <a:gd name="connsiteX77" fmla="*/ 77273 w 2910625"/>
                <a:gd name="connsiteY77" fmla="*/ 3271234 h 4288665"/>
                <a:gd name="connsiteX78" fmla="*/ 38637 w 2910625"/>
                <a:gd name="connsiteY78" fmla="*/ 3206840 h 4288665"/>
                <a:gd name="connsiteX79" fmla="*/ 0 w 2910625"/>
                <a:gd name="connsiteY79" fmla="*/ 3078051 h 4288665"/>
                <a:gd name="connsiteX80" fmla="*/ 38637 w 2910625"/>
                <a:gd name="connsiteY80" fmla="*/ 2807594 h 4288665"/>
                <a:gd name="connsiteX81" fmla="*/ 51515 w 2910625"/>
                <a:gd name="connsiteY81" fmla="*/ 2768958 h 4288665"/>
                <a:gd name="connsiteX82" fmla="*/ 90152 w 2910625"/>
                <a:gd name="connsiteY82" fmla="*/ 2730321 h 4288665"/>
                <a:gd name="connsiteX83" fmla="*/ 141668 w 2910625"/>
                <a:gd name="connsiteY83" fmla="*/ 2704564 h 4288665"/>
                <a:gd name="connsiteX84" fmla="*/ 180304 w 2910625"/>
                <a:gd name="connsiteY84" fmla="*/ 2678806 h 4288665"/>
                <a:gd name="connsiteX85" fmla="*/ 206062 w 2910625"/>
                <a:gd name="connsiteY85" fmla="*/ 2446986 h 4288665"/>
                <a:gd name="connsiteX86" fmla="*/ 218941 w 2910625"/>
                <a:gd name="connsiteY86" fmla="*/ 2318197 h 4288665"/>
                <a:gd name="connsiteX87" fmla="*/ 231820 w 2910625"/>
                <a:gd name="connsiteY87" fmla="*/ 2240924 h 4288665"/>
                <a:gd name="connsiteX88" fmla="*/ 257577 w 2910625"/>
                <a:gd name="connsiteY88" fmla="*/ 2163651 h 4288665"/>
                <a:gd name="connsiteX89" fmla="*/ 270456 w 2910625"/>
                <a:gd name="connsiteY89" fmla="*/ 1970468 h 4288665"/>
                <a:gd name="connsiteX90" fmla="*/ 218941 w 2910625"/>
                <a:gd name="connsiteY90" fmla="*/ 1545465 h 4288665"/>
                <a:gd name="connsiteX91" fmla="*/ 206062 w 2910625"/>
                <a:gd name="connsiteY91" fmla="*/ 1481071 h 4288665"/>
                <a:gd name="connsiteX92" fmla="*/ 128789 w 2910625"/>
                <a:gd name="connsiteY92" fmla="*/ 1352282 h 4288665"/>
                <a:gd name="connsiteX93" fmla="*/ 103031 w 2910625"/>
                <a:gd name="connsiteY93" fmla="*/ 1313645 h 4288665"/>
                <a:gd name="connsiteX94" fmla="*/ 77273 w 2910625"/>
                <a:gd name="connsiteY94" fmla="*/ 1275009 h 4288665"/>
                <a:gd name="connsiteX95" fmla="*/ 51515 w 2910625"/>
                <a:gd name="connsiteY95" fmla="*/ 1081825 h 4288665"/>
                <a:gd name="connsiteX96" fmla="*/ 38637 w 2910625"/>
                <a:gd name="connsiteY96" fmla="*/ 901521 h 4288665"/>
                <a:gd name="connsiteX97" fmla="*/ 25758 w 2910625"/>
                <a:gd name="connsiteY97" fmla="*/ 862885 h 4288665"/>
                <a:gd name="connsiteX98" fmla="*/ 0 w 2910625"/>
                <a:gd name="connsiteY98" fmla="*/ 746975 h 4288665"/>
                <a:gd name="connsiteX99" fmla="*/ 51515 w 2910625"/>
                <a:gd name="connsiteY99" fmla="*/ 425003 h 4288665"/>
                <a:gd name="connsiteX100" fmla="*/ 77273 w 2910625"/>
                <a:gd name="connsiteY100" fmla="*/ 386366 h 4288665"/>
                <a:gd name="connsiteX101" fmla="*/ 128789 w 2910625"/>
                <a:gd name="connsiteY101" fmla="*/ 347730 h 4288665"/>
                <a:gd name="connsiteX102" fmla="*/ 206062 w 2910625"/>
                <a:gd name="connsiteY102" fmla="*/ 309093 h 4288665"/>
                <a:gd name="connsiteX103" fmla="*/ 296214 w 2910625"/>
                <a:gd name="connsiteY103" fmla="*/ 257578 h 4288665"/>
                <a:gd name="connsiteX104" fmla="*/ 412124 w 2910625"/>
                <a:gd name="connsiteY104" fmla="*/ 206062 h 4288665"/>
                <a:gd name="connsiteX105" fmla="*/ 553792 w 2910625"/>
                <a:gd name="connsiteY105" fmla="*/ 193183 h 4288665"/>
                <a:gd name="connsiteX106" fmla="*/ 618186 w 2910625"/>
                <a:gd name="connsiteY106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78806 w 2910625"/>
                <a:gd name="connsiteY23" fmla="*/ 1120462 h 4288665"/>
                <a:gd name="connsiteX24" fmla="*/ 2743200 w 2910625"/>
                <a:gd name="connsiteY24" fmla="*/ 1262130 h 4288665"/>
                <a:gd name="connsiteX25" fmla="*/ 2807594 w 2910625"/>
                <a:gd name="connsiteY25" fmla="*/ 1403797 h 4288665"/>
                <a:gd name="connsiteX26" fmla="*/ 2833352 w 2910625"/>
                <a:gd name="connsiteY26" fmla="*/ 1455313 h 4288665"/>
                <a:gd name="connsiteX27" fmla="*/ 2884868 w 2910625"/>
                <a:gd name="connsiteY27" fmla="*/ 1584102 h 4288665"/>
                <a:gd name="connsiteX28" fmla="*/ 2897746 w 2910625"/>
                <a:gd name="connsiteY28" fmla="*/ 1635617 h 4288665"/>
                <a:gd name="connsiteX29" fmla="*/ 2910625 w 2910625"/>
                <a:gd name="connsiteY29" fmla="*/ 1674254 h 4288665"/>
                <a:gd name="connsiteX30" fmla="*/ 2897746 w 2910625"/>
                <a:gd name="connsiteY30" fmla="*/ 1828800 h 4288665"/>
                <a:gd name="connsiteX31" fmla="*/ 2871989 w 2910625"/>
                <a:gd name="connsiteY31" fmla="*/ 1918952 h 4288665"/>
                <a:gd name="connsiteX32" fmla="*/ 2846231 w 2910625"/>
                <a:gd name="connsiteY32" fmla="*/ 2060620 h 4288665"/>
                <a:gd name="connsiteX33" fmla="*/ 2807594 w 2910625"/>
                <a:gd name="connsiteY33" fmla="*/ 2434107 h 4288665"/>
                <a:gd name="connsiteX34" fmla="*/ 2781837 w 2910625"/>
                <a:gd name="connsiteY34" fmla="*/ 2550017 h 4288665"/>
                <a:gd name="connsiteX35" fmla="*/ 2768958 w 2910625"/>
                <a:gd name="connsiteY35" fmla="*/ 2588654 h 4288665"/>
                <a:gd name="connsiteX36" fmla="*/ 2743200 w 2910625"/>
                <a:gd name="connsiteY36" fmla="*/ 2640169 h 4288665"/>
                <a:gd name="connsiteX37" fmla="*/ 2691684 w 2910625"/>
                <a:gd name="connsiteY37" fmla="*/ 2743200 h 4288665"/>
                <a:gd name="connsiteX38" fmla="*/ 2678806 w 2910625"/>
                <a:gd name="connsiteY38" fmla="*/ 2781837 h 4288665"/>
                <a:gd name="connsiteX39" fmla="*/ 2653048 w 2910625"/>
                <a:gd name="connsiteY39" fmla="*/ 2820473 h 4288665"/>
                <a:gd name="connsiteX40" fmla="*/ 2627290 w 2910625"/>
                <a:gd name="connsiteY40" fmla="*/ 2871989 h 4288665"/>
                <a:gd name="connsiteX41" fmla="*/ 2472744 w 2910625"/>
                <a:gd name="connsiteY41" fmla="*/ 3000778 h 4288665"/>
                <a:gd name="connsiteX42" fmla="*/ 2434107 w 2910625"/>
                <a:gd name="connsiteY42" fmla="*/ 3013656 h 4288665"/>
                <a:gd name="connsiteX43" fmla="*/ 2369713 w 2910625"/>
                <a:gd name="connsiteY43" fmla="*/ 3039414 h 4288665"/>
                <a:gd name="connsiteX44" fmla="*/ 2240924 w 2910625"/>
                <a:gd name="connsiteY44" fmla="*/ 3078051 h 4288665"/>
                <a:gd name="connsiteX45" fmla="*/ 2215166 w 2910625"/>
                <a:gd name="connsiteY45" fmla="*/ 3322749 h 4288665"/>
                <a:gd name="connsiteX46" fmla="*/ 2202287 w 2910625"/>
                <a:gd name="connsiteY46" fmla="*/ 3464417 h 4288665"/>
                <a:gd name="connsiteX47" fmla="*/ 2176530 w 2910625"/>
                <a:gd name="connsiteY47" fmla="*/ 3567448 h 4288665"/>
                <a:gd name="connsiteX48" fmla="*/ 2137893 w 2910625"/>
                <a:gd name="connsiteY48" fmla="*/ 3721994 h 4288665"/>
                <a:gd name="connsiteX49" fmla="*/ 2112135 w 2910625"/>
                <a:gd name="connsiteY49" fmla="*/ 3773510 h 4288665"/>
                <a:gd name="connsiteX50" fmla="*/ 2099256 w 2910625"/>
                <a:gd name="connsiteY50" fmla="*/ 3812147 h 4288665"/>
                <a:gd name="connsiteX51" fmla="*/ 2060620 w 2910625"/>
                <a:gd name="connsiteY51" fmla="*/ 3863662 h 4288665"/>
                <a:gd name="connsiteX52" fmla="*/ 2009104 w 2910625"/>
                <a:gd name="connsiteY52" fmla="*/ 3953814 h 4288665"/>
                <a:gd name="connsiteX53" fmla="*/ 1918952 w 2910625"/>
                <a:gd name="connsiteY53" fmla="*/ 4043966 h 4288665"/>
                <a:gd name="connsiteX54" fmla="*/ 1841679 w 2910625"/>
                <a:gd name="connsiteY54" fmla="*/ 4108361 h 4288665"/>
                <a:gd name="connsiteX55" fmla="*/ 1738648 w 2910625"/>
                <a:gd name="connsiteY55" fmla="*/ 4185634 h 4288665"/>
                <a:gd name="connsiteX56" fmla="*/ 1635617 w 2910625"/>
                <a:gd name="connsiteY56" fmla="*/ 4211392 h 4288665"/>
                <a:gd name="connsiteX57" fmla="*/ 1532586 w 2910625"/>
                <a:gd name="connsiteY57" fmla="*/ 4250028 h 4288665"/>
                <a:gd name="connsiteX58" fmla="*/ 1468192 w 2910625"/>
                <a:gd name="connsiteY58" fmla="*/ 4262907 h 4288665"/>
                <a:gd name="connsiteX59" fmla="*/ 1429555 w 2910625"/>
                <a:gd name="connsiteY59" fmla="*/ 4275786 h 4288665"/>
                <a:gd name="connsiteX60" fmla="*/ 1249251 w 2910625"/>
                <a:gd name="connsiteY60" fmla="*/ 4288665 h 4288665"/>
                <a:gd name="connsiteX61" fmla="*/ 1004552 w 2910625"/>
                <a:gd name="connsiteY61" fmla="*/ 4275786 h 4288665"/>
                <a:gd name="connsiteX62" fmla="*/ 862884 w 2910625"/>
                <a:gd name="connsiteY62" fmla="*/ 4211392 h 4288665"/>
                <a:gd name="connsiteX63" fmla="*/ 824248 w 2910625"/>
                <a:gd name="connsiteY63" fmla="*/ 4185634 h 4288665"/>
                <a:gd name="connsiteX64" fmla="*/ 785611 w 2910625"/>
                <a:gd name="connsiteY64" fmla="*/ 4146997 h 4288665"/>
                <a:gd name="connsiteX65" fmla="*/ 708338 w 2910625"/>
                <a:gd name="connsiteY65" fmla="*/ 4121240 h 4288665"/>
                <a:gd name="connsiteX66" fmla="*/ 669701 w 2910625"/>
                <a:gd name="connsiteY66" fmla="*/ 4082603 h 4288665"/>
                <a:gd name="connsiteX67" fmla="*/ 631065 w 2910625"/>
                <a:gd name="connsiteY67" fmla="*/ 4069724 h 4288665"/>
                <a:gd name="connsiteX68" fmla="*/ 540913 w 2910625"/>
                <a:gd name="connsiteY68" fmla="*/ 3979572 h 4288665"/>
                <a:gd name="connsiteX69" fmla="*/ 489397 w 2910625"/>
                <a:gd name="connsiteY69" fmla="*/ 3928056 h 4288665"/>
                <a:gd name="connsiteX70" fmla="*/ 450761 w 2910625"/>
                <a:gd name="connsiteY70" fmla="*/ 3863662 h 4288665"/>
                <a:gd name="connsiteX71" fmla="*/ 373487 w 2910625"/>
                <a:gd name="connsiteY71" fmla="*/ 3747752 h 4288665"/>
                <a:gd name="connsiteX72" fmla="*/ 296214 w 2910625"/>
                <a:gd name="connsiteY72" fmla="*/ 3644721 h 4288665"/>
                <a:gd name="connsiteX73" fmla="*/ 283335 w 2910625"/>
                <a:gd name="connsiteY73" fmla="*/ 3606085 h 4288665"/>
                <a:gd name="connsiteX74" fmla="*/ 244699 w 2910625"/>
                <a:gd name="connsiteY74" fmla="*/ 3554569 h 4288665"/>
                <a:gd name="connsiteX75" fmla="*/ 154546 w 2910625"/>
                <a:gd name="connsiteY75" fmla="*/ 3425780 h 4288665"/>
                <a:gd name="connsiteX76" fmla="*/ 77273 w 2910625"/>
                <a:gd name="connsiteY76" fmla="*/ 3271234 h 4288665"/>
                <a:gd name="connsiteX77" fmla="*/ 38637 w 2910625"/>
                <a:gd name="connsiteY77" fmla="*/ 3206840 h 4288665"/>
                <a:gd name="connsiteX78" fmla="*/ 0 w 2910625"/>
                <a:gd name="connsiteY78" fmla="*/ 3078051 h 4288665"/>
                <a:gd name="connsiteX79" fmla="*/ 38637 w 2910625"/>
                <a:gd name="connsiteY79" fmla="*/ 2807594 h 4288665"/>
                <a:gd name="connsiteX80" fmla="*/ 51515 w 2910625"/>
                <a:gd name="connsiteY80" fmla="*/ 2768958 h 4288665"/>
                <a:gd name="connsiteX81" fmla="*/ 90152 w 2910625"/>
                <a:gd name="connsiteY81" fmla="*/ 2730321 h 4288665"/>
                <a:gd name="connsiteX82" fmla="*/ 141668 w 2910625"/>
                <a:gd name="connsiteY82" fmla="*/ 2704564 h 4288665"/>
                <a:gd name="connsiteX83" fmla="*/ 180304 w 2910625"/>
                <a:gd name="connsiteY83" fmla="*/ 2678806 h 4288665"/>
                <a:gd name="connsiteX84" fmla="*/ 206062 w 2910625"/>
                <a:gd name="connsiteY84" fmla="*/ 2446986 h 4288665"/>
                <a:gd name="connsiteX85" fmla="*/ 218941 w 2910625"/>
                <a:gd name="connsiteY85" fmla="*/ 2318197 h 4288665"/>
                <a:gd name="connsiteX86" fmla="*/ 231820 w 2910625"/>
                <a:gd name="connsiteY86" fmla="*/ 2240924 h 4288665"/>
                <a:gd name="connsiteX87" fmla="*/ 257577 w 2910625"/>
                <a:gd name="connsiteY87" fmla="*/ 2163651 h 4288665"/>
                <a:gd name="connsiteX88" fmla="*/ 270456 w 2910625"/>
                <a:gd name="connsiteY88" fmla="*/ 1970468 h 4288665"/>
                <a:gd name="connsiteX89" fmla="*/ 218941 w 2910625"/>
                <a:gd name="connsiteY89" fmla="*/ 1545465 h 4288665"/>
                <a:gd name="connsiteX90" fmla="*/ 206062 w 2910625"/>
                <a:gd name="connsiteY90" fmla="*/ 1481071 h 4288665"/>
                <a:gd name="connsiteX91" fmla="*/ 128789 w 2910625"/>
                <a:gd name="connsiteY91" fmla="*/ 1352282 h 4288665"/>
                <a:gd name="connsiteX92" fmla="*/ 103031 w 2910625"/>
                <a:gd name="connsiteY92" fmla="*/ 1313645 h 4288665"/>
                <a:gd name="connsiteX93" fmla="*/ 77273 w 2910625"/>
                <a:gd name="connsiteY93" fmla="*/ 1275009 h 4288665"/>
                <a:gd name="connsiteX94" fmla="*/ 51515 w 2910625"/>
                <a:gd name="connsiteY94" fmla="*/ 1081825 h 4288665"/>
                <a:gd name="connsiteX95" fmla="*/ 38637 w 2910625"/>
                <a:gd name="connsiteY95" fmla="*/ 901521 h 4288665"/>
                <a:gd name="connsiteX96" fmla="*/ 25758 w 2910625"/>
                <a:gd name="connsiteY96" fmla="*/ 862885 h 4288665"/>
                <a:gd name="connsiteX97" fmla="*/ 0 w 2910625"/>
                <a:gd name="connsiteY97" fmla="*/ 746975 h 4288665"/>
                <a:gd name="connsiteX98" fmla="*/ 51515 w 2910625"/>
                <a:gd name="connsiteY98" fmla="*/ 425003 h 4288665"/>
                <a:gd name="connsiteX99" fmla="*/ 77273 w 2910625"/>
                <a:gd name="connsiteY99" fmla="*/ 386366 h 4288665"/>
                <a:gd name="connsiteX100" fmla="*/ 128789 w 2910625"/>
                <a:gd name="connsiteY100" fmla="*/ 347730 h 4288665"/>
                <a:gd name="connsiteX101" fmla="*/ 206062 w 2910625"/>
                <a:gd name="connsiteY101" fmla="*/ 309093 h 4288665"/>
                <a:gd name="connsiteX102" fmla="*/ 296214 w 2910625"/>
                <a:gd name="connsiteY102" fmla="*/ 257578 h 4288665"/>
                <a:gd name="connsiteX103" fmla="*/ 412124 w 2910625"/>
                <a:gd name="connsiteY103" fmla="*/ 206062 h 4288665"/>
                <a:gd name="connsiteX104" fmla="*/ 553792 w 2910625"/>
                <a:gd name="connsiteY104" fmla="*/ 193183 h 4288665"/>
                <a:gd name="connsiteX105" fmla="*/ 618186 w 2910625"/>
                <a:gd name="connsiteY105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79561 w 2910625"/>
                <a:gd name="connsiteY17" fmla="*/ 682580 h 4288665"/>
                <a:gd name="connsiteX18" fmla="*/ 2369713 w 2910625"/>
                <a:gd name="connsiteY18" fmla="*/ 746975 h 4288665"/>
                <a:gd name="connsiteX19" fmla="*/ 2421228 w 2910625"/>
                <a:gd name="connsiteY19" fmla="*/ 772733 h 4288665"/>
                <a:gd name="connsiteX20" fmla="*/ 2550017 w 2910625"/>
                <a:gd name="connsiteY20" fmla="*/ 927279 h 4288665"/>
                <a:gd name="connsiteX21" fmla="*/ 2627290 w 2910625"/>
                <a:gd name="connsiteY21" fmla="*/ 1017431 h 4288665"/>
                <a:gd name="connsiteX22" fmla="*/ 2678806 w 2910625"/>
                <a:gd name="connsiteY22" fmla="*/ 1120462 h 4288665"/>
                <a:gd name="connsiteX23" fmla="*/ 2743200 w 2910625"/>
                <a:gd name="connsiteY23" fmla="*/ 1262130 h 4288665"/>
                <a:gd name="connsiteX24" fmla="*/ 2807594 w 2910625"/>
                <a:gd name="connsiteY24" fmla="*/ 1403797 h 4288665"/>
                <a:gd name="connsiteX25" fmla="*/ 2833352 w 2910625"/>
                <a:gd name="connsiteY25" fmla="*/ 1455313 h 4288665"/>
                <a:gd name="connsiteX26" fmla="*/ 2884868 w 2910625"/>
                <a:gd name="connsiteY26" fmla="*/ 1584102 h 4288665"/>
                <a:gd name="connsiteX27" fmla="*/ 2897746 w 2910625"/>
                <a:gd name="connsiteY27" fmla="*/ 1635617 h 4288665"/>
                <a:gd name="connsiteX28" fmla="*/ 2910625 w 2910625"/>
                <a:gd name="connsiteY28" fmla="*/ 1674254 h 4288665"/>
                <a:gd name="connsiteX29" fmla="*/ 2897746 w 2910625"/>
                <a:gd name="connsiteY29" fmla="*/ 1828800 h 4288665"/>
                <a:gd name="connsiteX30" fmla="*/ 2871989 w 2910625"/>
                <a:gd name="connsiteY30" fmla="*/ 1918952 h 4288665"/>
                <a:gd name="connsiteX31" fmla="*/ 2846231 w 2910625"/>
                <a:gd name="connsiteY31" fmla="*/ 2060620 h 4288665"/>
                <a:gd name="connsiteX32" fmla="*/ 2807594 w 2910625"/>
                <a:gd name="connsiteY32" fmla="*/ 2434107 h 4288665"/>
                <a:gd name="connsiteX33" fmla="*/ 2781837 w 2910625"/>
                <a:gd name="connsiteY33" fmla="*/ 2550017 h 4288665"/>
                <a:gd name="connsiteX34" fmla="*/ 2768958 w 2910625"/>
                <a:gd name="connsiteY34" fmla="*/ 2588654 h 4288665"/>
                <a:gd name="connsiteX35" fmla="*/ 2743200 w 2910625"/>
                <a:gd name="connsiteY35" fmla="*/ 2640169 h 4288665"/>
                <a:gd name="connsiteX36" fmla="*/ 2691684 w 2910625"/>
                <a:gd name="connsiteY36" fmla="*/ 2743200 h 4288665"/>
                <a:gd name="connsiteX37" fmla="*/ 2678806 w 2910625"/>
                <a:gd name="connsiteY37" fmla="*/ 2781837 h 4288665"/>
                <a:gd name="connsiteX38" fmla="*/ 2653048 w 2910625"/>
                <a:gd name="connsiteY38" fmla="*/ 2820473 h 4288665"/>
                <a:gd name="connsiteX39" fmla="*/ 2627290 w 2910625"/>
                <a:gd name="connsiteY39" fmla="*/ 2871989 h 4288665"/>
                <a:gd name="connsiteX40" fmla="*/ 2472744 w 2910625"/>
                <a:gd name="connsiteY40" fmla="*/ 3000778 h 4288665"/>
                <a:gd name="connsiteX41" fmla="*/ 2434107 w 2910625"/>
                <a:gd name="connsiteY41" fmla="*/ 3013656 h 4288665"/>
                <a:gd name="connsiteX42" fmla="*/ 2369713 w 2910625"/>
                <a:gd name="connsiteY42" fmla="*/ 3039414 h 4288665"/>
                <a:gd name="connsiteX43" fmla="*/ 2240924 w 2910625"/>
                <a:gd name="connsiteY43" fmla="*/ 3078051 h 4288665"/>
                <a:gd name="connsiteX44" fmla="*/ 2215166 w 2910625"/>
                <a:gd name="connsiteY44" fmla="*/ 3322749 h 4288665"/>
                <a:gd name="connsiteX45" fmla="*/ 2202287 w 2910625"/>
                <a:gd name="connsiteY45" fmla="*/ 3464417 h 4288665"/>
                <a:gd name="connsiteX46" fmla="*/ 2176530 w 2910625"/>
                <a:gd name="connsiteY46" fmla="*/ 3567448 h 4288665"/>
                <a:gd name="connsiteX47" fmla="*/ 2137893 w 2910625"/>
                <a:gd name="connsiteY47" fmla="*/ 3721994 h 4288665"/>
                <a:gd name="connsiteX48" fmla="*/ 2112135 w 2910625"/>
                <a:gd name="connsiteY48" fmla="*/ 3773510 h 4288665"/>
                <a:gd name="connsiteX49" fmla="*/ 2099256 w 2910625"/>
                <a:gd name="connsiteY49" fmla="*/ 3812147 h 4288665"/>
                <a:gd name="connsiteX50" fmla="*/ 2060620 w 2910625"/>
                <a:gd name="connsiteY50" fmla="*/ 3863662 h 4288665"/>
                <a:gd name="connsiteX51" fmla="*/ 2009104 w 2910625"/>
                <a:gd name="connsiteY51" fmla="*/ 3953814 h 4288665"/>
                <a:gd name="connsiteX52" fmla="*/ 1918952 w 2910625"/>
                <a:gd name="connsiteY52" fmla="*/ 4043966 h 4288665"/>
                <a:gd name="connsiteX53" fmla="*/ 1841679 w 2910625"/>
                <a:gd name="connsiteY53" fmla="*/ 4108361 h 4288665"/>
                <a:gd name="connsiteX54" fmla="*/ 1738648 w 2910625"/>
                <a:gd name="connsiteY54" fmla="*/ 4185634 h 4288665"/>
                <a:gd name="connsiteX55" fmla="*/ 1635617 w 2910625"/>
                <a:gd name="connsiteY55" fmla="*/ 4211392 h 4288665"/>
                <a:gd name="connsiteX56" fmla="*/ 1532586 w 2910625"/>
                <a:gd name="connsiteY56" fmla="*/ 4250028 h 4288665"/>
                <a:gd name="connsiteX57" fmla="*/ 1468192 w 2910625"/>
                <a:gd name="connsiteY57" fmla="*/ 4262907 h 4288665"/>
                <a:gd name="connsiteX58" fmla="*/ 1429555 w 2910625"/>
                <a:gd name="connsiteY58" fmla="*/ 4275786 h 4288665"/>
                <a:gd name="connsiteX59" fmla="*/ 1249251 w 2910625"/>
                <a:gd name="connsiteY59" fmla="*/ 4288665 h 4288665"/>
                <a:gd name="connsiteX60" fmla="*/ 1004552 w 2910625"/>
                <a:gd name="connsiteY60" fmla="*/ 4275786 h 4288665"/>
                <a:gd name="connsiteX61" fmla="*/ 862884 w 2910625"/>
                <a:gd name="connsiteY61" fmla="*/ 4211392 h 4288665"/>
                <a:gd name="connsiteX62" fmla="*/ 824248 w 2910625"/>
                <a:gd name="connsiteY62" fmla="*/ 4185634 h 4288665"/>
                <a:gd name="connsiteX63" fmla="*/ 785611 w 2910625"/>
                <a:gd name="connsiteY63" fmla="*/ 4146997 h 4288665"/>
                <a:gd name="connsiteX64" fmla="*/ 708338 w 2910625"/>
                <a:gd name="connsiteY64" fmla="*/ 4121240 h 4288665"/>
                <a:gd name="connsiteX65" fmla="*/ 669701 w 2910625"/>
                <a:gd name="connsiteY65" fmla="*/ 4082603 h 4288665"/>
                <a:gd name="connsiteX66" fmla="*/ 631065 w 2910625"/>
                <a:gd name="connsiteY66" fmla="*/ 4069724 h 4288665"/>
                <a:gd name="connsiteX67" fmla="*/ 540913 w 2910625"/>
                <a:gd name="connsiteY67" fmla="*/ 3979572 h 4288665"/>
                <a:gd name="connsiteX68" fmla="*/ 489397 w 2910625"/>
                <a:gd name="connsiteY68" fmla="*/ 3928056 h 4288665"/>
                <a:gd name="connsiteX69" fmla="*/ 450761 w 2910625"/>
                <a:gd name="connsiteY69" fmla="*/ 3863662 h 4288665"/>
                <a:gd name="connsiteX70" fmla="*/ 373487 w 2910625"/>
                <a:gd name="connsiteY70" fmla="*/ 3747752 h 4288665"/>
                <a:gd name="connsiteX71" fmla="*/ 296214 w 2910625"/>
                <a:gd name="connsiteY71" fmla="*/ 3644721 h 4288665"/>
                <a:gd name="connsiteX72" fmla="*/ 283335 w 2910625"/>
                <a:gd name="connsiteY72" fmla="*/ 3606085 h 4288665"/>
                <a:gd name="connsiteX73" fmla="*/ 244699 w 2910625"/>
                <a:gd name="connsiteY73" fmla="*/ 3554569 h 4288665"/>
                <a:gd name="connsiteX74" fmla="*/ 154546 w 2910625"/>
                <a:gd name="connsiteY74" fmla="*/ 3425780 h 4288665"/>
                <a:gd name="connsiteX75" fmla="*/ 77273 w 2910625"/>
                <a:gd name="connsiteY75" fmla="*/ 3271234 h 4288665"/>
                <a:gd name="connsiteX76" fmla="*/ 38637 w 2910625"/>
                <a:gd name="connsiteY76" fmla="*/ 3206840 h 4288665"/>
                <a:gd name="connsiteX77" fmla="*/ 0 w 2910625"/>
                <a:gd name="connsiteY77" fmla="*/ 3078051 h 4288665"/>
                <a:gd name="connsiteX78" fmla="*/ 38637 w 2910625"/>
                <a:gd name="connsiteY78" fmla="*/ 2807594 h 4288665"/>
                <a:gd name="connsiteX79" fmla="*/ 51515 w 2910625"/>
                <a:gd name="connsiteY79" fmla="*/ 2768958 h 4288665"/>
                <a:gd name="connsiteX80" fmla="*/ 90152 w 2910625"/>
                <a:gd name="connsiteY80" fmla="*/ 2730321 h 4288665"/>
                <a:gd name="connsiteX81" fmla="*/ 141668 w 2910625"/>
                <a:gd name="connsiteY81" fmla="*/ 2704564 h 4288665"/>
                <a:gd name="connsiteX82" fmla="*/ 180304 w 2910625"/>
                <a:gd name="connsiteY82" fmla="*/ 2678806 h 4288665"/>
                <a:gd name="connsiteX83" fmla="*/ 206062 w 2910625"/>
                <a:gd name="connsiteY83" fmla="*/ 2446986 h 4288665"/>
                <a:gd name="connsiteX84" fmla="*/ 218941 w 2910625"/>
                <a:gd name="connsiteY84" fmla="*/ 2318197 h 4288665"/>
                <a:gd name="connsiteX85" fmla="*/ 231820 w 2910625"/>
                <a:gd name="connsiteY85" fmla="*/ 2240924 h 4288665"/>
                <a:gd name="connsiteX86" fmla="*/ 257577 w 2910625"/>
                <a:gd name="connsiteY86" fmla="*/ 2163651 h 4288665"/>
                <a:gd name="connsiteX87" fmla="*/ 270456 w 2910625"/>
                <a:gd name="connsiteY87" fmla="*/ 1970468 h 4288665"/>
                <a:gd name="connsiteX88" fmla="*/ 218941 w 2910625"/>
                <a:gd name="connsiteY88" fmla="*/ 1545465 h 4288665"/>
                <a:gd name="connsiteX89" fmla="*/ 206062 w 2910625"/>
                <a:gd name="connsiteY89" fmla="*/ 1481071 h 4288665"/>
                <a:gd name="connsiteX90" fmla="*/ 128789 w 2910625"/>
                <a:gd name="connsiteY90" fmla="*/ 1352282 h 4288665"/>
                <a:gd name="connsiteX91" fmla="*/ 103031 w 2910625"/>
                <a:gd name="connsiteY91" fmla="*/ 1313645 h 4288665"/>
                <a:gd name="connsiteX92" fmla="*/ 77273 w 2910625"/>
                <a:gd name="connsiteY92" fmla="*/ 1275009 h 4288665"/>
                <a:gd name="connsiteX93" fmla="*/ 51515 w 2910625"/>
                <a:gd name="connsiteY93" fmla="*/ 1081825 h 4288665"/>
                <a:gd name="connsiteX94" fmla="*/ 38637 w 2910625"/>
                <a:gd name="connsiteY94" fmla="*/ 901521 h 4288665"/>
                <a:gd name="connsiteX95" fmla="*/ 25758 w 2910625"/>
                <a:gd name="connsiteY95" fmla="*/ 862885 h 4288665"/>
                <a:gd name="connsiteX96" fmla="*/ 0 w 2910625"/>
                <a:gd name="connsiteY96" fmla="*/ 746975 h 4288665"/>
                <a:gd name="connsiteX97" fmla="*/ 51515 w 2910625"/>
                <a:gd name="connsiteY97" fmla="*/ 425003 h 4288665"/>
                <a:gd name="connsiteX98" fmla="*/ 77273 w 2910625"/>
                <a:gd name="connsiteY98" fmla="*/ 386366 h 4288665"/>
                <a:gd name="connsiteX99" fmla="*/ 128789 w 2910625"/>
                <a:gd name="connsiteY99" fmla="*/ 347730 h 4288665"/>
                <a:gd name="connsiteX100" fmla="*/ 206062 w 2910625"/>
                <a:gd name="connsiteY100" fmla="*/ 309093 h 4288665"/>
                <a:gd name="connsiteX101" fmla="*/ 296214 w 2910625"/>
                <a:gd name="connsiteY101" fmla="*/ 257578 h 4288665"/>
                <a:gd name="connsiteX102" fmla="*/ 412124 w 2910625"/>
                <a:gd name="connsiteY102" fmla="*/ 206062 h 4288665"/>
                <a:gd name="connsiteX103" fmla="*/ 553792 w 2910625"/>
                <a:gd name="connsiteY103" fmla="*/ 193183 h 4288665"/>
                <a:gd name="connsiteX104" fmla="*/ 618186 w 2910625"/>
                <a:gd name="connsiteY104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125014 w 2910625"/>
                <a:gd name="connsiteY15" fmla="*/ 643944 h 4288665"/>
                <a:gd name="connsiteX16" fmla="*/ 2279561 w 2910625"/>
                <a:gd name="connsiteY16" fmla="*/ 682580 h 4288665"/>
                <a:gd name="connsiteX17" fmla="*/ 2369713 w 2910625"/>
                <a:gd name="connsiteY17" fmla="*/ 746975 h 4288665"/>
                <a:gd name="connsiteX18" fmla="*/ 2421228 w 2910625"/>
                <a:gd name="connsiteY18" fmla="*/ 772733 h 4288665"/>
                <a:gd name="connsiteX19" fmla="*/ 2550017 w 2910625"/>
                <a:gd name="connsiteY19" fmla="*/ 927279 h 4288665"/>
                <a:gd name="connsiteX20" fmla="*/ 2627290 w 2910625"/>
                <a:gd name="connsiteY20" fmla="*/ 1017431 h 4288665"/>
                <a:gd name="connsiteX21" fmla="*/ 2678806 w 2910625"/>
                <a:gd name="connsiteY21" fmla="*/ 1120462 h 4288665"/>
                <a:gd name="connsiteX22" fmla="*/ 2743200 w 2910625"/>
                <a:gd name="connsiteY22" fmla="*/ 1262130 h 4288665"/>
                <a:gd name="connsiteX23" fmla="*/ 2807594 w 2910625"/>
                <a:gd name="connsiteY23" fmla="*/ 1403797 h 4288665"/>
                <a:gd name="connsiteX24" fmla="*/ 2833352 w 2910625"/>
                <a:gd name="connsiteY24" fmla="*/ 1455313 h 4288665"/>
                <a:gd name="connsiteX25" fmla="*/ 2884868 w 2910625"/>
                <a:gd name="connsiteY25" fmla="*/ 1584102 h 4288665"/>
                <a:gd name="connsiteX26" fmla="*/ 2897746 w 2910625"/>
                <a:gd name="connsiteY26" fmla="*/ 1635617 h 4288665"/>
                <a:gd name="connsiteX27" fmla="*/ 2910625 w 2910625"/>
                <a:gd name="connsiteY27" fmla="*/ 1674254 h 4288665"/>
                <a:gd name="connsiteX28" fmla="*/ 2897746 w 2910625"/>
                <a:gd name="connsiteY28" fmla="*/ 1828800 h 4288665"/>
                <a:gd name="connsiteX29" fmla="*/ 2871989 w 2910625"/>
                <a:gd name="connsiteY29" fmla="*/ 1918952 h 4288665"/>
                <a:gd name="connsiteX30" fmla="*/ 2846231 w 2910625"/>
                <a:gd name="connsiteY30" fmla="*/ 2060620 h 4288665"/>
                <a:gd name="connsiteX31" fmla="*/ 2807594 w 2910625"/>
                <a:gd name="connsiteY31" fmla="*/ 2434107 h 4288665"/>
                <a:gd name="connsiteX32" fmla="*/ 2781837 w 2910625"/>
                <a:gd name="connsiteY32" fmla="*/ 2550017 h 4288665"/>
                <a:gd name="connsiteX33" fmla="*/ 2768958 w 2910625"/>
                <a:gd name="connsiteY33" fmla="*/ 2588654 h 4288665"/>
                <a:gd name="connsiteX34" fmla="*/ 2743200 w 2910625"/>
                <a:gd name="connsiteY34" fmla="*/ 2640169 h 4288665"/>
                <a:gd name="connsiteX35" fmla="*/ 2691684 w 2910625"/>
                <a:gd name="connsiteY35" fmla="*/ 2743200 h 4288665"/>
                <a:gd name="connsiteX36" fmla="*/ 2678806 w 2910625"/>
                <a:gd name="connsiteY36" fmla="*/ 2781837 h 4288665"/>
                <a:gd name="connsiteX37" fmla="*/ 2653048 w 2910625"/>
                <a:gd name="connsiteY37" fmla="*/ 2820473 h 4288665"/>
                <a:gd name="connsiteX38" fmla="*/ 2627290 w 2910625"/>
                <a:gd name="connsiteY38" fmla="*/ 2871989 h 4288665"/>
                <a:gd name="connsiteX39" fmla="*/ 2472744 w 2910625"/>
                <a:gd name="connsiteY39" fmla="*/ 3000778 h 4288665"/>
                <a:gd name="connsiteX40" fmla="*/ 2434107 w 2910625"/>
                <a:gd name="connsiteY40" fmla="*/ 3013656 h 4288665"/>
                <a:gd name="connsiteX41" fmla="*/ 2369713 w 2910625"/>
                <a:gd name="connsiteY41" fmla="*/ 3039414 h 4288665"/>
                <a:gd name="connsiteX42" fmla="*/ 2240924 w 2910625"/>
                <a:gd name="connsiteY42" fmla="*/ 3078051 h 4288665"/>
                <a:gd name="connsiteX43" fmla="*/ 2215166 w 2910625"/>
                <a:gd name="connsiteY43" fmla="*/ 3322749 h 4288665"/>
                <a:gd name="connsiteX44" fmla="*/ 2202287 w 2910625"/>
                <a:gd name="connsiteY44" fmla="*/ 3464417 h 4288665"/>
                <a:gd name="connsiteX45" fmla="*/ 2176530 w 2910625"/>
                <a:gd name="connsiteY45" fmla="*/ 3567448 h 4288665"/>
                <a:gd name="connsiteX46" fmla="*/ 2137893 w 2910625"/>
                <a:gd name="connsiteY46" fmla="*/ 3721994 h 4288665"/>
                <a:gd name="connsiteX47" fmla="*/ 2112135 w 2910625"/>
                <a:gd name="connsiteY47" fmla="*/ 3773510 h 4288665"/>
                <a:gd name="connsiteX48" fmla="*/ 2099256 w 2910625"/>
                <a:gd name="connsiteY48" fmla="*/ 3812147 h 4288665"/>
                <a:gd name="connsiteX49" fmla="*/ 2060620 w 2910625"/>
                <a:gd name="connsiteY49" fmla="*/ 3863662 h 4288665"/>
                <a:gd name="connsiteX50" fmla="*/ 2009104 w 2910625"/>
                <a:gd name="connsiteY50" fmla="*/ 3953814 h 4288665"/>
                <a:gd name="connsiteX51" fmla="*/ 1918952 w 2910625"/>
                <a:gd name="connsiteY51" fmla="*/ 4043966 h 4288665"/>
                <a:gd name="connsiteX52" fmla="*/ 1841679 w 2910625"/>
                <a:gd name="connsiteY52" fmla="*/ 4108361 h 4288665"/>
                <a:gd name="connsiteX53" fmla="*/ 1738648 w 2910625"/>
                <a:gd name="connsiteY53" fmla="*/ 4185634 h 4288665"/>
                <a:gd name="connsiteX54" fmla="*/ 1635617 w 2910625"/>
                <a:gd name="connsiteY54" fmla="*/ 4211392 h 4288665"/>
                <a:gd name="connsiteX55" fmla="*/ 1532586 w 2910625"/>
                <a:gd name="connsiteY55" fmla="*/ 4250028 h 4288665"/>
                <a:gd name="connsiteX56" fmla="*/ 1468192 w 2910625"/>
                <a:gd name="connsiteY56" fmla="*/ 4262907 h 4288665"/>
                <a:gd name="connsiteX57" fmla="*/ 1429555 w 2910625"/>
                <a:gd name="connsiteY57" fmla="*/ 4275786 h 4288665"/>
                <a:gd name="connsiteX58" fmla="*/ 1249251 w 2910625"/>
                <a:gd name="connsiteY58" fmla="*/ 4288665 h 4288665"/>
                <a:gd name="connsiteX59" fmla="*/ 1004552 w 2910625"/>
                <a:gd name="connsiteY59" fmla="*/ 4275786 h 4288665"/>
                <a:gd name="connsiteX60" fmla="*/ 862884 w 2910625"/>
                <a:gd name="connsiteY60" fmla="*/ 4211392 h 4288665"/>
                <a:gd name="connsiteX61" fmla="*/ 824248 w 2910625"/>
                <a:gd name="connsiteY61" fmla="*/ 4185634 h 4288665"/>
                <a:gd name="connsiteX62" fmla="*/ 785611 w 2910625"/>
                <a:gd name="connsiteY62" fmla="*/ 4146997 h 4288665"/>
                <a:gd name="connsiteX63" fmla="*/ 708338 w 2910625"/>
                <a:gd name="connsiteY63" fmla="*/ 4121240 h 4288665"/>
                <a:gd name="connsiteX64" fmla="*/ 669701 w 2910625"/>
                <a:gd name="connsiteY64" fmla="*/ 4082603 h 4288665"/>
                <a:gd name="connsiteX65" fmla="*/ 631065 w 2910625"/>
                <a:gd name="connsiteY65" fmla="*/ 4069724 h 4288665"/>
                <a:gd name="connsiteX66" fmla="*/ 540913 w 2910625"/>
                <a:gd name="connsiteY66" fmla="*/ 3979572 h 4288665"/>
                <a:gd name="connsiteX67" fmla="*/ 489397 w 2910625"/>
                <a:gd name="connsiteY67" fmla="*/ 3928056 h 4288665"/>
                <a:gd name="connsiteX68" fmla="*/ 450761 w 2910625"/>
                <a:gd name="connsiteY68" fmla="*/ 3863662 h 4288665"/>
                <a:gd name="connsiteX69" fmla="*/ 373487 w 2910625"/>
                <a:gd name="connsiteY69" fmla="*/ 3747752 h 4288665"/>
                <a:gd name="connsiteX70" fmla="*/ 296214 w 2910625"/>
                <a:gd name="connsiteY70" fmla="*/ 3644721 h 4288665"/>
                <a:gd name="connsiteX71" fmla="*/ 283335 w 2910625"/>
                <a:gd name="connsiteY71" fmla="*/ 3606085 h 4288665"/>
                <a:gd name="connsiteX72" fmla="*/ 244699 w 2910625"/>
                <a:gd name="connsiteY72" fmla="*/ 3554569 h 4288665"/>
                <a:gd name="connsiteX73" fmla="*/ 154546 w 2910625"/>
                <a:gd name="connsiteY73" fmla="*/ 3425780 h 4288665"/>
                <a:gd name="connsiteX74" fmla="*/ 77273 w 2910625"/>
                <a:gd name="connsiteY74" fmla="*/ 3271234 h 4288665"/>
                <a:gd name="connsiteX75" fmla="*/ 38637 w 2910625"/>
                <a:gd name="connsiteY75" fmla="*/ 3206840 h 4288665"/>
                <a:gd name="connsiteX76" fmla="*/ 0 w 2910625"/>
                <a:gd name="connsiteY76" fmla="*/ 3078051 h 4288665"/>
                <a:gd name="connsiteX77" fmla="*/ 38637 w 2910625"/>
                <a:gd name="connsiteY77" fmla="*/ 2807594 h 4288665"/>
                <a:gd name="connsiteX78" fmla="*/ 51515 w 2910625"/>
                <a:gd name="connsiteY78" fmla="*/ 2768958 h 4288665"/>
                <a:gd name="connsiteX79" fmla="*/ 90152 w 2910625"/>
                <a:gd name="connsiteY79" fmla="*/ 2730321 h 4288665"/>
                <a:gd name="connsiteX80" fmla="*/ 141668 w 2910625"/>
                <a:gd name="connsiteY80" fmla="*/ 2704564 h 4288665"/>
                <a:gd name="connsiteX81" fmla="*/ 180304 w 2910625"/>
                <a:gd name="connsiteY81" fmla="*/ 2678806 h 4288665"/>
                <a:gd name="connsiteX82" fmla="*/ 206062 w 2910625"/>
                <a:gd name="connsiteY82" fmla="*/ 2446986 h 4288665"/>
                <a:gd name="connsiteX83" fmla="*/ 218941 w 2910625"/>
                <a:gd name="connsiteY83" fmla="*/ 2318197 h 4288665"/>
                <a:gd name="connsiteX84" fmla="*/ 231820 w 2910625"/>
                <a:gd name="connsiteY84" fmla="*/ 2240924 h 4288665"/>
                <a:gd name="connsiteX85" fmla="*/ 257577 w 2910625"/>
                <a:gd name="connsiteY85" fmla="*/ 2163651 h 4288665"/>
                <a:gd name="connsiteX86" fmla="*/ 270456 w 2910625"/>
                <a:gd name="connsiteY86" fmla="*/ 1970468 h 4288665"/>
                <a:gd name="connsiteX87" fmla="*/ 218941 w 2910625"/>
                <a:gd name="connsiteY87" fmla="*/ 1545465 h 4288665"/>
                <a:gd name="connsiteX88" fmla="*/ 206062 w 2910625"/>
                <a:gd name="connsiteY88" fmla="*/ 1481071 h 4288665"/>
                <a:gd name="connsiteX89" fmla="*/ 128789 w 2910625"/>
                <a:gd name="connsiteY89" fmla="*/ 1352282 h 4288665"/>
                <a:gd name="connsiteX90" fmla="*/ 103031 w 2910625"/>
                <a:gd name="connsiteY90" fmla="*/ 1313645 h 4288665"/>
                <a:gd name="connsiteX91" fmla="*/ 77273 w 2910625"/>
                <a:gd name="connsiteY91" fmla="*/ 1275009 h 4288665"/>
                <a:gd name="connsiteX92" fmla="*/ 51515 w 2910625"/>
                <a:gd name="connsiteY92" fmla="*/ 1081825 h 4288665"/>
                <a:gd name="connsiteX93" fmla="*/ 38637 w 2910625"/>
                <a:gd name="connsiteY93" fmla="*/ 901521 h 4288665"/>
                <a:gd name="connsiteX94" fmla="*/ 25758 w 2910625"/>
                <a:gd name="connsiteY94" fmla="*/ 862885 h 4288665"/>
                <a:gd name="connsiteX95" fmla="*/ 0 w 2910625"/>
                <a:gd name="connsiteY95" fmla="*/ 746975 h 4288665"/>
                <a:gd name="connsiteX96" fmla="*/ 51515 w 2910625"/>
                <a:gd name="connsiteY96" fmla="*/ 425003 h 4288665"/>
                <a:gd name="connsiteX97" fmla="*/ 77273 w 2910625"/>
                <a:gd name="connsiteY97" fmla="*/ 386366 h 4288665"/>
                <a:gd name="connsiteX98" fmla="*/ 128789 w 2910625"/>
                <a:gd name="connsiteY98" fmla="*/ 347730 h 4288665"/>
                <a:gd name="connsiteX99" fmla="*/ 206062 w 2910625"/>
                <a:gd name="connsiteY99" fmla="*/ 309093 h 4288665"/>
                <a:gd name="connsiteX100" fmla="*/ 296214 w 2910625"/>
                <a:gd name="connsiteY100" fmla="*/ 257578 h 4288665"/>
                <a:gd name="connsiteX101" fmla="*/ 412124 w 2910625"/>
                <a:gd name="connsiteY101" fmla="*/ 206062 h 4288665"/>
                <a:gd name="connsiteX102" fmla="*/ 553792 w 2910625"/>
                <a:gd name="connsiteY102" fmla="*/ 193183 h 4288665"/>
                <a:gd name="connsiteX103" fmla="*/ 618186 w 2910625"/>
                <a:gd name="connsiteY103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125014 w 2910625"/>
                <a:gd name="connsiteY14" fmla="*/ 643944 h 4288665"/>
                <a:gd name="connsiteX15" fmla="*/ 2279561 w 2910625"/>
                <a:gd name="connsiteY15" fmla="*/ 682580 h 4288665"/>
                <a:gd name="connsiteX16" fmla="*/ 2369713 w 2910625"/>
                <a:gd name="connsiteY16" fmla="*/ 746975 h 4288665"/>
                <a:gd name="connsiteX17" fmla="*/ 2421228 w 2910625"/>
                <a:gd name="connsiteY17" fmla="*/ 772733 h 4288665"/>
                <a:gd name="connsiteX18" fmla="*/ 2550017 w 2910625"/>
                <a:gd name="connsiteY18" fmla="*/ 927279 h 4288665"/>
                <a:gd name="connsiteX19" fmla="*/ 2627290 w 2910625"/>
                <a:gd name="connsiteY19" fmla="*/ 1017431 h 4288665"/>
                <a:gd name="connsiteX20" fmla="*/ 2678806 w 2910625"/>
                <a:gd name="connsiteY20" fmla="*/ 1120462 h 4288665"/>
                <a:gd name="connsiteX21" fmla="*/ 2743200 w 2910625"/>
                <a:gd name="connsiteY21" fmla="*/ 1262130 h 4288665"/>
                <a:gd name="connsiteX22" fmla="*/ 2807594 w 2910625"/>
                <a:gd name="connsiteY22" fmla="*/ 1403797 h 4288665"/>
                <a:gd name="connsiteX23" fmla="*/ 2833352 w 2910625"/>
                <a:gd name="connsiteY23" fmla="*/ 1455313 h 4288665"/>
                <a:gd name="connsiteX24" fmla="*/ 2884868 w 2910625"/>
                <a:gd name="connsiteY24" fmla="*/ 1584102 h 4288665"/>
                <a:gd name="connsiteX25" fmla="*/ 2897746 w 2910625"/>
                <a:gd name="connsiteY25" fmla="*/ 1635617 h 4288665"/>
                <a:gd name="connsiteX26" fmla="*/ 2910625 w 2910625"/>
                <a:gd name="connsiteY26" fmla="*/ 1674254 h 4288665"/>
                <a:gd name="connsiteX27" fmla="*/ 2897746 w 2910625"/>
                <a:gd name="connsiteY27" fmla="*/ 1828800 h 4288665"/>
                <a:gd name="connsiteX28" fmla="*/ 2871989 w 2910625"/>
                <a:gd name="connsiteY28" fmla="*/ 1918952 h 4288665"/>
                <a:gd name="connsiteX29" fmla="*/ 2846231 w 2910625"/>
                <a:gd name="connsiteY29" fmla="*/ 2060620 h 4288665"/>
                <a:gd name="connsiteX30" fmla="*/ 2807594 w 2910625"/>
                <a:gd name="connsiteY30" fmla="*/ 2434107 h 4288665"/>
                <a:gd name="connsiteX31" fmla="*/ 2781837 w 2910625"/>
                <a:gd name="connsiteY31" fmla="*/ 2550017 h 4288665"/>
                <a:gd name="connsiteX32" fmla="*/ 2768958 w 2910625"/>
                <a:gd name="connsiteY32" fmla="*/ 2588654 h 4288665"/>
                <a:gd name="connsiteX33" fmla="*/ 2743200 w 2910625"/>
                <a:gd name="connsiteY33" fmla="*/ 2640169 h 4288665"/>
                <a:gd name="connsiteX34" fmla="*/ 2691684 w 2910625"/>
                <a:gd name="connsiteY34" fmla="*/ 2743200 h 4288665"/>
                <a:gd name="connsiteX35" fmla="*/ 2678806 w 2910625"/>
                <a:gd name="connsiteY35" fmla="*/ 2781837 h 4288665"/>
                <a:gd name="connsiteX36" fmla="*/ 2653048 w 2910625"/>
                <a:gd name="connsiteY36" fmla="*/ 2820473 h 4288665"/>
                <a:gd name="connsiteX37" fmla="*/ 2627290 w 2910625"/>
                <a:gd name="connsiteY37" fmla="*/ 2871989 h 4288665"/>
                <a:gd name="connsiteX38" fmla="*/ 2472744 w 2910625"/>
                <a:gd name="connsiteY38" fmla="*/ 3000778 h 4288665"/>
                <a:gd name="connsiteX39" fmla="*/ 2434107 w 2910625"/>
                <a:gd name="connsiteY39" fmla="*/ 3013656 h 4288665"/>
                <a:gd name="connsiteX40" fmla="*/ 2369713 w 2910625"/>
                <a:gd name="connsiteY40" fmla="*/ 3039414 h 4288665"/>
                <a:gd name="connsiteX41" fmla="*/ 2240924 w 2910625"/>
                <a:gd name="connsiteY41" fmla="*/ 3078051 h 4288665"/>
                <a:gd name="connsiteX42" fmla="*/ 2215166 w 2910625"/>
                <a:gd name="connsiteY42" fmla="*/ 3322749 h 4288665"/>
                <a:gd name="connsiteX43" fmla="*/ 2202287 w 2910625"/>
                <a:gd name="connsiteY43" fmla="*/ 3464417 h 4288665"/>
                <a:gd name="connsiteX44" fmla="*/ 2176530 w 2910625"/>
                <a:gd name="connsiteY44" fmla="*/ 3567448 h 4288665"/>
                <a:gd name="connsiteX45" fmla="*/ 2137893 w 2910625"/>
                <a:gd name="connsiteY45" fmla="*/ 3721994 h 4288665"/>
                <a:gd name="connsiteX46" fmla="*/ 2112135 w 2910625"/>
                <a:gd name="connsiteY46" fmla="*/ 3773510 h 4288665"/>
                <a:gd name="connsiteX47" fmla="*/ 2099256 w 2910625"/>
                <a:gd name="connsiteY47" fmla="*/ 3812147 h 4288665"/>
                <a:gd name="connsiteX48" fmla="*/ 2060620 w 2910625"/>
                <a:gd name="connsiteY48" fmla="*/ 3863662 h 4288665"/>
                <a:gd name="connsiteX49" fmla="*/ 2009104 w 2910625"/>
                <a:gd name="connsiteY49" fmla="*/ 3953814 h 4288665"/>
                <a:gd name="connsiteX50" fmla="*/ 1918952 w 2910625"/>
                <a:gd name="connsiteY50" fmla="*/ 4043966 h 4288665"/>
                <a:gd name="connsiteX51" fmla="*/ 1841679 w 2910625"/>
                <a:gd name="connsiteY51" fmla="*/ 4108361 h 4288665"/>
                <a:gd name="connsiteX52" fmla="*/ 1738648 w 2910625"/>
                <a:gd name="connsiteY52" fmla="*/ 4185634 h 4288665"/>
                <a:gd name="connsiteX53" fmla="*/ 1635617 w 2910625"/>
                <a:gd name="connsiteY53" fmla="*/ 4211392 h 4288665"/>
                <a:gd name="connsiteX54" fmla="*/ 1532586 w 2910625"/>
                <a:gd name="connsiteY54" fmla="*/ 4250028 h 4288665"/>
                <a:gd name="connsiteX55" fmla="*/ 1468192 w 2910625"/>
                <a:gd name="connsiteY55" fmla="*/ 4262907 h 4288665"/>
                <a:gd name="connsiteX56" fmla="*/ 1429555 w 2910625"/>
                <a:gd name="connsiteY56" fmla="*/ 4275786 h 4288665"/>
                <a:gd name="connsiteX57" fmla="*/ 1249251 w 2910625"/>
                <a:gd name="connsiteY57" fmla="*/ 4288665 h 4288665"/>
                <a:gd name="connsiteX58" fmla="*/ 1004552 w 2910625"/>
                <a:gd name="connsiteY58" fmla="*/ 4275786 h 4288665"/>
                <a:gd name="connsiteX59" fmla="*/ 862884 w 2910625"/>
                <a:gd name="connsiteY59" fmla="*/ 4211392 h 4288665"/>
                <a:gd name="connsiteX60" fmla="*/ 824248 w 2910625"/>
                <a:gd name="connsiteY60" fmla="*/ 4185634 h 4288665"/>
                <a:gd name="connsiteX61" fmla="*/ 785611 w 2910625"/>
                <a:gd name="connsiteY61" fmla="*/ 4146997 h 4288665"/>
                <a:gd name="connsiteX62" fmla="*/ 708338 w 2910625"/>
                <a:gd name="connsiteY62" fmla="*/ 4121240 h 4288665"/>
                <a:gd name="connsiteX63" fmla="*/ 669701 w 2910625"/>
                <a:gd name="connsiteY63" fmla="*/ 4082603 h 4288665"/>
                <a:gd name="connsiteX64" fmla="*/ 631065 w 2910625"/>
                <a:gd name="connsiteY64" fmla="*/ 4069724 h 4288665"/>
                <a:gd name="connsiteX65" fmla="*/ 540913 w 2910625"/>
                <a:gd name="connsiteY65" fmla="*/ 3979572 h 4288665"/>
                <a:gd name="connsiteX66" fmla="*/ 489397 w 2910625"/>
                <a:gd name="connsiteY66" fmla="*/ 3928056 h 4288665"/>
                <a:gd name="connsiteX67" fmla="*/ 450761 w 2910625"/>
                <a:gd name="connsiteY67" fmla="*/ 3863662 h 4288665"/>
                <a:gd name="connsiteX68" fmla="*/ 373487 w 2910625"/>
                <a:gd name="connsiteY68" fmla="*/ 3747752 h 4288665"/>
                <a:gd name="connsiteX69" fmla="*/ 296214 w 2910625"/>
                <a:gd name="connsiteY69" fmla="*/ 3644721 h 4288665"/>
                <a:gd name="connsiteX70" fmla="*/ 283335 w 2910625"/>
                <a:gd name="connsiteY70" fmla="*/ 3606085 h 4288665"/>
                <a:gd name="connsiteX71" fmla="*/ 244699 w 2910625"/>
                <a:gd name="connsiteY71" fmla="*/ 3554569 h 4288665"/>
                <a:gd name="connsiteX72" fmla="*/ 154546 w 2910625"/>
                <a:gd name="connsiteY72" fmla="*/ 3425780 h 4288665"/>
                <a:gd name="connsiteX73" fmla="*/ 77273 w 2910625"/>
                <a:gd name="connsiteY73" fmla="*/ 3271234 h 4288665"/>
                <a:gd name="connsiteX74" fmla="*/ 38637 w 2910625"/>
                <a:gd name="connsiteY74" fmla="*/ 3206840 h 4288665"/>
                <a:gd name="connsiteX75" fmla="*/ 0 w 2910625"/>
                <a:gd name="connsiteY75" fmla="*/ 3078051 h 4288665"/>
                <a:gd name="connsiteX76" fmla="*/ 38637 w 2910625"/>
                <a:gd name="connsiteY76" fmla="*/ 2807594 h 4288665"/>
                <a:gd name="connsiteX77" fmla="*/ 51515 w 2910625"/>
                <a:gd name="connsiteY77" fmla="*/ 2768958 h 4288665"/>
                <a:gd name="connsiteX78" fmla="*/ 90152 w 2910625"/>
                <a:gd name="connsiteY78" fmla="*/ 2730321 h 4288665"/>
                <a:gd name="connsiteX79" fmla="*/ 141668 w 2910625"/>
                <a:gd name="connsiteY79" fmla="*/ 2704564 h 4288665"/>
                <a:gd name="connsiteX80" fmla="*/ 180304 w 2910625"/>
                <a:gd name="connsiteY80" fmla="*/ 2678806 h 4288665"/>
                <a:gd name="connsiteX81" fmla="*/ 206062 w 2910625"/>
                <a:gd name="connsiteY81" fmla="*/ 2446986 h 4288665"/>
                <a:gd name="connsiteX82" fmla="*/ 218941 w 2910625"/>
                <a:gd name="connsiteY82" fmla="*/ 2318197 h 4288665"/>
                <a:gd name="connsiteX83" fmla="*/ 231820 w 2910625"/>
                <a:gd name="connsiteY83" fmla="*/ 2240924 h 4288665"/>
                <a:gd name="connsiteX84" fmla="*/ 257577 w 2910625"/>
                <a:gd name="connsiteY84" fmla="*/ 2163651 h 4288665"/>
                <a:gd name="connsiteX85" fmla="*/ 270456 w 2910625"/>
                <a:gd name="connsiteY85" fmla="*/ 1970468 h 4288665"/>
                <a:gd name="connsiteX86" fmla="*/ 218941 w 2910625"/>
                <a:gd name="connsiteY86" fmla="*/ 1545465 h 4288665"/>
                <a:gd name="connsiteX87" fmla="*/ 206062 w 2910625"/>
                <a:gd name="connsiteY87" fmla="*/ 1481071 h 4288665"/>
                <a:gd name="connsiteX88" fmla="*/ 128789 w 2910625"/>
                <a:gd name="connsiteY88" fmla="*/ 1352282 h 4288665"/>
                <a:gd name="connsiteX89" fmla="*/ 103031 w 2910625"/>
                <a:gd name="connsiteY89" fmla="*/ 1313645 h 4288665"/>
                <a:gd name="connsiteX90" fmla="*/ 77273 w 2910625"/>
                <a:gd name="connsiteY90" fmla="*/ 1275009 h 4288665"/>
                <a:gd name="connsiteX91" fmla="*/ 51515 w 2910625"/>
                <a:gd name="connsiteY91" fmla="*/ 1081825 h 4288665"/>
                <a:gd name="connsiteX92" fmla="*/ 38637 w 2910625"/>
                <a:gd name="connsiteY92" fmla="*/ 901521 h 4288665"/>
                <a:gd name="connsiteX93" fmla="*/ 25758 w 2910625"/>
                <a:gd name="connsiteY93" fmla="*/ 862885 h 4288665"/>
                <a:gd name="connsiteX94" fmla="*/ 0 w 2910625"/>
                <a:gd name="connsiteY94" fmla="*/ 746975 h 4288665"/>
                <a:gd name="connsiteX95" fmla="*/ 51515 w 2910625"/>
                <a:gd name="connsiteY95" fmla="*/ 425003 h 4288665"/>
                <a:gd name="connsiteX96" fmla="*/ 77273 w 2910625"/>
                <a:gd name="connsiteY96" fmla="*/ 386366 h 4288665"/>
                <a:gd name="connsiteX97" fmla="*/ 128789 w 2910625"/>
                <a:gd name="connsiteY97" fmla="*/ 347730 h 4288665"/>
                <a:gd name="connsiteX98" fmla="*/ 206062 w 2910625"/>
                <a:gd name="connsiteY98" fmla="*/ 309093 h 4288665"/>
                <a:gd name="connsiteX99" fmla="*/ 296214 w 2910625"/>
                <a:gd name="connsiteY99" fmla="*/ 257578 h 4288665"/>
                <a:gd name="connsiteX100" fmla="*/ 412124 w 2910625"/>
                <a:gd name="connsiteY100" fmla="*/ 206062 h 4288665"/>
                <a:gd name="connsiteX101" fmla="*/ 553792 w 2910625"/>
                <a:gd name="connsiteY101" fmla="*/ 193183 h 4288665"/>
                <a:gd name="connsiteX102" fmla="*/ 618186 w 2910625"/>
                <a:gd name="connsiteY102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2034862 w 2910625"/>
                <a:gd name="connsiteY11" fmla="*/ 425003 h 4288665"/>
                <a:gd name="connsiteX12" fmla="*/ 2034862 w 2910625"/>
                <a:gd name="connsiteY12" fmla="*/ 425003 h 4288665"/>
                <a:gd name="connsiteX13" fmla="*/ 2125014 w 2910625"/>
                <a:gd name="connsiteY13" fmla="*/ 643944 h 4288665"/>
                <a:gd name="connsiteX14" fmla="*/ 2279561 w 2910625"/>
                <a:gd name="connsiteY14" fmla="*/ 682580 h 4288665"/>
                <a:gd name="connsiteX15" fmla="*/ 2369713 w 2910625"/>
                <a:gd name="connsiteY15" fmla="*/ 746975 h 4288665"/>
                <a:gd name="connsiteX16" fmla="*/ 2421228 w 2910625"/>
                <a:gd name="connsiteY16" fmla="*/ 772733 h 4288665"/>
                <a:gd name="connsiteX17" fmla="*/ 2550017 w 2910625"/>
                <a:gd name="connsiteY17" fmla="*/ 927279 h 4288665"/>
                <a:gd name="connsiteX18" fmla="*/ 2627290 w 2910625"/>
                <a:gd name="connsiteY18" fmla="*/ 1017431 h 4288665"/>
                <a:gd name="connsiteX19" fmla="*/ 2678806 w 2910625"/>
                <a:gd name="connsiteY19" fmla="*/ 1120462 h 4288665"/>
                <a:gd name="connsiteX20" fmla="*/ 2743200 w 2910625"/>
                <a:gd name="connsiteY20" fmla="*/ 1262130 h 4288665"/>
                <a:gd name="connsiteX21" fmla="*/ 2807594 w 2910625"/>
                <a:gd name="connsiteY21" fmla="*/ 1403797 h 4288665"/>
                <a:gd name="connsiteX22" fmla="*/ 2833352 w 2910625"/>
                <a:gd name="connsiteY22" fmla="*/ 1455313 h 4288665"/>
                <a:gd name="connsiteX23" fmla="*/ 2884868 w 2910625"/>
                <a:gd name="connsiteY23" fmla="*/ 1584102 h 4288665"/>
                <a:gd name="connsiteX24" fmla="*/ 2897746 w 2910625"/>
                <a:gd name="connsiteY24" fmla="*/ 1635617 h 4288665"/>
                <a:gd name="connsiteX25" fmla="*/ 2910625 w 2910625"/>
                <a:gd name="connsiteY25" fmla="*/ 1674254 h 4288665"/>
                <a:gd name="connsiteX26" fmla="*/ 2897746 w 2910625"/>
                <a:gd name="connsiteY26" fmla="*/ 1828800 h 4288665"/>
                <a:gd name="connsiteX27" fmla="*/ 2871989 w 2910625"/>
                <a:gd name="connsiteY27" fmla="*/ 1918952 h 4288665"/>
                <a:gd name="connsiteX28" fmla="*/ 2846231 w 2910625"/>
                <a:gd name="connsiteY28" fmla="*/ 2060620 h 4288665"/>
                <a:gd name="connsiteX29" fmla="*/ 2807594 w 2910625"/>
                <a:gd name="connsiteY29" fmla="*/ 2434107 h 4288665"/>
                <a:gd name="connsiteX30" fmla="*/ 2781837 w 2910625"/>
                <a:gd name="connsiteY30" fmla="*/ 2550017 h 4288665"/>
                <a:gd name="connsiteX31" fmla="*/ 2768958 w 2910625"/>
                <a:gd name="connsiteY31" fmla="*/ 2588654 h 4288665"/>
                <a:gd name="connsiteX32" fmla="*/ 2743200 w 2910625"/>
                <a:gd name="connsiteY32" fmla="*/ 2640169 h 4288665"/>
                <a:gd name="connsiteX33" fmla="*/ 2691684 w 2910625"/>
                <a:gd name="connsiteY33" fmla="*/ 2743200 h 4288665"/>
                <a:gd name="connsiteX34" fmla="*/ 2678806 w 2910625"/>
                <a:gd name="connsiteY34" fmla="*/ 2781837 h 4288665"/>
                <a:gd name="connsiteX35" fmla="*/ 2653048 w 2910625"/>
                <a:gd name="connsiteY35" fmla="*/ 2820473 h 4288665"/>
                <a:gd name="connsiteX36" fmla="*/ 2627290 w 2910625"/>
                <a:gd name="connsiteY36" fmla="*/ 2871989 h 4288665"/>
                <a:gd name="connsiteX37" fmla="*/ 2472744 w 2910625"/>
                <a:gd name="connsiteY37" fmla="*/ 3000778 h 4288665"/>
                <a:gd name="connsiteX38" fmla="*/ 2434107 w 2910625"/>
                <a:gd name="connsiteY38" fmla="*/ 3013656 h 4288665"/>
                <a:gd name="connsiteX39" fmla="*/ 2369713 w 2910625"/>
                <a:gd name="connsiteY39" fmla="*/ 3039414 h 4288665"/>
                <a:gd name="connsiteX40" fmla="*/ 2240924 w 2910625"/>
                <a:gd name="connsiteY40" fmla="*/ 3078051 h 4288665"/>
                <a:gd name="connsiteX41" fmla="*/ 2215166 w 2910625"/>
                <a:gd name="connsiteY41" fmla="*/ 3322749 h 4288665"/>
                <a:gd name="connsiteX42" fmla="*/ 2202287 w 2910625"/>
                <a:gd name="connsiteY42" fmla="*/ 3464417 h 4288665"/>
                <a:gd name="connsiteX43" fmla="*/ 2176530 w 2910625"/>
                <a:gd name="connsiteY43" fmla="*/ 3567448 h 4288665"/>
                <a:gd name="connsiteX44" fmla="*/ 2137893 w 2910625"/>
                <a:gd name="connsiteY44" fmla="*/ 3721994 h 4288665"/>
                <a:gd name="connsiteX45" fmla="*/ 2112135 w 2910625"/>
                <a:gd name="connsiteY45" fmla="*/ 3773510 h 4288665"/>
                <a:gd name="connsiteX46" fmla="*/ 2099256 w 2910625"/>
                <a:gd name="connsiteY46" fmla="*/ 3812147 h 4288665"/>
                <a:gd name="connsiteX47" fmla="*/ 2060620 w 2910625"/>
                <a:gd name="connsiteY47" fmla="*/ 3863662 h 4288665"/>
                <a:gd name="connsiteX48" fmla="*/ 2009104 w 2910625"/>
                <a:gd name="connsiteY48" fmla="*/ 3953814 h 4288665"/>
                <a:gd name="connsiteX49" fmla="*/ 1918952 w 2910625"/>
                <a:gd name="connsiteY49" fmla="*/ 4043966 h 4288665"/>
                <a:gd name="connsiteX50" fmla="*/ 1841679 w 2910625"/>
                <a:gd name="connsiteY50" fmla="*/ 4108361 h 4288665"/>
                <a:gd name="connsiteX51" fmla="*/ 1738648 w 2910625"/>
                <a:gd name="connsiteY51" fmla="*/ 4185634 h 4288665"/>
                <a:gd name="connsiteX52" fmla="*/ 1635617 w 2910625"/>
                <a:gd name="connsiteY52" fmla="*/ 4211392 h 4288665"/>
                <a:gd name="connsiteX53" fmla="*/ 1532586 w 2910625"/>
                <a:gd name="connsiteY53" fmla="*/ 4250028 h 4288665"/>
                <a:gd name="connsiteX54" fmla="*/ 1468192 w 2910625"/>
                <a:gd name="connsiteY54" fmla="*/ 4262907 h 4288665"/>
                <a:gd name="connsiteX55" fmla="*/ 1429555 w 2910625"/>
                <a:gd name="connsiteY55" fmla="*/ 4275786 h 4288665"/>
                <a:gd name="connsiteX56" fmla="*/ 1249251 w 2910625"/>
                <a:gd name="connsiteY56" fmla="*/ 4288665 h 4288665"/>
                <a:gd name="connsiteX57" fmla="*/ 1004552 w 2910625"/>
                <a:gd name="connsiteY57" fmla="*/ 4275786 h 4288665"/>
                <a:gd name="connsiteX58" fmla="*/ 862884 w 2910625"/>
                <a:gd name="connsiteY58" fmla="*/ 4211392 h 4288665"/>
                <a:gd name="connsiteX59" fmla="*/ 824248 w 2910625"/>
                <a:gd name="connsiteY59" fmla="*/ 4185634 h 4288665"/>
                <a:gd name="connsiteX60" fmla="*/ 785611 w 2910625"/>
                <a:gd name="connsiteY60" fmla="*/ 4146997 h 4288665"/>
                <a:gd name="connsiteX61" fmla="*/ 708338 w 2910625"/>
                <a:gd name="connsiteY61" fmla="*/ 4121240 h 4288665"/>
                <a:gd name="connsiteX62" fmla="*/ 669701 w 2910625"/>
                <a:gd name="connsiteY62" fmla="*/ 4082603 h 4288665"/>
                <a:gd name="connsiteX63" fmla="*/ 631065 w 2910625"/>
                <a:gd name="connsiteY63" fmla="*/ 4069724 h 4288665"/>
                <a:gd name="connsiteX64" fmla="*/ 540913 w 2910625"/>
                <a:gd name="connsiteY64" fmla="*/ 3979572 h 4288665"/>
                <a:gd name="connsiteX65" fmla="*/ 489397 w 2910625"/>
                <a:gd name="connsiteY65" fmla="*/ 3928056 h 4288665"/>
                <a:gd name="connsiteX66" fmla="*/ 450761 w 2910625"/>
                <a:gd name="connsiteY66" fmla="*/ 3863662 h 4288665"/>
                <a:gd name="connsiteX67" fmla="*/ 373487 w 2910625"/>
                <a:gd name="connsiteY67" fmla="*/ 3747752 h 4288665"/>
                <a:gd name="connsiteX68" fmla="*/ 296214 w 2910625"/>
                <a:gd name="connsiteY68" fmla="*/ 3644721 h 4288665"/>
                <a:gd name="connsiteX69" fmla="*/ 283335 w 2910625"/>
                <a:gd name="connsiteY69" fmla="*/ 3606085 h 4288665"/>
                <a:gd name="connsiteX70" fmla="*/ 244699 w 2910625"/>
                <a:gd name="connsiteY70" fmla="*/ 3554569 h 4288665"/>
                <a:gd name="connsiteX71" fmla="*/ 154546 w 2910625"/>
                <a:gd name="connsiteY71" fmla="*/ 3425780 h 4288665"/>
                <a:gd name="connsiteX72" fmla="*/ 77273 w 2910625"/>
                <a:gd name="connsiteY72" fmla="*/ 3271234 h 4288665"/>
                <a:gd name="connsiteX73" fmla="*/ 38637 w 2910625"/>
                <a:gd name="connsiteY73" fmla="*/ 3206840 h 4288665"/>
                <a:gd name="connsiteX74" fmla="*/ 0 w 2910625"/>
                <a:gd name="connsiteY74" fmla="*/ 3078051 h 4288665"/>
                <a:gd name="connsiteX75" fmla="*/ 38637 w 2910625"/>
                <a:gd name="connsiteY75" fmla="*/ 2807594 h 4288665"/>
                <a:gd name="connsiteX76" fmla="*/ 51515 w 2910625"/>
                <a:gd name="connsiteY76" fmla="*/ 2768958 h 4288665"/>
                <a:gd name="connsiteX77" fmla="*/ 90152 w 2910625"/>
                <a:gd name="connsiteY77" fmla="*/ 2730321 h 4288665"/>
                <a:gd name="connsiteX78" fmla="*/ 141668 w 2910625"/>
                <a:gd name="connsiteY78" fmla="*/ 2704564 h 4288665"/>
                <a:gd name="connsiteX79" fmla="*/ 180304 w 2910625"/>
                <a:gd name="connsiteY79" fmla="*/ 2678806 h 4288665"/>
                <a:gd name="connsiteX80" fmla="*/ 206062 w 2910625"/>
                <a:gd name="connsiteY80" fmla="*/ 2446986 h 4288665"/>
                <a:gd name="connsiteX81" fmla="*/ 218941 w 2910625"/>
                <a:gd name="connsiteY81" fmla="*/ 2318197 h 4288665"/>
                <a:gd name="connsiteX82" fmla="*/ 231820 w 2910625"/>
                <a:gd name="connsiteY82" fmla="*/ 2240924 h 4288665"/>
                <a:gd name="connsiteX83" fmla="*/ 257577 w 2910625"/>
                <a:gd name="connsiteY83" fmla="*/ 2163651 h 4288665"/>
                <a:gd name="connsiteX84" fmla="*/ 270456 w 2910625"/>
                <a:gd name="connsiteY84" fmla="*/ 1970468 h 4288665"/>
                <a:gd name="connsiteX85" fmla="*/ 218941 w 2910625"/>
                <a:gd name="connsiteY85" fmla="*/ 1545465 h 4288665"/>
                <a:gd name="connsiteX86" fmla="*/ 206062 w 2910625"/>
                <a:gd name="connsiteY86" fmla="*/ 1481071 h 4288665"/>
                <a:gd name="connsiteX87" fmla="*/ 128789 w 2910625"/>
                <a:gd name="connsiteY87" fmla="*/ 1352282 h 4288665"/>
                <a:gd name="connsiteX88" fmla="*/ 103031 w 2910625"/>
                <a:gd name="connsiteY88" fmla="*/ 1313645 h 4288665"/>
                <a:gd name="connsiteX89" fmla="*/ 77273 w 2910625"/>
                <a:gd name="connsiteY89" fmla="*/ 1275009 h 4288665"/>
                <a:gd name="connsiteX90" fmla="*/ 51515 w 2910625"/>
                <a:gd name="connsiteY90" fmla="*/ 1081825 h 4288665"/>
                <a:gd name="connsiteX91" fmla="*/ 38637 w 2910625"/>
                <a:gd name="connsiteY91" fmla="*/ 901521 h 4288665"/>
                <a:gd name="connsiteX92" fmla="*/ 25758 w 2910625"/>
                <a:gd name="connsiteY92" fmla="*/ 862885 h 4288665"/>
                <a:gd name="connsiteX93" fmla="*/ 0 w 2910625"/>
                <a:gd name="connsiteY93" fmla="*/ 746975 h 4288665"/>
                <a:gd name="connsiteX94" fmla="*/ 51515 w 2910625"/>
                <a:gd name="connsiteY94" fmla="*/ 425003 h 4288665"/>
                <a:gd name="connsiteX95" fmla="*/ 77273 w 2910625"/>
                <a:gd name="connsiteY95" fmla="*/ 386366 h 4288665"/>
                <a:gd name="connsiteX96" fmla="*/ 128789 w 2910625"/>
                <a:gd name="connsiteY96" fmla="*/ 347730 h 4288665"/>
                <a:gd name="connsiteX97" fmla="*/ 206062 w 2910625"/>
                <a:gd name="connsiteY97" fmla="*/ 309093 h 4288665"/>
                <a:gd name="connsiteX98" fmla="*/ 296214 w 2910625"/>
                <a:gd name="connsiteY98" fmla="*/ 257578 h 4288665"/>
                <a:gd name="connsiteX99" fmla="*/ 412124 w 2910625"/>
                <a:gd name="connsiteY99" fmla="*/ 206062 h 4288665"/>
                <a:gd name="connsiteX100" fmla="*/ 553792 w 2910625"/>
                <a:gd name="connsiteY100" fmla="*/ 193183 h 4288665"/>
                <a:gd name="connsiteX101" fmla="*/ 618186 w 2910625"/>
                <a:gd name="connsiteY101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2034862 w 2910625"/>
                <a:gd name="connsiteY10" fmla="*/ 425003 h 4288665"/>
                <a:gd name="connsiteX11" fmla="*/ 2034862 w 2910625"/>
                <a:gd name="connsiteY11" fmla="*/ 425003 h 4288665"/>
                <a:gd name="connsiteX12" fmla="*/ 2125014 w 2910625"/>
                <a:gd name="connsiteY12" fmla="*/ 643944 h 4288665"/>
                <a:gd name="connsiteX13" fmla="*/ 2279561 w 2910625"/>
                <a:gd name="connsiteY13" fmla="*/ 682580 h 4288665"/>
                <a:gd name="connsiteX14" fmla="*/ 2369713 w 2910625"/>
                <a:gd name="connsiteY14" fmla="*/ 746975 h 4288665"/>
                <a:gd name="connsiteX15" fmla="*/ 2421228 w 2910625"/>
                <a:gd name="connsiteY15" fmla="*/ 772733 h 4288665"/>
                <a:gd name="connsiteX16" fmla="*/ 2550017 w 2910625"/>
                <a:gd name="connsiteY16" fmla="*/ 927279 h 4288665"/>
                <a:gd name="connsiteX17" fmla="*/ 2627290 w 2910625"/>
                <a:gd name="connsiteY17" fmla="*/ 1017431 h 4288665"/>
                <a:gd name="connsiteX18" fmla="*/ 2678806 w 2910625"/>
                <a:gd name="connsiteY18" fmla="*/ 1120462 h 4288665"/>
                <a:gd name="connsiteX19" fmla="*/ 2743200 w 2910625"/>
                <a:gd name="connsiteY19" fmla="*/ 1262130 h 4288665"/>
                <a:gd name="connsiteX20" fmla="*/ 2807594 w 2910625"/>
                <a:gd name="connsiteY20" fmla="*/ 1403797 h 4288665"/>
                <a:gd name="connsiteX21" fmla="*/ 2833352 w 2910625"/>
                <a:gd name="connsiteY21" fmla="*/ 1455313 h 4288665"/>
                <a:gd name="connsiteX22" fmla="*/ 2884868 w 2910625"/>
                <a:gd name="connsiteY22" fmla="*/ 1584102 h 4288665"/>
                <a:gd name="connsiteX23" fmla="*/ 2897746 w 2910625"/>
                <a:gd name="connsiteY23" fmla="*/ 1635617 h 4288665"/>
                <a:gd name="connsiteX24" fmla="*/ 2910625 w 2910625"/>
                <a:gd name="connsiteY24" fmla="*/ 1674254 h 4288665"/>
                <a:gd name="connsiteX25" fmla="*/ 2897746 w 2910625"/>
                <a:gd name="connsiteY25" fmla="*/ 1828800 h 4288665"/>
                <a:gd name="connsiteX26" fmla="*/ 2871989 w 2910625"/>
                <a:gd name="connsiteY26" fmla="*/ 1918952 h 4288665"/>
                <a:gd name="connsiteX27" fmla="*/ 2846231 w 2910625"/>
                <a:gd name="connsiteY27" fmla="*/ 2060620 h 4288665"/>
                <a:gd name="connsiteX28" fmla="*/ 2807594 w 2910625"/>
                <a:gd name="connsiteY28" fmla="*/ 2434107 h 4288665"/>
                <a:gd name="connsiteX29" fmla="*/ 2781837 w 2910625"/>
                <a:gd name="connsiteY29" fmla="*/ 2550017 h 4288665"/>
                <a:gd name="connsiteX30" fmla="*/ 2768958 w 2910625"/>
                <a:gd name="connsiteY30" fmla="*/ 2588654 h 4288665"/>
                <a:gd name="connsiteX31" fmla="*/ 2743200 w 2910625"/>
                <a:gd name="connsiteY31" fmla="*/ 2640169 h 4288665"/>
                <a:gd name="connsiteX32" fmla="*/ 2691684 w 2910625"/>
                <a:gd name="connsiteY32" fmla="*/ 2743200 h 4288665"/>
                <a:gd name="connsiteX33" fmla="*/ 2678806 w 2910625"/>
                <a:gd name="connsiteY33" fmla="*/ 2781837 h 4288665"/>
                <a:gd name="connsiteX34" fmla="*/ 2653048 w 2910625"/>
                <a:gd name="connsiteY34" fmla="*/ 2820473 h 4288665"/>
                <a:gd name="connsiteX35" fmla="*/ 2627290 w 2910625"/>
                <a:gd name="connsiteY35" fmla="*/ 2871989 h 4288665"/>
                <a:gd name="connsiteX36" fmla="*/ 2472744 w 2910625"/>
                <a:gd name="connsiteY36" fmla="*/ 3000778 h 4288665"/>
                <a:gd name="connsiteX37" fmla="*/ 2434107 w 2910625"/>
                <a:gd name="connsiteY37" fmla="*/ 3013656 h 4288665"/>
                <a:gd name="connsiteX38" fmla="*/ 2369713 w 2910625"/>
                <a:gd name="connsiteY38" fmla="*/ 3039414 h 4288665"/>
                <a:gd name="connsiteX39" fmla="*/ 2240924 w 2910625"/>
                <a:gd name="connsiteY39" fmla="*/ 3078051 h 4288665"/>
                <a:gd name="connsiteX40" fmla="*/ 2215166 w 2910625"/>
                <a:gd name="connsiteY40" fmla="*/ 3322749 h 4288665"/>
                <a:gd name="connsiteX41" fmla="*/ 2202287 w 2910625"/>
                <a:gd name="connsiteY41" fmla="*/ 3464417 h 4288665"/>
                <a:gd name="connsiteX42" fmla="*/ 2176530 w 2910625"/>
                <a:gd name="connsiteY42" fmla="*/ 3567448 h 4288665"/>
                <a:gd name="connsiteX43" fmla="*/ 2137893 w 2910625"/>
                <a:gd name="connsiteY43" fmla="*/ 3721994 h 4288665"/>
                <a:gd name="connsiteX44" fmla="*/ 2112135 w 2910625"/>
                <a:gd name="connsiteY44" fmla="*/ 3773510 h 4288665"/>
                <a:gd name="connsiteX45" fmla="*/ 2099256 w 2910625"/>
                <a:gd name="connsiteY45" fmla="*/ 3812147 h 4288665"/>
                <a:gd name="connsiteX46" fmla="*/ 2060620 w 2910625"/>
                <a:gd name="connsiteY46" fmla="*/ 3863662 h 4288665"/>
                <a:gd name="connsiteX47" fmla="*/ 2009104 w 2910625"/>
                <a:gd name="connsiteY47" fmla="*/ 3953814 h 4288665"/>
                <a:gd name="connsiteX48" fmla="*/ 1918952 w 2910625"/>
                <a:gd name="connsiteY48" fmla="*/ 4043966 h 4288665"/>
                <a:gd name="connsiteX49" fmla="*/ 1841679 w 2910625"/>
                <a:gd name="connsiteY49" fmla="*/ 4108361 h 4288665"/>
                <a:gd name="connsiteX50" fmla="*/ 1738648 w 2910625"/>
                <a:gd name="connsiteY50" fmla="*/ 4185634 h 4288665"/>
                <a:gd name="connsiteX51" fmla="*/ 1635617 w 2910625"/>
                <a:gd name="connsiteY51" fmla="*/ 4211392 h 4288665"/>
                <a:gd name="connsiteX52" fmla="*/ 1532586 w 2910625"/>
                <a:gd name="connsiteY52" fmla="*/ 4250028 h 4288665"/>
                <a:gd name="connsiteX53" fmla="*/ 1468192 w 2910625"/>
                <a:gd name="connsiteY53" fmla="*/ 4262907 h 4288665"/>
                <a:gd name="connsiteX54" fmla="*/ 1429555 w 2910625"/>
                <a:gd name="connsiteY54" fmla="*/ 4275786 h 4288665"/>
                <a:gd name="connsiteX55" fmla="*/ 1249251 w 2910625"/>
                <a:gd name="connsiteY55" fmla="*/ 4288665 h 4288665"/>
                <a:gd name="connsiteX56" fmla="*/ 1004552 w 2910625"/>
                <a:gd name="connsiteY56" fmla="*/ 4275786 h 4288665"/>
                <a:gd name="connsiteX57" fmla="*/ 862884 w 2910625"/>
                <a:gd name="connsiteY57" fmla="*/ 4211392 h 4288665"/>
                <a:gd name="connsiteX58" fmla="*/ 824248 w 2910625"/>
                <a:gd name="connsiteY58" fmla="*/ 4185634 h 4288665"/>
                <a:gd name="connsiteX59" fmla="*/ 785611 w 2910625"/>
                <a:gd name="connsiteY59" fmla="*/ 4146997 h 4288665"/>
                <a:gd name="connsiteX60" fmla="*/ 708338 w 2910625"/>
                <a:gd name="connsiteY60" fmla="*/ 4121240 h 4288665"/>
                <a:gd name="connsiteX61" fmla="*/ 669701 w 2910625"/>
                <a:gd name="connsiteY61" fmla="*/ 4082603 h 4288665"/>
                <a:gd name="connsiteX62" fmla="*/ 631065 w 2910625"/>
                <a:gd name="connsiteY62" fmla="*/ 4069724 h 4288665"/>
                <a:gd name="connsiteX63" fmla="*/ 540913 w 2910625"/>
                <a:gd name="connsiteY63" fmla="*/ 3979572 h 4288665"/>
                <a:gd name="connsiteX64" fmla="*/ 489397 w 2910625"/>
                <a:gd name="connsiteY64" fmla="*/ 3928056 h 4288665"/>
                <a:gd name="connsiteX65" fmla="*/ 450761 w 2910625"/>
                <a:gd name="connsiteY65" fmla="*/ 3863662 h 4288665"/>
                <a:gd name="connsiteX66" fmla="*/ 373487 w 2910625"/>
                <a:gd name="connsiteY66" fmla="*/ 3747752 h 4288665"/>
                <a:gd name="connsiteX67" fmla="*/ 296214 w 2910625"/>
                <a:gd name="connsiteY67" fmla="*/ 3644721 h 4288665"/>
                <a:gd name="connsiteX68" fmla="*/ 283335 w 2910625"/>
                <a:gd name="connsiteY68" fmla="*/ 3606085 h 4288665"/>
                <a:gd name="connsiteX69" fmla="*/ 244699 w 2910625"/>
                <a:gd name="connsiteY69" fmla="*/ 3554569 h 4288665"/>
                <a:gd name="connsiteX70" fmla="*/ 154546 w 2910625"/>
                <a:gd name="connsiteY70" fmla="*/ 3425780 h 4288665"/>
                <a:gd name="connsiteX71" fmla="*/ 77273 w 2910625"/>
                <a:gd name="connsiteY71" fmla="*/ 3271234 h 4288665"/>
                <a:gd name="connsiteX72" fmla="*/ 38637 w 2910625"/>
                <a:gd name="connsiteY72" fmla="*/ 3206840 h 4288665"/>
                <a:gd name="connsiteX73" fmla="*/ 0 w 2910625"/>
                <a:gd name="connsiteY73" fmla="*/ 3078051 h 4288665"/>
                <a:gd name="connsiteX74" fmla="*/ 38637 w 2910625"/>
                <a:gd name="connsiteY74" fmla="*/ 2807594 h 4288665"/>
                <a:gd name="connsiteX75" fmla="*/ 51515 w 2910625"/>
                <a:gd name="connsiteY75" fmla="*/ 2768958 h 4288665"/>
                <a:gd name="connsiteX76" fmla="*/ 90152 w 2910625"/>
                <a:gd name="connsiteY76" fmla="*/ 2730321 h 4288665"/>
                <a:gd name="connsiteX77" fmla="*/ 141668 w 2910625"/>
                <a:gd name="connsiteY77" fmla="*/ 2704564 h 4288665"/>
                <a:gd name="connsiteX78" fmla="*/ 180304 w 2910625"/>
                <a:gd name="connsiteY78" fmla="*/ 2678806 h 4288665"/>
                <a:gd name="connsiteX79" fmla="*/ 206062 w 2910625"/>
                <a:gd name="connsiteY79" fmla="*/ 2446986 h 4288665"/>
                <a:gd name="connsiteX80" fmla="*/ 218941 w 2910625"/>
                <a:gd name="connsiteY80" fmla="*/ 2318197 h 4288665"/>
                <a:gd name="connsiteX81" fmla="*/ 231820 w 2910625"/>
                <a:gd name="connsiteY81" fmla="*/ 2240924 h 4288665"/>
                <a:gd name="connsiteX82" fmla="*/ 257577 w 2910625"/>
                <a:gd name="connsiteY82" fmla="*/ 2163651 h 4288665"/>
                <a:gd name="connsiteX83" fmla="*/ 270456 w 2910625"/>
                <a:gd name="connsiteY83" fmla="*/ 1970468 h 4288665"/>
                <a:gd name="connsiteX84" fmla="*/ 218941 w 2910625"/>
                <a:gd name="connsiteY84" fmla="*/ 1545465 h 4288665"/>
                <a:gd name="connsiteX85" fmla="*/ 206062 w 2910625"/>
                <a:gd name="connsiteY85" fmla="*/ 1481071 h 4288665"/>
                <a:gd name="connsiteX86" fmla="*/ 128789 w 2910625"/>
                <a:gd name="connsiteY86" fmla="*/ 1352282 h 4288665"/>
                <a:gd name="connsiteX87" fmla="*/ 103031 w 2910625"/>
                <a:gd name="connsiteY87" fmla="*/ 1313645 h 4288665"/>
                <a:gd name="connsiteX88" fmla="*/ 77273 w 2910625"/>
                <a:gd name="connsiteY88" fmla="*/ 1275009 h 4288665"/>
                <a:gd name="connsiteX89" fmla="*/ 51515 w 2910625"/>
                <a:gd name="connsiteY89" fmla="*/ 1081825 h 4288665"/>
                <a:gd name="connsiteX90" fmla="*/ 38637 w 2910625"/>
                <a:gd name="connsiteY90" fmla="*/ 901521 h 4288665"/>
                <a:gd name="connsiteX91" fmla="*/ 25758 w 2910625"/>
                <a:gd name="connsiteY91" fmla="*/ 862885 h 4288665"/>
                <a:gd name="connsiteX92" fmla="*/ 0 w 2910625"/>
                <a:gd name="connsiteY92" fmla="*/ 746975 h 4288665"/>
                <a:gd name="connsiteX93" fmla="*/ 51515 w 2910625"/>
                <a:gd name="connsiteY93" fmla="*/ 425003 h 4288665"/>
                <a:gd name="connsiteX94" fmla="*/ 77273 w 2910625"/>
                <a:gd name="connsiteY94" fmla="*/ 386366 h 4288665"/>
                <a:gd name="connsiteX95" fmla="*/ 128789 w 2910625"/>
                <a:gd name="connsiteY95" fmla="*/ 347730 h 4288665"/>
                <a:gd name="connsiteX96" fmla="*/ 206062 w 2910625"/>
                <a:gd name="connsiteY96" fmla="*/ 309093 h 4288665"/>
                <a:gd name="connsiteX97" fmla="*/ 296214 w 2910625"/>
                <a:gd name="connsiteY97" fmla="*/ 257578 h 4288665"/>
                <a:gd name="connsiteX98" fmla="*/ 412124 w 2910625"/>
                <a:gd name="connsiteY98" fmla="*/ 206062 h 4288665"/>
                <a:gd name="connsiteX99" fmla="*/ 553792 w 2910625"/>
                <a:gd name="connsiteY99" fmla="*/ 193183 h 4288665"/>
                <a:gd name="connsiteX100" fmla="*/ 618186 w 2910625"/>
                <a:gd name="connsiteY100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171977 w 2910625"/>
                <a:gd name="connsiteY5" fmla="*/ 0 h 4288665"/>
                <a:gd name="connsiteX6" fmla="*/ 1661375 w 2910625"/>
                <a:gd name="connsiteY6" fmla="*/ 12879 h 4288665"/>
                <a:gd name="connsiteX7" fmla="*/ 1777284 w 2910625"/>
                <a:gd name="connsiteY7" fmla="*/ 64394 h 4288665"/>
                <a:gd name="connsiteX8" fmla="*/ 1867437 w 2910625"/>
                <a:gd name="connsiteY8" fmla="*/ 103031 h 4288665"/>
                <a:gd name="connsiteX9" fmla="*/ 2034862 w 2910625"/>
                <a:gd name="connsiteY9" fmla="*/ 425003 h 4288665"/>
                <a:gd name="connsiteX10" fmla="*/ 2034862 w 2910625"/>
                <a:gd name="connsiteY10" fmla="*/ 425003 h 4288665"/>
                <a:gd name="connsiteX11" fmla="*/ 2125014 w 2910625"/>
                <a:gd name="connsiteY11" fmla="*/ 643944 h 4288665"/>
                <a:gd name="connsiteX12" fmla="*/ 2279561 w 2910625"/>
                <a:gd name="connsiteY12" fmla="*/ 682580 h 4288665"/>
                <a:gd name="connsiteX13" fmla="*/ 2369713 w 2910625"/>
                <a:gd name="connsiteY13" fmla="*/ 746975 h 4288665"/>
                <a:gd name="connsiteX14" fmla="*/ 2421228 w 2910625"/>
                <a:gd name="connsiteY14" fmla="*/ 772733 h 4288665"/>
                <a:gd name="connsiteX15" fmla="*/ 2550017 w 2910625"/>
                <a:gd name="connsiteY15" fmla="*/ 927279 h 4288665"/>
                <a:gd name="connsiteX16" fmla="*/ 2627290 w 2910625"/>
                <a:gd name="connsiteY16" fmla="*/ 1017431 h 4288665"/>
                <a:gd name="connsiteX17" fmla="*/ 2678806 w 2910625"/>
                <a:gd name="connsiteY17" fmla="*/ 1120462 h 4288665"/>
                <a:gd name="connsiteX18" fmla="*/ 2743200 w 2910625"/>
                <a:gd name="connsiteY18" fmla="*/ 1262130 h 4288665"/>
                <a:gd name="connsiteX19" fmla="*/ 2807594 w 2910625"/>
                <a:gd name="connsiteY19" fmla="*/ 1403797 h 4288665"/>
                <a:gd name="connsiteX20" fmla="*/ 2833352 w 2910625"/>
                <a:gd name="connsiteY20" fmla="*/ 1455313 h 4288665"/>
                <a:gd name="connsiteX21" fmla="*/ 2884868 w 2910625"/>
                <a:gd name="connsiteY21" fmla="*/ 1584102 h 4288665"/>
                <a:gd name="connsiteX22" fmla="*/ 2897746 w 2910625"/>
                <a:gd name="connsiteY22" fmla="*/ 1635617 h 4288665"/>
                <a:gd name="connsiteX23" fmla="*/ 2910625 w 2910625"/>
                <a:gd name="connsiteY23" fmla="*/ 1674254 h 4288665"/>
                <a:gd name="connsiteX24" fmla="*/ 2897746 w 2910625"/>
                <a:gd name="connsiteY24" fmla="*/ 1828800 h 4288665"/>
                <a:gd name="connsiteX25" fmla="*/ 2871989 w 2910625"/>
                <a:gd name="connsiteY25" fmla="*/ 1918952 h 4288665"/>
                <a:gd name="connsiteX26" fmla="*/ 2846231 w 2910625"/>
                <a:gd name="connsiteY26" fmla="*/ 2060620 h 4288665"/>
                <a:gd name="connsiteX27" fmla="*/ 2807594 w 2910625"/>
                <a:gd name="connsiteY27" fmla="*/ 2434107 h 4288665"/>
                <a:gd name="connsiteX28" fmla="*/ 2781837 w 2910625"/>
                <a:gd name="connsiteY28" fmla="*/ 2550017 h 4288665"/>
                <a:gd name="connsiteX29" fmla="*/ 2768958 w 2910625"/>
                <a:gd name="connsiteY29" fmla="*/ 2588654 h 4288665"/>
                <a:gd name="connsiteX30" fmla="*/ 2743200 w 2910625"/>
                <a:gd name="connsiteY30" fmla="*/ 2640169 h 4288665"/>
                <a:gd name="connsiteX31" fmla="*/ 2691684 w 2910625"/>
                <a:gd name="connsiteY31" fmla="*/ 2743200 h 4288665"/>
                <a:gd name="connsiteX32" fmla="*/ 2678806 w 2910625"/>
                <a:gd name="connsiteY32" fmla="*/ 2781837 h 4288665"/>
                <a:gd name="connsiteX33" fmla="*/ 2653048 w 2910625"/>
                <a:gd name="connsiteY33" fmla="*/ 2820473 h 4288665"/>
                <a:gd name="connsiteX34" fmla="*/ 2627290 w 2910625"/>
                <a:gd name="connsiteY34" fmla="*/ 2871989 h 4288665"/>
                <a:gd name="connsiteX35" fmla="*/ 2472744 w 2910625"/>
                <a:gd name="connsiteY35" fmla="*/ 3000778 h 4288665"/>
                <a:gd name="connsiteX36" fmla="*/ 2434107 w 2910625"/>
                <a:gd name="connsiteY36" fmla="*/ 3013656 h 4288665"/>
                <a:gd name="connsiteX37" fmla="*/ 2369713 w 2910625"/>
                <a:gd name="connsiteY37" fmla="*/ 3039414 h 4288665"/>
                <a:gd name="connsiteX38" fmla="*/ 2240924 w 2910625"/>
                <a:gd name="connsiteY38" fmla="*/ 3078051 h 4288665"/>
                <a:gd name="connsiteX39" fmla="*/ 2215166 w 2910625"/>
                <a:gd name="connsiteY39" fmla="*/ 3322749 h 4288665"/>
                <a:gd name="connsiteX40" fmla="*/ 2202287 w 2910625"/>
                <a:gd name="connsiteY40" fmla="*/ 3464417 h 4288665"/>
                <a:gd name="connsiteX41" fmla="*/ 2176530 w 2910625"/>
                <a:gd name="connsiteY41" fmla="*/ 3567448 h 4288665"/>
                <a:gd name="connsiteX42" fmla="*/ 2137893 w 2910625"/>
                <a:gd name="connsiteY42" fmla="*/ 3721994 h 4288665"/>
                <a:gd name="connsiteX43" fmla="*/ 2112135 w 2910625"/>
                <a:gd name="connsiteY43" fmla="*/ 3773510 h 4288665"/>
                <a:gd name="connsiteX44" fmla="*/ 2099256 w 2910625"/>
                <a:gd name="connsiteY44" fmla="*/ 3812147 h 4288665"/>
                <a:gd name="connsiteX45" fmla="*/ 2060620 w 2910625"/>
                <a:gd name="connsiteY45" fmla="*/ 3863662 h 4288665"/>
                <a:gd name="connsiteX46" fmla="*/ 2009104 w 2910625"/>
                <a:gd name="connsiteY46" fmla="*/ 3953814 h 4288665"/>
                <a:gd name="connsiteX47" fmla="*/ 1918952 w 2910625"/>
                <a:gd name="connsiteY47" fmla="*/ 4043966 h 4288665"/>
                <a:gd name="connsiteX48" fmla="*/ 1841679 w 2910625"/>
                <a:gd name="connsiteY48" fmla="*/ 4108361 h 4288665"/>
                <a:gd name="connsiteX49" fmla="*/ 1738648 w 2910625"/>
                <a:gd name="connsiteY49" fmla="*/ 4185634 h 4288665"/>
                <a:gd name="connsiteX50" fmla="*/ 1635617 w 2910625"/>
                <a:gd name="connsiteY50" fmla="*/ 4211392 h 4288665"/>
                <a:gd name="connsiteX51" fmla="*/ 1532586 w 2910625"/>
                <a:gd name="connsiteY51" fmla="*/ 4250028 h 4288665"/>
                <a:gd name="connsiteX52" fmla="*/ 1468192 w 2910625"/>
                <a:gd name="connsiteY52" fmla="*/ 4262907 h 4288665"/>
                <a:gd name="connsiteX53" fmla="*/ 1429555 w 2910625"/>
                <a:gd name="connsiteY53" fmla="*/ 4275786 h 4288665"/>
                <a:gd name="connsiteX54" fmla="*/ 1249251 w 2910625"/>
                <a:gd name="connsiteY54" fmla="*/ 4288665 h 4288665"/>
                <a:gd name="connsiteX55" fmla="*/ 1004552 w 2910625"/>
                <a:gd name="connsiteY55" fmla="*/ 4275786 h 4288665"/>
                <a:gd name="connsiteX56" fmla="*/ 862884 w 2910625"/>
                <a:gd name="connsiteY56" fmla="*/ 4211392 h 4288665"/>
                <a:gd name="connsiteX57" fmla="*/ 824248 w 2910625"/>
                <a:gd name="connsiteY57" fmla="*/ 4185634 h 4288665"/>
                <a:gd name="connsiteX58" fmla="*/ 785611 w 2910625"/>
                <a:gd name="connsiteY58" fmla="*/ 4146997 h 4288665"/>
                <a:gd name="connsiteX59" fmla="*/ 708338 w 2910625"/>
                <a:gd name="connsiteY59" fmla="*/ 4121240 h 4288665"/>
                <a:gd name="connsiteX60" fmla="*/ 669701 w 2910625"/>
                <a:gd name="connsiteY60" fmla="*/ 4082603 h 4288665"/>
                <a:gd name="connsiteX61" fmla="*/ 631065 w 2910625"/>
                <a:gd name="connsiteY61" fmla="*/ 4069724 h 4288665"/>
                <a:gd name="connsiteX62" fmla="*/ 540913 w 2910625"/>
                <a:gd name="connsiteY62" fmla="*/ 3979572 h 4288665"/>
                <a:gd name="connsiteX63" fmla="*/ 489397 w 2910625"/>
                <a:gd name="connsiteY63" fmla="*/ 3928056 h 4288665"/>
                <a:gd name="connsiteX64" fmla="*/ 450761 w 2910625"/>
                <a:gd name="connsiteY64" fmla="*/ 3863662 h 4288665"/>
                <a:gd name="connsiteX65" fmla="*/ 373487 w 2910625"/>
                <a:gd name="connsiteY65" fmla="*/ 3747752 h 4288665"/>
                <a:gd name="connsiteX66" fmla="*/ 296214 w 2910625"/>
                <a:gd name="connsiteY66" fmla="*/ 3644721 h 4288665"/>
                <a:gd name="connsiteX67" fmla="*/ 283335 w 2910625"/>
                <a:gd name="connsiteY67" fmla="*/ 3606085 h 4288665"/>
                <a:gd name="connsiteX68" fmla="*/ 244699 w 2910625"/>
                <a:gd name="connsiteY68" fmla="*/ 3554569 h 4288665"/>
                <a:gd name="connsiteX69" fmla="*/ 154546 w 2910625"/>
                <a:gd name="connsiteY69" fmla="*/ 3425780 h 4288665"/>
                <a:gd name="connsiteX70" fmla="*/ 77273 w 2910625"/>
                <a:gd name="connsiteY70" fmla="*/ 3271234 h 4288665"/>
                <a:gd name="connsiteX71" fmla="*/ 38637 w 2910625"/>
                <a:gd name="connsiteY71" fmla="*/ 3206840 h 4288665"/>
                <a:gd name="connsiteX72" fmla="*/ 0 w 2910625"/>
                <a:gd name="connsiteY72" fmla="*/ 3078051 h 4288665"/>
                <a:gd name="connsiteX73" fmla="*/ 38637 w 2910625"/>
                <a:gd name="connsiteY73" fmla="*/ 2807594 h 4288665"/>
                <a:gd name="connsiteX74" fmla="*/ 51515 w 2910625"/>
                <a:gd name="connsiteY74" fmla="*/ 2768958 h 4288665"/>
                <a:gd name="connsiteX75" fmla="*/ 90152 w 2910625"/>
                <a:gd name="connsiteY75" fmla="*/ 2730321 h 4288665"/>
                <a:gd name="connsiteX76" fmla="*/ 141668 w 2910625"/>
                <a:gd name="connsiteY76" fmla="*/ 2704564 h 4288665"/>
                <a:gd name="connsiteX77" fmla="*/ 180304 w 2910625"/>
                <a:gd name="connsiteY77" fmla="*/ 2678806 h 4288665"/>
                <a:gd name="connsiteX78" fmla="*/ 206062 w 2910625"/>
                <a:gd name="connsiteY78" fmla="*/ 2446986 h 4288665"/>
                <a:gd name="connsiteX79" fmla="*/ 218941 w 2910625"/>
                <a:gd name="connsiteY79" fmla="*/ 2318197 h 4288665"/>
                <a:gd name="connsiteX80" fmla="*/ 231820 w 2910625"/>
                <a:gd name="connsiteY80" fmla="*/ 2240924 h 4288665"/>
                <a:gd name="connsiteX81" fmla="*/ 257577 w 2910625"/>
                <a:gd name="connsiteY81" fmla="*/ 2163651 h 4288665"/>
                <a:gd name="connsiteX82" fmla="*/ 270456 w 2910625"/>
                <a:gd name="connsiteY82" fmla="*/ 1970468 h 4288665"/>
                <a:gd name="connsiteX83" fmla="*/ 218941 w 2910625"/>
                <a:gd name="connsiteY83" fmla="*/ 1545465 h 4288665"/>
                <a:gd name="connsiteX84" fmla="*/ 206062 w 2910625"/>
                <a:gd name="connsiteY84" fmla="*/ 1481071 h 4288665"/>
                <a:gd name="connsiteX85" fmla="*/ 128789 w 2910625"/>
                <a:gd name="connsiteY85" fmla="*/ 1352282 h 4288665"/>
                <a:gd name="connsiteX86" fmla="*/ 103031 w 2910625"/>
                <a:gd name="connsiteY86" fmla="*/ 1313645 h 4288665"/>
                <a:gd name="connsiteX87" fmla="*/ 77273 w 2910625"/>
                <a:gd name="connsiteY87" fmla="*/ 1275009 h 4288665"/>
                <a:gd name="connsiteX88" fmla="*/ 51515 w 2910625"/>
                <a:gd name="connsiteY88" fmla="*/ 1081825 h 4288665"/>
                <a:gd name="connsiteX89" fmla="*/ 38637 w 2910625"/>
                <a:gd name="connsiteY89" fmla="*/ 901521 h 4288665"/>
                <a:gd name="connsiteX90" fmla="*/ 25758 w 2910625"/>
                <a:gd name="connsiteY90" fmla="*/ 862885 h 4288665"/>
                <a:gd name="connsiteX91" fmla="*/ 0 w 2910625"/>
                <a:gd name="connsiteY91" fmla="*/ 746975 h 4288665"/>
                <a:gd name="connsiteX92" fmla="*/ 51515 w 2910625"/>
                <a:gd name="connsiteY92" fmla="*/ 425003 h 4288665"/>
                <a:gd name="connsiteX93" fmla="*/ 77273 w 2910625"/>
                <a:gd name="connsiteY93" fmla="*/ 386366 h 4288665"/>
                <a:gd name="connsiteX94" fmla="*/ 128789 w 2910625"/>
                <a:gd name="connsiteY94" fmla="*/ 347730 h 4288665"/>
                <a:gd name="connsiteX95" fmla="*/ 206062 w 2910625"/>
                <a:gd name="connsiteY95" fmla="*/ 309093 h 4288665"/>
                <a:gd name="connsiteX96" fmla="*/ 296214 w 2910625"/>
                <a:gd name="connsiteY96" fmla="*/ 257578 h 4288665"/>
                <a:gd name="connsiteX97" fmla="*/ 412124 w 2910625"/>
                <a:gd name="connsiteY97" fmla="*/ 206062 h 4288665"/>
                <a:gd name="connsiteX98" fmla="*/ 553792 w 2910625"/>
                <a:gd name="connsiteY98" fmla="*/ 193183 h 4288665"/>
                <a:gd name="connsiteX99" fmla="*/ 618186 w 2910625"/>
                <a:gd name="connsiteY9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98" fmla="*/ 618186 w 2910625"/>
                <a:gd name="connsiteY98" fmla="*/ 167425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553792 w 2910625"/>
                <a:gd name="connsiteY9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96214 w 2910625"/>
                <a:gd name="connsiteY94" fmla="*/ 257578 h 4288665"/>
                <a:gd name="connsiteX95" fmla="*/ 553792 w 2910625"/>
                <a:gd name="connsiteY9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296214 w 2910625"/>
                <a:gd name="connsiteY93" fmla="*/ 257578 h 4288665"/>
                <a:gd name="connsiteX94" fmla="*/ 553792 w 2910625"/>
                <a:gd name="connsiteY9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296214 w 2910625"/>
                <a:gd name="connsiteY92" fmla="*/ 257578 h 4288665"/>
                <a:gd name="connsiteX93" fmla="*/ 553792 w 2910625"/>
                <a:gd name="connsiteY93" fmla="*/ 193183 h 4288665"/>
                <a:gd name="connsiteX0" fmla="*/ 555938 w 2912771"/>
                <a:gd name="connsiteY0" fmla="*/ 193183 h 4288665"/>
                <a:gd name="connsiteX1" fmla="*/ 710484 w 2912771"/>
                <a:gd name="connsiteY1" fmla="*/ 141668 h 4288665"/>
                <a:gd name="connsiteX2" fmla="*/ 890788 w 2912771"/>
                <a:gd name="connsiteY2" fmla="*/ 77273 h 4288665"/>
                <a:gd name="connsiteX3" fmla="*/ 929425 w 2912771"/>
                <a:gd name="connsiteY3" fmla="*/ 64394 h 4288665"/>
                <a:gd name="connsiteX4" fmla="*/ 1174123 w 2912771"/>
                <a:gd name="connsiteY4" fmla="*/ 0 h 4288665"/>
                <a:gd name="connsiteX5" fmla="*/ 1663521 w 2912771"/>
                <a:gd name="connsiteY5" fmla="*/ 12879 h 4288665"/>
                <a:gd name="connsiteX6" fmla="*/ 1779430 w 2912771"/>
                <a:gd name="connsiteY6" fmla="*/ 64394 h 4288665"/>
                <a:gd name="connsiteX7" fmla="*/ 1869583 w 2912771"/>
                <a:gd name="connsiteY7" fmla="*/ 103031 h 4288665"/>
                <a:gd name="connsiteX8" fmla="*/ 2037008 w 2912771"/>
                <a:gd name="connsiteY8" fmla="*/ 425003 h 4288665"/>
                <a:gd name="connsiteX9" fmla="*/ 2037008 w 2912771"/>
                <a:gd name="connsiteY9" fmla="*/ 425003 h 4288665"/>
                <a:gd name="connsiteX10" fmla="*/ 2127160 w 2912771"/>
                <a:gd name="connsiteY10" fmla="*/ 643944 h 4288665"/>
                <a:gd name="connsiteX11" fmla="*/ 2281707 w 2912771"/>
                <a:gd name="connsiteY11" fmla="*/ 682580 h 4288665"/>
                <a:gd name="connsiteX12" fmla="*/ 2371859 w 2912771"/>
                <a:gd name="connsiteY12" fmla="*/ 746975 h 4288665"/>
                <a:gd name="connsiteX13" fmla="*/ 2423374 w 2912771"/>
                <a:gd name="connsiteY13" fmla="*/ 772733 h 4288665"/>
                <a:gd name="connsiteX14" fmla="*/ 2552163 w 2912771"/>
                <a:gd name="connsiteY14" fmla="*/ 927279 h 4288665"/>
                <a:gd name="connsiteX15" fmla="*/ 2629436 w 2912771"/>
                <a:gd name="connsiteY15" fmla="*/ 1017431 h 4288665"/>
                <a:gd name="connsiteX16" fmla="*/ 2680952 w 2912771"/>
                <a:gd name="connsiteY16" fmla="*/ 1120462 h 4288665"/>
                <a:gd name="connsiteX17" fmla="*/ 2745346 w 2912771"/>
                <a:gd name="connsiteY17" fmla="*/ 1262130 h 4288665"/>
                <a:gd name="connsiteX18" fmla="*/ 2809740 w 2912771"/>
                <a:gd name="connsiteY18" fmla="*/ 1403797 h 4288665"/>
                <a:gd name="connsiteX19" fmla="*/ 2835498 w 2912771"/>
                <a:gd name="connsiteY19" fmla="*/ 1455313 h 4288665"/>
                <a:gd name="connsiteX20" fmla="*/ 2887014 w 2912771"/>
                <a:gd name="connsiteY20" fmla="*/ 1584102 h 4288665"/>
                <a:gd name="connsiteX21" fmla="*/ 2899892 w 2912771"/>
                <a:gd name="connsiteY21" fmla="*/ 1635617 h 4288665"/>
                <a:gd name="connsiteX22" fmla="*/ 2912771 w 2912771"/>
                <a:gd name="connsiteY22" fmla="*/ 1674254 h 4288665"/>
                <a:gd name="connsiteX23" fmla="*/ 2899892 w 2912771"/>
                <a:gd name="connsiteY23" fmla="*/ 1828800 h 4288665"/>
                <a:gd name="connsiteX24" fmla="*/ 2874135 w 2912771"/>
                <a:gd name="connsiteY24" fmla="*/ 1918952 h 4288665"/>
                <a:gd name="connsiteX25" fmla="*/ 2848377 w 2912771"/>
                <a:gd name="connsiteY25" fmla="*/ 2060620 h 4288665"/>
                <a:gd name="connsiteX26" fmla="*/ 2809740 w 2912771"/>
                <a:gd name="connsiteY26" fmla="*/ 2434107 h 4288665"/>
                <a:gd name="connsiteX27" fmla="*/ 2783983 w 2912771"/>
                <a:gd name="connsiteY27" fmla="*/ 2550017 h 4288665"/>
                <a:gd name="connsiteX28" fmla="*/ 2771104 w 2912771"/>
                <a:gd name="connsiteY28" fmla="*/ 2588654 h 4288665"/>
                <a:gd name="connsiteX29" fmla="*/ 2745346 w 2912771"/>
                <a:gd name="connsiteY29" fmla="*/ 2640169 h 4288665"/>
                <a:gd name="connsiteX30" fmla="*/ 2693830 w 2912771"/>
                <a:gd name="connsiteY30" fmla="*/ 2743200 h 4288665"/>
                <a:gd name="connsiteX31" fmla="*/ 2680952 w 2912771"/>
                <a:gd name="connsiteY31" fmla="*/ 2781837 h 4288665"/>
                <a:gd name="connsiteX32" fmla="*/ 2655194 w 2912771"/>
                <a:gd name="connsiteY32" fmla="*/ 2820473 h 4288665"/>
                <a:gd name="connsiteX33" fmla="*/ 2629436 w 2912771"/>
                <a:gd name="connsiteY33" fmla="*/ 2871989 h 4288665"/>
                <a:gd name="connsiteX34" fmla="*/ 2474890 w 2912771"/>
                <a:gd name="connsiteY34" fmla="*/ 3000778 h 4288665"/>
                <a:gd name="connsiteX35" fmla="*/ 2436253 w 2912771"/>
                <a:gd name="connsiteY35" fmla="*/ 3013656 h 4288665"/>
                <a:gd name="connsiteX36" fmla="*/ 2371859 w 2912771"/>
                <a:gd name="connsiteY36" fmla="*/ 3039414 h 4288665"/>
                <a:gd name="connsiteX37" fmla="*/ 2243070 w 2912771"/>
                <a:gd name="connsiteY37" fmla="*/ 3078051 h 4288665"/>
                <a:gd name="connsiteX38" fmla="*/ 2217312 w 2912771"/>
                <a:gd name="connsiteY38" fmla="*/ 3322749 h 4288665"/>
                <a:gd name="connsiteX39" fmla="*/ 2204433 w 2912771"/>
                <a:gd name="connsiteY39" fmla="*/ 3464417 h 4288665"/>
                <a:gd name="connsiteX40" fmla="*/ 2178676 w 2912771"/>
                <a:gd name="connsiteY40" fmla="*/ 3567448 h 4288665"/>
                <a:gd name="connsiteX41" fmla="*/ 2140039 w 2912771"/>
                <a:gd name="connsiteY41" fmla="*/ 3721994 h 4288665"/>
                <a:gd name="connsiteX42" fmla="*/ 2114281 w 2912771"/>
                <a:gd name="connsiteY42" fmla="*/ 3773510 h 4288665"/>
                <a:gd name="connsiteX43" fmla="*/ 2101402 w 2912771"/>
                <a:gd name="connsiteY43" fmla="*/ 3812147 h 4288665"/>
                <a:gd name="connsiteX44" fmla="*/ 2062766 w 2912771"/>
                <a:gd name="connsiteY44" fmla="*/ 3863662 h 4288665"/>
                <a:gd name="connsiteX45" fmla="*/ 2011250 w 2912771"/>
                <a:gd name="connsiteY45" fmla="*/ 3953814 h 4288665"/>
                <a:gd name="connsiteX46" fmla="*/ 1921098 w 2912771"/>
                <a:gd name="connsiteY46" fmla="*/ 4043966 h 4288665"/>
                <a:gd name="connsiteX47" fmla="*/ 1843825 w 2912771"/>
                <a:gd name="connsiteY47" fmla="*/ 4108361 h 4288665"/>
                <a:gd name="connsiteX48" fmla="*/ 1740794 w 2912771"/>
                <a:gd name="connsiteY48" fmla="*/ 4185634 h 4288665"/>
                <a:gd name="connsiteX49" fmla="*/ 1637763 w 2912771"/>
                <a:gd name="connsiteY49" fmla="*/ 4211392 h 4288665"/>
                <a:gd name="connsiteX50" fmla="*/ 1534732 w 2912771"/>
                <a:gd name="connsiteY50" fmla="*/ 4250028 h 4288665"/>
                <a:gd name="connsiteX51" fmla="*/ 1470338 w 2912771"/>
                <a:gd name="connsiteY51" fmla="*/ 4262907 h 4288665"/>
                <a:gd name="connsiteX52" fmla="*/ 1431701 w 2912771"/>
                <a:gd name="connsiteY52" fmla="*/ 4275786 h 4288665"/>
                <a:gd name="connsiteX53" fmla="*/ 1251397 w 2912771"/>
                <a:gd name="connsiteY53" fmla="*/ 4288665 h 4288665"/>
                <a:gd name="connsiteX54" fmla="*/ 1006698 w 2912771"/>
                <a:gd name="connsiteY54" fmla="*/ 4275786 h 4288665"/>
                <a:gd name="connsiteX55" fmla="*/ 865030 w 2912771"/>
                <a:gd name="connsiteY55" fmla="*/ 4211392 h 4288665"/>
                <a:gd name="connsiteX56" fmla="*/ 826394 w 2912771"/>
                <a:gd name="connsiteY56" fmla="*/ 4185634 h 4288665"/>
                <a:gd name="connsiteX57" fmla="*/ 787757 w 2912771"/>
                <a:gd name="connsiteY57" fmla="*/ 4146997 h 4288665"/>
                <a:gd name="connsiteX58" fmla="*/ 710484 w 2912771"/>
                <a:gd name="connsiteY58" fmla="*/ 4121240 h 4288665"/>
                <a:gd name="connsiteX59" fmla="*/ 671847 w 2912771"/>
                <a:gd name="connsiteY59" fmla="*/ 4082603 h 4288665"/>
                <a:gd name="connsiteX60" fmla="*/ 633211 w 2912771"/>
                <a:gd name="connsiteY60" fmla="*/ 4069724 h 4288665"/>
                <a:gd name="connsiteX61" fmla="*/ 543059 w 2912771"/>
                <a:gd name="connsiteY61" fmla="*/ 3979572 h 4288665"/>
                <a:gd name="connsiteX62" fmla="*/ 491543 w 2912771"/>
                <a:gd name="connsiteY62" fmla="*/ 3928056 h 4288665"/>
                <a:gd name="connsiteX63" fmla="*/ 452907 w 2912771"/>
                <a:gd name="connsiteY63" fmla="*/ 3863662 h 4288665"/>
                <a:gd name="connsiteX64" fmla="*/ 375633 w 2912771"/>
                <a:gd name="connsiteY64" fmla="*/ 3747752 h 4288665"/>
                <a:gd name="connsiteX65" fmla="*/ 298360 w 2912771"/>
                <a:gd name="connsiteY65" fmla="*/ 3644721 h 4288665"/>
                <a:gd name="connsiteX66" fmla="*/ 285481 w 2912771"/>
                <a:gd name="connsiteY66" fmla="*/ 3606085 h 4288665"/>
                <a:gd name="connsiteX67" fmla="*/ 246845 w 2912771"/>
                <a:gd name="connsiteY67" fmla="*/ 3554569 h 4288665"/>
                <a:gd name="connsiteX68" fmla="*/ 156692 w 2912771"/>
                <a:gd name="connsiteY68" fmla="*/ 3425780 h 4288665"/>
                <a:gd name="connsiteX69" fmla="*/ 79419 w 2912771"/>
                <a:gd name="connsiteY69" fmla="*/ 3271234 h 4288665"/>
                <a:gd name="connsiteX70" fmla="*/ 40783 w 2912771"/>
                <a:gd name="connsiteY70" fmla="*/ 3206840 h 4288665"/>
                <a:gd name="connsiteX71" fmla="*/ 2146 w 2912771"/>
                <a:gd name="connsiteY71" fmla="*/ 3078051 h 4288665"/>
                <a:gd name="connsiteX72" fmla="*/ 40783 w 2912771"/>
                <a:gd name="connsiteY72" fmla="*/ 2807594 h 4288665"/>
                <a:gd name="connsiteX73" fmla="*/ 53661 w 2912771"/>
                <a:gd name="connsiteY73" fmla="*/ 2768958 h 4288665"/>
                <a:gd name="connsiteX74" fmla="*/ 92298 w 2912771"/>
                <a:gd name="connsiteY74" fmla="*/ 2730321 h 4288665"/>
                <a:gd name="connsiteX75" fmla="*/ 143814 w 2912771"/>
                <a:gd name="connsiteY75" fmla="*/ 2704564 h 4288665"/>
                <a:gd name="connsiteX76" fmla="*/ 182450 w 2912771"/>
                <a:gd name="connsiteY76" fmla="*/ 2678806 h 4288665"/>
                <a:gd name="connsiteX77" fmla="*/ 208208 w 2912771"/>
                <a:gd name="connsiteY77" fmla="*/ 2446986 h 4288665"/>
                <a:gd name="connsiteX78" fmla="*/ 221087 w 2912771"/>
                <a:gd name="connsiteY78" fmla="*/ 2318197 h 4288665"/>
                <a:gd name="connsiteX79" fmla="*/ 233966 w 2912771"/>
                <a:gd name="connsiteY79" fmla="*/ 2240924 h 4288665"/>
                <a:gd name="connsiteX80" fmla="*/ 259723 w 2912771"/>
                <a:gd name="connsiteY80" fmla="*/ 2163651 h 4288665"/>
                <a:gd name="connsiteX81" fmla="*/ 272602 w 2912771"/>
                <a:gd name="connsiteY81" fmla="*/ 1970468 h 4288665"/>
                <a:gd name="connsiteX82" fmla="*/ 221087 w 2912771"/>
                <a:gd name="connsiteY82" fmla="*/ 1545465 h 4288665"/>
                <a:gd name="connsiteX83" fmla="*/ 208208 w 2912771"/>
                <a:gd name="connsiteY83" fmla="*/ 1481071 h 4288665"/>
                <a:gd name="connsiteX84" fmla="*/ 130935 w 2912771"/>
                <a:gd name="connsiteY84" fmla="*/ 1352282 h 4288665"/>
                <a:gd name="connsiteX85" fmla="*/ 105177 w 2912771"/>
                <a:gd name="connsiteY85" fmla="*/ 1313645 h 4288665"/>
                <a:gd name="connsiteX86" fmla="*/ 79419 w 2912771"/>
                <a:gd name="connsiteY86" fmla="*/ 1275009 h 4288665"/>
                <a:gd name="connsiteX87" fmla="*/ 53661 w 2912771"/>
                <a:gd name="connsiteY87" fmla="*/ 1081825 h 4288665"/>
                <a:gd name="connsiteX88" fmla="*/ 40783 w 2912771"/>
                <a:gd name="connsiteY88" fmla="*/ 901521 h 4288665"/>
                <a:gd name="connsiteX89" fmla="*/ 2146 w 2912771"/>
                <a:gd name="connsiteY89" fmla="*/ 746975 h 4288665"/>
                <a:gd name="connsiteX90" fmla="*/ 53661 w 2912771"/>
                <a:gd name="connsiteY90" fmla="*/ 425003 h 4288665"/>
                <a:gd name="connsiteX91" fmla="*/ 298360 w 2912771"/>
                <a:gd name="connsiteY91" fmla="*/ 257578 h 4288665"/>
                <a:gd name="connsiteX92" fmla="*/ 555938 w 2912771"/>
                <a:gd name="connsiteY9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77273 w 2910625"/>
                <a:gd name="connsiteY85" fmla="*/ 1275009 h 4288665"/>
                <a:gd name="connsiteX86" fmla="*/ 51515 w 2910625"/>
                <a:gd name="connsiteY86" fmla="*/ 1081825 h 4288665"/>
                <a:gd name="connsiteX87" fmla="*/ 0 w 2910625"/>
                <a:gd name="connsiteY87" fmla="*/ 746975 h 4288665"/>
                <a:gd name="connsiteX88" fmla="*/ 51515 w 2910625"/>
                <a:gd name="connsiteY88" fmla="*/ 425003 h 4288665"/>
                <a:gd name="connsiteX89" fmla="*/ 296214 w 2910625"/>
                <a:gd name="connsiteY89" fmla="*/ 257578 h 4288665"/>
                <a:gd name="connsiteX90" fmla="*/ 553792 w 2910625"/>
                <a:gd name="connsiteY9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89397 w 2910625"/>
                <a:gd name="connsiteY61" fmla="*/ 3928056 h 4288665"/>
                <a:gd name="connsiteX62" fmla="*/ 450761 w 2910625"/>
                <a:gd name="connsiteY62" fmla="*/ 3863662 h 4288665"/>
                <a:gd name="connsiteX63" fmla="*/ 373487 w 2910625"/>
                <a:gd name="connsiteY63" fmla="*/ 3747752 h 4288665"/>
                <a:gd name="connsiteX64" fmla="*/ 296214 w 2910625"/>
                <a:gd name="connsiteY64" fmla="*/ 3644721 h 4288665"/>
                <a:gd name="connsiteX65" fmla="*/ 283335 w 2910625"/>
                <a:gd name="connsiteY65" fmla="*/ 3606085 h 4288665"/>
                <a:gd name="connsiteX66" fmla="*/ 244699 w 2910625"/>
                <a:gd name="connsiteY66" fmla="*/ 3554569 h 4288665"/>
                <a:gd name="connsiteX67" fmla="*/ 154546 w 2910625"/>
                <a:gd name="connsiteY67" fmla="*/ 3425780 h 4288665"/>
                <a:gd name="connsiteX68" fmla="*/ 77273 w 2910625"/>
                <a:gd name="connsiteY68" fmla="*/ 3271234 h 4288665"/>
                <a:gd name="connsiteX69" fmla="*/ 38637 w 2910625"/>
                <a:gd name="connsiteY69" fmla="*/ 3206840 h 4288665"/>
                <a:gd name="connsiteX70" fmla="*/ 0 w 2910625"/>
                <a:gd name="connsiteY70" fmla="*/ 3078051 h 4288665"/>
                <a:gd name="connsiteX71" fmla="*/ 38637 w 2910625"/>
                <a:gd name="connsiteY71" fmla="*/ 2807594 h 4288665"/>
                <a:gd name="connsiteX72" fmla="*/ 51515 w 2910625"/>
                <a:gd name="connsiteY72" fmla="*/ 2768958 h 4288665"/>
                <a:gd name="connsiteX73" fmla="*/ 90152 w 2910625"/>
                <a:gd name="connsiteY73" fmla="*/ 2730321 h 4288665"/>
                <a:gd name="connsiteX74" fmla="*/ 141668 w 2910625"/>
                <a:gd name="connsiteY74" fmla="*/ 2704564 h 4288665"/>
                <a:gd name="connsiteX75" fmla="*/ 180304 w 2910625"/>
                <a:gd name="connsiteY75" fmla="*/ 2678806 h 4288665"/>
                <a:gd name="connsiteX76" fmla="*/ 206062 w 2910625"/>
                <a:gd name="connsiteY76" fmla="*/ 2446986 h 4288665"/>
                <a:gd name="connsiteX77" fmla="*/ 218941 w 2910625"/>
                <a:gd name="connsiteY77" fmla="*/ 2318197 h 4288665"/>
                <a:gd name="connsiteX78" fmla="*/ 231820 w 2910625"/>
                <a:gd name="connsiteY78" fmla="*/ 2240924 h 4288665"/>
                <a:gd name="connsiteX79" fmla="*/ 257577 w 2910625"/>
                <a:gd name="connsiteY79" fmla="*/ 2163651 h 4288665"/>
                <a:gd name="connsiteX80" fmla="*/ 270456 w 2910625"/>
                <a:gd name="connsiteY80" fmla="*/ 1970468 h 4288665"/>
                <a:gd name="connsiteX81" fmla="*/ 218941 w 2910625"/>
                <a:gd name="connsiteY81" fmla="*/ 1545465 h 4288665"/>
                <a:gd name="connsiteX82" fmla="*/ 206062 w 2910625"/>
                <a:gd name="connsiteY82" fmla="*/ 1481071 h 4288665"/>
                <a:gd name="connsiteX83" fmla="*/ 128789 w 2910625"/>
                <a:gd name="connsiteY83" fmla="*/ 1352282 h 4288665"/>
                <a:gd name="connsiteX84" fmla="*/ 77273 w 2910625"/>
                <a:gd name="connsiteY84" fmla="*/ 1275009 h 4288665"/>
                <a:gd name="connsiteX85" fmla="*/ 51515 w 2910625"/>
                <a:gd name="connsiteY85" fmla="*/ 1081825 h 4288665"/>
                <a:gd name="connsiteX86" fmla="*/ 0 w 2910625"/>
                <a:gd name="connsiteY86" fmla="*/ 746975 h 4288665"/>
                <a:gd name="connsiteX87" fmla="*/ 51515 w 2910625"/>
                <a:gd name="connsiteY87" fmla="*/ 425003 h 4288665"/>
                <a:gd name="connsiteX88" fmla="*/ 296214 w 2910625"/>
                <a:gd name="connsiteY88" fmla="*/ 257578 h 4288665"/>
                <a:gd name="connsiteX89" fmla="*/ 553792 w 2910625"/>
                <a:gd name="connsiteY8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50761 w 2910625"/>
                <a:gd name="connsiteY61" fmla="*/ 3863662 h 4288665"/>
                <a:gd name="connsiteX62" fmla="*/ 373487 w 2910625"/>
                <a:gd name="connsiteY62" fmla="*/ 3747752 h 4288665"/>
                <a:gd name="connsiteX63" fmla="*/ 296214 w 2910625"/>
                <a:gd name="connsiteY63" fmla="*/ 3644721 h 4288665"/>
                <a:gd name="connsiteX64" fmla="*/ 283335 w 2910625"/>
                <a:gd name="connsiteY64" fmla="*/ 3606085 h 4288665"/>
                <a:gd name="connsiteX65" fmla="*/ 244699 w 2910625"/>
                <a:gd name="connsiteY65" fmla="*/ 3554569 h 4288665"/>
                <a:gd name="connsiteX66" fmla="*/ 154546 w 2910625"/>
                <a:gd name="connsiteY66" fmla="*/ 3425780 h 4288665"/>
                <a:gd name="connsiteX67" fmla="*/ 77273 w 2910625"/>
                <a:gd name="connsiteY67" fmla="*/ 3271234 h 4288665"/>
                <a:gd name="connsiteX68" fmla="*/ 38637 w 2910625"/>
                <a:gd name="connsiteY68" fmla="*/ 3206840 h 4288665"/>
                <a:gd name="connsiteX69" fmla="*/ 0 w 2910625"/>
                <a:gd name="connsiteY69" fmla="*/ 3078051 h 4288665"/>
                <a:gd name="connsiteX70" fmla="*/ 38637 w 2910625"/>
                <a:gd name="connsiteY70" fmla="*/ 2807594 h 4288665"/>
                <a:gd name="connsiteX71" fmla="*/ 51515 w 2910625"/>
                <a:gd name="connsiteY71" fmla="*/ 2768958 h 4288665"/>
                <a:gd name="connsiteX72" fmla="*/ 90152 w 2910625"/>
                <a:gd name="connsiteY72" fmla="*/ 2730321 h 4288665"/>
                <a:gd name="connsiteX73" fmla="*/ 141668 w 2910625"/>
                <a:gd name="connsiteY73" fmla="*/ 2704564 h 4288665"/>
                <a:gd name="connsiteX74" fmla="*/ 180304 w 2910625"/>
                <a:gd name="connsiteY74" fmla="*/ 2678806 h 4288665"/>
                <a:gd name="connsiteX75" fmla="*/ 206062 w 2910625"/>
                <a:gd name="connsiteY75" fmla="*/ 2446986 h 4288665"/>
                <a:gd name="connsiteX76" fmla="*/ 218941 w 2910625"/>
                <a:gd name="connsiteY76" fmla="*/ 2318197 h 4288665"/>
                <a:gd name="connsiteX77" fmla="*/ 231820 w 2910625"/>
                <a:gd name="connsiteY77" fmla="*/ 2240924 h 4288665"/>
                <a:gd name="connsiteX78" fmla="*/ 257577 w 2910625"/>
                <a:gd name="connsiteY78" fmla="*/ 2163651 h 4288665"/>
                <a:gd name="connsiteX79" fmla="*/ 270456 w 2910625"/>
                <a:gd name="connsiteY79" fmla="*/ 1970468 h 4288665"/>
                <a:gd name="connsiteX80" fmla="*/ 218941 w 2910625"/>
                <a:gd name="connsiteY80" fmla="*/ 1545465 h 4288665"/>
                <a:gd name="connsiteX81" fmla="*/ 206062 w 2910625"/>
                <a:gd name="connsiteY81" fmla="*/ 1481071 h 4288665"/>
                <a:gd name="connsiteX82" fmla="*/ 128789 w 2910625"/>
                <a:gd name="connsiteY82" fmla="*/ 1352282 h 4288665"/>
                <a:gd name="connsiteX83" fmla="*/ 77273 w 2910625"/>
                <a:gd name="connsiteY83" fmla="*/ 1275009 h 4288665"/>
                <a:gd name="connsiteX84" fmla="*/ 51515 w 2910625"/>
                <a:gd name="connsiteY84" fmla="*/ 1081825 h 4288665"/>
                <a:gd name="connsiteX85" fmla="*/ 0 w 2910625"/>
                <a:gd name="connsiteY85" fmla="*/ 746975 h 4288665"/>
                <a:gd name="connsiteX86" fmla="*/ 51515 w 2910625"/>
                <a:gd name="connsiteY86" fmla="*/ 425003 h 4288665"/>
                <a:gd name="connsiteX87" fmla="*/ 296214 w 2910625"/>
                <a:gd name="connsiteY87" fmla="*/ 257578 h 4288665"/>
                <a:gd name="connsiteX88" fmla="*/ 553792 w 2910625"/>
                <a:gd name="connsiteY8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540913 w 2910625"/>
                <a:gd name="connsiteY59" fmla="*/ 3979572 h 4288665"/>
                <a:gd name="connsiteX60" fmla="*/ 450761 w 2910625"/>
                <a:gd name="connsiteY60" fmla="*/ 3863662 h 4288665"/>
                <a:gd name="connsiteX61" fmla="*/ 373487 w 2910625"/>
                <a:gd name="connsiteY61" fmla="*/ 3747752 h 4288665"/>
                <a:gd name="connsiteX62" fmla="*/ 296214 w 2910625"/>
                <a:gd name="connsiteY62" fmla="*/ 3644721 h 4288665"/>
                <a:gd name="connsiteX63" fmla="*/ 283335 w 2910625"/>
                <a:gd name="connsiteY63" fmla="*/ 3606085 h 4288665"/>
                <a:gd name="connsiteX64" fmla="*/ 244699 w 2910625"/>
                <a:gd name="connsiteY64" fmla="*/ 3554569 h 4288665"/>
                <a:gd name="connsiteX65" fmla="*/ 154546 w 2910625"/>
                <a:gd name="connsiteY65" fmla="*/ 3425780 h 4288665"/>
                <a:gd name="connsiteX66" fmla="*/ 77273 w 2910625"/>
                <a:gd name="connsiteY66" fmla="*/ 3271234 h 4288665"/>
                <a:gd name="connsiteX67" fmla="*/ 38637 w 2910625"/>
                <a:gd name="connsiteY67" fmla="*/ 3206840 h 4288665"/>
                <a:gd name="connsiteX68" fmla="*/ 0 w 2910625"/>
                <a:gd name="connsiteY68" fmla="*/ 3078051 h 4288665"/>
                <a:gd name="connsiteX69" fmla="*/ 38637 w 2910625"/>
                <a:gd name="connsiteY69" fmla="*/ 2807594 h 4288665"/>
                <a:gd name="connsiteX70" fmla="*/ 51515 w 2910625"/>
                <a:gd name="connsiteY70" fmla="*/ 2768958 h 4288665"/>
                <a:gd name="connsiteX71" fmla="*/ 90152 w 2910625"/>
                <a:gd name="connsiteY71" fmla="*/ 2730321 h 4288665"/>
                <a:gd name="connsiteX72" fmla="*/ 141668 w 2910625"/>
                <a:gd name="connsiteY72" fmla="*/ 2704564 h 4288665"/>
                <a:gd name="connsiteX73" fmla="*/ 180304 w 2910625"/>
                <a:gd name="connsiteY73" fmla="*/ 2678806 h 4288665"/>
                <a:gd name="connsiteX74" fmla="*/ 206062 w 2910625"/>
                <a:gd name="connsiteY74" fmla="*/ 2446986 h 4288665"/>
                <a:gd name="connsiteX75" fmla="*/ 218941 w 2910625"/>
                <a:gd name="connsiteY75" fmla="*/ 2318197 h 4288665"/>
                <a:gd name="connsiteX76" fmla="*/ 231820 w 2910625"/>
                <a:gd name="connsiteY76" fmla="*/ 2240924 h 4288665"/>
                <a:gd name="connsiteX77" fmla="*/ 257577 w 2910625"/>
                <a:gd name="connsiteY77" fmla="*/ 2163651 h 4288665"/>
                <a:gd name="connsiteX78" fmla="*/ 270456 w 2910625"/>
                <a:gd name="connsiteY78" fmla="*/ 1970468 h 4288665"/>
                <a:gd name="connsiteX79" fmla="*/ 218941 w 2910625"/>
                <a:gd name="connsiteY79" fmla="*/ 1545465 h 4288665"/>
                <a:gd name="connsiteX80" fmla="*/ 206062 w 2910625"/>
                <a:gd name="connsiteY80" fmla="*/ 1481071 h 4288665"/>
                <a:gd name="connsiteX81" fmla="*/ 128789 w 2910625"/>
                <a:gd name="connsiteY81" fmla="*/ 1352282 h 4288665"/>
                <a:gd name="connsiteX82" fmla="*/ 77273 w 2910625"/>
                <a:gd name="connsiteY82" fmla="*/ 1275009 h 4288665"/>
                <a:gd name="connsiteX83" fmla="*/ 51515 w 2910625"/>
                <a:gd name="connsiteY83" fmla="*/ 1081825 h 4288665"/>
                <a:gd name="connsiteX84" fmla="*/ 0 w 2910625"/>
                <a:gd name="connsiteY84" fmla="*/ 746975 h 4288665"/>
                <a:gd name="connsiteX85" fmla="*/ 51515 w 2910625"/>
                <a:gd name="connsiteY85" fmla="*/ 425003 h 4288665"/>
                <a:gd name="connsiteX86" fmla="*/ 296214 w 2910625"/>
                <a:gd name="connsiteY86" fmla="*/ 257578 h 4288665"/>
                <a:gd name="connsiteX87" fmla="*/ 553792 w 2910625"/>
                <a:gd name="connsiteY8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08338 w 2910625"/>
                <a:gd name="connsiteY57" fmla="*/ 4121240 h 4288665"/>
                <a:gd name="connsiteX58" fmla="*/ 540913 w 2910625"/>
                <a:gd name="connsiteY58" fmla="*/ 3979572 h 4288665"/>
                <a:gd name="connsiteX59" fmla="*/ 450761 w 2910625"/>
                <a:gd name="connsiteY59" fmla="*/ 3863662 h 4288665"/>
                <a:gd name="connsiteX60" fmla="*/ 373487 w 2910625"/>
                <a:gd name="connsiteY60" fmla="*/ 3747752 h 4288665"/>
                <a:gd name="connsiteX61" fmla="*/ 296214 w 2910625"/>
                <a:gd name="connsiteY61" fmla="*/ 3644721 h 4288665"/>
                <a:gd name="connsiteX62" fmla="*/ 283335 w 2910625"/>
                <a:gd name="connsiteY62" fmla="*/ 3606085 h 4288665"/>
                <a:gd name="connsiteX63" fmla="*/ 244699 w 2910625"/>
                <a:gd name="connsiteY63" fmla="*/ 3554569 h 4288665"/>
                <a:gd name="connsiteX64" fmla="*/ 154546 w 2910625"/>
                <a:gd name="connsiteY64" fmla="*/ 3425780 h 4288665"/>
                <a:gd name="connsiteX65" fmla="*/ 77273 w 2910625"/>
                <a:gd name="connsiteY65" fmla="*/ 3271234 h 4288665"/>
                <a:gd name="connsiteX66" fmla="*/ 38637 w 2910625"/>
                <a:gd name="connsiteY66" fmla="*/ 3206840 h 4288665"/>
                <a:gd name="connsiteX67" fmla="*/ 0 w 2910625"/>
                <a:gd name="connsiteY67" fmla="*/ 3078051 h 4288665"/>
                <a:gd name="connsiteX68" fmla="*/ 38637 w 2910625"/>
                <a:gd name="connsiteY68" fmla="*/ 2807594 h 4288665"/>
                <a:gd name="connsiteX69" fmla="*/ 51515 w 2910625"/>
                <a:gd name="connsiteY69" fmla="*/ 2768958 h 4288665"/>
                <a:gd name="connsiteX70" fmla="*/ 90152 w 2910625"/>
                <a:gd name="connsiteY70" fmla="*/ 2730321 h 4288665"/>
                <a:gd name="connsiteX71" fmla="*/ 141668 w 2910625"/>
                <a:gd name="connsiteY71" fmla="*/ 2704564 h 4288665"/>
                <a:gd name="connsiteX72" fmla="*/ 180304 w 2910625"/>
                <a:gd name="connsiteY72" fmla="*/ 2678806 h 4288665"/>
                <a:gd name="connsiteX73" fmla="*/ 206062 w 2910625"/>
                <a:gd name="connsiteY73" fmla="*/ 2446986 h 4288665"/>
                <a:gd name="connsiteX74" fmla="*/ 218941 w 2910625"/>
                <a:gd name="connsiteY74" fmla="*/ 2318197 h 4288665"/>
                <a:gd name="connsiteX75" fmla="*/ 231820 w 2910625"/>
                <a:gd name="connsiteY75" fmla="*/ 2240924 h 4288665"/>
                <a:gd name="connsiteX76" fmla="*/ 257577 w 2910625"/>
                <a:gd name="connsiteY76" fmla="*/ 2163651 h 4288665"/>
                <a:gd name="connsiteX77" fmla="*/ 270456 w 2910625"/>
                <a:gd name="connsiteY77" fmla="*/ 1970468 h 4288665"/>
                <a:gd name="connsiteX78" fmla="*/ 218941 w 2910625"/>
                <a:gd name="connsiteY78" fmla="*/ 1545465 h 4288665"/>
                <a:gd name="connsiteX79" fmla="*/ 206062 w 2910625"/>
                <a:gd name="connsiteY79" fmla="*/ 1481071 h 4288665"/>
                <a:gd name="connsiteX80" fmla="*/ 128789 w 2910625"/>
                <a:gd name="connsiteY80" fmla="*/ 1352282 h 4288665"/>
                <a:gd name="connsiteX81" fmla="*/ 77273 w 2910625"/>
                <a:gd name="connsiteY81" fmla="*/ 1275009 h 4288665"/>
                <a:gd name="connsiteX82" fmla="*/ 51515 w 2910625"/>
                <a:gd name="connsiteY82" fmla="*/ 1081825 h 4288665"/>
                <a:gd name="connsiteX83" fmla="*/ 0 w 2910625"/>
                <a:gd name="connsiteY83" fmla="*/ 746975 h 4288665"/>
                <a:gd name="connsiteX84" fmla="*/ 51515 w 2910625"/>
                <a:gd name="connsiteY84" fmla="*/ 425003 h 4288665"/>
                <a:gd name="connsiteX85" fmla="*/ 296214 w 2910625"/>
                <a:gd name="connsiteY85" fmla="*/ 257578 h 4288665"/>
                <a:gd name="connsiteX86" fmla="*/ 553792 w 2910625"/>
                <a:gd name="connsiteY8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540913 w 2910625"/>
                <a:gd name="connsiteY57" fmla="*/ 3979572 h 4288665"/>
                <a:gd name="connsiteX58" fmla="*/ 450761 w 2910625"/>
                <a:gd name="connsiteY58" fmla="*/ 3863662 h 4288665"/>
                <a:gd name="connsiteX59" fmla="*/ 373487 w 2910625"/>
                <a:gd name="connsiteY59" fmla="*/ 3747752 h 4288665"/>
                <a:gd name="connsiteX60" fmla="*/ 296214 w 2910625"/>
                <a:gd name="connsiteY60" fmla="*/ 3644721 h 4288665"/>
                <a:gd name="connsiteX61" fmla="*/ 283335 w 2910625"/>
                <a:gd name="connsiteY61" fmla="*/ 3606085 h 4288665"/>
                <a:gd name="connsiteX62" fmla="*/ 244699 w 2910625"/>
                <a:gd name="connsiteY62" fmla="*/ 3554569 h 4288665"/>
                <a:gd name="connsiteX63" fmla="*/ 154546 w 2910625"/>
                <a:gd name="connsiteY63" fmla="*/ 3425780 h 4288665"/>
                <a:gd name="connsiteX64" fmla="*/ 77273 w 2910625"/>
                <a:gd name="connsiteY64" fmla="*/ 3271234 h 4288665"/>
                <a:gd name="connsiteX65" fmla="*/ 38637 w 2910625"/>
                <a:gd name="connsiteY65" fmla="*/ 3206840 h 4288665"/>
                <a:gd name="connsiteX66" fmla="*/ 0 w 2910625"/>
                <a:gd name="connsiteY66" fmla="*/ 3078051 h 4288665"/>
                <a:gd name="connsiteX67" fmla="*/ 38637 w 2910625"/>
                <a:gd name="connsiteY67" fmla="*/ 2807594 h 4288665"/>
                <a:gd name="connsiteX68" fmla="*/ 51515 w 2910625"/>
                <a:gd name="connsiteY68" fmla="*/ 2768958 h 4288665"/>
                <a:gd name="connsiteX69" fmla="*/ 90152 w 2910625"/>
                <a:gd name="connsiteY69" fmla="*/ 2730321 h 4288665"/>
                <a:gd name="connsiteX70" fmla="*/ 141668 w 2910625"/>
                <a:gd name="connsiteY70" fmla="*/ 2704564 h 4288665"/>
                <a:gd name="connsiteX71" fmla="*/ 180304 w 2910625"/>
                <a:gd name="connsiteY71" fmla="*/ 2678806 h 4288665"/>
                <a:gd name="connsiteX72" fmla="*/ 206062 w 2910625"/>
                <a:gd name="connsiteY72" fmla="*/ 2446986 h 4288665"/>
                <a:gd name="connsiteX73" fmla="*/ 218941 w 2910625"/>
                <a:gd name="connsiteY73" fmla="*/ 2318197 h 4288665"/>
                <a:gd name="connsiteX74" fmla="*/ 231820 w 2910625"/>
                <a:gd name="connsiteY74" fmla="*/ 2240924 h 4288665"/>
                <a:gd name="connsiteX75" fmla="*/ 257577 w 2910625"/>
                <a:gd name="connsiteY75" fmla="*/ 2163651 h 4288665"/>
                <a:gd name="connsiteX76" fmla="*/ 270456 w 2910625"/>
                <a:gd name="connsiteY76" fmla="*/ 1970468 h 4288665"/>
                <a:gd name="connsiteX77" fmla="*/ 218941 w 2910625"/>
                <a:gd name="connsiteY77" fmla="*/ 1545465 h 4288665"/>
                <a:gd name="connsiteX78" fmla="*/ 206062 w 2910625"/>
                <a:gd name="connsiteY78" fmla="*/ 1481071 h 4288665"/>
                <a:gd name="connsiteX79" fmla="*/ 128789 w 2910625"/>
                <a:gd name="connsiteY79" fmla="*/ 1352282 h 4288665"/>
                <a:gd name="connsiteX80" fmla="*/ 77273 w 2910625"/>
                <a:gd name="connsiteY80" fmla="*/ 1275009 h 4288665"/>
                <a:gd name="connsiteX81" fmla="*/ 51515 w 2910625"/>
                <a:gd name="connsiteY81" fmla="*/ 1081825 h 4288665"/>
                <a:gd name="connsiteX82" fmla="*/ 0 w 2910625"/>
                <a:gd name="connsiteY82" fmla="*/ 746975 h 4288665"/>
                <a:gd name="connsiteX83" fmla="*/ 51515 w 2910625"/>
                <a:gd name="connsiteY83" fmla="*/ 425003 h 4288665"/>
                <a:gd name="connsiteX84" fmla="*/ 296214 w 2910625"/>
                <a:gd name="connsiteY84" fmla="*/ 257578 h 4288665"/>
                <a:gd name="connsiteX85" fmla="*/ 553792 w 2910625"/>
                <a:gd name="connsiteY8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83335 w 2910625"/>
                <a:gd name="connsiteY60" fmla="*/ 3606085 h 4288665"/>
                <a:gd name="connsiteX61" fmla="*/ 244699 w 2910625"/>
                <a:gd name="connsiteY61" fmla="*/ 3554569 h 4288665"/>
                <a:gd name="connsiteX62" fmla="*/ 154546 w 2910625"/>
                <a:gd name="connsiteY62" fmla="*/ 3425780 h 4288665"/>
                <a:gd name="connsiteX63" fmla="*/ 77273 w 2910625"/>
                <a:gd name="connsiteY63" fmla="*/ 3271234 h 4288665"/>
                <a:gd name="connsiteX64" fmla="*/ 38637 w 2910625"/>
                <a:gd name="connsiteY64" fmla="*/ 3206840 h 4288665"/>
                <a:gd name="connsiteX65" fmla="*/ 0 w 2910625"/>
                <a:gd name="connsiteY65" fmla="*/ 3078051 h 4288665"/>
                <a:gd name="connsiteX66" fmla="*/ 38637 w 2910625"/>
                <a:gd name="connsiteY66" fmla="*/ 2807594 h 4288665"/>
                <a:gd name="connsiteX67" fmla="*/ 51515 w 2910625"/>
                <a:gd name="connsiteY67" fmla="*/ 2768958 h 4288665"/>
                <a:gd name="connsiteX68" fmla="*/ 90152 w 2910625"/>
                <a:gd name="connsiteY68" fmla="*/ 2730321 h 4288665"/>
                <a:gd name="connsiteX69" fmla="*/ 141668 w 2910625"/>
                <a:gd name="connsiteY69" fmla="*/ 2704564 h 4288665"/>
                <a:gd name="connsiteX70" fmla="*/ 180304 w 2910625"/>
                <a:gd name="connsiteY70" fmla="*/ 2678806 h 4288665"/>
                <a:gd name="connsiteX71" fmla="*/ 206062 w 2910625"/>
                <a:gd name="connsiteY71" fmla="*/ 2446986 h 4288665"/>
                <a:gd name="connsiteX72" fmla="*/ 218941 w 2910625"/>
                <a:gd name="connsiteY72" fmla="*/ 2318197 h 4288665"/>
                <a:gd name="connsiteX73" fmla="*/ 231820 w 2910625"/>
                <a:gd name="connsiteY73" fmla="*/ 2240924 h 4288665"/>
                <a:gd name="connsiteX74" fmla="*/ 257577 w 2910625"/>
                <a:gd name="connsiteY74" fmla="*/ 2163651 h 4288665"/>
                <a:gd name="connsiteX75" fmla="*/ 270456 w 2910625"/>
                <a:gd name="connsiteY75" fmla="*/ 1970468 h 4288665"/>
                <a:gd name="connsiteX76" fmla="*/ 218941 w 2910625"/>
                <a:gd name="connsiteY76" fmla="*/ 1545465 h 4288665"/>
                <a:gd name="connsiteX77" fmla="*/ 206062 w 2910625"/>
                <a:gd name="connsiteY77" fmla="*/ 1481071 h 4288665"/>
                <a:gd name="connsiteX78" fmla="*/ 128789 w 2910625"/>
                <a:gd name="connsiteY78" fmla="*/ 1352282 h 4288665"/>
                <a:gd name="connsiteX79" fmla="*/ 77273 w 2910625"/>
                <a:gd name="connsiteY79" fmla="*/ 1275009 h 4288665"/>
                <a:gd name="connsiteX80" fmla="*/ 51515 w 2910625"/>
                <a:gd name="connsiteY80" fmla="*/ 1081825 h 4288665"/>
                <a:gd name="connsiteX81" fmla="*/ 0 w 2910625"/>
                <a:gd name="connsiteY81" fmla="*/ 746975 h 4288665"/>
                <a:gd name="connsiteX82" fmla="*/ 51515 w 2910625"/>
                <a:gd name="connsiteY82" fmla="*/ 425003 h 4288665"/>
                <a:gd name="connsiteX83" fmla="*/ 296214 w 2910625"/>
                <a:gd name="connsiteY83" fmla="*/ 257578 h 4288665"/>
                <a:gd name="connsiteX84" fmla="*/ 553792 w 2910625"/>
                <a:gd name="connsiteY8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44699 w 2910625"/>
                <a:gd name="connsiteY60" fmla="*/ 3554569 h 4288665"/>
                <a:gd name="connsiteX61" fmla="*/ 154546 w 2910625"/>
                <a:gd name="connsiteY61" fmla="*/ 3425780 h 4288665"/>
                <a:gd name="connsiteX62" fmla="*/ 77273 w 2910625"/>
                <a:gd name="connsiteY62" fmla="*/ 3271234 h 4288665"/>
                <a:gd name="connsiteX63" fmla="*/ 38637 w 2910625"/>
                <a:gd name="connsiteY63" fmla="*/ 3206840 h 4288665"/>
                <a:gd name="connsiteX64" fmla="*/ 0 w 2910625"/>
                <a:gd name="connsiteY64" fmla="*/ 3078051 h 4288665"/>
                <a:gd name="connsiteX65" fmla="*/ 38637 w 2910625"/>
                <a:gd name="connsiteY65" fmla="*/ 2807594 h 4288665"/>
                <a:gd name="connsiteX66" fmla="*/ 51515 w 2910625"/>
                <a:gd name="connsiteY66" fmla="*/ 2768958 h 4288665"/>
                <a:gd name="connsiteX67" fmla="*/ 90152 w 2910625"/>
                <a:gd name="connsiteY67" fmla="*/ 2730321 h 4288665"/>
                <a:gd name="connsiteX68" fmla="*/ 141668 w 2910625"/>
                <a:gd name="connsiteY68" fmla="*/ 2704564 h 4288665"/>
                <a:gd name="connsiteX69" fmla="*/ 180304 w 2910625"/>
                <a:gd name="connsiteY69" fmla="*/ 2678806 h 4288665"/>
                <a:gd name="connsiteX70" fmla="*/ 206062 w 2910625"/>
                <a:gd name="connsiteY70" fmla="*/ 2446986 h 4288665"/>
                <a:gd name="connsiteX71" fmla="*/ 218941 w 2910625"/>
                <a:gd name="connsiteY71" fmla="*/ 2318197 h 4288665"/>
                <a:gd name="connsiteX72" fmla="*/ 231820 w 2910625"/>
                <a:gd name="connsiteY72" fmla="*/ 2240924 h 4288665"/>
                <a:gd name="connsiteX73" fmla="*/ 257577 w 2910625"/>
                <a:gd name="connsiteY73" fmla="*/ 2163651 h 4288665"/>
                <a:gd name="connsiteX74" fmla="*/ 270456 w 2910625"/>
                <a:gd name="connsiteY74" fmla="*/ 1970468 h 4288665"/>
                <a:gd name="connsiteX75" fmla="*/ 218941 w 2910625"/>
                <a:gd name="connsiteY75" fmla="*/ 1545465 h 4288665"/>
                <a:gd name="connsiteX76" fmla="*/ 206062 w 2910625"/>
                <a:gd name="connsiteY76" fmla="*/ 1481071 h 4288665"/>
                <a:gd name="connsiteX77" fmla="*/ 128789 w 2910625"/>
                <a:gd name="connsiteY77" fmla="*/ 1352282 h 4288665"/>
                <a:gd name="connsiteX78" fmla="*/ 77273 w 2910625"/>
                <a:gd name="connsiteY78" fmla="*/ 1275009 h 4288665"/>
                <a:gd name="connsiteX79" fmla="*/ 51515 w 2910625"/>
                <a:gd name="connsiteY79" fmla="*/ 1081825 h 4288665"/>
                <a:gd name="connsiteX80" fmla="*/ 0 w 2910625"/>
                <a:gd name="connsiteY80" fmla="*/ 746975 h 4288665"/>
                <a:gd name="connsiteX81" fmla="*/ 51515 w 2910625"/>
                <a:gd name="connsiteY81" fmla="*/ 425003 h 4288665"/>
                <a:gd name="connsiteX82" fmla="*/ 296214 w 2910625"/>
                <a:gd name="connsiteY82" fmla="*/ 257578 h 4288665"/>
                <a:gd name="connsiteX83" fmla="*/ 553792 w 2910625"/>
                <a:gd name="connsiteY8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38637 w 2910625"/>
                <a:gd name="connsiteY62" fmla="*/ 3206840 h 4288665"/>
                <a:gd name="connsiteX63" fmla="*/ 0 w 2910625"/>
                <a:gd name="connsiteY63" fmla="*/ 3078051 h 4288665"/>
                <a:gd name="connsiteX64" fmla="*/ 38637 w 2910625"/>
                <a:gd name="connsiteY64" fmla="*/ 2807594 h 4288665"/>
                <a:gd name="connsiteX65" fmla="*/ 51515 w 2910625"/>
                <a:gd name="connsiteY65" fmla="*/ 2768958 h 4288665"/>
                <a:gd name="connsiteX66" fmla="*/ 90152 w 2910625"/>
                <a:gd name="connsiteY66" fmla="*/ 2730321 h 4288665"/>
                <a:gd name="connsiteX67" fmla="*/ 141668 w 2910625"/>
                <a:gd name="connsiteY67" fmla="*/ 2704564 h 4288665"/>
                <a:gd name="connsiteX68" fmla="*/ 180304 w 2910625"/>
                <a:gd name="connsiteY68" fmla="*/ 2678806 h 4288665"/>
                <a:gd name="connsiteX69" fmla="*/ 206062 w 2910625"/>
                <a:gd name="connsiteY69" fmla="*/ 2446986 h 4288665"/>
                <a:gd name="connsiteX70" fmla="*/ 218941 w 2910625"/>
                <a:gd name="connsiteY70" fmla="*/ 2318197 h 4288665"/>
                <a:gd name="connsiteX71" fmla="*/ 231820 w 2910625"/>
                <a:gd name="connsiteY71" fmla="*/ 2240924 h 4288665"/>
                <a:gd name="connsiteX72" fmla="*/ 257577 w 2910625"/>
                <a:gd name="connsiteY72" fmla="*/ 2163651 h 4288665"/>
                <a:gd name="connsiteX73" fmla="*/ 270456 w 2910625"/>
                <a:gd name="connsiteY73" fmla="*/ 1970468 h 4288665"/>
                <a:gd name="connsiteX74" fmla="*/ 218941 w 2910625"/>
                <a:gd name="connsiteY74" fmla="*/ 1545465 h 4288665"/>
                <a:gd name="connsiteX75" fmla="*/ 206062 w 2910625"/>
                <a:gd name="connsiteY75" fmla="*/ 1481071 h 4288665"/>
                <a:gd name="connsiteX76" fmla="*/ 128789 w 2910625"/>
                <a:gd name="connsiteY76" fmla="*/ 1352282 h 4288665"/>
                <a:gd name="connsiteX77" fmla="*/ 77273 w 2910625"/>
                <a:gd name="connsiteY77" fmla="*/ 1275009 h 4288665"/>
                <a:gd name="connsiteX78" fmla="*/ 51515 w 2910625"/>
                <a:gd name="connsiteY78" fmla="*/ 1081825 h 4288665"/>
                <a:gd name="connsiteX79" fmla="*/ 0 w 2910625"/>
                <a:gd name="connsiteY79" fmla="*/ 746975 h 4288665"/>
                <a:gd name="connsiteX80" fmla="*/ 51515 w 2910625"/>
                <a:gd name="connsiteY80" fmla="*/ 425003 h 4288665"/>
                <a:gd name="connsiteX81" fmla="*/ 296214 w 2910625"/>
                <a:gd name="connsiteY81" fmla="*/ 257578 h 4288665"/>
                <a:gd name="connsiteX82" fmla="*/ 553792 w 2910625"/>
                <a:gd name="connsiteY8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90152 w 2910625"/>
                <a:gd name="connsiteY65" fmla="*/ 2730321 h 4288665"/>
                <a:gd name="connsiteX66" fmla="*/ 141668 w 2910625"/>
                <a:gd name="connsiteY66" fmla="*/ 2704564 h 4288665"/>
                <a:gd name="connsiteX67" fmla="*/ 180304 w 2910625"/>
                <a:gd name="connsiteY67" fmla="*/ 2678806 h 4288665"/>
                <a:gd name="connsiteX68" fmla="*/ 206062 w 2910625"/>
                <a:gd name="connsiteY68" fmla="*/ 2446986 h 4288665"/>
                <a:gd name="connsiteX69" fmla="*/ 218941 w 2910625"/>
                <a:gd name="connsiteY69" fmla="*/ 2318197 h 4288665"/>
                <a:gd name="connsiteX70" fmla="*/ 231820 w 2910625"/>
                <a:gd name="connsiteY70" fmla="*/ 2240924 h 4288665"/>
                <a:gd name="connsiteX71" fmla="*/ 257577 w 2910625"/>
                <a:gd name="connsiteY71" fmla="*/ 2163651 h 4288665"/>
                <a:gd name="connsiteX72" fmla="*/ 270456 w 2910625"/>
                <a:gd name="connsiteY72" fmla="*/ 1970468 h 4288665"/>
                <a:gd name="connsiteX73" fmla="*/ 218941 w 2910625"/>
                <a:gd name="connsiteY73" fmla="*/ 1545465 h 4288665"/>
                <a:gd name="connsiteX74" fmla="*/ 206062 w 2910625"/>
                <a:gd name="connsiteY74" fmla="*/ 1481071 h 4288665"/>
                <a:gd name="connsiteX75" fmla="*/ 128789 w 2910625"/>
                <a:gd name="connsiteY75" fmla="*/ 1352282 h 4288665"/>
                <a:gd name="connsiteX76" fmla="*/ 77273 w 2910625"/>
                <a:gd name="connsiteY76" fmla="*/ 1275009 h 4288665"/>
                <a:gd name="connsiteX77" fmla="*/ 51515 w 2910625"/>
                <a:gd name="connsiteY77" fmla="*/ 1081825 h 4288665"/>
                <a:gd name="connsiteX78" fmla="*/ 0 w 2910625"/>
                <a:gd name="connsiteY78" fmla="*/ 746975 h 4288665"/>
                <a:gd name="connsiteX79" fmla="*/ 51515 w 2910625"/>
                <a:gd name="connsiteY79" fmla="*/ 425003 h 4288665"/>
                <a:gd name="connsiteX80" fmla="*/ 296214 w 2910625"/>
                <a:gd name="connsiteY80" fmla="*/ 257578 h 4288665"/>
                <a:gd name="connsiteX81" fmla="*/ 553792 w 2910625"/>
                <a:gd name="connsiteY8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180304 w 2910625"/>
                <a:gd name="connsiteY66" fmla="*/ 2678806 h 4288665"/>
                <a:gd name="connsiteX67" fmla="*/ 206062 w 2910625"/>
                <a:gd name="connsiteY67" fmla="*/ 2446986 h 4288665"/>
                <a:gd name="connsiteX68" fmla="*/ 218941 w 2910625"/>
                <a:gd name="connsiteY68" fmla="*/ 2318197 h 4288665"/>
                <a:gd name="connsiteX69" fmla="*/ 231820 w 2910625"/>
                <a:gd name="connsiteY69" fmla="*/ 2240924 h 4288665"/>
                <a:gd name="connsiteX70" fmla="*/ 257577 w 2910625"/>
                <a:gd name="connsiteY70" fmla="*/ 2163651 h 4288665"/>
                <a:gd name="connsiteX71" fmla="*/ 270456 w 2910625"/>
                <a:gd name="connsiteY71" fmla="*/ 1970468 h 4288665"/>
                <a:gd name="connsiteX72" fmla="*/ 218941 w 2910625"/>
                <a:gd name="connsiteY72" fmla="*/ 1545465 h 4288665"/>
                <a:gd name="connsiteX73" fmla="*/ 206062 w 2910625"/>
                <a:gd name="connsiteY73" fmla="*/ 1481071 h 4288665"/>
                <a:gd name="connsiteX74" fmla="*/ 128789 w 2910625"/>
                <a:gd name="connsiteY74" fmla="*/ 1352282 h 4288665"/>
                <a:gd name="connsiteX75" fmla="*/ 77273 w 2910625"/>
                <a:gd name="connsiteY75" fmla="*/ 1275009 h 4288665"/>
                <a:gd name="connsiteX76" fmla="*/ 51515 w 2910625"/>
                <a:gd name="connsiteY76" fmla="*/ 1081825 h 4288665"/>
                <a:gd name="connsiteX77" fmla="*/ 0 w 2910625"/>
                <a:gd name="connsiteY77" fmla="*/ 746975 h 4288665"/>
                <a:gd name="connsiteX78" fmla="*/ 51515 w 2910625"/>
                <a:gd name="connsiteY78" fmla="*/ 425003 h 4288665"/>
                <a:gd name="connsiteX79" fmla="*/ 296214 w 2910625"/>
                <a:gd name="connsiteY79" fmla="*/ 257578 h 4288665"/>
                <a:gd name="connsiteX80" fmla="*/ 553792 w 2910625"/>
                <a:gd name="connsiteY8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206062 w 2910625"/>
                <a:gd name="connsiteY66" fmla="*/ 2446986 h 4288665"/>
                <a:gd name="connsiteX67" fmla="*/ 218941 w 2910625"/>
                <a:gd name="connsiteY67" fmla="*/ 2318197 h 4288665"/>
                <a:gd name="connsiteX68" fmla="*/ 231820 w 2910625"/>
                <a:gd name="connsiteY68" fmla="*/ 2240924 h 4288665"/>
                <a:gd name="connsiteX69" fmla="*/ 257577 w 2910625"/>
                <a:gd name="connsiteY69" fmla="*/ 2163651 h 4288665"/>
                <a:gd name="connsiteX70" fmla="*/ 270456 w 2910625"/>
                <a:gd name="connsiteY70" fmla="*/ 1970468 h 4288665"/>
                <a:gd name="connsiteX71" fmla="*/ 218941 w 2910625"/>
                <a:gd name="connsiteY71" fmla="*/ 1545465 h 4288665"/>
                <a:gd name="connsiteX72" fmla="*/ 206062 w 2910625"/>
                <a:gd name="connsiteY72" fmla="*/ 1481071 h 4288665"/>
                <a:gd name="connsiteX73" fmla="*/ 128789 w 2910625"/>
                <a:gd name="connsiteY73" fmla="*/ 1352282 h 4288665"/>
                <a:gd name="connsiteX74" fmla="*/ 77273 w 2910625"/>
                <a:gd name="connsiteY74" fmla="*/ 1275009 h 4288665"/>
                <a:gd name="connsiteX75" fmla="*/ 51515 w 2910625"/>
                <a:gd name="connsiteY75" fmla="*/ 1081825 h 4288665"/>
                <a:gd name="connsiteX76" fmla="*/ 0 w 2910625"/>
                <a:gd name="connsiteY76" fmla="*/ 746975 h 4288665"/>
                <a:gd name="connsiteX77" fmla="*/ 51515 w 2910625"/>
                <a:gd name="connsiteY77" fmla="*/ 425003 h 4288665"/>
                <a:gd name="connsiteX78" fmla="*/ 296214 w 2910625"/>
                <a:gd name="connsiteY78" fmla="*/ 257578 h 4288665"/>
                <a:gd name="connsiteX79" fmla="*/ 553792 w 2910625"/>
                <a:gd name="connsiteY7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06062 w 2910625"/>
                <a:gd name="connsiteY65" fmla="*/ 2446986 h 4288665"/>
                <a:gd name="connsiteX66" fmla="*/ 218941 w 2910625"/>
                <a:gd name="connsiteY66" fmla="*/ 2318197 h 4288665"/>
                <a:gd name="connsiteX67" fmla="*/ 231820 w 2910625"/>
                <a:gd name="connsiteY67" fmla="*/ 2240924 h 4288665"/>
                <a:gd name="connsiteX68" fmla="*/ 257577 w 2910625"/>
                <a:gd name="connsiteY68" fmla="*/ 2163651 h 4288665"/>
                <a:gd name="connsiteX69" fmla="*/ 270456 w 2910625"/>
                <a:gd name="connsiteY69" fmla="*/ 1970468 h 4288665"/>
                <a:gd name="connsiteX70" fmla="*/ 218941 w 2910625"/>
                <a:gd name="connsiteY70" fmla="*/ 1545465 h 4288665"/>
                <a:gd name="connsiteX71" fmla="*/ 206062 w 2910625"/>
                <a:gd name="connsiteY71" fmla="*/ 1481071 h 4288665"/>
                <a:gd name="connsiteX72" fmla="*/ 128789 w 2910625"/>
                <a:gd name="connsiteY72" fmla="*/ 1352282 h 4288665"/>
                <a:gd name="connsiteX73" fmla="*/ 77273 w 2910625"/>
                <a:gd name="connsiteY73" fmla="*/ 1275009 h 4288665"/>
                <a:gd name="connsiteX74" fmla="*/ 51515 w 2910625"/>
                <a:gd name="connsiteY74" fmla="*/ 1081825 h 4288665"/>
                <a:gd name="connsiteX75" fmla="*/ 0 w 2910625"/>
                <a:gd name="connsiteY75" fmla="*/ 746975 h 4288665"/>
                <a:gd name="connsiteX76" fmla="*/ 51515 w 2910625"/>
                <a:gd name="connsiteY76" fmla="*/ 425003 h 4288665"/>
                <a:gd name="connsiteX77" fmla="*/ 296214 w 2910625"/>
                <a:gd name="connsiteY77" fmla="*/ 257578 h 4288665"/>
                <a:gd name="connsiteX78" fmla="*/ 553792 w 2910625"/>
                <a:gd name="connsiteY7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31820 w 2910625"/>
                <a:gd name="connsiteY66" fmla="*/ 2240924 h 4288665"/>
                <a:gd name="connsiteX67" fmla="*/ 257577 w 2910625"/>
                <a:gd name="connsiteY67" fmla="*/ 2163651 h 4288665"/>
                <a:gd name="connsiteX68" fmla="*/ 270456 w 2910625"/>
                <a:gd name="connsiteY68" fmla="*/ 1970468 h 4288665"/>
                <a:gd name="connsiteX69" fmla="*/ 218941 w 2910625"/>
                <a:gd name="connsiteY69" fmla="*/ 1545465 h 4288665"/>
                <a:gd name="connsiteX70" fmla="*/ 206062 w 2910625"/>
                <a:gd name="connsiteY70" fmla="*/ 1481071 h 4288665"/>
                <a:gd name="connsiteX71" fmla="*/ 128789 w 2910625"/>
                <a:gd name="connsiteY71" fmla="*/ 1352282 h 4288665"/>
                <a:gd name="connsiteX72" fmla="*/ 77273 w 2910625"/>
                <a:gd name="connsiteY72" fmla="*/ 1275009 h 4288665"/>
                <a:gd name="connsiteX73" fmla="*/ 51515 w 2910625"/>
                <a:gd name="connsiteY73" fmla="*/ 1081825 h 4288665"/>
                <a:gd name="connsiteX74" fmla="*/ 0 w 2910625"/>
                <a:gd name="connsiteY74" fmla="*/ 746975 h 4288665"/>
                <a:gd name="connsiteX75" fmla="*/ 51515 w 2910625"/>
                <a:gd name="connsiteY75" fmla="*/ 425003 h 4288665"/>
                <a:gd name="connsiteX76" fmla="*/ 296214 w 2910625"/>
                <a:gd name="connsiteY76" fmla="*/ 257578 h 4288665"/>
                <a:gd name="connsiteX77" fmla="*/ 553792 w 2910625"/>
                <a:gd name="connsiteY7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206062 w 2910625"/>
                <a:gd name="connsiteY69" fmla="*/ 1481071 h 4288665"/>
                <a:gd name="connsiteX70" fmla="*/ 128789 w 2910625"/>
                <a:gd name="connsiteY70" fmla="*/ 1352282 h 4288665"/>
                <a:gd name="connsiteX71" fmla="*/ 77273 w 2910625"/>
                <a:gd name="connsiteY71" fmla="*/ 1275009 h 4288665"/>
                <a:gd name="connsiteX72" fmla="*/ 51515 w 2910625"/>
                <a:gd name="connsiteY72" fmla="*/ 1081825 h 4288665"/>
                <a:gd name="connsiteX73" fmla="*/ 0 w 2910625"/>
                <a:gd name="connsiteY73" fmla="*/ 746975 h 4288665"/>
                <a:gd name="connsiteX74" fmla="*/ 51515 w 2910625"/>
                <a:gd name="connsiteY74" fmla="*/ 425003 h 4288665"/>
                <a:gd name="connsiteX75" fmla="*/ 296214 w 2910625"/>
                <a:gd name="connsiteY75" fmla="*/ 257578 h 4288665"/>
                <a:gd name="connsiteX76" fmla="*/ 553792 w 2910625"/>
                <a:gd name="connsiteY7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77273 w 2910625"/>
                <a:gd name="connsiteY70" fmla="*/ 1275009 h 4288665"/>
                <a:gd name="connsiteX71" fmla="*/ 51515 w 2910625"/>
                <a:gd name="connsiteY71" fmla="*/ 1081825 h 4288665"/>
                <a:gd name="connsiteX72" fmla="*/ 0 w 2910625"/>
                <a:gd name="connsiteY72" fmla="*/ 746975 h 4288665"/>
                <a:gd name="connsiteX73" fmla="*/ 51515 w 2910625"/>
                <a:gd name="connsiteY73" fmla="*/ 425003 h 4288665"/>
                <a:gd name="connsiteX74" fmla="*/ 296214 w 2910625"/>
                <a:gd name="connsiteY74" fmla="*/ 257578 h 4288665"/>
                <a:gd name="connsiteX75" fmla="*/ 553792 w 2910625"/>
                <a:gd name="connsiteY7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51515 w 2910625"/>
                <a:gd name="connsiteY70" fmla="*/ 1081825 h 4288665"/>
                <a:gd name="connsiteX71" fmla="*/ 0 w 2910625"/>
                <a:gd name="connsiteY71" fmla="*/ 746975 h 4288665"/>
                <a:gd name="connsiteX72" fmla="*/ 51515 w 2910625"/>
                <a:gd name="connsiteY72" fmla="*/ 425003 h 4288665"/>
                <a:gd name="connsiteX73" fmla="*/ 296214 w 2910625"/>
                <a:gd name="connsiteY73" fmla="*/ 257578 h 4288665"/>
                <a:gd name="connsiteX74" fmla="*/ 553792 w 2910625"/>
                <a:gd name="connsiteY7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0 w 2910625"/>
                <a:gd name="connsiteY61" fmla="*/ 3078051 h 4288665"/>
                <a:gd name="connsiteX62" fmla="*/ 38637 w 2910625"/>
                <a:gd name="connsiteY62" fmla="*/ 2807594 h 4288665"/>
                <a:gd name="connsiteX63" fmla="*/ 141668 w 2910625"/>
                <a:gd name="connsiteY63" fmla="*/ 2704564 h 4288665"/>
                <a:gd name="connsiteX64" fmla="*/ 218941 w 2910625"/>
                <a:gd name="connsiteY64" fmla="*/ 2318197 h 4288665"/>
                <a:gd name="connsiteX65" fmla="*/ 257577 w 2910625"/>
                <a:gd name="connsiteY65" fmla="*/ 2163651 h 4288665"/>
                <a:gd name="connsiteX66" fmla="*/ 270456 w 2910625"/>
                <a:gd name="connsiteY66" fmla="*/ 1970468 h 4288665"/>
                <a:gd name="connsiteX67" fmla="*/ 218941 w 2910625"/>
                <a:gd name="connsiteY67" fmla="*/ 1545465 h 4288665"/>
                <a:gd name="connsiteX68" fmla="*/ 128789 w 2910625"/>
                <a:gd name="connsiteY68" fmla="*/ 1352282 h 4288665"/>
                <a:gd name="connsiteX69" fmla="*/ 51515 w 2910625"/>
                <a:gd name="connsiteY69" fmla="*/ 1081825 h 4288665"/>
                <a:gd name="connsiteX70" fmla="*/ 0 w 2910625"/>
                <a:gd name="connsiteY70" fmla="*/ 746975 h 4288665"/>
                <a:gd name="connsiteX71" fmla="*/ 51515 w 2910625"/>
                <a:gd name="connsiteY71" fmla="*/ 425003 h 4288665"/>
                <a:gd name="connsiteX72" fmla="*/ 296214 w 2910625"/>
                <a:gd name="connsiteY72" fmla="*/ 257578 h 4288665"/>
                <a:gd name="connsiteX73" fmla="*/ 553792 w 2910625"/>
                <a:gd name="connsiteY7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738648 w 2910625"/>
                <a:gd name="connsiteY47" fmla="*/ 4185634 h 4288665"/>
                <a:gd name="connsiteX48" fmla="*/ 1635617 w 2910625"/>
                <a:gd name="connsiteY48" fmla="*/ 4211392 h 4288665"/>
                <a:gd name="connsiteX49" fmla="*/ 1532586 w 2910625"/>
                <a:gd name="connsiteY49" fmla="*/ 4250028 h 4288665"/>
                <a:gd name="connsiteX50" fmla="*/ 1468192 w 2910625"/>
                <a:gd name="connsiteY50" fmla="*/ 4262907 h 4288665"/>
                <a:gd name="connsiteX51" fmla="*/ 1429555 w 2910625"/>
                <a:gd name="connsiteY51" fmla="*/ 4275786 h 4288665"/>
                <a:gd name="connsiteX52" fmla="*/ 1249251 w 2910625"/>
                <a:gd name="connsiteY52" fmla="*/ 4288665 h 4288665"/>
                <a:gd name="connsiteX53" fmla="*/ 1004552 w 2910625"/>
                <a:gd name="connsiteY53" fmla="*/ 4275786 h 4288665"/>
                <a:gd name="connsiteX54" fmla="*/ 862884 w 2910625"/>
                <a:gd name="connsiteY54" fmla="*/ 4211392 h 4288665"/>
                <a:gd name="connsiteX55" fmla="*/ 708338 w 2910625"/>
                <a:gd name="connsiteY55" fmla="*/ 4121240 h 4288665"/>
                <a:gd name="connsiteX56" fmla="*/ 450761 w 2910625"/>
                <a:gd name="connsiteY56" fmla="*/ 3863662 h 4288665"/>
                <a:gd name="connsiteX57" fmla="*/ 373487 w 2910625"/>
                <a:gd name="connsiteY57" fmla="*/ 3747752 h 4288665"/>
                <a:gd name="connsiteX58" fmla="*/ 296214 w 2910625"/>
                <a:gd name="connsiteY58" fmla="*/ 3644721 h 4288665"/>
                <a:gd name="connsiteX59" fmla="*/ 154546 w 2910625"/>
                <a:gd name="connsiteY59" fmla="*/ 3425780 h 4288665"/>
                <a:gd name="connsiteX60" fmla="*/ 0 w 2910625"/>
                <a:gd name="connsiteY60" fmla="*/ 3078051 h 4288665"/>
                <a:gd name="connsiteX61" fmla="*/ 38637 w 2910625"/>
                <a:gd name="connsiteY61" fmla="*/ 2807594 h 4288665"/>
                <a:gd name="connsiteX62" fmla="*/ 141668 w 2910625"/>
                <a:gd name="connsiteY62" fmla="*/ 2704564 h 4288665"/>
                <a:gd name="connsiteX63" fmla="*/ 218941 w 2910625"/>
                <a:gd name="connsiteY63" fmla="*/ 2318197 h 4288665"/>
                <a:gd name="connsiteX64" fmla="*/ 257577 w 2910625"/>
                <a:gd name="connsiteY64" fmla="*/ 2163651 h 4288665"/>
                <a:gd name="connsiteX65" fmla="*/ 270456 w 2910625"/>
                <a:gd name="connsiteY65" fmla="*/ 1970468 h 4288665"/>
                <a:gd name="connsiteX66" fmla="*/ 218941 w 2910625"/>
                <a:gd name="connsiteY66" fmla="*/ 1545465 h 4288665"/>
                <a:gd name="connsiteX67" fmla="*/ 128789 w 2910625"/>
                <a:gd name="connsiteY67" fmla="*/ 1352282 h 4288665"/>
                <a:gd name="connsiteX68" fmla="*/ 51515 w 2910625"/>
                <a:gd name="connsiteY68" fmla="*/ 1081825 h 4288665"/>
                <a:gd name="connsiteX69" fmla="*/ 0 w 2910625"/>
                <a:gd name="connsiteY69" fmla="*/ 746975 h 4288665"/>
                <a:gd name="connsiteX70" fmla="*/ 51515 w 2910625"/>
                <a:gd name="connsiteY70" fmla="*/ 425003 h 4288665"/>
                <a:gd name="connsiteX71" fmla="*/ 296214 w 2910625"/>
                <a:gd name="connsiteY71" fmla="*/ 257578 h 4288665"/>
                <a:gd name="connsiteX72" fmla="*/ 553792 w 2910625"/>
                <a:gd name="connsiteY7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09104 w 2910625"/>
                <a:gd name="connsiteY44" fmla="*/ 3953814 h 4288665"/>
                <a:gd name="connsiteX45" fmla="*/ 1918952 w 2910625"/>
                <a:gd name="connsiteY45" fmla="*/ 4043966 h 4288665"/>
                <a:gd name="connsiteX46" fmla="*/ 1738648 w 2910625"/>
                <a:gd name="connsiteY46" fmla="*/ 4185634 h 4288665"/>
                <a:gd name="connsiteX47" fmla="*/ 1635617 w 2910625"/>
                <a:gd name="connsiteY47" fmla="*/ 4211392 h 4288665"/>
                <a:gd name="connsiteX48" fmla="*/ 1532586 w 2910625"/>
                <a:gd name="connsiteY48" fmla="*/ 4250028 h 4288665"/>
                <a:gd name="connsiteX49" fmla="*/ 1468192 w 2910625"/>
                <a:gd name="connsiteY49" fmla="*/ 4262907 h 4288665"/>
                <a:gd name="connsiteX50" fmla="*/ 1429555 w 2910625"/>
                <a:gd name="connsiteY50" fmla="*/ 4275786 h 4288665"/>
                <a:gd name="connsiteX51" fmla="*/ 1249251 w 2910625"/>
                <a:gd name="connsiteY51" fmla="*/ 4288665 h 4288665"/>
                <a:gd name="connsiteX52" fmla="*/ 1004552 w 2910625"/>
                <a:gd name="connsiteY52" fmla="*/ 4275786 h 4288665"/>
                <a:gd name="connsiteX53" fmla="*/ 862884 w 2910625"/>
                <a:gd name="connsiteY53" fmla="*/ 4211392 h 4288665"/>
                <a:gd name="connsiteX54" fmla="*/ 708338 w 2910625"/>
                <a:gd name="connsiteY54" fmla="*/ 4121240 h 4288665"/>
                <a:gd name="connsiteX55" fmla="*/ 450761 w 2910625"/>
                <a:gd name="connsiteY55" fmla="*/ 3863662 h 4288665"/>
                <a:gd name="connsiteX56" fmla="*/ 373487 w 2910625"/>
                <a:gd name="connsiteY56" fmla="*/ 3747752 h 4288665"/>
                <a:gd name="connsiteX57" fmla="*/ 296214 w 2910625"/>
                <a:gd name="connsiteY57" fmla="*/ 3644721 h 4288665"/>
                <a:gd name="connsiteX58" fmla="*/ 154546 w 2910625"/>
                <a:gd name="connsiteY58" fmla="*/ 3425780 h 4288665"/>
                <a:gd name="connsiteX59" fmla="*/ 0 w 2910625"/>
                <a:gd name="connsiteY59" fmla="*/ 3078051 h 4288665"/>
                <a:gd name="connsiteX60" fmla="*/ 38637 w 2910625"/>
                <a:gd name="connsiteY60" fmla="*/ 2807594 h 4288665"/>
                <a:gd name="connsiteX61" fmla="*/ 141668 w 2910625"/>
                <a:gd name="connsiteY61" fmla="*/ 2704564 h 4288665"/>
                <a:gd name="connsiteX62" fmla="*/ 218941 w 2910625"/>
                <a:gd name="connsiteY62" fmla="*/ 2318197 h 4288665"/>
                <a:gd name="connsiteX63" fmla="*/ 257577 w 2910625"/>
                <a:gd name="connsiteY63" fmla="*/ 2163651 h 4288665"/>
                <a:gd name="connsiteX64" fmla="*/ 270456 w 2910625"/>
                <a:gd name="connsiteY64" fmla="*/ 1970468 h 4288665"/>
                <a:gd name="connsiteX65" fmla="*/ 218941 w 2910625"/>
                <a:gd name="connsiteY65" fmla="*/ 1545465 h 4288665"/>
                <a:gd name="connsiteX66" fmla="*/ 128789 w 2910625"/>
                <a:gd name="connsiteY66" fmla="*/ 1352282 h 4288665"/>
                <a:gd name="connsiteX67" fmla="*/ 51515 w 2910625"/>
                <a:gd name="connsiteY67" fmla="*/ 1081825 h 4288665"/>
                <a:gd name="connsiteX68" fmla="*/ 0 w 2910625"/>
                <a:gd name="connsiteY68" fmla="*/ 746975 h 4288665"/>
                <a:gd name="connsiteX69" fmla="*/ 51515 w 2910625"/>
                <a:gd name="connsiteY69" fmla="*/ 425003 h 4288665"/>
                <a:gd name="connsiteX70" fmla="*/ 296214 w 2910625"/>
                <a:gd name="connsiteY70" fmla="*/ 257578 h 4288665"/>
                <a:gd name="connsiteX71" fmla="*/ 553792 w 2910625"/>
                <a:gd name="connsiteY7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09104 w 2910625"/>
                <a:gd name="connsiteY43" fmla="*/ 3953814 h 4288665"/>
                <a:gd name="connsiteX44" fmla="*/ 1918952 w 2910625"/>
                <a:gd name="connsiteY44" fmla="*/ 4043966 h 4288665"/>
                <a:gd name="connsiteX45" fmla="*/ 1738648 w 2910625"/>
                <a:gd name="connsiteY45" fmla="*/ 4185634 h 4288665"/>
                <a:gd name="connsiteX46" fmla="*/ 1635617 w 2910625"/>
                <a:gd name="connsiteY46" fmla="*/ 4211392 h 4288665"/>
                <a:gd name="connsiteX47" fmla="*/ 1532586 w 2910625"/>
                <a:gd name="connsiteY47" fmla="*/ 4250028 h 4288665"/>
                <a:gd name="connsiteX48" fmla="*/ 1468192 w 2910625"/>
                <a:gd name="connsiteY48" fmla="*/ 4262907 h 4288665"/>
                <a:gd name="connsiteX49" fmla="*/ 1429555 w 2910625"/>
                <a:gd name="connsiteY49" fmla="*/ 4275786 h 4288665"/>
                <a:gd name="connsiteX50" fmla="*/ 1249251 w 2910625"/>
                <a:gd name="connsiteY50" fmla="*/ 4288665 h 4288665"/>
                <a:gd name="connsiteX51" fmla="*/ 1004552 w 2910625"/>
                <a:gd name="connsiteY51" fmla="*/ 4275786 h 4288665"/>
                <a:gd name="connsiteX52" fmla="*/ 862884 w 2910625"/>
                <a:gd name="connsiteY52" fmla="*/ 4211392 h 4288665"/>
                <a:gd name="connsiteX53" fmla="*/ 708338 w 2910625"/>
                <a:gd name="connsiteY53" fmla="*/ 4121240 h 4288665"/>
                <a:gd name="connsiteX54" fmla="*/ 450761 w 2910625"/>
                <a:gd name="connsiteY54" fmla="*/ 3863662 h 4288665"/>
                <a:gd name="connsiteX55" fmla="*/ 373487 w 2910625"/>
                <a:gd name="connsiteY55" fmla="*/ 3747752 h 4288665"/>
                <a:gd name="connsiteX56" fmla="*/ 296214 w 2910625"/>
                <a:gd name="connsiteY56" fmla="*/ 3644721 h 4288665"/>
                <a:gd name="connsiteX57" fmla="*/ 154546 w 2910625"/>
                <a:gd name="connsiteY57" fmla="*/ 3425780 h 4288665"/>
                <a:gd name="connsiteX58" fmla="*/ 0 w 2910625"/>
                <a:gd name="connsiteY58" fmla="*/ 3078051 h 4288665"/>
                <a:gd name="connsiteX59" fmla="*/ 38637 w 2910625"/>
                <a:gd name="connsiteY59" fmla="*/ 2807594 h 4288665"/>
                <a:gd name="connsiteX60" fmla="*/ 141668 w 2910625"/>
                <a:gd name="connsiteY60" fmla="*/ 2704564 h 4288665"/>
                <a:gd name="connsiteX61" fmla="*/ 218941 w 2910625"/>
                <a:gd name="connsiteY61" fmla="*/ 2318197 h 4288665"/>
                <a:gd name="connsiteX62" fmla="*/ 257577 w 2910625"/>
                <a:gd name="connsiteY62" fmla="*/ 2163651 h 4288665"/>
                <a:gd name="connsiteX63" fmla="*/ 270456 w 2910625"/>
                <a:gd name="connsiteY63" fmla="*/ 1970468 h 4288665"/>
                <a:gd name="connsiteX64" fmla="*/ 218941 w 2910625"/>
                <a:gd name="connsiteY64" fmla="*/ 1545465 h 4288665"/>
                <a:gd name="connsiteX65" fmla="*/ 128789 w 2910625"/>
                <a:gd name="connsiteY65" fmla="*/ 1352282 h 4288665"/>
                <a:gd name="connsiteX66" fmla="*/ 51515 w 2910625"/>
                <a:gd name="connsiteY66" fmla="*/ 1081825 h 4288665"/>
                <a:gd name="connsiteX67" fmla="*/ 0 w 2910625"/>
                <a:gd name="connsiteY67" fmla="*/ 746975 h 4288665"/>
                <a:gd name="connsiteX68" fmla="*/ 51515 w 2910625"/>
                <a:gd name="connsiteY68" fmla="*/ 425003 h 4288665"/>
                <a:gd name="connsiteX69" fmla="*/ 296214 w 2910625"/>
                <a:gd name="connsiteY69" fmla="*/ 257578 h 4288665"/>
                <a:gd name="connsiteX70" fmla="*/ 553792 w 2910625"/>
                <a:gd name="connsiteY7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40924 w 2910625"/>
                <a:gd name="connsiteY36" fmla="*/ 3078051 h 4288665"/>
                <a:gd name="connsiteX37" fmla="*/ 2215166 w 2910625"/>
                <a:gd name="connsiteY37" fmla="*/ 3322749 h 4288665"/>
                <a:gd name="connsiteX38" fmla="*/ 2202287 w 2910625"/>
                <a:gd name="connsiteY38" fmla="*/ 3464417 h 4288665"/>
                <a:gd name="connsiteX39" fmla="*/ 2176530 w 2910625"/>
                <a:gd name="connsiteY39" fmla="*/ 3567448 h 4288665"/>
                <a:gd name="connsiteX40" fmla="*/ 2137893 w 2910625"/>
                <a:gd name="connsiteY40" fmla="*/ 3721994 h 4288665"/>
                <a:gd name="connsiteX41" fmla="*/ 2112135 w 2910625"/>
                <a:gd name="connsiteY41" fmla="*/ 3773510 h 4288665"/>
                <a:gd name="connsiteX42" fmla="*/ 2009104 w 2910625"/>
                <a:gd name="connsiteY42" fmla="*/ 3953814 h 4288665"/>
                <a:gd name="connsiteX43" fmla="*/ 1918952 w 2910625"/>
                <a:gd name="connsiteY43" fmla="*/ 4043966 h 4288665"/>
                <a:gd name="connsiteX44" fmla="*/ 1738648 w 2910625"/>
                <a:gd name="connsiteY44" fmla="*/ 4185634 h 4288665"/>
                <a:gd name="connsiteX45" fmla="*/ 1635617 w 2910625"/>
                <a:gd name="connsiteY45" fmla="*/ 4211392 h 4288665"/>
                <a:gd name="connsiteX46" fmla="*/ 1532586 w 2910625"/>
                <a:gd name="connsiteY46" fmla="*/ 4250028 h 4288665"/>
                <a:gd name="connsiteX47" fmla="*/ 1468192 w 2910625"/>
                <a:gd name="connsiteY47" fmla="*/ 4262907 h 4288665"/>
                <a:gd name="connsiteX48" fmla="*/ 1429555 w 2910625"/>
                <a:gd name="connsiteY48" fmla="*/ 4275786 h 4288665"/>
                <a:gd name="connsiteX49" fmla="*/ 1249251 w 2910625"/>
                <a:gd name="connsiteY49" fmla="*/ 4288665 h 4288665"/>
                <a:gd name="connsiteX50" fmla="*/ 1004552 w 2910625"/>
                <a:gd name="connsiteY50" fmla="*/ 4275786 h 4288665"/>
                <a:gd name="connsiteX51" fmla="*/ 862884 w 2910625"/>
                <a:gd name="connsiteY51" fmla="*/ 4211392 h 4288665"/>
                <a:gd name="connsiteX52" fmla="*/ 708338 w 2910625"/>
                <a:gd name="connsiteY52" fmla="*/ 4121240 h 4288665"/>
                <a:gd name="connsiteX53" fmla="*/ 450761 w 2910625"/>
                <a:gd name="connsiteY53" fmla="*/ 3863662 h 4288665"/>
                <a:gd name="connsiteX54" fmla="*/ 373487 w 2910625"/>
                <a:gd name="connsiteY54" fmla="*/ 3747752 h 4288665"/>
                <a:gd name="connsiteX55" fmla="*/ 296214 w 2910625"/>
                <a:gd name="connsiteY55" fmla="*/ 3644721 h 4288665"/>
                <a:gd name="connsiteX56" fmla="*/ 154546 w 2910625"/>
                <a:gd name="connsiteY56" fmla="*/ 3425780 h 4288665"/>
                <a:gd name="connsiteX57" fmla="*/ 0 w 2910625"/>
                <a:gd name="connsiteY57" fmla="*/ 3078051 h 4288665"/>
                <a:gd name="connsiteX58" fmla="*/ 38637 w 2910625"/>
                <a:gd name="connsiteY58" fmla="*/ 2807594 h 4288665"/>
                <a:gd name="connsiteX59" fmla="*/ 141668 w 2910625"/>
                <a:gd name="connsiteY59" fmla="*/ 2704564 h 4288665"/>
                <a:gd name="connsiteX60" fmla="*/ 218941 w 2910625"/>
                <a:gd name="connsiteY60" fmla="*/ 2318197 h 4288665"/>
                <a:gd name="connsiteX61" fmla="*/ 257577 w 2910625"/>
                <a:gd name="connsiteY61" fmla="*/ 2163651 h 4288665"/>
                <a:gd name="connsiteX62" fmla="*/ 270456 w 2910625"/>
                <a:gd name="connsiteY62" fmla="*/ 1970468 h 4288665"/>
                <a:gd name="connsiteX63" fmla="*/ 218941 w 2910625"/>
                <a:gd name="connsiteY63" fmla="*/ 1545465 h 4288665"/>
                <a:gd name="connsiteX64" fmla="*/ 128789 w 2910625"/>
                <a:gd name="connsiteY64" fmla="*/ 1352282 h 4288665"/>
                <a:gd name="connsiteX65" fmla="*/ 51515 w 2910625"/>
                <a:gd name="connsiteY65" fmla="*/ 1081825 h 4288665"/>
                <a:gd name="connsiteX66" fmla="*/ 0 w 2910625"/>
                <a:gd name="connsiteY66" fmla="*/ 746975 h 4288665"/>
                <a:gd name="connsiteX67" fmla="*/ 51515 w 2910625"/>
                <a:gd name="connsiteY67" fmla="*/ 425003 h 4288665"/>
                <a:gd name="connsiteX68" fmla="*/ 296214 w 2910625"/>
                <a:gd name="connsiteY68" fmla="*/ 257578 h 4288665"/>
                <a:gd name="connsiteX69" fmla="*/ 553792 w 2910625"/>
                <a:gd name="connsiteY6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15166 w 2910625"/>
                <a:gd name="connsiteY36" fmla="*/ 3322749 h 4288665"/>
                <a:gd name="connsiteX37" fmla="*/ 2202287 w 2910625"/>
                <a:gd name="connsiteY37" fmla="*/ 3464417 h 4288665"/>
                <a:gd name="connsiteX38" fmla="*/ 2176530 w 2910625"/>
                <a:gd name="connsiteY38" fmla="*/ 3567448 h 4288665"/>
                <a:gd name="connsiteX39" fmla="*/ 2137893 w 2910625"/>
                <a:gd name="connsiteY39" fmla="*/ 3721994 h 4288665"/>
                <a:gd name="connsiteX40" fmla="*/ 2112135 w 2910625"/>
                <a:gd name="connsiteY40" fmla="*/ 3773510 h 4288665"/>
                <a:gd name="connsiteX41" fmla="*/ 2009104 w 2910625"/>
                <a:gd name="connsiteY41" fmla="*/ 3953814 h 4288665"/>
                <a:gd name="connsiteX42" fmla="*/ 1918952 w 2910625"/>
                <a:gd name="connsiteY42" fmla="*/ 4043966 h 4288665"/>
                <a:gd name="connsiteX43" fmla="*/ 1738648 w 2910625"/>
                <a:gd name="connsiteY43" fmla="*/ 4185634 h 4288665"/>
                <a:gd name="connsiteX44" fmla="*/ 1635617 w 2910625"/>
                <a:gd name="connsiteY44" fmla="*/ 4211392 h 4288665"/>
                <a:gd name="connsiteX45" fmla="*/ 1532586 w 2910625"/>
                <a:gd name="connsiteY45" fmla="*/ 4250028 h 4288665"/>
                <a:gd name="connsiteX46" fmla="*/ 1468192 w 2910625"/>
                <a:gd name="connsiteY46" fmla="*/ 4262907 h 4288665"/>
                <a:gd name="connsiteX47" fmla="*/ 1429555 w 2910625"/>
                <a:gd name="connsiteY47" fmla="*/ 4275786 h 4288665"/>
                <a:gd name="connsiteX48" fmla="*/ 1249251 w 2910625"/>
                <a:gd name="connsiteY48" fmla="*/ 4288665 h 4288665"/>
                <a:gd name="connsiteX49" fmla="*/ 1004552 w 2910625"/>
                <a:gd name="connsiteY49" fmla="*/ 4275786 h 4288665"/>
                <a:gd name="connsiteX50" fmla="*/ 862884 w 2910625"/>
                <a:gd name="connsiteY50" fmla="*/ 4211392 h 4288665"/>
                <a:gd name="connsiteX51" fmla="*/ 708338 w 2910625"/>
                <a:gd name="connsiteY51" fmla="*/ 4121240 h 4288665"/>
                <a:gd name="connsiteX52" fmla="*/ 450761 w 2910625"/>
                <a:gd name="connsiteY52" fmla="*/ 3863662 h 4288665"/>
                <a:gd name="connsiteX53" fmla="*/ 373487 w 2910625"/>
                <a:gd name="connsiteY53" fmla="*/ 3747752 h 4288665"/>
                <a:gd name="connsiteX54" fmla="*/ 296214 w 2910625"/>
                <a:gd name="connsiteY54" fmla="*/ 3644721 h 4288665"/>
                <a:gd name="connsiteX55" fmla="*/ 154546 w 2910625"/>
                <a:gd name="connsiteY55" fmla="*/ 3425780 h 4288665"/>
                <a:gd name="connsiteX56" fmla="*/ 0 w 2910625"/>
                <a:gd name="connsiteY56" fmla="*/ 3078051 h 4288665"/>
                <a:gd name="connsiteX57" fmla="*/ 38637 w 2910625"/>
                <a:gd name="connsiteY57" fmla="*/ 2807594 h 4288665"/>
                <a:gd name="connsiteX58" fmla="*/ 141668 w 2910625"/>
                <a:gd name="connsiteY58" fmla="*/ 2704564 h 4288665"/>
                <a:gd name="connsiteX59" fmla="*/ 218941 w 2910625"/>
                <a:gd name="connsiteY59" fmla="*/ 2318197 h 4288665"/>
                <a:gd name="connsiteX60" fmla="*/ 257577 w 2910625"/>
                <a:gd name="connsiteY60" fmla="*/ 2163651 h 4288665"/>
                <a:gd name="connsiteX61" fmla="*/ 270456 w 2910625"/>
                <a:gd name="connsiteY61" fmla="*/ 1970468 h 4288665"/>
                <a:gd name="connsiteX62" fmla="*/ 218941 w 2910625"/>
                <a:gd name="connsiteY62" fmla="*/ 1545465 h 4288665"/>
                <a:gd name="connsiteX63" fmla="*/ 128789 w 2910625"/>
                <a:gd name="connsiteY63" fmla="*/ 1352282 h 4288665"/>
                <a:gd name="connsiteX64" fmla="*/ 51515 w 2910625"/>
                <a:gd name="connsiteY64" fmla="*/ 1081825 h 4288665"/>
                <a:gd name="connsiteX65" fmla="*/ 0 w 2910625"/>
                <a:gd name="connsiteY65" fmla="*/ 746975 h 4288665"/>
                <a:gd name="connsiteX66" fmla="*/ 51515 w 2910625"/>
                <a:gd name="connsiteY66" fmla="*/ 425003 h 4288665"/>
                <a:gd name="connsiteX67" fmla="*/ 296214 w 2910625"/>
                <a:gd name="connsiteY67" fmla="*/ 257578 h 4288665"/>
                <a:gd name="connsiteX68" fmla="*/ 553792 w 2910625"/>
                <a:gd name="connsiteY6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02287 w 2910625"/>
                <a:gd name="connsiteY36" fmla="*/ 3464417 h 4288665"/>
                <a:gd name="connsiteX37" fmla="*/ 2176530 w 2910625"/>
                <a:gd name="connsiteY37" fmla="*/ 3567448 h 4288665"/>
                <a:gd name="connsiteX38" fmla="*/ 2137893 w 2910625"/>
                <a:gd name="connsiteY38" fmla="*/ 3721994 h 4288665"/>
                <a:gd name="connsiteX39" fmla="*/ 2112135 w 2910625"/>
                <a:gd name="connsiteY39" fmla="*/ 3773510 h 4288665"/>
                <a:gd name="connsiteX40" fmla="*/ 2009104 w 2910625"/>
                <a:gd name="connsiteY40" fmla="*/ 3953814 h 4288665"/>
                <a:gd name="connsiteX41" fmla="*/ 1918952 w 2910625"/>
                <a:gd name="connsiteY41" fmla="*/ 4043966 h 4288665"/>
                <a:gd name="connsiteX42" fmla="*/ 1738648 w 2910625"/>
                <a:gd name="connsiteY42" fmla="*/ 4185634 h 4288665"/>
                <a:gd name="connsiteX43" fmla="*/ 1635617 w 2910625"/>
                <a:gd name="connsiteY43" fmla="*/ 4211392 h 4288665"/>
                <a:gd name="connsiteX44" fmla="*/ 1532586 w 2910625"/>
                <a:gd name="connsiteY44" fmla="*/ 4250028 h 4288665"/>
                <a:gd name="connsiteX45" fmla="*/ 1468192 w 2910625"/>
                <a:gd name="connsiteY45" fmla="*/ 4262907 h 4288665"/>
                <a:gd name="connsiteX46" fmla="*/ 1429555 w 2910625"/>
                <a:gd name="connsiteY46" fmla="*/ 4275786 h 4288665"/>
                <a:gd name="connsiteX47" fmla="*/ 1249251 w 2910625"/>
                <a:gd name="connsiteY47" fmla="*/ 4288665 h 4288665"/>
                <a:gd name="connsiteX48" fmla="*/ 1004552 w 2910625"/>
                <a:gd name="connsiteY48" fmla="*/ 4275786 h 4288665"/>
                <a:gd name="connsiteX49" fmla="*/ 862884 w 2910625"/>
                <a:gd name="connsiteY49" fmla="*/ 4211392 h 4288665"/>
                <a:gd name="connsiteX50" fmla="*/ 708338 w 2910625"/>
                <a:gd name="connsiteY50" fmla="*/ 4121240 h 4288665"/>
                <a:gd name="connsiteX51" fmla="*/ 450761 w 2910625"/>
                <a:gd name="connsiteY51" fmla="*/ 3863662 h 4288665"/>
                <a:gd name="connsiteX52" fmla="*/ 373487 w 2910625"/>
                <a:gd name="connsiteY52" fmla="*/ 3747752 h 4288665"/>
                <a:gd name="connsiteX53" fmla="*/ 296214 w 2910625"/>
                <a:gd name="connsiteY53" fmla="*/ 3644721 h 4288665"/>
                <a:gd name="connsiteX54" fmla="*/ 154546 w 2910625"/>
                <a:gd name="connsiteY54" fmla="*/ 3425780 h 4288665"/>
                <a:gd name="connsiteX55" fmla="*/ 0 w 2910625"/>
                <a:gd name="connsiteY55" fmla="*/ 3078051 h 4288665"/>
                <a:gd name="connsiteX56" fmla="*/ 38637 w 2910625"/>
                <a:gd name="connsiteY56" fmla="*/ 2807594 h 4288665"/>
                <a:gd name="connsiteX57" fmla="*/ 141668 w 2910625"/>
                <a:gd name="connsiteY57" fmla="*/ 2704564 h 4288665"/>
                <a:gd name="connsiteX58" fmla="*/ 218941 w 2910625"/>
                <a:gd name="connsiteY58" fmla="*/ 2318197 h 4288665"/>
                <a:gd name="connsiteX59" fmla="*/ 257577 w 2910625"/>
                <a:gd name="connsiteY59" fmla="*/ 2163651 h 4288665"/>
                <a:gd name="connsiteX60" fmla="*/ 270456 w 2910625"/>
                <a:gd name="connsiteY60" fmla="*/ 1970468 h 4288665"/>
                <a:gd name="connsiteX61" fmla="*/ 218941 w 2910625"/>
                <a:gd name="connsiteY61" fmla="*/ 1545465 h 4288665"/>
                <a:gd name="connsiteX62" fmla="*/ 128789 w 2910625"/>
                <a:gd name="connsiteY62" fmla="*/ 1352282 h 4288665"/>
                <a:gd name="connsiteX63" fmla="*/ 51515 w 2910625"/>
                <a:gd name="connsiteY63" fmla="*/ 1081825 h 4288665"/>
                <a:gd name="connsiteX64" fmla="*/ 0 w 2910625"/>
                <a:gd name="connsiteY64" fmla="*/ 746975 h 4288665"/>
                <a:gd name="connsiteX65" fmla="*/ 51515 w 2910625"/>
                <a:gd name="connsiteY65" fmla="*/ 425003 h 4288665"/>
                <a:gd name="connsiteX66" fmla="*/ 296214 w 2910625"/>
                <a:gd name="connsiteY66" fmla="*/ 257578 h 4288665"/>
                <a:gd name="connsiteX67" fmla="*/ 553792 w 2910625"/>
                <a:gd name="connsiteY6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202287 w 2910625"/>
                <a:gd name="connsiteY35" fmla="*/ 3464417 h 4288665"/>
                <a:gd name="connsiteX36" fmla="*/ 2176530 w 2910625"/>
                <a:gd name="connsiteY36" fmla="*/ 3567448 h 4288665"/>
                <a:gd name="connsiteX37" fmla="*/ 2137893 w 2910625"/>
                <a:gd name="connsiteY37" fmla="*/ 3721994 h 4288665"/>
                <a:gd name="connsiteX38" fmla="*/ 2112135 w 2910625"/>
                <a:gd name="connsiteY38" fmla="*/ 3773510 h 4288665"/>
                <a:gd name="connsiteX39" fmla="*/ 2009104 w 2910625"/>
                <a:gd name="connsiteY39" fmla="*/ 3953814 h 4288665"/>
                <a:gd name="connsiteX40" fmla="*/ 1918952 w 2910625"/>
                <a:gd name="connsiteY40" fmla="*/ 4043966 h 4288665"/>
                <a:gd name="connsiteX41" fmla="*/ 1738648 w 2910625"/>
                <a:gd name="connsiteY41" fmla="*/ 4185634 h 4288665"/>
                <a:gd name="connsiteX42" fmla="*/ 1635617 w 2910625"/>
                <a:gd name="connsiteY42" fmla="*/ 4211392 h 4288665"/>
                <a:gd name="connsiteX43" fmla="*/ 1532586 w 2910625"/>
                <a:gd name="connsiteY43" fmla="*/ 4250028 h 4288665"/>
                <a:gd name="connsiteX44" fmla="*/ 1468192 w 2910625"/>
                <a:gd name="connsiteY44" fmla="*/ 4262907 h 4288665"/>
                <a:gd name="connsiteX45" fmla="*/ 1429555 w 2910625"/>
                <a:gd name="connsiteY45" fmla="*/ 4275786 h 4288665"/>
                <a:gd name="connsiteX46" fmla="*/ 1249251 w 2910625"/>
                <a:gd name="connsiteY46" fmla="*/ 4288665 h 4288665"/>
                <a:gd name="connsiteX47" fmla="*/ 1004552 w 2910625"/>
                <a:gd name="connsiteY47" fmla="*/ 4275786 h 4288665"/>
                <a:gd name="connsiteX48" fmla="*/ 862884 w 2910625"/>
                <a:gd name="connsiteY48" fmla="*/ 4211392 h 4288665"/>
                <a:gd name="connsiteX49" fmla="*/ 708338 w 2910625"/>
                <a:gd name="connsiteY49" fmla="*/ 4121240 h 4288665"/>
                <a:gd name="connsiteX50" fmla="*/ 450761 w 2910625"/>
                <a:gd name="connsiteY50" fmla="*/ 3863662 h 4288665"/>
                <a:gd name="connsiteX51" fmla="*/ 373487 w 2910625"/>
                <a:gd name="connsiteY51" fmla="*/ 3747752 h 4288665"/>
                <a:gd name="connsiteX52" fmla="*/ 296214 w 2910625"/>
                <a:gd name="connsiteY52" fmla="*/ 3644721 h 4288665"/>
                <a:gd name="connsiteX53" fmla="*/ 154546 w 2910625"/>
                <a:gd name="connsiteY53" fmla="*/ 3425780 h 4288665"/>
                <a:gd name="connsiteX54" fmla="*/ 0 w 2910625"/>
                <a:gd name="connsiteY54" fmla="*/ 3078051 h 4288665"/>
                <a:gd name="connsiteX55" fmla="*/ 38637 w 2910625"/>
                <a:gd name="connsiteY55" fmla="*/ 2807594 h 4288665"/>
                <a:gd name="connsiteX56" fmla="*/ 141668 w 2910625"/>
                <a:gd name="connsiteY56" fmla="*/ 2704564 h 4288665"/>
                <a:gd name="connsiteX57" fmla="*/ 218941 w 2910625"/>
                <a:gd name="connsiteY57" fmla="*/ 2318197 h 4288665"/>
                <a:gd name="connsiteX58" fmla="*/ 257577 w 2910625"/>
                <a:gd name="connsiteY58" fmla="*/ 2163651 h 4288665"/>
                <a:gd name="connsiteX59" fmla="*/ 270456 w 2910625"/>
                <a:gd name="connsiteY59" fmla="*/ 1970468 h 4288665"/>
                <a:gd name="connsiteX60" fmla="*/ 218941 w 2910625"/>
                <a:gd name="connsiteY60" fmla="*/ 1545465 h 4288665"/>
                <a:gd name="connsiteX61" fmla="*/ 128789 w 2910625"/>
                <a:gd name="connsiteY61" fmla="*/ 1352282 h 4288665"/>
                <a:gd name="connsiteX62" fmla="*/ 51515 w 2910625"/>
                <a:gd name="connsiteY62" fmla="*/ 1081825 h 4288665"/>
                <a:gd name="connsiteX63" fmla="*/ 0 w 2910625"/>
                <a:gd name="connsiteY63" fmla="*/ 746975 h 4288665"/>
                <a:gd name="connsiteX64" fmla="*/ 51515 w 2910625"/>
                <a:gd name="connsiteY64" fmla="*/ 425003 h 4288665"/>
                <a:gd name="connsiteX65" fmla="*/ 296214 w 2910625"/>
                <a:gd name="connsiteY65" fmla="*/ 257578 h 4288665"/>
                <a:gd name="connsiteX66" fmla="*/ 553792 w 2910625"/>
                <a:gd name="connsiteY6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472744 w 2910625"/>
                <a:gd name="connsiteY33" fmla="*/ 3000778 h 4288665"/>
                <a:gd name="connsiteX34" fmla="*/ 2202287 w 2910625"/>
                <a:gd name="connsiteY34" fmla="*/ 3464417 h 4288665"/>
                <a:gd name="connsiteX35" fmla="*/ 2176530 w 2910625"/>
                <a:gd name="connsiteY35" fmla="*/ 3567448 h 4288665"/>
                <a:gd name="connsiteX36" fmla="*/ 2137893 w 2910625"/>
                <a:gd name="connsiteY36" fmla="*/ 3721994 h 4288665"/>
                <a:gd name="connsiteX37" fmla="*/ 2112135 w 2910625"/>
                <a:gd name="connsiteY37" fmla="*/ 3773510 h 4288665"/>
                <a:gd name="connsiteX38" fmla="*/ 2009104 w 2910625"/>
                <a:gd name="connsiteY38" fmla="*/ 3953814 h 4288665"/>
                <a:gd name="connsiteX39" fmla="*/ 1918952 w 2910625"/>
                <a:gd name="connsiteY39" fmla="*/ 4043966 h 4288665"/>
                <a:gd name="connsiteX40" fmla="*/ 1738648 w 2910625"/>
                <a:gd name="connsiteY40" fmla="*/ 4185634 h 4288665"/>
                <a:gd name="connsiteX41" fmla="*/ 1635617 w 2910625"/>
                <a:gd name="connsiteY41" fmla="*/ 4211392 h 4288665"/>
                <a:gd name="connsiteX42" fmla="*/ 1532586 w 2910625"/>
                <a:gd name="connsiteY42" fmla="*/ 4250028 h 4288665"/>
                <a:gd name="connsiteX43" fmla="*/ 1468192 w 2910625"/>
                <a:gd name="connsiteY43" fmla="*/ 4262907 h 4288665"/>
                <a:gd name="connsiteX44" fmla="*/ 1429555 w 2910625"/>
                <a:gd name="connsiteY44" fmla="*/ 4275786 h 4288665"/>
                <a:gd name="connsiteX45" fmla="*/ 1249251 w 2910625"/>
                <a:gd name="connsiteY45" fmla="*/ 4288665 h 4288665"/>
                <a:gd name="connsiteX46" fmla="*/ 1004552 w 2910625"/>
                <a:gd name="connsiteY46" fmla="*/ 4275786 h 4288665"/>
                <a:gd name="connsiteX47" fmla="*/ 862884 w 2910625"/>
                <a:gd name="connsiteY47" fmla="*/ 4211392 h 4288665"/>
                <a:gd name="connsiteX48" fmla="*/ 708338 w 2910625"/>
                <a:gd name="connsiteY48" fmla="*/ 4121240 h 4288665"/>
                <a:gd name="connsiteX49" fmla="*/ 450761 w 2910625"/>
                <a:gd name="connsiteY49" fmla="*/ 3863662 h 4288665"/>
                <a:gd name="connsiteX50" fmla="*/ 373487 w 2910625"/>
                <a:gd name="connsiteY50" fmla="*/ 3747752 h 4288665"/>
                <a:gd name="connsiteX51" fmla="*/ 296214 w 2910625"/>
                <a:gd name="connsiteY51" fmla="*/ 3644721 h 4288665"/>
                <a:gd name="connsiteX52" fmla="*/ 154546 w 2910625"/>
                <a:gd name="connsiteY52" fmla="*/ 3425780 h 4288665"/>
                <a:gd name="connsiteX53" fmla="*/ 0 w 2910625"/>
                <a:gd name="connsiteY53" fmla="*/ 3078051 h 4288665"/>
                <a:gd name="connsiteX54" fmla="*/ 38637 w 2910625"/>
                <a:gd name="connsiteY54" fmla="*/ 2807594 h 4288665"/>
                <a:gd name="connsiteX55" fmla="*/ 141668 w 2910625"/>
                <a:gd name="connsiteY55" fmla="*/ 2704564 h 4288665"/>
                <a:gd name="connsiteX56" fmla="*/ 218941 w 2910625"/>
                <a:gd name="connsiteY56" fmla="*/ 2318197 h 4288665"/>
                <a:gd name="connsiteX57" fmla="*/ 257577 w 2910625"/>
                <a:gd name="connsiteY57" fmla="*/ 2163651 h 4288665"/>
                <a:gd name="connsiteX58" fmla="*/ 270456 w 2910625"/>
                <a:gd name="connsiteY58" fmla="*/ 1970468 h 4288665"/>
                <a:gd name="connsiteX59" fmla="*/ 218941 w 2910625"/>
                <a:gd name="connsiteY59" fmla="*/ 1545465 h 4288665"/>
                <a:gd name="connsiteX60" fmla="*/ 128789 w 2910625"/>
                <a:gd name="connsiteY60" fmla="*/ 1352282 h 4288665"/>
                <a:gd name="connsiteX61" fmla="*/ 51515 w 2910625"/>
                <a:gd name="connsiteY61" fmla="*/ 1081825 h 4288665"/>
                <a:gd name="connsiteX62" fmla="*/ 0 w 2910625"/>
                <a:gd name="connsiteY62" fmla="*/ 746975 h 4288665"/>
                <a:gd name="connsiteX63" fmla="*/ 51515 w 2910625"/>
                <a:gd name="connsiteY63" fmla="*/ 425003 h 4288665"/>
                <a:gd name="connsiteX64" fmla="*/ 296214 w 2910625"/>
                <a:gd name="connsiteY64" fmla="*/ 257578 h 4288665"/>
                <a:gd name="connsiteX65" fmla="*/ 553792 w 2910625"/>
                <a:gd name="connsiteY6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472744 w 2910625"/>
                <a:gd name="connsiteY32" fmla="*/ 3000778 h 4288665"/>
                <a:gd name="connsiteX33" fmla="*/ 2202287 w 2910625"/>
                <a:gd name="connsiteY33" fmla="*/ 3464417 h 4288665"/>
                <a:gd name="connsiteX34" fmla="*/ 2176530 w 2910625"/>
                <a:gd name="connsiteY34" fmla="*/ 3567448 h 4288665"/>
                <a:gd name="connsiteX35" fmla="*/ 2137893 w 2910625"/>
                <a:gd name="connsiteY35" fmla="*/ 3721994 h 4288665"/>
                <a:gd name="connsiteX36" fmla="*/ 2112135 w 2910625"/>
                <a:gd name="connsiteY36" fmla="*/ 3773510 h 4288665"/>
                <a:gd name="connsiteX37" fmla="*/ 2009104 w 2910625"/>
                <a:gd name="connsiteY37" fmla="*/ 3953814 h 4288665"/>
                <a:gd name="connsiteX38" fmla="*/ 1918952 w 2910625"/>
                <a:gd name="connsiteY38" fmla="*/ 4043966 h 4288665"/>
                <a:gd name="connsiteX39" fmla="*/ 1738648 w 2910625"/>
                <a:gd name="connsiteY39" fmla="*/ 4185634 h 4288665"/>
                <a:gd name="connsiteX40" fmla="*/ 1635617 w 2910625"/>
                <a:gd name="connsiteY40" fmla="*/ 4211392 h 4288665"/>
                <a:gd name="connsiteX41" fmla="*/ 1532586 w 2910625"/>
                <a:gd name="connsiteY41" fmla="*/ 4250028 h 4288665"/>
                <a:gd name="connsiteX42" fmla="*/ 1468192 w 2910625"/>
                <a:gd name="connsiteY42" fmla="*/ 4262907 h 4288665"/>
                <a:gd name="connsiteX43" fmla="*/ 1429555 w 2910625"/>
                <a:gd name="connsiteY43" fmla="*/ 4275786 h 4288665"/>
                <a:gd name="connsiteX44" fmla="*/ 1249251 w 2910625"/>
                <a:gd name="connsiteY44" fmla="*/ 4288665 h 4288665"/>
                <a:gd name="connsiteX45" fmla="*/ 1004552 w 2910625"/>
                <a:gd name="connsiteY45" fmla="*/ 4275786 h 4288665"/>
                <a:gd name="connsiteX46" fmla="*/ 862884 w 2910625"/>
                <a:gd name="connsiteY46" fmla="*/ 4211392 h 4288665"/>
                <a:gd name="connsiteX47" fmla="*/ 708338 w 2910625"/>
                <a:gd name="connsiteY47" fmla="*/ 4121240 h 4288665"/>
                <a:gd name="connsiteX48" fmla="*/ 450761 w 2910625"/>
                <a:gd name="connsiteY48" fmla="*/ 3863662 h 4288665"/>
                <a:gd name="connsiteX49" fmla="*/ 373487 w 2910625"/>
                <a:gd name="connsiteY49" fmla="*/ 3747752 h 4288665"/>
                <a:gd name="connsiteX50" fmla="*/ 296214 w 2910625"/>
                <a:gd name="connsiteY50" fmla="*/ 3644721 h 4288665"/>
                <a:gd name="connsiteX51" fmla="*/ 154546 w 2910625"/>
                <a:gd name="connsiteY51" fmla="*/ 3425780 h 4288665"/>
                <a:gd name="connsiteX52" fmla="*/ 0 w 2910625"/>
                <a:gd name="connsiteY52" fmla="*/ 3078051 h 4288665"/>
                <a:gd name="connsiteX53" fmla="*/ 38637 w 2910625"/>
                <a:gd name="connsiteY53" fmla="*/ 2807594 h 4288665"/>
                <a:gd name="connsiteX54" fmla="*/ 141668 w 2910625"/>
                <a:gd name="connsiteY54" fmla="*/ 2704564 h 4288665"/>
                <a:gd name="connsiteX55" fmla="*/ 218941 w 2910625"/>
                <a:gd name="connsiteY55" fmla="*/ 2318197 h 4288665"/>
                <a:gd name="connsiteX56" fmla="*/ 257577 w 2910625"/>
                <a:gd name="connsiteY56" fmla="*/ 2163651 h 4288665"/>
                <a:gd name="connsiteX57" fmla="*/ 270456 w 2910625"/>
                <a:gd name="connsiteY57" fmla="*/ 1970468 h 4288665"/>
                <a:gd name="connsiteX58" fmla="*/ 218941 w 2910625"/>
                <a:gd name="connsiteY58" fmla="*/ 1545465 h 4288665"/>
                <a:gd name="connsiteX59" fmla="*/ 128789 w 2910625"/>
                <a:gd name="connsiteY59" fmla="*/ 1352282 h 4288665"/>
                <a:gd name="connsiteX60" fmla="*/ 51515 w 2910625"/>
                <a:gd name="connsiteY60" fmla="*/ 1081825 h 4288665"/>
                <a:gd name="connsiteX61" fmla="*/ 0 w 2910625"/>
                <a:gd name="connsiteY61" fmla="*/ 746975 h 4288665"/>
                <a:gd name="connsiteX62" fmla="*/ 51515 w 2910625"/>
                <a:gd name="connsiteY62" fmla="*/ 425003 h 4288665"/>
                <a:gd name="connsiteX63" fmla="*/ 296214 w 2910625"/>
                <a:gd name="connsiteY63" fmla="*/ 257578 h 4288665"/>
                <a:gd name="connsiteX64" fmla="*/ 553792 w 2910625"/>
                <a:gd name="connsiteY6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691684 w 2910625"/>
                <a:gd name="connsiteY29" fmla="*/ 2743200 h 4288665"/>
                <a:gd name="connsiteX30" fmla="*/ 2678806 w 2910625"/>
                <a:gd name="connsiteY30" fmla="*/ 2781837 h 4288665"/>
                <a:gd name="connsiteX31" fmla="*/ 2472744 w 2910625"/>
                <a:gd name="connsiteY31" fmla="*/ 3000778 h 4288665"/>
                <a:gd name="connsiteX32" fmla="*/ 2202287 w 2910625"/>
                <a:gd name="connsiteY32" fmla="*/ 3464417 h 4288665"/>
                <a:gd name="connsiteX33" fmla="*/ 2176530 w 2910625"/>
                <a:gd name="connsiteY33" fmla="*/ 3567448 h 4288665"/>
                <a:gd name="connsiteX34" fmla="*/ 2137893 w 2910625"/>
                <a:gd name="connsiteY34" fmla="*/ 3721994 h 4288665"/>
                <a:gd name="connsiteX35" fmla="*/ 2112135 w 2910625"/>
                <a:gd name="connsiteY35" fmla="*/ 3773510 h 4288665"/>
                <a:gd name="connsiteX36" fmla="*/ 2009104 w 2910625"/>
                <a:gd name="connsiteY36" fmla="*/ 3953814 h 4288665"/>
                <a:gd name="connsiteX37" fmla="*/ 1918952 w 2910625"/>
                <a:gd name="connsiteY37" fmla="*/ 4043966 h 4288665"/>
                <a:gd name="connsiteX38" fmla="*/ 1738648 w 2910625"/>
                <a:gd name="connsiteY38" fmla="*/ 4185634 h 4288665"/>
                <a:gd name="connsiteX39" fmla="*/ 1635617 w 2910625"/>
                <a:gd name="connsiteY39" fmla="*/ 4211392 h 4288665"/>
                <a:gd name="connsiteX40" fmla="*/ 1532586 w 2910625"/>
                <a:gd name="connsiteY40" fmla="*/ 4250028 h 4288665"/>
                <a:gd name="connsiteX41" fmla="*/ 1468192 w 2910625"/>
                <a:gd name="connsiteY41" fmla="*/ 4262907 h 4288665"/>
                <a:gd name="connsiteX42" fmla="*/ 1429555 w 2910625"/>
                <a:gd name="connsiteY42" fmla="*/ 4275786 h 4288665"/>
                <a:gd name="connsiteX43" fmla="*/ 1249251 w 2910625"/>
                <a:gd name="connsiteY43" fmla="*/ 4288665 h 4288665"/>
                <a:gd name="connsiteX44" fmla="*/ 1004552 w 2910625"/>
                <a:gd name="connsiteY44" fmla="*/ 4275786 h 4288665"/>
                <a:gd name="connsiteX45" fmla="*/ 862884 w 2910625"/>
                <a:gd name="connsiteY45" fmla="*/ 4211392 h 4288665"/>
                <a:gd name="connsiteX46" fmla="*/ 708338 w 2910625"/>
                <a:gd name="connsiteY46" fmla="*/ 4121240 h 4288665"/>
                <a:gd name="connsiteX47" fmla="*/ 450761 w 2910625"/>
                <a:gd name="connsiteY47" fmla="*/ 3863662 h 4288665"/>
                <a:gd name="connsiteX48" fmla="*/ 373487 w 2910625"/>
                <a:gd name="connsiteY48" fmla="*/ 3747752 h 4288665"/>
                <a:gd name="connsiteX49" fmla="*/ 296214 w 2910625"/>
                <a:gd name="connsiteY49" fmla="*/ 3644721 h 4288665"/>
                <a:gd name="connsiteX50" fmla="*/ 154546 w 2910625"/>
                <a:gd name="connsiteY50" fmla="*/ 3425780 h 4288665"/>
                <a:gd name="connsiteX51" fmla="*/ 0 w 2910625"/>
                <a:gd name="connsiteY51" fmla="*/ 3078051 h 4288665"/>
                <a:gd name="connsiteX52" fmla="*/ 38637 w 2910625"/>
                <a:gd name="connsiteY52" fmla="*/ 2807594 h 4288665"/>
                <a:gd name="connsiteX53" fmla="*/ 141668 w 2910625"/>
                <a:gd name="connsiteY53" fmla="*/ 2704564 h 4288665"/>
                <a:gd name="connsiteX54" fmla="*/ 218941 w 2910625"/>
                <a:gd name="connsiteY54" fmla="*/ 2318197 h 4288665"/>
                <a:gd name="connsiteX55" fmla="*/ 257577 w 2910625"/>
                <a:gd name="connsiteY55" fmla="*/ 2163651 h 4288665"/>
                <a:gd name="connsiteX56" fmla="*/ 270456 w 2910625"/>
                <a:gd name="connsiteY56" fmla="*/ 1970468 h 4288665"/>
                <a:gd name="connsiteX57" fmla="*/ 218941 w 2910625"/>
                <a:gd name="connsiteY57" fmla="*/ 1545465 h 4288665"/>
                <a:gd name="connsiteX58" fmla="*/ 128789 w 2910625"/>
                <a:gd name="connsiteY58" fmla="*/ 1352282 h 4288665"/>
                <a:gd name="connsiteX59" fmla="*/ 51515 w 2910625"/>
                <a:gd name="connsiteY59" fmla="*/ 1081825 h 4288665"/>
                <a:gd name="connsiteX60" fmla="*/ 0 w 2910625"/>
                <a:gd name="connsiteY60" fmla="*/ 746975 h 4288665"/>
                <a:gd name="connsiteX61" fmla="*/ 51515 w 2910625"/>
                <a:gd name="connsiteY61" fmla="*/ 425003 h 4288665"/>
                <a:gd name="connsiteX62" fmla="*/ 296214 w 2910625"/>
                <a:gd name="connsiteY62" fmla="*/ 257578 h 4288665"/>
                <a:gd name="connsiteX63" fmla="*/ 553792 w 2910625"/>
                <a:gd name="connsiteY6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691684 w 2910625"/>
                <a:gd name="connsiteY28" fmla="*/ 2743200 h 4288665"/>
                <a:gd name="connsiteX29" fmla="*/ 2678806 w 2910625"/>
                <a:gd name="connsiteY29" fmla="*/ 2781837 h 4288665"/>
                <a:gd name="connsiteX30" fmla="*/ 2472744 w 2910625"/>
                <a:gd name="connsiteY30" fmla="*/ 3000778 h 4288665"/>
                <a:gd name="connsiteX31" fmla="*/ 2202287 w 2910625"/>
                <a:gd name="connsiteY31" fmla="*/ 3464417 h 4288665"/>
                <a:gd name="connsiteX32" fmla="*/ 2176530 w 2910625"/>
                <a:gd name="connsiteY32" fmla="*/ 3567448 h 4288665"/>
                <a:gd name="connsiteX33" fmla="*/ 2137893 w 2910625"/>
                <a:gd name="connsiteY33" fmla="*/ 3721994 h 4288665"/>
                <a:gd name="connsiteX34" fmla="*/ 2112135 w 2910625"/>
                <a:gd name="connsiteY34" fmla="*/ 3773510 h 4288665"/>
                <a:gd name="connsiteX35" fmla="*/ 2009104 w 2910625"/>
                <a:gd name="connsiteY35" fmla="*/ 3953814 h 4288665"/>
                <a:gd name="connsiteX36" fmla="*/ 1918952 w 2910625"/>
                <a:gd name="connsiteY36" fmla="*/ 4043966 h 4288665"/>
                <a:gd name="connsiteX37" fmla="*/ 1738648 w 2910625"/>
                <a:gd name="connsiteY37" fmla="*/ 4185634 h 4288665"/>
                <a:gd name="connsiteX38" fmla="*/ 1635617 w 2910625"/>
                <a:gd name="connsiteY38" fmla="*/ 4211392 h 4288665"/>
                <a:gd name="connsiteX39" fmla="*/ 1532586 w 2910625"/>
                <a:gd name="connsiteY39" fmla="*/ 4250028 h 4288665"/>
                <a:gd name="connsiteX40" fmla="*/ 1468192 w 2910625"/>
                <a:gd name="connsiteY40" fmla="*/ 4262907 h 4288665"/>
                <a:gd name="connsiteX41" fmla="*/ 1429555 w 2910625"/>
                <a:gd name="connsiteY41" fmla="*/ 4275786 h 4288665"/>
                <a:gd name="connsiteX42" fmla="*/ 1249251 w 2910625"/>
                <a:gd name="connsiteY42" fmla="*/ 4288665 h 4288665"/>
                <a:gd name="connsiteX43" fmla="*/ 1004552 w 2910625"/>
                <a:gd name="connsiteY43" fmla="*/ 4275786 h 4288665"/>
                <a:gd name="connsiteX44" fmla="*/ 862884 w 2910625"/>
                <a:gd name="connsiteY44" fmla="*/ 4211392 h 4288665"/>
                <a:gd name="connsiteX45" fmla="*/ 708338 w 2910625"/>
                <a:gd name="connsiteY45" fmla="*/ 4121240 h 4288665"/>
                <a:gd name="connsiteX46" fmla="*/ 450761 w 2910625"/>
                <a:gd name="connsiteY46" fmla="*/ 3863662 h 4288665"/>
                <a:gd name="connsiteX47" fmla="*/ 373487 w 2910625"/>
                <a:gd name="connsiteY47" fmla="*/ 3747752 h 4288665"/>
                <a:gd name="connsiteX48" fmla="*/ 296214 w 2910625"/>
                <a:gd name="connsiteY48" fmla="*/ 3644721 h 4288665"/>
                <a:gd name="connsiteX49" fmla="*/ 154546 w 2910625"/>
                <a:gd name="connsiteY49" fmla="*/ 3425780 h 4288665"/>
                <a:gd name="connsiteX50" fmla="*/ 0 w 2910625"/>
                <a:gd name="connsiteY50" fmla="*/ 3078051 h 4288665"/>
                <a:gd name="connsiteX51" fmla="*/ 38637 w 2910625"/>
                <a:gd name="connsiteY51" fmla="*/ 2807594 h 4288665"/>
                <a:gd name="connsiteX52" fmla="*/ 141668 w 2910625"/>
                <a:gd name="connsiteY52" fmla="*/ 2704564 h 4288665"/>
                <a:gd name="connsiteX53" fmla="*/ 218941 w 2910625"/>
                <a:gd name="connsiteY53" fmla="*/ 2318197 h 4288665"/>
                <a:gd name="connsiteX54" fmla="*/ 257577 w 2910625"/>
                <a:gd name="connsiteY54" fmla="*/ 2163651 h 4288665"/>
                <a:gd name="connsiteX55" fmla="*/ 270456 w 2910625"/>
                <a:gd name="connsiteY55" fmla="*/ 1970468 h 4288665"/>
                <a:gd name="connsiteX56" fmla="*/ 218941 w 2910625"/>
                <a:gd name="connsiteY56" fmla="*/ 1545465 h 4288665"/>
                <a:gd name="connsiteX57" fmla="*/ 128789 w 2910625"/>
                <a:gd name="connsiteY57" fmla="*/ 1352282 h 4288665"/>
                <a:gd name="connsiteX58" fmla="*/ 51515 w 2910625"/>
                <a:gd name="connsiteY58" fmla="*/ 1081825 h 4288665"/>
                <a:gd name="connsiteX59" fmla="*/ 0 w 2910625"/>
                <a:gd name="connsiteY59" fmla="*/ 746975 h 4288665"/>
                <a:gd name="connsiteX60" fmla="*/ 51515 w 2910625"/>
                <a:gd name="connsiteY60" fmla="*/ 425003 h 4288665"/>
                <a:gd name="connsiteX61" fmla="*/ 296214 w 2910625"/>
                <a:gd name="connsiteY61" fmla="*/ 257578 h 4288665"/>
                <a:gd name="connsiteX62" fmla="*/ 553792 w 2910625"/>
                <a:gd name="connsiteY6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33352 w 2902039"/>
                <a:gd name="connsiteY19" fmla="*/ 1455313 h 4288665"/>
                <a:gd name="connsiteX20" fmla="*/ 2884868 w 2902039"/>
                <a:gd name="connsiteY20" fmla="*/ 1584102 h 4288665"/>
                <a:gd name="connsiteX21" fmla="*/ 2897746 w 2902039"/>
                <a:gd name="connsiteY21" fmla="*/ 1635617 h 4288665"/>
                <a:gd name="connsiteX22" fmla="*/ 2897746 w 2902039"/>
                <a:gd name="connsiteY22" fmla="*/ 1828800 h 4288665"/>
                <a:gd name="connsiteX23" fmla="*/ 2871989 w 2902039"/>
                <a:gd name="connsiteY23" fmla="*/ 1918952 h 4288665"/>
                <a:gd name="connsiteX24" fmla="*/ 2846231 w 2902039"/>
                <a:gd name="connsiteY24" fmla="*/ 2060620 h 4288665"/>
                <a:gd name="connsiteX25" fmla="*/ 2807594 w 2902039"/>
                <a:gd name="connsiteY25" fmla="*/ 2434107 h 4288665"/>
                <a:gd name="connsiteX26" fmla="*/ 2781837 w 2902039"/>
                <a:gd name="connsiteY26" fmla="*/ 2550017 h 4288665"/>
                <a:gd name="connsiteX27" fmla="*/ 2691684 w 2902039"/>
                <a:gd name="connsiteY27" fmla="*/ 2743200 h 4288665"/>
                <a:gd name="connsiteX28" fmla="*/ 2678806 w 2902039"/>
                <a:gd name="connsiteY28" fmla="*/ 2781837 h 4288665"/>
                <a:gd name="connsiteX29" fmla="*/ 2472744 w 2902039"/>
                <a:gd name="connsiteY29" fmla="*/ 3000778 h 4288665"/>
                <a:gd name="connsiteX30" fmla="*/ 2202287 w 2902039"/>
                <a:gd name="connsiteY30" fmla="*/ 3464417 h 4288665"/>
                <a:gd name="connsiteX31" fmla="*/ 2176530 w 2902039"/>
                <a:gd name="connsiteY31" fmla="*/ 3567448 h 4288665"/>
                <a:gd name="connsiteX32" fmla="*/ 2137893 w 2902039"/>
                <a:gd name="connsiteY32" fmla="*/ 3721994 h 4288665"/>
                <a:gd name="connsiteX33" fmla="*/ 2112135 w 2902039"/>
                <a:gd name="connsiteY33" fmla="*/ 3773510 h 4288665"/>
                <a:gd name="connsiteX34" fmla="*/ 2009104 w 2902039"/>
                <a:gd name="connsiteY34" fmla="*/ 3953814 h 4288665"/>
                <a:gd name="connsiteX35" fmla="*/ 1918952 w 2902039"/>
                <a:gd name="connsiteY35" fmla="*/ 4043966 h 4288665"/>
                <a:gd name="connsiteX36" fmla="*/ 1738648 w 2902039"/>
                <a:gd name="connsiteY36" fmla="*/ 4185634 h 4288665"/>
                <a:gd name="connsiteX37" fmla="*/ 1635617 w 2902039"/>
                <a:gd name="connsiteY37" fmla="*/ 4211392 h 4288665"/>
                <a:gd name="connsiteX38" fmla="*/ 1532586 w 2902039"/>
                <a:gd name="connsiteY38" fmla="*/ 4250028 h 4288665"/>
                <a:gd name="connsiteX39" fmla="*/ 1468192 w 2902039"/>
                <a:gd name="connsiteY39" fmla="*/ 4262907 h 4288665"/>
                <a:gd name="connsiteX40" fmla="*/ 1429555 w 2902039"/>
                <a:gd name="connsiteY40" fmla="*/ 4275786 h 4288665"/>
                <a:gd name="connsiteX41" fmla="*/ 1249251 w 2902039"/>
                <a:gd name="connsiteY41" fmla="*/ 4288665 h 4288665"/>
                <a:gd name="connsiteX42" fmla="*/ 1004552 w 2902039"/>
                <a:gd name="connsiteY42" fmla="*/ 4275786 h 4288665"/>
                <a:gd name="connsiteX43" fmla="*/ 862884 w 2902039"/>
                <a:gd name="connsiteY43" fmla="*/ 4211392 h 4288665"/>
                <a:gd name="connsiteX44" fmla="*/ 708338 w 2902039"/>
                <a:gd name="connsiteY44" fmla="*/ 4121240 h 4288665"/>
                <a:gd name="connsiteX45" fmla="*/ 450761 w 2902039"/>
                <a:gd name="connsiteY45" fmla="*/ 3863662 h 4288665"/>
                <a:gd name="connsiteX46" fmla="*/ 373487 w 2902039"/>
                <a:gd name="connsiteY46" fmla="*/ 3747752 h 4288665"/>
                <a:gd name="connsiteX47" fmla="*/ 296214 w 2902039"/>
                <a:gd name="connsiteY47" fmla="*/ 3644721 h 4288665"/>
                <a:gd name="connsiteX48" fmla="*/ 154546 w 2902039"/>
                <a:gd name="connsiteY48" fmla="*/ 3425780 h 4288665"/>
                <a:gd name="connsiteX49" fmla="*/ 0 w 2902039"/>
                <a:gd name="connsiteY49" fmla="*/ 3078051 h 4288665"/>
                <a:gd name="connsiteX50" fmla="*/ 38637 w 2902039"/>
                <a:gd name="connsiteY50" fmla="*/ 2807594 h 4288665"/>
                <a:gd name="connsiteX51" fmla="*/ 141668 w 2902039"/>
                <a:gd name="connsiteY51" fmla="*/ 2704564 h 4288665"/>
                <a:gd name="connsiteX52" fmla="*/ 218941 w 2902039"/>
                <a:gd name="connsiteY52" fmla="*/ 2318197 h 4288665"/>
                <a:gd name="connsiteX53" fmla="*/ 257577 w 2902039"/>
                <a:gd name="connsiteY53" fmla="*/ 2163651 h 4288665"/>
                <a:gd name="connsiteX54" fmla="*/ 270456 w 2902039"/>
                <a:gd name="connsiteY54" fmla="*/ 1970468 h 4288665"/>
                <a:gd name="connsiteX55" fmla="*/ 218941 w 2902039"/>
                <a:gd name="connsiteY55" fmla="*/ 1545465 h 4288665"/>
                <a:gd name="connsiteX56" fmla="*/ 128789 w 2902039"/>
                <a:gd name="connsiteY56" fmla="*/ 1352282 h 4288665"/>
                <a:gd name="connsiteX57" fmla="*/ 51515 w 2902039"/>
                <a:gd name="connsiteY57" fmla="*/ 1081825 h 4288665"/>
                <a:gd name="connsiteX58" fmla="*/ 0 w 2902039"/>
                <a:gd name="connsiteY58" fmla="*/ 746975 h 4288665"/>
                <a:gd name="connsiteX59" fmla="*/ 51515 w 2902039"/>
                <a:gd name="connsiteY59" fmla="*/ 425003 h 4288665"/>
                <a:gd name="connsiteX60" fmla="*/ 296214 w 2902039"/>
                <a:gd name="connsiteY60" fmla="*/ 257578 h 4288665"/>
                <a:gd name="connsiteX61" fmla="*/ 553792 w 2902039"/>
                <a:gd name="connsiteY6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84868 w 2902039"/>
                <a:gd name="connsiteY19" fmla="*/ 1584102 h 4288665"/>
                <a:gd name="connsiteX20" fmla="*/ 2897746 w 2902039"/>
                <a:gd name="connsiteY20" fmla="*/ 1635617 h 4288665"/>
                <a:gd name="connsiteX21" fmla="*/ 2897746 w 2902039"/>
                <a:gd name="connsiteY21" fmla="*/ 1828800 h 4288665"/>
                <a:gd name="connsiteX22" fmla="*/ 2871989 w 2902039"/>
                <a:gd name="connsiteY22" fmla="*/ 1918952 h 4288665"/>
                <a:gd name="connsiteX23" fmla="*/ 2846231 w 2902039"/>
                <a:gd name="connsiteY23" fmla="*/ 2060620 h 4288665"/>
                <a:gd name="connsiteX24" fmla="*/ 2807594 w 2902039"/>
                <a:gd name="connsiteY24" fmla="*/ 2434107 h 4288665"/>
                <a:gd name="connsiteX25" fmla="*/ 2781837 w 2902039"/>
                <a:gd name="connsiteY25" fmla="*/ 2550017 h 4288665"/>
                <a:gd name="connsiteX26" fmla="*/ 2691684 w 2902039"/>
                <a:gd name="connsiteY26" fmla="*/ 2743200 h 4288665"/>
                <a:gd name="connsiteX27" fmla="*/ 2678806 w 2902039"/>
                <a:gd name="connsiteY27" fmla="*/ 2781837 h 4288665"/>
                <a:gd name="connsiteX28" fmla="*/ 2472744 w 2902039"/>
                <a:gd name="connsiteY28" fmla="*/ 3000778 h 4288665"/>
                <a:gd name="connsiteX29" fmla="*/ 2202287 w 2902039"/>
                <a:gd name="connsiteY29" fmla="*/ 3464417 h 4288665"/>
                <a:gd name="connsiteX30" fmla="*/ 2176530 w 2902039"/>
                <a:gd name="connsiteY30" fmla="*/ 3567448 h 4288665"/>
                <a:gd name="connsiteX31" fmla="*/ 2137893 w 2902039"/>
                <a:gd name="connsiteY31" fmla="*/ 3721994 h 4288665"/>
                <a:gd name="connsiteX32" fmla="*/ 2112135 w 2902039"/>
                <a:gd name="connsiteY32" fmla="*/ 3773510 h 4288665"/>
                <a:gd name="connsiteX33" fmla="*/ 2009104 w 2902039"/>
                <a:gd name="connsiteY33" fmla="*/ 3953814 h 4288665"/>
                <a:gd name="connsiteX34" fmla="*/ 1918952 w 2902039"/>
                <a:gd name="connsiteY34" fmla="*/ 4043966 h 4288665"/>
                <a:gd name="connsiteX35" fmla="*/ 1738648 w 2902039"/>
                <a:gd name="connsiteY35" fmla="*/ 4185634 h 4288665"/>
                <a:gd name="connsiteX36" fmla="*/ 1635617 w 2902039"/>
                <a:gd name="connsiteY36" fmla="*/ 4211392 h 4288665"/>
                <a:gd name="connsiteX37" fmla="*/ 1532586 w 2902039"/>
                <a:gd name="connsiteY37" fmla="*/ 4250028 h 4288665"/>
                <a:gd name="connsiteX38" fmla="*/ 1468192 w 2902039"/>
                <a:gd name="connsiteY38" fmla="*/ 4262907 h 4288665"/>
                <a:gd name="connsiteX39" fmla="*/ 1429555 w 2902039"/>
                <a:gd name="connsiteY39" fmla="*/ 4275786 h 4288665"/>
                <a:gd name="connsiteX40" fmla="*/ 1249251 w 2902039"/>
                <a:gd name="connsiteY40" fmla="*/ 4288665 h 4288665"/>
                <a:gd name="connsiteX41" fmla="*/ 1004552 w 2902039"/>
                <a:gd name="connsiteY41" fmla="*/ 4275786 h 4288665"/>
                <a:gd name="connsiteX42" fmla="*/ 862884 w 2902039"/>
                <a:gd name="connsiteY42" fmla="*/ 4211392 h 4288665"/>
                <a:gd name="connsiteX43" fmla="*/ 708338 w 2902039"/>
                <a:gd name="connsiteY43" fmla="*/ 4121240 h 4288665"/>
                <a:gd name="connsiteX44" fmla="*/ 450761 w 2902039"/>
                <a:gd name="connsiteY44" fmla="*/ 3863662 h 4288665"/>
                <a:gd name="connsiteX45" fmla="*/ 373487 w 2902039"/>
                <a:gd name="connsiteY45" fmla="*/ 3747752 h 4288665"/>
                <a:gd name="connsiteX46" fmla="*/ 296214 w 2902039"/>
                <a:gd name="connsiteY46" fmla="*/ 3644721 h 4288665"/>
                <a:gd name="connsiteX47" fmla="*/ 154546 w 2902039"/>
                <a:gd name="connsiteY47" fmla="*/ 3425780 h 4288665"/>
                <a:gd name="connsiteX48" fmla="*/ 0 w 2902039"/>
                <a:gd name="connsiteY48" fmla="*/ 3078051 h 4288665"/>
                <a:gd name="connsiteX49" fmla="*/ 38637 w 2902039"/>
                <a:gd name="connsiteY49" fmla="*/ 2807594 h 4288665"/>
                <a:gd name="connsiteX50" fmla="*/ 141668 w 2902039"/>
                <a:gd name="connsiteY50" fmla="*/ 2704564 h 4288665"/>
                <a:gd name="connsiteX51" fmla="*/ 218941 w 2902039"/>
                <a:gd name="connsiteY51" fmla="*/ 2318197 h 4288665"/>
                <a:gd name="connsiteX52" fmla="*/ 257577 w 2902039"/>
                <a:gd name="connsiteY52" fmla="*/ 2163651 h 4288665"/>
                <a:gd name="connsiteX53" fmla="*/ 270456 w 2902039"/>
                <a:gd name="connsiteY53" fmla="*/ 1970468 h 4288665"/>
                <a:gd name="connsiteX54" fmla="*/ 218941 w 2902039"/>
                <a:gd name="connsiteY54" fmla="*/ 1545465 h 4288665"/>
                <a:gd name="connsiteX55" fmla="*/ 128789 w 2902039"/>
                <a:gd name="connsiteY55" fmla="*/ 1352282 h 4288665"/>
                <a:gd name="connsiteX56" fmla="*/ 51515 w 2902039"/>
                <a:gd name="connsiteY56" fmla="*/ 1081825 h 4288665"/>
                <a:gd name="connsiteX57" fmla="*/ 0 w 2902039"/>
                <a:gd name="connsiteY57" fmla="*/ 746975 h 4288665"/>
                <a:gd name="connsiteX58" fmla="*/ 51515 w 2902039"/>
                <a:gd name="connsiteY58" fmla="*/ 425003 h 4288665"/>
                <a:gd name="connsiteX59" fmla="*/ 296214 w 2902039"/>
                <a:gd name="connsiteY59" fmla="*/ 257578 h 4288665"/>
                <a:gd name="connsiteX60" fmla="*/ 553792 w 2902039"/>
                <a:gd name="connsiteY6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743200 w 2902039"/>
                <a:gd name="connsiteY16" fmla="*/ 1262130 h 4288665"/>
                <a:gd name="connsiteX17" fmla="*/ 2807594 w 2902039"/>
                <a:gd name="connsiteY17" fmla="*/ 1403797 h 4288665"/>
                <a:gd name="connsiteX18" fmla="*/ 2884868 w 2902039"/>
                <a:gd name="connsiteY18" fmla="*/ 1584102 h 4288665"/>
                <a:gd name="connsiteX19" fmla="*/ 2897746 w 2902039"/>
                <a:gd name="connsiteY19" fmla="*/ 1635617 h 4288665"/>
                <a:gd name="connsiteX20" fmla="*/ 2897746 w 2902039"/>
                <a:gd name="connsiteY20" fmla="*/ 1828800 h 4288665"/>
                <a:gd name="connsiteX21" fmla="*/ 2871989 w 2902039"/>
                <a:gd name="connsiteY21" fmla="*/ 1918952 h 4288665"/>
                <a:gd name="connsiteX22" fmla="*/ 2846231 w 2902039"/>
                <a:gd name="connsiteY22" fmla="*/ 2060620 h 4288665"/>
                <a:gd name="connsiteX23" fmla="*/ 2807594 w 2902039"/>
                <a:gd name="connsiteY23" fmla="*/ 2434107 h 4288665"/>
                <a:gd name="connsiteX24" fmla="*/ 2781837 w 2902039"/>
                <a:gd name="connsiteY24" fmla="*/ 2550017 h 4288665"/>
                <a:gd name="connsiteX25" fmla="*/ 2691684 w 2902039"/>
                <a:gd name="connsiteY25" fmla="*/ 2743200 h 4288665"/>
                <a:gd name="connsiteX26" fmla="*/ 2678806 w 2902039"/>
                <a:gd name="connsiteY26" fmla="*/ 2781837 h 4288665"/>
                <a:gd name="connsiteX27" fmla="*/ 2472744 w 2902039"/>
                <a:gd name="connsiteY27" fmla="*/ 3000778 h 4288665"/>
                <a:gd name="connsiteX28" fmla="*/ 2202287 w 2902039"/>
                <a:gd name="connsiteY28" fmla="*/ 3464417 h 4288665"/>
                <a:gd name="connsiteX29" fmla="*/ 2176530 w 2902039"/>
                <a:gd name="connsiteY29" fmla="*/ 3567448 h 4288665"/>
                <a:gd name="connsiteX30" fmla="*/ 2137893 w 2902039"/>
                <a:gd name="connsiteY30" fmla="*/ 3721994 h 4288665"/>
                <a:gd name="connsiteX31" fmla="*/ 2112135 w 2902039"/>
                <a:gd name="connsiteY31" fmla="*/ 3773510 h 4288665"/>
                <a:gd name="connsiteX32" fmla="*/ 2009104 w 2902039"/>
                <a:gd name="connsiteY32" fmla="*/ 3953814 h 4288665"/>
                <a:gd name="connsiteX33" fmla="*/ 1918952 w 2902039"/>
                <a:gd name="connsiteY33" fmla="*/ 4043966 h 4288665"/>
                <a:gd name="connsiteX34" fmla="*/ 1738648 w 2902039"/>
                <a:gd name="connsiteY34" fmla="*/ 4185634 h 4288665"/>
                <a:gd name="connsiteX35" fmla="*/ 1635617 w 2902039"/>
                <a:gd name="connsiteY35" fmla="*/ 4211392 h 4288665"/>
                <a:gd name="connsiteX36" fmla="*/ 1532586 w 2902039"/>
                <a:gd name="connsiteY36" fmla="*/ 4250028 h 4288665"/>
                <a:gd name="connsiteX37" fmla="*/ 1468192 w 2902039"/>
                <a:gd name="connsiteY37" fmla="*/ 4262907 h 4288665"/>
                <a:gd name="connsiteX38" fmla="*/ 1429555 w 2902039"/>
                <a:gd name="connsiteY38" fmla="*/ 4275786 h 4288665"/>
                <a:gd name="connsiteX39" fmla="*/ 1249251 w 2902039"/>
                <a:gd name="connsiteY39" fmla="*/ 4288665 h 4288665"/>
                <a:gd name="connsiteX40" fmla="*/ 1004552 w 2902039"/>
                <a:gd name="connsiteY40" fmla="*/ 4275786 h 4288665"/>
                <a:gd name="connsiteX41" fmla="*/ 862884 w 2902039"/>
                <a:gd name="connsiteY41" fmla="*/ 4211392 h 4288665"/>
                <a:gd name="connsiteX42" fmla="*/ 708338 w 2902039"/>
                <a:gd name="connsiteY42" fmla="*/ 4121240 h 4288665"/>
                <a:gd name="connsiteX43" fmla="*/ 450761 w 2902039"/>
                <a:gd name="connsiteY43" fmla="*/ 3863662 h 4288665"/>
                <a:gd name="connsiteX44" fmla="*/ 373487 w 2902039"/>
                <a:gd name="connsiteY44" fmla="*/ 3747752 h 4288665"/>
                <a:gd name="connsiteX45" fmla="*/ 296214 w 2902039"/>
                <a:gd name="connsiteY45" fmla="*/ 3644721 h 4288665"/>
                <a:gd name="connsiteX46" fmla="*/ 154546 w 2902039"/>
                <a:gd name="connsiteY46" fmla="*/ 3425780 h 4288665"/>
                <a:gd name="connsiteX47" fmla="*/ 0 w 2902039"/>
                <a:gd name="connsiteY47" fmla="*/ 3078051 h 4288665"/>
                <a:gd name="connsiteX48" fmla="*/ 38637 w 2902039"/>
                <a:gd name="connsiteY48" fmla="*/ 2807594 h 4288665"/>
                <a:gd name="connsiteX49" fmla="*/ 141668 w 2902039"/>
                <a:gd name="connsiteY49" fmla="*/ 2704564 h 4288665"/>
                <a:gd name="connsiteX50" fmla="*/ 218941 w 2902039"/>
                <a:gd name="connsiteY50" fmla="*/ 2318197 h 4288665"/>
                <a:gd name="connsiteX51" fmla="*/ 257577 w 2902039"/>
                <a:gd name="connsiteY51" fmla="*/ 2163651 h 4288665"/>
                <a:gd name="connsiteX52" fmla="*/ 270456 w 2902039"/>
                <a:gd name="connsiteY52" fmla="*/ 1970468 h 4288665"/>
                <a:gd name="connsiteX53" fmla="*/ 218941 w 2902039"/>
                <a:gd name="connsiteY53" fmla="*/ 1545465 h 4288665"/>
                <a:gd name="connsiteX54" fmla="*/ 128789 w 2902039"/>
                <a:gd name="connsiteY54" fmla="*/ 1352282 h 4288665"/>
                <a:gd name="connsiteX55" fmla="*/ 51515 w 2902039"/>
                <a:gd name="connsiteY55" fmla="*/ 1081825 h 4288665"/>
                <a:gd name="connsiteX56" fmla="*/ 0 w 2902039"/>
                <a:gd name="connsiteY56" fmla="*/ 746975 h 4288665"/>
                <a:gd name="connsiteX57" fmla="*/ 51515 w 2902039"/>
                <a:gd name="connsiteY57" fmla="*/ 425003 h 4288665"/>
                <a:gd name="connsiteX58" fmla="*/ 296214 w 2902039"/>
                <a:gd name="connsiteY58" fmla="*/ 257578 h 4288665"/>
                <a:gd name="connsiteX59" fmla="*/ 553792 w 2902039"/>
                <a:gd name="connsiteY59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550017 w 2902039"/>
                <a:gd name="connsiteY13" fmla="*/ 927279 h 4288665"/>
                <a:gd name="connsiteX14" fmla="*/ 2627290 w 2902039"/>
                <a:gd name="connsiteY14" fmla="*/ 1017431 h 4288665"/>
                <a:gd name="connsiteX15" fmla="*/ 2743200 w 2902039"/>
                <a:gd name="connsiteY15" fmla="*/ 1262130 h 4288665"/>
                <a:gd name="connsiteX16" fmla="*/ 2807594 w 2902039"/>
                <a:gd name="connsiteY16" fmla="*/ 1403797 h 4288665"/>
                <a:gd name="connsiteX17" fmla="*/ 2884868 w 2902039"/>
                <a:gd name="connsiteY17" fmla="*/ 1584102 h 4288665"/>
                <a:gd name="connsiteX18" fmla="*/ 2897746 w 2902039"/>
                <a:gd name="connsiteY18" fmla="*/ 1635617 h 4288665"/>
                <a:gd name="connsiteX19" fmla="*/ 2897746 w 2902039"/>
                <a:gd name="connsiteY19" fmla="*/ 1828800 h 4288665"/>
                <a:gd name="connsiteX20" fmla="*/ 2871989 w 2902039"/>
                <a:gd name="connsiteY20" fmla="*/ 1918952 h 4288665"/>
                <a:gd name="connsiteX21" fmla="*/ 2846231 w 2902039"/>
                <a:gd name="connsiteY21" fmla="*/ 2060620 h 4288665"/>
                <a:gd name="connsiteX22" fmla="*/ 2807594 w 2902039"/>
                <a:gd name="connsiteY22" fmla="*/ 2434107 h 4288665"/>
                <a:gd name="connsiteX23" fmla="*/ 2781837 w 2902039"/>
                <a:gd name="connsiteY23" fmla="*/ 2550017 h 4288665"/>
                <a:gd name="connsiteX24" fmla="*/ 2691684 w 2902039"/>
                <a:gd name="connsiteY24" fmla="*/ 2743200 h 4288665"/>
                <a:gd name="connsiteX25" fmla="*/ 2678806 w 2902039"/>
                <a:gd name="connsiteY25" fmla="*/ 2781837 h 4288665"/>
                <a:gd name="connsiteX26" fmla="*/ 2472744 w 2902039"/>
                <a:gd name="connsiteY26" fmla="*/ 3000778 h 4288665"/>
                <a:gd name="connsiteX27" fmla="*/ 2202287 w 2902039"/>
                <a:gd name="connsiteY27" fmla="*/ 3464417 h 4288665"/>
                <a:gd name="connsiteX28" fmla="*/ 2176530 w 2902039"/>
                <a:gd name="connsiteY28" fmla="*/ 3567448 h 4288665"/>
                <a:gd name="connsiteX29" fmla="*/ 2137893 w 2902039"/>
                <a:gd name="connsiteY29" fmla="*/ 3721994 h 4288665"/>
                <a:gd name="connsiteX30" fmla="*/ 2112135 w 2902039"/>
                <a:gd name="connsiteY30" fmla="*/ 3773510 h 4288665"/>
                <a:gd name="connsiteX31" fmla="*/ 2009104 w 2902039"/>
                <a:gd name="connsiteY31" fmla="*/ 3953814 h 4288665"/>
                <a:gd name="connsiteX32" fmla="*/ 1918952 w 2902039"/>
                <a:gd name="connsiteY32" fmla="*/ 4043966 h 4288665"/>
                <a:gd name="connsiteX33" fmla="*/ 1738648 w 2902039"/>
                <a:gd name="connsiteY33" fmla="*/ 4185634 h 4288665"/>
                <a:gd name="connsiteX34" fmla="*/ 1635617 w 2902039"/>
                <a:gd name="connsiteY34" fmla="*/ 4211392 h 4288665"/>
                <a:gd name="connsiteX35" fmla="*/ 1532586 w 2902039"/>
                <a:gd name="connsiteY35" fmla="*/ 4250028 h 4288665"/>
                <a:gd name="connsiteX36" fmla="*/ 1468192 w 2902039"/>
                <a:gd name="connsiteY36" fmla="*/ 4262907 h 4288665"/>
                <a:gd name="connsiteX37" fmla="*/ 1429555 w 2902039"/>
                <a:gd name="connsiteY37" fmla="*/ 4275786 h 4288665"/>
                <a:gd name="connsiteX38" fmla="*/ 1249251 w 2902039"/>
                <a:gd name="connsiteY38" fmla="*/ 4288665 h 4288665"/>
                <a:gd name="connsiteX39" fmla="*/ 1004552 w 2902039"/>
                <a:gd name="connsiteY39" fmla="*/ 4275786 h 4288665"/>
                <a:gd name="connsiteX40" fmla="*/ 862884 w 2902039"/>
                <a:gd name="connsiteY40" fmla="*/ 4211392 h 4288665"/>
                <a:gd name="connsiteX41" fmla="*/ 708338 w 2902039"/>
                <a:gd name="connsiteY41" fmla="*/ 4121240 h 4288665"/>
                <a:gd name="connsiteX42" fmla="*/ 450761 w 2902039"/>
                <a:gd name="connsiteY42" fmla="*/ 3863662 h 4288665"/>
                <a:gd name="connsiteX43" fmla="*/ 373487 w 2902039"/>
                <a:gd name="connsiteY43" fmla="*/ 3747752 h 4288665"/>
                <a:gd name="connsiteX44" fmla="*/ 296214 w 2902039"/>
                <a:gd name="connsiteY44" fmla="*/ 3644721 h 4288665"/>
                <a:gd name="connsiteX45" fmla="*/ 154546 w 2902039"/>
                <a:gd name="connsiteY45" fmla="*/ 3425780 h 4288665"/>
                <a:gd name="connsiteX46" fmla="*/ 0 w 2902039"/>
                <a:gd name="connsiteY46" fmla="*/ 3078051 h 4288665"/>
                <a:gd name="connsiteX47" fmla="*/ 38637 w 2902039"/>
                <a:gd name="connsiteY47" fmla="*/ 2807594 h 4288665"/>
                <a:gd name="connsiteX48" fmla="*/ 141668 w 2902039"/>
                <a:gd name="connsiteY48" fmla="*/ 2704564 h 4288665"/>
                <a:gd name="connsiteX49" fmla="*/ 218941 w 2902039"/>
                <a:gd name="connsiteY49" fmla="*/ 2318197 h 4288665"/>
                <a:gd name="connsiteX50" fmla="*/ 257577 w 2902039"/>
                <a:gd name="connsiteY50" fmla="*/ 2163651 h 4288665"/>
                <a:gd name="connsiteX51" fmla="*/ 270456 w 2902039"/>
                <a:gd name="connsiteY51" fmla="*/ 1970468 h 4288665"/>
                <a:gd name="connsiteX52" fmla="*/ 218941 w 2902039"/>
                <a:gd name="connsiteY52" fmla="*/ 1545465 h 4288665"/>
                <a:gd name="connsiteX53" fmla="*/ 128789 w 2902039"/>
                <a:gd name="connsiteY53" fmla="*/ 1352282 h 4288665"/>
                <a:gd name="connsiteX54" fmla="*/ 51515 w 2902039"/>
                <a:gd name="connsiteY54" fmla="*/ 1081825 h 4288665"/>
                <a:gd name="connsiteX55" fmla="*/ 0 w 2902039"/>
                <a:gd name="connsiteY55" fmla="*/ 746975 h 4288665"/>
                <a:gd name="connsiteX56" fmla="*/ 51515 w 2902039"/>
                <a:gd name="connsiteY56" fmla="*/ 425003 h 4288665"/>
                <a:gd name="connsiteX57" fmla="*/ 296214 w 2902039"/>
                <a:gd name="connsiteY57" fmla="*/ 257578 h 4288665"/>
                <a:gd name="connsiteX58" fmla="*/ 553792 w 2902039"/>
                <a:gd name="connsiteY58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279561 w 2902039"/>
                <a:gd name="connsiteY10" fmla="*/ 682580 h 4288665"/>
                <a:gd name="connsiteX11" fmla="*/ 2369713 w 2902039"/>
                <a:gd name="connsiteY11" fmla="*/ 746975 h 4288665"/>
                <a:gd name="connsiteX12" fmla="*/ 2550017 w 2902039"/>
                <a:gd name="connsiteY12" fmla="*/ 927279 h 4288665"/>
                <a:gd name="connsiteX13" fmla="*/ 2627290 w 2902039"/>
                <a:gd name="connsiteY13" fmla="*/ 1017431 h 4288665"/>
                <a:gd name="connsiteX14" fmla="*/ 2743200 w 2902039"/>
                <a:gd name="connsiteY14" fmla="*/ 1262130 h 4288665"/>
                <a:gd name="connsiteX15" fmla="*/ 2807594 w 2902039"/>
                <a:gd name="connsiteY15" fmla="*/ 1403797 h 4288665"/>
                <a:gd name="connsiteX16" fmla="*/ 2884868 w 2902039"/>
                <a:gd name="connsiteY16" fmla="*/ 1584102 h 4288665"/>
                <a:gd name="connsiteX17" fmla="*/ 2897746 w 2902039"/>
                <a:gd name="connsiteY17" fmla="*/ 1635617 h 4288665"/>
                <a:gd name="connsiteX18" fmla="*/ 2897746 w 2902039"/>
                <a:gd name="connsiteY18" fmla="*/ 1828800 h 4288665"/>
                <a:gd name="connsiteX19" fmla="*/ 2871989 w 2902039"/>
                <a:gd name="connsiteY19" fmla="*/ 1918952 h 4288665"/>
                <a:gd name="connsiteX20" fmla="*/ 2846231 w 2902039"/>
                <a:gd name="connsiteY20" fmla="*/ 2060620 h 4288665"/>
                <a:gd name="connsiteX21" fmla="*/ 2807594 w 2902039"/>
                <a:gd name="connsiteY21" fmla="*/ 2434107 h 4288665"/>
                <a:gd name="connsiteX22" fmla="*/ 2781837 w 2902039"/>
                <a:gd name="connsiteY22" fmla="*/ 2550017 h 4288665"/>
                <a:gd name="connsiteX23" fmla="*/ 2691684 w 2902039"/>
                <a:gd name="connsiteY23" fmla="*/ 2743200 h 4288665"/>
                <a:gd name="connsiteX24" fmla="*/ 2678806 w 2902039"/>
                <a:gd name="connsiteY24" fmla="*/ 2781837 h 4288665"/>
                <a:gd name="connsiteX25" fmla="*/ 2472744 w 2902039"/>
                <a:gd name="connsiteY25" fmla="*/ 3000778 h 4288665"/>
                <a:gd name="connsiteX26" fmla="*/ 2202287 w 2902039"/>
                <a:gd name="connsiteY26" fmla="*/ 3464417 h 4288665"/>
                <a:gd name="connsiteX27" fmla="*/ 2176530 w 2902039"/>
                <a:gd name="connsiteY27" fmla="*/ 3567448 h 4288665"/>
                <a:gd name="connsiteX28" fmla="*/ 2137893 w 2902039"/>
                <a:gd name="connsiteY28" fmla="*/ 3721994 h 4288665"/>
                <a:gd name="connsiteX29" fmla="*/ 2112135 w 2902039"/>
                <a:gd name="connsiteY29" fmla="*/ 3773510 h 4288665"/>
                <a:gd name="connsiteX30" fmla="*/ 2009104 w 2902039"/>
                <a:gd name="connsiteY30" fmla="*/ 3953814 h 4288665"/>
                <a:gd name="connsiteX31" fmla="*/ 1918952 w 2902039"/>
                <a:gd name="connsiteY31" fmla="*/ 4043966 h 4288665"/>
                <a:gd name="connsiteX32" fmla="*/ 1738648 w 2902039"/>
                <a:gd name="connsiteY32" fmla="*/ 4185634 h 4288665"/>
                <a:gd name="connsiteX33" fmla="*/ 1635617 w 2902039"/>
                <a:gd name="connsiteY33" fmla="*/ 4211392 h 4288665"/>
                <a:gd name="connsiteX34" fmla="*/ 1532586 w 2902039"/>
                <a:gd name="connsiteY34" fmla="*/ 4250028 h 4288665"/>
                <a:gd name="connsiteX35" fmla="*/ 1468192 w 2902039"/>
                <a:gd name="connsiteY35" fmla="*/ 4262907 h 4288665"/>
                <a:gd name="connsiteX36" fmla="*/ 1429555 w 2902039"/>
                <a:gd name="connsiteY36" fmla="*/ 4275786 h 4288665"/>
                <a:gd name="connsiteX37" fmla="*/ 1249251 w 2902039"/>
                <a:gd name="connsiteY37" fmla="*/ 4288665 h 4288665"/>
                <a:gd name="connsiteX38" fmla="*/ 1004552 w 2902039"/>
                <a:gd name="connsiteY38" fmla="*/ 4275786 h 4288665"/>
                <a:gd name="connsiteX39" fmla="*/ 862884 w 2902039"/>
                <a:gd name="connsiteY39" fmla="*/ 4211392 h 4288665"/>
                <a:gd name="connsiteX40" fmla="*/ 708338 w 2902039"/>
                <a:gd name="connsiteY40" fmla="*/ 4121240 h 4288665"/>
                <a:gd name="connsiteX41" fmla="*/ 450761 w 2902039"/>
                <a:gd name="connsiteY41" fmla="*/ 3863662 h 4288665"/>
                <a:gd name="connsiteX42" fmla="*/ 373487 w 2902039"/>
                <a:gd name="connsiteY42" fmla="*/ 3747752 h 4288665"/>
                <a:gd name="connsiteX43" fmla="*/ 296214 w 2902039"/>
                <a:gd name="connsiteY43" fmla="*/ 3644721 h 4288665"/>
                <a:gd name="connsiteX44" fmla="*/ 154546 w 2902039"/>
                <a:gd name="connsiteY44" fmla="*/ 3425780 h 4288665"/>
                <a:gd name="connsiteX45" fmla="*/ 0 w 2902039"/>
                <a:gd name="connsiteY45" fmla="*/ 3078051 h 4288665"/>
                <a:gd name="connsiteX46" fmla="*/ 38637 w 2902039"/>
                <a:gd name="connsiteY46" fmla="*/ 2807594 h 4288665"/>
                <a:gd name="connsiteX47" fmla="*/ 141668 w 2902039"/>
                <a:gd name="connsiteY47" fmla="*/ 2704564 h 4288665"/>
                <a:gd name="connsiteX48" fmla="*/ 218941 w 2902039"/>
                <a:gd name="connsiteY48" fmla="*/ 2318197 h 4288665"/>
                <a:gd name="connsiteX49" fmla="*/ 257577 w 2902039"/>
                <a:gd name="connsiteY49" fmla="*/ 2163651 h 4288665"/>
                <a:gd name="connsiteX50" fmla="*/ 270456 w 2902039"/>
                <a:gd name="connsiteY50" fmla="*/ 1970468 h 4288665"/>
                <a:gd name="connsiteX51" fmla="*/ 218941 w 2902039"/>
                <a:gd name="connsiteY51" fmla="*/ 1545465 h 4288665"/>
                <a:gd name="connsiteX52" fmla="*/ 128789 w 2902039"/>
                <a:gd name="connsiteY52" fmla="*/ 1352282 h 4288665"/>
                <a:gd name="connsiteX53" fmla="*/ 51515 w 2902039"/>
                <a:gd name="connsiteY53" fmla="*/ 1081825 h 4288665"/>
                <a:gd name="connsiteX54" fmla="*/ 0 w 2902039"/>
                <a:gd name="connsiteY54" fmla="*/ 746975 h 4288665"/>
                <a:gd name="connsiteX55" fmla="*/ 51515 w 2902039"/>
                <a:gd name="connsiteY55" fmla="*/ 425003 h 4288665"/>
                <a:gd name="connsiteX56" fmla="*/ 296214 w 2902039"/>
                <a:gd name="connsiteY56" fmla="*/ 257578 h 4288665"/>
                <a:gd name="connsiteX57" fmla="*/ 553792 w 2902039"/>
                <a:gd name="connsiteY57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429555 w 2902039"/>
                <a:gd name="connsiteY35" fmla="*/ 4275786 h 4288665"/>
                <a:gd name="connsiteX36" fmla="*/ 1249251 w 2902039"/>
                <a:gd name="connsiteY36" fmla="*/ 4288665 h 4288665"/>
                <a:gd name="connsiteX37" fmla="*/ 1004552 w 2902039"/>
                <a:gd name="connsiteY37" fmla="*/ 4275786 h 4288665"/>
                <a:gd name="connsiteX38" fmla="*/ 862884 w 2902039"/>
                <a:gd name="connsiteY38" fmla="*/ 4211392 h 4288665"/>
                <a:gd name="connsiteX39" fmla="*/ 708338 w 2902039"/>
                <a:gd name="connsiteY39" fmla="*/ 4121240 h 4288665"/>
                <a:gd name="connsiteX40" fmla="*/ 450761 w 2902039"/>
                <a:gd name="connsiteY40" fmla="*/ 3863662 h 4288665"/>
                <a:gd name="connsiteX41" fmla="*/ 373487 w 2902039"/>
                <a:gd name="connsiteY41" fmla="*/ 3747752 h 4288665"/>
                <a:gd name="connsiteX42" fmla="*/ 296214 w 2902039"/>
                <a:gd name="connsiteY42" fmla="*/ 3644721 h 4288665"/>
                <a:gd name="connsiteX43" fmla="*/ 154546 w 2902039"/>
                <a:gd name="connsiteY43" fmla="*/ 3425780 h 4288665"/>
                <a:gd name="connsiteX44" fmla="*/ 0 w 2902039"/>
                <a:gd name="connsiteY44" fmla="*/ 3078051 h 4288665"/>
                <a:gd name="connsiteX45" fmla="*/ 38637 w 2902039"/>
                <a:gd name="connsiteY45" fmla="*/ 2807594 h 4288665"/>
                <a:gd name="connsiteX46" fmla="*/ 141668 w 2902039"/>
                <a:gd name="connsiteY46" fmla="*/ 2704564 h 4288665"/>
                <a:gd name="connsiteX47" fmla="*/ 218941 w 2902039"/>
                <a:gd name="connsiteY47" fmla="*/ 2318197 h 4288665"/>
                <a:gd name="connsiteX48" fmla="*/ 257577 w 2902039"/>
                <a:gd name="connsiteY48" fmla="*/ 2163651 h 4288665"/>
                <a:gd name="connsiteX49" fmla="*/ 270456 w 2902039"/>
                <a:gd name="connsiteY49" fmla="*/ 1970468 h 4288665"/>
                <a:gd name="connsiteX50" fmla="*/ 218941 w 2902039"/>
                <a:gd name="connsiteY50" fmla="*/ 1545465 h 4288665"/>
                <a:gd name="connsiteX51" fmla="*/ 128789 w 2902039"/>
                <a:gd name="connsiteY51" fmla="*/ 1352282 h 4288665"/>
                <a:gd name="connsiteX52" fmla="*/ 51515 w 2902039"/>
                <a:gd name="connsiteY52" fmla="*/ 1081825 h 4288665"/>
                <a:gd name="connsiteX53" fmla="*/ 0 w 2902039"/>
                <a:gd name="connsiteY53" fmla="*/ 746975 h 4288665"/>
                <a:gd name="connsiteX54" fmla="*/ 51515 w 2902039"/>
                <a:gd name="connsiteY54" fmla="*/ 425003 h 4288665"/>
                <a:gd name="connsiteX55" fmla="*/ 296214 w 2902039"/>
                <a:gd name="connsiteY55" fmla="*/ 257578 h 4288665"/>
                <a:gd name="connsiteX56" fmla="*/ 553792 w 2902039"/>
                <a:gd name="connsiteY56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249251 w 2902039"/>
                <a:gd name="connsiteY35" fmla="*/ 4288665 h 4288665"/>
                <a:gd name="connsiteX36" fmla="*/ 1004552 w 2902039"/>
                <a:gd name="connsiteY36" fmla="*/ 4275786 h 4288665"/>
                <a:gd name="connsiteX37" fmla="*/ 862884 w 2902039"/>
                <a:gd name="connsiteY37" fmla="*/ 4211392 h 4288665"/>
                <a:gd name="connsiteX38" fmla="*/ 708338 w 2902039"/>
                <a:gd name="connsiteY38" fmla="*/ 4121240 h 4288665"/>
                <a:gd name="connsiteX39" fmla="*/ 450761 w 2902039"/>
                <a:gd name="connsiteY39" fmla="*/ 3863662 h 4288665"/>
                <a:gd name="connsiteX40" fmla="*/ 373487 w 2902039"/>
                <a:gd name="connsiteY40" fmla="*/ 3747752 h 4288665"/>
                <a:gd name="connsiteX41" fmla="*/ 296214 w 2902039"/>
                <a:gd name="connsiteY41" fmla="*/ 3644721 h 4288665"/>
                <a:gd name="connsiteX42" fmla="*/ 154546 w 2902039"/>
                <a:gd name="connsiteY42" fmla="*/ 3425780 h 4288665"/>
                <a:gd name="connsiteX43" fmla="*/ 0 w 2902039"/>
                <a:gd name="connsiteY43" fmla="*/ 3078051 h 4288665"/>
                <a:gd name="connsiteX44" fmla="*/ 38637 w 2902039"/>
                <a:gd name="connsiteY44" fmla="*/ 2807594 h 4288665"/>
                <a:gd name="connsiteX45" fmla="*/ 141668 w 2902039"/>
                <a:gd name="connsiteY45" fmla="*/ 2704564 h 4288665"/>
                <a:gd name="connsiteX46" fmla="*/ 218941 w 2902039"/>
                <a:gd name="connsiteY46" fmla="*/ 2318197 h 4288665"/>
                <a:gd name="connsiteX47" fmla="*/ 257577 w 2902039"/>
                <a:gd name="connsiteY47" fmla="*/ 2163651 h 4288665"/>
                <a:gd name="connsiteX48" fmla="*/ 270456 w 2902039"/>
                <a:gd name="connsiteY48" fmla="*/ 1970468 h 4288665"/>
                <a:gd name="connsiteX49" fmla="*/ 218941 w 2902039"/>
                <a:gd name="connsiteY49" fmla="*/ 1545465 h 4288665"/>
                <a:gd name="connsiteX50" fmla="*/ 128789 w 2902039"/>
                <a:gd name="connsiteY50" fmla="*/ 1352282 h 4288665"/>
                <a:gd name="connsiteX51" fmla="*/ 51515 w 2902039"/>
                <a:gd name="connsiteY51" fmla="*/ 1081825 h 4288665"/>
                <a:gd name="connsiteX52" fmla="*/ 0 w 2902039"/>
                <a:gd name="connsiteY52" fmla="*/ 746975 h 4288665"/>
                <a:gd name="connsiteX53" fmla="*/ 51515 w 2902039"/>
                <a:gd name="connsiteY53" fmla="*/ 425003 h 4288665"/>
                <a:gd name="connsiteX54" fmla="*/ 296214 w 2902039"/>
                <a:gd name="connsiteY54" fmla="*/ 257578 h 4288665"/>
                <a:gd name="connsiteX55" fmla="*/ 553792 w 2902039"/>
                <a:gd name="connsiteY55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249251 w 2902039"/>
                <a:gd name="connsiteY34" fmla="*/ 4288665 h 4288665"/>
                <a:gd name="connsiteX35" fmla="*/ 1004552 w 2902039"/>
                <a:gd name="connsiteY35" fmla="*/ 4275786 h 4288665"/>
                <a:gd name="connsiteX36" fmla="*/ 862884 w 2902039"/>
                <a:gd name="connsiteY36" fmla="*/ 4211392 h 4288665"/>
                <a:gd name="connsiteX37" fmla="*/ 708338 w 2902039"/>
                <a:gd name="connsiteY37" fmla="*/ 4121240 h 4288665"/>
                <a:gd name="connsiteX38" fmla="*/ 450761 w 2902039"/>
                <a:gd name="connsiteY38" fmla="*/ 3863662 h 4288665"/>
                <a:gd name="connsiteX39" fmla="*/ 373487 w 2902039"/>
                <a:gd name="connsiteY39" fmla="*/ 3747752 h 4288665"/>
                <a:gd name="connsiteX40" fmla="*/ 296214 w 2902039"/>
                <a:gd name="connsiteY40" fmla="*/ 3644721 h 4288665"/>
                <a:gd name="connsiteX41" fmla="*/ 154546 w 2902039"/>
                <a:gd name="connsiteY41" fmla="*/ 3425780 h 4288665"/>
                <a:gd name="connsiteX42" fmla="*/ 0 w 2902039"/>
                <a:gd name="connsiteY42" fmla="*/ 3078051 h 4288665"/>
                <a:gd name="connsiteX43" fmla="*/ 38637 w 2902039"/>
                <a:gd name="connsiteY43" fmla="*/ 2807594 h 4288665"/>
                <a:gd name="connsiteX44" fmla="*/ 141668 w 2902039"/>
                <a:gd name="connsiteY44" fmla="*/ 2704564 h 4288665"/>
                <a:gd name="connsiteX45" fmla="*/ 218941 w 2902039"/>
                <a:gd name="connsiteY45" fmla="*/ 2318197 h 4288665"/>
                <a:gd name="connsiteX46" fmla="*/ 257577 w 2902039"/>
                <a:gd name="connsiteY46" fmla="*/ 2163651 h 4288665"/>
                <a:gd name="connsiteX47" fmla="*/ 270456 w 2902039"/>
                <a:gd name="connsiteY47" fmla="*/ 1970468 h 4288665"/>
                <a:gd name="connsiteX48" fmla="*/ 218941 w 2902039"/>
                <a:gd name="connsiteY48" fmla="*/ 1545465 h 4288665"/>
                <a:gd name="connsiteX49" fmla="*/ 128789 w 2902039"/>
                <a:gd name="connsiteY49" fmla="*/ 1352282 h 4288665"/>
                <a:gd name="connsiteX50" fmla="*/ 51515 w 2902039"/>
                <a:gd name="connsiteY50" fmla="*/ 1081825 h 4288665"/>
                <a:gd name="connsiteX51" fmla="*/ 0 w 2902039"/>
                <a:gd name="connsiteY51" fmla="*/ 746975 h 4288665"/>
                <a:gd name="connsiteX52" fmla="*/ 51515 w 2902039"/>
                <a:gd name="connsiteY52" fmla="*/ 425003 h 4288665"/>
                <a:gd name="connsiteX53" fmla="*/ 296214 w 2902039"/>
                <a:gd name="connsiteY53" fmla="*/ 257578 h 4288665"/>
                <a:gd name="connsiteX54" fmla="*/ 553792 w 2902039"/>
                <a:gd name="connsiteY54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635617 w 2902039"/>
                <a:gd name="connsiteY31" fmla="*/ 4211392 h 4288665"/>
                <a:gd name="connsiteX32" fmla="*/ 1532586 w 2902039"/>
                <a:gd name="connsiteY32" fmla="*/ 4250028 h 4288665"/>
                <a:gd name="connsiteX33" fmla="*/ 1249251 w 2902039"/>
                <a:gd name="connsiteY33" fmla="*/ 4288665 h 4288665"/>
                <a:gd name="connsiteX34" fmla="*/ 1004552 w 2902039"/>
                <a:gd name="connsiteY34" fmla="*/ 4275786 h 4288665"/>
                <a:gd name="connsiteX35" fmla="*/ 862884 w 2902039"/>
                <a:gd name="connsiteY35" fmla="*/ 4211392 h 4288665"/>
                <a:gd name="connsiteX36" fmla="*/ 708338 w 2902039"/>
                <a:gd name="connsiteY36" fmla="*/ 4121240 h 4288665"/>
                <a:gd name="connsiteX37" fmla="*/ 450761 w 2902039"/>
                <a:gd name="connsiteY37" fmla="*/ 3863662 h 4288665"/>
                <a:gd name="connsiteX38" fmla="*/ 373487 w 2902039"/>
                <a:gd name="connsiteY38" fmla="*/ 3747752 h 4288665"/>
                <a:gd name="connsiteX39" fmla="*/ 296214 w 2902039"/>
                <a:gd name="connsiteY39" fmla="*/ 3644721 h 4288665"/>
                <a:gd name="connsiteX40" fmla="*/ 154546 w 2902039"/>
                <a:gd name="connsiteY40" fmla="*/ 3425780 h 4288665"/>
                <a:gd name="connsiteX41" fmla="*/ 0 w 2902039"/>
                <a:gd name="connsiteY41" fmla="*/ 3078051 h 4288665"/>
                <a:gd name="connsiteX42" fmla="*/ 38637 w 2902039"/>
                <a:gd name="connsiteY42" fmla="*/ 2807594 h 4288665"/>
                <a:gd name="connsiteX43" fmla="*/ 141668 w 2902039"/>
                <a:gd name="connsiteY43" fmla="*/ 2704564 h 4288665"/>
                <a:gd name="connsiteX44" fmla="*/ 218941 w 2902039"/>
                <a:gd name="connsiteY44" fmla="*/ 2318197 h 4288665"/>
                <a:gd name="connsiteX45" fmla="*/ 257577 w 2902039"/>
                <a:gd name="connsiteY45" fmla="*/ 2163651 h 4288665"/>
                <a:gd name="connsiteX46" fmla="*/ 270456 w 2902039"/>
                <a:gd name="connsiteY46" fmla="*/ 1970468 h 4288665"/>
                <a:gd name="connsiteX47" fmla="*/ 218941 w 2902039"/>
                <a:gd name="connsiteY47" fmla="*/ 1545465 h 4288665"/>
                <a:gd name="connsiteX48" fmla="*/ 128789 w 2902039"/>
                <a:gd name="connsiteY48" fmla="*/ 1352282 h 4288665"/>
                <a:gd name="connsiteX49" fmla="*/ 51515 w 2902039"/>
                <a:gd name="connsiteY49" fmla="*/ 1081825 h 4288665"/>
                <a:gd name="connsiteX50" fmla="*/ 0 w 2902039"/>
                <a:gd name="connsiteY50" fmla="*/ 746975 h 4288665"/>
                <a:gd name="connsiteX51" fmla="*/ 51515 w 2902039"/>
                <a:gd name="connsiteY51" fmla="*/ 425003 h 4288665"/>
                <a:gd name="connsiteX52" fmla="*/ 296214 w 2902039"/>
                <a:gd name="connsiteY52" fmla="*/ 257578 h 4288665"/>
                <a:gd name="connsiteX53" fmla="*/ 553792 w 2902039"/>
                <a:gd name="connsiteY53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532586 w 2902039"/>
                <a:gd name="connsiteY31" fmla="*/ 4250028 h 4288665"/>
                <a:gd name="connsiteX32" fmla="*/ 1249251 w 2902039"/>
                <a:gd name="connsiteY32" fmla="*/ 4288665 h 4288665"/>
                <a:gd name="connsiteX33" fmla="*/ 1004552 w 2902039"/>
                <a:gd name="connsiteY33" fmla="*/ 4275786 h 4288665"/>
                <a:gd name="connsiteX34" fmla="*/ 862884 w 2902039"/>
                <a:gd name="connsiteY34" fmla="*/ 4211392 h 4288665"/>
                <a:gd name="connsiteX35" fmla="*/ 708338 w 2902039"/>
                <a:gd name="connsiteY35" fmla="*/ 4121240 h 4288665"/>
                <a:gd name="connsiteX36" fmla="*/ 450761 w 2902039"/>
                <a:gd name="connsiteY36" fmla="*/ 3863662 h 4288665"/>
                <a:gd name="connsiteX37" fmla="*/ 373487 w 2902039"/>
                <a:gd name="connsiteY37" fmla="*/ 3747752 h 4288665"/>
                <a:gd name="connsiteX38" fmla="*/ 296214 w 2902039"/>
                <a:gd name="connsiteY38" fmla="*/ 3644721 h 4288665"/>
                <a:gd name="connsiteX39" fmla="*/ 154546 w 2902039"/>
                <a:gd name="connsiteY39" fmla="*/ 3425780 h 4288665"/>
                <a:gd name="connsiteX40" fmla="*/ 0 w 2902039"/>
                <a:gd name="connsiteY40" fmla="*/ 3078051 h 4288665"/>
                <a:gd name="connsiteX41" fmla="*/ 38637 w 2902039"/>
                <a:gd name="connsiteY41" fmla="*/ 2807594 h 4288665"/>
                <a:gd name="connsiteX42" fmla="*/ 141668 w 2902039"/>
                <a:gd name="connsiteY42" fmla="*/ 2704564 h 4288665"/>
                <a:gd name="connsiteX43" fmla="*/ 218941 w 2902039"/>
                <a:gd name="connsiteY43" fmla="*/ 2318197 h 4288665"/>
                <a:gd name="connsiteX44" fmla="*/ 257577 w 2902039"/>
                <a:gd name="connsiteY44" fmla="*/ 2163651 h 4288665"/>
                <a:gd name="connsiteX45" fmla="*/ 270456 w 2902039"/>
                <a:gd name="connsiteY45" fmla="*/ 1970468 h 4288665"/>
                <a:gd name="connsiteX46" fmla="*/ 218941 w 2902039"/>
                <a:gd name="connsiteY46" fmla="*/ 1545465 h 4288665"/>
                <a:gd name="connsiteX47" fmla="*/ 128789 w 2902039"/>
                <a:gd name="connsiteY47" fmla="*/ 1352282 h 4288665"/>
                <a:gd name="connsiteX48" fmla="*/ 51515 w 2902039"/>
                <a:gd name="connsiteY48" fmla="*/ 1081825 h 4288665"/>
                <a:gd name="connsiteX49" fmla="*/ 0 w 2902039"/>
                <a:gd name="connsiteY49" fmla="*/ 746975 h 4288665"/>
                <a:gd name="connsiteX50" fmla="*/ 51515 w 2902039"/>
                <a:gd name="connsiteY50" fmla="*/ 425003 h 4288665"/>
                <a:gd name="connsiteX51" fmla="*/ 296214 w 2902039"/>
                <a:gd name="connsiteY51" fmla="*/ 257578 h 4288665"/>
                <a:gd name="connsiteX52" fmla="*/ 553792 w 2902039"/>
                <a:gd name="connsiteY5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57577 w 2902039"/>
                <a:gd name="connsiteY43" fmla="*/ 2163651 h 4288665"/>
                <a:gd name="connsiteX44" fmla="*/ 270456 w 2902039"/>
                <a:gd name="connsiteY44" fmla="*/ 1970468 h 4288665"/>
                <a:gd name="connsiteX45" fmla="*/ 218941 w 2902039"/>
                <a:gd name="connsiteY45" fmla="*/ 1545465 h 4288665"/>
                <a:gd name="connsiteX46" fmla="*/ 128789 w 2902039"/>
                <a:gd name="connsiteY46" fmla="*/ 1352282 h 4288665"/>
                <a:gd name="connsiteX47" fmla="*/ 51515 w 2902039"/>
                <a:gd name="connsiteY47" fmla="*/ 1081825 h 4288665"/>
                <a:gd name="connsiteX48" fmla="*/ 0 w 2902039"/>
                <a:gd name="connsiteY48" fmla="*/ 746975 h 4288665"/>
                <a:gd name="connsiteX49" fmla="*/ 51515 w 2902039"/>
                <a:gd name="connsiteY49" fmla="*/ 425003 h 4288665"/>
                <a:gd name="connsiteX50" fmla="*/ 296214 w 2902039"/>
                <a:gd name="connsiteY50" fmla="*/ 257578 h 4288665"/>
                <a:gd name="connsiteX51" fmla="*/ 553792 w 2902039"/>
                <a:gd name="connsiteY5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70456 w 2902039"/>
                <a:gd name="connsiteY43" fmla="*/ 1970468 h 4288665"/>
                <a:gd name="connsiteX44" fmla="*/ 218941 w 2902039"/>
                <a:gd name="connsiteY44" fmla="*/ 1545465 h 4288665"/>
                <a:gd name="connsiteX45" fmla="*/ 128789 w 2902039"/>
                <a:gd name="connsiteY45" fmla="*/ 1352282 h 4288665"/>
                <a:gd name="connsiteX46" fmla="*/ 51515 w 2902039"/>
                <a:gd name="connsiteY46" fmla="*/ 1081825 h 4288665"/>
                <a:gd name="connsiteX47" fmla="*/ 0 w 2902039"/>
                <a:gd name="connsiteY47" fmla="*/ 746975 h 4288665"/>
                <a:gd name="connsiteX48" fmla="*/ 51515 w 2902039"/>
                <a:gd name="connsiteY48" fmla="*/ 425003 h 4288665"/>
                <a:gd name="connsiteX49" fmla="*/ 296214 w 2902039"/>
                <a:gd name="connsiteY49" fmla="*/ 257578 h 4288665"/>
                <a:gd name="connsiteX50" fmla="*/ 553792 w 2902039"/>
                <a:gd name="connsiteY5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1171977 w 2902039"/>
                <a:gd name="connsiteY3" fmla="*/ 0 h 4288665"/>
                <a:gd name="connsiteX4" fmla="*/ 1661375 w 2902039"/>
                <a:gd name="connsiteY4" fmla="*/ 12879 h 4288665"/>
                <a:gd name="connsiteX5" fmla="*/ 1777284 w 2902039"/>
                <a:gd name="connsiteY5" fmla="*/ 64394 h 4288665"/>
                <a:gd name="connsiteX6" fmla="*/ 2034862 w 2902039"/>
                <a:gd name="connsiteY6" fmla="*/ 425003 h 4288665"/>
                <a:gd name="connsiteX7" fmla="*/ 2034862 w 2902039"/>
                <a:gd name="connsiteY7" fmla="*/ 425003 h 4288665"/>
                <a:gd name="connsiteX8" fmla="*/ 2279561 w 2902039"/>
                <a:gd name="connsiteY8" fmla="*/ 682580 h 4288665"/>
                <a:gd name="connsiteX9" fmla="*/ 2369713 w 2902039"/>
                <a:gd name="connsiteY9" fmla="*/ 746975 h 4288665"/>
                <a:gd name="connsiteX10" fmla="*/ 2550017 w 2902039"/>
                <a:gd name="connsiteY10" fmla="*/ 927279 h 4288665"/>
                <a:gd name="connsiteX11" fmla="*/ 2627290 w 2902039"/>
                <a:gd name="connsiteY11" fmla="*/ 1017431 h 4288665"/>
                <a:gd name="connsiteX12" fmla="*/ 2743200 w 2902039"/>
                <a:gd name="connsiteY12" fmla="*/ 1262130 h 4288665"/>
                <a:gd name="connsiteX13" fmla="*/ 2807594 w 2902039"/>
                <a:gd name="connsiteY13" fmla="*/ 1403797 h 4288665"/>
                <a:gd name="connsiteX14" fmla="*/ 2884868 w 2902039"/>
                <a:gd name="connsiteY14" fmla="*/ 1584102 h 4288665"/>
                <a:gd name="connsiteX15" fmla="*/ 2897746 w 2902039"/>
                <a:gd name="connsiteY15" fmla="*/ 1635617 h 4288665"/>
                <a:gd name="connsiteX16" fmla="*/ 2897746 w 2902039"/>
                <a:gd name="connsiteY16" fmla="*/ 1828800 h 4288665"/>
                <a:gd name="connsiteX17" fmla="*/ 2871989 w 2902039"/>
                <a:gd name="connsiteY17" fmla="*/ 1918952 h 4288665"/>
                <a:gd name="connsiteX18" fmla="*/ 2846231 w 2902039"/>
                <a:gd name="connsiteY18" fmla="*/ 2060620 h 4288665"/>
                <a:gd name="connsiteX19" fmla="*/ 2807594 w 2902039"/>
                <a:gd name="connsiteY19" fmla="*/ 2434107 h 4288665"/>
                <a:gd name="connsiteX20" fmla="*/ 2781837 w 2902039"/>
                <a:gd name="connsiteY20" fmla="*/ 2550017 h 4288665"/>
                <a:gd name="connsiteX21" fmla="*/ 2691684 w 2902039"/>
                <a:gd name="connsiteY21" fmla="*/ 2743200 h 4288665"/>
                <a:gd name="connsiteX22" fmla="*/ 2678806 w 2902039"/>
                <a:gd name="connsiteY22" fmla="*/ 2781837 h 4288665"/>
                <a:gd name="connsiteX23" fmla="*/ 2472744 w 2902039"/>
                <a:gd name="connsiteY23" fmla="*/ 3000778 h 4288665"/>
                <a:gd name="connsiteX24" fmla="*/ 2202287 w 2902039"/>
                <a:gd name="connsiteY24" fmla="*/ 3464417 h 4288665"/>
                <a:gd name="connsiteX25" fmla="*/ 2137893 w 2902039"/>
                <a:gd name="connsiteY25" fmla="*/ 3721994 h 4288665"/>
                <a:gd name="connsiteX26" fmla="*/ 2009104 w 2902039"/>
                <a:gd name="connsiteY26" fmla="*/ 3953814 h 4288665"/>
                <a:gd name="connsiteX27" fmla="*/ 1918952 w 2902039"/>
                <a:gd name="connsiteY27" fmla="*/ 4043966 h 4288665"/>
                <a:gd name="connsiteX28" fmla="*/ 1738648 w 2902039"/>
                <a:gd name="connsiteY28" fmla="*/ 4185634 h 4288665"/>
                <a:gd name="connsiteX29" fmla="*/ 1532586 w 2902039"/>
                <a:gd name="connsiteY29" fmla="*/ 4250028 h 4288665"/>
                <a:gd name="connsiteX30" fmla="*/ 1249251 w 2902039"/>
                <a:gd name="connsiteY30" fmla="*/ 4288665 h 4288665"/>
                <a:gd name="connsiteX31" fmla="*/ 1004552 w 2902039"/>
                <a:gd name="connsiteY31" fmla="*/ 4275786 h 4288665"/>
                <a:gd name="connsiteX32" fmla="*/ 862884 w 2902039"/>
                <a:gd name="connsiteY32" fmla="*/ 4211392 h 4288665"/>
                <a:gd name="connsiteX33" fmla="*/ 708338 w 2902039"/>
                <a:gd name="connsiteY33" fmla="*/ 4121240 h 4288665"/>
                <a:gd name="connsiteX34" fmla="*/ 450761 w 2902039"/>
                <a:gd name="connsiteY34" fmla="*/ 3863662 h 4288665"/>
                <a:gd name="connsiteX35" fmla="*/ 373487 w 2902039"/>
                <a:gd name="connsiteY35" fmla="*/ 3747752 h 4288665"/>
                <a:gd name="connsiteX36" fmla="*/ 296214 w 2902039"/>
                <a:gd name="connsiteY36" fmla="*/ 3644721 h 4288665"/>
                <a:gd name="connsiteX37" fmla="*/ 154546 w 2902039"/>
                <a:gd name="connsiteY37" fmla="*/ 3425780 h 4288665"/>
                <a:gd name="connsiteX38" fmla="*/ 0 w 2902039"/>
                <a:gd name="connsiteY38" fmla="*/ 3078051 h 4288665"/>
                <a:gd name="connsiteX39" fmla="*/ 38637 w 2902039"/>
                <a:gd name="connsiteY39" fmla="*/ 2807594 h 4288665"/>
                <a:gd name="connsiteX40" fmla="*/ 141668 w 2902039"/>
                <a:gd name="connsiteY40" fmla="*/ 2704564 h 4288665"/>
                <a:gd name="connsiteX41" fmla="*/ 218941 w 2902039"/>
                <a:gd name="connsiteY41" fmla="*/ 2318197 h 4288665"/>
                <a:gd name="connsiteX42" fmla="*/ 270456 w 2902039"/>
                <a:gd name="connsiteY42" fmla="*/ 1970468 h 4288665"/>
                <a:gd name="connsiteX43" fmla="*/ 218941 w 2902039"/>
                <a:gd name="connsiteY43" fmla="*/ 1545465 h 4288665"/>
                <a:gd name="connsiteX44" fmla="*/ 128789 w 2902039"/>
                <a:gd name="connsiteY44" fmla="*/ 1352282 h 4288665"/>
                <a:gd name="connsiteX45" fmla="*/ 51515 w 2902039"/>
                <a:gd name="connsiteY45" fmla="*/ 1081825 h 4288665"/>
                <a:gd name="connsiteX46" fmla="*/ 0 w 2902039"/>
                <a:gd name="connsiteY46" fmla="*/ 746975 h 4288665"/>
                <a:gd name="connsiteX47" fmla="*/ 51515 w 2902039"/>
                <a:gd name="connsiteY47" fmla="*/ 425003 h 4288665"/>
                <a:gd name="connsiteX48" fmla="*/ 296214 w 2902039"/>
                <a:gd name="connsiteY48" fmla="*/ 257578 h 4288665"/>
                <a:gd name="connsiteX49" fmla="*/ 553792 w 2902039"/>
                <a:gd name="connsiteY49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71989 w 2899893"/>
                <a:gd name="connsiteY16" fmla="*/ 1918952 h 4288665"/>
                <a:gd name="connsiteX17" fmla="*/ 2846231 w 2899893"/>
                <a:gd name="connsiteY17" fmla="*/ 2060620 h 4288665"/>
                <a:gd name="connsiteX18" fmla="*/ 2807594 w 2899893"/>
                <a:gd name="connsiteY18" fmla="*/ 2434107 h 4288665"/>
                <a:gd name="connsiteX19" fmla="*/ 2781837 w 2899893"/>
                <a:gd name="connsiteY19" fmla="*/ 2550017 h 4288665"/>
                <a:gd name="connsiteX20" fmla="*/ 2691684 w 2899893"/>
                <a:gd name="connsiteY20" fmla="*/ 2743200 h 4288665"/>
                <a:gd name="connsiteX21" fmla="*/ 2678806 w 2899893"/>
                <a:gd name="connsiteY21" fmla="*/ 2781837 h 4288665"/>
                <a:gd name="connsiteX22" fmla="*/ 2472744 w 2899893"/>
                <a:gd name="connsiteY22" fmla="*/ 3000778 h 4288665"/>
                <a:gd name="connsiteX23" fmla="*/ 2202287 w 2899893"/>
                <a:gd name="connsiteY23" fmla="*/ 3464417 h 4288665"/>
                <a:gd name="connsiteX24" fmla="*/ 2137893 w 2899893"/>
                <a:gd name="connsiteY24" fmla="*/ 3721994 h 4288665"/>
                <a:gd name="connsiteX25" fmla="*/ 2009104 w 2899893"/>
                <a:gd name="connsiteY25" fmla="*/ 3953814 h 4288665"/>
                <a:gd name="connsiteX26" fmla="*/ 1918952 w 2899893"/>
                <a:gd name="connsiteY26" fmla="*/ 4043966 h 4288665"/>
                <a:gd name="connsiteX27" fmla="*/ 1738648 w 2899893"/>
                <a:gd name="connsiteY27" fmla="*/ 4185634 h 4288665"/>
                <a:gd name="connsiteX28" fmla="*/ 1532586 w 2899893"/>
                <a:gd name="connsiteY28" fmla="*/ 4250028 h 4288665"/>
                <a:gd name="connsiteX29" fmla="*/ 1249251 w 2899893"/>
                <a:gd name="connsiteY29" fmla="*/ 4288665 h 4288665"/>
                <a:gd name="connsiteX30" fmla="*/ 1004552 w 2899893"/>
                <a:gd name="connsiteY30" fmla="*/ 4275786 h 4288665"/>
                <a:gd name="connsiteX31" fmla="*/ 862884 w 2899893"/>
                <a:gd name="connsiteY31" fmla="*/ 4211392 h 4288665"/>
                <a:gd name="connsiteX32" fmla="*/ 708338 w 2899893"/>
                <a:gd name="connsiteY32" fmla="*/ 4121240 h 4288665"/>
                <a:gd name="connsiteX33" fmla="*/ 450761 w 2899893"/>
                <a:gd name="connsiteY33" fmla="*/ 3863662 h 4288665"/>
                <a:gd name="connsiteX34" fmla="*/ 373487 w 2899893"/>
                <a:gd name="connsiteY34" fmla="*/ 3747752 h 4288665"/>
                <a:gd name="connsiteX35" fmla="*/ 296214 w 2899893"/>
                <a:gd name="connsiteY35" fmla="*/ 3644721 h 4288665"/>
                <a:gd name="connsiteX36" fmla="*/ 154546 w 2899893"/>
                <a:gd name="connsiteY36" fmla="*/ 3425780 h 4288665"/>
                <a:gd name="connsiteX37" fmla="*/ 0 w 2899893"/>
                <a:gd name="connsiteY37" fmla="*/ 3078051 h 4288665"/>
                <a:gd name="connsiteX38" fmla="*/ 38637 w 2899893"/>
                <a:gd name="connsiteY38" fmla="*/ 2807594 h 4288665"/>
                <a:gd name="connsiteX39" fmla="*/ 141668 w 2899893"/>
                <a:gd name="connsiteY39" fmla="*/ 2704564 h 4288665"/>
                <a:gd name="connsiteX40" fmla="*/ 218941 w 2899893"/>
                <a:gd name="connsiteY40" fmla="*/ 2318197 h 4288665"/>
                <a:gd name="connsiteX41" fmla="*/ 270456 w 2899893"/>
                <a:gd name="connsiteY41" fmla="*/ 1970468 h 4288665"/>
                <a:gd name="connsiteX42" fmla="*/ 218941 w 2899893"/>
                <a:gd name="connsiteY42" fmla="*/ 1545465 h 4288665"/>
                <a:gd name="connsiteX43" fmla="*/ 128789 w 2899893"/>
                <a:gd name="connsiteY43" fmla="*/ 1352282 h 4288665"/>
                <a:gd name="connsiteX44" fmla="*/ 51515 w 2899893"/>
                <a:gd name="connsiteY44" fmla="*/ 1081825 h 4288665"/>
                <a:gd name="connsiteX45" fmla="*/ 0 w 2899893"/>
                <a:gd name="connsiteY45" fmla="*/ 746975 h 4288665"/>
                <a:gd name="connsiteX46" fmla="*/ 51515 w 2899893"/>
                <a:gd name="connsiteY46" fmla="*/ 425003 h 4288665"/>
                <a:gd name="connsiteX47" fmla="*/ 296214 w 2899893"/>
                <a:gd name="connsiteY47" fmla="*/ 257578 h 4288665"/>
                <a:gd name="connsiteX48" fmla="*/ 553792 w 2899893"/>
                <a:gd name="connsiteY48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46231 w 2899893"/>
                <a:gd name="connsiteY16" fmla="*/ 2060620 h 4288665"/>
                <a:gd name="connsiteX17" fmla="*/ 2807594 w 2899893"/>
                <a:gd name="connsiteY17" fmla="*/ 2434107 h 4288665"/>
                <a:gd name="connsiteX18" fmla="*/ 2781837 w 2899893"/>
                <a:gd name="connsiteY18" fmla="*/ 2550017 h 4288665"/>
                <a:gd name="connsiteX19" fmla="*/ 2691684 w 2899893"/>
                <a:gd name="connsiteY19" fmla="*/ 2743200 h 4288665"/>
                <a:gd name="connsiteX20" fmla="*/ 2678806 w 2899893"/>
                <a:gd name="connsiteY20" fmla="*/ 2781837 h 4288665"/>
                <a:gd name="connsiteX21" fmla="*/ 2472744 w 2899893"/>
                <a:gd name="connsiteY21" fmla="*/ 3000778 h 4288665"/>
                <a:gd name="connsiteX22" fmla="*/ 2202287 w 2899893"/>
                <a:gd name="connsiteY22" fmla="*/ 3464417 h 4288665"/>
                <a:gd name="connsiteX23" fmla="*/ 2137893 w 2899893"/>
                <a:gd name="connsiteY23" fmla="*/ 3721994 h 4288665"/>
                <a:gd name="connsiteX24" fmla="*/ 2009104 w 2899893"/>
                <a:gd name="connsiteY24" fmla="*/ 3953814 h 4288665"/>
                <a:gd name="connsiteX25" fmla="*/ 1918952 w 2899893"/>
                <a:gd name="connsiteY25" fmla="*/ 4043966 h 4288665"/>
                <a:gd name="connsiteX26" fmla="*/ 1738648 w 2899893"/>
                <a:gd name="connsiteY26" fmla="*/ 4185634 h 4288665"/>
                <a:gd name="connsiteX27" fmla="*/ 1532586 w 2899893"/>
                <a:gd name="connsiteY27" fmla="*/ 4250028 h 4288665"/>
                <a:gd name="connsiteX28" fmla="*/ 1249251 w 2899893"/>
                <a:gd name="connsiteY28" fmla="*/ 4288665 h 4288665"/>
                <a:gd name="connsiteX29" fmla="*/ 1004552 w 2899893"/>
                <a:gd name="connsiteY29" fmla="*/ 4275786 h 4288665"/>
                <a:gd name="connsiteX30" fmla="*/ 862884 w 2899893"/>
                <a:gd name="connsiteY30" fmla="*/ 4211392 h 4288665"/>
                <a:gd name="connsiteX31" fmla="*/ 708338 w 2899893"/>
                <a:gd name="connsiteY31" fmla="*/ 4121240 h 4288665"/>
                <a:gd name="connsiteX32" fmla="*/ 450761 w 2899893"/>
                <a:gd name="connsiteY32" fmla="*/ 3863662 h 4288665"/>
                <a:gd name="connsiteX33" fmla="*/ 373487 w 2899893"/>
                <a:gd name="connsiteY33" fmla="*/ 3747752 h 4288665"/>
                <a:gd name="connsiteX34" fmla="*/ 296214 w 2899893"/>
                <a:gd name="connsiteY34" fmla="*/ 3644721 h 4288665"/>
                <a:gd name="connsiteX35" fmla="*/ 154546 w 2899893"/>
                <a:gd name="connsiteY35" fmla="*/ 3425780 h 4288665"/>
                <a:gd name="connsiteX36" fmla="*/ 0 w 2899893"/>
                <a:gd name="connsiteY36" fmla="*/ 3078051 h 4288665"/>
                <a:gd name="connsiteX37" fmla="*/ 38637 w 2899893"/>
                <a:gd name="connsiteY37" fmla="*/ 2807594 h 4288665"/>
                <a:gd name="connsiteX38" fmla="*/ 141668 w 2899893"/>
                <a:gd name="connsiteY38" fmla="*/ 2704564 h 4288665"/>
                <a:gd name="connsiteX39" fmla="*/ 218941 w 2899893"/>
                <a:gd name="connsiteY39" fmla="*/ 2318197 h 4288665"/>
                <a:gd name="connsiteX40" fmla="*/ 270456 w 2899893"/>
                <a:gd name="connsiteY40" fmla="*/ 1970468 h 4288665"/>
                <a:gd name="connsiteX41" fmla="*/ 218941 w 2899893"/>
                <a:gd name="connsiteY41" fmla="*/ 1545465 h 4288665"/>
                <a:gd name="connsiteX42" fmla="*/ 128789 w 2899893"/>
                <a:gd name="connsiteY42" fmla="*/ 1352282 h 4288665"/>
                <a:gd name="connsiteX43" fmla="*/ 51515 w 2899893"/>
                <a:gd name="connsiteY43" fmla="*/ 1081825 h 4288665"/>
                <a:gd name="connsiteX44" fmla="*/ 0 w 2899893"/>
                <a:gd name="connsiteY44" fmla="*/ 746975 h 4288665"/>
                <a:gd name="connsiteX45" fmla="*/ 51515 w 2899893"/>
                <a:gd name="connsiteY45" fmla="*/ 425003 h 4288665"/>
                <a:gd name="connsiteX46" fmla="*/ 296214 w 2899893"/>
                <a:gd name="connsiteY46" fmla="*/ 257578 h 4288665"/>
                <a:gd name="connsiteX47" fmla="*/ 553792 w 2899893"/>
                <a:gd name="connsiteY47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627290 w 2899893"/>
                <a:gd name="connsiteY10" fmla="*/ 1017431 h 4288665"/>
                <a:gd name="connsiteX11" fmla="*/ 2743200 w 2899893"/>
                <a:gd name="connsiteY11" fmla="*/ 1262130 h 4288665"/>
                <a:gd name="connsiteX12" fmla="*/ 2807594 w 2899893"/>
                <a:gd name="connsiteY12" fmla="*/ 1403797 h 4288665"/>
                <a:gd name="connsiteX13" fmla="*/ 2884868 w 2899893"/>
                <a:gd name="connsiteY13" fmla="*/ 1584102 h 4288665"/>
                <a:gd name="connsiteX14" fmla="*/ 2897746 w 2899893"/>
                <a:gd name="connsiteY14" fmla="*/ 1828800 h 4288665"/>
                <a:gd name="connsiteX15" fmla="*/ 2846231 w 2899893"/>
                <a:gd name="connsiteY15" fmla="*/ 2060620 h 4288665"/>
                <a:gd name="connsiteX16" fmla="*/ 2807594 w 2899893"/>
                <a:gd name="connsiteY16" fmla="*/ 2434107 h 4288665"/>
                <a:gd name="connsiteX17" fmla="*/ 2781837 w 2899893"/>
                <a:gd name="connsiteY17" fmla="*/ 2550017 h 4288665"/>
                <a:gd name="connsiteX18" fmla="*/ 2691684 w 2899893"/>
                <a:gd name="connsiteY18" fmla="*/ 2743200 h 4288665"/>
                <a:gd name="connsiteX19" fmla="*/ 2678806 w 2899893"/>
                <a:gd name="connsiteY19" fmla="*/ 2781837 h 4288665"/>
                <a:gd name="connsiteX20" fmla="*/ 2472744 w 2899893"/>
                <a:gd name="connsiteY20" fmla="*/ 3000778 h 4288665"/>
                <a:gd name="connsiteX21" fmla="*/ 2202287 w 2899893"/>
                <a:gd name="connsiteY21" fmla="*/ 3464417 h 4288665"/>
                <a:gd name="connsiteX22" fmla="*/ 2137893 w 2899893"/>
                <a:gd name="connsiteY22" fmla="*/ 3721994 h 4288665"/>
                <a:gd name="connsiteX23" fmla="*/ 2009104 w 2899893"/>
                <a:gd name="connsiteY23" fmla="*/ 3953814 h 4288665"/>
                <a:gd name="connsiteX24" fmla="*/ 1918952 w 2899893"/>
                <a:gd name="connsiteY24" fmla="*/ 4043966 h 4288665"/>
                <a:gd name="connsiteX25" fmla="*/ 1738648 w 2899893"/>
                <a:gd name="connsiteY25" fmla="*/ 4185634 h 4288665"/>
                <a:gd name="connsiteX26" fmla="*/ 1532586 w 2899893"/>
                <a:gd name="connsiteY26" fmla="*/ 4250028 h 4288665"/>
                <a:gd name="connsiteX27" fmla="*/ 1249251 w 2899893"/>
                <a:gd name="connsiteY27" fmla="*/ 4288665 h 4288665"/>
                <a:gd name="connsiteX28" fmla="*/ 1004552 w 2899893"/>
                <a:gd name="connsiteY28" fmla="*/ 4275786 h 4288665"/>
                <a:gd name="connsiteX29" fmla="*/ 862884 w 2899893"/>
                <a:gd name="connsiteY29" fmla="*/ 4211392 h 4288665"/>
                <a:gd name="connsiteX30" fmla="*/ 708338 w 2899893"/>
                <a:gd name="connsiteY30" fmla="*/ 4121240 h 4288665"/>
                <a:gd name="connsiteX31" fmla="*/ 450761 w 2899893"/>
                <a:gd name="connsiteY31" fmla="*/ 3863662 h 4288665"/>
                <a:gd name="connsiteX32" fmla="*/ 373487 w 2899893"/>
                <a:gd name="connsiteY32" fmla="*/ 3747752 h 4288665"/>
                <a:gd name="connsiteX33" fmla="*/ 296214 w 2899893"/>
                <a:gd name="connsiteY33" fmla="*/ 3644721 h 4288665"/>
                <a:gd name="connsiteX34" fmla="*/ 154546 w 2899893"/>
                <a:gd name="connsiteY34" fmla="*/ 3425780 h 4288665"/>
                <a:gd name="connsiteX35" fmla="*/ 0 w 2899893"/>
                <a:gd name="connsiteY35" fmla="*/ 3078051 h 4288665"/>
                <a:gd name="connsiteX36" fmla="*/ 38637 w 2899893"/>
                <a:gd name="connsiteY36" fmla="*/ 2807594 h 4288665"/>
                <a:gd name="connsiteX37" fmla="*/ 141668 w 2899893"/>
                <a:gd name="connsiteY37" fmla="*/ 2704564 h 4288665"/>
                <a:gd name="connsiteX38" fmla="*/ 218941 w 2899893"/>
                <a:gd name="connsiteY38" fmla="*/ 2318197 h 4288665"/>
                <a:gd name="connsiteX39" fmla="*/ 270456 w 2899893"/>
                <a:gd name="connsiteY39" fmla="*/ 1970468 h 4288665"/>
                <a:gd name="connsiteX40" fmla="*/ 218941 w 2899893"/>
                <a:gd name="connsiteY40" fmla="*/ 1545465 h 4288665"/>
                <a:gd name="connsiteX41" fmla="*/ 128789 w 2899893"/>
                <a:gd name="connsiteY41" fmla="*/ 1352282 h 4288665"/>
                <a:gd name="connsiteX42" fmla="*/ 51515 w 2899893"/>
                <a:gd name="connsiteY42" fmla="*/ 1081825 h 4288665"/>
                <a:gd name="connsiteX43" fmla="*/ 0 w 2899893"/>
                <a:gd name="connsiteY43" fmla="*/ 746975 h 4288665"/>
                <a:gd name="connsiteX44" fmla="*/ 51515 w 2899893"/>
                <a:gd name="connsiteY44" fmla="*/ 425003 h 4288665"/>
                <a:gd name="connsiteX45" fmla="*/ 296214 w 2899893"/>
                <a:gd name="connsiteY45" fmla="*/ 257578 h 4288665"/>
                <a:gd name="connsiteX46" fmla="*/ 553792 w 2899893"/>
                <a:gd name="connsiteY46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373487 w 2899893"/>
                <a:gd name="connsiteY31" fmla="*/ 3747752 h 4288665"/>
                <a:gd name="connsiteX32" fmla="*/ 296214 w 2899893"/>
                <a:gd name="connsiteY32" fmla="*/ 3644721 h 4288665"/>
                <a:gd name="connsiteX33" fmla="*/ 154546 w 2899893"/>
                <a:gd name="connsiteY33" fmla="*/ 3425780 h 4288665"/>
                <a:gd name="connsiteX34" fmla="*/ 0 w 2899893"/>
                <a:gd name="connsiteY34" fmla="*/ 3078051 h 4288665"/>
                <a:gd name="connsiteX35" fmla="*/ 38637 w 2899893"/>
                <a:gd name="connsiteY35" fmla="*/ 2807594 h 4288665"/>
                <a:gd name="connsiteX36" fmla="*/ 141668 w 2899893"/>
                <a:gd name="connsiteY36" fmla="*/ 2704564 h 4288665"/>
                <a:gd name="connsiteX37" fmla="*/ 218941 w 2899893"/>
                <a:gd name="connsiteY37" fmla="*/ 2318197 h 4288665"/>
                <a:gd name="connsiteX38" fmla="*/ 270456 w 2899893"/>
                <a:gd name="connsiteY38" fmla="*/ 1970468 h 4288665"/>
                <a:gd name="connsiteX39" fmla="*/ 218941 w 2899893"/>
                <a:gd name="connsiteY39" fmla="*/ 1545465 h 4288665"/>
                <a:gd name="connsiteX40" fmla="*/ 128789 w 2899893"/>
                <a:gd name="connsiteY40" fmla="*/ 1352282 h 4288665"/>
                <a:gd name="connsiteX41" fmla="*/ 51515 w 2899893"/>
                <a:gd name="connsiteY41" fmla="*/ 1081825 h 4288665"/>
                <a:gd name="connsiteX42" fmla="*/ 0 w 2899893"/>
                <a:gd name="connsiteY42" fmla="*/ 746975 h 4288665"/>
                <a:gd name="connsiteX43" fmla="*/ 51515 w 2899893"/>
                <a:gd name="connsiteY43" fmla="*/ 425003 h 4288665"/>
                <a:gd name="connsiteX44" fmla="*/ 296214 w 2899893"/>
                <a:gd name="connsiteY44" fmla="*/ 257578 h 4288665"/>
                <a:gd name="connsiteX45" fmla="*/ 553792 w 2899893"/>
                <a:gd name="connsiteY45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296214 w 2899893"/>
                <a:gd name="connsiteY31" fmla="*/ 3644721 h 4288665"/>
                <a:gd name="connsiteX32" fmla="*/ 154546 w 2899893"/>
                <a:gd name="connsiteY32" fmla="*/ 3425780 h 4288665"/>
                <a:gd name="connsiteX33" fmla="*/ 0 w 2899893"/>
                <a:gd name="connsiteY33" fmla="*/ 3078051 h 4288665"/>
                <a:gd name="connsiteX34" fmla="*/ 38637 w 2899893"/>
                <a:gd name="connsiteY34" fmla="*/ 2807594 h 4288665"/>
                <a:gd name="connsiteX35" fmla="*/ 141668 w 2899893"/>
                <a:gd name="connsiteY35" fmla="*/ 2704564 h 4288665"/>
                <a:gd name="connsiteX36" fmla="*/ 218941 w 2899893"/>
                <a:gd name="connsiteY36" fmla="*/ 2318197 h 4288665"/>
                <a:gd name="connsiteX37" fmla="*/ 270456 w 2899893"/>
                <a:gd name="connsiteY37" fmla="*/ 1970468 h 4288665"/>
                <a:gd name="connsiteX38" fmla="*/ 218941 w 2899893"/>
                <a:gd name="connsiteY38" fmla="*/ 1545465 h 4288665"/>
                <a:gd name="connsiteX39" fmla="*/ 128789 w 2899893"/>
                <a:gd name="connsiteY39" fmla="*/ 1352282 h 4288665"/>
                <a:gd name="connsiteX40" fmla="*/ 51515 w 2899893"/>
                <a:gd name="connsiteY40" fmla="*/ 1081825 h 4288665"/>
                <a:gd name="connsiteX41" fmla="*/ 0 w 2899893"/>
                <a:gd name="connsiteY41" fmla="*/ 746975 h 4288665"/>
                <a:gd name="connsiteX42" fmla="*/ 51515 w 2899893"/>
                <a:gd name="connsiteY42" fmla="*/ 425003 h 4288665"/>
                <a:gd name="connsiteX43" fmla="*/ 296214 w 2899893"/>
                <a:gd name="connsiteY43" fmla="*/ 257578 h 4288665"/>
                <a:gd name="connsiteX44" fmla="*/ 553792 w 2899893"/>
                <a:gd name="connsiteY44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708338 w 2899893"/>
                <a:gd name="connsiteY28" fmla="*/ 4121240 h 4288665"/>
                <a:gd name="connsiteX29" fmla="*/ 450761 w 2899893"/>
                <a:gd name="connsiteY29" fmla="*/ 3863662 h 4288665"/>
                <a:gd name="connsiteX30" fmla="*/ 296214 w 2899893"/>
                <a:gd name="connsiteY30" fmla="*/ 3644721 h 4288665"/>
                <a:gd name="connsiteX31" fmla="*/ 154546 w 2899893"/>
                <a:gd name="connsiteY31" fmla="*/ 3425780 h 4288665"/>
                <a:gd name="connsiteX32" fmla="*/ 0 w 2899893"/>
                <a:gd name="connsiteY32" fmla="*/ 3078051 h 4288665"/>
                <a:gd name="connsiteX33" fmla="*/ 38637 w 2899893"/>
                <a:gd name="connsiteY33" fmla="*/ 2807594 h 4288665"/>
                <a:gd name="connsiteX34" fmla="*/ 141668 w 2899893"/>
                <a:gd name="connsiteY34" fmla="*/ 2704564 h 4288665"/>
                <a:gd name="connsiteX35" fmla="*/ 218941 w 2899893"/>
                <a:gd name="connsiteY35" fmla="*/ 2318197 h 4288665"/>
                <a:gd name="connsiteX36" fmla="*/ 270456 w 2899893"/>
                <a:gd name="connsiteY36" fmla="*/ 1970468 h 4288665"/>
                <a:gd name="connsiteX37" fmla="*/ 218941 w 2899893"/>
                <a:gd name="connsiteY37" fmla="*/ 1545465 h 4288665"/>
                <a:gd name="connsiteX38" fmla="*/ 128789 w 2899893"/>
                <a:gd name="connsiteY38" fmla="*/ 1352282 h 4288665"/>
                <a:gd name="connsiteX39" fmla="*/ 51515 w 2899893"/>
                <a:gd name="connsiteY39" fmla="*/ 1081825 h 4288665"/>
                <a:gd name="connsiteX40" fmla="*/ 0 w 2899893"/>
                <a:gd name="connsiteY40" fmla="*/ 746975 h 4288665"/>
                <a:gd name="connsiteX41" fmla="*/ 51515 w 2899893"/>
                <a:gd name="connsiteY41" fmla="*/ 425003 h 4288665"/>
                <a:gd name="connsiteX42" fmla="*/ 296214 w 2899893"/>
                <a:gd name="connsiteY42" fmla="*/ 257578 h 4288665"/>
                <a:gd name="connsiteX43" fmla="*/ 553792 w 2899893"/>
                <a:gd name="connsiteY43" fmla="*/ 193183 h 4288665"/>
                <a:gd name="connsiteX0" fmla="*/ 553792 w 2899893"/>
                <a:gd name="connsiteY0" fmla="*/ 193183 h 4288665"/>
                <a:gd name="connsiteX1" fmla="*/ 888642 w 2899893"/>
                <a:gd name="connsiteY1" fmla="*/ 772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553792 w 2899893"/>
                <a:gd name="connsiteY42" fmla="*/ 193183 h 4288665"/>
                <a:gd name="connsiteX0" fmla="*/ 553792 w 2899893"/>
                <a:gd name="connsiteY0" fmla="*/ 1931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553792 w 2899893"/>
                <a:gd name="connsiteY42" fmla="*/ 1931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208468 w 2899893"/>
                <a:gd name="connsiteY33" fmla="*/ 39237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1105437 w 2899893"/>
                <a:gd name="connsiteY32" fmla="*/ 4026794 h 4288665"/>
                <a:gd name="connsiteX33" fmla="*/ 1208468 w 2899893"/>
                <a:gd name="connsiteY33" fmla="*/ 39237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313646 w 2745347"/>
                <a:gd name="connsiteY0" fmla="*/ 878983 h 4288665"/>
                <a:gd name="connsiteX1" fmla="*/ 1038896 w 2745347"/>
                <a:gd name="connsiteY1" fmla="*/ 610673 h 4288665"/>
                <a:gd name="connsiteX2" fmla="*/ 1017431 w 2745347"/>
                <a:gd name="connsiteY2" fmla="*/ 0 h 4288665"/>
                <a:gd name="connsiteX3" fmla="*/ 1506829 w 2745347"/>
                <a:gd name="connsiteY3" fmla="*/ 12879 h 4288665"/>
                <a:gd name="connsiteX4" fmla="*/ 1622738 w 2745347"/>
                <a:gd name="connsiteY4" fmla="*/ 64394 h 4288665"/>
                <a:gd name="connsiteX5" fmla="*/ 1880316 w 2745347"/>
                <a:gd name="connsiteY5" fmla="*/ 425003 h 4288665"/>
                <a:gd name="connsiteX6" fmla="*/ 1880316 w 2745347"/>
                <a:gd name="connsiteY6" fmla="*/ 425003 h 4288665"/>
                <a:gd name="connsiteX7" fmla="*/ 2125015 w 2745347"/>
                <a:gd name="connsiteY7" fmla="*/ 682580 h 4288665"/>
                <a:gd name="connsiteX8" fmla="*/ 2395471 w 2745347"/>
                <a:gd name="connsiteY8" fmla="*/ 927279 h 4288665"/>
                <a:gd name="connsiteX9" fmla="*/ 2588654 w 2745347"/>
                <a:gd name="connsiteY9" fmla="*/ 1262130 h 4288665"/>
                <a:gd name="connsiteX10" fmla="*/ 2653048 w 2745347"/>
                <a:gd name="connsiteY10" fmla="*/ 1403797 h 4288665"/>
                <a:gd name="connsiteX11" fmla="*/ 2730322 w 2745347"/>
                <a:gd name="connsiteY11" fmla="*/ 1584102 h 4288665"/>
                <a:gd name="connsiteX12" fmla="*/ 2743200 w 2745347"/>
                <a:gd name="connsiteY12" fmla="*/ 1828800 h 4288665"/>
                <a:gd name="connsiteX13" fmla="*/ 2691685 w 2745347"/>
                <a:gd name="connsiteY13" fmla="*/ 2060620 h 4288665"/>
                <a:gd name="connsiteX14" fmla="*/ 2653048 w 2745347"/>
                <a:gd name="connsiteY14" fmla="*/ 2434107 h 4288665"/>
                <a:gd name="connsiteX15" fmla="*/ 2627291 w 2745347"/>
                <a:gd name="connsiteY15" fmla="*/ 2550017 h 4288665"/>
                <a:gd name="connsiteX16" fmla="*/ 2537138 w 2745347"/>
                <a:gd name="connsiteY16" fmla="*/ 2743200 h 4288665"/>
                <a:gd name="connsiteX17" fmla="*/ 2524260 w 2745347"/>
                <a:gd name="connsiteY17" fmla="*/ 2781837 h 4288665"/>
                <a:gd name="connsiteX18" fmla="*/ 2318198 w 2745347"/>
                <a:gd name="connsiteY18" fmla="*/ 3000778 h 4288665"/>
                <a:gd name="connsiteX19" fmla="*/ 2047741 w 2745347"/>
                <a:gd name="connsiteY19" fmla="*/ 3464417 h 4288665"/>
                <a:gd name="connsiteX20" fmla="*/ 1983347 w 2745347"/>
                <a:gd name="connsiteY20" fmla="*/ 3721994 h 4288665"/>
                <a:gd name="connsiteX21" fmla="*/ 1854558 w 2745347"/>
                <a:gd name="connsiteY21" fmla="*/ 3953814 h 4288665"/>
                <a:gd name="connsiteX22" fmla="*/ 1764406 w 2745347"/>
                <a:gd name="connsiteY22" fmla="*/ 4043966 h 4288665"/>
                <a:gd name="connsiteX23" fmla="*/ 1584102 w 2745347"/>
                <a:gd name="connsiteY23" fmla="*/ 4185634 h 4288665"/>
                <a:gd name="connsiteX24" fmla="*/ 1378040 w 2745347"/>
                <a:gd name="connsiteY24" fmla="*/ 4250028 h 4288665"/>
                <a:gd name="connsiteX25" fmla="*/ 1094705 w 2745347"/>
                <a:gd name="connsiteY25" fmla="*/ 4288665 h 4288665"/>
                <a:gd name="connsiteX26" fmla="*/ 850006 w 2745347"/>
                <a:gd name="connsiteY26" fmla="*/ 4275786 h 4288665"/>
                <a:gd name="connsiteX27" fmla="*/ 553792 w 2745347"/>
                <a:gd name="connsiteY27" fmla="*/ 4121240 h 4288665"/>
                <a:gd name="connsiteX28" fmla="*/ 296215 w 2745347"/>
                <a:gd name="connsiteY28" fmla="*/ 3863662 h 4288665"/>
                <a:gd name="connsiteX29" fmla="*/ 141668 w 2745347"/>
                <a:gd name="connsiteY29" fmla="*/ 3644721 h 4288665"/>
                <a:gd name="connsiteX30" fmla="*/ 0 w 2745347"/>
                <a:gd name="connsiteY30" fmla="*/ 3425780 h 4288665"/>
                <a:gd name="connsiteX31" fmla="*/ 950891 w 2745347"/>
                <a:gd name="connsiteY31" fmla="*/ 4026794 h 4288665"/>
                <a:gd name="connsiteX32" fmla="*/ 1053922 w 2745347"/>
                <a:gd name="connsiteY32" fmla="*/ 3923764 h 4288665"/>
                <a:gd name="connsiteX33" fmla="*/ 902595 w 2745347"/>
                <a:gd name="connsiteY33" fmla="*/ 3613597 h 4288665"/>
                <a:gd name="connsiteX34" fmla="*/ 954110 w 2745347"/>
                <a:gd name="connsiteY34" fmla="*/ 3113468 h 4288665"/>
                <a:gd name="connsiteX35" fmla="*/ 1131195 w 2745347"/>
                <a:gd name="connsiteY35" fmla="*/ 2688465 h 4288665"/>
                <a:gd name="connsiteX36" fmla="*/ 1041043 w 2745347"/>
                <a:gd name="connsiteY36" fmla="*/ 2266682 h 4288665"/>
                <a:gd name="connsiteX37" fmla="*/ 1268569 w 2745347"/>
                <a:gd name="connsiteY37" fmla="*/ 1996225 h 4288665"/>
                <a:gd name="connsiteX38" fmla="*/ 1598054 w 2745347"/>
                <a:gd name="connsiteY38" fmla="*/ 1661375 h 4288665"/>
                <a:gd name="connsiteX39" fmla="*/ 1268569 w 2745347"/>
                <a:gd name="connsiteY39" fmla="*/ 1339403 h 4288665"/>
                <a:gd name="connsiteX40" fmla="*/ 1284668 w 2745347"/>
                <a:gd name="connsiteY40" fmla="*/ 1171978 h 4288665"/>
                <a:gd name="connsiteX41" fmla="*/ 1313646 w 2745347"/>
                <a:gd name="connsiteY41" fmla="*/ 878983 h 4288665"/>
                <a:gd name="connsiteX0" fmla="*/ 1171978 w 2603679"/>
                <a:gd name="connsiteY0" fmla="*/ 878983 h 4288665"/>
                <a:gd name="connsiteX1" fmla="*/ 897228 w 2603679"/>
                <a:gd name="connsiteY1" fmla="*/ 610673 h 4288665"/>
                <a:gd name="connsiteX2" fmla="*/ 875763 w 2603679"/>
                <a:gd name="connsiteY2" fmla="*/ 0 h 4288665"/>
                <a:gd name="connsiteX3" fmla="*/ 1365161 w 2603679"/>
                <a:gd name="connsiteY3" fmla="*/ 12879 h 4288665"/>
                <a:gd name="connsiteX4" fmla="*/ 1481070 w 2603679"/>
                <a:gd name="connsiteY4" fmla="*/ 64394 h 4288665"/>
                <a:gd name="connsiteX5" fmla="*/ 1738648 w 2603679"/>
                <a:gd name="connsiteY5" fmla="*/ 425003 h 4288665"/>
                <a:gd name="connsiteX6" fmla="*/ 1738648 w 2603679"/>
                <a:gd name="connsiteY6" fmla="*/ 425003 h 4288665"/>
                <a:gd name="connsiteX7" fmla="*/ 1983347 w 2603679"/>
                <a:gd name="connsiteY7" fmla="*/ 682580 h 4288665"/>
                <a:gd name="connsiteX8" fmla="*/ 2253803 w 2603679"/>
                <a:gd name="connsiteY8" fmla="*/ 927279 h 4288665"/>
                <a:gd name="connsiteX9" fmla="*/ 2446986 w 2603679"/>
                <a:gd name="connsiteY9" fmla="*/ 1262130 h 4288665"/>
                <a:gd name="connsiteX10" fmla="*/ 2511380 w 2603679"/>
                <a:gd name="connsiteY10" fmla="*/ 1403797 h 4288665"/>
                <a:gd name="connsiteX11" fmla="*/ 2588654 w 2603679"/>
                <a:gd name="connsiteY11" fmla="*/ 1584102 h 4288665"/>
                <a:gd name="connsiteX12" fmla="*/ 2601532 w 2603679"/>
                <a:gd name="connsiteY12" fmla="*/ 1828800 h 4288665"/>
                <a:gd name="connsiteX13" fmla="*/ 2550017 w 2603679"/>
                <a:gd name="connsiteY13" fmla="*/ 2060620 h 4288665"/>
                <a:gd name="connsiteX14" fmla="*/ 2511380 w 2603679"/>
                <a:gd name="connsiteY14" fmla="*/ 2434107 h 4288665"/>
                <a:gd name="connsiteX15" fmla="*/ 2485623 w 2603679"/>
                <a:gd name="connsiteY15" fmla="*/ 2550017 h 4288665"/>
                <a:gd name="connsiteX16" fmla="*/ 2395470 w 2603679"/>
                <a:gd name="connsiteY16" fmla="*/ 2743200 h 4288665"/>
                <a:gd name="connsiteX17" fmla="*/ 2382592 w 2603679"/>
                <a:gd name="connsiteY17" fmla="*/ 2781837 h 4288665"/>
                <a:gd name="connsiteX18" fmla="*/ 2176530 w 2603679"/>
                <a:gd name="connsiteY18" fmla="*/ 3000778 h 4288665"/>
                <a:gd name="connsiteX19" fmla="*/ 1906073 w 2603679"/>
                <a:gd name="connsiteY19" fmla="*/ 3464417 h 4288665"/>
                <a:gd name="connsiteX20" fmla="*/ 1841679 w 2603679"/>
                <a:gd name="connsiteY20" fmla="*/ 3721994 h 4288665"/>
                <a:gd name="connsiteX21" fmla="*/ 1712890 w 2603679"/>
                <a:gd name="connsiteY21" fmla="*/ 3953814 h 4288665"/>
                <a:gd name="connsiteX22" fmla="*/ 1622738 w 2603679"/>
                <a:gd name="connsiteY22" fmla="*/ 4043966 h 4288665"/>
                <a:gd name="connsiteX23" fmla="*/ 1442434 w 2603679"/>
                <a:gd name="connsiteY23" fmla="*/ 4185634 h 4288665"/>
                <a:gd name="connsiteX24" fmla="*/ 1236372 w 2603679"/>
                <a:gd name="connsiteY24" fmla="*/ 4250028 h 4288665"/>
                <a:gd name="connsiteX25" fmla="*/ 953037 w 2603679"/>
                <a:gd name="connsiteY25" fmla="*/ 4288665 h 4288665"/>
                <a:gd name="connsiteX26" fmla="*/ 708338 w 2603679"/>
                <a:gd name="connsiteY26" fmla="*/ 4275786 h 4288665"/>
                <a:gd name="connsiteX27" fmla="*/ 412124 w 2603679"/>
                <a:gd name="connsiteY27" fmla="*/ 4121240 h 4288665"/>
                <a:gd name="connsiteX28" fmla="*/ 154547 w 2603679"/>
                <a:gd name="connsiteY28" fmla="*/ 3863662 h 4288665"/>
                <a:gd name="connsiteX29" fmla="*/ 0 w 2603679"/>
                <a:gd name="connsiteY29" fmla="*/ 3644721 h 4288665"/>
                <a:gd name="connsiteX30" fmla="*/ 809223 w 2603679"/>
                <a:gd name="connsiteY30" fmla="*/ 4026794 h 4288665"/>
                <a:gd name="connsiteX31" fmla="*/ 912254 w 2603679"/>
                <a:gd name="connsiteY31" fmla="*/ 3923764 h 4288665"/>
                <a:gd name="connsiteX32" fmla="*/ 760927 w 2603679"/>
                <a:gd name="connsiteY32" fmla="*/ 3613597 h 4288665"/>
                <a:gd name="connsiteX33" fmla="*/ 812442 w 2603679"/>
                <a:gd name="connsiteY33" fmla="*/ 3113468 h 4288665"/>
                <a:gd name="connsiteX34" fmla="*/ 989527 w 2603679"/>
                <a:gd name="connsiteY34" fmla="*/ 2688465 h 4288665"/>
                <a:gd name="connsiteX35" fmla="*/ 899375 w 2603679"/>
                <a:gd name="connsiteY35" fmla="*/ 2266682 h 4288665"/>
                <a:gd name="connsiteX36" fmla="*/ 1126901 w 2603679"/>
                <a:gd name="connsiteY36" fmla="*/ 1996225 h 4288665"/>
                <a:gd name="connsiteX37" fmla="*/ 1456386 w 2603679"/>
                <a:gd name="connsiteY37" fmla="*/ 1661375 h 4288665"/>
                <a:gd name="connsiteX38" fmla="*/ 1126901 w 2603679"/>
                <a:gd name="connsiteY38" fmla="*/ 1339403 h 4288665"/>
                <a:gd name="connsiteX39" fmla="*/ 1143000 w 2603679"/>
                <a:gd name="connsiteY39" fmla="*/ 1171978 h 4288665"/>
                <a:gd name="connsiteX40" fmla="*/ 1171978 w 2603679"/>
                <a:gd name="connsiteY40" fmla="*/ 878983 h 4288665"/>
                <a:gd name="connsiteX0" fmla="*/ 1017431 w 2449132"/>
                <a:gd name="connsiteY0" fmla="*/ 878983 h 4288665"/>
                <a:gd name="connsiteX1" fmla="*/ 742681 w 2449132"/>
                <a:gd name="connsiteY1" fmla="*/ 610673 h 4288665"/>
                <a:gd name="connsiteX2" fmla="*/ 721216 w 2449132"/>
                <a:gd name="connsiteY2" fmla="*/ 0 h 4288665"/>
                <a:gd name="connsiteX3" fmla="*/ 1210614 w 2449132"/>
                <a:gd name="connsiteY3" fmla="*/ 12879 h 4288665"/>
                <a:gd name="connsiteX4" fmla="*/ 1326523 w 2449132"/>
                <a:gd name="connsiteY4" fmla="*/ 64394 h 4288665"/>
                <a:gd name="connsiteX5" fmla="*/ 1584101 w 2449132"/>
                <a:gd name="connsiteY5" fmla="*/ 425003 h 4288665"/>
                <a:gd name="connsiteX6" fmla="*/ 1584101 w 2449132"/>
                <a:gd name="connsiteY6" fmla="*/ 425003 h 4288665"/>
                <a:gd name="connsiteX7" fmla="*/ 1828800 w 2449132"/>
                <a:gd name="connsiteY7" fmla="*/ 682580 h 4288665"/>
                <a:gd name="connsiteX8" fmla="*/ 2099256 w 2449132"/>
                <a:gd name="connsiteY8" fmla="*/ 927279 h 4288665"/>
                <a:gd name="connsiteX9" fmla="*/ 2292439 w 2449132"/>
                <a:gd name="connsiteY9" fmla="*/ 1262130 h 4288665"/>
                <a:gd name="connsiteX10" fmla="*/ 2356833 w 2449132"/>
                <a:gd name="connsiteY10" fmla="*/ 1403797 h 4288665"/>
                <a:gd name="connsiteX11" fmla="*/ 2434107 w 2449132"/>
                <a:gd name="connsiteY11" fmla="*/ 1584102 h 4288665"/>
                <a:gd name="connsiteX12" fmla="*/ 2446985 w 2449132"/>
                <a:gd name="connsiteY12" fmla="*/ 1828800 h 4288665"/>
                <a:gd name="connsiteX13" fmla="*/ 2395470 w 2449132"/>
                <a:gd name="connsiteY13" fmla="*/ 2060620 h 4288665"/>
                <a:gd name="connsiteX14" fmla="*/ 2356833 w 2449132"/>
                <a:gd name="connsiteY14" fmla="*/ 2434107 h 4288665"/>
                <a:gd name="connsiteX15" fmla="*/ 2331076 w 2449132"/>
                <a:gd name="connsiteY15" fmla="*/ 2550017 h 4288665"/>
                <a:gd name="connsiteX16" fmla="*/ 2240923 w 2449132"/>
                <a:gd name="connsiteY16" fmla="*/ 2743200 h 4288665"/>
                <a:gd name="connsiteX17" fmla="*/ 2228045 w 2449132"/>
                <a:gd name="connsiteY17" fmla="*/ 2781837 h 4288665"/>
                <a:gd name="connsiteX18" fmla="*/ 2021983 w 2449132"/>
                <a:gd name="connsiteY18" fmla="*/ 3000778 h 4288665"/>
                <a:gd name="connsiteX19" fmla="*/ 1751526 w 2449132"/>
                <a:gd name="connsiteY19" fmla="*/ 3464417 h 4288665"/>
                <a:gd name="connsiteX20" fmla="*/ 1687132 w 2449132"/>
                <a:gd name="connsiteY20" fmla="*/ 3721994 h 4288665"/>
                <a:gd name="connsiteX21" fmla="*/ 1558343 w 2449132"/>
                <a:gd name="connsiteY21" fmla="*/ 3953814 h 4288665"/>
                <a:gd name="connsiteX22" fmla="*/ 1468191 w 2449132"/>
                <a:gd name="connsiteY22" fmla="*/ 4043966 h 4288665"/>
                <a:gd name="connsiteX23" fmla="*/ 1287887 w 2449132"/>
                <a:gd name="connsiteY23" fmla="*/ 4185634 h 4288665"/>
                <a:gd name="connsiteX24" fmla="*/ 1081825 w 2449132"/>
                <a:gd name="connsiteY24" fmla="*/ 4250028 h 4288665"/>
                <a:gd name="connsiteX25" fmla="*/ 798490 w 2449132"/>
                <a:gd name="connsiteY25" fmla="*/ 4288665 h 4288665"/>
                <a:gd name="connsiteX26" fmla="*/ 553791 w 2449132"/>
                <a:gd name="connsiteY26" fmla="*/ 4275786 h 4288665"/>
                <a:gd name="connsiteX27" fmla="*/ 257577 w 2449132"/>
                <a:gd name="connsiteY27" fmla="*/ 4121240 h 4288665"/>
                <a:gd name="connsiteX28" fmla="*/ 0 w 2449132"/>
                <a:gd name="connsiteY28" fmla="*/ 3863662 h 4288665"/>
                <a:gd name="connsiteX29" fmla="*/ 654676 w 2449132"/>
                <a:gd name="connsiteY29" fmla="*/ 4026794 h 4288665"/>
                <a:gd name="connsiteX30" fmla="*/ 757707 w 2449132"/>
                <a:gd name="connsiteY30" fmla="*/ 3923764 h 4288665"/>
                <a:gd name="connsiteX31" fmla="*/ 606380 w 2449132"/>
                <a:gd name="connsiteY31" fmla="*/ 3613597 h 4288665"/>
                <a:gd name="connsiteX32" fmla="*/ 657895 w 2449132"/>
                <a:gd name="connsiteY32" fmla="*/ 3113468 h 4288665"/>
                <a:gd name="connsiteX33" fmla="*/ 834980 w 2449132"/>
                <a:gd name="connsiteY33" fmla="*/ 2688465 h 4288665"/>
                <a:gd name="connsiteX34" fmla="*/ 744828 w 2449132"/>
                <a:gd name="connsiteY34" fmla="*/ 2266682 h 4288665"/>
                <a:gd name="connsiteX35" fmla="*/ 972354 w 2449132"/>
                <a:gd name="connsiteY35" fmla="*/ 1996225 h 4288665"/>
                <a:gd name="connsiteX36" fmla="*/ 1301839 w 2449132"/>
                <a:gd name="connsiteY36" fmla="*/ 1661375 h 4288665"/>
                <a:gd name="connsiteX37" fmla="*/ 972354 w 2449132"/>
                <a:gd name="connsiteY37" fmla="*/ 1339403 h 4288665"/>
                <a:gd name="connsiteX38" fmla="*/ 988453 w 2449132"/>
                <a:gd name="connsiteY38" fmla="*/ 1171978 h 4288665"/>
                <a:gd name="connsiteX39" fmla="*/ 1017431 w 2449132"/>
                <a:gd name="connsiteY39" fmla="*/ 878983 h 4288665"/>
                <a:gd name="connsiteX0" fmla="*/ 759854 w 2191555"/>
                <a:gd name="connsiteY0" fmla="*/ 878983 h 4288665"/>
                <a:gd name="connsiteX1" fmla="*/ 485104 w 2191555"/>
                <a:gd name="connsiteY1" fmla="*/ 610673 h 4288665"/>
                <a:gd name="connsiteX2" fmla="*/ 463639 w 2191555"/>
                <a:gd name="connsiteY2" fmla="*/ 0 h 4288665"/>
                <a:gd name="connsiteX3" fmla="*/ 953037 w 2191555"/>
                <a:gd name="connsiteY3" fmla="*/ 12879 h 4288665"/>
                <a:gd name="connsiteX4" fmla="*/ 1068946 w 2191555"/>
                <a:gd name="connsiteY4" fmla="*/ 64394 h 4288665"/>
                <a:gd name="connsiteX5" fmla="*/ 1326524 w 2191555"/>
                <a:gd name="connsiteY5" fmla="*/ 425003 h 4288665"/>
                <a:gd name="connsiteX6" fmla="*/ 1326524 w 2191555"/>
                <a:gd name="connsiteY6" fmla="*/ 425003 h 4288665"/>
                <a:gd name="connsiteX7" fmla="*/ 1571223 w 2191555"/>
                <a:gd name="connsiteY7" fmla="*/ 682580 h 4288665"/>
                <a:gd name="connsiteX8" fmla="*/ 1841679 w 2191555"/>
                <a:gd name="connsiteY8" fmla="*/ 927279 h 4288665"/>
                <a:gd name="connsiteX9" fmla="*/ 2034862 w 2191555"/>
                <a:gd name="connsiteY9" fmla="*/ 1262130 h 4288665"/>
                <a:gd name="connsiteX10" fmla="*/ 2099256 w 2191555"/>
                <a:gd name="connsiteY10" fmla="*/ 1403797 h 4288665"/>
                <a:gd name="connsiteX11" fmla="*/ 2176530 w 2191555"/>
                <a:gd name="connsiteY11" fmla="*/ 1584102 h 4288665"/>
                <a:gd name="connsiteX12" fmla="*/ 2189408 w 2191555"/>
                <a:gd name="connsiteY12" fmla="*/ 1828800 h 4288665"/>
                <a:gd name="connsiteX13" fmla="*/ 2137893 w 2191555"/>
                <a:gd name="connsiteY13" fmla="*/ 2060620 h 4288665"/>
                <a:gd name="connsiteX14" fmla="*/ 2099256 w 2191555"/>
                <a:gd name="connsiteY14" fmla="*/ 2434107 h 4288665"/>
                <a:gd name="connsiteX15" fmla="*/ 2073499 w 2191555"/>
                <a:gd name="connsiteY15" fmla="*/ 2550017 h 4288665"/>
                <a:gd name="connsiteX16" fmla="*/ 1983346 w 2191555"/>
                <a:gd name="connsiteY16" fmla="*/ 2743200 h 4288665"/>
                <a:gd name="connsiteX17" fmla="*/ 1970468 w 2191555"/>
                <a:gd name="connsiteY17" fmla="*/ 2781837 h 4288665"/>
                <a:gd name="connsiteX18" fmla="*/ 1764406 w 2191555"/>
                <a:gd name="connsiteY18" fmla="*/ 3000778 h 4288665"/>
                <a:gd name="connsiteX19" fmla="*/ 1493949 w 2191555"/>
                <a:gd name="connsiteY19" fmla="*/ 3464417 h 4288665"/>
                <a:gd name="connsiteX20" fmla="*/ 1429555 w 2191555"/>
                <a:gd name="connsiteY20" fmla="*/ 3721994 h 4288665"/>
                <a:gd name="connsiteX21" fmla="*/ 1300766 w 2191555"/>
                <a:gd name="connsiteY21" fmla="*/ 3953814 h 4288665"/>
                <a:gd name="connsiteX22" fmla="*/ 1210614 w 2191555"/>
                <a:gd name="connsiteY22" fmla="*/ 4043966 h 4288665"/>
                <a:gd name="connsiteX23" fmla="*/ 1030310 w 2191555"/>
                <a:gd name="connsiteY23" fmla="*/ 4185634 h 4288665"/>
                <a:gd name="connsiteX24" fmla="*/ 824248 w 2191555"/>
                <a:gd name="connsiteY24" fmla="*/ 4250028 h 4288665"/>
                <a:gd name="connsiteX25" fmla="*/ 540913 w 2191555"/>
                <a:gd name="connsiteY25" fmla="*/ 4288665 h 4288665"/>
                <a:gd name="connsiteX26" fmla="*/ 296214 w 2191555"/>
                <a:gd name="connsiteY26" fmla="*/ 4275786 h 4288665"/>
                <a:gd name="connsiteX27" fmla="*/ 0 w 2191555"/>
                <a:gd name="connsiteY27" fmla="*/ 4121240 h 4288665"/>
                <a:gd name="connsiteX28" fmla="*/ 397099 w 2191555"/>
                <a:gd name="connsiteY28" fmla="*/ 4026794 h 4288665"/>
                <a:gd name="connsiteX29" fmla="*/ 500130 w 2191555"/>
                <a:gd name="connsiteY29" fmla="*/ 3923764 h 4288665"/>
                <a:gd name="connsiteX30" fmla="*/ 348803 w 2191555"/>
                <a:gd name="connsiteY30" fmla="*/ 3613597 h 4288665"/>
                <a:gd name="connsiteX31" fmla="*/ 400318 w 2191555"/>
                <a:gd name="connsiteY31" fmla="*/ 3113468 h 4288665"/>
                <a:gd name="connsiteX32" fmla="*/ 577403 w 2191555"/>
                <a:gd name="connsiteY32" fmla="*/ 2688465 h 4288665"/>
                <a:gd name="connsiteX33" fmla="*/ 487251 w 2191555"/>
                <a:gd name="connsiteY33" fmla="*/ 2266682 h 4288665"/>
                <a:gd name="connsiteX34" fmla="*/ 714777 w 2191555"/>
                <a:gd name="connsiteY34" fmla="*/ 1996225 h 4288665"/>
                <a:gd name="connsiteX35" fmla="*/ 1044262 w 2191555"/>
                <a:gd name="connsiteY35" fmla="*/ 1661375 h 4288665"/>
                <a:gd name="connsiteX36" fmla="*/ 714777 w 2191555"/>
                <a:gd name="connsiteY36" fmla="*/ 1339403 h 4288665"/>
                <a:gd name="connsiteX37" fmla="*/ 730876 w 2191555"/>
                <a:gd name="connsiteY37" fmla="*/ 1171978 h 4288665"/>
                <a:gd name="connsiteX38" fmla="*/ 759854 w 2191555"/>
                <a:gd name="connsiteY38" fmla="*/ 878983 h 4288665"/>
                <a:gd name="connsiteX0" fmla="*/ 487609 w 1919310"/>
                <a:gd name="connsiteY0" fmla="*/ 878983 h 4288665"/>
                <a:gd name="connsiteX1" fmla="*/ 212859 w 1919310"/>
                <a:gd name="connsiteY1" fmla="*/ 610673 h 4288665"/>
                <a:gd name="connsiteX2" fmla="*/ 191394 w 1919310"/>
                <a:gd name="connsiteY2" fmla="*/ 0 h 4288665"/>
                <a:gd name="connsiteX3" fmla="*/ 680792 w 1919310"/>
                <a:gd name="connsiteY3" fmla="*/ 12879 h 4288665"/>
                <a:gd name="connsiteX4" fmla="*/ 796701 w 1919310"/>
                <a:gd name="connsiteY4" fmla="*/ 64394 h 4288665"/>
                <a:gd name="connsiteX5" fmla="*/ 1054279 w 1919310"/>
                <a:gd name="connsiteY5" fmla="*/ 425003 h 4288665"/>
                <a:gd name="connsiteX6" fmla="*/ 1054279 w 1919310"/>
                <a:gd name="connsiteY6" fmla="*/ 425003 h 4288665"/>
                <a:gd name="connsiteX7" fmla="*/ 1298978 w 1919310"/>
                <a:gd name="connsiteY7" fmla="*/ 682580 h 4288665"/>
                <a:gd name="connsiteX8" fmla="*/ 1569434 w 1919310"/>
                <a:gd name="connsiteY8" fmla="*/ 927279 h 4288665"/>
                <a:gd name="connsiteX9" fmla="*/ 1762617 w 1919310"/>
                <a:gd name="connsiteY9" fmla="*/ 1262130 h 4288665"/>
                <a:gd name="connsiteX10" fmla="*/ 1827011 w 1919310"/>
                <a:gd name="connsiteY10" fmla="*/ 1403797 h 4288665"/>
                <a:gd name="connsiteX11" fmla="*/ 1904285 w 1919310"/>
                <a:gd name="connsiteY11" fmla="*/ 1584102 h 4288665"/>
                <a:gd name="connsiteX12" fmla="*/ 1917163 w 1919310"/>
                <a:gd name="connsiteY12" fmla="*/ 1828800 h 4288665"/>
                <a:gd name="connsiteX13" fmla="*/ 1865648 w 1919310"/>
                <a:gd name="connsiteY13" fmla="*/ 2060620 h 4288665"/>
                <a:gd name="connsiteX14" fmla="*/ 1827011 w 1919310"/>
                <a:gd name="connsiteY14" fmla="*/ 2434107 h 4288665"/>
                <a:gd name="connsiteX15" fmla="*/ 1801254 w 1919310"/>
                <a:gd name="connsiteY15" fmla="*/ 2550017 h 4288665"/>
                <a:gd name="connsiteX16" fmla="*/ 1711101 w 1919310"/>
                <a:gd name="connsiteY16" fmla="*/ 2743200 h 4288665"/>
                <a:gd name="connsiteX17" fmla="*/ 1698223 w 1919310"/>
                <a:gd name="connsiteY17" fmla="*/ 2781837 h 4288665"/>
                <a:gd name="connsiteX18" fmla="*/ 1492161 w 1919310"/>
                <a:gd name="connsiteY18" fmla="*/ 3000778 h 4288665"/>
                <a:gd name="connsiteX19" fmla="*/ 1221704 w 1919310"/>
                <a:gd name="connsiteY19" fmla="*/ 3464417 h 4288665"/>
                <a:gd name="connsiteX20" fmla="*/ 1157310 w 1919310"/>
                <a:gd name="connsiteY20" fmla="*/ 3721994 h 4288665"/>
                <a:gd name="connsiteX21" fmla="*/ 1028521 w 1919310"/>
                <a:gd name="connsiteY21" fmla="*/ 3953814 h 4288665"/>
                <a:gd name="connsiteX22" fmla="*/ 938369 w 1919310"/>
                <a:gd name="connsiteY22" fmla="*/ 4043966 h 4288665"/>
                <a:gd name="connsiteX23" fmla="*/ 758065 w 1919310"/>
                <a:gd name="connsiteY23" fmla="*/ 4185634 h 4288665"/>
                <a:gd name="connsiteX24" fmla="*/ 552003 w 1919310"/>
                <a:gd name="connsiteY24" fmla="*/ 4250028 h 4288665"/>
                <a:gd name="connsiteX25" fmla="*/ 268668 w 1919310"/>
                <a:gd name="connsiteY25" fmla="*/ 4288665 h 4288665"/>
                <a:gd name="connsiteX26" fmla="*/ 23969 w 1919310"/>
                <a:gd name="connsiteY26" fmla="*/ 4275786 h 4288665"/>
                <a:gd name="connsiteX27" fmla="*/ 124854 w 1919310"/>
                <a:gd name="connsiteY27" fmla="*/ 4026794 h 4288665"/>
                <a:gd name="connsiteX28" fmla="*/ 227885 w 1919310"/>
                <a:gd name="connsiteY28" fmla="*/ 3923764 h 4288665"/>
                <a:gd name="connsiteX29" fmla="*/ 76558 w 1919310"/>
                <a:gd name="connsiteY29" fmla="*/ 3613597 h 4288665"/>
                <a:gd name="connsiteX30" fmla="*/ 128073 w 1919310"/>
                <a:gd name="connsiteY30" fmla="*/ 3113468 h 4288665"/>
                <a:gd name="connsiteX31" fmla="*/ 305158 w 1919310"/>
                <a:gd name="connsiteY31" fmla="*/ 2688465 h 4288665"/>
                <a:gd name="connsiteX32" fmla="*/ 215006 w 1919310"/>
                <a:gd name="connsiteY32" fmla="*/ 2266682 h 4288665"/>
                <a:gd name="connsiteX33" fmla="*/ 442532 w 1919310"/>
                <a:gd name="connsiteY33" fmla="*/ 1996225 h 4288665"/>
                <a:gd name="connsiteX34" fmla="*/ 772017 w 1919310"/>
                <a:gd name="connsiteY34" fmla="*/ 1661375 h 4288665"/>
                <a:gd name="connsiteX35" fmla="*/ 442532 w 1919310"/>
                <a:gd name="connsiteY35" fmla="*/ 1339403 h 4288665"/>
                <a:gd name="connsiteX36" fmla="*/ 458631 w 1919310"/>
                <a:gd name="connsiteY36" fmla="*/ 1171978 h 4288665"/>
                <a:gd name="connsiteX37" fmla="*/ 487609 w 1919310"/>
                <a:gd name="connsiteY37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41459 w 1902138"/>
                <a:gd name="connsiteY35" fmla="*/ 1171978 h 4288665"/>
                <a:gd name="connsiteX36" fmla="*/ 470437 w 1902138"/>
                <a:gd name="connsiteY36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592786 w 1902138"/>
                <a:gd name="connsiteY30" fmla="*/ 32980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592786 w 1902138"/>
                <a:gd name="connsiteY30" fmla="*/ 32980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592786 w 1902138"/>
                <a:gd name="connsiteY30" fmla="*/ 3298065 h 4288665"/>
                <a:gd name="connsiteX31" fmla="*/ 425360 w 1902138"/>
                <a:gd name="connsiteY31" fmla="*/ 1996225 h 4288665"/>
                <a:gd name="connsiteX32" fmla="*/ 754845 w 1902138"/>
                <a:gd name="connsiteY32" fmla="*/ 1661375 h 4288665"/>
                <a:gd name="connsiteX33" fmla="*/ 425360 w 1902138"/>
                <a:gd name="connsiteY33" fmla="*/ 1339403 h 4288665"/>
                <a:gd name="connsiteX34" fmla="*/ 470437 w 1902138"/>
                <a:gd name="connsiteY34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592786 w 1902138"/>
                <a:gd name="connsiteY30" fmla="*/ 3298065 h 4288665"/>
                <a:gd name="connsiteX31" fmla="*/ 754845 w 1902138"/>
                <a:gd name="connsiteY31" fmla="*/ 1661375 h 4288665"/>
                <a:gd name="connsiteX32" fmla="*/ 425360 w 1902138"/>
                <a:gd name="connsiteY32" fmla="*/ 1339403 h 4288665"/>
                <a:gd name="connsiteX33" fmla="*/ 470437 w 1902138"/>
                <a:gd name="connsiteY33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592786 w 1902138"/>
                <a:gd name="connsiteY30" fmla="*/ 3298065 h 4288665"/>
                <a:gd name="connsiteX31" fmla="*/ 754845 w 1902138"/>
                <a:gd name="connsiteY31" fmla="*/ 3490175 h 4288665"/>
                <a:gd name="connsiteX32" fmla="*/ 425360 w 1902138"/>
                <a:gd name="connsiteY32" fmla="*/ 1339403 h 4288665"/>
                <a:gd name="connsiteX33" fmla="*/ 470437 w 1902138"/>
                <a:gd name="connsiteY33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592786 w 1902138"/>
                <a:gd name="connsiteY30" fmla="*/ 3298065 h 4288665"/>
                <a:gd name="connsiteX31" fmla="*/ 754845 w 1902138"/>
                <a:gd name="connsiteY31" fmla="*/ 3490175 h 4288665"/>
                <a:gd name="connsiteX32" fmla="*/ 425360 w 1902138"/>
                <a:gd name="connsiteY32" fmla="*/ 1339403 h 4288665"/>
                <a:gd name="connsiteX33" fmla="*/ 470437 w 1902138"/>
                <a:gd name="connsiteY33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592786 w 1902138"/>
                <a:gd name="connsiteY30" fmla="*/ 3298065 h 4288665"/>
                <a:gd name="connsiteX31" fmla="*/ 754845 w 1902138"/>
                <a:gd name="connsiteY31" fmla="*/ 3490175 h 4288665"/>
                <a:gd name="connsiteX32" fmla="*/ 425360 w 1902138"/>
                <a:gd name="connsiteY32" fmla="*/ 1339403 h 4288665"/>
                <a:gd name="connsiteX33" fmla="*/ 470437 w 1902138"/>
                <a:gd name="connsiteY33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592786 w 1902138"/>
                <a:gd name="connsiteY30" fmla="*/ 3298065 h 4288665"/>
                <a:gd name="connsiteX31" fmla="*/ 754845 w 1902138"/>
                <a:gd name="connsiteY31" fmla="*/ 3490175 h 4288665"/>
                <a:gd name="connsiteX32" fmla="*/ 470437 w 1902138"/>
                <a:gd name="connsiteY32" fmla="*/ 878983 h 4288665"/>
                <a:gd name="connsiteX0" fmla="*/ 754845 w 1902138"/>
                <a:gd name="connsiteY0" fmla="*/ 3490175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592786 w 1902138"/>
                <a:gd name="connsiteY30" fmla="*/ 3298065 h 4288665"/>
                <a:gd name="connsiteX31" fmla="*/ 754845 w 1902138"/>
                <a:gd name="connsiteY31" fmla="*/ 3490175 h 4288665"/>
                <a:gd name="connsiteX0" fmla="*/ 754845 w 1902138"/>
                <a:gd name="connsiteY0" fmla="*/ 3490175 h 4288665"/>
                <a:gd name="connsiteX1" fmla="*/ 174222 w 1902138"/>
                <a:gd name="connsiteY1" fmla="*/ 0 h 4288665"/>
                <a:gd name="connsiteX2" fmla="*/ 663620 w 1902138"/>
                <a:gd name="connsiteY2" fmla="*/ 12879 h 4288665"/>
                <a:gd name="connsiteX3" fmla="*/ 779529 w 1902138"/>
                <a:gd name="connsiteY3" fmla="*/ 64394 h 4288665"/>
                <a:gd name="connsiteX4" fmla="*/ 1037107 w 1902138"/>
                <a:gd name="connsiteY4" fmla="*/ 425003 h 4288665"/>
                <a:gd name="connsiteX5" fmla="*/ 1037107 w 1902138"/>
                <a:gd name="connsiteY5" fmla="*/ 425003 h 4288665"/>
                <a:gd name="connsiteX6" fmla="*/ 1281806 w 1902138"/>
                <a:gd name="connsiteY6" fmla="*/ 682580 h 4288665"/>
                <a:gd name="connsiteX7" fmla="*/ 1552262 w 1902138"/>
                <a:gd name="connsiteY7" fmla="*/ 927279 h 4288665"/>
                <a:gd name="connsiteX8" fmla="*/ 1745445 w 1902138"/>
                <a:gd name="connsiteY8" fmla="*/ 1262130 h 4288665"/>
                <a:gd name="connsiteX9" fmla="*/ 1809839 w 1902138"/>
                <a:gd name="connsiteY9" fmla="*/ 1403797 h 4288665"/>
                <a:gd name="connsiteX10" fmla="*/ 1887113 w 1902138"/>
                <a:gd name="connsiteY10" fmla="*/ 1584102 h 4288665"/>
                <a:gd name="connsiteX11" fmla="*/ 1899991 w 1902138"/>
                <a:gd name="connsiteY11" fmla="*/ 1828800 h 4288665"/>
                <a:gd name="connsiteX12" fmla="*/ 1848476 w 1902138"/>
                <a:gd name="connsiteY12" fmla="*/ 2060620 h 4288665"/>
                <a:gd name="connsiteX13" fmla="*/ 1809839 w 1902138"/>
                <a:gd name="connsiteY13" fmla="*/ 2434107 h 4288665"/>
                <a:gd name="connsiteX14" fmla="*/ 1784082 w 1902138"/>
                <a:gd name="connsiteY14" fmla="*/ 2550017 h 4288665"/>
                <a:gd name="connsiteX15" fmla="*/ 1693929 w 1902138"/>
                <a:gd name="connsiteY15" fmla="*/ 2743200 h 4288665"/>
                <a:gd name="connsiteX16" fmla="*/ 1681051 w 1902138"/>
                <a:gd name="connsiteY16" fmla="*/ 2781837 h 4288665"/>
                <a:gd name="connsiteX17" fmla="*/ 1474989 w 1902138"/>
                <a:gd name="connsiteY17" fmla="*/ 3000778 h 4288665"/>
                <a:gd name="connsiteX18" fmla="*/ 1204532 w 1902138"/>
                <a:gd name="connsiteY18" fmla="*/ 3464417 h 4288665"/>
                <a:gd name="connsiteX19" fmla="*/ 1140138 w 1902138"/>
                <a:gd name="connsiteY19" fmla="*/ 3721994 h 4288665"/>
                <a:gd name="connsiteX20" fmla="*/ 1011349 w 1902138"/>
                <a:gd name="connsiteY20" fmla="*/ 3953814 h 4288665"/>
                <a:gd name="connsiteX21" fmla="*/ 921197 w 1902138"/>
                <a:gd name="connsiteY21" fmla="*/ 4043966 h 4288665"/>
                <a:gd name="connsiteX22" fmla="*/ 740893 w 1902138"/>
                <a:gd name="connsiteY22" fmla="*/ 4185634 h 4288665"/>
                <a:gd name="connsiteX23" fmla="*/ 534831 w 1902138"/>
                <a:gd name="connsiteY23" fmla="*/ 4250028 h 4288665"/>
                <a:gd name="connsiteX24" fmla="*/ 251496 w 1902138"/>
                <a:gd name="connsiteY24" fmla="*/ 4288665 h 4288665"/>
                <a:gd name="connsiteX25" fmla="*/ 6797 w 1902138"/>
                <a:gd name="connsiteY25" fmla="*/ 4275786 h 4288665"/>
                <a:gd name="connsiteX26" fmla="*/ 210713 w 1902138"/>
                <a:gd name="connsiteY26" fmla="*/ 3923764 h 4288665"/>
                <a:gd name="connsiteX27" fmla="*/ 59386 w 1902138"/>
                <a:gd name="connsiteY27" fmla="*/ 3613597 h 4288665"/>
                <a:gd name="connsiteX28" fmla="*/ 110901 w 1902138"/>
                <a:gd name="connsiteY28" fmla="*/ 3113468 h 4288665"/>
                <a:gd name="connsiteX29" fmla="*/ 592786 w 1902138"/>
                <a:gd name="connsiteY29" fmla="*/ 3298065 h 4288665"/>
                <a:gd name="connsiteX30" fmla="*/ 754845 w 1902138"/>
                <a:gd name="connsiteY30" fmla="*/ 3490175 h 4288665"/>
                <a:gd name="connsiteX0" fmla="*/ 754845 w 1902138"/>
                <a:gd name="connsiteY0" fmla="*/ 3477296 h 4275786"/>
                <a:gd name="connsiteX1" fmla="*/ 663620 w 1902138"/>
                <a:gd name="connsiteY1" fmla="*/ 0 h 4275786"/>
                <a:gd name="connsiteX2" fmla="*/ 779529 w 1902138"/>
                <a:gd name="connsiteY2" fmla="*/ 51515 h 4275786"/>
                <a:gd name="connsiteX3" fmla="*/ 1037107 w 1902138"/>
                <a:gd name="connsiteY3" fmla="*/ 412124 h 4275786"/>
                <a:gd name="connsiteX4" fmla="*/ 1037107 w 1902138"/>
                <a:gd name="connsiteY4" fmla="*/ 412124 h 4275786"/>
                <a:gd name="connsiteX5" fmla="*/ 1281806 w 1902138"/>
                <a:gd name="connsiteY5" fmla="*/ 669701 h 4275786"/>
                <a:gd name="connsiteX6" fmla="*/ 1552262 w 1902138"/>
                <a:gd name="connsiteY6" fmla="*/ 914400 h 4275786"/>
                <a:gd name="connsiteX7" fmla="*/ 1745445 w 1902138"/>
                <a:gd name="connsiteY7" fmla="*/ 1249251 h 4275786"/>
                <a:gd name="connsiteX8" fmla="*/ 1809839 w 1902138"/>
                <a:gd name="connsiteY8" fmla="*/ 1390918 h 4275786"/>
                <a:gd name="connsiteX9" fmla="*/ 1887113 w 1902138"/>
                <a:gd name="connsiteY9" fmla="*/ 1571223 h 4275786"/>
                <a:gd name="connsiteX10" fmla="*/ 1899991 w 1902138"/>
                <a:gd name="connsiteY10" fmla="*/ 1815921 h 4275786"/>
                <a:gd name="connsiteX11" fmla="*/ 1848476 w 1902138"/>
                <a:gd name="connsiteY11" fmla="*/ 2047741 h 4275786"/>
                <a:gd name="connsiteX12" fmla="*/ 1809839 w 1902138"/>
                <a:gd name="connsiteY12" fmla="*/ 2421228 h 4275786"/>
                <a:gd name="connsiteX13" fmla="*/ 1784082 w 1902138"/>
                <a:gd name="connsiteY13" fmla="*/ 2537138 h 4275786"/>
                <a:gd name="connsiteX14" fmla="*/ 1693929 w 1902138"/>
                <a:gd name="connsiteY14" fmla="*/ 2730321 h 4275786"/>
                <a:gd name="connsiteX15" fmla="*/ 1681051 w 1902138"/>
                <a:gd name="connsiteY15" fmla="*/ 2768958 h 4275786"/>
                <a:gd name="connsiteX16" fmla="*/ 1474989 w 1902138"/>
                <a:gd name="connsiteY16" fmla="*/ 2987899 h 4275786"/>
                <a:gd name="connsiteX17" fmla="*/ 1204532 w 1902138"/>
                <a:gd name="connsiteY17" fmla="*/ 3451538 h 4275786"/>
                <a:gd name="connsiteX18" fmla="*/ 1140138 w 1902138"/>
                <a:gd name="connsiteY18" fmla="*/ 3709115 h 4275786"/>
                <a:gd name="connsiteX19" fmla="*/ 1011349 w 1902138"/>
                <a:gd name="connsiteY19" fmla="*/ 3940935 h 4275786"/>
                <a:gd name="connsiteX20" fmla="*/ 921197 w 1902138"/>
                <a:gd name="connsiteY20" fmla="*/ 4031087 h 4275786"/>
                <a:gd name="connsiteX21" fmla="*/ 740893 w 1902138"/>
                <a:gd name="connsiteY21" fmla="*/ 4172755 h 4275786"/>
                <a:gd name="connsiteX22" fmla="*/ 534831 w 1902138"/>
                <a:gd name="connsiteY22" fmla="*/ 4237149 h 4275786"/>
                <a:gd name="connsiteX23" fmla="*/ 251496 w 1902138"/>
                <a:gd name="connsiteY23" fmla="*/ 4275786 h 4275786"/>
                <a:gd name="connsiteX24" fmla="*/ 6797 w 1902138"/>
                <a:gd name="connsiteY24" fmla="*/ 4262907 h 4275786"/>
                <a:gd name="connsiteX25" fmla="*/ 210713 w 1902138"/>
                <a:gd name="connsiteY25" fmla="*/ 3910885 h 4275786"/>
                <a:gd name="connsiteX26" fmla="*/ 59386 w 1902138"/>
                <a:gd name="connsiteY26" fmla="*/ 3600718 h 4275786"/>
                <a:gd name="connsiteX27" fmla="*/ 110901 w 1902138"/>
                <a:gd name="connsiteY27" fmla="*/ 3100589 h 4275786"/>
                <a:gd name="connsiteX28" fmla="*/ 592786 w 1902138"/>
                <a:gd name="connsiteY28" fmla="*/ 3285186 h 4275786"/>
                <a:gd name="connsiteX29" fmla="*/ 754845 w 1902138"/>
                <a:gd name="connsiteY29" fmla="*/ 3477296 h 4275786"/>
                <a:gd name="connsiteX0" fmla="*/ 754845 w 1902138"/>
                <a:gd name="connsiteY0" fmla="*/ 3425781 h 4224271"/>
                <a:gd name="connsiteX1" fmla="*/ 779529 w 1902138"/>
                <a:gd name="connsiteY1" fmla="*/ 0 h 4224271"/>
                <a:gd name="connsiteX2" fmla="*/ 1037107 w 1902138"/>
                <a:gd name="connsiteY2" fmla="*/ 360609 h 4224271"/>
                <a:gd name="connsiteX3" fmla="*/ 1037107 w 1902138"/>
                <a:gd name="connsiteY3" fmla="*/ 360609 h 4224271"/>
                <a:gd name="connsiteX4" fmla="*/ 1281806 w 1902138"/>
                <a:gd name="connsiteY4" fmla="*/ 618186 h 4224271"/>
                <a:gd name="connsiteX5" fmla="*/ 1552262 w 1902138"/>
                <a:gd name="connsiteY5" fmla="*/ 862885 h 4224271"/>
                <a:gd name="connsiteX6" fmla="*/ 1745445 w 1902138"/>
                <a:gd name="connsiteY6" fmla="*/ 1197736 h 4224271"/>
                <a:gd name="connsiteX7" fmla="*/ 1809839 w 1902138"/>
                <a:gd name="connsiteY7" fmla="*/ 1339403 h 4224271"/>
                <a:gd name="connsiteX8" fmla="*/ 1887113 w 1902138"/>
                <a:gd name="connsiteY8" fmla="*/ 1519708 h 4224271"/>
                <a:gd name="connsiteX9" fmla="*/ 1899991 w 1902138"/>
                <a:gd name="connsiteY9" fmla="*/ 1764406 h 4224271"/>
                <a:gd name="connsiteX10" fmla="*/ 1848476 w 1902138"/>
                <a:gd name="connsiteY10" fmla="*/ 1996226 h 4224271"/>
                <a:gd name="connsiteX11" fmla="*/ 1809839 w 1902138"/>
                <a:gd name="connsiteY11" fmla="*/ 2369713 h 4224271"/>
                <a:gd name="connsiteX12" fmla="*/ 1784082 w 1902138"/>
                <a:gd name="connsiteY12" fmla="*/ 2485623 h 4224271"/>
                <a:gd name="connsiteX13" fmla="*/ 1693929 w 1902138"/>
                <a:gd name="connsiteY13" fmla="*/ 2678806 h 4224271"/>
                <a:gd name="connsiteX14" fmla="*/ 1681051 w 1902138"/>
                <a:gd name="connsiteY14" fmla="*/ 2717443 h 4224271"/>
                <a:gd name="connsiteX15" fmla="*/ 1474989 w 1902138"/>
                <a:gd name="connsiteY15" fmla="*/ 2936384 h 4224271"/>
                <a:gd name="connsiteX16" fmla="*/ 1204532 w 1902138"/>
                <a:gd name="connsiteY16" fmla="*/ 3400023 h 4224271"/>
                <a:gd name="connsiteX17" fmla="*/ 1140138 w 1902138"/>
                <a:gd name="connsiteY17" fmla="*/ 3657600 h 4224271"/>
                <a:gd name="connsiteX18" fmla="*/ 1011349 w 1902138"/>
                <a:gd name="connsiteY18" fmla="*/ 3889420 h 4224271"/>
                <a:gd name="connsiteX19" fmla="*/ 921197 w 1902138"/>
                <a:gd name="connsiteY19" fmla="*/ 3979572 h 4224271"/>
                <a:gd name="connsiteX20" fmla="*/ 740893 w 1902138"/>
                <a:gd name="connsiteY20" fmla="*/ 4121240 h 4224271"/>
                <a:gd name="connsiteX21" fmla="*/ 534831 w 1902138"/>
                <a:gd name="connsiteY21" fmla="*/ 4185634 h 4224271"/>
                <a:gd name="connsiteX22" fmla="*/ 251496 w 1902138"/>
                <a:gd name="connsiteY22" fmla="*/ 4224271 h 4224271"/>
                <a:gd name="connsiteX23" fmla="*/ 6797 w 1902138"/>
                <a:gd name="connsiteY23" fmla="*/ 4211392 h 4224271"/>
                <a:gd name="connsiteX24" fmla="*/ 210713 w 1902138"/>
                <a:gd name="connsiteY24" fmla="*/ 3859370 h 4224271"/>
                <a:gd name="connsiteX25" fmla="*/ 59386 w 1902138"/>
                <a:gd name="connsiteY25" fmla="*/ 3549203 h 4224271"/>
                <a:gd name="connsiteX26" fmla="*/ 110901 w 1902138"/>
                <a:gd name="connsiteY26" fmla="*/ 3049074 h 4224271"/>
                <a:gd name="connsiteX27" fmla="*/ 592786 w 1902138"/>
                <a:gd name="connsiteY27" fmla="*/ 3233671 h 4224271"/>
                <a:gd name="connsiteX28" fmla="*/ 754845 w 1902138"/>
                <a:gd name="connsiteY28" fmla="*/ 3425781 h 4224271"/>
                <a:gd name="connsiteX0" fmla="*/ 754845 w 1902138"/>
                <a:gd name="connsiteY0" fmla="*/ 3065172 h 3863662"/>
                <a:gd name="connsiteX1" fmla="*/ 1037107 w 1902138"/>
                <a:gd name="connsiteY1" fmla="*/ 0 h 3863662"/>
                <a:gd name="connsiteX2" fmla="*/ 1037107 w 1902138"/>
                <a:gd name="connsiteY2" fmla="*/ 0 h 3863662"/>
                <a:gd name="connsiteX3" fmla="*/ 1281806 w 1902138"/>
                <a:gd name="connsiteY3" fmla="*/ 257577 h 3863662"/>
                <a:gd name="connsiteX4" fmla="*/ 1552262 w 1902138"/>
                <a:gd name="connsiteY4" fmla="*/ 502276 h 3863662"/>
                <a:gd name="connsiteX5" fmla="*/ 1745445 w 1902138"/>
                <a:gd name="connsiteY5" fmla="*/ 837127 h 3863662"/>
                <a:gd name="connsiteX6" fmla="*/ 1809839 w 1902138"/>
                <a:gd name="connsiteY6" fmla="*/ 978794 h 3863662"/>
                <a:gd name="connsiteX7" fmla="*/ 1887113 w 1902138"/>
                <a:gd name="connsiteY7" fmla="*/ 1159099 h 3863662"/>
                <a:gd name="connsiteX8" fmla="*/ 1899991 w 1902138"/>
                <a:gd name="connsiteY8" fmla="*/ 1403797 h 3863662"/>
                <a:gd name="connsiteX9" fmla="*/ 1848476 w 1902138"/>
                <a:gd name="connsiteY9" fmla="*/ 1635617 h 3863662"/>
                <a:gd name="connsiteX10" fmla="*/ 1809839 w 1902138"/>
                <a:gd name="connsiteY10" fmla="*/ 2009104 h 3863662"/>
                <a:gd name="connsiteX11" fmla="*/ 1784082 w 1902138"/>
                <a:gd name="connsiteY11" fmla="*/ 2125014 h 3863662"/>
                <a:gd name="connsiteX12" fmla="*/ 1693929 w 1902138"/>
                <a:gd name="connsiteY12" fmla="*/ 2318197 h 3863662"/>
                <a:gd name="connsiteX13" fmla="*/ 1681051 w 1902138"/>
                <a:gd name="connsiteY13" fmla="*/ 2356834 h 3863662"/>
                <a:gd name="connsiteX14" fmla="*/ 1474989 w 1902138"/>
                <a:gd name="connsiteY14" fmla="*/ 2575775 h 3863662"/>
                <a:gd name="connsiteX15" fmla="*/ 1204532 w 1902138"/>
                <a:gd name="connsiteY15" fmla="*/ 3039414 h 3863662"/>
                <a:gd name="connsiteX16" fmla="*/ 1140138 w 1902138"/>
                <a:gd name="connsiteY16" fmla="*/ 3296991 h 3863662"/>
                <a:gd name="connsiteX17" fmla="*/ 1011349 w 1902138"/>
                <a:gd name="connsiteY17" fmla="*/ 3528811 h 3863662"/>
                <a:gd name="connsiteX18" fmla="*/ 921197 w 1902138"/>
                <a:gd name="connsiteY18" fmla="*/ 3618963 h 3863662"/>
                <a:gd name="connsiteX19" fmla="*/ 740893 w 1902138"/>
                <a:gd name="connsiteY19" fmla="*/ 3760631 h 3863662"/>
                <a:gd name="connsiteX20" fmla="*/ 534831 w 1902138"/>
                <a:gd name="connsiteY20" fmla="*/ 3825025 h 3863662"/>
                <a:gd name="connsiteX21" fmla="*/ 251496 w 1902138"/>
                <a:gd name="connsiteY21" fmla="*/ 3863662 h 3863662"/>
                <a:gd name="connsiteX22" fmla="*/ 6797 w 1902138"/>
                <a:gd name="connsiteY22" fmla="*/ 3850783 h 3863662"/>
                <a:gd name="connsiteX23" fmla="*/ 210713 w 1902138"/>
                <a:gd name="connsiteY23" fmla="*/ 3498761 h 3863662"/>
                <a:gd name="connsiteX24" fmla="*/ 59386 w 1902138"/>
                <a:gd name="connsiteY24" fmla="*/ 3188594 h 3863662"/>
                <a:gd name="connsiteX25" fmla="*/ 110901 w 1902138"/>
                <a:gd name="connsiteY25" fmla="*/ 2688465 h 3863662"/>
                <a:gd name="connsiteX26" fmla="*/ 592786 w 1902138"/>
                <a:gd name="connsiteY26" fmla="*/ 2873062 h 3863662"/>
                <a:gd name="connsiteX27" fmla="*/ 754845 w 1902138"/>
                <a:gd name="connsiteY27" fmla="*/ 3065172 h 3863662"/>
                <a:gd name="connsiteX0" fmla="*/ 754845 w 1902138"/>
                <a:gd name="connsiteY0" fmla="*/ 3065172 h 3863662"/>
                <a:gd name="connsiteX1" fmla="*/ 1037107 w 1902138"/>
                <a:gd name="connsiteY1" fmla="*/ 0 h 3863662"/>
                <a:gd name="connsiteX2" fmla="*/ 1281806 w 1902138"/>
                <a:gd name="connsiteY2" fmla="*/ 257577 h 3863662"/>
                <a:gd name="connsiteX3" fmla="*/ 1552262 w 1902138"/>
                <a:gd name="connsiteY3" fmla="*/ 502276 h 3863662"/>
                <a:gd name="connsiteX4" fmla="*/ 1745445 w 1902138"/>
                <a:gd name="connsiteY4" fmla="*/ 837127 h 3863662"/>
                <a:gd name="connsiteX5" fmla="*/ 1809839 w 1902138"/>
                <a:gd name="connsiteY5" fmla="*/ 978794 h 3863662"/>
                <a:gd name="connsiteX6" fmla="*/ 1887113 w 1902138"/>
                <a:gd name="connsiteY6" fmla="*/ 1159099 h 3863662"/>
                <a:gd name="connsiteX7" fmla="*/ 1899991 w 1902138"/>
                <a:gd name="connsiteY7" fmla="*/ 1403797 h 3863662"/>
                <a:gd name="connsiteX8" fmla="*/ 1848476 w 1902138"/>
                <a:gd name="connsiteY8" fmla="*/ 1635617 h 3863662"/>
                <a:gd name="connsiteX9" fmla="*/ 1809839 w 1902138"/>
                <a:gd name="connsiteY9" fmla="*/ 2009104 h 3863662"/>
                <a:gd name="connsiteX10" fmla="*/ 1784082 w 1902138"/>
                <a:gd name="connsiteY10" fmla="*/ 2125014 h 3863662"/>
                <a:gd name="connsiteX11" fmla="*/ 1693929 w 1902138"/>
                <a:gd name="connsiteY11" fmla="*/ 2318197 h 3863662"/>
                <a:gd name="connsiteX12" fmla="*/ 1681051 w 1902138"/>
                <a:gd name="connsiteY12" fmla="*/ 2356834 h 3863662"/>
                <a:gd name="connsiteX13" fmla="*/ 1474989 w 1902138"/>
                <a:gd name="connsiteY13" fmla="*/ 2575775 h 3863662"/>
                <a:gd name="connsiteX14" fmla="*/ 1204532 w 1902138"/>
                <a:gd name="connsiteY14" fmla="*/ 3039414 h 3863662"/>
                <a:gd name="connsiteX15" fmla="*/ 1140138 w 1902138"/>
                <a:gd name="connsiteY15" fmla="*/ 3296991 h 3863662"/>
                <a:gd name="connsiteX16" fmla="*/ 1011349 w 1902138"/>
                <a:gd name="connsiteY16" fmla="*/ 3528811 h 3863662"/>
                <a:gd name="connsiteX17" fmla="*/ 921197 w 1902138"/>
                <a:gd name="connsiteY17" fmla="*/ 3618963 h 3863662"/>
                <a:gd name="connsiteX18" fmla="*/ 740893 w 1902138"/>
                <a:gd name="connsiteY18" fmla="*/ 3760631 h 3863662"/>
                <a:gd name="connsiteX19" fmla="*/ 534831 w 1902138"/>
                <a:gd name="connsiteY19" fmla="*/ 3825025 h 3863662"/>
                <a:gd name="connsiteX20" fmla="*/ 251496 w 1902138"/>
                <a:gd name="connsiteY20" fmla="*/ 3863662 h 3863662"/>
                <a:gd name="connsiteX21" fmla="*/ 6797 w 1902138"/>
                <a:gd name="connsiteY21" fmla="*/ 3850783 h 3863662"/>
                <a:gd name="connsiteX22" fmla="*/ 210713 w 1902138"/>
                <a:gd name="connsiteY22" fmla="*/ 3498761 h 3863662"/>
                <a:gd name="connsiteX23" fmla="*/ 59386 w 1902138"/>
                <a:gd name="connsiteY23" fmla="*/ 3188594 h 3863662"/>
                <a:gd name="connsiteX24" fmla="*/ 110901 w 1902138"/>
                <a:gd name="connsiteY24" fmla="*/ 2688465 h 3863662"/>
                <a:gd name="connsiteX25" fmla="*/ 592786 w 1902138"/>
                <a:gd name="connsiteY25" fmla="*/ 2873062 h 3863662"/>
                <a:gd name="connsiteX26" fmla="*/ 754845 w 1902138"/>
                <a:gd name="connsiteY26" fmla="*/ 3065172 h 3863662"/>
                <a:gd name="connsiteX0" fmla="*/ 754845 w 1902138"/>
                <a:gd name="connsiteY0" fmla="*/ 2807595 h 3606085"/>
                <a:gd name="connsiteX1" fmla="*/ 1281806 w 1902138"/>
                <a:gd name="connsiteY1" fmla="*/ 0 h 3606085"/>
                <a:gd name="connsiteX2" fmla="*/ 1552262 w 1902138"/>
                <a:gd name="connsiteY2" fmla="*/ 244699 h 3606085"/>
                <a:gd name="connsiteX3" fmla="*/ 1745445 w 1902138"/>
                <a:gd name="connsiteY3" fmla="*/ 579550 h 3606085"/>
                <a:gd name="connsiteX4" fmla="*/ 1809839 w 1902138"/>
                <a:gd name="connsiteY4" fmla="*/ 721217 h 3606085"/>
                <a:gd name="connsiteX5" fmla="*/ 1887113 w 1902138"/>
                <a:gd name="connsiteY5" fmla="*/ 901522 h 3606085"/>
                <a:gd name="connsiteX6" fmla="*/ 1899991 w 1902138"/>
                <a:gd name="connsiteY6" fmla="*/ 1146220 h 3606085"/>
                <a:gd name="connsiteX7" fmla="*/ 1848476 w 1902138"/>
                <a:gd name="connsiteY7" fmla="*/ 1378040 h 3606085"/>
                <a:gd name="connsiteX8" fmla="*/ 1809839 w 1902138"/>
                <a:gd name="connsiteY8" fmla="*/ 1751527 h 3606085"/>
                <a:gd name="connsiteX9" fmla="*/ 1784082 w 1902138"/>
                <a:gd name="connsiteY9" fmla="*/ 1867437 h 3606085"/>
                <a:gd name="connsiteX10" fmla="*/ 1693929 w 1902138"/>
                <a:gd name="connsiteY10" fmla="*/ 2060620 h 3606085"/>
                <a:gd name="connsiteX11" fmla="*/ 1681051 w 1902138"/>
                <a:gd name="connsiteY11" fmla="*/ 2099257 h 3606085"/>
                <a:gd name="connsiteX12" fmla="*/ 1474989 w 1902138"/>
                <a:gd name="connsiteY12" fmla="*/ 2318198 h 3606085"/>
                <a:gd name="connsiteX13" fmla="*/ 1204532 w 1902138"/>
                <a:gd name="connsiteY13" fmla="*/ 2781837 h 3606085"/>
                <a:gd name="connsiteX14" fmla="*/ 1140138 w 1902138"/>
                <a:gd name="connsiteY14" fmla="*/ 3039414 h 3606085"/>
                <a:gd name="connsiteX15" fmla="*/ 1011349 w 1902138"/>
                <a:gd name="connsiteY15" fmla="*/ 3271234 h 3606085"/>
                <a:gd name="connsiteX16" fmla="*/ 921197 w 1902138"/>
                <a:gd name="connsiteY16" fmla="*/ 3361386 h 3606085"/>
                <a:gd name="connsiteX17" fmla="*/ 740893 w 1902138"/>
                <a:gd name="connsiteY17" fmla="*/ 3503054 h 3606085"/>
                <a:gd name="connsiteX18" fmla="*/ 534831 w 1902138"/>
                <a:gd name="connsiteY18" fmla="*/ 3567448 h 3606085"/>
                <a:gd name="connsiteX19" fmla="*/ 251496 w 1902138"/>
                <a:gd name="connsiteY19" fmla="*/ 3606085 h 3606085"/>
                <a:gd name="connsiteX20" fmla="*/ 6797 w 1902138"/>
                <a:gd name="connsiteY20" fmla="*/ 3593206 h 3606085"/>
                <a:gd name="connsiteX21" fmla="*/ 210713 w 1902138"/>
                <a:gd name="connsiteY21" fmla="*/ 3241184 h 3606085"/>
                <a:gd name="connsiteX22" fmla="*/ 59386 w 1902138"/>
                <a:gd name="connsiteY22" fmla="*/ 2931017 h 3606085"/>
                <a:gd name="connsiteX23" fmla="*/ 110901 w 1902138"/>
                <a:gd name="connsiteY23" fmla="*/ 2430888 h 3606085"/>
                <a:gd name="connsiteX24" fmla="*/ 592786 w 1902138"/>
                <a:gd name="connsiteY24" fmla="*/ 2615485 h 3606085"/>
                <a:gd name="connsiteX25" fmla="*/ 754845 w 1902138"/>
                <a:gd name="connsiteY25" fmla="*/ 2807595 h 3606085"/>
                <a:gd name="connsiteX0" fmla="*/ 754845 w 1902138"/>
                <a:gd name="connsiteY0" fmla="*/ 2562896 h 3361386"/>
                <a:gd name="connsiteX1" fmla="*/ 1552262 w 1902138"/>
                <a:gd name="connsiteY1" fmla="*/ 0 h 3361386"/>
                <a:gd name="connsiteX2" fmla="*/ 1745445 w 1902138"/>
                <a:gd name="connsiteY2" fmla="*/ 334851 h 3361386"/>
                <a:gd name="connsiteX3" fmla="*/ 1809839 w 1902138"/>
                <a:gd name="connsiteY3" fmla="*/ 476518 h 3361386"/>
                <a:gd name="connsiteX4" fmla="*/ 1887113 w 1902138"/>
                <a:gd name="connsiteY4" fmla="*/ 656823 h 3361386"/>
                <a:gd name="connsiteX5" fmla="*/ 1899991 w 1902138"/>
                <a:gd name="connsiteY5" fmla="*/ 901521 h 3361386"/>
                <a:gd name="connsiteX6" fmla="*/ 1848476 w 1902138"/>
                <a:gd name="connsiteY6" fmla="*/ 1133341 h 3361386"/>
                <a:gd name="connsiteX7" fmla="*/ 1809839 w 1902138"/>
                <a:gd name="connsiteY7" fmla="*/ 1506828 h 3361386"/>
                <a:gd name="connsiteX8" fmla="*/ 1784082 w 1902138"/>
                <a:gd name="connsiteY8" fmla="*/ 1622738 h 3361386"/>
                <a:gd name="connsiteX9" fmla="*/ 1693929 w 1902138"/>
                <a:gd name="connsiteY9" fmla="*/ 1815921 h 3361386"/>
                <a:gd name="connsiteX10" fmla="*/ 1681051 w 1902138"/>
                <a:gd name="connsiteY10" fmla="*/ 1854558 h 3361386"/>
                <a:gd name="connsiteX11" fmla="*/ 1474989 w 1902138"/>
                <a:gd name="connsiteY11" fmla="*/ 2073499 h 3361386"/>
                <a:gd name="connsiteX12" fmla="*/ 1204532 w 1902138"/>
                <a:gd name="connsiteY12" fmla="*/ 2537138 h 3361386"/>
                <a:gd name="connsiteX13" fmla="*/ 1140138 w 1902138"/>
                <a:gd name="connsiteY13" fmla="*/ 2794715 h 3361386"/>
                <a:gd name="connsiteX14" fmla="*/ 1011349 w 1902138"/>
                <a:gd name="connsiteY14" fmla="*/ 3026535 h 3361386"/>
                <a:gd name="connsiteX15" fmla="*/ 921197 w 1902138"/>
                <a:gd name="connsiteY15" fmla="*/ 3116687 h 3361386"/>
                <a:gd name="connsiteX16" fmla="*/ 740893 w 1902138"/>
                <a:gd name="connsiteY16" fmla="*/ 3258355 h 3361386"/>
                <a:gd name="connsiteX17" fmla="*/ 534831 w 1902138"/>
                <a:gd name="connsiteY17" fmla="*/ 3322749 h 3361386"/>
                <a:gd name="connsiteX18" fmla="*/ 251496 w 1902138"/>
                <a:gd name="connsiteY18" fmla="*/ 3361386 h 3361386"/>
                <a:gd name="connsiteX19" fmla="*/ 6797 w 1902138"/>
                <a:gd name="connsiteY19" fmla="*/ 3348507 h 3361386"/>
                <a:gd name="connsiteX20" fmla="*/ 210713 w 1902138"/>
                <a:gd name="connsiteY20" fmla="*/ 2996485 h 3361386"/>
                <a:gd name="connsiteX21" fmla="*/ 59386 w 1902138"/>
                <a:gd name="connsiteY21" fmla="*/ 2686318 h 3361386"/>
                <a:gd name="connsiteX22" fmla="*/ 110901 w 1902138"/>
                <a:gd name="connsiteY22" fmla="*/ 2186189 h 3361386"/>
                <a:gd name="connsiteX23" fmla="*/ 592786 w 1902138"/>
                <a:gd name="connsiteY23" fmla="*/ 2370786 h 3361386"/>
                <a:gd name="connsiteX24" fmla="*/ 754845 w 1902138"/>
                <a:gd name="connsiteY24" fmla="*/ 2562896 h 3361386"/>
                <a:gd name="connsiteX0" fmla="*/ 754845 w 1902138"/>
                <a:gd name="connsiteY0" fmla="*/ 2228045 h 3026535"/>
                <a:gd name="connsiteX1" fmla="*/ 1745445 w 1902138"/>
                <a:gd name="connsiteY1" fmla="*/ 0 h 3026535"/>
                <a:gd name="connsiteX2" fmla="*/ 1809839 w 1902138"/>
                <a:gd name="connsiteY2" fmla="*/ 141667 h 3026535"/>
                <a:gd name="connsiteX3" fmla="*/ 1887113 w 1902138"/>
                <a:gd name="connsiteY3" fmla="*/ 321972 h 3026535"/>
                <a:gd name="connsiteX4" fmla="*/ 1899991 w 1902138"/>
                <a:gd name="connsiteY4" fmla="*/ 566670 h 3026535"/>
                <a:gd name="connsiteX5" fmla="*/ 1848476 w 1902138"/>
                <a:gd name="connsiteY5" fmla="*/ 798490 h 3026535"/>
                <a:gd name="connsiteX6" fmla="*/ 1809839 w 1902138"/>
                <a:gd name="connsiteY6" fmla="*/ 1171977 h 3026535"/>
                <a:gd name="connsiteX7" fmla="*/ 1784082 w 1902138"/>
                <a:gd name="connsiteY7" fmla="*/ 1287887 h 3026535"/>
                <a:gd name="connsiteX8" fmla="*/ 1693929 w 1902138"/>
                <a:gd name="connsiteY8" fmla="*/ 1481070 h 3026535"/>
                <a:gd name="connsiteX9" fmla="*/ 1681051 w 1902138"/>
                <a:gd name="connsiteY9" fmla="*/ 1519707 h 3026535"/>
                <a:gd name="connsiteX10" fmla="*/ 1474989 w 1902138"/>
                <a:gd name="connsiteY10" fmla="*/ 1738648 h 3026535"/>
                <a:gd name="connsiteX11" fmla="*/ 1204532 w 1902138"/>
                <a:gd name="connsiteY11" fmla="*/ 2202287 h 3026535"/>
                <a:gd name="connsiteX12" fmla="*/ 1140138 w 1902138"/>
                <a:gd name="connsiteY12" fmla="*/ 2459864 h 3026535"/>
                <a:gd name="connsiteX13" fmla="*/ 1011349 w 1902138"/>
                <a:gd name="connsiteY13" fmla="*/ 2691684 h 3026535"/>
                <a:gd name="connsiteX14" fmla="*/ 921197 w 1902138"/>
                <a:gd name="connsiteY14" fmla="*/ 2781836 h 3026535"/>
                <a:gd name="connsiteX15" fmla="*/ 740893 w 1902138"/>
                <a:gd name="connsiteY15" fmla="*/ 2923504 h 3026535"/>
                <a:gd name="connsiteX16" fmla="*/ 534831 w 1902138"/>
                <a:gd name="connsiteY16" fmla="*/ 2987898 h 3026535"/>
                <a:gd name="connsiteX17" fmla="*/ 251496 w 1902138"/>
                <a:gd name="connsiteY17" fmla="*/ 3026535 h 3026535"/>
                <a:gd name="connsiteX18" fmla="*/ 6797 w 1902138"/>
                <a:gd name="connsiteY18" fmla="*/ 3013656 h 3026535"/>
                <a:gd name="connsiteX19" fmla="*/ 210713 w 1902138"/>
                <a:gd name="connsiteY19" fmla="*/ 2661634 h 3026535"/>
                <a:gd name="connsiteX20" fmla="*/ 59386 w 1902138"/>
                <a:gd name="connsiteY20" fmla="*/ 2351467 h 3026535"/>
                <a:gd name="connsiteX21" fmla="*/ 110901 w 1902138"/>
                <a:gd name="connsiteY21" fmla="*/ 1851338 h 3026535"/>
                <a:gd name="connsiteX22" fmla="*/ 592786 w 1902138"/>
                <a:gd name="connsiteY22" fmla="*/ 2035935 h 3026535"/>
                <a:gd name="connsiteX23" fmla="*/ 754845 w 1902138"/>
                <a:gd name="connsiteY23" fmla="*/ 2228045 h 3026535"/>
                <a:gd name="connsiteX0" fmla="*/ 754845 w 1902138"/>
                <a:gd name="connsiteY0" fmla="*/ 2086378 h 2884868"/>
                <a:gd name="connsiteX1" fmla="*/ 1809839 w 1902138"/>
                <a:gd name="connsiteY1" fmla="*/ 0 h 2884868"/>
                <a:gd name="connsiteX2" fmla="*/ 1887113 w 1902138"/>
                <a:gd name="connsiteY2" fmla="*/ 180305 h 2884868"/>
                <a:gd name="connsiteX3" fmla="*/ 1899991 w 1902138"/>
                <a:gd name="connsiteY3" fmla="*/ 425003 h 2884868"/>
                <a:gd name="connsiteX4" fmla="*/ 1848476 w 1902138"/>
                <a:gd name="connsiteY4" fmla="*/ 656823 h 2884868"/>
                <a:gd name="connsiteX5" fmla="*/ 1809839 w 1902138"/>
                <a:gd name="connsiteY5" fmla="*/ 1030310 h 2884868"/>
                <a:gd name="connsiteX6" fmla="*/ 1784082 w 1902138"/>
                <a:gd name="connsiteY6" fmla="*/ 1146220 h 2884868"/>
                <a:gd name="connsiteX7" fmla="*/ 1693929 w 1902138"/>
                <a:gd name="connsiteY7" fmla="*/ 1339403 h 2884868"/>
                <a:gd name="connsiteX8" fmla="*/ 1681051 w 1902138"/>
                <a:gd name="connsiteY8" fmla="*/ 1378040 h 2884868"/>
                <a:gd name="connsiteX9" fmla="*/ 1474989 w 1902138"/>
                <a:gd name="connsiteY9" fmla="*/ 1596981 h 2884868"/>
                <a:gd name="connsiteX10" fmla="*/ 1204532 w 1902138"/>
                <a:gd name="connsiteY10" fmla="*/ 2060620 h 2884868"/>
                <a:gd name="connsiteX11" fmla="*/ 1140138 w 1902138"/>
                <a:gd name="connsiteY11" fmla="*/ 2318197 h 2884868"/>
                <a:gd name="connsiteX12" fmla="*/ 1011349 w 1902138"/>
                <a:gd name="connsiteY12" fmla="*/ 2550017 h 2884868"/>
                <a:gd name="connsiteX13" fmla="*/ 921197 w 1902138"/>
                <a:gd name="connsiteY13" fmla="*/ 2640169 h 2884868"/>
                <a:gd name="connsiteX14" fmla="*/ 740893 w 1902138"/>
                <a:gd name="connsiteY14" fmla="*/ 2781837 h 2884868"/>
                <a:gd name="connsiteX15" fmla="*/ 534831 w 1902138"/>
                <a:gd name="connsiteY15" fmla="*/ 2846231 h 2884868"/>
                <a:gd name="connsiteX16" fmla="*/ 251496 w 1902138"/>
                <a:gd name="connsiteY16" fmla="*/ 2884868 h 2884868"/>
                <a:gd name="connsiteX17" fmla="*/ 6797 w 1902138"/>
                <a:gd name="connsiteY17" fmla="*/ 2871989 h 2884868"/>
                <a:gd name="connsiteX18" fmla="*/ 210713 w 1902138"/>
                <a:gd name="connsiteY18" fmla="*/ 2519967 h 2884868"/>
                <a:gd name="connsiteX19" fmla="*/ 59386 w 1902138"/>
                <a:gd name="connsiteY19" fmla="*/ 2209800 h 2884868"/>
                <a:gd name="connsiteX20" fmla="*/ 110901 w 1902138"/>
                <a:gd name="connsiteY20" fmla="*/ 1709671 h 2884868"/>
                <a:gd name="connsiteX21" fmla="*/ 592786 w 1902138"/>
                <a:gd name="connsiteY21" fmla="*/ 1894268 h 2884868"/>
                <a:gd name="connsiteX22" fmla="*/ 754845 w 1902138"/>
                <a:gd name="connsiteY22" fmla="*/ 2086378 h 2884868"/>
                <a:gd name="connsiteX0" fmla="*/ 754845 w 1902138"/>
                <a:gd name="connsiteY0" fmla="*/ 1906073 h 2704563"/>
                <a:gd name="connsiteX1" fmla="*/ 1887113 w 1902138"/>
                <a:gd name="connsiteY1" fmla="*/ 0 h 2704563"/>
                <a:gd name="connsiteX2" fmla="*/ 1899991 w 1902138"/>
                <a:gd name="connsiteY2" fmla="*/ 244698 h 2704563"/>
                <a:gd name="connsiteX3" fmla="*/ 1848476 w 1902138"/>
                <a:gd name="connsiteY3" fmla="*/ 476518 h 2704563"/>
                <a:gd name="connsiteX4" fmla="*/ 1809839 w 1902138"/>
                <a:gd name="connsiteY4" fmla="*/ 850005 h 2704563"/>
                <a:gd name="connsiteX5" fmla="*/ 1784082 w 1902138"/>
                <a:gd name="connsiteY5" fmla="*/ 965915 h 2704563"/>
                <a:gd name="connsiteX6" fmla="*/ 1693929 w 1902138"/>
                <a:gd name="connsiteY6" fmla="*/ 1159098 h 2704563"/>
                <a:gd name="connsiteX7" fmla="*/ 1681051 w 1902138"/>
                <a:gd name="connsiteY7" fmla="*/ 1197735 h 2704563"/>
                <a:gd name="connsiteX8" fmla="*/ 1474989 w 1902138"/>
                <a:gd name="connsiteY8" fmla="*/ 1416676 h 2704563"/>
                <a:gd name="connsiteX9" fmla="*/ 1204532 w 1902138"/>
                <a:gd name="connsiteY9" fmla="*/ 1880315 h 2704563"/>
                <a:gd name="connsiteX10" fmla="*/ 1140138 w 1902138"/>
                <a:gd name="connsiteY10" fmla="*/ 2137892 h 2704563"/>
                <a:gd name="connsiteX11" fmla="*/ 1011349 w 1902138"/>
                <a:gd name="connsiteY11" fmla="*/ 2369712 h 2704563"/>
                <a:gd name="connsiteX12" fmla="*/ 921197 w 1902138"/>
                <a:gd name="connsiteY12" fmla="*/ 2459864 h 2704563"/>
                <a:gd name="connsiteX13" fmla="*/ 740893 w 1902138"/>
                <a:gd name="connsiteY13" fmla="*/ 2601532 h 2704563"/>
                <a:gd name="connsiteX14" fmla="*/ 534831 w 1902138"/>
                <a:gd name="connsiteY14" fmla="*/ 2665926 h 2704563"/>
                <a:gd name="connsiteX15" fmla="*/ 251496 w 1902138"/>
                <a:gd name="connsiteY15" fmla="*/ 2704563 h 2704563"/>
                <a:gd name="connsiteX16" fmla="*/ 6797 w 1902138"/>
                <a:gd name="connsiteY16" fmla="*/ 2691684 h 2704563"/>
                <a:gd name="connsiteX17" fmla="*/ 210713 w 1902138"/>
                <a:gd name="connsiteY17" fmla="*/ 2339662 h 2704563"/>
                <a:gd name="connsiteX18" fmla="*/ 59386 w 1902138"/>
                <a:gd name="connsiteY18" fmla="*/ 2029495 h 2704563"/>
                <a:gd name="connsiteX19" fmla="*/ 110901 w 1902138"/>
                <a:gd name="connsiteY19" fmla="*/ 1529366 h 2704563"/>
                <a:gd name="connsiteX20" fmla="*/ 592786 w 1902138"/>
                <a:gd name="connsiteY20" fmla="*/ 1713963 h 2704563"/>
                <a:gd name="connsiteX21" fmla="*/ 754845 w 1902138"/>
                <a:gd name="connsiteY21" fmla="*/ 1906073 h 2704563"/>
                <a:gd name="connsiteX0" fmla="*/ 754845 w 1899991"/>
                <a:gd name="connsiteY0" fmla="*/ 1661375 h 2459865"/>
                <a:gd name="connsiteX1" fmla="*/ 1899991 w 1899991"/>
                <a:gd name="connsiteY1" fmla="*/ 0 h 2459865"/>
                <a:gd name="connsiteX2" fmla="*/ 1848476 w 1899991"/>
                <a:gd name="connsiteY2" fmla="*/ 231820 h 2459865"/>
                <a:gd name="connsiteX3" fmla="*/ 1809839 w 1899991"/>
                <a:gd name="connsiteY3" fmla="*/ 605307 h 2459865"/>
                <a:gd name="connsiteX4" fmla="*/ 1784082 w 1899991"/>
                <a:gd name="connsiteY4" fmla="*/ 721217 h 2459865"/>
                <a:gd name="connsiteX5" fmla="*/ 1693929 w 1899991"/>
                <a:gd name="connsiteY5" fmla="*/ 914400 h 2459865"/>
                <a:gd name="connsiteX6" fmla="*/ 1681051 w 1899991"/>
                <a:gd name="connsiteY6" fmla="*/ 953037 h 2459865"/>
                <a:gd name="connsiteX7" fmla="*/ 1474989 w 1899991"/>
                <a:gd name="connsiteY7" fmla="*/ 1171978 h 2459865"/>
                <a:gd name="connsiteX8" fmla="*/ 1204532 w 1899991"/>
                <a:gd name="connsiteY8" fmla="*/ 1635617 h 2459865"/>
                <a:gd name="connsiteX9" fmla="*/ 1140138 w 1899991"/>
                <a:gd name="connsiteY9" fmla="*/ 1893194 h 2459865"/>
                <a:gd name="connsiteX10" fmla="*/ 1011349 w 1899991"/>
                <a:gd name="connsiteY10" fmla="*/ 2125014 h 2459865"/>
                <a:gd name="connsiteX11" fmla="*/ 921197 w 1899991"/>
                <a:gd name="connsiteY11" fmla="*/ 2215166 h 2459865"/>
                <a:gd name="connsiteX12" fmla="*/ 740893 w 1899991"/>
                <a:gd name="connsiteY12" fmla="*/ 2356834 h 2459865"/>
                <a:gd name="connsiteX13" fmla="*/ 534831 w 1899991"/>
                <a:gd name="connsiteY13" fmla="*/ 2421228 h 2459865"/>
                <a:gd name="connsiteX14" fmla="*/ 251496 w 1899991"/>
                <a:gd name="connsiteY14" fmla="*/ 2459865 h 2459865"/>
                <a:gd name="connsiteX15" fmla="*/ 6797 w 1899991"/>
                <a:gd name="connsiteY15" fmla="*/ 2446986 h 2459865"/>
                <a:gd name="connsiteX16" fmla="*/ 210713 w 1899991"/>
                <a:gd name="connsiteY16" fmla="*/ 2094964 h 2459865"/>
                <a:gd name="connsiteX17" fmla="*/ 59386 w 1899991"/>
                <a:gd name="connsiteY17" fmla="*/ 1784797 h 2459865"/>
                <a:gd name="connsiteX18" fmla="*/ 110901 w 1899991"/>
                <a:gd name="connsiteY18" fmla="*/ 1284668 h 2459865"/>
                <a:gd name="connsiteX19" fmla="*/ 592786 w 1899991"/>
                <a:gd name="connsiteY19" fmla="*/ 1469265 h 2459865"/>
                <a:gd name="connsiteX20" fmla="*/ 754845 w 1899991"/>
                <a:gd name="connsiteY20" fmla="*/ 1661375 h 2459865"/>
                <a:gd name="connsiteX0" fmla="*/ 754845 w 1848476"/>
                <a:gd name="connsiteY0" fmla="*/ 1429555 h 2228045"/>
                <a:gd name="connsiteX1" fmla="*/ 1848476 w 1848476"/>
                <a:gd name="connsiteY1" fmla="*/ 0 h 2228045"/>
                <a:gd name="connsiteX2" fmla="*/ 1809839 w 1848476"/>
                <a:gd name="connsiteY2" fmla="*/ 373487 h 2228045"/>
                <a:gd name="connsiteX3" fmla="*/ 1784082 w 1848476"/>
                <a:gd name="connsiteY3" fmla="*/ 489397 h 2228045"/>
                <a:gd name="connsiteX4" fmla="*/ 1693929 w 1848476"/>
                <a:gd name="connsiteY4" fmla="*/ 682580 h 2228045"/>
                <a:gd name="connsiteX5" fmla="*/ 1681051 w 1848476"/>
                <a:gd name="connsiteY5" fmla="*/ 721217 h 2228045"/>
                <a:gd name="connsiteX6" fmla="*/ 1474989 w 1848476"/>
                <a:gd name="connsiteY6" fmla="*/ 940158 h 2228045"/>
                <a:gd name="connsiteX7" fmla="*/ 1204532 w 1848476"/>
                <a:gd name="connsiteY7" fmla="*/ 1403797 h 2228045"/>
                <a:gd name="connsiteX8" fmla="*/ 1140138 w 1848476"/>
                <a:gd name="connsiteY8" fmla="*/ 1661374 h 2228045"/>
                <a:gd name="connsiteX9" fmla="*/ 1011349 w 1848476"/>
                <a:gd name="connsiteY9" fmla="*/ 1893194 h 2228045"/>
                <a:gd name="connsiteX10" fmla="*/ 921197 w 1848476"/>
                <a:gd name="connsiteY10" fmla="*/ 1983346 h 2228045"/>
                <a:gd name="connsiteX11" fmla="*/ 740893 w 1848476"/>
                <a:gd name="connsiteY11" fmla="*/ 2125014 h 2228045"/>
                <a:gd name="connsiteX12" fmla="*/ 534831 w 1848476"/>
                <a:gd name="connsiteY12" fmla="*/ 2189408 h 2228045"/>
                <a:gd name="connsiteX13" fmla="*/ 251496 w 1848476"/>
                <a:gd name="connsiteY13" fmla="*/ 2228045 h 2228045"/>
                <a:gd name="connsiteX14" fmla="*/ 6797 w 1848476"/>
                <a:gd name="connsiteY14" fmla="*/ 2215166 h 2228045"/>
                <a:gd name="connsiteX15" fmla="*/ 210713 w 1848476"/>
                <a:gd name="connsiteY15" fmla="*/ 1863144 h 2228045"/>
                <a:gd name="connsiteX16" fmla="*/ 59386 w 1848476"/>
                <a:gd name="connsiteY16" fmla="*/ 1552977 h 2228045"/>
                <a:gd name="connsiteX17" fmla="*/ 110901 w 1848476"/>
                <a:gd name="connsiteY17" fmla="*/ 1052848 h 2228045"/>
                <a:gd name="connsiteX18" fmla="*/ 592786 w 1848476"/>
                <a:gd name="connsiteY18" fmla="*/ 1237445 h 2228045"/>
                <a:gd name="connsiteX19" fmla="*/ 754845 w 1848476"/>
                <a:gd name="connsiteY19" fmla="*/ 1429555 h 2228045"/>
                <a:gd name="connsiteX0" fmla="*/ 754845 w 1809839"/>
                <a:gd name="connsiteY0" fmla="*/ 1056068 h 1854558"/>
                <a:gd name="connsiteX1" fmla="*/ 1809839 w 1809839"/>
                <a:gd name="connsiteY1" fmla="*/ 0 h 1854558"/>
                <a:gd name="connsiteX2" fmla="*/ 1784082 w 1809839"/>
                <a:gd name="connsiteY2" fmla="*/ 115910 h 1854558"/>
                <a:gd name="connsiteX3" fmla="*/ 1693929 w 1809839"/>
                <a:gd name="connsiteY3" fmla="*/ 309093 h 1854558"/>
                <a:gd name="connsiteX4" fmla="*/ 1681051 w 1809839"/>
                <a:gd name="connsiteY4" fmla="*/ 347730 h 1854558"/>
                <a:gd name="connsiteX5" fmla="*/ 1474989 w 1809839"/>
                <a:gd name="connsiteY5" fmla="*/ 566671 h 1854558"/>
                <a:gd name="connsiteX6" fmla="*/ 1204532 w 1809839"/>
                <a:gd name="connsiteY6" fmla="*/ 1030310 h 1854558"/>
                <a:gd name="connsiteX7" fmla="*/ 1140138 w 1809839"/>
                <a:gd name="connsiteY7" fmla="*/ 1287887 h 1854558"/>
                <a:gd name="connsiteX8" fmla="*/ 1011349 w 1809839"/>
                <a:gd name="connsiteY8" fmla="*/ 1519707 h 1854558"/>
                <a:gd name="connsiteX9" fmla="*/ 921197 w 1809839"/>
                <a:gd name="connsiteY9" fmla="*/ 1609859 h 1854558"/>
                <a:gd name="connsiteX10" fmla="*/ 740893 w 1809839"/>
                <a:gd name="connsiteY10" fmla="*/ 1751527 h 1854558"/>
                <a:gd name="connsiteX11" fmla="*/ 534831 w 1809839"/>
                <a:gd name="connsiteY11" fmla="*/ 1815921 h 1854558"/>
                <a:gd name="connsiteX12" fmla="*/ 251496 w 1809839"/>
                <a:gd name="connsiteY12" fmla="*/ 1854558 h 1854558"/>
                <a:gd name="connsiteX13" fmla="*/ 6797 w 1809839"/>
                <a:gd name="connsiteY13" fmla="*/ 1841679 h 1854558"/>
                <a:gd name="connsiteX14" fmla="*/ 210713 w 1809839"/>
                <a:gd name="connsiteY14" fmla="*/ 1489657 h 1854558"/>
                <a:gd name="connsiteX15" fmla="*/ 59386 w 1809839"/>
                <a:gd name="connsiteY15" fmla="*/ 1179490 h 1854558"/>
                <a:gd name="connsiteX16" fmla="*/ 110901 w 1809839"/>
                <a:gd name="connsiteY16" fmla="*/ 679361 h 1854558"/>
                <a:gd name="connsiteX17" fmla="*/ 592786 w 1809839"/>
                <a:gd name="connsiteY17" fmla="*/ 863958 h 1854558"/>
                <a:gd name="connsiteX18" fmla="*/ 754845 w 1809839"/>
                <a:gd name="connsiteY18" fmla="*/ 1056068 h 1854558"/>
                <a:gd name="connsiteX0" fmla="*/ 754845 w 1784082"/>
                <a:gd name="connsiteY0" fmla="*/ 940158 h 1738648"/>
                <a:gd name="connsiteX1" fmla="*/ 1784082 w 1784082"/>
                <a:gd name="connsiteY1" fmla="*/ 0 h 1738648"/>
                <a:gd name="connsiteX2" fmla="*/ 1693929 w 1784082"/>
                <a:gd name="connsiteY2" fmla="*/ 193183 h 1738648"/>
                <a:gd name="connsiteX3" fmla="*/ 1681051 w 1784082"/>
                <a:gd name="connsiteY3" fmla="*/ 231820 h 1738648"/>
                <a:gd name="connsiteX4" fmla="*/ 1474989 w 1784082"/>
                <a:gd name="connsiteY4" fmla="*/ 450761 h 1738648"/>
                <a:gd name="connsiteX5" fmla="*/ 1204532 w 1784082"/>
                <a:gd name="connsiteY5" fmla="*/ 914400 h 1738648"/>
                <a:gd name="connsiteX6" fmla="*/ 1140138 w 1784082"/>
                <a:gd name="connsiteY6" fmla="*/ 1171977 h 1738648"/>
                <a:gd name="connsiteX7" fmla="*/ 1011349 w 1784082"/>
                <a:gd name="connsiteY7" fmla="*/ 1403797 h 1738648"/>
                <a:gd name="connsiteX8" fmla="*/ 921197 w 1784082"/>
                <a:gd name="connsiteY8" fmla="*/ 1493949 h 1738648"/>
                <a:gd name="connsiteX9" fmla="*/ 740893 w 1784082"/>
                <a:gd name="connsiteY9" fmla="*/ 1635617 h 1738648"/>
                <a:gd name="connsiteX10" fmla="*/ 534831 w 1784082"/>
                <a:gd name="connsiteY10" fmla="*/ 1700011 h 1738648"/>
                <a:gd name="connsiteX11" fmla="*/ 251496 w 1784082"/>
                <a:gd name="connsiteY11" fmla="*/ 1738648 h 1738648"/>
                <a:gd name="connsiteX12" fmla="*/ 6797 w 1784082"/>
                <a:gd name="connsiteY12" fmla="*/ 1725769 h 1738648"/>
                <a:gd name="connsiteX13" fmla="*/ 210713 w 1784082"/>
                <a:gd name="connsiteY13" fmla="*/ 1373747 h 1738648"/>
                <a:gd name="connsiteX14" fmla="*/ 59386 w 1784082"/>
                <a:gd name="connsiteY14" fmla="*/ 1063580 h 1738648"/>
                <a:gd name="connsiteX15" fmla="*/ 110901 w 1784082"/>
                <a:gd name="connsiteY15" fmla="*/ 563451 h 1738648"/>
                <a:gd name="connsiteX16" fmla="*/ 592786 w 1784082"/>
                <a:gd name="connsiteY16" fmla="*/ 748048 h 1738648"/>
                <a:gd name="connsiteX17" fmla="*/ 754845 w 1784082"/>
                <a:gd name="connsiteY17" fmla="*/ 940158 h 1738648"/>
                <a:gd name="connsiteX0" fmla="*/ 754845 w 1693929"/>
                <a:gd name="connsiteY0" fmla="*/ 746975 h 1545465"/>
                <a:gd name="connsiteX1" fmla="*/ 1693929 w 1693929"/>
                <a:gd name="connsiteY1" fmla="*/ 0 h 1545465"/>
                <a:gd name="connsiteX2" fmla="*/ 1681051 w 1693929"/>
                <a:gd name="connsiteY2" fmla="*/ 38637 h 1545465"/>
                <a:gd name="connsiteX3" fmla="*/ 1474989 w 1693929"/>
                <a:gd name="connsiteY3" fmla="*/ 257578 h 1545465"/>
                <a:gd name="connsiteX4" fmla="*/ 1204532 w 1693929"/>
                <a:gd name="connsiteY4" fmla="*/ 721217 h 1545465"/>
                <a:gd name="connsiteX5" fmla="*/ 1140138 w 1693929"/>
                <a:gd name="connsiteY5" fmla="*/ 978794 h 1545465"/>
                <a:gd name="connsiteX6" fmla="*/ 1011349 w 1693929"/>
                <a:gd name="connsiteY6" fmla="*/ 1210614 h 1545465"/>
                <a:gd name="connsiteX7" fmla="*/ 921197 w 1693929"/>
                <a:gd name="connsiteY7" fmla="*/ 1300766 h 1545465"/>
                <a:gd name="connsiteX8" fmla="*/ 740893 w 1693929"/>
                <a:gd name="connsiteY8" fmla="*/ 1442434 h 1545465"/>
                <a:gd name="connsiteX9" fmla="*/ 534831 w 1693929"/>
                <a:gd name="connsiteY9" fmla="*/ 1506828 h 1545465"/>
                <a:gd name="connsiteX10" fmla="*/ 251496 w 1693929"/>
                <a:gd name="connsiteY10" fmla="*/ 1545465 h 1545465"/>
                <a:gd name="connsiteX11" fmla="*/ 6797 w 1693929"/>
                <a:gd name="connsiteY11" fmla="*/ 1532586 h 1545465"/>
                <a:gd name="connsiteX12" fmla="*/ 210713 w 1693929"/>
                <a:gd name="connsiteY12" fmla="*/ 1180564 h 1545465"/>
                <a:gd name="connsiteX13" fmla="*/ 59386 w 1693929"/>
                <a:gd name="connsiteY13" fmla="*/ 870397 h 1545465"/>
                <a:gd name="connsiteX14" fmla="*/ 110901 w 1693929"/>
                <a:gd name="connsiteY14" fmla="*/ 370268 h 1545465"/>
                <a:gd name="connsiteX15" fmla="*/ 592786 w 1693929"/>
                <a:gd name="connsiteY15" fmla="*/ 554865 h 1545465"/>
                <a:gd name="connsiteX16" fmla="*/ 754845 w 1693929"/>
                <a:gd name="connsiteY16" fmla="*/ 746975 h 1545465"/>
                <a:gd name="connsiteX0" fmla="*/ 754845 w 1813953"/>
                <a:gd name="connsiteY0" fmla="*/ 828541 h 1627031"/>
                <a:gd name="connsiteX1" fmla="*/ 1693929 w 1813953"/>
                <a:gd name="connsiteY1" fmla="*/ 81566 h 1627031"/>
                <a:gd name="connsiteX2" fmla="*/ 1474989 w 1813953"/>
                <a:gd name="connsiteY2" fmla="*/ 339144 h 1627031"/>
                <a:gd name="connsiteX3" fmla="*/ 1204532 w 1813953"/>
                <a:gd name="connsiteY3" fmla="*/ 802783 h 1627031"/>
                <a:gd name="connsiteX4" fmla="*/ 1140138 w 1813953"/>
                <a:gd name="connsiteY4" fmla="*/ 1060360 h 1627031"/>
                <a:gd name="connsiteX5" fmla="*/ 1011349 w 1813953"/>
                <a:gd name="connsiteY5" fmla="*/ 1292180 h 1627031"/>
                <a:gd name="connsiteX6" fmla="*/ 921197 w 1813953"/>
                <a:gd name="connsiteY6" fmla="*/ 1382332 h 1627031"/>
                <a:gd name="connsiteX7" fmla="*/ 740893 w 1813953"/>
                <a:gd name="connsiteY7" fmla="*/ 1524000 h 1627031"/>
                <a:gd name="connsiteX8" fmla="*/ 534831 w 1813953"/>
                <a:gd name="connsiteY8" fmla="*/ 1588394 h 1627031"/>
                <a:gd name="connsiteX9" fmla="*/ 251496 w 1813953"/>
                <a:gd name="connsiteY9" fmla="*/ 1627031 h 1627031"/>
                <a:gd name="connsiteX10" fmla="*/ 6797 w 1813953"/>
                <a:gd name="connsiteY10" fmla="*/ 1614152 h 1627031"/>
                <a:gd name="connsiteX11" fmla="*/ 210713 w 1813953"/>
                <a:gd name="connsiteY11" fmla="*/ 1262130 h 1627031"/>
                <a:gd name="connsiteX12" fmla="*/ 59386 w 1813953"/>
                <a:gd name="connsiteY12" fmla="*/ 951963 h 1627031"/>
                <a:gd name="connsiteX13" fmla="*/ 110901 w 1813953"/>
                <a:gd name="connsiteY13" fmla="*/ 451834 h 1627031"/>
                <a:gd name="connsiteX14" fmla="*/ 592786 w 1813953"/>
                <a:gd name="connsiteY14" fmla="*/ 636431 h 1627031"/>
                <a:gd name="connsiteX15" fmla="*/ 754845 w 1813953"/>
                <a:gd name="connsiteY15" fmla="*/ 828541 h 1627031"/>
                <a:gd name="connsiteX0" fmla="*/ 754845 w 1474989"/>
                <a:gd name="connsiteY0" fmla="*/ 578507 h 1376997"/>
                <a:gd name="connsiteX1" fmla="*/ 1474989 w 1474989"/>
                <a:gd name="connsiteY1" fmla="*/ 89110 h 1376997"/>
                <a:gd name="connsiteX2" fmla="*/ 1204532 w 1474989"/>
                <a:gd name="connsiteY2" fmla="*/ 552749 h 1376997"/>
                <a:gd name="connsiteX3" fmla="*/ 1140138 w 1474989"/>
                <a:gd name="connsiteY3" fmla="*/ 810326 h 1376997"/>
                <a:gd name="connsiteX4" fmla="*/ 1011349 w 1474989"/>
                <a:gd name="connsiteY4" fmla="*/ 1042146 h 1376997"/>
                <a:gd name="connsiteX5" fmla="*/ 921197 w 1474989"/>
                <a:gd name="connsiteY5" fmla="*/ 1132298 h 1376997"/>
                <a:gd name="connsiteX6" fmla="*/ 740893 w 1474989"/>
                <a:gd name="connsiteY6" fmla="*/ 1273966 h 1376997"/>
                <a:gd name="connsiteX7" fmla="*/ 534831 w 1474989"/>
                <a:gd name="connsiteY7" fmla="*/ 1338360 h 1376997"/>
                <a:gd name="connsiteX8" fmla="*/ 251496 w 1474989"/>
                <a:gd name="connsiteY8" fmla="*/ 1376997 h 1376997"/>
                <a:gd name="connsiteX9" fmla="*/ 6797 w 1474989"/>
                <a:gd name="connsiteY9" fmla="*/ 1364118 h 1376997"/>
                <a:gd name="connsiteX10" fmla="*/ 210713 w 1474989"/>
                <a:gd name="connsiteY10" fmla="*/ 1012096 h 1376997"/>
                <a:gd name="connsiteX11" fmla="*/ 59386 w 1474989"/>
                <a:gd name="connsiteY11" fmla="*/ 701929 h 1376997"/>
                <a:gd name="connsiteX12" fmla="*/ 110901 w 1474989"/>
                <a:gd name="connsiteY12" fmla="*/ 201800 h 1376997"/>
                <a:gd name="connsiteX13" fmla="*/ 592786 w 1474989"/>
                <a:gd name="connsiteY13" fmla="*/ 386397 h 1376997"/>
                <a:gd name="connsiteX14" fmla="*/ 754845 w 1474989"/>
                <a:gd name="connsiteY14" fmla="*/ 578507 h 1376997"/>
                <a:gd name="connsiteX0" fmla="*/ 754845 w 1204532"/>
                <a:gd name="connsiteY0" fmla="*/ 578507 h 1376997"/>
                <a:gd name="connsiteX1" fmla="*/ 1204532 w 1204532"/>
                <a:gd name="connsiteY1" fmla="*/ 552749 h 1376997"/>
                <a:gd name="connsiteX2" fmla="*/ 1140138 w 1204532"/>
                <a:gd name="connsiteY2" fmla="*/ 810326 h 1376997"/>
                <a:gd name="connsiteX3" fmla="*/ 1011349 w 1204532"/>
                <a:gd name="connsiteY3" fmla="*/ 1042146 h 1376997"/>
                <a:gd name="connsiteX4" fmla="*/ 921197 w 1204532"/>
                <a:gd name="connsiteY4" fmla="*/ 1132298 h 1376997"/>
                <a:gd name="connsiteX5" fmla="*/ 740893 w 1204532"/>
                <a:gd name="connsiteY5" fmla="*/ 1273966 h 1376997"/>
                <a:gd name="connsiteX6" fmla="*/ 534831 w 1204532"/>
                <a:gd name="connsiteY6" fmla="*/ 1338360 h 1376997"/>
                <a:gd name="connsiteX7" fmla="*/ 251496 w 1204532"/>
                <a:gd name="connsiteY7" fmla="*/ 1376997 h 1376997"/>
                <a:gd name="connsiteX8" fmla="*/ 6797 w 1204532"/>
                <a:gd name="connsiteY8" fmla="*/ 1364118 h 1376997"/>
                <a:gd name="connsiteX9" fmla="*/ 210713 w 1204532"/>
                <a:gd name="connsiteY9" fmla="*/ 1012096 h 1376997"/>
                <a:gd name="connsiteX10" fmla="*/ 59386 w 1204532"/>
                <a:gd name="connsiteY10" fmla="*/ 701929 h 1376997"/>
                <a:gd name="connsiteX11" fmla="*/ 110901 w 1204532"/>
                <a:gd name="connsiteY11" fmla="*/ 201800 h 1376997"/>
                <a:gd name="connsiteX12" fmla="*/ 592786 w 1204532"/>
                <a:gd name="connsiteY12" fmla="*/ 386397 h 1376997"/>
                <a:gd name="connsiteX13" fmla="*/ 754845 w 1204532"/>
                <a:gd name="connsiteY13" fmla="*/ 578507 h 1376997"/>
                <a:gd name="connsiteX0" fmla="*/ 754845 w 1140138"/>
                <a:gd name="connsiteY0" fmla="*/ 578507 h 1376997"/>
                <a:gd name="connsiteX1" fmla="*/ 1140138 w 1140138"/>
                <a:gd name="connsiteY1" fmla="*/ 810326 h 1376997"/>
                <a:gd name="connsiteX2" fmla="*/ 1011349 w 1140138"/>
                <a:gd name="connsiteY2" fmla="*/ 1042146 h 1376997"/>
                <a:gd name="connsiteX3" fmla="*/ 921197 w 1140138"/>
                <a:gd name="connsiteY3" fmla="*/ 1132298 h 1376997"/>
                <a:gd name="connsiteX4" fmla="*/ 740893 w 1140138"/>
                <a:gd name="connsiteY4" fmla="*/ 1273966 h 1376997"/>
                <a:gd name="connsiteX5" fmla="*/ 534831 w 1140138"/>
                <a:gd name="connsiteY5" fmla="*/ 1338360 h 1376997"/>
                <a:gd name="connsiteX6" fmla="*/ 251496 w 1140138"/>
                <a:gd name="connsiteY6" fmla="*/ 1376997 h 1376997"/>
                <a:gd name="connsiteX7" fmla="*/ 6797 w 1140138"/>
                <a:gd name="connsiteY7" fmla="*/ 1364118 h 1376997"/>
                <a:gd name="connsiteX8" fmla="*/ 210713 w 1140138"/>
                <a:gd name="connsiteY8" fmla="*/ 1012096 h 1376997"/>
                <a:gd name="connsiteX9" fmla="*/ 59386 w 1140138"/>
                <a:gd name="connsiteY9" fmla="*/ 701929 h 1376997"/>
                <a:gd name="connsiteX10" fmla="*/ 110901 w 1140138"/>
                <a:gd name="connsiteY10" fmla="*/ 201800 h 1376997"/>
                <a:gd name="connsiteX11" fmla="*/ 592786 w 1140138"/>
                <a:gd name="connsiteY11" fmla="*/ 386397 h 1376997"/>
                <a:gd name="connsiteX12" fmla="*/ 754845 w 1140138"/>
                <a:gd name="connsiteY12" fmla="*/ 578507 h 1376997"/>
                <a:gd name="connsiteX0" fmla="*/ 754845 w 1011349"/>
                <a:gd name="connsiteY0" fmla="*/ 578507 h 1376997"/>
                <a:gd name="connsiteX1" fmla="*/ 1011349 w 1011349"/>
                <a:gd name="connsiteY1" fmla="*/ 1042146 h 1376997"/>
                <a:gd name="connsiteX2" fmla="*/ 921197 w 1011349"/>
                <a:gd name="connsiteY2" fmla="*/ 1132298 h 1376997"/>
                <a:gd name="connsiteX3" fmla="*/ 740893 w 1011349"/>
                <a:gd name="connsiteY3" fmla="*/ 1273966 h 1376997"/>
                <a:gd name="connsiteX4" fmla="*/ 534831 w 1011349"/>
                <a:gd name="connsiteY4" fmla="*/ 1338360 h 1376997"/>
                <a:gd name="connsiteX5" fmla="*/ 251496 w 1011349"/>
                <a:gd name="connsiteY5" fmla="*/ 1376997 h 1376997"/>
                <a:gd name="connsiteX6" fmla="*/ 6797 w 1011349"/>
                <a:gd name="connsiteY6" fmla="*/ 1364118 h 1376997"/>
                <a:gd name="connsiteX7" fmla="*/ 210713 w 1011349"/>
                <a:gd name="connsiteY7" fmla="*/ 1012096 h 1376997"/>
                <a:gd name="connsiteX8" fmla="*/ 59386 w 1011349"/>
                <a:gd name="connsiteY8" fmla="*/ 701929 h 1376997"/>
                <a:gd name="connsiteX9" fmla="*/ 110901 w 1011349"/>
                <a:gd name="connsiteY9" fmla="*/ 201800 h 1376997"/>
                <a:gd name="connsiteX10" fmla="*/ 592786 w 1011349"/>
                <a:gd name="connsiteY10" fmla="*/ 386397 h 1376997"/>
                <a:gd name="connsiteX11" fmla="*/ 754845 w 1011349"/>
                <a:gd name="connsiteY11" fmla="*/ 578507 h 1376997"/>
                <a:gd name="connsiteX0" fmla="*/ 754845 w 923522"/>
                <a:gd name="connsiteY0" fmla="*/ 578507 h 1376997"/>
                <a:gd name="connsiteX1" fmla="*/ 921197 w 923522"/>
                <a:gd name="connsiteY1" fmla="*/ 1132298 h 1376997"/>
                <a:gd name="connsiteX2" fmla="*/ 740893 w 923522"/>
                <a:gd name="connsiteY2" fmla="*/ 1273966 h 1376997"/>
                <a:gd name="connsiteX3" fmla="*/ 534831 w 923522"/>
                <a:gd name="connsiteY3" fmla="*/ 1338360 h 1376997"/>
                <a:gd name="connsiteX4" fmla="*/ 251496 w 923522"/>
                <a:gd name="connsiteY4" fmla="*/ 1376997 h 1376997"/>
                <a:gd name="connsiteX5" fmla="*/ 6797 w 923522"/>
                <a:gd name="connsiteY5" fmla="*/ 1364118 h 1376997"/>
                <a:gd name="connsiteX6" fmla="*/ 210713 w 923522"/>
                <a:gd name="connsiteY6" fmla="*/ 1012096 h 1376997"/>
                <a:gd name="connsiteX7" fmla="*/ 59386 w 923522"/>
                <a:gd name="connsiteY7" fmla="*/ 701929 h 1376997"/>
                <a:gd name="connsiteX8" fmla="*/ 110901 w 923522"/>
                <a:gd name="connsiteY8" fmla="*/ 201800 h 1376997"/>
                <a:gd name="connsiteX9" fmla="*/ 592786 w 923522"/>
                <a:gd name="connsiteY9" fmla="*/ 386397 h 1376997"/>
                <a:gd name="connsiteX10" fmla="*/ 754845 w 923522"/>
                <a:gd name="connsiteY10" fmla="*/ 578507 h 1376997"/>
                <a:gd name="connsiteX0" fmla="*/ 754845 w 923522"/>
                <a:gd name="connsiteY0" fmla="*/ 578507 h 1376997"/>
                <a:gd name="connsiteX1" fmla="*/ 921197 w 923522"/>
                <a:gd name="connsiteY1" fmla="*/ 1132298 h 1376997"/>
                <a:gd name="connsiteX2" fmla="*/ 740893 w 923522"/>
                <a:gd name="connsiteY2" fmla="*/ 1273966 h 1376997"/>
                <a:gd name="connsiteX3" fmla="*/ 534831 w 923522"/>
                <a:gd name="connsiteY3" fmla="*/ 1338360 h 1376997"/>
                <a:gd name="connsiteX4" fmla="*/ 251496 w 923522"/>
                <a:gd name="connsiteY4" fmla="*/ 1376997 h 1376997"/>
                <a:gd name="connsiteX5" fmla="*/ 6797 w 923522"/>
                <a:gd name="connsiteY5" fmla="*/ 1364118 h 1376997"/>
                <a:gd name="connsiteX6" fmla="*/ 210713 w 923522"/>
                <a:gd name="connsiteY6" fmla="*/ 1012096 h 1376997"/>
                <a:gd name="connsiteX7" fmla="*/ 59386 w 923522"/>
                <a:gd name="connsiteY7" fmla="*/ 701929 h 1376997"/>
                <a:gd name="connsiteX8" fmla="*/ 110901 w 923522"/>
                <a:gd name="connsiteY8" fmla="*/ 201800 h 1376997"/>
                <a:gd name="connsiteX9" fmla="*/ 592786 w 923522"/>
                <a:gd name="connsiteY9" fmla="*/ 386397 h 1376997"/>
                <a:gd name="connsiteX10" fmla="*/ 754845 w 923522"/>
                <a:gd name="connsiteY10" fmla="*/ 578507 h 1376997"/>
                <a:gd name="connsiteX0" fmla="*/ 754845 w 923522"/>
                <a:gd name="connsiteY0" fmla="*/ 578507 h 1376997"/>
                <a:gd name="connsiteX1" fmla="*/ 921197 w 923522"/>
                <a:gd name="connsiteY1" fmla="*/ 1132298 h 1376997"/>
                <a:gd name="connsiteX2" fmla="*/ 740893 w 923522"/>
                <a:gd name="connsiteY2" fmla="*/ 1273966 h 1376997"/>
                <a:gd name="connsiteX3" fmla="*/ 534831 w 923522"/>
                <a:gd name="connsiteY3" fmla="*/ 1338360 h 1376997"/>
                <a:gd name="connsiteX4" fmla="*/ 251496 w 923522"/>
                <a:gd name="connsiteY4" fmla="*/ 1376997 h 1376997"/>
                <a:gd name="connsiteX5" fmla="*/ 6797 w 923522"/>
                <a:gd name="connsiteY5" fmla="*/ 1364118 h 1376997"/>
                <a:gd name="connsiteX6" fmla="*/ 210713 w 923522"/>
                <a:gd name="connsiteY6" fmla="*/ 1012096 h 1376997"/>
                <a:gd name="connsiteX7" fmla="*/ 59386 w 923522"/>
                <a:gd name="connsiteY7" fmla="*/ 701929 h 1376997"/>
                <a:gd name="connsiteX8" fmla="*/ 110901 w 923522"/>
                <a:gd name="connsiteY8" fmla="*/ 201800 h 1376997"/>
                <a:gd name="connsiteX9" fmla="*/ 592786 w 923522"/>
                <a:gd name="connsiteY9" fmla="*/ 386397 h 1376997"/>
                <a:gd name="connsiteX10" fmla="*/ 754845 w 923522"/>
                <a:gd name="connsiteY10" fmla="*/ 578507 h 1376997"/>
                <a:gd name="connsiteX0" fmla="*/ 754845 w 923522"/>
                <a:gd name="connsiteY0" fmla="*/ 578507 h 1376997"/>
                <a:gd name="connsiteX1" fmla="*/ 921197 w 923522"/>
                <a:gd name="connsiteY1" fmla="*/ 1132298 h 1376997"/>
                <a:gd name="connsiteX2" fmla="*/ 740893 w 923522"/>
                <a:gd name="connsiteY2" fmla="*/ 1273966 h 1376997"/>
                <a:gd name="connsiteX3" fmla="*/ 534831 w 923522"/>
                <a:gd name="connsiteY3" fmla="*/ 1338360 h 1376997"/>
                <a:gd name="connsiteX4" fmla="*/ 251496 w 923522"/>
                <a:gd name="connsiteY4" fmla="*/ 1376997 h 1376997"/>
                <a:gd name="connsiteX5" fmla="*/ 6797 w 923522"/>
                <a:gd name="connsiteY5" fmla="*/ 1364118 h 1376997"/>
                <a:gd name="connsiteX6" fmla="*/ 210713 w 923522"/>
                <a:gd name="connsiteY6" fmla="*/ 1012096 h 1376997"/>
                <a:gd name="connsiteX7" fmla="*/ 59386 w 923522"/>
                <a:gd name="connsiteY7" fmla="*/ 701929 h 1376997"/>
                <a:gd name="connsiteX8" fmla="*/ 110901 w 923522"/>
                <a:gd name="connsiteY8" fmla="*/ 201800 h 1376997"/>
                <a:gd name="connsiteX9" fmla="*/ 592786 w 923522"/>
                <a:gd name="connsiteY9" fmla="*/ 386397 h 1376997"/>
                <a:gd name="connsiteX10" fmla="*/ 754845 w 923522"/>
                <a:gd name="connsiteY10" fmla="*/ 578507 h 1376997"/>
                <a:gd name="connsiteX0" fmla="*/ 754845 w 923522"/>
                <a:gd name="connsiteY0" fmla="*/ 529720 h 1328210"/>
                <a:gd name="connsiteX1" fmla="*/ 921197 w 923522"/>
                <a:gd name="connsiteY1" fmla="*/ 1083511 h 1328210"/>
                <a:gd name="connsiteX2" fmla="*/ 740893 w 923522"/>
                <a:gd name="connsiteY2" fmla="*/ 1225179 h 1328210"/>
                <a:gd name="connsiteX3" fmla="*/ 534831 w 923522"/>
                <a:gd name="connsiteY3" fmla="*/ 1289573 h 1328210"/>
                <a:gd name="connsiteX4" fmla="*/ 251496 w 923522"/>
                <a:gd name="connsiteY4" fmla="*/ 1328210 h 1328210"/>
                <a:gd name="connsiteX5" fmla="*/ 6797 w 923522"/>
                <a:gd name="connsiteY5" fmla="*/ 1315331 h 1328210"/>
                <a:gd name="connsiteX6" fmla="*/ 210713 w 923522"/>
                <a:gd name="connsiteY6" fmla="*/ 963309 h 1328210"/>
                <a:gd name="connsiteX7" fmla="*/ 59386 w 923522"/>
                <a:gd name="connsiteY7" fmla="*/ 653142 h 1328210"/>
                <a:gd name="connsiteX8" fmla="*/ 110901 w 923522"/>
                <a:gd name="connsiteY8" fmla="*/ 153013 h 1328210"/>
                <a:gd name="connsiteX9" fmla="*/ 592786 w 923522"/>
                <a:gd name="connsiteY9" fmla="*/ 337610 h 1328210"/>
                <a:gd name="connsiteX10" fmla="*/ 754845 w 923522"/>
                <a:gd name="connsiteY10" fmla="*/ 529720 h 1328210"/>
                <a:gd name="connsiteX0" fmla="*/ 754845 w 923522"/>
                <a:gd name="connsiteY0" fmla="*/ 376707 h 1175197"/>
                <a:gd name="connsiteX1" fmla="*/ 921197 w 923522"/>
                <a:gd name="connsiteY1" fmla="*/ 930498 h 1175197"/>
                <a:gd name="connsiteX2" fmla="*/ 740893 w 923522"/>
                <a:gd name="connsiteY2" fmla="*/ 1072166 h 1175197"/>
                <a:gd name="connsiteX3" fmla="*/ 534831 w 923522"/>
                <a:gd name="connsiteY3" fmla="*/ 1136560 h 1175197"/>
                <a:gd name="connsiteX4" fmla="*/ 251496 w 923522"/>
                <a:gd name="connsiteY4" fmla="*/ 1175197 h 1175197"/>
                <a:gd name="connsiteX5" fmla="*/ 6797 w 923522"/>
                <a:gd name="connsiteY5" fmla="*/ 1162318 h 1175197"/>
                <a:gd name="connsiteX6" fmla="*/ 210713 w 923522"/>
                <a:gd name="connsiteY6" fmla="*/ 810296 h 1175197"/>
                <a:gd name="connsiteX7" fmla="*/ 59386 w 923522"/>
                <a:gd name="connsiteY7" fmla="*/ 500129 h 1175197"/>
                <a:gd name="connsiteX8" fmla="*/ 110901 w 923522"/>
                <a:gd name="connsiteY8" fmla="*/ 0 h 1175197"/>
                <a:gd name="connsiteX9" fmla="*/ 592786 w 923522"/>
                <a:gd name="connsiteY9" fmla="*/ 184597 h 1175197"/>
                <a:gd name="connsiteX10" fmla="*/ 754845 w 923522"/>
                <a:gd name="connsiteY10" fmla="*/ 376707 h 117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3522" h="1175197">
                  <a:moveTo>
                    <a:pt x="754845" y="376707"/>
                  </a:moveTo>
                  <a:cubicBezTo>
                    <a:pt x="807434" y="683475"/>
                    <a:pt x="923522" y="814588"/>
                    <a:pt x="921197" y="930498"/>
                  </a:cubicBezTo>
                  <a:cubicBezTo>
                    <a:pt x="876121" y="969135"/>
                    <a:pt x="788115" y="1044262"/>
                    <a:pt x="740893" y="1072166"/>
                  </a:cubicBezTo>
                  <a:cubicBezTo>
                    <a:pt x="676499" y="1106510"/>
                    <a:pt x="616397" y="1119388"/>
                    <a:pt x="534831" y="1136560"/>
                  </a:cubicBezTo>
                  <a:cubicBezTo>
                    <a:pt x="470437" y="1149439"/>
                    <a:pt x="339502" y="1170904"/>
                    <a:pt x="251496" y="1175197"/>
                  </a:cubicBezTo>
                  <a:cubicBezTo>
                    <a:pt x="169930" y="1170904"/>
                    <a:pt x="87894" y="1172050"/>
                    <a:pt x="6797" y="1162318"/>
                  </a:cubicBezTo>
                  <a:cubicBezTo>
                    <a:pt x="0" y="1101501"/>
                    <a:pt x="201948" y="920661"/>
                    <a:pt x="210713" y="810296"/>
                  </a:cubicBezTo>
                  <a:cubicBezTo>
                    <a:pt x="240764" y="728730"/>
                    <a:pt x="44361" y="577402"/>
                    <a:pt x="59386" y="500129"/>
                  </a:cubicBezTo>
                  <a:cubicBezTo>
                    <a:pt x="80851" y="377780"/>
                    <a:pt x="110901" y="128789"/>
                    <a:pt x="110901" y="0"/>
                  </a:cubicBezTo>
                  <a:cubicBezTo>
                    <a:pt x="392363" y="133542"/>
                    <a:pt x="314439" y="8555"/>
                    <a:pt x="592786" y="184597"/>
                  </a:cubicBezTo>
                  <a:cubicBezTo>
                    <a:pt x="597079" y="440565"/>
                    <a:pt x="676498" y="346836"/>
                    <a:pt x="754845" y="3767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0600" y="4343400"/>
              <a:ext cx="2590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Deforestation:</a:t>
              </a:r>
            </a:p>
            <a:p>
              <a:r>
                <a:rPr lang="en-US" sz="1600" dirty="0" smtClean="0"/>
                <a:t>Driver = Industrial crops (rubber, oil palm)</a:t>
              </a:r>
            </a:p>
            <a:p>
              <a:r>
                <a:rPr lang="en-US" sz="1600" dirty="0" smtClean="0"/>
                <a:t>Opportunity cost $2300/ha</a:t>
              </a:r>
              <a:endParaRPr lang="en-US" sz="16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667000" y="4572000"/>
              <a:ext cx="160020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"/>
          <p:cNvGrpSpPr/>
          <p:nvPr/>
        </p:nvGrpSpPr>
        <p:grpSpPr>
          <a:xfrm>
            <a:off x="5097918" y="2057400"/>
            <a:ext cx="3741282" cy="1163279"/>
            <a:chOff x="5097918" y="2057400"/>
            <a:chExt cx="3741282" cy="1163279"/>
          </a:xfrm>
        </p:grpSpPr>
        <p:sp>
          <p:nvSpPr>
            <p:cNvPr id="14" name="Freeform 13"/>
            <p:cNvSpPr/>
            <p:nvPr/>
          </p:nvSpPr>
          <p:spPr>
            <a:xfrm>
              <a:off x="5097918" y="2204498"/>
              <a:ext cx="427119" cy="1016181"/>
            </a:xfrm>
            <a:custGeom>
              <a:avLst/>
              <a:gdLst>
                <a:gd name="connsiteX0" fmla="*/ 40752 w 427119"/>
                <a:gd name="connsiteY0" fmla="*/ 165215 h 1016181"/>
                <a:gd name="connsiteX1" fmla="*/ 14995 w 427119"/>
                <a:gd name="connsiteY1" fmla="*/ 332640 h 1016181"/>
                <a:gd name="connsiteX2" fmla="*/ 2116 w 427119"/>
                <a:gd name="connsiteY2" fmla="*/ 847795 h 1016181"/>
                <a:gd name="connsiteX3" fmla="*/ 14995 w 427119"/>
                <a:gd name="connsiteY3" fmla="*/ 989463 h 1016181"/>
                <a:gd name="connsiteX4" fmla="*/ 53631 w 427119"/>
                <a:gd name="connsiteY4" fmla="*/ 1002341 h 1016181"/>
                <a:gd name="connsiteX5" fmla="*/ 233936 w 427119"/>
                <a:gd name="connsiteY5" fmla="*/ 1015220 h 1016181"/>
                <a:gd name="connsiteX6" fmla="*/ 311209 w 427119"/>
                <a:gd name="connsiteY6" fmla="*/ 1002341 h 1016181"/>
                <a:gd name="connsiteX7" fmla="*/ 336967 w 427119"/>
                <a:gd name="connsiteY7" fmla="*/ 950826 h 1016181"/>
                <a:gd name="connsiteX8" fmla="*/ 362724 w 427119"/>
                <a:gd name="connsiteY8" fmla="*/ 873553 h 1016181"/>
                <a:gd name="connsiteX9" fmla="*/ 401361 w 427119"/>
                <a:gd name="connsiteY9" fmla="*/ 693248 h 1016181"/>
                <a:gd name="connsiteX10" fmla="*/ 414240 w 427119"/>
                <a:gd name="connsiteY10" fmla="*/ 654612 h 1016181"/>
                <a:gd name="connsiteX11" fmla="*/ 427119 w 427119"/>
                <a:gd name="connsiteY11" fmla="*/ 615975 h 1016181"/>
                <a:gd name="connsiteX12" fmla="*/ 401361 w 427119"/>
                <a:gd name="connsiteY12" fmla="*/ 448550 h 1016181"/>
                <a:gd name="connsiteX13" fmla="*/ 349845 w 427119"/>
                <a:gd name="connsiteY13" fmla="*/ 371277 h 1016181"/>
                <a:gd name="connsiteX14" fmla="*/ 324088 w 427119"/>
                <a:gd name="connsiteY14" fmla="*/ 268246 h 1016181"/>
                <a:gd name="connsiteX15" fmla="*/ 311209 w 427119"/>
                <a:gd name="connsiteY15" fmla="*/ 152336 h 1016181"/>
                <a:gd name="connsiteX16" fmla="*/ 246814 w 427119"/>
                <a:gd name="connsiteY16" fmla="*/ 62184 h 1016181"/>
                <a:gd name="connsiteX17" fmla="*/ 233936 w 427119"/>
                <a:gd name="connsiteY17" fmla="*/ 23547 h 1016181"/>
                <a:gd name="connsiteX18" fmla="*/ 40752 w 427119"/>
                <a:gd name="connsiteY18" fmla="*/ 75063 h 1016181"/>
                <a:gd name="connsiteX19" fmla="*/ 40752 w 427119"/>
                <a:gd name="connsiteY19" fmla="*/ 165215 h 101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7119" h="1016181">
                  <a:moveTo>
                    <a:pt x="40752" y="165215"/>
                  </a:moveTo>
                  <a:cubicBezTo>
                    <a:pt x="36459" y="208144"/>
                    <a:pt x="19523" y="219451"/>
                    <a:pt x="14995" y="332640"/>
                  </a:cubicBezTo>
                  <a:cubicBezTo>
                    <a:pt x="8130" y="504275"/>
                    <a:pt x="6409" y="676077"/>
                    <a:pt x="2116" y="847795"/>
                  </a:cubicBezTo>
                  <a:cubicBezTo>
                    <a:pt x="6409" y="895018"/>
                    <a:pt x="0" y="944479"/>
                    <a:pt x="14995" y="989463"/>
                  </a:cubicBezTo>
                  <a:cubicBezTo>
                    <a:pt x="19288" y="1002342"/>
                    <a:pt x="40149" y="1000755"/>
                    <a:pt x="53631" y="1002341"/>
                  </a:cubicBezTo>
                  <a:cubicBezTo>
                    <a:pt x="113473" y="1009381"/>
                    <a:pt x="173834" y="1010927"/>
                    <a:pt x="233936" y="1015220"/>
                  </a:cubicBezTo>
                  <a:cubicBezTo>
                    <a:pt x="259694" y="1010927"/>
                    <a:pt x="289065" y="1016181"/>
                    <a:pt x="311209" y="1002341"/>
                  </a:cubicBezTo>
                  <a:cubicBezTo>
                    <a:pt x="327489" y="992166"/>
                    <a:pt x="329837" y="968651"/>
                    <a:pt x="336967" y="950826"/>
                  </a:cubicBezTo>
                  <a:cubicBezTo>
                    <a:pt x="347051" y="925617"/>
                    <a:pt x="362724" y="873553"/>
                    <a:pt x="362724" y="873553"/>
                  </a:cubicBezTo>
                  <a:cubicBezTo>
                    <a:pt x="378970" y="743582"/>
                    <a:pt x="364658" y="803355"/>
                    <a:pt x="401361" y="693248"/>
                  </a:cubicBezTo>
                  <a:lnTo>
                    <a:pt x="414240" y="654612"/>
                  </a:lnTo>
                  <a:lnTo>
                    <a:pt x="427119" y="615975"/>
                  </a:lnTo>
                  <a:cubicBezTo>
                    <a:pt x="425224" y="597028"/>
                    <a:pt x="424002" y="489303"/>
                    <a:pt x="401361" y="448550"/>
                  </a:cubicBezTo>
                  <a:cubicBezTo>
                    <a:pt x="386327" y="421489"/>
                    <a:pt x="349845" y="371277"/>
                    <a:pt x="349845" y="371277"/>
                  </a:cubicBezTo>
                  <a:cubicBezTo>
                    <a:pt x="334865" y="326333"/>
                    <a:pt x="331858" y="322636"/>
                    <a:pt x="324088" y="268246"/>
                  </a:cubicBezTo>
                  <a:cubicBezTo>
                    <a:pt x="318590" y="229762"/>
                    <a:pt x="318833" y="190456"/>
                    <a:pt x="311209" y="152336"/>
                  </a:cubicBezTo>
                  <a:cubicBezTo>
                    <a:pt x="294037" y="66477"/>
                    <a:pt x="304769" y="81502"/>
                    <a:pt x="246814" y="62184"/>
                  </a:cubicBezTo>
                  <a:cubicBezTo>
                    <a:pt x="242521" y="49305"/>
                    <a:pt x="247375" y="25467"/>
                    <a:pt x="233936" y="23547"/>
                  </a:cubicBezTo>
                  <a:cubicBezTo>
                    <a:pt x="75540" y="919"/>
                    <a:pt x="90794" y="0"/>
                    <a:pt x="40752" y="75063"/>
                  </a:cubicBezTo>
                  <a:cubicBezTo>
                    <a:pt x="26190" y="147876"/>
                    <a:pt x="45045" y="122286"/>
                    <a:pt x="40752" y="16521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5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5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48400" y="2057400"/>
              <a:ext cx="2590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Degradation:</a:t>
              </a:r>
            </a:p>
            <a:p>
              <a:r>
                <a:rPr lang="en-US" sz="1600" dirty="0" smtClean="0"/>
                <a:t>Driver = Unsustainable logging</a:t>
              </a:r>
            </a:p>
            <a:p>
              <a:r>
                <a:rPr lang="en-US" sz="1600" dirty="0" smtClean="0"/>
                <a:t>Opportunity cost $220/ha</a:t>
              </a:r>
              <a:endParaRPr lang="en-US" sz="16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0800000" flipV="1">
              <a:off x="5334000" y="2667000"/>
              <a:ext cx="91440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5943600" y="335280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Then it is necessary to know where the deforestation and degradation is occurring, the drivers in each case, and opportunity costs of alternative land uses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371600" y="304800"/>
            <a:ext cx="6563139" cy="49221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REDD+? How will it work on the ground?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46231" y="901521"/>
            <a:ext cx="2899893" cy="4288665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899893" h="4288665">
                <a:moveTo>
                  <a:pt x="553792" y="193183"/>
                </a:moveTo>
                <a:cubicBezTo>
                  <a:pt x="652530" y="163132"/>
                  <a:pt x="785611" y="109470"/>
                  <a:pt x="888642" y="77273"/>
                </a:cubicBezTo>
                <a:cubicBezTo>
                  <a:pt x="965915" y="53662"/>
                  <a:pt x="1043188" y="10732"/>
                  <a:pt x="1171977" y="0"/>
                </a:cubicBezTo>
                <a:cubicBezTo>
                  <a:pt x="1335110" y="4293"/>
                  <a:pt x="1498564" y="1778"/>
                  <a:pt x="1661375" y="12879"/>
                </a:cubicBezTo>
                <a:cubicBezTo>
                  <a:pt x="1725205" y="17231"/>
                  <a:pt x="1732091" y="38570"/>
                  <a:pt x="1777284" y="64394"/>
                </a:cubicBezTo>
                <a:cubicBezTo>
                  <a:pt x="1839532" y="133081"/>
                  <a:pt x="1991932" y="364902"/>
                  <a:pt x="2034862" y="425003"/>
                </a:cubicBezTo>
                <a:lnTo>
                  <a:pt x="2034862" y="425003"/>
                </a:lnTo>
                <a:cubicBezTo>
                  <a:pt x="2075645" y="467932"/>
                  <a:pt x="2223753" y="628918"/>
                  <a:pt x="2279561" y="682580"/>
                </a:cubicBezTo>
                <a:cubicBezTo>
                  <a:pt x="2365420" y="766293"/>
                  <a:pt x="2492062" y="871471"/>
                  <a:pt x="2550017" y="927279"/>
                </a:cubicBezTo>
                <a:cubicBezTo>
                  <a:pt x="2627290" y="1023871"/>
                  <a:pt x="2700271" y="1182711"/>
                  <a:pt x="2743200" y="1262130"/>
                </a:cubicBezTo>
                <a:cubicBezTo>
                  <a:pt x="2756079" y="1292181"/>
                  <a:pt x="2792569" y="1371600"/>
                  <a:pt x="2807594" y="1403797"/>
                </a:cubicBezTo>
                <a:cubicBezTo>
                  <a:pt x="2831205" y="1457459"/>
                  <a:pt x="2869843" y="1545465"/>
                  <a:pt x="2884868" y="1584102"/>
                </a:cubicBezTo>
                <a:cubicBezTo>
                  <a:pt x="2899893" y="1654936"/>
                  <a:pt x="2899892" y="1772992"/>
                  <a:pt x="2897746" y="1828800"/>
                </a:cubicBezTo>
                <a:cubicBezTo>
                  <a:pt x="2891307" y="1908220"/>
                  <a:pt x="2861256" y="1959736"/>
                  <a:pt x="2846231" y="2060620"/>
                </a:cubicBezTo>
                <a:cubicBezTo>
                  <a:pt x="2834692" y="2256788"/>
                  <a:pt x="2842223" y="2260962"/>
                  <a:pt x="2807594" y="2434107"/>
                </a:cubicBezTo>
                <a:cubicBezTo>
                  <a:pt x="2798744" y="2478359"/>
                  <a:pt x="2793960" y="2507587"/>
                  <a:pt x="2781837" y="2550017"/>
                </a:cubicBezTo>
                <a:cubicBezTo>
                  <a:pt x="2762519" y="2601532"/>
                  <a:pt x="2708856" y="2704563"/>
                  <a:pt x="2691684" y="2743200"/>
                </a:cubicBezTo>
                <a:cubicBezTo>
                  <a:pt x="2684949" y="2754987"/>
                  <a:pt x="2684877" y="2769695"/>
                  <a:pt x="2678806" y="2781837"/>
                </a:cubicBezTo>
                <a:cubicBezTo>
                  <a:pt x="2642316" y="2824767"/>
                  <a:pt x="2552164" y="2887015"/>
                  <a:pt x="2472744" y="3000778"/>
                </a:cubicBezTo>
                <a:cubicBezTo>
                  <a:pt x="2401910" y="3099516"/>
                  <a:pt x="2251656" y="3369972"/>
                  <a:pt x="2202287" y="3464417"/>
                </a:cubicBezTo>
                <a:cubicBezTo>
                  <a:pt x="2146479" y="3584620"/>
                  <a:pt x="2170090" y="3640428"/>
                  <a:pt x="2137893" y="3721994"/>
                </a:cubicBezTo>
                <a:cubicBezTo>
                  <a:pt x="2109989" y="3786388"/>
                  <a:pt x="2045594" y="3900152"/>
                  <a:pt x="2009104" y="3953814"/>
                </a:cubicBezTo>
                <a:cubicBezTo>
                  <a:pt x="1980674" y="3985402"/>
                  <a:pt x="1944451" y="4009968"/>
                  <a:pt x="1918952" y="4043966"/>
                </a:cubicBezTo>
                <a:cubicBezTo>
                  <a:pt x="1873876" y="4082603"/>
                  <a:pt x="1785870" y="4157730"/>
                  <a:pt x="1738648" y="4185634"/>
                </a:cubicBezTo>
                <a:cubicBezTo>
                  <a:pt x="1674254" y="4219978"/>
                  <a:pt x="1614152" y="4232856"/>
                  <a:pt x="1532586" y="4250028"/>
                </a:cubicBezTo>
                <a:cubicBezTo>
                  <a:pt x="1468192" y="4262907"/>
                  <a:pt x="1337257" y="4284372"/>
                  <a:pt x="1249251" y="4288665"/>
                </a:cubicBezTo>
                <a:cubicBezTo>
                  <a:pt x="1167685" y="4284372"/>
                  <a:pt x="1085649" y="4285518"/>
                  <a:pt x="1004552" y="4275786"/>
                </a:cubicBezTo>
                <a:cubicBezTo>
                  <a:pt x="914400" y="4247882"/>
                  <a:pt x="800637" y="4189927"/>
                  <a:pt x="708338" y="4121240"/>
                </a:cubicBezTo>
                <a:cubicBezTo>
                  <a:pt x="639651" y="4063285"/>
                  <a:pt x="506569" y="3925910"/>
                  <a:pt x="450761" y="3863662"/>
                </a:cubicBezTo>
                <a:cubicBezTo>
                  <a:pt x="382074" y="3784242"/>
                  <a:pt x="345583" y="3717701"/>
                  <a:pt x="296214" y="3644721"/>
                </a:cubicBezTo>
                <a:cubicBezTo>
                  <a:pt x="259724" y="3591059"/>
                  <a:pt x="191036" y="3488028"/>
                  <a:pt x="154546" y="3425780"/>
                </a:cubicBezTo>
                <a:cubicBezTo>
                  <a:pt x="105177" y="3331335"/>
                  <a:pt x="19318" y="3181082"/>
                  <a:pt x="0" y="3078051"/>
                </a:cubicBezTo>
                <a:cubicBezTo>
                  <a:pt x="12879" y="2987899"/>
                  <a:pt x="23666" y="2897423"/>
                  <a:pt x="38637" y="2807594"/>
                </a:cubicBezTo>
                <a:cubicBezTo>
                  <a:pt x="62248" y="2745346"/>
                  <a:pt x="113764" y="2764665"/>
                  <a:pt x="141668" y="2704564"/>
                </a:cubicBezTo>
                <a:cubicBezTo>
                  <a:pt x="171719" y="2622998"/>
                  <a:pt x="203916" y="2395470"/>
                  <a:pt x="218941" y="2318197"/>
                </a:cubicBezTo>
                <a:cubicBezTo>
                  <a:pt x="240406" y="2195848"/>
                  <a:pt x="270456" y="2099257"/>
                  <a:pt x="270456" y="1970468"/>
                </a:cubicBezTo>
                <a:cubicBezTo>
                  <a:pt x="262143" y="1596368"/>
                  <a:pt x="314081" y="1688175"/>
                  <a:pt x="218941" y="1545465"/>
                </a:cubicBezTo>
                <a:cubicBezTo>
                  <a:pt x="195330" y="1442434"/>
                  <a:pt x="152400" y="1397358"/>
                  <a:pt x="128789" y="1352282"/>
                </a:cubicBezTo>
                <a:lnTo>
                  <a:pt x="51515" y="1081825"/>
                </a:lnTo>
                <a:cubicBezTo>
                  <a:pt x="38636" y="993819"/>
                  <a:pt x="0" y="856445"/>
                  <a:pt x="0" y="746975"/>
                </a:cubicBezTo>
                <a:cubicBezTo>
                  <a:pt x="12445" y="628746"/>
                  <a:pt x="5171" y="529279"/>
                  <a:pt x="51515" y="425003"/>
                </a:cubicBezTo>
                <a:cubicBezTo>
                  <a:pt x="100884" y="343437"/>
                  <a:pt x="212501" y="296215"/>
                  <a:pt x="296214" y="257578"/>
                </a:cubicBezTo>
                <a:cubicBezTo>
                  <a:pt x="354169" y="238260"/>
                  <a:pt x="485105" y="212501"/>
                  <a:pt x="553792" y="19318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10000" y="914400"/>
            <a:ext cx="1902138" cy="4288665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2138" h="4288665">
                <a:moveTo>
                  <a:pt x="470437" y="878983"/>
                </a:moveTo>
                <a:cubicBezTo>
                  <a:pt x="569175" y="848932"/>
                  <a:pt x="276180" y="755560"/>
                  <a:pt x="195687" y="610673"/>
                </a:cubicBezTo>
                <a:cubicBezTo>
                  <a:pt x="227884" y="414270"/>
                  <a:pt x="45433" y="10732"/>
                  <a:pt x="174222" y="0"/>
                </a:cubicBezTo>
                <a:cubicBezTo>
                  <a:pt x="337355" y="4293"/>
                  <a:pt x="500809" y="1778"/>
                  <a:pt x="663620" y="12879"/>
                </a:cubicBezTo>
                <a:cubicBezTo>
                  <a:pt x="727450" y="17231"/>
                  <a:pt x="734336" y="38570"/>
                  <a:pt x="779529" y="64394"/>
                </a:cubicBezTo>
                <a:cubicBezTo>
                  <a:pt x="841777" y="133081"/>
                  <a:pt x="994177" y="364902"/>
                  <a:pt x="1037107" y="425003"/>
                </a:cubicBezTo>
                <a:lnTo>
                  <a:pt x="1037107" y="425003"/>
                </a:lnTo>
                <a:cubicBezTo>
                  <a:pt x="1077890" y="467932"/>
                  <a:pt x="1225998" y="628918"/>
                  <a:pt x="1281806" y="682580"/>
                </a:cubicBezTo>
                <a:cubicBezTo>
                  <a:pt x="1367665" y="766293"/>
                  <a:pt x="1494307" y="871471"/>
                  <a:pt x="1552262" y="927279"/>
                </a:cubicBezTo>
                <a:cubicBezTo>
                  <a:pt x="1629535" y="1023871"/>
                  <a:pt x="1702516" y="1182711"/>
                  <a:pt x="1745445" y="1262130"/>
                </a:cubicBezTo>
                <a:cubicBezTo>
                  <a:pt x="1758324" y="1292181"/>
                  <a:pt x="1794814" y="1371600"/>
                  <a:pt x="1809839" y="1403797"/>
                </a:cubicBezTo>
                <a:cubicBezTo>
                  <a:pt x="1833450" y="1457459"/>
                  <a:pt x="1872088" y="1545465"/>
                  <a:pt x="1887113" y="1584102"/>
                </a:cubicBezTo>
                <a:cubicBezTo>
                  <a:pt x="1902138" y="1654936"/>
                  <a:pt x="1902137" y="1772992"/>
                  <a:pt x="1899991" y="1828800"/>
                </a:cubicBezTo>
                <a:cubicBezTo>
                  <a:pt x="1893552" y="1908220"/>
                  <a:pt x="1863501" y="1959736"/>
                  <a:pt x="1848476" y="2060620"/>
                </a:cubicBezTo>
                <a:cubicBezTo>
                  <a:pt x="1836937" y="2256788"/>
                  <a:pt x="1844468" y="2260962"/>
                  <a:pt x="1809839" y="2434107"/>
                </a:cubicBezTo>
                <a:cubicBezTo>
                  <a:pt x="1800989" y="2478359"/>
                  <a:pt x="1796205" y="2507587"/>
                  <a:pt x="1784082" y="2550017"/>
                </a:cubicBezTo>
                <a:cubicBezTo>
                  <a:pt x="1764764" y="2601532"/>
                  <a:pt x="1711101" y="2704563"/>
                  <a:pt x="1693929" y="2743200"/>
                </a:cubicBezTo>
                <a:cubicBezTo>
                  <a:pt x="1687194" y="2754987"/>
                  <a:pt x="1687122" y="2769695"/>
                  <a:pt x="1681051" y="2781837"/>
                </a:cubicBezTo>
                <a:cubicBezTo>
                  <a:pt x="1644561" y="2824767"/>
                  <a:pt x="1554409" y="2887015"/>
                  <a:pt x="1474989" y="3000778"/>
                </a:cubicBezTo>
                <a:cubicBezTo>
                  <a:pt x="1404155" y="3099516"/>
                  <a:pt x="1253901" y="3369972"/>
                  <a:pt x="1204532" y="3464417"/>
                </a:cubicBezTo>
                <a:cubicBezTo>
                  <a:pt x="1148724" y="3584620"/>
                  <a:pt x="1172335" y="3640428"/>
                  <a:pt x="1140138" y="3721994"/>
                </a:cubicBezTo>
                <a:cubicBezTo>
                  <a:pt x="1112234" y="3786388"/>
                  <a:pt x="1047839" y="3900152"/>
                  <a:pt x="1011349" y="3953814"/>
                </a:cubicBezTo>
                <a:cubicBezTo>
                  <a:pt x="982919" y="3985402"/>
                  <a:pt x="946696" y="4009968"/>
                  <a:pt x="921197" y="4043966"/>
                </a:cubicBezTo>
                <a:cubicBezTo>
                  <a:pt x="876121" y="4082603"/>
                  <a:pt x="788115" y="4157730"/>
                  <a:pt x="740893" y="4185634"/>
                </a:cubicBezTo>
                <a:cubicBezTo>
                  <a:pt x="676499" y="4219978"/>
                  <a:pt x="616397" y="4232856"/>
                  <a:pt x="534831" y="4250028"/>
                </a:cubicBezTo>
                <a:cubicBezTo>
                  <a:pt x="470437" y="4262907"/>
                  <a:pt x="339502" y="4284372"/>
                  <a:pt x="251496" y="4288665"/>
                </a:cubicBezTo>
                <a:cubicBezTo>
                  <a:pt x="169930" y="4284372"/>
                  <a:pt x="87894" y="4285518"/>
                  <a:pt x="6797" y="4275786"/>
                </a:cubicBezTo>
                <a:cubicBezTo>
                  <a:pt x="0" y="4214969"/>
                  <a:pt x="201948" y="4034129"/>
                  <a:pt x="210713" y="3923764"/>
                </a:cubicBezTo>
                <a:cubicBezTo>
                  <a:pt x="240764" y="3842198"/>
                  <a:pt x="44361" y="3690870"/>
                  <a:pt x="59386" y="3613597"/>
                </a:cubicBezTo>
                <a:cubicBezTo>
                  <a:pt x="80851" y="3491248"/>
                  <a:pt x="110901" y="3242257"/>
                  <a:pt x="110901" y="3113468"/>
                </a:cubicBezTo>
                <a:cubicBezTo>
                  <a:pt x="102588" y="2739368"/>
                  <a:pt x="383126" y="2831175"/>
                  <a:pt x="287986" y="2688465"/>
                </a:cubicBezTo>
                <a:cubicBezTo>
                  <a:pt x="264375" y="2585434"/>
                  <a:pt x="175296" y="2511381"/>
                  <a:pt x="197834" y="2266682"/>
                </a:cubicBezTo>
                <a:cubicBezTo>
                  <a:pt x="241479" y="2078865"/>
                  <a:pt x="349518" y="2086377"/>
                  <a:pt x="425360" y="1996225"/>
                </a:cubicBezTo>
                <a:cubicBezTo>
                  <a:pt x="412481" y="1908219"/>
                  <a:pt x="754845" y="1770845"/>
                  <a:pt x="754845" y="1661375"/>
                </a:cubicBezTo>
                <a:cubicBezTo>
                  <a:pt x="767290" y="1543146"/>
                  <a:pt x="379016" y="1443679"/>
                  <a:pt x="425360" y="1339403"/>
                </a:cubicBezTo>
                <a:cubicBezTo>
                  <a:pt x="377959" y="1209004"/>
                  <a:pt x="508716" y="1000438"/>
                  <a:pt x="470437" y="87898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810000" y="4039213"/>
            <a:ext cx="923522" cy="1175197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425360 w 1902138"/>
              <a:gd name="connsiteY31" fmla="*/ 1996225 h 4288665"/>
              <a:gd name="connsiteX32" fmla="*/ 754845 w 1902138"/>
              <a:gd name="connsiteY32" fmla="*/ 1661375 h 4288665"/>
              <a:gd name="connsiteX33" fmla="*/ 425360 w 1902138"/>
              <a:gd name="connsiteY33" fmla="*/ 1339403 h 4288665"/>
              <a:gd name="connsiteX34" fmla="*/ 470437 w 1902138"/>
              <a:gd name="connsiteY34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16613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70437 w 1902138"/>
              <a:gd name="connsiteY32" fmla="*/ 878983 h 4288665"/>
              <a:gd name="connsiteX0" fmla="*/ 754845 w 1902138"/>
              <a:gd name="connsiteY0" fmla="*/ 3490175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0" fmla="*/ 754845 w 1902138"/>
              <a:gd name="connsiteY0" fmla="*/ 3490175 h 4288665"/>
              <a:gd name="connsiteX1" fmla="*/ 174222 w 1902138"/>
              <a:gd name="connsiteY1" fmla="*/ 0 h 4288665"/>
              <a:gd name="connsiteX2" fmla="*/ 663620 w 1902138"/>
              <a:gd name="connsiteY2" fmla="*/ 12879 h 4288665"/>
              <a:gd name="connsiteX3" fmla="*/ 779529 w 1902138"/>
              <a:gd name="connsiteY3" fmla="*/ 64394 h 4288665"/>
              <a:gd name="connsiteX4" fmla="*/ 1037107 w 1902138"/>
              <a:gd name="connsiteY4" fmla="*/ 425003 h 4288665"/>
              <a:gd name="connsiteX5" fmla="*/ 1037107 w 1902138"/>
              <a:gd name="connsiteY5" fmla="*/ 425003 h 4288665"/>
              <a:gd name="connsiteX6" fmla="*/ 1281806 w 1902138"/>
              <a:gd name="connsiteY6" fmla="*/ 682580 h 4288665"/>
              <a:gd name="connsiteX7" fmla="*/ 1552262 w 1902138"/>
              <a:gd name="connsiteY7" fmla="*/ 927279 h 4288665"/>
              <a:gd name="connsiteX8" fmla="*/ 1745445 w 1902138"/>
              <a:gd name="connsiteY8" fmla="*/ 1262130 h 4288665"/>
              <a:gd name="connsiteX9" fmla="*/ 1809839 w 1902138"/>
              <a:gd name="connsiteY9" fmla="*/ 1403797 h 4288665"/>
              <a:gd name="connsiteX10" fmla="*/ 1887113 w 1902138"/>
              <a:gd name="connsiteY10" fmla="*/ 1584102 h 4288665"/>
              <a:gd name="connsiteX11" fmla="*/ 1899991 w 1902138"/>
              <a:gd name="connsiteY11" fmla="*/ 1828800 h 4288665"/>
              <a:gd name="connsiteX12" fmla="*/ 1848476 w 1902138"/>
              <a:gd name="connsiteY12" fmla="*/ 2060620 h 4288665"/>
              <a:gd name="connsiteX13" fmla="*/ 1809839 w 1902138"/>
              <a:gd name="connsiteY13" fmla="*/ 2434107 h 4288665"/>
              <a:gd name="connsiteX14" fmla="*/ 1784082 w 1902138"/>
              <a:gd name="connsiteY14" fmla="*/ 2550017 h 4288665"/>
              <a:gd name="connsiteX15" fmla="*/ 1693929 w 1902138"/>
              <a:gd name="connsiteY15" fmla="*/ 2743200 h 4288665"/>
              <a:gd name="connsiteX16" fmla="*/ 1681051 w 1902138"/>
              <a:gd name="connsiteY16" fmla="*/ 2781837 h 4288665"/>
              <a:gd name="connsiteX17" fmla="*/ 1474989 w 1902138"/>
              <a:gd name="connsiteY17" fmla="*/ 3000778 h 4288665"/>
              <a:gd name="connsiteX18" fmla="*/ 1204532 w 1902138"/>
              <a:gd name="connsiteY18" fmla="*/ 3464417 h 4288665"/>
              <a:gd name="connsiteX19" fmla="*/ 1140138 w 1902138"/>
              <a:gd name="connsiteY19" fmla="*/ 3721994 h 4288665"/>
              <a:gd name="connsiteX20" fmla="*/ 1011349 w 1902138"/>
              <a:gd name="connsiteY20" fmla="*/ 3953814 h 4288665"/>
              <a:gd name="connsiteX21" fmla="*/ 921197 w 1902138"/>
              <a:gd name="connsiteY21" fmla="*/ 4043966 h 4288665"/>
              <a:gd name="connsiteX22" fmla="*/ 740893 w 1902138"/>
              <a:gd name="connsiteY22" fmla="*/ 4185634 h 4288665"/>
              <a:gd name="connsiteX23" fmla="*/ 534831 w 1902138"/>
              <a:gd name="connsiteY23" fmla="*/ 4250028 h 4288665"/>
              <a:gd name="connsiteX24" fmla="*/ 251496 w 1902138"/>
              <a:gd name="connsiteY24" fmla="*/ 4288665 h 4288665"/>
              <a:gd name="connsiteX25" fmla="*/ 6797 w 1902138"/>
              <a:gd name="connsiteY25" fmla="*/ 4275786 h 4288665"/>
              <a:gd name="connsiteX26" fmla="*/ 210713 w 1902138"/>
              <a:gd name="connsiteY26" fmla="*/ 3923764 h 4288665"/>
              <a:gd name="connsiteX27" fmla="*/ 59386 w 1902138"/>
              <a:gd name="connsiteY27" fmla="*/ 3613597 h 4288665"/>
              <a:gd name="connsiteX28" fmla="*/ 110901 w 1902138"/>
              <a:gd name="connsiteY28" fmla="*/ 3113468 h 4288665"/>
              <a:gd name="connsiteX29" fmla="*/ 592786 w 1902138"/>
              <a:gd name="connsiteY29" fmla="*/ 3298065 h 4288665"/>
              <a:gd name="connsiteX30" fmla="*/ 754845 w 1902138"/>
              <a:gd name="connsiteY30" fmla="*/ 3490175 h 4288665"/>
              <a:gd name="connsiteX0" fmla="*/ 754845 w 1902138"/>
              <a:gd name="connsiteY0" fmla="*/ 3477296 h 4275786"/>
              <a:gd name="connsiteX1" fmla="*/ 663620 w 1902138"/>
              <a:gd name="connsiteY1" fmla="*/ 0 h 4275786"/>
              <a:gd name="connsiteX2" fmla="*/ 779529 w 1902138"/>
              <a:gd name="connsiteY2" fmla="*/ 51515 h 4275786"/>
              <a:gd name="connsiteX3" fmla="*/ 1037107 w 1902138"/>
              <a:gd name="connsiteY3" fmla="*/ 412124 h 4275786"/>
              <a:gd name="connsiteX4" fmla="*/ 1037107 w 1902138"/>
              <a:gd name="connsiteY4" fmla="*/ 412124 h 4275786"/>
              <a:gd name="connsiteX5" fmla="*/ 1281806 w 1902138"/>
              <a:gd name="connsiteY5" fmla="*/ 669701 h 4275786"/>
              <a:gd name="connsiteX6" fmla="*/ 1552262 w 1902138"/>
              <a:gd name="connsiteY6" fmla="*/ 914400 h 4275786"/>
              <a:gd name="connsiteX7" fmla="*/ 1745445 w 1902138"/>
              <a:gd name="connsiteY7" fmla="*/ 1249251 h 4275786"/>
              <a:gd name="connsiteX8" fmla="*/ 1809839 w 1902138"/>
              <a:gd name="connsiteY8" fmla="*/ 1390918 h 4275786"/>
              <a:gd name="connsiteX9" fmla="*/ 1887113 w 1902138"/>
              <a:gd name="connsiteY9" fmla="*/ 1571223 h 4275786"/>
              <a:gd name="connsiteX10" fmla="*/ 1899991 w 1902138"/>
              <a:gd name="connsiteY10" fmla="*/ 1815921 h 4275786"/>
              <a:gd name="connsiteX11" fmla="*/ 1848476 w 1902138"/>
              <a:gd name="connsiteY11" fmla="*/ 2047741 h 4275786"/>
              <a:gd name="connsiteX12" fmla="*/ 1809839 w 1902138"/>
              <a:gd name="connsiteY12" fmla="*/ 2421228 h 4275786"/>
              <a:gd name="connsiteX13" fmla="*/ 1784082 w 1902138"/>
              <a:gd name="connsiteY13" fmla="*/ 2537138 h 4275786"/>
              <a:gd name="connsiteX14" fmla="*/ 1693929 w 1902138"/>
              <a:gd name="connsiteY14" fmla="*/ 2730321 h 4275786"/>
              <a:gd name="connsiteX15" fmla="*/ 1681051 w 1902138"/>
              <a:gd name="connsiteY15" fmla="*/ 2768958 h 4275786"/>
              <a:gd name="connsiteX16" fmla="*/ 1474989 w 1902138"/>
              <a:gd name="connsiteY16" fmla="*/ 2987899 h 4275786"/>
              <a:gd name="connsiteX17" fmla="*/ 1204532 w 1902138"/>
              <a:gd name="connsiteY17" fmla="*/ 3451538 h 4275786"/>
              <a:gd name="connsiteX18" fmla="*/ 1140138 w 1902138"/>
              <a:gd name="connsiteY18" fmla="*/ 3709115 h 4275786"/>
              <a:gd name="connsiteX19" fmla="*/ 1011349 w 1902138"/>
              <a:gd name="connsiteY19" fmla="*/ 3940935 h 4275786"/>
              <a:gd name="connsiteX20" fmla="*/ 921197 w 1902138"/>
              <a:gd name="connsiteY20" fmla="*/ 4031087 h 4275786"/>
              <a:gd name="connsiteX21" fmla="*/ 740893 w 1902138"/>
              <a:gd name="connsiteY21" fmla="*/ 4172755 h 4275786"/>
              <a:gd name="connsiteX22" fmla="*/ 534831 w 1902138"/>
              <a:gd name="connsiteY22" fmla="*/ 4237149 h 4275786"/>
              <a:gd name="connsiteX23" fmla="*/ 251496 w 1902138"/>
              <a:gd name="connsiteY23" fmla="*/ 4275786 h 4275786"/>
              <a:gd name="connsiteX24" fmla="*/ 6797 w 1902138"/>
              <a:gd name="connsiteY24" fmla="*/ 4262907 h 4275786"/>
              <a:gd name="connsiteX25" fmla="*/ 210713 w 1902138"/>
              <a:gd name="connsiteY25" fmla="*/ 3910885 h 4275786"/>
              <a:gd name="connsiteX26" fmla="*/ 59386 w 1902138"/>
              <a:gd name="connsiteY26" fmla="*/ 3600718 h 4275786"/>
              <a:gd name="connsiteX27" fmla="*/ 110901 w 1902138"/>
              <a:gd name="connsiteY27" fmla="*/ 3100589 h 4275786"/>
              <a:gd name="connsiteX28" fmla="*/ 592786 w 1902138"/>
              <a:gd name="connsiteY28" fmla="*/ 3285186 h 4275786"/>
              <a:gd name="connsiteX29" fmla="*/ 754845 w 1902138"/>
              <a:gd name="connsiteY29" fmla="*/ 3477296 h 4275786"/>
              <a:gd name="connsiteX0" fmla="*/ 754845 w 1902138"/>
              <a:gd name="connsiteY0" fmla="*/ 3425781 h 4224271"/>
              <a:gd name="connsiteX1" fmla="*/ 779529 w 1902138"/>
              <a:gd name="connsiteY1" fmla="*/ 0 h 4224271"/>
              <a:gd name="connsiteX2" fmla="*/ 1037107 w 1902138"/>
              <a:gd name="connsiteY2" fmla="*/ 360609 h 4224271"/>
              <a:gd name="connsiteX3" fmla="*/ 1037107 w 1902138"/>
              <a:gd name="connsiteY3" fmla="*/ 360609 h 4224271"/>
              <a:gd name="connsiteX4" fmla="*/ 1281806 w 1902138"/>
              <a:gd name="connsiteY4" fmla="*/ 618186 h 4224271"/>
              <a:gd name="connsiteX5" fmla="*/ 1552262 w 1902138"/>
              <a:gd name="connsiteY5" fmla="*/ 862885 h 4224271"/>
              <a:gd name="connsiteX6" fmla="*/ 1745445 w 1902138"/>
              <a:gd name="connsiteY6" fmla="*/ 1197736 h 4224271"/>
              <a:gd name="connsiteX7" fmla="*/ 1809839 w 1902138"/>
              <a:gd name="connsiteY7" fmla="*/ 1339403 h 4224271"/>
              <a:gd name="connsiteX8" fmla="*/ 1887113 w 1902138"/>
              <a:gd name="connsiteY8" fmla="*/ 1519708 h 4224271"/>
              <a:gd name="connsiteX9" fmla="*/ 1899991 w 1902138"/>
              <a:gd name="connsiteY9" fmla="*/ 1764406 h 4224271"/>
              <a:gd name="connsiteX10" fmla="*/ 1848476 w 1902138"/>
              <a:gd name="connsiteY10" fmla="*/ 1996226 h 4224271"/>
              <a:gd name="connsiteX11" fmla="*/ 1809839 w 1902138"/>
              <a:gd name="connsiteY11" fmla="*/ 2369713 h 4224271"/>
              <a:gd name="connsiteX12" fmla="*/ 1784082 w 1902138"/>
              <a:gd name="connsiteY12" fmla="*/ 2485623 h 4224271"/>
              <a:gd name="connsiteX13" fmla="*/ 1693929 w 1902138"/>
              <a:gd name="connsiteY13" fmla="*/ 2678806 h 4224271"/>
              <a:gd name="connsiteX14" fmla="*/ 1681051 w 1902138"/>
              <a:gd name="connsiteY14" fmla="*/ 2717443 h 4224271"/>
              <a:gd name="connsiteX15" fmla="*/ 1474989 w 1902138"/>
              <a:gd name="connsiteY15" fmla="*/ 2936384 h 4224271"/>
              <a:gd name="connsiteX16" fmla="*/ 1204532 w 1902138"/>
              <a:gd name="connsiteY16" fmla="*/ 3400023 h 4224271"/>
              <a:gd name="connsiteX17" fmla="*/ 1140138 w 1902138"/>
              <a:gd name="connsiteY17" fmla="*/ 3657600 h 4224271"/>
              <a:gd name="connsiteX18" fmla="*/ 1011349 w 1902138"/>
              <a:gd name="connsiteY18" fmla="*/ 3889420 h 4224271"/>
              <a:gd name="connsiteX19" fmla="*/ 921197 w 1902138"/>
              <a:gd name="connsiteY19" fmla="*/ 3979572 h 4224271"/>
              <a:gd name="connsiteX20" fmla="*/ 740893 w 1902138"/>
              <a:gd name="connsiteY20" fmla="*/ 4121240 h 4224271"/>
              <a:gd name="connsiteX21" fmla="*/ 534831 w 1902138"/>
              <a:gd name="connsiteY21" fmla="*/ 4185634 h 4224271"/>
              <a:gd name="connsiteX22" fmla="*/ 251496 w 1902138"/>
              <a:gd name="connsiteY22" fmla="*/ 4224271 h 4224271"/>
              <a:gd name="connsiteX23" fmla="*/ 6797 w 1902138"/>
              <a:gd name="connsiteY23" fmla="*/ 4211392 h 4224271"/>
              <a:gd name="connsiteX24" fmla="*/ 210713 w 1902138"/>
              <a:gd name="connsiteY24" fmla="*/ 3859370 h 4224271"/>
              <a:gd name="connsiteX25" fmla="*/ 59386 w 1902138"/>
              <a:gd name="connsiteY25" fmla="*/ 3549203 h 4224271"/>
              <a:gd name="connsiteX26" fmla="*/ 110901 w 1902138"/>
              <a:gd name="connsiteY26" fmla="*/ 3049074 h 4224271"/>
              <a:gd name="connsiteX27" fmla="*/ 592786 w 1902138"/>
              <a:gd name="connsiteY27" fmla="*/ 3233671 h 4224271"/>
              <a:gd name="connsiteX28" fmla="*/ 754845 w 1902138"/>
              <a:gd name="connsiteY28" fmla="*/ 3425781 h 4224271"/>
              <a:gd name="connsiteX0" fmla="*/ 754845 w 1902138"/>
              <a:gd name="connsiteY0" fmla="*/ 3065172 h 3863662"/>
              <a:gd name="connsiteX1" fmla="*/ 1037107 w 1902138"/>
              <a:gd name="connsiteY1" fmla="*/ 0 h 3863662"/>
              <a:gd name="connsiteX2" fmla="*/ 1037107 w 1902138"/>
              <a:gd name="connsiteY2" fmla="*/ 0 h 3863662"/>
              <a:gd name="connsiteX3" fmla="*/ 1281806 w 1902138"/>
              <a:gd name="connsiteY3" fmla="*/ 257577 h 3863662"/>
              <a:gd name="connsiteX4" fmla="*/ 1552262 w 1902138"/>
              <a:gd name="connsiteY4" fmla="*/ 502276 h 3863662"/>
              <a:gd name="connsiteX5" fmla="*/ 1745445 w 1902138"/>
              <a:gd name="connsiteY5" fmla="*/ 837127 h 3863662"/>
              <a:gd name="connsiteX6" fmla="*/ 1809839 w 1902138"/>
              <a:gd name="connsiteY6" fmla="*/ 978794 h 3863662"/>
              <a:gd name="connsiteX7" fmla="*/ 1887113 w 1902138"/>
              <a:gd name="connsiteY7" fmla="*/ 1159099 h 3863662"/>
              <a:gd name="connsiteX8" fmla="*/ 1899991 w 1902138"/>
              <a:gd name="connsiteY8" fmla="*/ 1403797 h 3863662"/>
              <a:gd name="connsiteX9" fmla="*/ 1848476 w 1902138"/>
              <a:gd name="connsiteY9" fmla="*/ 1635617 h 3863662"/>
              <a:gd name="connsiteX10" fmla="*/ 1809839 w 1902138"/>
              <a:gd name="connsiteY10" fmla="*/ 2009104 h 3863662"/>
              <a:gd name="connsiteX11" fmla="*/ 1784082 w 1902138"/>
              <a:gd name="connsiteY11" fmla="*/ 2125014 h 3863662"/>
              <a:gd name="connsiteX12" fmla="*/ 1693929 w 1902138"/>
              <a:gd name="connsiteY12" fmla="*/ 2318197 h 3863662"/>
              <a:gd name="connsiteX13" fmla="*/ 1681051 w 1902138"/>
              <a:gd name="connsiteY13" fmla="*/ 2356834 h 3863662"/>
              <a:gd name="connsiteX14" fmla="*/ 1474989 w 1902138"/>
              <a:gd name="connsiteY14" fmla="*/ 2575775 h 3863662"/>
              <a:gd name="connsiteX15" fmla="*/ 1204532 w 1902138"/>
              <a:gd name="connsiteY15" fmla="*/ 3039414 h 3863662"/>
              <a:gd name="connsiteX16" fmla="*/ 1140138 w 1902138"/>
              <a:gd name="connsiteY16" fmla="*/ 3296991 h 3863662"/>
              <a:gd name="connsiteX17" fmla="*/ 1011349 w 1902138"/>
              <a:gd name="connsiteY17" fmla="*/ 3528811 h 3863662"/>
              <a:gd name="connsiteX18" fmla="*/ 921197 w 1902138"/>
              <a:gd name="connsiteY18" fmla="*/ 3618963 h 3863662"/>
              <a:gd name="connsiteX19" fmla="*/ 740893 w 1902138"/>
              <a:gd name="connsiteY19" fmla="*/ 3760631 h 3863662"/>
              <a:gd name="connsiteX20" fmla="*/ 534831 w 1902138"/>
              <a:gd name="connsiteY20" fmla="*/ 3825025 h 3863662"/>
              <a:gd name="connsiteX21" fmla="*/ 251496 w 1902138"/>
              <a:gd name="connsiteY21" fmla="*/ 3863662 h 3863662"/>
              <a:gd name="connsiteX22" fmla="*/ 6797 w 1902138"/>
              <a:gd name="connsiteY22" fmla="*/ 3850783 h 3863662"/>
              <a:gd name="connsiteX23" fmla="*/ 210713 w 1902138"/>
              <a:gd name="connsiteY23" fmla="*/ 3498761 h 3863662"/>
              <a:gd name="connsiteX24" fmla="*/ 59386 w 1902138"/>
              <a:gd name="connsiteY24" fmla="*/ 3188594 h 3863662"/>
              <a:gd name="connsiteX25" fmla="*/ 110901 w 1902138"/>
              <a:gd name="connsiteY25" fmla="*/ 2688465 h 3863662"/>
              <a:gd name="connsiteX26" fmla="*/ 592786 w 1902138"/>
              <a:gd name="connsiteY26" fmla="*/ 2873062 h 3863662"/>
              <a:gd name="connsiteX27" fmla="*/ 754845 w 1902138"/>
              <a:gd name="connsiteY27" fmla="*/ 3065172 h 3863662"/>
              <a:gd name="connsiteX0" fmla="*/ 754845 w 1902138"/>
              <a:gd name="connsiteY0" fmla="*/ 3065172 h 3863662"/>
              <a:gd name="connsiteX1" fmla="*/ 1037107 w 1902138"/>
              <a:gd name="connsiteY1" fmla="*/ 0 h 3863662"/>
              <a:gd name="connsiteX2" fmla="*/ 1281806 w 1902138"/>
              <a:gd name="connsiteY2" fmla="*/ 257577 h 3863662"/>
              <a:gd name="connsiteX3" fmla="*/ 1552262 w 1902138"/>
              <a:gd name="connsiteY3" fmla="*/ 502276 h 3863662"/>
              <a:gd name="connsiteX4" fmla="*/ 1745445 w 1902138"/>
              <a:gd name="connsiteY4" fmla="*/ 837127 h 3863662"/>
              <a:gd name="connsiteX5" fmla="*/ 1809839 w 1902138"/>
              <a:gd name="connsiteY5" fmla="*/ 978794 h 3863662"/>
              <a:gd name="connsiteX6" fmla="*/ 1887113 w 1902138"/>
              <a:gd name="connsiteY6" fmla="*/ 1159099 h 3863662"/>
              <a:gd name="connsiteX7" fmla="*/ 1899991 w 1902138"/>
              <a:gd name="connsiteY7" fmla="*/ 1403797 h 3863662"/>
              <a:gd name="connsiteX8" fmla="*/ 1848476 w 1902138"/>
              <a:gd name="connsiteY8" fmla="*/ 1635617 h 3863662"/>
              <a:gd name="connsiteX9" fmla="*/ 1809839 w 1902138"/>
              <a:gd name="connsiteY9" fmla="*/ 2009104 h 3863662"/>
              <a:gd name="connsiteX10" fmla="*/ 1784082 w 1902138"/>
              <a:gd name="connsiteY10" fmla="*/ 2125014 h 3863662"/>
              <a:gd name="connsiteX11" fmla="*/ 1693929 w 1902138"/>
              <a:gd name="connsiteY11" fmla="*/ 2318197 h 3863662"/>
              <a:gd name="connsiteX12" fmla="*/ 1681051 w 1902138"/>
              <a:gd name="connsiteY12" fmla="*/ 2356834 h 3863662"/>
              <a:gd name="connsiteX13" fmla="*/ 1474989 w 1902138"/>
              <a:gd name="connsiteY13" fmla="*/ 2575775 h 3863662"/>
              <a:gd name="connsiteX14" fmla="*/ 1204532 w 1902138"/>
              <a:gd name="connsiteY14" fmla="*/ 3039414 h 3863662"/>
              <a:gd name="connsiteX15" fmla="*/ 1140138 w 1902138"/>
              <a:gd name="connsiteY15" fmla="*/ 3296991 h 3863662"/>
              <a:gd name="connsiteX16" fmla="*/ 1011349 w 1902138"/>
              <a:gd name="connsiteY16" fmla="*/ 3528811 h 3863662"/>
              <a:gd name="connsiteX17" fmla="*/ 921197 w 1902138"/>
              <a:gd name="connsiteY17" fmla="*/ 3618963 h 3863662"/>
              <a:gd name="connsiteX18" fmla="*/ 740893 w 1902138"/>
              <a:gd name="connsiteY18" fmla="*/ 3760631 h 3863662"/>
              <a:gd name="connsiteX19" fmla="*/ 534831 w 1902138"/>
              <a:gd name="connsiteY19" fmla="*/ 3825025 h 3863662"/>
              <a:gd name="connsiteX20" fmla="*/ 251496 w 1902138"/>
              <a:gd name="connsiteY20" fmla="*/ 3863662 h 3863662"/>
              <a:gd name="connsiteX21" fmla="*/ 6797 w 1902138"/>
              <a:gd name="connsiteY21" fmla="*/ 3850783 h 3863662"/>
              <a:gd name="connsiteX22" fmla="*/ 210713 w 1902138"/>
              <a:gd name="connsiteY22" fmla="*/ 3498761 h 3863662"/>
              <a:gd name="connsiteX23" fmla="*/ 59386 w 1902138"/>
              <a:gd name="connsiteY23" fmla="*/ 3188594 h 3863662"/>
              <a:gd name="connsiteX24" fmla="*/ 110901 w 1902138"/>
              <a:gd name="connsiteY24" fmla="*/ 2688465 h 3863662"/>
              <a:gd name="connsiteX25" fmla="*/ 592786 w 1902138"/>
              <a:gd name="connsiteY25" fmla="*/ 2873062 h 3863662"/>
              <a:gd name="connsiteX26" fmla="*/ 754845 w 1902138"/>
              <a:gd name="connsiteY26" fmla="*/ 3065172 h 3863662"/>
              <a:gd name="connsiteX0" fmla="*/ 754845 w 1902138"/>
              <a:gd name="connsiteY0" fmla="*/ 2807595 h 3606085"/>
              <a:gd name="connsiteX1" fmla="*/ 1281806 w 1902138"/>
              <a:gd name="connsiteY1" fmla="*/ 0 h 3606085"/>
              <a:gd name="connsiteX2" fmla="*/ 1552262 w 1902138"/>
              <a:gd name="connsiteY2" fmla="*/ 244699 h 3606085"/>
              <a:gd name="connsiteX3" fmla="*/ 1745445 w 1902138"/>
              <a:gd name="connsiteY3" fmla="*/ 579550 h 3606085"/>
              <a:gd name="connsiteX4" fmla="*/ 1809839 w 1902138"/>
              <a:gd name="connsiteY4" fmla="*/ 721217 h 3606085"/>
              <a:gd name="connsiteX5" fmla="*/ 1887113 w 1902138"/>
              <a:gd name="connsiteY5" fmla="*/ 901522 h 3606085"/>
              <a:gd name="connsiteX6" fmla="*/ 1899991 w 1902138"/>
              <a:gd name="connsiteY6" fmla="*/ 1146220 h 3606085"/>
              <a:gd name="connsiteX7" fmla="*/ 1848476 w 1902138"/>
              <a:gd name="connsiteY7" fmla="*/ 1378040 h 3606085"/>
              <a:gd name="connsiteX8" fmla="*/ 1809839 w 1902138"/>
              <a:gd name="connsiteY8" fmla="*/ 1751527 h 3606085"/>
              <a:gd name="connsiteX9" fmla="*/ 1784082 w 1902138"/>
              <a:gd name="connsiteY9" fmla="*/ 1867437 h 3606085"/>
              <a:gd name="connsiteX10" fmla="*/ 1693929 w 1902138"/>
              <a:gd name="connsiteY10" fmla="*/ 2060620 h 3606085"/>
              <a:gd name="connsiteX11" fmla="*/ 1681051 w 1902138"/>
              <a:gd name="connsiteY11" fmla="*/ 2099257 h 3606085"/>
              <a:gd name="connsiteX12" fmla="*/ 1474989 w 1902138"/>
              <a:gd name="connsiteY12" fmla="*/ 2318198 h 3606085"/>
              <a:gd name="connsiteX13" fmla="*/ 1204532 w 1902138"/>
              <a:gd name="connsiteY13" fmla="*/ 2781837 h 3606085"/>
              <a:gd name="connsiteX14" fmla="*/ 1140138 w 1902138"/>
              <a:gd name="connsiteY14" fmla="*/ 3039414 h 3606085"/>
              <a:gd name="connsiteX15" fmla="*/ 1011349 w 1902138"/>
              <a:gd name="connsiteY15" fmla="*/ 3271234 h 3606085"/>
              <a:gd name="connsiteX16" fmla="*/ 921197 w 1902138"/>
              <a:gd name="connsiteY16" fmla="*/ 3361386 h 3606085"/>
              <a:gd name="connsiteX17" fmla="*/ 740893 w 1902138"/>
              <a:gd name="connsiteY17" fmla="*/ 3503054 h 3606085"/>
              <a:gd name="connsiteX18" fmla="*/ 534831 w 1902138"/>
              <a:gd name="connsiteY18" fmla="*/ 3567448 h 3606085"/>
              <a:gd name="connsiteX19" fmla="*/ 251496 w 1902138"/>
              <a:gd name="connsiteY19" fmla="*/ 3606085 h 3606085"/>
              <a:gd name="connsiteX20" fmla="*/ 6797 w 1902138"/>
              <a:gd name="connsiteY20" fmla="*/ 3593206 h 3606085"/>
              <a:gd name="connsiteX21" fmla="*/ 210713 w 1902138"/>
              <a:gd name="connsiteY21" fmla="*/ 3241184 h 3606085"/>
              <a:gd name="connsiteX22" fmla="*/ 59386 w 1902138"/>
              <a:gd name="connsiteY22" fmla="*/ 2931017 h 3606085"/>
              <a:gd name="connsiteX23" fmla="*/ 110901 w 1902138"/>
              <a:gd name="connsiteY23" fmla="*/ 2430888 h 3606085"/>
              <a:gd name="connsiteX24" fmla="*/ 592786 w 1902138"/>
              <a:gd name="connsiteY24" fmla="*/ 2615485 h 3606085"/>
              <a:gd name="connsiteX25" fmla="*/ 754845 w 1902138"/>
              <a:gd name="connsiteY25" fmla="*/ 2807595 h 3606085"/>
              <a:gd name="connsiteX0" fmla="*/ 754845 w 1902138"/>
              <a:gd name="connsiteY0" fmla="*/ 2562896 h 3361386"/>
              <a:gd name="connsiteX1" fmla="*/ 1552262 w 1902138"/>
              <a:gd name="connsiteY1" fmla="*/ 0 h 3361386"/>
              <a:gd name="connsiteX2" fmla="*/ 1745445 w 1902138"/>
              <a:gd name="connsiteY2" fmla="*/ 334851 h 3361386"/>
              <a:gd name="connsiteX3" fmla="*/ 1809839 w 1902138"/>
              <a:gd name="connsiteY3" fmla="*/ 476518 h 3361386"/>
              <a:gd name="connsiteX4" fmla="*/ 1887113 w 1902138"/>
              <a:gd name="connsiteY4" fmla="*/ 656823 h 3361386"/>
              <a:gd name="connsiteX5" fmla="*/ 1899991 w 1902138"/>
              <a:gd name="connsiteY5" fmla="*/ 901521 h 3361386"/>
              <a:gd name="connsiteX6" fmla="*/ 1848476 w 1902138"/>
              <a:gd name="connsiteY6" fmla="*/ 1133341 h 3361386"/>
              <a:gd name="connsiteX7" fmla="*/ 1809839 w 1902138"/>
              <a:gd name="connsiteY7" fmla="*/ 1506828 h 3361386"/>
              <a:gd name="connsiteX8" fmla="*/ 1784082 w 1902138"/>
              <a:gd name="connsiteY8" fmla="*/ 1622738 h 3361386"/>
              <a:gd name="connsiteX9" fmla="*/ 1693929 w 1902138"/>
              <a:gd name="connsiteY9" fmla="*/ 1815921 h 3361386"/>
              <a:gd name="connsiteX10" fmla="*/ 1681051 w 1902138"/>
              <a:gd name="connsiteY10" fmla="*/ 1854558 h 3361386"/>
              <a:gd name="connsiteX11" fmla="*/ 1474989 w 1902138"/>
              <a:gd name="connsiteY11" fmla="*/ 2073499 h 3361386"/>
              <a:gd name="connsiteX12" fmla="*/ 1204532 w 1902138"/>
              <a:gd name="connsiteY12" fmla="*/ 2537138 h 3361386"/>
              <a:gd name="connsiteX13" fmla="*/ 1140138 w 1902138"/>
              <a:gd name="connsiteY13" fmla="*/ 2794715 h 3361386"/>
              <a:gd name="connsiteX14" fmla="*/ 1011349 w 1902138"/>
              <a:gd name="connsiteY14" fmla="*/ 3026535 h 3361386"/>
              <a:gd name="connsiteX15" fmla="*/ 921197 w 1902138"/>
              <a:gd name="connsiteY15" fmla="*/ 3116687 h 3361386"/>
              <a:gd name="connsiteX16" fmla="*/ 740893 w 1902138"/>
              <a:gd name="connsiteY16" fmla="*/ 3258355 h 3361386"/>
              <a:gd name="connsiteX17" fmla="*/ 534831 w 1902138"/>
              <a:gd name="connsiteY17" fmla="*/ 3322749 h 3361386"/>
              <a:gd name="connsiteX18" fmla="*/ 251496 w 1902138"/>
              <a:gd name="connsiteY18" fmla="*/ 3361386 h 3361386"/>
              <a:gd name="connsiteX19" fmla="*/ 6797 w 1902138"/>
              <a:gd name="connsiteY19" fmla="*/ 3348507 h 3361386"/>
              <a:gd name="connsiteX20" fmla="*/ 210713 w 1902138"/>
              <a:gd name="connsiteY20" fmla="*/ 2996485 h 3361386"/>
              <a:gd name="connsiteX21" fmla="*/ 59386 w 1902138"/>
              <a:gd name="connsiteY21" fmla="*/ 2686318 h 3361386"/>
              <a:gd name="connsiteX22" fmla="*/ 110901 w 1902138"/>
              <a:gd name="connsiteY22" fmla="*/ 2186189 h 3361386"/>
              <a:gd name="connsiteX23" fmla="*/ 592786 w 1902138"/>
              <a:gd name="connsiteY23" fmla="*/ 2370786 h 3361386"/>
              <a:gd name="connsiteX24" fmla="*/ 754845 w 1902138"/>
              <a:gd name="connsiteY24" fmla="*/ 2562896 h 3361386"/>
              <a:gd name="connsiteX0" fmla="*/ 754845 w 1902138"/>
              <a:gd name="connsiteY0" fmla="*/ 2228045 h 3026535"/>
              <a:gd name="connsiteX1" fmla="*/ 1745445 w 1902138"/>
              <a:gd name="connsiteY1" fmla="*/ 0 h 3026535"/>
              <a:gd name="connsiteX2" fmla="*/ 1809839 w 1902138"/>
              <a:gd name="connsiteY2" fmla="*/ 141667 h 3026535"/>
              <a:gd name="connsiteX3" fmla="*/ 1887113 w 1902138"/>
              <a:gd name="connsiteY3" fmla="*/ 321972 h 3026535"/>
              <a:gd name="connsiteX4" fmla="*/ 1899991 w 1902138"/>
              <a:gd name="connsiteY4" fmla="*/ 566670 h 3026535"/>
              <a:gd name="connsiteX5" fmla="*/ 1848476 w 1902138"/>
              <a:gd name="connsiteY5" fmla="*/ 798490 h 3026535"/>
              <a:gd name="connsiteX6" fmla="*/ 1809839 w 1902138"/>
              <a:gd name="connsiteY6" fmla="*/ 1171977 h 3026535"/>
              <a:gd name="connsiteX7" fmla="*/ 1784082 w 1902138"/>
              <a:gd name="connsiteY7" fmla="*/ 1287887 h 3026535"/>
              <a:gd name="connsiteX8" fmla="*/ 1693929 w 1902138"/>
              <a:gd name="connsiteY8" fmla="*/ 1481070 h 3026535"/>
              <a:gd name="connsiteX9" fmla="*/ 1681051 w 1902138"/>
              <a:gd name="connsiteY9" fmla="*/ 1519707 h 3026535"/>
              <a:gd name="connsiteX10" fmla="*/ 1474989 w 1902138"/>
              <a:gd name="connsiteY10" fmla="*/ 1738648 h 3026535"/>
              <a:gd name="connsiteX11" fmla="*/ 1204532 w 1902138"/>
              <a:gd name="connsiteY11" fmla="*/ 2202287 h 3026535"/>
              <a:gd name="connsiteX12" fmla="*/ 1140138 w 1902138"/>
              <a:gd name="connsiteY12" fmla="*/ 2459864 h 3026535"/>
              <a:gd name="connsiteX13" fmla="*/ 1011349 w 1902138"/>
              <a:gd name="connsiteY13" fmla="*/ 2691684 h 3026535"/>
              <a:gd name="connsiteX14" fmla="*/ 921197 w 1902138"/>
              <a:gd name="connsiteY14" fmla="*/ 2781836 h 3026535"/>
              <a:gd name="connsiteX15" fmla="*/ 740893 w 1902138"/>
              <a:gd name="connsiteY15" fmla="*/ 2923504 h 3026535"/>
              <a:gd name="connsiteX16" fmla="*/ 534831 w 1902138"/>
              <a:gd name="connsiteY16" fmla="*/ 2987898 h 3026535"/>
              <a:gd name="connsiteX17" fmla="*/ 251496 w 1902138"/>
              <a:gd name="connsiteY17" fmla="*/ 3026535 h 3026535"/>
              <a:gd name="connsiteX18" fmla="*/ 6797 w 1902138"/>
              <a:gd name="connsiteY18" fmla="*/ 3013656 h 3026535"/>
              <a:gd name="connsiteX19" fmla="*/ 210713 w 1902138"/>
              <a:gd name="connsiteY19" fmla="*/ 2661634 h 3026535"/>
              <a:gd name="connsiteX20" fmla="*/ 59386 w 1902138"/>
              <a:gd name="connsiteY20" fmla="*/ 2351467 h 3026535"/>
              <a:gd name="connsiteX21" fmla="*/ 110901 w 1902138"/>
              <a:gd name="connsiteY21" fmla="*/ 1851338 h 3026535"/>
              <a:gd name="connsiteX22" fmla="*/ 592786 w 1902138"/>
              <a:gd name="connsiteY22" fmla="*/ 2035935 h 3026535"/>
              <a:gd name="connsiteX23" fmla="*/ 754845 w 1902138"/>
              <a:gd name="connsiteY23" fmla="*/ 2228045 h 3026535"/>
              <a:gd name="connsiteX0" fmla="*/ 754845 w 1902138"/>
              <a:gd name="connsiteY0" fmla="*/ 2086378 h 2884868"/>
              <a:gd name="connsiteX1" fmla="*/ 1809839 w 1902138"/>
              <a:gd name="connsiteY1" fmla="*/ 0 h 2884868"/>
              <a:gd name="connsiteX2" fmla="*/ 1887113 w 1902138"/>
              <a:gd name="connsiteY2" fmla="*/ 180305 h 2884868"/>
              <a:gd name="connsiteX3" fmla="*/ 1899991 w 1902138"/>
              <a:gd name="connsiteY3" fmla="*/ 425003 h 2884868"/>
              <a:gd name="connsiteX4" fmla="*/ 1848476 w 1902138"/>
              <a:gd name="connsiteY4" fmla="*/ 656823 h 2884868"/>
              <a:gd name="connsiteX5" fmla="*/ 1809839 w 1902138"/>
              <a:gd name="connsiteY5" fmla="*/ 1030310 h 2884868"/>
              <a:gd name="connsiteX6" fmla="*/ 1784082 w 1902138"/>
              <a:gd name="connsiteY6" fmla="*/ 1146220 h 2884868"/>
              <a:gd name="connsiteX7" fmla="*/ 1693929 w 1902138"/>
              <a:gd name="connsiteY7" fmla="*/ 1339403 h 2884868"/>
              <a:gd name="connsiteX8" fmla="*/ 1681051 w 1902138"/>
              <a:gd name="connsiteY8" fmla="*/ 1378040 h 2884868"/>
              <a:gd name="connsiteX9" fmla="*/ 1474989 w 1902138"/>
              <a:gd name="connsiteY9" fmla="*/ 1596981 h 2884868"/>
              <a:gd name="connsiteX10" fmla="*/ 1204532 w 1902138"/>
              <a:gd name="connsiteY10" fmla="*/ 2060620 h 2884868"/>
              <a:gd name="connsiteX11" fmla="*/ 1140138 w 1902138"/>
              <a:gd name="connsiteY11" fmla="*/ 2318197 h 2884868"/>
              <a:gd name="connsiteX12" fmla="*/ 1011349 w 1902138"/>
              <a:gd name="connsiteY12" fmla="*/ 2550017 h 2884868"/>
              <a:gd name="connsiteX13" fmla="*/ 921197 w 1902138"/>
              <a:gd name="connsiteY13" fmla="*/ 2640169 h 2884868"/>
              <a:gd name="connsiteX14" fmla="*/ 740893 w 1902138"/>
              <a:gd name="connsiteY14" fmla="*/ 2781837 h 2884868"/>
              <a:gd name="connsiteX15" fmla="*/ 534831 w 1902138"/>
              <a:gd name="connsiteY15" fmla="*/ 2846231 h 2884868"/>
              <a:gd name="connsiteX16" fmla="*/ 251496 w 1902138"/>
              <a:gd name="connsiteY16" fmla="*/ 2884868 h 2884868"/>
              <a:gd name="connsiteX17" fmla="*/ 6797 w 1902138"/>
              <a:gd name="connsiteY17" fmla="*/ 2871989 h 2884868"/>
              <a:gd name="connsiteX18" fmla="*/ 210713 w 1902138"/>
              <a:gd name="connsiteY18" fmla="*/ 2519967 h 2884868"/>
              <a:gd name="connsiteX19" fmla="*/ 59386 w 1902138"/>
              <a:gd name="connsiteY19" fmla="*/ 2209800 h 2884868"/>
              <a:gd name="connsiteX20" fmla="*/ 110901 w 1902138"/>
              <a:gd name="connsiteY20" fmla="*/ 1709671 h 2884868"/>
              <a:gd name="connsiteX21" fmla="*/ 592786 w 1902138"/>
              <a:gd name="connsiteY21" fmla="*/ 1894268 h 2884868"/>
              <a:gd name="connsiteX22" fmla="*/ 754845 w 1902138"/>
              <a:gd name="connsiteY22" fmla="*/ 2086378 h 2884868"/>
              <a:gd name="connsiteX0" fmla="*/ 754845 w 1902138"/>
              <a:gd name="connsiteY0" fmla="*/ 1906073 h 2704563"/>
              <a:gd name="connsiteX1" fmla="*/ 1887113 w 1902138"/>
              <a:gd name="connsiteY1" fmla="*/ 0 h 2704563"/>
              <a:gd name="connsiteX2" fmla="*/ 1899991 w 1902138"/>
              <a:gd name="connsiteY2" fmla="*/ 244698 h 2704563"/>
              <a:gd name="connsiteX3" fmla="*/ 1848476 w 1902138"/>
              <a:gd name="connsiteY3" fmla="*/ 476518 h 2704563"/>
              <a:gd name="connsiteX4" fmla="*/ 1809839 w 1902138"/>
              <a:gd name="connsiteY4" fmla="*/ 850005 h 2704563"/>
              <a:gd name="connsiteX5" fmla="*/ 1784082 w 1902138"/>
              <a:gd name="connsiteY5" fmla="*/ 965915 h 2704563"/>
              <a:gd name="connsiteX6" fmla="*/ 1693929 w 1902138"/>
              <a:gd name="connsiteY6" fmla="*/ 1159098 h 2704563"/>
              <a:gd name="connsiteX7" fmla="*/ 1681051 w 1902138"/>
              <a:gd name="connsiteY7" fmla="*/ 1197735 h 2704563"/>
              <a:gd name="connsiteX8" fmla="*/ 1474989 w 1902138"/>
              <a:gd name="connsiteY8" fmla="*/ 1416676 h 2704563"/>
              <a:gd name="connsiteX9" fmla="*/ 1204532 w 1902138"/>
              <a:gd name="connsiteY9" fmla="*/ 1880315 h 2704563"/>
              <a:gd name="connsiteX10" fmla="*/ 1140138 w 1902138"/>
              <a:gd name="connsiteY10" fmla="*/ 2137892 h 2704563"/>
              <a:gd name="connsiteX11" fmla="*/ 1011349 w 1902138"/>
              <a:gd name="connsiteY11" fmla="*/ 2369712 h 2704563"/>
              <a:gd name="connsiteX12" fmla="*/ 921197 w 1902138"/>
              <a:gd name="connsiteY12" fmla="*/ 2459864 h 2704563"/>
              <a:gd name="connsiteX13" fmla="*/ 740893 w 1902138"/>
              <a:gd name="connsiteY13" fmla="*/ 2601532 h 2704563"/>
              <a:gd name="connsiteX14" fmla="*/ 534831 w 1902138"/>
              <a:gd name="connsiteY14" fmla="*/ 2665926 h 2704563"/>
              <a:gd name="connsiteX15" fmla="*/ 251496 w 1902138"/>
              <a:gd name="connsiteY15" fmla="*/ 2704563 h 2704563"/>
              <a:gd name="connsiteX16" fmla="*/ 6797 w 1902138"/>
              <a:gd name="connsiteY16" fmla="*/ 2691684 h 2704563"/>
              <a:gd name="connsiteX17" fmla="*/ 210713 w 1902138"/>
              <a:gd name="connsiteY17" fmla="*/ 2339662 h 2704563"/>
              <a:gd name="connsiteX18" fmla="*/ 59386 w 1902138"/>
              <a:gd name="connsiteY18" fmla="*/ 2029495 h 2704563"/>
              <a:gd name="connsiteX19" fmla="*/ 110901 w 1902138"/>
              <a:gd name="connsiteY19" fmla="*/ 1529366 h 2704563"/>
              <a:gd name="connsiteX20" fmla="*/ 592786 w 1902138"/>
              <a:gd name="connsiteY20" fmla="*/ 1713963 h 2704563"/>
              <a:gd name="connsiteX21" fmla="*/ 754845 w 1902138"/>
              <a:gd name="connsiteY21" fmla="*/ 1906073 h 2704563"/>
              <a:gd name="connsiteX0" fmla="*/ 754845 w 1899991"/>
              <a:gd name="connsiteY0" fmla="*/ 1661375 h 2459865"/>
              <a:gd name="connsiteX1" fmla="*/ 1899991 w 1899991"/>
              <a:gd name="connsiteY1" fmla="*/ 0 h 2459865"/>
              <a:gd name="connsiteX2" fmla="*/ 1848476 w 1899991"/>
              <a:gd name="connsiteY2" fmla="*/ 231820 h 2459865"/>
              <a:gd name="connsiteX3" fmla="*/ 1809839 w 1899991"/>
              <a:gd name="connsiteY3" fmla="*/ 605307 h 2459865"/>
              <a:gd name="connsiteX4" fmla="*/ 1784082 w 1899991"/>
              <a:gd name="connsiteY4" fmla="*/ 721217 h 2459865"/>
              <a:gd name="connsiteX5" fmla="*/ 1693929 w 1899991"/>
              <a:gd name="connsiteY5" fmla="*/ 914400 h 2459865"/>
              <a:gd name="connsiteX6" fmla="*/ 1681051 w 1899991"/>
              <a:gd name="connsiteY6" fmla="*/ 953037 h 2459865"/>
              <a:gd name="connsiteX7" fmla="*/ 1474989 w 1899991"/>
              <a:gd name="connsiteY7" fmla="*/ 1171978 h 2459865"/>
              <a:gd name="connsiteX8" fmla="*/ 1204532 w 1899991"/>
              <a:gd name="connsiteY8" fmla="*/ 1635617 h 2459865"/>
              <a:gd name="connsiteX9" fmla="*/ 1140138 w 1899991"/>
              <a:gd name="connsiteY9" fmla="*/ 1893194 h 2459865"/>
              <a:gd name="connsiteX10" fmla="*/ 1011349 w 1899991"/>
              <a:gd name="connsiteY10" fmla="*/ 2125014 h 2459865"/>
              <a:gd name="connsiteX11" fmla="*/ 921197 w 1899991"/>
              <a:gd name="connsiteY11" fmla="*/ 2215166 h 2459865"/>
              <a:gd name="connsiteX12" fmla="*/ 740893 w 1899991"/>
              <a:gd name="connsiteY12" fmla="*/ 2356834 h 2459865"/>
              <a:gd name="connsiteX13" fmla="*/ 534831 w 1899991"/>
              <a:gd name="connsiteY13" fmla="*/ 2421228 h 2459865"/>
              <a:gd name="connsiteX14" fmla="*/ 251496 w 1899991"/>
              <a:gd name="connsiteY14" fmla="*/ 2459865 h 2459865"/>
              <a:gd name="connsiteX15" fmla="*/ 6797 w 1899991"/>
              <a:gd name="connsiteY15" fmla="*/ 2446986 h 2459865"/>
              <a:gd name="connsiteX16" fmla="*/ 210713 w 1899991"/>
              <a:gd name="connsiteY16" fmla="*/ 2094964 h 2459865"/>
              <a:gd name="connsiteX17" fmla="*/ 59386 w 1899991"/>
              <a:gd name="connsiteY17" fmla="*/ 1784797 h 2459865"/>
              <a:gd name="connsiteX18" fmla="*/ 110901 w 1899991"/>
              <a:gd name="connsiteY18" fmla="*/ 1284668 h 2459865"/>
              <a:gd name="connsiteX19" fmla="*/ 592786 w 1899991"/>
              <a:gd name="connsiteY19" fmla="*/ 1469265 h 2459865"/>
              <a:gd name="connsiteX20" fmla="*/ 754845 w 1899991"/>
              <a:gd name="connsiteY20" fmla="*/ 1661375 h 2459865"/>
              <a:gd name="connsiteX0" fmla="*/ 754845 w 1848476"/>
              <a:gd name="connsiteY0" fmla="*/ 1429555 h 2228045"/>
              <a:gd name="connsiteX1" fmla="*/ 1848476 w 1848476"/>
              <a:gd name="connsiteY1" fmla="*/ 0 h 2228045"/>
              <a:gd name="connsiteX2" fmla="*/ 1809839 w 1848476"/>
              <a:gd name="connsiteY2" fmla="*/ 373487 h 2228045"/>
              <a:gd name="connsiteX3" fmla="*/ 1784082 w 1848476"/>
              <a:gd name="connsiteY3" fmla="*/ 489397 h 2228045"/>
              <a:gd name="connsiteX4" fmla="*/ 1693929 w 1848476"/>
              <a:gd name="connsiteY4" fmla="*/ 682580 h 2228045"/>
              <a:gd name="connsiteX5" fmla="*/ 1681051 w 1848476"/>
              <a:gd name="connsiteY5" fmla="*/ 721217 h 2228045"/>
              <a:gd name="connsiteX6" fmla="*/ 1474989 w 1848476"/>
              <a:gd name="connsiteY6" fmla="*/ 940158 h 2228045"/>
              <a:gd name="connsiteX7" fmla="*/ 1204532 w 1848476"/>
              <a:gd name="connsiteY7" fmla="*/ 1403797 h 2228045"/>
              <a:gd name="connsiteX8" fmla="*/ 1140138 w 1848476"/>
              <a:gd name="connsiteY8" fmla="*/ 1661374 h 2228045"/>
              <a:gd name="connsiteX9" fmla="*/ 1011349 w 1848476"/>
              <a:gd name="connsiteY9" fmla="*/ 1893194 h 2228045"/>
              <a:gd name="connsiteX10" fmla="*/ 921197 w 1848476"/>
              <a:gd name="connsiteY10" fmla="*/ 1983346 h 2228045"/>
              <a:gd name="connsiteX11" fmla="*/ 740893 w 1848476"/>
              <a:gd name="connsiteY11" fmla="*/ 2125014 h 2228045"/>
              <a:gd name="connsiteX12" fmla="*/ 534831 w 1848476"/>
              <a:gd name="connsiteY12" fmla="*/ 2189408 h 2228045"/>
              <a:gd name="connsiteX13" fmla="*/ 251496 w 1848476"/>
              <a:gd name="connsiteY13" fmla="*/ 2228045 h 2228045"/>
              <a:gd name="connsiteX14" fmla="*/ 6797 w 1848476"/>
              <a:gd name="connsiteY14" fmla="*/ 2215166 h 2228045"/>
              <a:gd name="connsiteX15" fmla="*/ 210713 w 1848476"/>
              <a:gd name="connsiteY15" fmla="*/ 1863144 h 2228045"/>
              <a:gd name="connsiteX16" fmla="*/ 59386 w 1848476"/>
              <a:gd name="connsiteY16" fmla="*/ 1552977 h 2228045"/>
              <a:gd name="connsiteX17" fmla="*/ 110901 w 1848476"/>
              <a:gd name="connsiteY17" fmla="*/ 1052848 h 2228045"/>
              <a:gd name="connsiteX18" fmla="*/ 592786 w 1848476"/>
              <a:gd name="connsiteY18" fmla="*/ 1237445 h 2228045"/>
              <a:gd name="connsiteX19" fmla="*/ 754845 w 1848476"/>
              <a:gd name="connsiteY19" fmla="*/ 1429555 h 2228045"/>
              <a:gd name="connsiteX0" fmla="*/ 754845 w 1809839"/>
              <a:gd name="connsiteY0" fmla="*/ 1056068 h 1854558"/>
              <a:gd name="connsiteX1" fmla="*/ 1809839 w 1809839"/>
              <a:gd name="connsiteY1" fmla="*/ 0 h 1854558"/>
              <a:gd name="connsiteX2" fmla="*/ 1784082 w 1809839"/>
              <a:gd name="connsiteY2" fmla="*/ 115910 h 1854558"/>
              <a:gd name="connsiteX3" fmla="*/ 1693929 w 1809839"/>
              <a:gd name="connsiteY3" fmla="*/ 309093 h 1854558"/>
              <a:gd name="connsiteX4" fmla="*/ 1681051 w 1809839"/>
              <a:gd name="connsiteY4" fmla="*/ 347730 h 1854558"/>
              <a:gd name="connsiteX5" fmla="*/ 1474989 w 1809839"/>
              <a:gd name="connsiteY5" fmla="*/ 566671 h 1854558"/>
              <a:gd name="connsiteX6" fmla="*/ 1204532 w 1809839"/>
              <a:gd name="connsiteY6" fmla="*/ 1030310 h 1854558"/>
              <a:gd name="connsiteX7" fmla="*/ 1140138 w 1809839"/>
              <a:gd name="connsiteY7" fmla="*/ 1287887 h 1854558"/>
              <a:gd name="connsiteX8" fmla="*/ 1011349 w 1809839"/>
              <a:gd name="connsiteY8" fmla="*/ 1519707 h 1854558"/>
              <a:gd name="connsiteX9" fmla="*/ 921197 w 1809839"/>
              <a:gd name="connsiteY9" fmla="*/ 1609859 h 1854558"/>
              <a:gd name="connsiteX10" fmla="*/ 740893 w 1809839"/>
              <a:gd name="connsiteY10" fmla="*/ 1751527 h 1854558"/>
              <a:gd name="connsiteX11" fmla="*/ 534831 w 1809839"/>
              <a:gd name="connsiteY11" fmla="*/ 1815921 h 1854558"/>
              <a:gd name="connsiteX12" fmla="*/ 251496 w 1809839"/>
              <a:gd name="connsiteY12" fmla="*/ 1854558 h 1854558"/>
              <a:gd name="connsiteX13" fmla="*/ 6797 w 1809839"/>
              <a:gd name="connsiteY13" fmla="*/ 1841679 h 1854558"/>
              <a:gd name="connsiteX14" fmla="*/ 210713 w 1809839"/>
              <a:gd name="connsiteY14" fmla="*/ 1489657 h 1854558"/>
              <a:gd name="connsiteX15" fmla="*/ 59386 w 1809839"/>
              <a:gd name="connsiteY15" fmla="*/ 1179490 h 1854558"/>
              <a:gd name="connsiteX16" fmla="*/ 110901 w 1809839"/>
              <a:gd name="connsiteY16" fmla="*/ 679361 h 1854558"/>
              <a:gd name="connsiteX17" fmla="*/ 592786 w 1809839"/>
              <a:gd name="connsiteY17" fmla="*/ 863958 h 1854558"/>
              <a:gd name="connsiteX18" fmla="*/ 754845 w 1809839"/>
              <a:gd name="connsiteY18" fmla="*/ 1056068 h 1854558"/>
              <a:gd name="connsiteX0" fmla="*/ 754845 w 1784082"/>
              <a:gd name="connsiteY0" fmla="*/ 940158 h 1738648"/>
              <a:gd name="connsiteX1" fmla="*/ 1784082 w 1784082"/>
              <a:gd name="connsiteY1" fmla="*/ 0 h 1738648"/>
              <a:gd name="connsiteX2" fmla="*/ 1693929 w 1784082"/>
              <a:gd name="connsiteY2" fmla="*/ 193183 h 1738648"/>
              <a:gd name="connsiteX3" fmla="*/ 1681051 w 1784082"/>
              <a:gd name="connsiteY3" fmla="*/ 231820 h 1738648"/>
              <a:gd name="connsiteX4" fmla="*/ 1474989 w 1784082"/>
              <a:gd name="connsiteY4" fmla="*/ 450761 h 1738648"/>
              <a:gd name="connsiteX5" fmla="*/ 1204532 w 1784082"/>
              <a:gd name="connsiteY5" fmla="*/ 914400 h 1738648"/>
              <a:gd name="connsiteX6" fmla="*/ 1140138 w 1784082"/>
              <a:gd name="connsiteY6" fmla="*/ 1171977 h 1738648"/>
              <a:gd name="connsiteX7" fmla="*/ 1011349 w 1784082"/>
              <a:gd name="connsiteY7" fmla="*/ 1403797 h 1738648"/>
              <a:gd name="connsiteX8" fmla="*/ 921197 w 1784082"/>
              <a:gd name="connsiteY8" fmla="*/ 1493949 h 1738648"/>
              <a:gd name="connsiteX9" fmla="*/ 740893 w 1784082"/>
              <a:gd name="connsiteY9" fmla="*/ 1635617 h 1738648"/>
              <a:gd name="connsiteX10" fmla="*/ 534831 w 1784082"/>
              <a:gd name="connsiteY10" fmla="*/ 1700011 h 1738648"/>
              <a:gd name="connsiteX11" fmla="*/ 251496 w 1784082"/>
              <a:gd name="connsiteY11" fmla="*/ 1738648 h 1738648"/>
              <a:gd name="connsiteX12" fmla="*/ 6797 w 1784082"/>
              <a:gd name="connsiteY12" fmla="*/ 1725769 h 1738648"/>
              <a:gd name="connsiteX13" fmla="*/ 210713 w 1784082"/>
              <a:gd name="connsiteY13" fmla="*/ 1373747 h 1738648"/>
              <a:gd name="connsiteX14" fmla="*/ 59386 w 1784082"/>
              <a:gd name="connsiteY14" fmla="*/ 1063580 h 1738648"/>
              <a:gd name="connsiteX15" fmla="*/ 110901 w 1784082"/>
              <a:gd name="connsiteY15" fmla="*/ 563451 h 1738648"/>
              <a:gd name="connsiteX16" fmla="*/ 592786 w 1784082"/>
              <a:gd name="connsiteY16" fmla="*/ 748048 h 1738648"/>
              <a:gd name="connsiteX17" fmla="*/ 754845 w 1784082"/>
              <a:gd name="connsiteY17" fmla="*/ 940158 h 1738648"/>
              <a:gd name="connsiteX0" fmla="*/ 754845 w 1693929"/>
              <a:gd name="connsiteY0" fmla="*/ 746975 h 1545465"/>
              <a:gd name="connsiteX1" fmla="*/ 1693929 w 1693929"/>
              <a:gd name="connsiteY1" fmla="*/ 0 h 1545465"/>
              <a:gd name="connsiteX2" fmla="*/ 1681051 w 1693929"/>
              <a:gd name="connsiteY2" fmla="*/ 38637 h 1545465"/>
              <a:gd name="connsiteX3" fmla="*/ 1474989 w 1693929"/>
              <a:gd name="connsiteY3" fmla="*/ 257578 h 1545465"/>
              <a:gd name="connsiteX4" fmla="*/ 1204532 w 1693929"/>
              <a:gd name="connsiteY4" fmla="*/ 721217 h 1545465"/>
              <a:gd name="connsiteX5" fmla="*/ 1140138 w 1693929"/>
              <a:gd name="connsiteY5" fmla="*/ 978794 h 1545465"/>
              <a:gd name="connsiteX6" fmla="*/ 1011349 w 1693929"/>
              <a:gd name="connsiteY6" fmla="*/ 1210614 h 1545465"/>
              <a:gd name="connsiteX7" fmla="*/ 921197 w 1693929"/>
              <a:gd name="connsiteY7" fmla="*/ 1300766 h 1545465"/>
              <a:gd name="connsiteX8" fmla="*/ 740893 w 1693929"/>
              <a:gd name="connsiteY8" fmla="*/ 1442434 h 1545465"/>
              <a:gd name="connsiteX9" fmla="*/ 534831 w 1693929"/>
              <a:gd name="connsiteY9" fmla="*/ 1506828 h 1545465"/>
              <a:gd name="connsiteX10" fmla="*/ 251496 w 1693929"/>
              <a:gd name="connsiteY10" fmla="*/ 1545465 h 1545465"/>
              <a:gd name="connsiteX11" fmla="*/ 6797 w 1693929"/>
              <a:gd name="connsiteY11" fmla="*/ 1532586 h 1545465"/>
              <a:gd name="connsiteX12" fmla="*/ 210713 w 1693929"/>
              <a:gd name="connsiteY12" fmla="*/ 1180564 h 1545465"/>
              <a:gd name="connsiteX13" fmla="*/ 59386 w 1693929"/>
              <a:gd name="connsiteY13" fmla="*/ 870397 h 1545465"/>
              <a:gd name="connsiteX14" fmla="*/ 110901 w 1693929"/>
              <a:gd name="connsiteY14" fmla="*/ 370268 h 1545465"/>
              <a:gd name="connsiteX15" fmla="*/ 592786 w 1693929"/>
              <a:gd name="connsiteY15" fmla="*/ 554865 h 1545465"/>
              <a:gd name="connsiteX16" fmla="*/ 754845 w 1693929"/>
              <a:gd name="connsiteY16" fmla="*/ 746975 h 1545465"/>
              <a:gd name="connsiteX0" fmla="*/ 754845 w 1813953"/>
              <a:gd name="connsiteY0" fmla="*/ 828541 h 1627031"/>
              <a:gd name="connsiteX1" fmla="*/ 1693929 w 1813953"/>
              <a:gd name="connsiteY1" fmla="*/ 81566 h 1627031"/>
              <a:gd name="connsiteX2" fmla="*/ 1474989 w 1813953"/>
              <a:gd name="connsiteY2" fmla="*/ 339144 h 1627031"/>
              <a:gd name="connsiteX3" fmla="*/ 1204532 w 1813953"/>
              <a:gd name="connsiteY3" fmla="*/ 802783 h 1627031"/>
              <a:gd name="connsiteX4" fmla="*/ 1140138 w 1813953"/>
              <a:gd name="connsiteY4" fmla="*/ 1060360 h 1627031"/>
              <a:gd name="connsiteX5" fmla="*/ 1011349 w 1813953"/>
              <a:gd name="connsiteY5" fmla="*/ 1292180 h 1627031"/>
              <a:gd name="connsiteX6" fmla="*/ 921197 w 1813953"/>
              <a:gd name="connsiteY6" fmla="*/ 1382332 h 1627031"/>
              <a:gd name="connsiteX7" fmla="*/ 740893 w 1813953"/>
              <a:gd name="connsiteY7" fmla="*/ 1524000 h 1627031"/>
              <a:gd name="connsiteX8" fmla="*/ 534831 w 1813953"/>
              <a:gd name="connsiteY8" fmla="*/ 1588394 h 1627031"/>
              <a:gd name="connsiteX9" fmla="*/ 251496 w 1813953"/>
              <a:gd name="connsiteY9" fmla="*/ 1627031 h 1627031"/>
              <a:gd name="connsiteX10" fmla="*/ 6797 w 1813953"/>
              <a:gd name="connsiteY10" fmla="*/ 1614152 h 1627031"/>
              <a:gd name="connsiteX11" fmla="*/ 210713 w 1813953"/>
              <a:gd name="connsiteY11" fmla="*/ 1262130 h 1627031"/>
              <a:gd name="connsiteX12" fmla="*/ 59386 w 1813953"/>
              <a:gd name="connsiteY12" fmla="*/ 951963 h 1627031"/>
              <a:gd name="connsiteX13" fmla="*/ 110901 w 1813953"/>
              <a:gd name="connsiteY13" fmla="*/ 451834 h 1627031"/>
              <a:gd name="connsiteX14" fmla="*/ 592786 w 1813953"/>
              <a:gd name="connsiteY14" fmla="*/ 636431 h 1627031"/>
              <a:gd name="connsiteX15" fmla="*/ 754845 w 1813953"/>
              <a:gd name="connsiteY15" fmla="*/ 828541 h 1627031"/>
              <a:gd name="connsiteX0" fmla="*/ 754845 w 1474989"/>
              <a:gd name="connsiteY0" fmla="*/ 578507 h 1376997"/>
              <a:gd name="connsiteX1" fmla="*/ 1474989 w 1474989"/>
              <a:gd name="connsiteY1" fmla="*/ 89110 h 1376997"/>
              <a:gd name="connsiteX2" fmla="*/ 1204532 w 1474989"/>
              <a:gd name="connsiteY2" fmla="*/ 552749 h 1376997"/>
              <a:gd name="connsiteX3" fmla="*/ 1140138 w 1474989"/>
              <a:gd name="connsiteY3" fmla="*/ 810326 h 1376997"/>
              <a:gd name="connsiteX4" fmla="*/ 1011349 w 1474989"/>
              <a:gd name="connsiteY4" fmla="*/ 1042146 h 1376997"/>
              <a:gd name="connsiteX5" fmla="*/ 921197 w 1474989"/>
              <a:gd name="connsiteY5" fmla="*/ 1132298 h 1376997"/>
              <a:gd name="connsiteX6" fmla="*/ 740893 w 1474989"/>
              <a:gd name="connsiteY6" fmla="*/ 1273966 h 1376997"/>
              <a:gd name="connsiteX7" fmla="*/ 534831 w 1474989"/>
              <a:gd name="connsiteY7" fmla="*/ 1338360 h 1376997"/>
              <a:gd name="connsiteX8" fmla="*/ 251496 w 1474989"/>
              <a:gd name="connsiteY8" fmla="*/ 1376997 h 1376997"/>
              <a:gd name="connsiteX9" fmla="*/ 6797 w 1474989"/>
              <a:gd name="connsiteY9" fmla="*/ 1364118 h 1376997"/>
              <a:gd name="connsiteX10" fmla="*/ 210713 w 1474989"/>
              <a:gd name="connsiteY10" fmla="*/ 1012096 h 1376997"/>
              <a:gd name="connsiteX11" fmla="*/ 59386 w 1474989"/>
              <a:gd name="connsiteY11" fmla="*/ 701929 h 1376997"/>
              <a:gd name="connsiteX12" fmla="*/ 110901 w 1474989"/>
              <a:gd name="connsiteY12" fmla="*/ 201800 h 1376997"/>
              <a:gd name="connsiteX13" fmla="*/ 592786 w 1474989"/>
              <a:gd name="connsiteY13" fmla="*/ 386397 h 1376997"/>
              <a:gd name="connsiteX14" fmla="*/ 754845 w 1474989"/>
              <a:gd name="connsiteY14" fmla="*/ 578507 h 1376997"/>
              <a:gd name="connsiteX0" fmla="*/ 754845 w 1204532"/>
              <a:gd name="connsiteY0" fmla="*/ 578507 h 1376997"/>
              <a:gd name="connsiteX1" fmla="*/ 1204532 w 1204532"/>
              <a:gd name="connsiteY1" fmla="*/ 552749 h 1376997"/>
              <a:gd name="connsiteX2" fmla="*/ 1140138 w 1204532"/>
              <a:gd name="connsiteY2" fmla="*/ 810326 h 1376997"/>
              <a:gd name="connsiteX3" fmla="*/ 1011349 w 1204532"/>
              <a:gd name="connsiteY3" fmla="*/ 1042146 h 1376997"/>
              <a:gd name="connsiteX4" fmla="*/ 921197 w 1204532"/>
              <a:gd name="connsiteY4" fmla="*/ 1132298 h 1376997"/>
              <a:gd name="connsiteX5" fmla="*/ 740893 w 1204532"/>
              <a:gd name="connsiteY5" fmla="*/ 1273966 h 1376997"/>
              <a:gd name="connsiteX6" fmla="*/ 534831 w 1204532"/>
              <a:gd name="connsiteY6" fmla="*/ 1338360 h 1376997"/>
              <a:gd name="connsiteX7" fmla="*/ 251496 w 1204532"/>
              <a:gd name="connsiteY7" fmla="*/ 1376997 h 1376997"/>
              <a:gd name="connsiteX8" fmla="*/ 6797 w 1204532"/>
              <a:gd name="connsiteY8" fmla="*/ 1364118 h 1376997"/>
              <a:gd name="connsiteX9" fmla="*/ 210713 w 1204532"/>
              <a:gd name="connsiteY9" fmla="*/ 1012096 h 1376997"/>
              <a:gd name="connsiteX10" fmla="*/ 59386 w 1204532"/>
              <a:gd name="connsiteY10" fmla="*/ 701929 h 1376997"/>
              <a:gd name="connsiteX11" fmla="*/ 110901 w 1204532"/>
              <a:gd name="connsiteY11" fmla="*/ 201800 h 1376997"/>
              <a:gd name="connsiteX12" fmla="*/ 592786 w 1204532"/>
              <a:gd name="connsiteY12" fmla="*/ 386397 h 1376997"/>
              <a:gd name="connsiteX13" fmla="*/ 754845 w 1204532"/>
              <a:gd name="connsiteY13" fmla="*/ 578507 h 1376997"/>
              <a:gd name="connsiteX0" fmla="*/ 754845 w 1140138"/>
              <a:gd name="connsiteY0" fmla="*/ 578507 h 1376997"/>
              <a:gd name="connsiteX1" fmla="*/ 1140138 w 1140138"/>
              <a:gd name="connsiteY1" fmla="*/ 810326 h 1376997"/>
              <a:gd name="connsiteX2" fmla="*/ 1011349 w 1140138"/>
              <a:gd name="connsiteY2" fmla="*/ 1042146 h 1376997"/>
              <a:gd name="connsiteX3" fmla="*/ 921197 w 1140138"/>
              <a:gd name="connsiteY3" fmla="*/ 1132298 h 1376997"/>
              <a:gd name="connsiteX4" fmla="*/ 740893 w 1140138"/>
              <a:gd name="connsiteY4" fmla="*/ 1273966 h 1376997"/>
              <a:gd name="connsiteX5" fmla="*/ 534831 w 1140138"/>
              <a:gd name="connsiteY5" fmla="*/ 1338360 h 1376997"/>
              <a:gd name="connsiteX6" fmla="*/ 251496 w 1140138"/>
              <a:gd name="connsiteY6" fmla="*/ 1376997 h 1376997"/>
              <a:gd name="connsiteX7" fmla="*/ 6797 w 1140138"/>
              <a:gd name="connsiteY7" fmla="*/ 1364118 h 1376997"/>
              <a:gd name="connsiteX8" fmla="*/ 210713 w 1140138"/>
              <a:gd name="connsiteY8" fmla="*/ 1012096 h 1376997"/>
              <a:gd name="connsiteX9" fmla="*/ 59386 w 1140138"/>
              <a:gd name="connsiteY9" fmla="*/ 701929 h 1376997"/>
              <a:gd name="connsiteX10" fmla="*/ 110901 w 1140138"/>
              <a:gd name="connsiteY10" fmla="*/ 201800 h 1376997"/>
              <a:gd name="connsiteX11" fmla="*/ 592786 w 1140138"/>
              <a:gd name="connsiteY11" fmla="*/ 386397 h 1376997"/>
              <a:gd name="connsiteX12" fmla="*/ 754845 w 1140138"/>
              <a:gd name="connsiteY12" fmla="*/ 578507 h 1376997"/>
              <a:gd name="connsiteX0" fmla="*/ 754845 w 1011349"/>
              <a:gd name="connsiteY0" fmla="*/ 578507 h 1376997"/>
              <a:gd name="connsiteX1" fmla="*/ 1011349 w 1011349"/>
              <a:gd name="connsiteY1" fmla="*/ 1042146 h 1376997"/>
              <a:gd name="connsiteX2" fmla="*/ 921197 w 1011349"/>
              <a:gd name="connsiteY2" fmla="*/ 1132298 h 1376997"/>
              <a:gd name="connsiteX3" fmla="*/ 740893 w 1011349"/>
              <a:gd name="connsiteY3" fmla="*/ 1273966 h 1376997"/>
              <a:gd name="connsiteX4" fmla="*/ 534831 w 1011349"/>
              <a:gd name="connsiteY4" fmla="*/ 1338360 h 1376997"/>
              <a:gd name="connsiteX5" fmla="*/ 251496 w 1011349"/>
              <a:gd name="connsiteY5" fmla="*/ 1376997 h 1376997"/>
              <a:gd name="connsiteX6" fmla="*/ 6797 w 1011349"/>
              <a:gd name="connsiteY6" fmla="*/ 1364118 h 1376997"/>
              <a:gd name="connsiteX7" fmla="*/ 210713 w 1011349"/>
              <a:gd name="connsiteY7" fmla="*/ 1012096 h 1376997"/>
              <a:gd name="connsiteX8" fmla="*/ 59386 w 1011349"/>
              <a:gd name="connsiteY8" fmla="*/ 701929 h 1376997"/>
              <a:gd name="connsiteX9" fmla="*/ 110901 w 1011349"/>
              <a:gd name="connsiteY9" fmla="*/ 201800 h 1376997"/>
              <a:gd name="connsiteX10" fmla="*/ 592786 w 1011349"/>
              <a:gd name="connsiteY10" fmla="*/ 386397 h 1376997"/>
              <a:gd name="connsiteX11" fmla="*/ 754845 w 1011349"/>
              <a:gd name="connsiteY11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29720 h 1328210"/>
              <a:gd name="connsiteX1" fmla="*/ 921197 w 923522"/>
              <a:gd name="connsiteY1" fmla="*/ 1083511 h 1328210"/>
              <a:gd name="connsiteX2" fmla="*/ 740893 w 923522"/>
              <a:gd name="connsiteY2" fmla="*/ 1225179 h 1328210"/>
              <a:gd name="connsiteX3" fmla="*/ 534831 w 923522"/>
              <a:gd name="connsiteY3" fmla="*/ 1289573 h 1328210"/>
              <a:gd name="connsiteX4" fmla="*/ 251496 w 923522"/>
              <a:gd name="connsiteY4" fmla="*/ 1328210 h 1328210"/>
              <a:gd name="connsiteX5" fmla="*/ 6797 w 923522"/>
              <a:gd name="connsiteY5" fmla="*/ 1315331 h 1328210"/>
              <a:gd name="connsiteX6" fmla="*/ 210713 w 923522"/>
              <a:gd name="connsiteY6" fmla="*/ 963309 h 1328210"/>
              <a:gd name="connsiteX7" fmla="*/ 59386 w 923522"/>
              <a:gd name="connsiteY7" fmla="*/ 653142 h 1328210"/>
              <a:gd name="connsiteX8" fmla="*/ 110901 w 923522"/>
              <a:gd name="connsiteY8" fmla="*/ 153013 h 1328210"/>
              <a:gd name="connsiteX9" fmla="*/ 592786 w 923522"/>
              <a:gd name="connsiteY9" fmla="*/ 337610 h 1328210"/>
              <a:gd name="connsiteX10" fmla="*/ 754845 w 923522"/>
              <a:gd name="connsiteY10" fmla="*/ 529720 h 1328210"/>
              <a:gd name="connsiteX0" fmla="*/ 754845 w 923522"/>
              <a:gd name="connsiteY0" fmla="*/ 376707 h 1175197"/>
              <a:gd name="connsiteX1" fmla="*/ 921197 w 923522"/>
              <a:gd name="connsiteY1" fmla="*/ 930498 h 1175197"/>
              <a:gd name="connsiteX2" fmla="*/ 740893 w 923522"/>
              <a:gd name="connsiteY2" fmla="*/ 1072166 h 1175197"/>
              <a:gd name="connsiteX3" fmla="*/ 534831 w 923522"/>
              <a:gd name="connsiteY3" fmla="*/ 1136560 h 1175197"/>
              <a:gd name="connsiteX4" fmla="*/ 251496 w 923522"/>
              <a:gd name="connsiteY4" fmla="*/ 1175197 h 1175197"/>
              <a:gd name="connsiteX5" fmla="*/ 6797 w 923522"/>
              <a:gd name="connsiteY5" fmla="*/ 1162318 h 1175197"/>
              <a:gd name="connsiteX6" fmla="*/ 210713 w 923522"/>
              <a:gd name="connsiteY6" fmla="*/ 810296 h 1175197"/>
              <a:gd name="connsiteX7" fmla="*/ 59386 w 923522"/>
              <a:gd name="connsiteY7" fmla="*/ 500129 h 1175197"/>
              <a:gd name="connsiteX8" fmla="*/ 110901 w 923522"/>
              <a:gd name="connsiteY8" fmla="*/ 0 h 1175197"/>
              <a:gd name="connsiteX9" fmla="*/ 592786 w 923522"/>
              <a:gd name="connsiteY9" fmla="*/ 184597 h 1175197"/>
              <a:gd name="connsiteX10" fmla="*/ 754845 w 923522"/>
              <a:gd name="connsiteY10" fmla="*/ 376707 h 117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3522" h="1175197">
                <a:moveTo>
                  <a:pt x="754845" y="376707"/>
                </a:moveTo>
                <a:cubicBezTo>
                  <a:pt x="807434" y="683475"/>
                  <a:pt x="923522" y="814588"/>
                  <a:pt x="921197" y="930498"/>
                </a:cubicBezTo>
                <a:cubicBezTo>
                  <a:pt x="876121" y="969135"/>
                  <a:pt x="788115" y="1044262"/>
                  <a:pt x="740893" y="1072166"/>
                </a:cubicBezTo>
                <a:cubicBezTo>
                  <a:pt x="676499" y="1106510"/>
                  <a:pt x="616397" y="1119388"/>
                  <a:pt x="534831" y="1136560"/>
                </a:cubicBezTo>
                <a:cubicBezTo>
                  <a:pt x="470437" y="1149439"/>
                  <a:pt x="339502" y="1170904"/>
                  <a:pt x="251496" y="1175197"/>
                </a:cubicBezTo>
                <a:cubicBezTo>
                  <a:pt x="169930" y="1170904"/>
                  <a:pt x="87894" y="1172050"/>
                  <a:pt x="6797" y="1162318"/>
                </a:cubicBezTo>
                <a:cubicBezTo>
                  <a:pt x="0" y="1101501"/>
                  <a:pt x="201948" y="920661"/>
                  <a:pt x="210713" y="810296"/>
                </a:cubicBezTo>
                <a:cubicBezTo>
                  <a:pt x="240764" y="728730"/>
                  <a:pt x="44361" y="577402"/>
                  <a:pt x="59386" y="500129"/>
                </a:cubicBezTo>
                <a:cubicBezTo>
                  <a:pt x="80851" y="377780"/>
                  <a:pt x="110901" y="128789"/>
                  <a:pt x="110901" y="0"/>
                </a:cubicBezTo>
                <a:cubicBezTo>
                  <a:pt x="392363" y="133542"/>
                  <a:pt x="314439" y="8555"/>
                  <a:pt x="592786" y="184597"/>
                </a:cubicBezTo>
                <a:cubicBezTo>
                  <a:pt x="597079" y="440565"/>
                  <a:pt x="676498" y="346836"/>
                  <a:pt x="754845" y="37670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86200" y="914400"/>
            <a:ext cx="873617" cy="2289578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1037107 w 1902138"/>
              <a:gd name="connsiteY6" fmla="*/ 425003 h 4288665"/>
              <a:gd name="connsiteX7" fmla="*/ 1037107 w 1902138"/>
              <a:gd name="connsiteY7" fmla="*/ 425003 h 4288665"/>
              <a:gd name="connsiteX8" fmla="*/ 1281806 w 1902138"/>
              <a:gd name="connsiteY8" fmla="*/ 682580 h 4288665"/>
              <a:gd name="connsiteX9" fmla="*/ 1552262 w 1902138"/>
              <a:gd name="connsiteY9" fmla="*/ 927279 h 4288665"/>
              <a:gd name="connsiteX10" fmla="*/ 1745445 w 1902138"/>
              <a:gd name="connsiteY10" fmla="*/ 1262130 h 4288665"/>
              <a:gd name="connsiteX11" fmla="*/ 1809839 w 1902138"/>
              <a:gd name="connsiteY11" fmla="*/ 1403797 h 4288665"/>
              <a:gd name="connsiteX12" fmla="*/ 1887113 w 1902138"/>
              <a:gd name="connsiteY12" fmla="*/ 1584102 h 4288665"/>
              <a:gd name="connsiteX13" fmla="*/ 1899991 w 1902138"/>
              <a:gd name="connsiteY13" fmla="*/ 1828800 h 4288665"/>
              <a:gd name="connsiteX14" fmla="*/ 1848476 w 1902138"/>
              <a:gd name="connsiteY14" fmla="*/ 2060620 h 4288665"/>
              <a:gd name="connsiteX15" fmla="*/ 1809839 w 1902138"/>
              <a:gd name="connsiteY15" fmla="*/ 2434107 h 4288665"/>
              <a:gd name="connsiteX16" fmla="*/ 1784082 w 1902138"/>
              <a:gd name="connsiteY16" fmla="*/ 2550017 h 4288665"/>
              <a:gd name="connsiteX17" fmla="*/ 1693929 w 1902138"/>
              <a:gd name="connsiteY17" fmla="*/ 2743200 h 4288665"/>
              <a:gd name="connsiteX18" fmla="*/ 1681051 w 1902138"/>
              <a:gd name="connsiteY18" fmla="*/ 2781837 h 4288665"/>
              <a:gd name="connsiteX19" fmla="*/ 1474989 w 1902138"/>
              <a:gd name="connsiteY19" fmla="*/ 3000778 h 4288665"/>
              <a:gd name="connsiteX20" fmla="*/ 1204532 w 1902138"/>
              <a:gd name="connsiteY20" fmla="*/ 3464417 h 4288665"/>
              <a:gd name="connsiteX21" fmla="*/ 1140138 w 1902138"/>
              <a:gd name="connsiteY21" fmla="*/ 3721994 h 4288665"/>
              <a:gd name="connsiteX22" fmla="*/ 1011349 w 1902138"/>
              <a:gd name="connsiteY22" fmla="*/ 3953814 h 4288665"/>
              <a:gd name="connsiteX23" fmla="*/ 921197 w 1902138"/>
              <a:gd name="connsiteY23" fmla="*/ 4043966 h 4288665"/>
              <a:gd name="connsiteX24" fmla="*/ 740893 w 1902138"/>
              <a:gd name="connsiteY24" fmla="*/ 4185634 h 4288665"/>
              <a:gd name="connsiteX25" fmla="*/ 534831 w 1902138"/>
              <a:gd name="connsiteY25" fmla="*/ 4250028 h 4288665"/>
              <a:gd name="connsiteX26" fmla="*/ 251496 w 1902138"/>
              <a:gd name="connsiteY26" fmla="*/ 4288665 h 4288665"/>
              <a:gd name="connsiteX27" fmla="*/ 6797 w 1902138"/>
              <a:gd name="connsiteY27" fmla="*/ 4275786 h 4288665"/>
              <a:gd name="connsiteX28" fmla="*/ 210713 w 1902138"/>
              <a:gd name="connsiteY28" fmla="*/ 3923764 h 4288665"/>
              <a:gd name="connsiteX29" fmla="*/ 59386 w 1902138"/>
              <a:gd name="connsiteY29" fmla="*/ 3613597 h 4288665"/>
              <a:gd name="connsiteX30" fmla="*/ 110901 w 1902138"/>
              <a:gd name="connsiteY30" fmla="*/ 3113468 h 4288665"/>
              <a:gd name="connsiteX31" fmla="*/ 287986 w 1902138"/>
              <a:gd name="connsiteY31" fmla="*/ 2688465 h 4288665"/>
              <a:gd name="connsiteX32" fmla="*/ 197834 w 1902138"/>
              <a:gd name="connsiteY32" fmla="*/ 2266682 h 4288665"/>
              <a:gd name="connsiteX33" fmla="*/ 425360 w 1902138"/>
              <a:gd name="connsiteY33" fmla="*/ 1996225 h 4288665"/>
              <a:gd name="connsiteX34" fmla="*/ 754845 w 1902138"/>
              <a:gd name="connsiteY34" fmla="*/ 1661375 h 4288665"/>
              <a:gd name="connsiteX35" fmla="*/ 425360 w 1902138"/>
              <a:gd name="connsiteY35" fmla="*/ 1339403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1037107 w 1902138"/>
              <a:gd name="connsiteY6" fmla="*/ 425003 h 4288665"/>
              <a:gd name="connsiteX7" fmla="*/ 579907 w 1902138"/>
              <a:gd name="connsiteY7" fmla="*/ 653603 h 4288665"/>
              <a:gd name="connsiteX8" fmla="*/ 1281806 w 1902138"/>
              <a:gd name="connsiteY8" fmla="*/ 682580 h 4288665"/>
              <a:gd name="connsiteX9" fmla="*/ 1552262 w 1902138"/>
              <a:gd name="connsiteY9" fmla="*/ 927279 h 4288665"/>
              <a:gd name="connsiteX10" fmla="*/ 1745445 w 1902138"/>
              <a:gd name="connsiteY10" fmla="*/ 1262130 h 4288665"/>
              <a:gd name="connsiteX11" fmla="*/ 1809839 w 1902138"/>
              <a:gd name="connsiteY11" fmla="*/ 1403797 h 4288665"/>
              <a:gd name="connsiteX12" fmla="*/ 1887113 w 1902138"/>
              <a:gd name="connsiteY12" fmla="*/ 1584102 h 4288665"/>
              <a:gd name="connsiteX13" fmla="*/ 1899991 w 1902138"/>
              <a:gd name="connsiteY13" fmla="*/ 1828800 h 4288665"/>
              <a:gd name="connsiteX14" fmla="*/ 1848476 w 1902138"/>
              <a:gd name="connsiteY14" fmla="*/ 2060620 h 4288665"/>
              <a:gd name="connsiteX15" fmla="*/ 1809839 w 1902138"/>
              <a:gd name="connsiteY15" fmla="*/ 2434107 h 4288665"/>
              <a:gd name="connsiteX16" fmla="*/ 1784082 w 1902138"/>
              <a:gd name="connsiteY16" fmla="*/ 2550017 h 4288665"/>
              <a:gd name="connsiteX17" fmla="*/ 1693929 w 1902138"/>
              <a:gd name="connsiteY17" fmla="*/ 2743200 h 4288665"/>
              <a:gd name="connsiteX18" fmla="*/ 1681051 w 1902138"/>
              <a:gd name="connsiteY18" fmla="*/ 2781837 h 4288665"/>
              <a:gd name="connsiteX19" fmla="*/ 1474989 w 1902138"/>
              <a:gd name="connsiteY19" fmla="*/ 3000778 h 4288665"/>
              <a:gd name="connsiteX20" fmla="*/ 1204532 w 1902138"/>
              <a:gd name="connsiteY20" fmla="*/ 3464417 h 4288665"/>
              <a:gd name="connsiteX21" fmla="*/ 1140138 w 1902138"/>
              <a:gd name="connsiteY21" fmla="*/ 3721994 h 4288665"/>
              <a:gd name="connsiteX22" fmla="*/ 1011349 w 1902138"/>
              <a:gd name="connsiteY22" fmla="*/ 3953814 h 4288665"/>
              <a:gd name="connsiteX23" fmla="*/ 921197 w 1902138"/>
              <a:gd name="connsiteY23" fmla="*/ 4043966 h 4288665"/>
              <a:gd name="connsiteX24" fmla="*/ 740893 w 1902138"/>
              <a:gd name="connsiteY24" fmla="*/ 4185634 h 4288665"/>
              <a:gd name="connsiteX25" fmla="*/ 534831 w 1902138"/>
              <a:gd name="connsiteY25" fmla="*/ 4250028 h 4288665"/>
              <a:gd name="connsiteX26" fmla="*/ 251496 w 1902138"/>
              <a:gd name="connsiteY26" fmla="*/ 4288665 h 4288665"/>
              <a:gd name="connsiteX27" fmla="*/ 6797 w 1902138"/>
              <a:gd name="connsiteY27" fmla="*/ 4275786 h 4288665"/>
              <a:gd name="connsiteX28" fmla="*/ 210713 w 1902138"/>
              <a:gd name="connsiteY28" fmla="*/ 3923764 h 4288665"/>
              <a:gd name="connsiteX29" fmla="*/ 59386 w 1902138"/>
              <a:gd name="connsiteY29" fmla="*/ 3613597 h 4288665"/>
              <a:gd name="connsiteX30" fmla="*/ 110901 w 1902138"/>
              <a:gd name="connsiteY30" fmla="*/ 3113468 h 4288665"/>
              <a:gd name="connsiteX31" fmla="*/ 287986 w 1902138"/>
              <a:gd name="connsiteY31" fmla="*/ 2688465 h 4288665"/>
              <a:gd name="connsiteX32" fmla="*/ 197834 w 1902138"/>
              <a:gd name="connsiteY32" fmla="*/ 2266682 h 4288665"/>
              <a:gd name="connsiteX33" fmla="*/ 425360 w 1902138"/>
              <a:gd name="connsiteY33" fmla="*/ 1996225 h 4288665"/>
              <a:gd name="connsiteX34" fmla="*/ 754845 w 1902138"/>
              <a:gd name="connsiteY34" fmla="*/ 1661375 h 4288665"/>
              <a:gd name="connsiteX35" fmla="*/ 425360 w 1902138"/>
              <a:gd name="connsiteY35" fmla="*/ 1339403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1552262 w 1902138"/>
              <a:gd name="connsiteY8" fmla="*/ 927279 h 4288665"/>
              <a:gd name="connsiteX9" fmla="*/ 640724 w 1902138"/>
              <a:gd name="connsiteY9" fmla="*/ 1164465 h 4288665"/>
              <a:gd name="connsiteX10" fmla="*/ 1745445 w 1902138"/>
              <a:gd name="connsiteY10" fmla="*/ 1262130 h 4288665"/>
              <a:gd name="connsiteX11" fmla="*/ 1809839 w 1902138"/>
              <a:gd name="connsiteY11" fmla="*/ 1403797 h 4288665"/>
              <a:gd name="connsiteX12" fmla="*/ 1887113 w 1902138"/>
              <a:gd name="connsiteY12" fmla="*/ 1584102 h 4288665"/>
              <a:gd name="connsiteX13" fmla="*/ 1899991 w 1902138"/>
              <a:gd name="connsiteY13" fmla="*/ 1828800 h 4288665"/>
              <a:gd name="connsiteX14" fmla="*/ 1848476 w 1902138"/>
              <a:gd name="connsiteY14" fmla="*/ 2060620 h 4288665"/>
              <a:gd name="connsiteX15" fmla="*/ 1809839 w 1902138"/>
              <a:gd name="connsiteY15" fmla="*/ 2434107 h 4288665"/>
              <a:gd name="connsiteX16" fmla="*/ 1784082 w 1902138"/>
              <a:gd name="connsiteY16" fmla="*/ 2550017 h 4288665"/>
              <a:gd name="connsiteX17" fmla="*/ 1693929 w 1902138"/>
              <a:gd name="connsiteY17" fmla="*/ 2743200 h 4288665"/>
              <a:gd name="connsiteX18" fmla="*/ 1681051 w 1902138"/>
              <a:gd name="connsiteY18" fmla="*/ 2781837 h 4288665"/>
              <a:gd name="connsiteX19" fmla="*/ 1474989 w 1902138"/>
              <a:gd name="connsiteY19" fmla="*/ 3000778 h 4288665"/>
              <a:gd name="connsiteX20" fmla="*/ 1204532 w 1902138"/>
              <a:gd name="connsiteY20" fmla="*/ 3464417 h 4288665"/>
              <a:gd name="connsiteX21" fmla="*/ 1140138 w 1902138"/>
              <a:gd name="connsiteY21" fmla="*/ 3721994 h 4288665"/>
              <a:gd name="connsiteX22" fmla="*/ 1011349 w 1902138"/>
              <a:gd name="connsiteY22" fmla="*/ 3953814 h 4288665"/>
              <a:gd name="connsiteX23" fmla="*/ 921197 w 1902138"/>
              <a:gd name="connsiteY23" fmla="*/ 4043966 h 4288665"/>
              <a:gd name="connsiteX24" fmla="*/ 740893 w 1902138"/>
              <a:gd name="connsiteY24" fmla="*/ 4185634 h 4288665"/>
              <a:gd name="connsiteX25" fmla="*/ 534831 w 1902138"/>
              <a:gd name="connsiteY25" fmla="*/ 4250028 h 4288665"/>
              <a:gd name="connsiteX26" fmla="*/ 251496 w 1902138"/>
              <a:gd name="connsiteY26" fmla="*/ 4288665 h 4288665"/>
              <a:gd name="connsiteX27" fmla="*/ 6797 w 1902138"/>
              <a:gd name="connsiteY27" fmla="*/ 4275786 h 4288665"/>
              <a:gd name="connsiteX28" fmla="*/ 210713 w 1902138"/>
              <a:gd name="connsiteY28" fmla="*/ 3923764 h 4288665"/>
              <a:gd name="connsiteX29" fmla="*/ 59386 w 1902138"/>
              <a:gd name="connsiteY29" fmla="*/ 3613597 h 4288665"/>
              <a:gd name="connsiteX30" fmla="*/ 110901 w 1902138"/>
              <a:gd name="connsiteY30" fmla="*/ 3113468 h 4288665"/>
              <a:gd name="connsiteX31" fmla="*/ 287986 w 1902138"/>
              <a:gd name="connsiteY31" fmla="*/ 2688465 h 4288665"/>
              <a:gd name="connsiteX32" fmla="*/ 197834 w 1902138"/>
              <a:gd name="connsiteY32" fmla="*/ 2266682 h 4288665"/>
              <a:gd name="connsiteX33" fmla="*/ 425360 w 1902138"/>
              <a:gd name="connsiteY33" fmla="*/ 1996225 h 4288665"/>
              <a:gd name="connsiteX34" fmla="*/ 754845 w 1902138"/>
              <a:gd name="connsiteY34" fmla="*/ 1661375 h 4288665"/>
              <a:gd name="connsiteX35" fmla="*/ 425360 w 1902138"/>
              <a:gd name="connsiteY35" fmla="*/ 1339403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640724 w 1902138"/>
              <a:gd name="connsiteY8" fmla="*/ 1164465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640724 w 1902138"/>
              <a:gd name="connsiteY8" fmla="*/ 1164465 h 4288665"/>
              <a:gd name="connsiteX9" fmla="*/ 754845 w 1902138"/>
              <a:gd name="connsiteY9" fmla="*/ 14145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640724 w 1902138"/>
              <a:gd name="connsiteY8" fmla="*/ 1164465 h 4288665"/>
              <a:gd name="connsiteX9" fmla="*/ 754845 w 1902138"/>
              <a:gd name="connsiteY9" fmla="*/ 1414530 h 4288665"/>
              <a:gd name="connsiteX10" fmla="*/ 895439 w 1902138"/>
              <a:gd name="connsiteY10" fmla="*/ 16323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7"/>
              <a:gd name="connsiteY0" fmla="*/ 878983 h 4288665"/>
              <a:gd name="connsiteX1" fmla="*/ 195687 w 1902137"/>
              <a:gd name="connsiteY1" fmla="*/ 610673 h 4288665"/>
              <a:gd name="connsiteX2" fmla="*/ 174222 w 1902137"/>
              <a:gd name="connsiteY2" fmla="*/ 0 h 4288665"/>
              <a:gd name="connsiteX3" fmla="*/ 663620 w 1902137"/>
              <a:gd name="connsiteY3" fmla="*/ 12879 h 4288665"/>
              <a:gd name="connsiteX4" fmla="*/ 779529 w 1902137"/>
              <a:gd name="connsiteY4" fmla="*/ 64394 h 4288665"/>
              <a:gd name="connsiteX5" fmla="*/ 579549 w 1902137"/>
              <a:gd name="connsiteY5" fmla="*/ 377780 h 4288665"/>
              <a:gd name="connsiteX6" fmla="*/ 579907 w 1902137"/>
              <a:gd name="connsiteY6" fmla="*/ 653603 h 4288665"/>
              <a:gd name="connsiteX7" fmla="*/ 672206 w 1902137"/>
              <a:gd name="connsiteY7" fmla="*/ 911180 h 4288665"/>
              <a:gd name="connsiteX8" fmla="*/ 640724 w 1902137"/>
              <a:gd name="connsiteY8" fmla="*/ 1164465 h 4288665"/>
              <a:gd name="connsiteX9" fmla="*/ 754845 w 1902137"/>
              <a:gd name="connsiteY9" fmla="*/ 1414530 h 4288665"/>
              <a:gd name="connsiteX10" fmla="*/ 895439 w 1902137"/>
              <a:gd name="connsiteY10" fmla="*/ 1632397 h 4288665"/>
              <a:gd name="connsiteX11" fmla="*/ 820313 w 1902137"/>
              <a:gd name="connsiteY11" fmla="*/ 1812702 h 4288665"/>
              <a:gd name="connsiteX12" fmla="*/ 1899991 w 1902137"/>
              <a:gd name="connsiteY12" fmla="*/ 1828800 h 4288665"/>
              <a:gd name="connsiteX13" fmla="*/ 1848476 w 1902137"/>
              <a:gd name="connsiteY13" fmla="*/ 2060620 h 4288665"/>
              <a:gd name="connsiteX14" fmla="*/ 1809839 w 1902137"/>
              <a:gd name="connsiteY14" fmla="*/ 2434107 h 4288665"/>
              <a:gd name="connsiteX15" fmla="*/ 1784082 w 1902137"/>
              <a:gd name="connsiteY15" fmla="*/ 2550017 h 4288665"/>
              <a:gd name="connsiteX16" fmla="*/ 1693929 w 1902137"/>
              <a:gd name="connsiteY16" fmla="*/ 2743200 h 4288665"/>
              <a:gd name="connsiteX17" fmla="*/ 1681051 w 1902137"/>
              <a:gd name="connsiteY17" fmla="*/ 2781837 h 4288665"/>
              <a:gd name="connsiteX18" fmla="*/ 1474989 w 1902137"/>
              <a:gd name="connsiteY18" fmla="*/ 3000778 h 4288665"/>
              <a:gd name="connsiteX19" fmla="*/ 1204532 w 1902137"/>
              <a:gd name="connsiteY19" fmla="*/ 3464417 h 4288665"/>
              <a:gd name="connsiteX20" fmla="*/ 1140138 w 1902137"/>
              <a:gd name="connsiteY20" fmla="*/ 3721994 h 4288665"/>
              <a:gd name="connsiteX21" fmla="*/ 1011349 w 1902137"/>
              <a:gd name="connsiteY21" fmla="*/ 3953814 h 4288665"/>
              <a:gd name="connsiteX22" fmla="*/ 921197 w 1902137"/>
              <a:gd name="connsiteY22" fmla="*/ 4043966 h 4288665"/>
              <a:gd name="connsiteX23" fmla="*/ 740893 w 1902137"/>
              <a:gd name="connsiteY23" fmla="*/ 4185634 h 4288665"/>
              <a:gd name="connsiteX24" fmla="*/ 534831 w 1902137"/>
              <a:gd name="connsiteY24" fmla="*/ 4250028 h 4288665"/>
              <a:gd name="connsiteX25" fmla="*/ 251496 w 1902137"/>
              <a:gd name="connsiteY25" fmla="*/ 4288665 h 4288665"/>
              <a:gd name="connsiteX26" fmla="*/ 6797 w 1902137"/>
              <a:gd name="connsiteY26" fmla="*/ 4275786 h 4288665"/>
              <a:gd name="connsiteX27" fmla="*/ 210713 w 1902137"/>
              <a:gd name="connsiteY27" fmla="*/ 3923764 h 4288665"/>
              <a:gd name="connsiteX28" fmla="*/ 59386 w 1902137"/>
              <a:gd name="connsiteY28" fmla="*/ 3613597 h 4288665"/>
              <a:gd name="connsiteX29" fmla="*/ 110901 w 1902137"/>
              <a:gd name="connsiteY29" fmla="*/ 3113468 h 4288665"/>
              <a:gd name="connsiteX30" fmla="*/ 287986 w 1902137"/>
              <a:gd name="connsiteY30" fmla="*/ 2688465 h 4288665"/>
              <a:gd name="connsiteX31" fmla="*/ 197834 w 1902137"/>
              <a:gd name="connsiteY31" fmla="*/ 2266682 h 4288665"/>
              <a:gd name="connsiteX32" fmla="*/ 425360 w 1902137"/>
              <a:gd name="connsiteY32" fmla="*/ 1996225 h 4288665"/>
              <a:gd name="connsiteX33" fmla="*/ 754845 w 1902137"/>
              <a:gd name="connsiteY33" fmla="*/ 1661375 h 4288665"/>
              <a:gd name="connsiteX34" fmla="*/ 425360 w 1902137"/>
              <a:gd name="connsiteY34" fmla="*/ 1339403 h 4288665"/>
              <a:gd name="connsiteX35" fmla="*/ 470437 w 1902137"/>
              <a:gd name="connsiteY35" fmla="*/ 878983 h 4288665"/>
              <a:gd name="connsiteX0" fmla="*/ 470437 w 1863501"/>
              <a:gd name="connsiteY0" fmla="*/ 878983 h 4288665"/>
              <a:gd name="connsiteX1" fmla="*/ 195687 w 1863501"/>
              <a:gd name="connsiteY1" fmla="*/ 610673 h 4288665"/>
              <a:gd name="connsiteX2" fmla="*/ 174222 w 1863501"/>
              <a:gd name="connsiteY2" fmla="*/ 0 h 4288665"/>
              <a:gd name="connsiteX3" fmla="*/ 663620 w 1863501"/>
              <a:gd name="connsiteY3" fmla="*/ 12879 h 4288665"/>
              <a:gd name="connsiteX4" fmla="*/ 779529 w 1863501"/>
              <a:gd name="connsiteY4" fmla="*/ 64394 h 4288665"/>
              <a:gd name="connsiteX5" fmla="*/ 579549 w 1863501"/>
              <a:gd name="connsiteY5" fmla="*/ 377780 h 4288665"/>
              <a:gd name="connsiteX6" fmla="*/ 579907 w 1863501"/>
              <a:gd name="connsiteY6" fmla="*/ 653603 h 4288665"/>
              <a:gd name="connsiteX7" fmla="*/ 672206 w 1863501"/>
              <a:gd name="connsiteY7" fmla="*/ 911180 h 4288665"/>
              <a:gd name="connsiteX8" fmla="*/ 640724 w 1863501"/>
              <a:gd name="connsiteY8" fmla="*/ 1164465 h 4288665"/>
              <a:gd name="connsiteX9" fmla="*/ 754845 w 1863501"/>
              <a:gd name="connsiteY9" fmla="*/ 1414530 h 4288665"/>
              <a:gd name="connsiteX10" fmla="*/ 895439 w 1863501"/>
              <a:gd name="connsiteY10" fmla="*/ 1632397 h 4288665"/>
              <a:gd name="connsiteX11" fmla="*/ 820313 w 1863501"/>
              <a:gd name="connsiteY11" fmla="*/ 1812702 h 4288665"/>
              <a:gd name="connsiteX12" fmla="*/ 604591 w 1863501"/>
              <a:gd name="connsiteY12" fmla="*/ 2133600 h 4288665"/>
              <a:gd name="connsiteX13" fmla="*/ 1848476 w 1863501"/>
              <a:gd name="connsiteY13" fmla="*/ 2060620 h 4288665"/>
              <a:gd name="connsiteX14" fmla="*/ 1809839 w 1863501"/>
              <a:gd name="connsiteY14" fmla="*/ 2434107 h 4288665"/>
              <a:gd name="connsiteX15" fmla="*/ 1784082 w 1863501"/>
              <a:gd name="connsiteY15" fmla="*/ 2550017 h 4288665"/>
              <a:gd name="connsiteX16" fmla="*/ 1693929 w 1863501"/>
              <a:gd name="connsiteY16" fmla="*/ 2743200 h 4288665"/>
              <a:gd name="connsiteX17" fmla="*/ 1681051 w 1863501"/>
              <a:gd name="connsiteY17" fmla="*/ 2781837 h 4288665"/>
              <a:gd name="connsiteX18" fmla="*/ 1474989 w 1863501"/>
              <a:gd name="connsiteY18" fmla="*/ 3000778 h 4288665"/>
              <a:gd name="connsiteX19" fmla="*/ 1204532 w 1863501"/>
              <a:gd name="connsiteY19" fmla="*/ 3464417 h 4288665"/>
              <a:gd name="connsiteX20" fmla="*/ 1140138 w 1863501"/>
              <a:gd name="connsiteY20" fmla="*/ 3721994 h 4288665"/>
              <a:gd name="connsiteX21" fmla="*/ 1011349 w 1863501"/>
              <a:gd name="connsiteY21" fmla="*/ 3953814 h 4288665"/>
              <a:gd name="connsiteX22" fmla="*/ 921197 w 1863501"/>
              <a:gd name="connsiteY22" fmla="*/ 4043966 h 4288665"/>
              <a:gd name="connsiteX23" fmla="*/ 740893 w 1863501"/>
              <a:gd name="connsiteY23" fmla="*/ 4185634 h 4288665"/>
              <a:gd name="connsiteX24" fmla="*/ 534831 w 1863501"/>
              <a:gd name="connsiteY24" fmla="*/ 4250028 h 4288665"/>
              <a:gd name="connsiteX25" fmla="*/ 251496 w 1863501"/>
              <a:gd name="connsiteY25" fmla="*/ 4288665 h 4288665"/>
              <a:gd name="connsiteX26" fmla="*/ 6797 w 1863501"/>
              <a:gd name="connsiteY26" fmla="*/ 4275786 h 4288665"/>
              <a:gd name="connsiteX27" fmla="*/ 210713 w 1863501"/>
              <a:gd name="connsiteY27" fmla="*/ 3923764 h 4288665"/>
              <a:gd name="connsiteX28" fmla="*/ 59386 w 1863501"/>
              <a:gd name="connsiteY28" fmla="*/ 3613597 h 4288665"/>
              <a:gd name="connsiteX29" fmla="*/ 110901 w 1863501"/>
              <a:gd name="connsiteY29" fmla="*/ 3113468 h 4288665"/>
              <a:gd name="connsiteX30" fmla="*/ 287986 w 1863501"/>
              <a:gd name="connsiteY30" fmla="*/ 2688465 h 4288665"/>
              <a:gd name="connsiteX31" fmla="*/ 197834 w 1863501"/>
              <a:gd name="connsiteY31" fmla="*/ 2266682 h 4288665"/>
              <a:gd name="connsiteX32" fmla="*/ 425360 w 1863501"/>
              <a:gd name="connsiteY32" fmla="*/ 1996225 h 4288665"/>
              <a:gd name="connsiteX33" fmla="*/ 754845 w 1863501"/>
              <a:gd name="connsiteY33" fmla="*/ 1661375 h 4288665"/>
              <a:gd name="connsiteX34" fmla="*/ 425360 w 1863501"/>
              <a:gd name="connsiteY34" fmla="*/ 1339403 h 4288665"/>
              <a:gd name="connsiteX35" fmla="*/ 470437 w 1863501"/>
              <a:gd name="connsiteY35" fmla="*/ 878983 h 4288665"/>
              <a:gd name="connsiteX0" fmla="*/ 470437 w 1809839"/>
              <a:gd name="connsiteY0" fmla="*/ 878983 h 4288665"/>
              <a:gd name="connsiteX1" fmla="*/ 195687 w 1809839"/>
              <a:gd name="connsiteY1" fmla="*/ 610673 h 4288665"/>
              <a:gd name="connsiteX2" fmla="*/ 174222 w 1809839"/>
              <a:gd name="connsiteY2" fmla="*/ 0 h 4288665"/>
              <a:gd name="connsiteX3" fmla="*/ 663620 w 1809839"/>
              <a:gd name="connsiteY3" fmla="*/ 12879 h 4288665"/>
              <a:gd name="connsiteX4" fmla="*/ 779529 w 1809839"/>
              <a:gd name="connsiteY4" fmla="*/ 64394 h 4288665"/>
              <a:gd name="connsiteX5" fmla="*/ 579549 w 1809839"/>
              <a:gd name="connsiteY5" fmla="*/ 377780 h 4288665"/>
              <a:gd name="connsiteX6" fmla="*/ 579907 w 1809839"/>
              <a:gd name="connsiteY6" fmla="*/ 653603 h 4288665"/>
              <a:gd name="connsiteX7" fmla="*/ 672206 w 1809839"/>
              <a:gd name="connsiteY7" fmla="*/ 911180 h 4288665"/>
              <a:gd name="connsiteX8" fmla="*/ 640724 w 1809839"/>
              <a:gd name="connsiteY8" fmla="*/ 1164465 h 4288665"/>
              <a:gd name="connsiteX9" fmla="*/ 754845 w 1809839"/>
              <a:gd name="connsiteY9" fmla="*/ 1414530 h 4288665"/>
              <a:gd name="connsiteX10" fmla="*/ 895439 w 1809839"/>
              <a:gd name="connsiteY10" fmla="*/ 1632397 h 4288665"/>
              <a:gd name="connsiteX11" fmla="*/ 820313 w 1809839"/>
              <a:gd name="connsiteY11" fmla="*/ 1812702 h 4288665"/>
              <a:gd name="connsiteX12" fmla="*/ 604591 w 1809839"/>
              <a:gd name="connsiteY12" fmla="*/ 2133600 h 4288665"/>
              <a:gd name="connsiteX13" fmla="*/ 1809839 w 1809839"/>
              <a:gd name="connsiteY13" fmla="*/ 2434107 h 4288665"/>
              <a:gd name="connsiteX14" fmla="*/ 1784082 w 1809839"/>
              <a:gd name="connsiteY14" fmla="*/ 2550017 h 4288665"/>
              <a:gd name="connsiteX15" fmla="*/ 1693929 w 1809839"/>
              <a:gd name="connsiteY15" fmla="*/ 2743200 h 4288665"/>
              <a:gd name="connsiteX16" fmla="*/ 1681051 w 1809839"/>
              <a:gd name="connsiteY16" fmla="*/ 2781837 h 4288665"/>
              <a:gd name="connsiteX17" fmla="*/ 1474989 w 1809839"/>
              <a:gd name="connsiteY17" fmla="*/ 3000778 h 4288665"/>
              <a:gd name="connsiteX18" fmla="*/ 1204532 w 1809839"/>
              <a:gd name="connsiteY18" fmla="*/ 3464417 h 4288665"/>
              <a:gd name="connsiteX19" fmla="*/ 1140138 w 1809839"/>
              <a:gd name="connsiteY19" fmla="*/ 3721994 h 4288665"/>
              <a:gd name="connsiteX20" fmla="*/ 1011349 w 1809839"/>
              <a:gd name="connsiteY20" fmla="*/ 3953814 h 4288665"/>
              <a:gd name="connsiteX21" fmla="*/ 921197 w 1809839"/>
              <a:gd name="connsiteY21" fmla="*/ 4043966 h 4288665"/>
              <a:gd name="connsiteX22" fmla="*/ 740893 w 1809839"/>
              <a:gd name="connsiteY22" fmla="*/ 4185634 h 4288665"/>
              <a:gd name="connsiteX23" fmla="*/ 534831 w 1809839"/>
              <a:gd name="connsiteY23" fmla="*/ 4250028 h 4288665"/>
              <a:gd name="connsiteX24" fmla="*/ 251496 w 1809839"/>
              <a:gd name="connsiteY24" fmla="*/ 4288665 h 4288665"/>
              <a:gd name="connsiteX25" fmla="*/ 6797 w 1809839"/>
              <a:gd name="connsiteY25" fmla="*/ 4275786 h 4288665"/>
              <a:gd name="connsiteX26" fmla="*/ 210713 w 1809839"/>
              <a:gd name="connsiteY26" fmla="*/ 3923764 h 4288665"/>
              <a:gd name="connsiteX27" fmla="*/ 59386 w 1809839"/>
              <a:gd name="connsiteY27" fmla="*/ 3613597 h 4288665"/>
              <a:gd name="connsiteX28" fmla="*/ 110901 w 1809839"/>
              <a:gd name="connsiteY28" fmla="*/ 3113468 h 4288665"/>
              <a:gd name="connsiteX29" fmla="*/ 287986 w 1809839"/>
              <a:gd name="connsiteY29" fmla="*/ 2688465 h 4288665"/>
              <a:gd name="connsiteX30" fmla="*/ 197834 w 1809839"/>
              <a:gd name="connsiteY30" fmla="*/ 2266682 h 4288665"/>
              <a:gd name="connsiteX31" fmla="*/ 425360 w 1809839"/>
              <a:gd name="connsiteY31" fmla="*/ 1996225 h 4288665"/>
              <a:gd name="connsiteX32" fmla="*/ 754845 w 1809839"/>
              <a:gd name="connsiteY32" fmla="*/ 1661375 h 4288665"/>
              <a:gd name="connsiteX33" fmla="*/ 425360 w 1809839"/>
              <a:gd name="connsiteY33" fmla="*/ 1339403 h 4288665"/>
              <a:gd name="connsiteX34" fmla="*/ 470437 w 1809839"/>
              <a:gd name="connsiteY34" fmla="*/ 878983 h 4288665"/>
              <a:gd name="connsiteX0" fmla="*/ 470437 w 1784082"/>
              <a:gd name="connsiteY0" fmla="*/ 878983 h 4288665"/>
              <a:gd name="connsiteX1" fmla="*/ 195687 w 1784082"/>
              <a:gd name="connsiteY1" fmla="*/ 610673 h 4288665"/>
              <a:gd name="connsiteX2" fmla="*/ 174222 w 1784082"/>
              <a:gd name="connsiteY2" fmla="*/ 0 h 4288665"/>
              <a:gd name="connsiteX3" fmla="*/ 663620 w 1784082"/>
              <a:gd name="connsiteY3" fmla="*/ 12879 h 4288665"/>
              <a:gd name="connsiteX4" fmla="*/ 779529 w 1784082"/>
              <a:gd name="connsiteY4" fmla="*/ 64394 h 4288665"/>
              <a:gd name="connsiteX5" fmla="*/ 579549 w 1784082"/>
              <a:gd name="connsiteY5" fmla="*/ 377780 h 4288665"/>
              <a:gd name="connsiteX6" fmla="*/ 579907 w 1784082"/>
              <a:gd name="connsiteY6" fmla="*/ 653603 h 4288665"/>
              <a:gd name="connsiteX7" fmla="*/ 672206 w 1784082"/>
              <a:gd name="connsiteY7" fmla="*/ 911180 h 4288665"/>
              <a:gd name="connsiteX8" fmla="*/ 640724 w 1784082"/>
              <a:gd name="connsiteY8" fmla="*/ 1164465 h 4288665"/>
              <a:gd name="connsiteX9" fmla="*/ 754845 w 1784082"/>
              <a:gd name="connsiteY9" fmla="*/ 1414530 h 4288665"/>
              <a:gd name="connsiteX10" fmla="*/ 895439 w 1784082"/>
              <a:gd name="connsiteY10" fmla="*/ 1632397 h 4288665"/>
              <a:gd name="connsiteX11" fmla="*/ 820313 w 1784082"/>
              <a:gd name="connsiteY11" fmla="*/ 1812702 h 4288665"/>
              <a:gd name="connsiteX12" fmla="*/ 604591 w 1784082"/>
              <a:gd name="connsiteY12" fmla="*/ 2133600 h 4288665"/>
              <a:gd name="connsiteX13" fmla="*/ 1784082 w 1784082"/>
              <a:gd name="connsiteY13" fmla="*/ 2550017 h 4288665"/>
              <a:gd name="connsiteX14" fmla="*/ 1693929 w 1784082"/>
              <a:gd name="connsiteY14" fmla="*/ 2743200 h 4288665"/>
              <a:gd name="connsiteX15" fmla="*/ 1681051 w 1784082"/>
              <a:gd name="connsiteY15" fmla="*/ 2781837 h 4288665"/>
              <a:gd name="connsiteX16" fmla="*/ 1474989 w 1784082"/>
              <a:gd name="connsiteY16" fmla="*/ 3000778 h 4288665"/>
              <a:gd name="connsiteX17" fmla="*/ 1204532 w 1784082"/>
              <a:gd name="connsiteY17" fmla="*/ 3464417 h 4288665"/>
              <a:gd name="connsiteX18" fmla="*/ 1140138 w 1784082"/>
              <a:gd name="connsiteY18" fmla="*/ 3721994 h 4288665"/>
              <a:gd name="connsiteX19" fmla="*/ 1011349 w 1784082"/>
              <a:gd name="connsiteY19" fmla="*/ 3953814 h 4288665"/>
              <a:gd name="connsiteX20" fmla="*/ 921197 w 1784082"/>
              <a:gd name="connsiteY20" fmla="*/ 4043966 h 4288665"/>
              <a:gd name="connsiteX21" fmla="*/ 740893 w 1784082"/>
              <a:gd name="connsiteY21" fmla="*/ 4185634 h 4288665"/>
              <a:gd name="connsiteX22" fmla="*/ 534831 w 1784082"/>
              <a:gd name="connsiteY22" fmla="*/ 4250028 h 4288665"/>
              <a:gd name="connsiteX23" fmla="*/ 251496 w 1784082"/>
              <a:gd name="connsiteY23" fmla="*/ 4288665 h 4288665"/>
              <a:gd name="connsiteX24" fmla="*/ 6797 w 1784082"/>
              <a:gd name="connsiteY24" fmla="*/ 4275786 h 4288665"/>
              <a:gd name="connsiteX25" fmla="*/ 210713 w 1784082"/>
              <a:gd name="connsiteY25" fmla="*/ 3923764 h 4288665"/>
              <a:gd name="connsiteX26" fmla="*/ 59386 w 1784082"/>
              <a:gd name="connsiteY26" fmla="*/ 3613597 h 4288665"/>
              <a:gd name="connsiteX27" fmla="*/ 110901 w 1784082"/>
              <a:gd name="connsiteY27" fmla="*/ 3113468 h 4288665"/>
              <a:gd name="connsiteX28" fmla="*/ 287986 w 1784082"/>
              <a:gd name="connsiteY28" fmla="*/ 2688465 h 4288665"/>
              <a:gd name="connsiteX29" fmla="*/ 197834 w 1784082"/>
              <a:gd name="connsiteY29" fmla="*/ 2266682 h 4288665"/>
              <a:gd name="connsiteX30" fmla="*/ 425360 w 1784082"/>
              <a:gd name="connsiteY30" fmla="*/ 1996225 h 4288665"/>
              <a:gd name="connsiteX31" fmla="*/ 754845 w 1784082"/>
              <a:gd name="connsiteY31" fmla="*/ 1661375 h 4288665"/>
              <a:gd name="connsiteX32" fmla="*/ 425360 w 1784082"/>
              <a:gd name="connsiteY32" fmla="*/ 1339403 h 4288665"/>
              <a:gd name="connsiteX33" fmla="*/ 470437 w 1784082"/>
              <a:gd name="connsiteY33" fmla="*/ 878983 h 4288665"/>
              <a:gd name="connsiteX0" fmla="*/ 470437 w 1693929"/>
              <a:gd name="connsiteY0" fmla="*/ 878983 h 4288665"/>
              <a:gd name="connsiteX1" fmla="*/ 195687 w 1693929"/>
              <a:gd name="connsiteY1" fmla="*/ 610673 h 4288665"/>
              <a:gd name="connsiteX2" fmla="*/ 174222 w 1693929"/>
              <a:gd name="connsiteY2" fmla="*/ 0 h 4288665"/>
              <a:gd name="connsiteX3" fmla="*/ 663620 w 1693929"/>
              <a:gd name="connsiteY3" fmla="*/ 12879 h 4288665"/>
              <a:gd name="connsiteX4" fmla="*/ 779529 w 1693929"/>
              <a:gd name="connsiteY4" fmla="*/ 64394 h 4288665"/>
              <a:gd name="connsiteX5" fmla="*/ 579549 w 1693929"/>
              <a:gd name="connsiteY5" fmla="*/ 377780 h 4288665"/>
              <a:gd name="connsiteX6" fmla="*/ 579907 w 1693929"/>
              <a:gd name="connsiteY6" fmla="*/ 653603 h 4288665"/>
              <a:gd name="connsiteX7" fmla="*/ 672206 w 1693929"/>
              <a:gd name="connsiteY7" fmla="*/ 911180 h 4288665"/>
              <a:gd name="connsiteX8" fmla="*/ 640724 w 1693929"/>
              <a:gd name="connsiteY8" fmla="*/ 1164465 h 4288665"/>
              <a:gd name="connsiteX9" fmla="*/ 754845 w 1693929"/>
              <a:gd name="connsiteY9" fmla="*/ 1414530 h 4288665"/>
              <a:gd name="connsiteX10" fmla="*/ 895439 w 1693929"/>
              <a:gd name="connsiteY10" fmla="*/ 1632397 h 4288665"/>
              <a:gd name="connsiteX11" fmla="*/ 820313 w 1693929"/>
              <a:gd name="connsiteY11" fmla="*/ 1812702 h 4288665"/>
              <a:gd name="connsiteX12" fmla="*/ 604591 w 1693929"/>
              <a:gd name="connsiteY12" fmla="*/ 2133600 h 4288665"/>
              <a:gd name="connsiteX13" fmla="*/ 1693929 w 1693929"/>
              <a:gd name="connsiteY13" fmla="*/ 2743200 h 4288665"/>
              <a:gd name="connsiteX14" fmla="*/ 1681051 w 1693929"/>
              <a:gd name="connsiteY14" fmla="*/ 2781837 h 4288665"/>
              <a:gd name="connsiteX15" fmla="*/ 1474989 w 1693929"/>
              <a:gd name="connsiteY15" fmla="*/ 3000778 h 4288665"/>
              <a:gd name="connsiteX16" fmla="*/ 1204532 w 1693929"/>
              <a:gd name="connsiteY16" fmla="*/ 3464417 h 4288665"/>
              <a:gd name="connsiteX17" fmla="*/ 1140138 w 1693929"/>
              <a:gd name="connsiteY17" fmla="*/ 3721994 h 4288665"/>
              <a:gd name="connsiteX18" fmla="*/ 1011349 w 1693929"/>
              <a:gd name="connsiteY18" fmla="*/ 3953814 h 4288665"/>
              <a:gd name="connsiteX19" fmla="*/ 921197 w 1693929"/>
              <a:gd name="connsiteY19" fmla="*/ 4043966 h 4288665"/>
              <a:gd name="connsiteX20" fmla="*/ 740893 w 1693929"/>
              <a:gd name="connsiteY20" fmla="*/ 4185634 h 4288665"/>
              <a:gd name="connsiteX21" fmla="*/ 534831 w 1693929"/>
              <a:gd name="connsiteY21" fmla="*/ 4250028 h 4288665"/>
              <a:gd name="connsiteX22" fmla="*/ 251496 w 1693929"/>
              <a:gd name="connsiteY22" fmla="*/ 4288665 h 4288665"/>
              <a:gd name="connsiteX23" fmla="*/ 6797 w 1693929"/>
              <a:gd name="connsiteY23" fmla="*/ 4275786 h 4288665"/>
              <a:gd name="connsiteX24" fmla="*/ 210713 w 1693929"/>
              <a:gd name="connsiteY24" fmla="*/ 3923764 h 4288665"/>
              <a:gd name="connsiteX25" fmla="*/ 59386 w 1693929"/>
              <a:gd name="connsiteY25" fmla="*/ 3613597 h 4288665"/>
              <a:gd name="connsiteX26" fmla="*/ 110901 w 1693929"/>
              <a:gd name="connsiteY26" fmla="*/ 3113468 h 4288665"/>
              <a:gd name="connsiteX27" fmla="*/ 287986 w 1693929"/>
              <a:gd name="connsiteY27" fmla="*/ 2688465 h 4288665"/>
              <a:gd name="connsiteX28" fmla="*/ 197834 w 1693929"/>
              <a:gd name="connsiteY28" fmla="*/ 2266682 h 4288665"/>
              <a:gd name="connsiteX29" fmla="*/ 425360 w 1693929"/>
              <a:gd name="connsiteY29" fmla="*/ 1996225 h 4288665"/>
              <a:gd name="connsiteX30" fmla="*/ 754845 w 1693929"/>
              <a:gd name="connsiteY30" fmla="*/ 1661375 h 4288665"/>
              <a:gd name="connsiteX31" fmla="*/ 425360 w 1693929"/>
              <a:gd name="connsiteY31" fmla="*/ 1339403 h 4288665"/>
              <a:gd name="connsiteX32" fmla="*/ 470437 w 1693929"/>
              <a:gd name="connsiteY32" fmla="*/ 878983 h 4288665"/>
              <a:gd name="connsiteX0" fmla="*/ 470437 w 1838995"/>
              <a:gd name="connsiteY0" fmla="*/ 878983 h 4288665"/>
              <a:gd name="connsiteX1" fmla="*/ 195687 w 1838995"/>
              <a:gd name="connsiteY1" fmla="*/ 610673 h 4288665"/>
              <a:gd name="connsiteX2" fmla="*/ 174222 w 1838995"/>
              <a:gd name="connsiteY2" fmla="*/ 0 h 4288665"/>
              <a:gd name="connsiteX3" fmla="*/ 663620 w 1838995"/>
              <a:gd name="connsiteY3" fmla="*/ 12879 h 4288665"/>
              <a:gd name="connsiteX4" fmla="*/ 779529 w 1838995"/>
              <a:gd name="connsiteY4" fmla="*/ 64394 h 4288665"/>
              <a:gd name="connsiteX5" fmla="*/ 579549 w 1838995"/>
              <a:gd name="connsiteY5" fmla="*/ 377780 h 4288665"/>
              <a:gd name="connsiteX6" fmla="*/ 579907 w 1838995"/>
              <a:gd name="connsiteY6" fmla="*/ 653603 h 4288665"/>
              <a:gd name="connsiteX7" fmla="*/ 672206 w 1838995"/>
              <a:gd name="connsiteY7" fmla="*/ 911180 h 4288665"/>
              <a:gd name="connsiteX8" fmla="*/ 640724 w 1838995"/>
              <a:gd name="connsiteY8" fmla="*/ 1164465 h 4288665"/>
              <a:gd name="connsiteX9" fmla="*/ 754845 w 1838995"/>
              <a:gd name="connsiteY9" fmla="*/ 1414530 h 4288665"/>
              <a:gd name="connsiteX10" fmla="*/ 895439 w 1838995"/>
              <a:gd name="connsiteY10" fmla="*/ 1632397 h 4288665"/>
              <a:gd name="connsiteX11" fmla="*/ 820313 w 1838995"/>
              <a:gd name="connsiteY11" fmla="*/ 1812702 h 4288665"/>
              <a:gd name="connsiteX12" fmla="*/ 604591 w 1838995"/>
              <a:gd name="connsiteY12" fmla="*/ 2133600 h 4288665"/>
              <a:gd name="connsiteX13" fmla="*/ 1693929 w 1838995"/>
              <a:gd name="connsiteY13" fmla="*/ 2743200 h 4288665"/>
              <a:gd name="connsiteX14" fmla="*/ 1474989 w 1838995"/>
              <a:gd name="connsiteY14" fmla="*/ 3000778 h 4288665"/>
              <a:gd name="connsiteX15" fmla="*/ 1204532 w 1838995"/>
              <a:gd name="connsiteY15" fmla="*/ 3464417 h 4288665"/>
              <a:gd name="connsiteX16" fmla="*/ 1140138 w 1838995"/>
              <a:gd name="connsiteY16" fmla="*/ 3721994 h 4288665"/>
              <a:gd name="connsiteX17" fmla="*/ 1011349 w 1838995"/>
              <a:gd name="connsiteY17" fmla="*/ 3953814 h 4288665"/>
              <a:gd name="connsiteX18" fmla="*/ 921197 w 1838995"/>
              <a:gd name="connsiteY18" fmla="*/ 4043966 h 4288665"/>
              <a:gd name="connsiteX19" fmla="*/ 740893 w 1838995"/>
              <a:gd name="connsiteY19" fmla="*/ 4185634 h 4288665"/>
              <a:gd name="connsiteX20" fmla="*/ 534831 w 1838995"/>
              <a:gd name="connsiteY20" fmla="*/ 4250028 h 4288665"/>
              <a:gd name="connsiteX21" fmla="*/ 251496 w 1838995"/>
              <a:gd name="connsiteY21" fmla="*/ 4288665 h 4288665"/>
              <a:gd name="connsiteX22" fmla="*/ 6797 w 1838995"/>
              <a:gd name="connsiteY22" fmla="*/ 4275786 h 4288665"/>
              <a:gd name="connsiteX23" fmla="*/ 210713 w 1838995"/>
              <a:gd name="connsiteY23" fmla="*/ 3923764 h 4288665"/>
              <a:gd name="connsiteX24" fmla="*/ 59386 w 1838995"/>
              <a:gd name="connsiteY24" fmla="*/ 3613597 h 4288665"/>
              <a:gd name="connsiteX25" fmla="*/ 110901 w 1838995"/>
              <a:gd name="connsiteY25" fmla="*/ 3113468 h 4288665"/>
              <a:gd name="connsiteX26" fmla="*/ 287986 w 1838995"/>
              <a:gd name="connsiteY26" fmla="*/ 2688465 h 4288665"/>
              <a:gd name="connsiteX27" fmla="*/ 197834 w 1838995"/>
              <a:gd name="connsiteY27" fmla="*/ 2266682 h 4288665"/>
              <a:gd name="connsiteX28" fmla="*/ 425360 w 1838995"/>
              <a:gd name="connsiteY28" fmla="*/ 1996225 h 4288665"/>
              <a:gd name="connsiteX29" fmla="*/ 754845 w 1838995"/>
              <a:gd name="connsiteY29" fmla="*/ 1661375 h 4288665"/>
              <a:gd name="connsiteX30" fmla="*/ 425360 w 1838995"/>
              <a:gd name="connsiteY30" fmla="*/ 1339403 h 4288665"/>
              <a:gd name="connsiteX31" fmla="*/ 470437 w 1838995"/>
              <a:gd name="connsiteY31" fmla="*/ 878983 h 4288665"/>
              <a:gd name="connsiteX0" fmla="*/ 470437 w 1474989"/>
              <a:gd name="connsiteY0" fmla="*/ 878983 h 4288665"/>
              <a:gd name="connsiteX1" fmla="*/ 195687 w 1474989"/>
              <a:gd name="connsiteY1" fmla="*/ 610673 h 4288665"/>
              <a:gd name="connsiteX2" fmla="*/ 174222 w 1474989"/>
              <a:gd name="connsiteY2" fmla="*/ 0 h 4288665"/>
              <a:gd name="connsiteX3" fmla="*/ 663620 w 1474989"/>
              <a:gd name="connsiteY3" fmla="*/ 12879 h 4288665"/>
              <a:gd name="connsiteX4" fmla="*/ 779529 w 1474989"/>
              <a:gd name="connsiteY4" fmla="*/ 64394 h 4288665"/>
              <a:gd name="connsiteX5" fmla="*/ 579549 w 1474989"/>
              <a:gd name="connsiteY5" fmla="*/ 377780 h 4288665"/>
              <a:gd name="connsiteX6" fmla="*/ 579907 w 1474989"/>
              <a:gd name="connsiteY6" fmla="*/ 653603 h 4288665"/>
              <a:gd name="connsiteX7" fmla="*/ 672206 w 1474989"/>
              <a:gd name="connsiteY7" fmla="*/ 911180 h 4288665"/>
              <a:gd name="connsiteX8" fmla="*/ 640724 w 1474989"/>
              <a:gd name="connsiteY8" fmla="*/ 1164465 h 4288665"/>
              <a:gd name="connsiteX9" fmla="*/ 754845 w 1474989"/>
              <a:gd name="connsiteY9" fmla="*/ 1414530 h 4288665"/>
              <a:gd name="connsiteX10" fmla="*/ 895439 w 1474989"/>
              <a:gd name="connsiteY10" fmla="*/ 1632397 h 4288665"/>
              <a:gd name="connsiteX11" fmla="*/ 820313 w 1474989"/>
              <a:gd name="connsiteY11" fmla="*/ 1812702 h 4288665"/>
              <a:gd name="connsiteX12" fmla="*/ 604591 w 1474989"/>
              <a:gd name="connsiteY12" fmla="*/ 2133600 h 4288665"/>
              <a:gd name="connsiteX13" fmla="*/ 1474989 w 1474989"/>
              <a:gd name="connsiteY13" fmla="*/ 3000778 h 4288665"/>
              <a:gd name="connsiteX14" fmla="*/ 1204532 w 1474989"/>
              <a:gd name="connsiteY14" fmla="*/ 3464417 h 4288665"/>
              <a:gd name="connsiteX15" fmla="*/ 1140138 w 1474989"/>
              <a:gd name="connsiteY15" fmla="*/ 3721994 h 4288665"/>
              <a:gd name="connsiteX16" fmla="*/ 1011349 w 1474989"/>
              <a:gd name="connsiteY16" fmla="*/ 3953814 h 4288665"/>
              <a:gd name="connsiteX17" fmla="*/ 921197 w 1474989"/>
              <a:gd name="connsiteY17" fmla="*/ 4043966 h 4288665"/>
              <a:gd name="connsiteX18" fmla="*/ 740893 w 1474989"/>
              <a:gd name="connsiteY18" fmla="*/ 4185634 h 4288665"/>
              <a:gd name="connsiteX19" fmla="*/ 534831 w 1474989"/>
              <a:gd name="connsiteY19" fmla="*/ 4250028 h 4288665"/>
              <a:gd name="connsiteX20" fmla="*/ 251496 w 1474989"/>
              <a:gd name="connsiteY20" fmla="*/ 4288665 h 4288665"/>
              <a:gd name="connsiteX21" fmla="*/ 6797 w 1474989"/>
              <a:gd name="connsiteY21" fmla="*/ 4275786 h 4288665"/>
              <a:gd name="connsiteX22" fmla="*/ 210713 w 1474989"/>
              <a:gd name="connsiteY22" fmla="*/ 3923764 h 4288665"/>
              <a:gd name="connsiteX23" fmla="*/ 59386 w 1474989"/>
              <a:gd name="connsiteY23" fmla="*/ 3613597 h 4288665"/>
              <a:gd name="connsiteX24" fmla="*/ 110901 w 1474989"/>
              <a:gd name="connsiteY24" fmla="*/ 3113468 h 4288665"/>
              <a:gd name="connsiteX25" fmla="*/ 287986 w 1474989"/>
              <a:gd name="connsiteY25" fmla="*/ 2688465 h 4288665"/>
              <a:gd name="connsiteX26" fmla="*/ 197834 w 1474989"/>
              <a:gd name="connsiteY26" fmla="*/ 2266682 h 4288665"/>
              <a:gd name="connsiteX27" fmla="*/ 425360 w 1474989"/>
              <a:gd name="connsiteY27" fmla="*/ 1996225 h 4288665"/>
              <a:gd name="connsiteX28" fmla="*/ 754845 w 1474989"/>
              <a:gd name="connsiteY28" fmla="*/ 1661375 h 4288665"/>
              <a:gd name="connsiteX29" fmla="*/ 425360 w 1474989"/>
              <a:gd name="connsiteY29" fmla="*/ 1339403 h 4288665"/>
              <a:gd name="connsiteX30" fmla="*/ 470437 w 1474989"/>
              <a:gd name="connsiteY30" fmla="*/ 878983 h 4288665"/>
              <a:gd name="connsiteX0" fmla="*/ 470437 w 1204532"/>
              <a:gd name="connsiteY0" fmla="*/ 878983 h 4288665"/>
              <a:gd name="connsiteX1" fmla="*/ 195687 w 1204532"/>
              <a:gd name="connsiteY1" fmla="*/ 610673 h 4288665"/>
              <a:gd name="connsiteX2" fmla="*/ 174222 w 1204532"/>
              <a:gd name="connsiteY2" fmla="*/ 0 h 4288665"/>
              <a:gd name="connsiteX3" fmla="*/ 663620 w 1204532"/>
              <a:gd name="connsiteY3" fmla="*/ 12879 h 4288665"/>
              <a:gd name="connsiteX4" fmla="*/ 779529 w 1204532"/>
              <a:gd name="connsiteY4" fmla="*/ 64394 h 4288665"/>
              <a:gd name="connsiteX5" fmla="*/ 579549 w 1204532"/>
              <a:gd name="connsiteY5" fmla="*/ 377780 h 4288665"/>
              <a:gd name="connsiteX6" fmla="*/ 579907 w 1204532"/>
              <a:gd name="connsiteY6" fmla="*/ 653603 h 4288665"/>
              <a:gd name="connsiteX7" fmla="*/ 672206 w 1204532"/>
              <a:gd name="connsiteY7" fmla="*/ 911180 h 4288665"/>
              <a:gd name="connsiteX8" fmla="*/ 640724 w 1204532"/>
              <a:gd name="connsiteY8" fmla="*/ 1164465 h 4288665"/>
              <a:gd name="connsiteX9" fmla="*/ 754845 w 1204532"/>
              <a:gd name="connsiteY9" fmla="*/ 1414530 h 4288665"/>
              <a:gd name="connsiteX10" fmla="*/ 895439 w 1204532"/>
              <a:gd name="connsiteY10" fmla="*/ 1632397 h 4288665"/>
              <a:gd name="connsiteX11" fmla="*/ 820313 w 1204532"/>
              <a:gd name="connsiteY11" fmla="*/ 1812702 h 4288665"/>
              <a:gd name="connsiteX12" fmla="*/ 604591 w 1204532"/>
              <a:gd name="connsiteY12" fmla="*/ 2133600 h 4288665"/>
              <a:gd name="connsiteX13" fmla="*/ 1204532 w 1204532"/>
              <a:gd name="connsiteY13" fmla="*/ 3464417 h 4288665"/>
              <a:gd name="connsiteX14" fmla="*/ 1140138 w 1204532"/>
              <a:gd name="connsiteY14" fmla="*/ 3721994 h 4288665"/>
              <a:gd name="connsiteX15" fmla="*/ 1011349 w 1204532"/>
              <a:gd name="connsiteY15" fmla="*/ 3953814 h 4288665"/>
              <a:gd name="connsiteX16" fmla="*/ 921197 w 1204532"/>
              <a:gd name="connsiteY16" fmla="*/ 4043966 h 4288665"/>
              <a:gd name="connsiteX17" fmla="*/ 740893 w 1204532"/>
              <a:gd name="connsiteY17" fmla="*/ 4185634 h 4288665"/>
              <a:gd name="connsiteX18" fmla="*/ 534831 w 1204532"/>
              <a:gd name="connsiteY18" fmla="*/ 4250028 h 4288665"/>
              <a:gd name="connsiteX19" fmla="*/ 251496 w 1204532"/>
              <a:gd name="connsiteY19" fmla="*/ 4288665 h 4288665"/>
              <a:gd name="connsiteX20" fmla="*/ 6797 w 1204532"/>
              <a:gd name="connsiteY20" fmla="*/ 4275786 h 4288665"/>
              <a:gd name="connsiteX21" fmla="*/ 210713 w 1204532"/>
              <a:gd name="connsiteY21" fmla="*/ 3923764 h 4288665"/>
              <a:gd name="connsiteX22" fmla="*/ 59386 w 1204532"/>
              <a:gd name="connsiteY22" fmla="*/ 3613597 h 4288665"/>
              <a:gd name="connsiteX23" fmla="*/ 110901 w 1204532"/>
              <a:gd name="connsiteY23" fmla="*/ 3113468 h 4288665"/>
              <a:gd name="connsiteX24" fmla="*/ 287986 w 1204532"/>
              <a:gd name="connsiteY24" fmla="*/ 2688465 h 4288665"/>
              <a:gd name="connsiteX25" fmla="*/ 197834 w 1204532"/>
              <a:gd name="connsiteY25" fmla="*/ 2266682 h 4288665"/>
              <a:gd name="connsiteX26" fmla="*/ 425360 w 1204532"/>
              <a:gd name="connsiteY26" fmla="*/ 1996225 h 4288665"/>
              <a:gd name="connsiteX27" fmla="*/ 754845 w 1204532"/>
              <a:gd name="connsiteY27" fmla="*/ 1661375 h 4288665"/>
              <a:gd name="connsiteX28" fmla="*/ 425360 w 1204532"/>
              <a:gd name="connsiteY28" fmla="*/ 1339403 h 4288665"/>
              <a:gd name="connsiteX29" fmla="*/ 470437 w 1204532"/>
              <a:gd name="connsiteY29" fmla="*/ 878983 h 4288665"/>
              <a:gd name="connsiteX0" fmla="*/ 470437 w 1140138"/>
              <a:gd name="connsiteY0" fmla="*/ 878983 h 4288665"/>
              <a:gd name="connsiteX1" fmla="*/ 195687 w 1140138"/>
              <a:gd name="connsiteY1" fmla="*/ 610673 h 4288665"/>
              <a:gd name="connsiteX2" fmla="*/ 174222 w 1140138"/>
              <a:gd name="connsiteY2" fmla="*/ 0 h 4288665"/>
              <a:gd name="connsiteX3" fmla="*/ 663620 w 1140138"/>
              <a:gd name="connsiteY3" fmla="*/ 12879 h 4288665"/>
              <a:gd name="connsiteX4" fmla="*/ 779529 w 1140138"/>
              <a:gd name="connsiteY4" fmla="*/ 64394 h 4288665"/>
              <a:gd name="connsiteX5" fmla="*/ 579549 w 1140138"/>
              <a:gd name="connsiteY5" fmla="*/ 377780 h 4288665"/>
              <a:gd name="connsiteX6" fmla="*/ 579907 w 1140138"/>
              <a:gd name="connsiteY6" fmla="*/ 653603 h 4288665"/>
              <a:gd name="connsiteX7" fmla="*/ 672206 w 1140138"/>
              <a:gd name="connsiteY7" fmla="*/ 911180 h 4288665"/>
              <a:gd name="connsiteX8" fmla="*/ 640724 w 1140138"/>
              <a:gd name="connsiteY8" fmla="*/ 1164465 h 4288665"/>
              <a:gd name="connsiteX9" fmla="*/ 754845 w 1140138"/>
              <a:gd name="connsiteY9" fmla="*/ 1414530 h 4288665"/>
              <a:gd name="connsiteX10" fmla="*/ 895439 w 1140138"/>
              <a:gd name="connsiteY10" fmla="*/ 1632397 h 4288665"/>
              <a:gd name="connsiteX11" fmla="*/ 820313 w 1140138"/>
              <a:gd name="connsiteY11" fmla="*/ 1812702 h 4288665"/>
              <a:gd name="connsiteX12" fmla="*/ 604591 w 1140138"/>
              <a:gd name="connsiteY12" fmla="*/ 2133600 h 4288665"/>
              <a:gd name="connsiteX13" fmla="*/ 1140138 w 1140138"/>
              <a:gd name="connsiteY13" fmla="*/ 3721994 h 4288665"/>
              <a:gd name="connsiteX14" fmla="*/ 1011349 w 1140138"/>
              <a:gd name="connsiteY14" fmla="*/ 3953814 h 4288665"/>
              <a:gd name="connsiteX15" fmla="*/ 921197 w 1140138"/>
              <a:gd name="connsiteY15" fmla="*/ 4043966 h 4288665"/>
              <a:gd name="connsiteX16" fmla="*/ 740893 w 1140138"/>
              <a:gd name="connsiteY16" fmla="*/ 4185634 h 4288665"/>
              <a:gd name="connsiteX17" fmla="*/ 534831 w 1140138"/>
              <a:gd name="connsiteY17" fmla="*/ 4250028 h 4288665"/>
              <a:gd name="connsiteX18" fmla="*/ 251496 w 1140138"/>
              <a:gd name="connsiteY18" fmla="*/ 4288665 h 4288665"/>
              <a:gd name="connsiteX19" fmla="*/ 6797 w 1140138"/>
              <a:gd name="connsiteY19" fmla="*/ 4275786 h 4288665"/>
              <a:gd name="connsiteX20" fmla="*/ 210713 w 1140138"/>
              <a:gd name="connsiteY20" fmla="*/ 3923764 h 4288665"/>
              <a:gd name="connsiteX21" fmla="*/ 59386 w 1140138"/>
              <a:gd name="connsiteY21" fmla="*/ 3613597 h 4288665"/>
              <a:gd name="connsiteX22" fmla="*/ 110901 w 1140138"/>
              <a:gd name="connsiteY22" fmla="*/ 3113468 h 4288665"/>
              <a:gd name="connsiteX23" fmla="*/ 287986 w 1140138"/>
              <a:gd name="connsiteY23" fmla="*/ 2688465 h 4288665"/>
              <a:gd name="connsiteX24" fmla="*/ 197834 w 1140138"/>
              <a:gd name="connsiteY24" fmla="*/ 2266682 h 4288665"/>
              <a:gd name="connsiteX25" fmla="*/ 425360 w 1140138"/>
              <a:gd name="connsiteY25" fmla="*/ 1996225 h 4288665"/>
              <a:gd name="connsiteX26" fmla="*/ 754845 w 1140138"/>
              <a:gd name="connsiteY26" fmla="*/ 1661375 h 4288665"/>
              <a:gd name="connsiteX27" fmla="*/ 425360 w 1140138"/>
              <a:gd name="connsiteY27" fmla="*/ 1339403 h 4288665"/>
              <a:gd name="connsiteX28" fmla="*/ 470437 w 1140138"/>
              <a:gd name="connsiteY28" fmla="*/ 878983 h 4288665"/>
              <a:gd name="connsiteX0" fmla="*/ 470437 w 1011349"/>
              <a:gd name="connsiteY0" fmla="*/ 878983 h 4288665"/>
              <a:gd name="connsiteX1" fmla="*/ 195687 w 1011349"/>
              <a:gd name="connsiteY1" fmla="*/ 610673 h 4288665"/>
              <a:gd name="connsiteX2" fmla="*/ 174222 w 1011349"/>
              <a:gd name="connsiteY2" fmla="*/ 0 h 4288665"/>
              <a:gd name="connsiteX3" fmla="*/ 663620 w 1011349"/>
              <a:gd name="connsiteY3" fmla="*/ 12879 h 4288665"/>
              <a:gd name="connsiteX4" fmla="*/ 779529 w 1011349"/>
              <a:gd name="connsiteY4" fmla="*/ 64394 h 4288665"/>
              <a:gd name="connsiteX5" fmla="*/ 579549 w 1011349"/>
              <a:gd name="connsiteY5" fmla="*/ 377780 h 4288665"/>
              <a:gd name="connsiteX6" fmla="*/ 579907 w 1011349"/>
              <a:gd name="connsiteY6" fmla="*/ 653603 h 4288665"/>
              <a:gd name="connsiteX7" fmla="*/ 672206 w 1011349"/>
              <a:gd name="connsiteY7" fmla="*/ 911180 h 4288665"/>
              <a:gd name="connsiteX8" fmla="*/ 640724 w 1011349"/>
              <a:gd name="connsiteY8" fmla="*/ 1164465 h 4288665"/>
              <a:gd name="connsiteX9" fmla="*/ 754845 w 1011349"/>
              <a:gd name="connsiteY9" fmla="*/ 1414530 h 4288665"/>
              <a:gd name="connsiteX10" fmla="*/ 895439 w 1011349"/>
              <a:gd name="connsiteY10" fmla="*/ 1632397 h 4288665"/>
              <a:gd name="connsiteX11" fmla="*/ 820313 w 1011349"/>
              <a:gd name="connsiteY11" fmla="*/ 1812702 h 4288665"/>
              <a:gd name="connsiteX12" fmla="*/ 604591 w 1011349"/>
              <a:gd name="connsiteY12" fmla="*/ 2133600 h 4288665"/>
              <a:gd name="connsiteX13" fmla="*/ 1011349 w 1011349"/>
              <a:gd name="connsiteY13" fmla="*/ 3953814 h 4288665"/>
              <a:gd name="connsiteX14" fmla="*/ 921197 w 1011349"/>
              <a:gd name="connsiteY14" fmla="*/ 4043966 h 4288665"/>
              <a:gd name="connsiteX15" fmla="*/ 740893 w 1011349"/>
              <a:gd name="connsiteY15" fmla="*/ 4185634 h 4288665"/>
              <a:gd name="connsiteX16" fmla="*/ 534831 w 1011349"/>
              <a:gd name="connsiteY16" fmla="*/ 4250028 h 4288665"/>
              <a:gd name="connsiteX17" fmla="*/ 251496 w 1011349"/>
              <a:gd name="connsiteY17" fmla="*/ 4288665 h 4288665"/>
              <a:gd name="connsiteX18" fmla="*/ 6797 w 1011349"/>
              <a:gd name="connsiteY18" fmla="*/ 4275786 h 4288665"/>
              <a:gd name="connsiteX19" fmla="*/ 210713 w 1011349"/>
              <a:gd name="connsiteY19" fmla="*/ 3923764 h 4288665"/>
              <a:gd name="connsiteX20" fmla="*/ 59386 w 1011349"/>
              <a:gd name="connsiteY20" fmla="*/ 3613597 h 4288665"/>
              <a:gd name="connsiteX21" fmla="*/ 110901 w 1011349"/>
              <a:gd name="connsiteY21" fmla="*/ 3113468 h 4288665"/>
              <a:gd name="connsiteX22" fmla="*/ 287986 w 1011349"/>
              <a:gd name="connsiteY22" fmla="*/ 2688465 h 4288665"/>
              <a:gd name="connsiteX23" fmla="*/ 197834 w 1011349"/>
              <a:gd name="connsiteY23" fmla="*/ 2266682 h 4288665"/>
              <a:gd name="connsiteX24" fmla="*/ 425360 w 1011349"/>
              <a:gd name="connsiteY24" fmla="*/ 1996225 h 4288665"/>
              <a:gd name="connsiteX25" fmla="*/ 754845 w 1011349"/>
              <a:gd name="connsiteY25" fmla="*/ 1661375 h 4288665"/>
              <a:gd name="connsiteX26" fmla="*/ 425360 w 1011349"/>
              <a:gd name="connsiteY26" fmla="*/ 1339403 h 4288665"/>
              <a:gd name="connsiteX27" fmla="*/ 470437 w 1011349"/>
              <a:gd name="connsiteY27" fmla="*/ 878983 h 4288665"/>
              <a:gd name="connsiteX0" fmla="*/ 470437 w 921197"/>
              <a:gd name="connsiteY0" fmla="*/ 878983 h 4288665"/>
              <a:gd name="connsiteX1" fmla="*/ 195687 w 921197"/>
              <a:gd name="connsiteY1" fmla="*/ 610673 h 4288665"/>
              <a:gd name="connsiteX2" fmla="*/ 174222 w 921197"/>
              <a:gd name="connsiteY2" fmla="*/ 0 h 4288665"/>
              <a:gd name="connsiteX3" fmla="*/ 663620 w 921197"/>
              <a:gd name="connsiteY3" fmla="*/ 12879 h 4288665"/>
              <a:gd name="connsiteX4" fmla="*/ 779529 w 921197"/>
              <a:gd name="connsiteY4" fmla="*/ 64394 h 4288665"/>
              <a:gd name="connsiteX5" fmla="*/ 579549 w 921197"/>
              <a:gd name="connsiteY5" fmla="*/ 377780 h 4288665"/>
              <a:gd name="connsiteX6" fmla="*/ 579907 w 921197"/>
              <a:gd name="connsiteY6" fmla="*/ 653603 h 4288665"/>
              <a:gd name="connsiteX7" fmla="*/ 672206 w 921197"/>
              <a:gd name="connsiteY7" fmla="*/ 911180 h 4288665"/>
              <a:gd name="connsiteX8" fmla="*/ 640724 w 921197"/>
              <a:gd name="connsiteY8" fmla="*/ 1164465 h 4288665"/>
              <a:gd name="connsiteX9" fmla="*/ 754845 w 921197"/>
              <a:gd name="connsiteY9" fmla="*/ 1414530 h 4288665"/>
              <a:gd name="connsiteX10" fmla="*/ 895439 w 921197"/>
              <a:gd name="connsiteY10" fmla="*/ 1632397 h 4288665"/>
              <a:gd name="connsiteX11" fmla="*/ 820313 w 921197"/>
              <a:gd name="connsiteY11" fmla="*/ 1812702 h 4288665"/>
              <a:gd name="connsiteX12" fmla="*/ 604591 w 921197"/>
              <a:gd name="connsiteY12" fmla="*/ 2133600 h 4288665"/>
              <a:gd name="connsiteX13" fmla="*/ 921197 w 921197"/>
              <a:gd name="connsiteY13" fmla="*/ 4043966 h 4288665"/>
              <a:gd name="connsiteX14" fmla="*/ 740893 w 921197"/>
              <a:gd name="connsiteY14" fmla="*/ 4185634 h 4288665"/>
              <a:gd name="connsiteX15" fmla="*/ 534831 w 921197"/>
              <a:gd name="connsiteY15" fmla="*/ 4250028 h 4288665"/>
              <a:gd name="connsiteX16" fmla="*/ 251496 w 921197"/>
              <a:gd name="connsiteY16" fmla="*/ 4288665 h 4288665"/>
              <a:gd name="connsiteX17" fmla="*/ 6797 w 921197"/>
              <a:gd name="connsiteY17" fmla="*/ 4275786 h 4288665"/>
              <a:gd name="connsiteX18" fmla="*/ 210713 w 921197"/>
              <a:gd name="connsiteY18" fmla="*/ 3923764 h 4288665"/>
              <a:gd name="connsiteX19" fmla="*/ 59386 w 921197"/>
              <a:gd name="connsiteY19" fmla="*/ 3613597 h 4288665"/>
              <a:gd name="connsiteX20" fmla="*/ 110901 w 921197"/>
              <a:gd name="connsiteY20" fmla="*/ 3113468 h 4288665"/>
              <a:gd name="connsiteX21" fmla="*/ 287986 w 921197"/>
              <a:gd name="connsiteY21" fmla="*/ 2688465 h 4288665"/>
              <a:gd name="connsiteX22" fmla="*/ 197834 w 921197"/>
              <a:gd name="connsiteY22" fmla="*/ 2266682 h 4288665"/>
              <a:gd name="connsiteX23" fmla="*/ 425360 w 921197"/>
              <a:gd name="connsiteY23" fmla="*/ 1996225 h 4288665"/>
              <a:gd name="connsiteX24" fmla="*/ 754845 w 921197"/>
              <a:gd name="connsiteY24" fmla="*/ 1661375 h 4288665"/>
              <a:gd name="connsiteX25" fmla="*/ 425360 w 921197"/>
              <a:gd name="connsiteY25" fmla="*/ 1339403 h 4288665"/>
              <a:gd name="connsiteX26" fmla="*/ 470437 w 921197"/>
              <a:gd name="connsiteY26" fmla="*/ 878983 h 4288665"/>
              <a:gd name="connsiteX0" fmla="*/ 470437 w 919050"/>
              <a:gd name="connsiteY0" fmla="*/ 878983 h 4288665"/>
              <a:gd name="connsiteX1" fmla="*/ 195687 w 919050"/>
              <a:gd name="connsiteY1" fmla="*/ 610673 h 4288665"/>
              <a:gd name="connsiteX2" fmla="*/ 174222 w 919050"/>
              <a:gd name="connsiteY2" fmla="*/ 0 h 4288665"/>
              <a:gd name="connsiteX3" fmla="*/ 663620 w 919050"/>
              <a:gd name="connsiteY3" fmla="*/ 12879 h 4288665"/>
              <a:gd name="connsiteX4" fmla="*/ 779529 w 919050"/>
              <a:gd name="connsiteY4" fmla="*/ 64394 h 4288665"/>
              <a:gd name="connsiteX5" fmla="*/ 579549 w 919050"/>
              <a:gd name="connsiteY5" fmla="*/ 377780 h 4288665"/>
              <a:gd name="connsiteX6" fmla="*/ 579907 w 919050"/>
              <a:gd name="connsiteY6" fmla="*/ 653603 h 4288665"/>
              <a:gd name="connsiteX7" fmla="*/ 672206 w 919050"/>
              <a:gd name="connsiteY7" fmla="*/ 911180 h 4288665"/>
              <a:gd name="connsiteX8" fmla="*/ 640724 w 919050"/>
              <a:gd name="connsiteY8" fmla="*/ 1164465 h 4288665"/>
              <a:gd name="connsiteX9" fmla="*/ 754845 w 919050"/>
              <a:gd name="connsiteY9" fmla="*/ 1414530 h 4288665"/>
              <a:gd name="connsiteX10" fmla="*/ 895439 w 919050"/>
              <a:gd name="connsiteY10" fmla="*/ 1632397 h 4288665"/>
              <a:gd name="connsiteX11" fmla="*/ 820313 w 919050"/>
              <a:gd name="connsiteY11" fmla="*/ 1812702 h 4288665"/>
              <a:gd name="connsiteX12" fmla="*/ 604591 w 919050"/>
              <a:gd name="connsiteY12" fmla="*/ 2133600 h 4288665"/>
              <a:gd name="connsiteX13" fmla="*/ 740893 w 919050"/>
              <a:gd name="connsiteY13" fmla="*/ 4185634 h 4288665"/>
              <a:gd name="connsiteX14" fmla="*/ 534831 w 919050"/>
              <a:gd name="connsiteY14" fmla="*/ 4250028 h 4288665"/>
              <a:gd name="connsiteX15" fmla="*/ 251496 w 919050"/>
              <a:gd name="connsiteY15" fmla="*/ 4288665 h 4288665"/>
              <a:gd name="connsiteX16" fmla="*/ 6797 w 919050"/>
              <a:gd name="connsiteY16" fmla="*/ 4275786 h 4288665"/>
              <a:gd name="connsiteX17" fmla="*/ 210713 w 919050"/>
              <a:gd name="connsiteY17" fmla="*/ 3923764 h 4288665"/>
              <a:gd name="connsiteX18" fmla="*/ 59386 w 919050"/>
              <a:gd name="connsiteY18" fmla="*/ 3613597 h 4288665"/>
              <a:gd name="connsiteX19" fmla="*/ 110901 w 919050"/>
              <a:gd name="connsiteY19" fmla="*/ 3113468 h 4288665"/>
              <a:gd name="connsiteX20" fmla="*/ 287986 w 919050"/>
              <a:gd name="connsiteY20" fmla="*/ 2688465 h 4288665"/>
              <a:gd name="connsiteX21" fmla="*/ 197834 w 919050"/>
              <a:gd name="connsiteY21" fmla="*/ 2266682 h 4288665"/>
              <a:gd name="connsiteX22" fmla="*/ 425360 w 919050"/>
              <a:gd name="connsiteY22" fmla="*/ 1996225 h 4288665"/>
              <a:gd name="connsiteX23" fmla="*/ 754845 w 919050"/>
              <a:gd name="connsiteY23" fmla="*/ 1661375 h 4288665"/>
              <a:gd name="connsiteX24" fmla="*/ 425360 w 919050"/>
              <a:gd name="connsiteY24" fmla="*/ 1339403 h 4288665"/>
              <a:gd name="connsiteX25" fmla="*/ 470437 w 919050"/>
              <a:gd name="connsiteY25" fmla="*/ 878983 h 4288665"/>
              <a:gd name="connsiteX0" fmla="*/ 470437 w 919050"/>
              <a:gd name="connsiteY0" fmla="*/ 878983 h 4288665"/>
              <a:gd name="connsiteX1" fmla="*/ 195687 w 919050"/>
              <a:gd name="connsiteY1" fmla="*/ 610673 h 4288665"/>
              <a:gd name="connsiteX2" fmla="*/ 174222 w 919050"/>
              <a:gd name="connsiteY2" fmla="*/ 0 h 4288665"/>
              <a:gd name="connsiteX3" fmla="*/ 663620 w 919050"/>
              <a:gd name="connsiteY3" fmla="*/ 12879 h 4288665"/>
              <a:gd name="connsiteX4" fmla="*/ 779529 w 919050"/>
              <a:gd name="connsiteY4" fmla="*/ 64394 h 4288665"/>
              <a:gd name="connsiteX5" fmla="*/ 579549 w 919050"/>
              <a:gd name="connsiteY5" fmla="*/ 377780 h 4288665"/>
              <a:gd name="connsiteX6" fmla="*/ 579907 w 919050"/>
              <a:gd name="connsiteY6" fmla="*/ 653603 h 4288665"/>
              <a:gd name="connsiteX7" fmla="*/ 672206 w 919050"/>
              <a:gd name="connsiteY7" fmla="*/ 911180 h 4288665"/>
              <a:gd name="connsiteX8" fmla="*/ 640724 w 919050"/>
              <a:gd name="connsiteY8" fmla="*/ 1164465 h 4288665"/>
              <a:gd name="connsiteX9" fmla="*/ 754845 w 919050"/>
              <a:gd name="connsiteY9" fmla="*/ 1414530 h 4288665"/>
              <a:gd name="connsiteX10" fmla="*/ 895439 w 919050"/>
              <a:gd name="connsiteY10" fmla="*/ 1632397 h 4288665"/>
              <a:gd name="connsiteX11" fmla="*/ 820313 w 919050"/>
              <a:gd name="connsiteY11" fmla="*/ 1812702 h 4288665"/>
              <a:gd name="connsiteX12" fmla="*/ 604591 w 919050"/>
              <a:gd name="connsiteY12" fmla="*/ 2133600 h 4288665"/>
              <a:gd name="connsiteX13" fmla="*/ 534831 w 919050"/>
              <a:gd name="connsiteY13" fmla="*/ 4250028 h 4288665"/>
              <a:gd name="connsiteX14" fmla="*/ 251496 w 919050"/>
              <a:gd name="connsiteY14" fmla="*/ 4288665 h 4288665"/>
              <a:gd name="connsiteX15" fmla="*/ 6797 w 919050"/>
              <a:gd name="connsiteY15" fmla="*/ 4275786 h 4288665"/>
              <a:gd name="connsiteX16" fmla="*/ 210713 w 919050"/>
              <a:gd name="connsiteY16" fmla="*/ 3923764 h 4288665"/>
              <a:gd name="connsiteX17" fmla="*/ 59386 w 919050"/>
              <a:gd name="connsiteY17" fmla="*/ 3613597 h 4288665"/>
              <a:gd name="connsiteX18" fmla="*/ 110901 w 919050"/>
              <a:gd name="connsiteY18" fmla="*/ 3113468 h 4288665"/>
              <a:gd name="connsiteX19" fmla="*/ 287986 w 919050"/>
              <a:gd name="connsiteY19" fmla="*/ 2688465 h 4288665"/>
              <a:gd name="connsiteX20" fmla="*/ 197834 w 919050"/>
              <a:gd name="connsiteY20" fmla="*/ 2266682 h 4288665"/>
              <a:gd name="connsiteX21" fmla="*/ 425360 w 919050"/>
              <a:gd name="connsiteY21" fmla="*/ 1996225 h 4288665"/>
              <a:gd name="connsiteX22" fmla="*/ 754845 w 919050"/>
              <a:gd name="connsiteY22" fmla="*/ 1661375 h 4288665"/>
              <a:gd name="connsiteX23" fmla="*/ 425360 w 919050"/>
              <a:gd name="connsiteY23" fmla="*/ 1339403 h 4288665"/>
              <a:gd name="connsiteX24" fmla="*/ 470437 w 919050"/>
              <a:gd name="connsiteY24" fmla="*/ 878983 h 4288665"/>
              <a:gd name="connsiteX0" fmla="*/ 470437 w 919050"/>
              <a:gd name="connsiteY0" fmla="*/ 878983 h 4288665"/>
              <a:gd name="connsiteX1" fmla="*/ 195687 w 919050"/>
              <a:gd name="connsiteY1" fmla="*/ 610673 h 4288665"/>
              <a:gd name="connsiteX2" fmla="*/ 174222 w 919050"/>
              <a:gd name="connsiteY2" fmla="*/ 0 h 4288665"/>
              <a:gd name="connsiteX3" fmla="*/ 663620 w 919050"/>
              <a:gd name="connsiteY3" fmla="*/ 12879 h 4288665"/>
              <a:gd name="connsiteX4" fmla="*/ 779529 w 919050"/>
              <a:gd name="connsiteY4" fmla="*/ 64394 h 4288665"/>
              <a:gd name="connsiteX5" fmla="*/ 579549 w 919050"/>
              <a:gd name="connsiteY5" fmla="*/ 377780 h 4288665"/>
              <a:gd name="connsiteX6" fmla="*/ 579907 w 919050"/>
              <a:gd name="connsiteY6" fmla="*/ 653603 h 4288665"/>
              <a:gd name="connsiteX7" fmla="*/ 672206 w 919050"/>
              <a:gd name="connsiteY7" fmla="*/ 911180 h 4288665"/>
              <a:gd name="connsiteX8" fmla="*/ 640724 w 919050"/>
              <a:gd name="connsiteY8" fmla="*/ 1164465 h 4288665"/>
              <a:gd name="connsiteX9" fmla="*/ 754845 w 919050"/>
              <a:gd name="connsiteY9" fmla="*/ 1414530 h 4288665"/>
              <a:gd name="connsiteX10" fmla="*/ 895439 w 919050"/>
              <a:gd name="connsiteY10" fmla="*/ 1632397 h 4288665"/>
              <a:gd name="connsiteX11" fmla="*/ 820313 w 919050"/>
              <a:gd name="connsiteY11" fmla="*/ 1812702 h 4288665"/>
              <a:gd name="connsiteX12" fmla="*/ 604591 w 919050"/>
              <a:gd name="connsiteY12" fmla="*/ 2133600 h 4288665"/>
              <a:gd name="connsiteX13" fmla="*/ 251496 w 919050"/>
              <a:gd name="connsiteY13" fmla="*/ 4288665 h 4288665"/>
              <a:gd name="connsiteX14" fmla="*/ 6797 w 919050"/>
              <a:gd name="connsiteY14" fmla="*/ 4275786 h 4288665"/>
              <a:gd name="connsiteX15" fmla="*/ 210713 w 919050"/>
              <a:gd name="connsiteY15" fmla="*/ 3923764 h 4288665"/>
              <a:gd name="connsiteX16" fmla="*/ 59386 w 919050"/>
              <a:gd name="connsiteY16" fmla="*/ 3613597 h 4288665"/>
              <a:gd name="connsiteX17" fmla="*/ 110901 w 919050"/>
              <a:gd name="connsiteY17" fmla="*/ 3113468 h 4288665"/>
              <a:gd name="connsiteX18" fmla="*/ 287986 w 919050"/>
              <a:gd name="connsiteY18" fmla="*/ 2688465 h 4288665"/>
              <a:gd name="connsiteX19" fmla="*/ 197834 w 919050"/>
              <a:gd name="connsiteY19" fmla="*/ 2266682 h 4288665"/>
              <a:gd name="connsiteX20" fmla="*/ 425360 w 919050"/>
              <a:gd name="connsiteY20" fmla="*/ 1996225 h 4288665"/>
              <a:gd name="connsiteX21" fmla="*/ 754845 w 919050"/>
              <a:gd name="connsiteY21" fmla="*/ 1661375 h 4288665"/>
              <a:gd name="connsiteX22" fmla="*/ 425360 w 919050"/>
              <a:gd name="connsiteY22" fmla="*/ 1339403 h 4288665"/>
              <a:gd name="connsiteX23" fmla="*/ 470437 w 919050"/>
              <a:gd name="connsiteY23" fmla="*/ 878983 h 4288665"/>
              <a:gd name="connsiteX0" fmla="*/ 470437 w 919050"/>
              <a:gd name="connsiteY0" fmla="*/ 878983 h 4275786"/>
              <a:gd name="connsiteX1" fmla="*/ 195687 w 919050"/>
              <a:gd name="connsiteY1" fmla="*/ 610673 h 4275786"/>
              <a:gd name="connsiteX2" fmla="*/ 174222 w 919050"/>
              <a:gd name="connsiteY2" fmla="*/ 0 h 4275786"/>
              <a:gd name="connsiteX3" fmla="*/ 663620 w 919050"/>
              <a:gd name="connsiteY3" fmla="*/ 12879 h 4275786"/>
              <a:gd name="connsiteX4" fmla="*/ 779529 w 919050"/>
              <a:gd name="connsiteY4" fmla="*/ 64394 h 4275786"/>
              <a:gd name="connsiteX5" fmla="*/ 579549 w 919050"/>
              <a:gd name="connsiteY5" fmla="*/ 377780 h 4275786"/>
              <a:gd name="connsiteX6" fmla="*/ 579907 w 919050"/>
              <a:gd name="connsiteY6" fmla="*/ 653603 h 4275786"/>
              <a:gd name="connsiteX7" fmla="*/ 672206 w 919050"/>
              <a:gd name="connsiteY7" fmla="*/ 911180 h 4275786"/>
              <a:gd name="connsiteX8" fmla="*/ 640724 w 919050"/>
              <a:gd name="connsiteY8" fmla="*/ 1164465 h 4275786"/>
              <a:gd name="connsiteX9" fmla="*/ 754845 w 919050"/>
              <a:gd name="connsiteY9" fmla="*/ 1414530 h 4275786"/>
              <a:gd name="connsiteX10" fmla="*/ 895439 w 919050"/>
              <a:gd name="connsiteY10" fmla="*/ 1632397 h 4275786"/>
              <a:gd name="connsiteX11" fmla="*/ 820313 w 919050"/>
              <a:gd name="connsiteY11" fmla="*/ 1812702 h 4275786"/>
              <a:gd name="connsiteX12" fmla="*/ 604591 w 919050"/>
              <a:gd name="connsiteY12" fmla="*/ 2133600 h 4275786"/>
              <a:gd name="connsiteX13" fmla="*/ 6797 w 919050"/>
              <a:gd name="connsiteY13" fmla="*/ 4275786 h 4275786"/>
              <a:gd name="connsiteX14" fmla="*/ 210713 w 919050"/>
              <a:gd name="connsiteY14" fmla="*/ 3923764 h 4275786"/>
              <a:gd name="connsiteX15" fmla="*/ 59386 w 919050"/>
              <a:gd name="connsiteY15" fmla="*/ 3613597 h 4275786"/>
              <a:gd name="connsiteX16" fmla="*/ 110901 w 919050"/>
              <a:gd name="connsiteY16" fmla="*/ 3113468 h 4275786"/>
              <a:gd name="connsiteX17" fmla="*/ 287986 w 919050"/>
              <a:gd name="connsiteY17" fmla="*/ 2688465 h 4275786"/>
              <a:gd name="connsiteX18" fmla="*/ 197834 w 919050"/>
              <a:gd name="connsiteY18" fmla="*/ 2266682 h 4275786"/>
              <a:gd name="connsiteX19" fmla="*/ 425360 w 919050"/>
              <a:gd name="connsiteY19" fmla="*/ 1996225 h 4275786"/>
              <a:gd name="connsiteX20" fmla="*/ 754845 w 919050"/>
              <a:gd name="connsiteY20" fmla="*/ 1661375 h 4275786"/>
              <a:gd name="connsiteX21" fmla="*/ 425360 w 919050"/>
              <a:gd name="connsiteY21" fmla="*/ 1339403 h 4275786"/>
              <a:gd name="connsiteX22" fmla="*/ 470437 w 919050"/>
              <a:gd name="connsiteY22" fmla="*/ 878983 h 4275786"/>
              <a:gd name="connsiteX0" fmla="*/ 426076 w 874689"/>
              <a:gd name="connsiteY0" fmla="*/ 878983 h 3923764"/>
              <a:gd name="connsiteX1" fmla="*/ 151326 w 874689"/>
              <a:gd name="connsiteY1" fmla="*/ 610673 h 3923764"/>
              <a:gd name="connsiteX2" fmla="*/ 129861 w 874689"/>
              <a:gd name="connsiteY2" fmla="*/ 0 h 3923764"/>
              <a:gd name="connsiteX3" fmla="*/ 619259 w 874689"/>
              <a:gd name="connsiteY3" fmla="*/ 12879 h 3923764"/>
              <a:gd name="connsiteX4" fmla="*/ 735168 w 874689"/>
              <a:gd name="connsiteY4" fmla="*/ 64394 h 3923764"/>
              <a:gd name="connsiteX5" fmla="*/ 535188 w 874689"/>
              <a:gd name="connsiteY5" fmla="*/ 377780 h 3923764"/>
              <a:gd name="connsiteX6" fmla="*/ 535546 w 874689"/>
              <a:gd name="connsiteY6" fmla="*/ 653603 h 3923764"/>
              <a:gd name="connsiteX7" fmla="*/ 627845 w 874689"/>
              <a:gd name="connsiteY7" fmla="*/ 911180 h 3923764"/>
              <a:gd name="connsiteX8" fmla="*/ 596363 w 874689"/>
              <a:gd name="connsiteY8" fmla="*/ 1164465 h 3923764"/>
              <a:gd name="connsiteX9" fmla="*/ 710484 w 874689"/>
              <a:gd name="connsiteY9" fmla="*/ 1414530 h 3923764"/>
              <a:gd name="connsiteX10" fmla="*/ 851078 w 874689"/>
              <a:gd name="connsiteY10" fmla="*/ 1632397 h 3923764"/>
              <a:gd name="connsiteX11" fmla="*/ 775952 w 874689"/>
              <a:gd name="connsiteY11" fmla="*/ 1812702 h 3923764"/>
              <a:gd name="connsiteX12" fmla="*/ 560230 w 874689"/>
              <a:gd name="connsiteY12" fmla="*/ 2133600 h 3923764"/>
              <a:gd name="connsiteX13" fmla="*/ 166352 w 874689"/>
              <a:gd name="connsiteY13" fmla="*/ 3923764 h 3923764"/>
              <a:gd name="connsiteX14" fmla="*/ 15025 w 874689"/>
              <a:gd name="connsiteY14" fmla="*/ 3613597 h 3923764"/>
              <a:gd name="connsiteX15" fmla="*/ 66540 w 874689"/>
              <a:gd name="connsiteY15" fmla="*/ 3113468 h 3923764"/>
              <a:gd name="connsiteX16" fmla="*/ 243625 w 874689"/>
              <a:gd name="connsiteY16" fmla="*/ 2688465 h 3923764"/>
              <a:gd name="connsiteX17" fmla="*/ 153473 w 874689"/>
              <a:gd name="connsiteY17" fmla="*/ 2266682 h 3923764"/>
              <a:gd name="connsiteX18" fmla="*/ 380999 w 874689"/>
              <a:gd name="connsiteY18" fmla="*/ 1996225 h 3923764"/>
              <a:gd name="connsiteX19" fmla="*/ 710484 w 874689"/>
              <a:gd name="connsiteY19" fmla="*/ 1661375 h 3923764"/>
              <a:gd name="connsiteX20" fmla="*/ 380999 w 874689"/>
              <a:gd name="connsiteY20" fmla="*/ 1339403 h 3923764"/>
              <a:gd name="connsiteX21" fmla="*/ 426076 w 874689"/>
              <a:gd name="connsiteY21" fmla="*/ 878983 h 3923764"/>
              <a:gd name="connsiteX0" fmla="*/ 425004 w 873617"/>
              <a:gd name="connsiteY0" fmla="*/ 878983 h 3613597"/>
              <a:gd name="connsiteX1" fmla="*/ 150254 w 873617"/>
              <a:gd name="connsiteY1" fmla="*/ 610673 h 3613597"/>
              <a:gd name="connsiteX2" fmla="*/ 128789 w 873617"/>
              <a:gd name="connsiteY2" fmla="*/ 0 h 3613597"/>
              <a:gd name="connsiteX3" fmla="*/ 618187 w 873617"/>
              <a:gd name="connsiteY3" fmla="*/ 12879 h 3613597"/>
              <a:gd name="connsiteX4" fmla="*/ 734096 w 873617"/>
              <a:gd name="connsiteY4" fmla="*/ 64394 h 3613597"/>
              <a:gd name="connsiteX5" fmla="*/ 534116 w 873617"/>
              <a:gd name="connsiteY5" fmla="*/ 377780 h 3613597"/>
              <a:gd name="connsiteX6" fmla="*/ 534474 w 873617"/>
              <a:gd name="connsiteY6" fmla="*/ 653603 h 3613597"/>
              <a:gd name="connsiteX7" fmla="*/ 626773 w 873617"/>
              <a:gd name="connsiteY7" fmla="*/ 911180 h 3613597"/>
              <a:gd name="connsiteX8" fmla="*/ 595291 w 873617"/>
              <a:gd name="connsiteY8" fmla="*/ 1164465 h 3613597"/>
              <a:gd name="connsiteX9" fmla="*/ 709412 w 873617"/>
              <a:gd name="connsiteY9" fmla="*/ 1414530 h 3613597"/>
              <a:gd name="connsiteX10" fmla="*/ 850006 w 873617"/>
              <a:gd name="connsiteY10" fmla="*/ 1632397 h 3613597"/>
              <a:gd name="connsiteX11" fmla="*/ 774880 w 873617"/>
              <a:gd name="connsiteY11" fmla="*/ 1812702 h 3613597"/>
              <a:gd name="connsiteX12" fmla="*/ 559158 w 873617"/>
              <a:gd name="connsiteY12" fmla="*/ 2133600 h 3613597"/>
              <a:gd name="connsiteX13" fmla="*/ 13953 w 873617"/>
              <a:gd name="connsiteY13" fmla="*/ 3613597 h 3613597"/>
              <a:gd name="connsiteX14" fmla="*/ 65468 w 873617"/>
              <a:gd name="connsiteY14" fmla="*/ 3113468 h 3613597"/>
              <a:gd name="connsiteX15" fmla="*/ 242553 w 873617"/>
              <a:gd name="connsiteY15" fmla="*/ 2688465 h 3613597"/>
              <a:gd name="connsiteX16" fmla="*/ 152401 w 873617"/>
              <a:gd name="connsiteY16" fmla="*/ 2266682 h 3613597"/>
              <a:gd name="connsiteX17" fmla="*/ 379927 w 873617"/>
              <a:gd name="connsiteY17" fmla="*/ 1996225 h 3613597"/>
              <a:gd name="connsiteX18" fmla="*/ 709412 w 873617"/>
              <a:gd name="connsiteY18" fmla="*/ 1661375 h 3613597"/>
              <a:gd name="connsiteX19" fmla="*/ 379927 w 873617"/>
              <a:gd name="connsiteY19" fmla="*/ 1339403 h 3613597"/>
              <a:gd name="connsiteX20" fmla="*/ 425004 w 873617"/>
              <a:gd name="connsiteY20" fmla="*/ 878983 h 3613597"/>
              <a:gd name="connsiteX0" fmla="*/ 425004 w 873617"/>
              <a:gd name="connsiteY0" fmla="*/ 878983 h 3113468"/>
              <a:gd name="connsiteX1" fmla="*/ 150254 w 873617"/>
              <a:gd name="connsiteY1" fmla="*/ 610673 h 3113468"/>
              <a:gd name="connsiteX2" fmla="*/ 128789 w 873617"/>
              <a:gd name="connsiteY2" fmla="*/ 0 h 3113468"/>
              <a:gd name="connsiteX3" fmla="*/ 618187 w 873617"/>
              <a:gd name="connsiteY3" fmla="*/ 12879 h 3113468"/>
              <a:gd name="connsiteX4" fmla="*/ 734096 w 873617"/>
              <a:gd name="connsiteY4" fmla="*/ 64394 h 3113468"/>
              <a:gd name="connsiteX5" fmla="*/ 534116 w 873617"/>
              <a:gd name="connsiteY5" fmla="*/ 377780 h 3113468"/>
              <a:gd name="connsiteX6" fmla="*/ 534474 w 873617"/>
              <a:gd name="connsiteY6" fmla="*/ 653603 h 3113468"/>
              <a:gd name="connsiteX7" fmla="*/ 626773 w 873617"/>
              <a:gd name="connsiteY7" fmla="*/ 911180 h 3113468"/>
              <a:gd name="connsiteX8" fmla="*/ 595291 w 873617"/>
              <a:gd name="connsiteY8" fmla="*/ 1164465 h 3113468"/>
              <a:gd name="connsiteX9" fmla="*/ 709412 w 873617"/>
              <a:gd name="connsiteY9" fmla="*/ 1414530 h 3113468"/>
              <a:gd name="connsiteX10" fmla="*/ 850006 w 873617"/>
              <a:gd name="connsiteY10" fmla="*/ 1632397 h 3113468"/>
              <a:gd name="connsiteX11" fmla="*/ 774880 w 873617"/>
              <a:gd name="connsiteY11" fmla="*/ 1812702 h 3113468"/>
              <a:gd name="connsiteX12" fmla="*/ 559158 w 873617"/>
              <a:gd name="connsiteY12" fmla="*/ 2133600 h 3113468"/>
              <a:gd name="connsiteX13" fmla="*/ 65468 w 873617"/>
              <a:gd name="connsiteY13" fmla="*/ 3113468 h 3113468"/>
              <a:gd name="connsiteX14" fmla="*/ 242553 w 873617"/>
              <a:gd name="connsiteY14" fmla="*/ 2688465 h 3113468"/>
              <a:gd name="connsiteX15" fmla="*/ 152401 w 873617"/>
              <a:gd name="connsiteY15" fmla="*/ 2266682 h 3113468"/>
              <a:gd name="connsiteX16" fmla="*/ 379927 w 873617"/>
              <a:gd name="connsiteY16" fmla="*/ 1996225 h 3113468"/>
              <a:gd name="connsiteX17" fmla="*/ 709412 w 873617"/>
              <a:gd name="connsiteY17" fmla="*/ 1661375 h 3113468"/>
              <a:gd name="connsiteX18" fmla="*/ 379927 w 873617"/>
              <a:gd name="connsiteY18" fmla="*/ 1339403 h 3113468"/>
              <a:gd name="connsiteX19" fmla="*/ 425004 w 873617"/>
              <a:gd name="connsiteY19" fmla="*/ 878983 h 3113468"/>
              <a:gd name="connsiteX0" fmla="*/ 425004 w 873617"/>
              <a:gd name="connsiteY0" fmla="*/ 878983 h 2688465"/>
              <a:gd name="connsiteX1" fmla="*/ 150254 w 873617"/>
              <a:gd name="connsiteY1" fmla="*/ 610673 h 2688465"/>
              <a:gd name="connsiteX2" fmla="*/ 128789 w 873617"/>
              <a:gd name="connsiteY2" fmla="*/ 0 h 2688465"/>
              <a:gd name="connsiteX3" fmla="*/ 618187 w 873617"/>
              <a:gd name="connsiteY3" fmla="*/ 12879 h 2688465"/>
              <a:gd name="connsiteX4" fmla="*/ 734096 w 873617"/>
              <a:gd name="connsiteY4" fmla="*/ 64394 h 2688465"/>
              <a:gd name="connsiteX5" fmla="*/ 534116 w 873617"/>
              <a:gd name="connsiteY5" fmla="*/ 377780 h 2688465"/>
              <a:gd name="connsiteX6" fmla="*/ 534474 w 873617"/>
              <a:gd name="connsiteY6" fmla="*/ 653603 h 2688465"/>
              <a:gd name="connsiteX7" fmla="*/ 626773 w 873617"/>
              <a:gd name="connsiteY7" fmla="*/ 911180 h 2688465"/>
              <a:gd name="connsiteX8" fmla="*/ 595291 w 873617"/>
              <a:gd name="connsiteY8" fmla="*/ 1164465 h 2688465"/>
              <a:gd name="connsiteX9" fmla="*/ 709412 w 873617"/>
              <a:gd name="connsiteY9" fmla="*/ 1414530 h 2688465"/>
              <a:gd name="connsiteX10" fmla="*/ 850006 w 873617"/>
              <a:gd name="connsiteY10" fmla="*/ 1632397 h 2688465"/>
              <a:gd name="connsiteX11" fmla="*/ 774880 w 873617"/>
              <a:gd name="connsiteY11" fmla="*/ 1812702 h 2688465"/>
              <a:gd name="connsiteX12" fmla="*/ 559158 w 873617"/>
              <a:gd name="connsiteY12" fmla="*/ 2133600 h 2688465"/>
              <a:gd name="connsiteX13" fmla="*/ 242553 w 873617"/>
              <a:gd name="connsiteY13" fmla="*/ 2688465 h 2688465"/>
              <a:gd name="connsiteX14" fmla="*/ 152401 w 873617"/>
              <a:gd name="connsiteY14" fmla="*/ 2266682 h 2688465"/>
              <a:gd name="connsiteX15" fmla="*/ 379927 w 873617"/>
              <a:gd name="connsiteY15" fmla="*/ 1996225 h 2688465"/>
              <a:gd name="connsiteX16" fmla="*/ 709412 w 873617"/>
              <a:gd name="connsiteY16" fmla="*/ 1661375 h 2688465"/>
              <a:gd name="connsiteX17" fmla="*/ 379927 w 873617"/>
              <a:gd name="connsiteY17" fmla="*/ 1339403 h 2688465"/>
              <a:gd name="connsiteX18" fmla="*/ 425004 w 873617"/>
              <a:gd name="connsiteY18" fmla="*/ 878983 h 2688465"/>
              <a:gd name="connsiteX0" fmla="*/ 425004 w 873617"/>
              <a:gd name="connsiteY0" fmla="*/ 878983 h 2289578"/>
              <a:gd name="connsiteX1" fmla="*/ 150254 w 873617"/>
              <a:gd name="connsiteY1" fmla="*/ 610673 h 2289578"/>
              <a:gd name="connsiteX2" fmla="*/ 128789 w 873617"/>
              <a:gd name="connsiteY2" fmla="*/ 0 h 2289578"/>
              <a:gd name="connsiteX3" fmla="*/ 618187 w 873617"/>
              <a:gd name="connsiteY3" fmla="*/ 12879 h 2289578"/>
              <a:gd name="connsiteX4" fmla="*/ 734096 w 873617"/>
              <a:gd name="connsiteY4" fmla="*/ 64394 h 2289578"/>
              <a:gd name="connsiteX5" fmla="*/ 534116 w 873617"/>
              <a:gd name="connsiteY5" fmla="*/ 377780 h 2289578"/>
              <a:gd name="connsiteX6" fmla="*/ 534474 w 873617"/>
              <a:gd name="connsiteY6" fmla="*/ 653603 h 2289578"/>
              <a:gd name="connsiteX7" fmla="*/ 626773 w 873617"/>
              <a:gd name="connsiteY7" fmla="*/ 911180 h 2289578"/>
              <a:gd name="connsiteX8" fmla="*/ 595291 w 873617"/>
              <a:gd name="connsiteY8" fmla="*/ 1164465 h 2289578"/>
              <a:gd name="connsiteX9" fmla="*/ 709412 w 873617"/>
              <a:gd name="connsiteY9" fmla="*/ 1414530 h 2289578"/>
              <a:gd name="connsiteX10" fmla="*/ 850006 w 873617"/>
              <a:gd name="connsiteY10" fmla="*/ 1632397 h 2289578"/>
              <a:gd name="connsiteX11" fmla="*/ 774880 w 873617"/>
              <a:gd name="connsiteY11" fmla="*/ 1812702 h 2289578"/>
              <a:gd name="connsiteX12" fmla="*/ 559158 w 873617"/>
              <a:gd name="connsiteY12" fmla="*/ 2133600 h 2289578"/>
              <a:gd name="connsiteX13" fmla="*/ 152401 w 873617"/>
              <a:gd name="connsiteY13" fmla="*/ 2266682 h 2289578"/>
              <a:gd name="connsiteX14" fmla="*/ 379927 w 873617"/>
              <a:gd name="connsiteY14" fmla="*/ 1996225 h 2289578"/>
              <a:gd name="connsiteX15" fmla="*/ 709412 w 873617"/>
              <a:gd name="connsiteY15" fmla="*/ 1661375 h 2289578"/>
              <a:gd name="connsiteX16" fmla="*/ 379927 w 873617"/>
              <a:gd name="connsiteY16" fmla="*/ 1339403 h 2289578"/>
              <a:gd name="connsiteX17" fmla="*/ 425004 w 873617"/>
              <a:gd name="connsiteY17" fmla="*/ 878983 h 228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3617" h="2289578">
                <a:moveTo>
                  <a:pt x="425004" y="878983"/>
                </a:moveTo>
                <a:cubicBezTo>
                  <a:pt x="523742" y="848932"/>
                  <a:pt x="230747" y="755560"/>
                  <a:pt x="150254" y="610673"/>
                </a:cubicBezTo>
                <a:cubicBezTo>
                  <a:pt x="182451" y="414270"/>
                  <a:pt x="0" y="10732"/>
                  <a:pt x="128789" y="0"/>
                </a:cubicBezTo>
                <a:cubicBezTo>
                  <a:pt x="291922" y="4293"/>
                  <a:pt x="455376" y="1778"/>
                  <a:pt x="618187" y="12879"/>
                </a:cubicBezTo>
                <a:cubicBezTo>
                  <a:pt x="682017" y="17231"/>
                  <a:pt x="688903" y="38570"/>
                  <a:pt x="734096" y="64394"/>
                </a:cubicBezTo>
                <a:cubicBezTo>
                  <a:pt x="758184" y="74411"/>
                  <a:pt x="567386" y="279579"/>
                  <a:pt x="534116" y="377780"/>
                </a:cubicBezTo>
                <a:cubicBezTo>
                  <a:pt x="500846" y="475981"/>
                  <a:pt x="417431" y="602803"/>
                  <a:pt x="534474" y="653603"/>
                </a:cubicBezTo>
                <a:cubicBezTo>
                  <a:pt x="575257" y="696532"/>
                  <a:pt x="570965" y="857518"/>
                  <a:pt x="626773" y="911180"/>
                </a:cubicBezTo>
                <a:cubicBezTo>
                  <a:pt x="636909" y="996324"/>
                  <a:pt x="416418" y="1105973"/>
                  <a:pt x="595291" y="1164465"/>
                </a:cubicBezTo>
                <a:cubicBezTo>
                  <a:pt x="627488" y="1220274"/>
                  <a:pt x="666960" y="1336541"/>
                  <a:pt x="709412" y="1414530"/>
                </a:cubicBezTo>
                <a:cubicBezTo>
                  <a:pt x="722291" y="1444581"/>
                  <a:pt x="834981" y="1600200"/>
                  <a:pt x="850006" y="1632397"/>
                </a:cubicBezTo>
                <a:cubicBezTo>
                  <a:pt x="873617" y="1686059"/>
                  <a:pt x="759855" y="1774065"/>
                  <a:pt x="774880" y="1812702"/>
                </a:cubicBezTo>
                <a:cubicBezTo>
                  <a:pt x="789905" y="1883536"/>
                  <a:pt x="561304" y="2077792"/>
                  <a:pt x="559158" y="2133600"/>
                </a:cubicBezTo>
                <a:cubicBezTo>
                  <a:pt x="455412" y="2209263"/>
                  <a:pt x="182273" y="2289578"/>
                  <a:pt x="152401" y="2266682"/>
                </a:cubicBezTo>
                <a:cubicBezTo>
                  <a:pt x="196046" y="2078865"/>
                  <a:pt x="304085" y="2086377"/>
                  <a:pt x="379927" y="1996225"/>
                </a:cubicBezTo>
                <a:cubicBezTo>
                  <a:pt x="367048" y="1908219"/>
                  <a:pt x="709412" y="1770845"/>
                  <a:pt x="709412" y="1661375"/>
                </a:cubicBezTo>
                <a:cubicBezTo>
                  <a:pt x="721857" y="1543146"/>
                  <a:pt x="333583" y="1443679"/>
                  <a:pt x="379927" y="1339403"/>
                </a:cubicBezTo>
                <a:cubicBezTo>
                  <a:pt x="332526" y="1209004"/>
                  <a:pt x="463283" y="1000438"/>
                  <a:pt x="425004" y="8789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097918" y="2204498"/>
            <a:ext cx="427119" cy="1016181"/>
          </a:xfrm>
          <a:custGeom>
            <a:avLst/>
            <a:gdLst>
              <a:gd name="connsiteX0" fmla="*/ 40752 w 427119"/>
              <a:gd name="connsiteY0" fmla="*/ 165215 h 1016181"/>
              <a:gd name="connsiteX1" fmla="*/ 14995 w 427119"/>
              <a:gd name="connsiteY1" fmla="*/ 332640 h 1016181"/>
              <a:gd name="connsiteX2" fmla="*/ 2116 w 427119"/>
              <a:gd name="connsiteY2" fmla="*/ 847795 h 1016181"/>
              <a:gd name="connsiteX3" fmla="*/ 14995 w 427119"/>
              <a:gd name="connsiteY3" fmla="*/ 989463 h 1016181"/>
              <a:gd name="connsiteX4" fmla="*/ 53631 w 427119"/>
              <a:gd name="connsiteY4" fmla="*/ 1002341 h 1016181"/>
              <a:gd name="connsiteX5" fmla="*/ 233936 w 427119"/>
              <a:gd name="connsiteY5" fmla="*/ 1015220 h 1016181"/>
              <a:gd name="connsiteX6" fmla="*/ 311209 w 427119"/>
              <a:gd name="connsiteY6" fmla="*/ 1002341 h 1016181"/>
              <a:gd name="connsiteX7" fmla="*/ 336967 w 427119"/>
              <a:gd name="connsiteY7" fmla="*/ 950826 h 1016181"/>
              <a:gd name="connsiteX8" fmla="*/ 362724 w 427119"/>
              <a:gd name="connsiteY8" fmla="*/ 873553 h 1016181"/>
              <a:gd name="connsiteX9" fmla="*/ 401361 w 427119"/>
              <a:gd name="connsiteY9" fmla="*/ 693248 h 1016181"/>
              <a:gd name="connsiteX10" fmla="*/ 414240 w 427119"/>
              <a:gd name="connsiteY10" fmla="*/ 654612 h 1016181"/>
              <a:gd name="connsiteX11" fmla="*/ 427119 w 427119"/>
              <a:gd name="connsiteY11" fmla="*/ 615975 h 1016181"/>
              <a:gd name="connsiteX12" fmla="*/ 401361 w 427119"/>
              <a:gd name="connsiteY12" fmla="*/ 448550 h 1016181"/>
              <a:gd name="connsiteX13" fmla="*/ 349845 w 427119"/>
              <a:gd name="connsiteY13" fmla="*/ 371277 h 1016181"/>
              <a:gd name="connsiteX14" fmla="*/ 324088 w 427119"/>
              <a:gd name="connsiteY14" fmla="*/ 268246 h 1016181"/>
              <a:gd name="connsiteX15" fmla="*/ 311209 w 427119"/>
              <a:gd name="connsiteY15" fmla="*/ 152336 h 1016181"/>
              <a:gd name="connsiteX16" fmla="*/ 246814 w 427119"/>
              <a:gd name="connsiteY16" fmla="*/ 62184 h 1016181"/>
              <a:gd name="connsiteX17" fmla="*/ 233936 w 427119"/>
              <a:gd name="connsiteY17" fmla="*/ 23547 h 1016181"/>
              <a:gd name="connsiteX18" fmla="*/ 40752 w 427119"/>
              <a:gd name="connsiteY18" fmla="*/ 75063 h 1016181"/>
              <a:gd name="connsiteX19" fmla="*/ 40752 w 427119"/>
              <a:gd name="connsiteY19" fmla="*/ 165215 h 101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7119" h="1016181">
                <a:moveTo>
                  <a:pt x="40752" y="165215"/>
                </a:moveTo>
                <a:cubicBezTo>
                  <a:pt x="36459" y="208144"/>
                  <a:pt x="19523" y="219451"/>
                  <a:pt x="14995" y="332640"/>
                </a:cubicBezTo>
                <a:cubicBezTo>
                  <a:pt x="8130" y="504275"/>
                  <a:pt x="6409" y="676077"/>
                  <a:pt x="2116" y="847795"/>
                </a:cubicBezTo>
                <a:cubicBezTo>
                  <a:pt x="6409" y="895018"/>
                  <a:pt x="0" y="944479"/>
                  <a:pt x="14995" y="989463"/>
                </a:cubicBezTo>
                <a:cubicBezTo>
                  <a:pt x="19288" y="1002342"/>
                  <a:pt x="40149" y="1000755"/>
                  <a:pt x="53631" y="1002341"/>
                </a:cubicBezTo>
                <a:cubicBezTo>
                  <a:pt x="113473" y="1009381"/>
                  <a:pt x="173834" y="1010927"/>
                  <a:pt x="233936" y="1015220"/>
                </a:cubicBezTo>
                <a:cubicBezTo>
                  <a:pt x="259694" y="1010927"/>
                  <a:pt x="289065" y="1016181"/>
                  <a:pt x="311209" y="1002341"/>
                </a:cubicBezTo>
                <a:cubicBezTo>
                  <a:pt x="327489" y="992166"/>
                  <a:pt x="329837" y="968651"/>
                  <a:pt x="336967" y="950826"/>
                </a:cubicBezTo>
                <a:cubicBezTo>
                  <a:pt x="347051" y="925617"/>
                  <a:pt x="362724" y="873553"/>
                  <a:pt x="362724" y="873553"/>
                </a:cubicBezTo>
                <a:cubicBezTo>
                  <a:pt x="378970" y="743582"/>
                  <a:pt x="364658" y="803355"/>
                  <a:pt x="401361" y="693248"/>
                </a:cubicBezTo>
                <a:lnTo>
                  <a:pt x="414240" y="654612"/>
                </a:lnTo>
                <a:lnTo>
                  <a:pt x="427119" y="615975"/>
                </a:lnTo>
                <a:cubicBezTo>
                  <a:pt x="425224" y="597028"/>
                  <a:pt x="424002" y="489303"/>
                  <a:pt x="401361" y="448550"/>
                </a:cubicBezTo>
                <a:cubicBezTo>
                  <a:pt x="386327" y="421489"/>
                  <a:pt x="349845" y="371277"/>
                  <a:pt x="349845" y="371277"/>
                </a:cubicBezTo>
                <a:cubicBezTo>
                  <a:pt x="334865" y="326333"/>
                  <a:pt x="331858" y="322636"/>
                  <a:pt x="324088" y="268246"/>
                </a:cubicBezTo>
                <a:cubicBezTo>
                  <a:pt x="318590" y="229762"/>
                  <a:pt x="318833" y="190456"/>
                  <a:pt x="311209" y="152336"/>
                </a:cubicBezTo>
                <a:cubicBezTo>
                  <a:pt x="294037" y="66477"/>
                  <a:pt x="304769" y="81502"/>
                  <a:pt x="246814" y="62184"/>
                </a:cubicBezTo>
                <a:cubicBezTo>
                  <a:pt x="242521" y="49305"/>
                  <a:pt x="247375" y="25467"/>
                  <a:pt x="233936" y="23547"/>
                </a:cubicBezTo>
                <a:cubicBezTo>
                  <a:pt x="75540" y="919"/>
                  <a:pt x="90794" y="0"/>
                  <a:pt x="40752" y="75063"/>
                </a:cubicBezTo>
                <a:cubicBezTo>
                  <a:pt x="26190" y="147876"/>
                  <a:pt x="45045" y="122286"/>
                  <a:pt x="40752" y="1652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3580327" y="838200"/>
            <a:ext cx="3658673" cy="2007853"/>
            <a:chOff x="3580327" y="838200"/>
            <a:chExt cx="3658673" cy="2007853"/>
          </a:xfrm>
        </p:grpSpPr>
        <p:sp>
          <p:nvSpPr>
            <p:cNvPr id="26" name="Freeform 25"/>
            <p:cNvSpPr/>
            <p:nvPr/>
          </p:nvSpPr>
          <p:spPr>
            <a:xfrm>
              <a:off x="3580327" y="1906073"/>
              <a:ext cx="2150772" cy="772733"/>
            </a:xfrm>
            <a:custGeom>
              <a:avLst/>
              <a:gdLst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347729 w 2150772"/>
                <a:gd name="connsiteY5" fmla="*/ 592428 h 772733"/>
                <a:gd name="connsiteX6" fmla="*/ 412124 w 2150772"/>
                <a:gd name="connsiteY6" fmla="*/ 528034 h 772733"/>
                <a:gd name="connsiteX7" fmla="*/ 450760 w 2150772"/>
                <a:gd name="connsiteY7" fmla="*/ 515155 h 772733"/>
                <a:gd name="connsiteX8" fmla="*/ 528034 w 2150772"/>
                <a:gd name="connsiteY8" fmla="*/ 463640 h 772733"/>
                <a:gd name="connsiteX9" fmla="*/ 566670 w 2150772"/>
                <a:gd name="connsiteY9" fmla="*/ 437882 h 772733"/>
                <a:gd name="connsiteX10" fmla="*/ 605307 w 2150772"/>
                <a:gd name="connsiteY10" fmla="*/ 425003 h 772733"/>
                <a:gd name="connsiteX11" fmla="*/ 682580 w 2150772"/>
                <a:gd name="connsiteY11" fmla="*/ 373488 h 772733"/>
                <a:gd name="connsiteX12" fmla="*/ 746974 w 2150772"/>
                <a:gd name="connsiteY12" fmla="*/ 309093 h 772733"/>
                <a:gd name="connsiteX13" fmla="*/ 772732 w 2150772"/>
                <a:gd name="connsiteY13" fmla="*/ 270457 h 772733"/>
                <a:gd name="connsiteX14" fmla="*/ 850005 w 2150772"/>
                <a:gd name="connsiteY14" fmla="*/ 218941 h 772733"/>
                <a:gd name="connsiteX15" fmla="*/ 978794 w 2150772"/>
                <a:gd name="connsiteY15" fmla="*/ 90152 h 772733"/>
                <a:gd name="connsiteX16" fmla="*/ 1017431 w 2150772"/>
                <a:gd name="connsiteY16" fmla="*/ 64395 h 772733"/>
                <a:gd name="connsiteX17" fmla="*/ 1043188 w 2150772"/>
                <a:gd name="connsiteY17" fmla="*/ 25758 h 772733"/>
                <a:gd name="connsiteX18" fmla="*/ 1081825 w 2150772"/>
                <a:gd name="connsiteY18" fmla="*/ 12879 h 772733"/>
                <a:gd name="connsiteX19" fmla="*/ 1184856 w 2150772"/>
                <a:gd name="connsiteY19" fmla="*/ 0 h 772733"/>
                <a:gd name="connsiteX20" fmla="*/ 1339403 w 2150772"/>
                <a:gd name="connsiteY20" fmla="*/ 12879 h 772733"/>
                <a:gd name="connsiteX21" fmla="*/ 1378039 w 2150772"/>
                <a:gd name="connsiteY21" fmla="*/ 25758 h 772733"/>
                <a:gd name="connsiteX22" fmla="*/ 1403797 w 2150772"/>
                <a:gd name="connsiteY22" fmla="*/ 64395 h 772733"/>
                <a:gd name="connsiteX23" fmla="*/ 1442434 w 2150772"/>
                <a:gd name="connsiteY23" fmla="*/ 90152 h 772733"/>
                <a:gd name="connsiteX24" fmla="*/ 1481070 w 2150772"/>
                <a:gd name="connsiteY24" fmla="*/ 167426 h 772733"/>
                <a:gd name="connsiteX25" fmla="*/ 1519707 w 2150772"/>
                <a:gd name="connsiteY25" fmla="*/ 244699 h 772733"/>
                <a:gd name="connsiteX26" fmla="*/ 1596980 w 2150772"/>
                <a:gd name="connsiteY26" fmla="*/ 296214 h 772733"/>
                <a:gd name="connsiteX27" fmla="*/ 1674253 w 2150772"/>
                <a:gd name="connsiteY27" fmla="*/ 373488 h 772733"/>
                <a:gd name="connsiteX28" fmla="*/ 1725769 w 2150772"/>
                <a:gd name="connsiteY28" fmla="*/ 450761 h 772733"/>
                <a:gd name="connsiteX29" fmla="*/ 1803042 w 2150772"/>
                <a:gd name="connsiteY29" fmla="*/ 502276 h 772733"/>
                <a:gd name="connsiteX30" fmla="*/ 1841679 w 2150772"/>
                <a:gd name="connsiteY30" fmla="*/ 515155 h 772733"/>
                <a:gd name="connsiteX31" fmla="*/ 1931831 w 2150772"/>
                <a:gd name="connsiteY31" fmla="*/ 540913 h 772733"/>
                <a:gd name="connsiteX32" fmla="*/ 2009104 w 2150772"/>
                <a:gd name="connsiteY32" fmla="*/ 592428 h 772733"/>
                <a:gd name="connsiteX33" fmla="*/ 2073498 w 2150772"/>
                <a:gd name="connsiteY33" fmla="*/ 669702 h 772733"/>
                <a:gd name="connsiteX34" fmla="*/ 2112135 w 2150772"/>
                <a:gd name="connsiteY34" fmla="*/ 695459 h 772733"/>
                <a:gd name="connsiteX35" fmla="*/ 2150772 w 2150772"/>
                <a:gd name="connsiteY35" fmla="*/ 708338 h 77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50772" h="772733">
                  <a:moveTo>
                    <a:pt x="0" y="772733"/>
                  </a:moveTo>
                  <a:lnTo>
                    <a:pt x="115910" y="734096"/>
                  </a:lnTo>
                  <a:cubicBezTo>
                    <a:pt x="128789" y="729803"/>
                    <a:pt x="143251" y="728747"/>
                    <a:pt x="154546" y="721217"/>
                  </a:cubicBezTo>
                  <a:lnTo>
                    <a:pt x="231819" y="669702"/>
                  </a:lnTo>
                  <a:lnTo>
                    <a:pt x="309093" y="618186"/>
                  </a:lnTo>
                  <a:lnTo>
                    <a:pt x="347729" y="592428"/>
                  </a:lnTo>
                  <a:cubicBezTo>
                    <a:pt x="373487" y="553792"/>
                    <a:pt x="369194" y="549499"/>
                    <a:pt x="412124" y="528034"/>
                  </a:cubicBezTo>
                  <a:cubicBezTo>
                    <a:pt x="424266" y="521963"/>
                    <a:pt x="438893" y="521748"/>
                    <a:pt x="450760" y="515155"/>
                  </a:cubicBezTo>
                  <a:cubicBezTo>
                    <a:pt x="477821" y="500121"/>
                    <a:pt x="502276" y="480812"/>
                    <a:pt x="528034" y="463640"/>
                  </a:cubicBezTo>
                  <a:cubicBezTo>
                    <a:pt x="540913" y="455054"/>
                    <a:pt x="551986" y="442777"/>
                    <a:pt x="566670" y="437882"/>
                  </a:cubicBezTo>
                  <a:lnTo>
                    <a:pt x="605307" y="425003"/>
                  </a:lnTo>
                  <a:cubicBezTo>
                    <a:pt x="631065" y="407831"/>
                    <a:pt x="665408" y="399246"/>
                    <a:pt x="682580" y="373488"/>
                  </a:cubicBezTo>
                  <a:cubicBezTo>
                    <a:pt x="716924" y="321972"/>
                    <a:pt x="695459" y="343437"/>
                    <a:pt x="746974" y="309093"/>
                  </a:cubicBezTo>
                  <a:cubicBezTo>
                    <a:pt x="755560" y="296214"/>
                    <a:pt x="761083" y="280650"/>
                    <a:pt x="772732" y="270457"/>
                  </a:cubicBezTo>
                  <a:cubicBezTo>
                    <a:pt x="796030" y="250072"/>
                    <a:pt x="850005" y="218941"/>
                    <a:pt x="850005" y="218941"/>
                  </a:cubicBezTo>
                  <a:cubicBezTo>
                    <a:pt x="918692" y="115912"/>
                    <a:pt x="875765" y="158838"/>
                    <a:pt x="978794" y="90152"/>
                  </a:cubicBezTo>
                  <a:lnTo>
                    <a:pt x="1017431" y="64395"/>
                  </a:lnTo>
                  <a:cubicBezTo>
                    <a:pt x="1026017" y="51516"/>
                    <a:pt x="1031101" y="35427"/>
                    <a:pt x="1043188" y="25758"/>
                  </a:cubicBezTo>
                  <a:cubicBezTo>
                    <a:pt x="1053789" y="17277"/>
                    <a:pt x="1068468" y="15308"/>
                    <a:pt x="1081825" y="12879"/>
                  </a:cubicBezTo>
                  <a:cubicBezTo>
                    <a:pt x="1115878" y="6688"/>
                    <a:pt x="1150512" y="4293"/>
                    <a:pt x="1184856" y="0"/>
                  </a:cubicBezTo>
                  <a:cubicBezTo>
                    <a:pt x="1236372" y="4293"/>
                    <a:pt x="1288162" y="6047"/>
                    <a:pt x="1339403" y="12879"/>
                  </a:cubicBezTo>
                  <a:cubicBezTo>
                    <a:pt x="1352859" y="14673"/>
                    <a:pt x="1367439" y="17277"/>
                    <a:pt x="1378039" y="25758"/>
                  </a:cubicBezTo>
                  <a:cubicBezTo>
                    <a:pt x="1390126" y="35428"/>
                    <a:pt x="1392852" y="53450"/>
                    <a:pt x="1403797" y="64395"/>
                  </a:cubicBezTo>
                  <a:cubicBezTo>
                    <a:pt x="1414742" y="75340"/>
                    <a:pt x="1429555" y="81566"/>
                    <a:pt x="1442434" y="90152"/>
                  </a:cubicBezTo>
                  <a:cubicBezTo>
                    <a:pt x="1474800" y="187257"/>
                    <a:pt x="1431143" y="67573"/>
                    <a:pt x="1481070" y="167426"/>
                  </a:cubicBezTo>
                  <a:cubicBezTo>
                    <a:pt x="1498423" y="202131"/>
                    <a:pt x="1486899" y="215992"/>
                    <a:pt x="1519707" y="244699"/>
                  </a:cubicBezTo>
                  <a:cubicBezTo>
                    <a:pt x="1543004" y="265084"/>
                    <a:pt x="1575090" y="274324"/>
                    <a:pt x="1596980" y="296214"/>
                  </a:cubicBezTo>
                  <a:cubicBezTo>
                    <a:pt x="1622738" y="321972"/>
                    <a:pt x="1654047" y="343179"/>
                    <a:pt x="1674253" y="373488"/>
                  </a:cubicBezTo>
                  <a:cubicBezTo>
                    <a:pt x="1691425" y="399246"/>
                    <a:pt x="1700011" y="433589"/>
                    <a:pt x="1725769" y="450761"/>
                  </a:cubicBezTo>
                  <a:cubicBezTo>
                    <a:pt x="1751527" y="467933"/>
                    <a:pt x="1773674" y="492487"/>
                    <a:pt x="1803042" y="502276"/>
                  </a:cubicBezTo>
                  <a:cubicBezTo>
                    <a:pt x="1815921" y="506569"/>
                    <a:pt x="1828626" y="511425"/>
                    <a:pt x="1841679" y="515155"/>
                  </a:cubicBezTo>
                  <a:cubicBezTo>
                    <a:pt x="1954879" y="547498"/>
                    <a:pt x="1839192" y="510033"/>
                    <a:pt x="1931831" y="540913"/>
                  </a:cubicBezTo>
                  <a:cubicBezTo>
                    <a:pt x="1957589" y="558085"/>
                    <a:pt x="1991932" y="566670"/>
                    <a:pt x="2009104" y="592428"/>
                  </a:cubicBezTo>
                  <a:cubicBezTo>
                    <a:pt x="2034429" y="630416"/>
                    <a:pt x="2036314" y="638716"/>
                    <a:pt x="2073498" y="669702"/>
                  </a:cubicBezTo>
                  <a:cubicBezTo>
                    <a:pt x="2085389" y="679611"/>
                    <a:pt x="2098291" y="688537"/>
                    <a:pt x="2112135" y="695459"/>
                  </a:cubicBezTo>
                  <a:cubicBezTo>
                    <a:pt x="2124278" y="701530"/>
                    <a:pt x="2150772" y="708338"/>
                    <a:pt x="2150772" y="708338"/>
                  </a:cubicBezTo>
                </a:path>
              </a:pathLst>
            </a:cu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657600" y="2514601"/>
              <a:ext cx="2112135" cy="331452"/>
            </a:xfrm>
            <a:custGeom>
              <a:avLst/>
              <a:gdLst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347729 w 2150772"/>
                <a:gd name="connsiteY5" fmla="*/ 592428 h 772733"/>
                <a:gd name="connsiteX6" fmla="*/ 412124 w 2150772"/>
                <a:gd name="connsiteY6" fmla="*/ 528034 h 772733"/>
                <a:gd name="connsiteX7" fmla="*/ 450760 w 2150772"/>
                <a:gd name="connsiteY7" fmla="*/ 515155 h 772733"/>
                <a:gd name="connsiteX8" fmla="*/ 528034 w 2150772"/>
                <a:gd name="connsiteY8" fmla="*/ 463640 h 772733"/>
                <a:gd name="connsiteX9" fmla="*/ 566670 w 2150772"/>
                <a:gd name="connsiteY9" fmla="*/ 437882 h 772733"/>
                <a:gd name="connsiteX10" fmla="*/ 605307 w 2150772"/>
                <a:gd name="connsiteY10" fmla="*/ 425003 h 772733"/>
                <a:gd name="connsiteX11" fmla="*/ 682580 w 2150772"/>
                <a:gd name="connsiteY11" fmla="*/ 373488 h 772733"/>
                <a:gd name="connsiteX12" fmla="*/ 746974 w 2150772"/>
                <a:gd name="connsiteY12" fmla="*/ 309093 h 772733"/>
                <a:gd name="connsiteX13" fmla="*/ 772732 w 2150772"/>
                <a:gd name="connsiteY13" fmla="*/ 270457 h 772733"/>
                <a:gd name="connsiteX14" fmla="*/ 850005 w 2150772"/>
                <a:gd name="connsiteY14" fmla="*/ 218941 h 772733"/>
                <a:gd name="connsiteX15" fmla="*/ 978794 w 2150772"/>
                <a:gd name="connsiteY15" fmla="*/ 90152 h 772733"/>
                <a:gd name="connsiteX16" fmla="*/ 1017431 w 2150772"/>
                <a:gd name="connsiteY16" fmla="*/ 64395 h 772733"/>
                <a:gd name="connsiteX17" fmla="*/ 1043188 w 2150772"/>
                <a:gd name="connsiteY17" fmla="*/ 25758 h 772733"/>
                <a:gd name="connsiteX18" fmla="*/ 1081825 w 2150772"/>
                <a:gd name="connsiteY18" fmla="*/ 12879 h 772733"/>
                <a:gd name="connsiteX19" fmla="*/ 1184856 w 2150772"/>
                <a:gd name="connsiteY19" fmla="*/ 0 h 772733"/>
                <a:gd name="connsiteX20" fmla="*/ 1339403 w 2150772"/>
                <a:gd name="connsiteY20" fmla="*/ 12879 h 772733"/>
                <a:gd name="connsiteX21" fmla="*/ 1378039 w 2150772"/>
                <a:gd name="connsiteY21" fmla="*/ 25758 h 772733"/>
                <a:gd name="connsiteX22" fmla="*/ 1403797 w 2150772"/>
                <a:gd name="connsiteY22" fmla="*/ 64395 h 772733"/>
                <a:gd name="connsiteX23" fmla="*/ 1442434 w 2150772"/>
                <a:gd name="connsiteY23" fmla="*/ 90152 h 772733"/>
                <a:gd name="connsiteX24" fmla="*/ 1481070 w 2150772"/>
                <a:gd name="connsiteY24" fmla="*/ 167426 h 772733"/>
                <a:gd name="connsiteX25" fmla="*/ 1519707 w 2150772"/>
                <a:gd name="connsiteY25" fmla="*/ 244699 h 772733"/>
                <a:gd name="connsiteX26" fmla="*/ 1596980 w 2150772"/>
                <a:gd name="connsiteY26" fmla="*/ 296214 h 772733"/>
                <a:gd name="connsiteX27" fmla="*/ 1674253 w 2150772"/>
                <a:gd name="connsiteY27" fmla="*/ 373488 h 772733"/>
                <a:gd name="connsiteX28" fmla="*/ 1725769 w 2150772"/>
                <a:gd name="connsiteY28" fmla="*/ 450761 h 772733"/>
                <a:gd name="connsiteX29" fmla="*/ 1803042 w 2150772"/>
                <a:gd name="connsiteY29" fmla="*/ 502276 h 772733"/>
                <a:gd name="connsiteX30" fmla="*/ 1841679 w 2150772"/>
                <a:gd name="connsiteY30" fmla="*/ 515155 h 772733"/>
                <a:gd name="connsiteX31" fmla="*/ 1931831 w 2150772"/>
                <a:gd name="connsiteY31" fmla="*/ 540913 h 772733"/>
                <a:gd name="connsiteX32" fmla="*/ 2009104 w 2150772"/>
                <a:gd name="connsiteY32" fmla="*/ 592428 h 772733"/>
                <a:gd name="connsiteX33" fmla="*/ 2073498 w 2150772"/>
                <a:gd name="connsiteY33" fmla="*/ 669702 h 772733"/>
                <a:gd name="connsiteX34" fmla="*/ 2112135 w 2150772"/>
                <a:gd name="connsiteY34" fmla="*/ 695459 h 772733"/>
                <a:gd name="connsiteX35" fmla="*/ 2150772 w 2150772"/>
                <a:gd name="connsiteY35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450760 w 2150772"/>
                <a:gd name="connsiteY6" fmla="*/ 515155 h 772733"/>
                <a:gd name="connsiteX7" fmla="*/ 528034 w 2150772"/>
                <a:gd name="connsiteY7" fmla="*/ 463640 h 772733"/>
                <a:gd name="connsiteX8" fmla="*/ 566670 w 2150772"/>
                <a:gd name="connsiteY8" fmla="*/ 437882 h 772733"/>
                <a:gd name="connsiteX9" fmla="*/ 605307 w 2150772"/>
                <a:gd name="connsiteY9" fmla="*/ 425003 h 772733"/>
                <a:gd name="connsiteX10" fmla="*/ 682580 w 2150772"/>
                <a:gd name="connsiteY10" fmla="*/ 373488 h 772733"/>
                <a:gd name="connsiteX11" fmla="*/ 746974 w 2150772"/>
                <a:gd name="connsiteY11" fmla="*/ 309093 h 772733"/>
                <a:gd name="connsiteX12" fmla="*/ 772732 w 2150772"/>
                <a:gd name="connsiteY12" fmla="*/ 270457 h 772733"/>
                <a:gd name="connsiteX13" fmla="*/ 850005 w 2150772"/>
                <a:gd name="connsiteY13" fmla="*/ 218941 h 772733"/>
                <a:gd name="connsiteX14" fmla="*/ 978794 w 2150772"/>
                <a:gd name="connsiteY14" fmla="*/ 90152 h 772733"/>
                <a:gd name="connsiteX15" fmla="*/ 1017431 w 2150772"/>
                <a:gd name="connsiteY15" fmla="*/ 64395 h 772733"/>
                <a:gd name="connsiteX16" fmla="*/ 1043188 w 2150772"/>
                <a:gd name="connsiteY16" fmla="*/ 25758 h 772733"/>
                <a:gd name="connsiteX17" fmla="*/ 1081825 w 2150772"/>
                <a:gd name="connsiteY17" fmla="*/ 12879 h 772733"/>
                <a:gd name="connsiteX18" fmla="*/ 1184856 w 2150772"/>
                <a:gd name="connsiteY18" fmla="*/ 0 h 772733"/>
                <a:gd name="connsiteX19" fmla="*/ 1339403 w 2150772"/>
                <a:gd name="connsiteY19" fmla="*/ 12879 h 772733"/>
                <a:gd name="connsiteX20" fmla="*/ 1378039 w 2150772"/>
                <a:gd name="connsiteY20" fmla="*/ 25758 h 772733"/>
                <a:gd name="connsiteX21" fmla="*/ 1403797 w 2150772"/>
                <a:gd name="connsiteY21" fmla="*/ 64395 h 772733"/>
                <a:gd name="connsiteX22" fmla="*/ 1442434 w 2150772"/>
                <a:gd name="connsiteY22" fmla="*/ 90152 h 772733"/>
                <a:gd name="connsiteX23" fmla="*/ 1481070 w 2150772"/>
                <a:gd name="connsiteY23" fmla="*/ 167426 h 772733"/>
                <a:gd name="connsiteX24" fmla="*/ 1519707 w 2150772"/>
                <a:gd name="connsiteY24" fmla="*/ 244699 h 772733"/>
                <a:gd name="connsiteX25" fmla="*/ 1596980 w 2150772"/>
                <a:gd name="connsiteY25" fmla="*/ 296214 h 772733"/>
                <a:gd name="connsiteX26" fmla="*/ 1674253 w 2150772"/>
                <a:gd name="connsiteY26" fmla="*/ 373488 h 772733"/>
                <a:gd name="connsiteX27" fmla="*/ 1725769 w 2150772"/>
                <a:gd name="connsiteY27" fmla="*/ 450761 h 772733"/>
                <a:gd name="connsiteX28" fmla="*/ 1803042 w 2150772"/>
                <a:gd name="connsiteY28" fmla="*/ 502276 h 772733"/>
                <a:gd name="connsiteX29" fmla="*/ 1841679 w 2150772"/>
                <a:gd name="connsiteY29" fmla="*/ 515155 h 772733"/>
                <a:gd name="connsiteX30" fmla="*/ 1931831 w 2150772"/>
                <a:gd name="connsiteY30" fmla="*/ 540913 h 772733"/>
                <a:gd name="connsiteX31" fmla="*/ 2009104 w 2150772"/>
                <a:gd name="connsiteY31" fmla="*/ 592428 h 772733"/>
                <a:gd name="connsiteX32" fmla="*/ 2073498 w 2150772"/>
                <a:gd name="connsiteY32" fmla="*/ 669702 h 772733"/>
                <a:gd name="connsiteX33" fmla="*/ 2112135 w 2150772"/>
                <a:gd name="connsiteY33" fmla="*/ 695459 h 772733"/>
                <a:gd name="connsiteX34" fmla="*/ 2150772 w 2150772"/>
                <a:gd name="connsiteY34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566670 w 2150772"/>
                <a:gd name="connsiteY7" fmla="*/ 437882 h 772733"/>
                <a:gd name="connsiteX8" fmla="*/ 605307 w 2150772"/>
                <a:gd name="connsiteY8" fmla="*/ 425003 h 772733"/>
                <a:gd name="connsiteX9" fmla="*/ 682580 w 2150772"/>
                <a:gd name="connsiteY9" fmla="*/ 373488 h 772733"/>
                <a:gd name="connsiteX10" fmla="*/ 746974 w 2150772"/>
                <a:gd name="connsiteY10" fmla="*/ 309093 h 772733"/>
                <a:gd name="connsiteX11" fmla="*/ 772732 w 2150772"/>
                <a:gd name="connsiteY11" fmla="*/ 270457 h 772733"/>
                <a:gd name="connsiteX12" fmla="*/ 850005 w 2150772"/>
                <a:gd name="connsiteY12" fmla="*/ 218941 h 772733"/>
                <a:gd name="connsiteX13" fmla="*/ 978794 w 2150772"/>
                <a:gd name="connsiteY13" fmla="*/ 90152 h 772733"/>
                <a:gd name="connsiteX14" fmla="*/ 1017431 w 2150772"/>
                <a:gd name="connsiteY14" fmla="*/ 64395 h 772733"/>
                <a:gd name="connsiteX15" fmla="*/ 1043188 w 2150772"/>
                <a:gd name="connsiteY15" fmla="*/ 25758 h 772733"/>
                <a:gd name="connsiteX16" fmla="*/ 1081825 w 2150772"/>
                <a:gd name="connsiteY16" fmla="*/ 12879 h 772733"/>
                <a:gd name="connsiteX17" fmla="*/ 1184856 w 2150772"/>
                <a:gd name="connsiteY17" fmla="*/ 0 h 772733"/>
                <a:gd name="connsiteX18" fmla="*/ 1339403 w 2150772"/>
                <a:gd name="connsiteY18" fmla="*/ 12879 h 772733"/>
                <a:gd name="connsiteX19" fmla="*/ 1378039 w 2150772"/>
                <a:gd name="connsiteY19" fmla="*/ 25758 h 772733"/>
                <a:gd name="connsiteX20" fmla="*/ 1403797 w 2150772"/>
                <a:gd name="connsiteY20" fmla="*/ 64395 h 772733"/>
                <a:gd name="connsiteX21" fmla="*/ 1442434 w 2150772"/>
                <a:gd name="connsiteY21" fmla="*/ 90152 h 772733"/>
                <a:gd name="connsiteX22" fmla="*/ 1481070 w 2150772"/>
                <a:gd name="connsiteY22" fmla="*/ 167426 h 772733"/>
                <a:gd name="connsiteX23" fmla="*/ 1519707 w 2150772"/>
                <a:gd name="connsiteY23" fmla="*/ 244699 h 772733"/>
                <a:gd name="connsiteX24" fmla="*/ 1596980 w 2150772"/>
                <a:gd name="connsiteY24" fmla="*/ 296214 h 772733"/>
                <a:gd name="connsiteX25" fmla="*/ 1674253 w 2150772"/>
                <a:gd name="connsiteY25" fmla="*/ 373488 h 772733"/>
                <a:gd name="connsiteX26" fmla="*/ 1725769 w 2150772"/>
                <a:gd name="connsiteY26" fmla="*/ 450761 h 772733"/>
                <a:gd name="connsiteX27" fmla="*/ 1803042 w 2150772"/>
                <a:gd name="connsiteY27" fmla="*/ 502276 h 772733"/>
                <a:gd name="connsiteX28" fmla="*/ 1841679 w 2150772"/>
                <a:gd name="connsiteY28" fmla="*/ 515155 h 772733"/>
                <a:gd name="connsiteX29" fmla="*/ 1931831 w 2150772"/>
                <a:gd name="connsiteY29" fmla="*/ 540913 h 772733"/>
                <a:gd name="connsiteX30" fmla="*/ 2009104 w 2150772"/>
                <a:gd name="connsiteY30" fmla="*/ 592428 h 772733"/>
                <a:gd name="connsiteX31" fmla="*/ 2073498 w 2150772"/>
                <a:gd name="connsiteY31" fmla="*/ 669702 h 772733"/>
                <a:gd name="connsiteX32" fmla="*/ 2112135 w 2150772"/>
                <a:gd name="connsiteY32" fmla="*/ 695459 h 772733"/>
                <a:gd name="connsiteX33" fmla="*/ 2150772 w 2150772"/>
                <a:gd name="connsiteY33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566670 w 2150772"/>
                <a:gd name="connsiteY7" fmla="*/ 437882 h 772733"/>
                <a:gd name="connsiteX8" fmla="*/ 682580 w 2150772"/>
                <a:gd name="connsiteY8" fmla="*/ 373488 h 772733"/>
                <a:gd name="connsiteX9" fmla="*/ 746974 w 2150772"/>
                <a:gd name="connsiteY9" fmla="*/ 309093 h 772733"/>
                <a:gd name="connsiteX10" fmla="*/ 772732 w 2150772"/>
                <a:gd name="connsiteY10" fmla="*/ 270457 h 772733"/>
                <a:gd name="connsiteX11" fmla="*/ 850005 w 2150772"/>
                <a:gd name="connsiteY11" fmla="*/ 218941 h 772733"/>
                <a:gd name="connsiteX12" fmla="*/ 978794 w 2150772"/>
                <a:gd name="connsiteY12" fmla="*/ 90152 h 772733"/>
                <a:gd name="connsiteX13" fmla="*/ 1017431 w 2150772"/>
                <a:gd name="connsiteY13" fmla="*/ 64395 h 772733"/>
                <a:gd name="connsiteX14" fmla="*/ 1043188 w 2150772"/>
                <a:gd name="connsiteY14" fmla="*/ 25758 h 772733"/>
                <a:gd name="connsiteX15" fmla="*/ 1081825 w 2150772"/>
                <a:gd name="connsiteY15" fmla="*/ 12879 h 772733"/>
                <a:gd name="connsiteX16" fmla="*/ 1184856 w 2150772"/>
                <a:gd name="connsiteY16" fmla="*/ 0 h 772733"/>
                <a:gd name="connsiteX17" fmla="*/ 1339403 w 2150772"/>
                <a:gd name="connsiteY17" fmla="*/ 12879 h 772733"/>
                <a:gd name="connsiteX18" fmla="*/ 1378039 w 2150772"/>
                <a:gd name="connsiteY18" fmla="*/ 25758 h 772733"/>
                <a:gd name="connsiteX19" fmla="*/ 1403797 w 2150772"/>
                <a:gd name="connsiteY19" fmla="*/ 64395 h 772733"/>
                <a:gd name="connsiteX20" fmla="*/ 1442434 w 2150772"/>
                <a:gd name="connsiteY20" fmla="*/ 90152 h 772733"/>
                <a:gd name="connsiteX21" fmla="*/ 1481070 w 2150772"/>
                <a:gd name="connsiteY21" fmla="*/ 167426 h 772733"/>
                <a:gd name="connsiteX22" fmla="*/ 1519707 w 2150772"/>
                <a:gd name="connsiteY22" fmla="*/ 244699 h 772733"/>
                <a:gd name="connsiteX23" fmla="*/ 1596980 w 2150772"/>
                <a:gd name="connsiteY23" fmla="*/ 296214 h 772733"/>
                <a:gd name="connsiteX24" fmla="*/ 1674253 w 2150772"/>
                <a:gd name="connsiteY24" fmla="*/ 373488 h 772733"/>
                <a:gd name="connsiteX25" fmla="*/ 1725769 w 2150772"/>
                <a:gd name="connsiteY25" fmla="*/ 450761 h 772733"/>
                <a:gd name="connsiteX26" fmla="*/ 1803042 w 2150772"/>
                <a:gd name="connsiteY26" fmla="*/ 502276 h 772733"/>
                <a:gd name="connsiteX27" fmla="*/ 1841679 w 2150772"/>
                <a:gd name="connsiteY27" fmla="*/ 515155 h 772733"/>
                <a:gd name="connsiteX28" fmla="*/ 1931831 w 2150772"/>
                <a:gd name="connsiteY28" fmla="*/ 540913 h 772733"/>
                <a:gd name="connsiteX29" fmla="*/ 2009104 w 2150772"/>
                <a:gd name="connsiteY29" fmla="*/ 592428 h 772733"/>
                <a:gd name="connsiteX30" fmla="*/ 2073498 w 2150772"/>
                <a:gd name="connsiteY30" fmla="*/ 669702 h 772733"/>
                <a:gd name="connsiteX31" fmla="*/ 2112135 w 2150772"/>
                <a:gd name="connsiteY31" fmla="*/ 695459 h 772733"/>
                <a:gd name="connsiteX32" fmla="*/ 2150772 w 2150772"/>
                <a:gd name="connsiteY32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978794 w 2150772"/>
                <a:gd name="connsiteY11" fmla="*/ 90152 h 772733"/>
                <a:gd name="connsiteX12" fmla="*/ 1017431 w 2150772"/>
                <a:gd name="connsiteY12" fmla="*/ 64395 h 772733"/>
                <a:gd name="connsiteX13" fmla="*/ 1043188 w 2150772"/>
                <a:gd name="connsiteY13" fmla="*/ 25758 h 772733"/>
                <a:gd name="connsiteX14" fmla="*/ 1081825 w 2150772"/>
                <a:gd name="connsiteY14" fmla="*/ 12879 h 772733"/>
                <a:gd name="connsiteX15" fmla="*/ 1184856 w 2150772"/>
                <a:gd name="connsiteY15" fmla="*/ 0 h 772733"/>
                <a:gd name="connsiteX16" fmla="*/ 1339403 w 2150772"/>
                <a:gd name="connsiteY16" fmla="*/ 12879 h 772733"/>
                <a:gd name="connsiteX17" fmla="*/ 1378039 w 2150772"/>
                <a:gd name="connsiteY17" fmla="*/ 25758 h 772733"/>
                <a:gd name="connsiteX18" fmla="*/ 1403797 w 2150772"/>
                <a:gd name="connsiteY18" fmla="*/ 64395 h 772733"/>
                <a:gd name="connsiteX19" fmla="*/ 1442434 w 2150772"/>
                <a:gd name="connsiteY19" fmla="*/ 90152 h 772733"/>
                <a:gd name="connsiteX20" fmla="*/ 1481070 w 2150772"/>
                <a:gd name="connsiteY20" fmla="*/ 167426 h 772733"/>
                <a:gd name="connsiteX21" fmla="*/ 1519707 w 2150772"/>
                <a:gd name="connsiteY21" fmla="*/ 244699 h 772733"/>
                <a:gd name="connsiteX22" fmla="*/ 1596980 w 2150772"/>
                <a:gd name="connsiteY22" fmla="*/ 296214 h 772733"/>
                <a:gd name="connsiteX23" fmla="*/ 1674253 w 2150772"/>
                <a:gd name="connsiteY23" fmla="*/ 373488 h 772733"/>
                <a:gd name="connsiteX24" fmla="*/ 1725769 w 2150772"/>
                <a:gd name="connsiteY24" fmla="*/ 450761 h 772733"/>
                <a:gd name="connsiteX25" fmla="*/ 1803042 w 2150772"/>
                <a:gd name="connsiteY25" fmla="*/ 502276 h 772733"/>
                <a:gd name="connsiteX26" fmla="*/ 1841679 w 2150772"/>
                <a:gd name="connsiteY26" fmla="*/ 515155 h 772733"/>
                <a:gd name="connsiteX27" fmla="*/ 1931831 w 2150772"/>
                <a:gd name="connsiteY27" fmla="*/ 540913 h 772733"/>
                <a:gd name="connsiteX28" fmla="*/ 2009104 w 2150772"/>
                <a:gd name="connsiteY28" fmla="*/ 592428 h 772733"/>
                <a:gd name="connsiteX29" fmla="*/ 2073498 w 2150772"/>
                <a:gd name="connsiteY29" fmla="*/ 669702 h 772733"/>
                <a:gd name="connsiteX30" fmla="*/ 2112135 w 2150772"/>
                <a:gd name="connsiteY30" fmla="*/ 695459 h 772733"/>
                <a:gd name="connsiteX31" fmla="*/ 2150772 w 2150772"/>
                <a:gd name="connsiteY31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978794 w 2150772"/>
                <a:gd name="connsiteY11" fmla="*/ 90152 h 772733"/>
                <a:gd name="connsiteX12" fmla="*/ 1017431 w 2150772"/>
                <a:gd name="connsiteY12" fmla="*/ 64395 h 772733"/>
                <a:gd name="connsiteX13" fmla="*/ 1081825 w 2150772"/>
                <a:gd name="connsiteY13" fmla="*/ 12879 h 772733"/>
                <a:gd name="connsiteX14" fmla="*/ 1184856 w 2150772"/>
                <a:gd name="connsiteY14" fmla="*/ 0 h 772733"/>
                <a:gd name="connsiteX15" fmla="*/ 1339403 w 2150772"/>
                <a:gd name="connsiteY15" fmla="*/ 12879 h 772733"/>
                <a:gd name="connsiteX16" fmla="*/ 1378039 w 2150772"/>
                <a:gd name="connsiteY16" fmla="*/ 25758 h 772733"/>
                <a:gd name="connsiteX17" fmla="*/ 1403797 w 2150772"/>
                <a:gd name="connsiteY17" fmla="*/ 64395 h 772733"/>
                <a:gd name="connsiteX18" fmla="*/ 1442434 w 2150772"/>
                <a:gd name="connsiteY18" fmla="*/ 90152 h 772733"/>
                <a:gd name="connsiteX19" fmla="*/ 1481070 w 2150772"/>
                <a:gd name="connsiteY19" fmla="*/ 167426 h 772733"/>
                <a:gd name="connsiteX20" fmla="*/ 1519707 w 2150772"/>
                <a:gd name="connsiteY20" fmla="*/ 244699 h 772733"/>
                <a:gd name="connsiteX21" fmla="*/ 1596980 w 2150772"/>
                <a:gd name="connsiteY21" fmla="*/ 296214 h 772733"/>
                <a:gd name="connsiteX22" fmla="*/ 1674253 w 2150772"/>
                <a:gd name="connsiteY22" fmla="*/ 373488 h 772733"/>
                <a:gd name="connsiteX23" fmla="*/ 1725769 w 2150772"/>
                <a:gd name="connsiteY23" fmla="*/ 450761 h 772733"/>
                <a:gd name="connsiteX24" fmla="*/ 1803042 w 2150772"/>
                <a:gd name="connsiteY24" fmla="*/ 502276 h 772733"/>
                <a:gd name="connsiteX25" fmla="*/ 1841679 w 2150772"/>
                <a:gd name="connsiteY25" fmla="*/ 515155 h 772733"/>
                <a:gd name="connsiteX26" fmla="*/ 1931831 w 2150772"/>
                <a:gd name="connsiteY26" fmla="*/ 540913 h 772733"/>
                <a:gd name="connsiteX27" fmla="*/ 2009104 w 2150772"/>
                <a:gd name="connsiteY27" fmla="*/ 592428 h 772733"/>
                <a:gd name="connsiteX28" fmla="*/ 2073498 w 2150772"/>
                <a:gd name="connsiteY28" fmla="*/ 669702 h 772733"/>
                <a:gd name="connsiteX29" fmla="*/ 2112135 w 2150772"/>
                <a:gd name="connsiteY29" fmla="*/ 695459 h 772733"/>
                <a:gd name="connsiteX30" fmla="*/ 2150772 w 2150772"/>
                <a:gd name="connsiteY30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978794 w 2150772"/>
                <a:gd name="connsiteY11" fmla="*/ 90152 h 772733"/>
                <a:gd name="connsiteX12" fmla="*/ 1017431 w 2150772"/>
                <a:gd name="connsiteY12" fmla="*/ 64395 h 772733"/>
                <a:gd name="connsiteX13" fmla="*/ 1184856 w 2150772"/>
                <a:gd name="connsiteY13" fmla="*/ 0 h 772733"/>
                <a:gd name="connsiteX14" fmla="*/ 1339403 w 2150772"/>
                <a:gd name="connsiteY14" fmla="*/ 12879 h 772733"/>
                <a:gd name="connsiteX15" fmla="*/ 1378039 w 2150772"/>
                <a:gd name="connsiteY15" fmla="*/ 25758 h 772733"/>
                <a:gd name="connsiteX16" fmla="*/ 1403797 w 2150772"/>
                <a:gd name="connsiteY16" fmla="*/ 64395 h 772733"/>
                <a:gd name="connsiteX17" fmla="*/ 1442434 w 2150772"/>
                <a:gd name="connsiteY17" fmla="*/ 90152 h 772733"/>
                <a:gd name="connsiteX18" fmla="*/ 1481070 w 2150772"/>
                <a:gd name="connsiteY18" fmla="*/ 167426 h 772733"/>
                <a:gd name="connsiteX19" fmla="*/ 1519707 w 2150772"/>
                <a:gd name="connsiteY19" fmla="*/ 244699 h 772733"/>
                <a:gd name="connsiteX20" fmla="*/ 1596980 w 2150772"/>
                <a:gd name="connsiteY20" fmla="*/ 296214 h 772733"/>
                <a:gd name="connsiteX21" fmla="*/ 1674253 w 2150772"/>
                <a:gd name="connsiteY21" fmla="*/ 373488 h 772733"/>
                <a:gd name="connsiteX22" fmla="*/ 1725769 w 2150772"/>
                <a:gd name="connsiteY22" fmla="*/ 450761 h 772733"/>
                <a:gd name="connsiteX23" fmla="*/ 1803042 w 2150772"/>
                <a:gd name="connsiteY23" fmla="*/ 502276 h 772733"/>
                <a:gd name="connsiteX24" fmla="*/ 1841679 w 2150772"/>
                <a:gd name="connsiteY24" fmla="*/ 515155 h 772733"/>
                <a:gd name="connsiteX25" fmla="*/ 1931831 w 2150772"/>
                <a:gd name="connsiteY25" fmla="*/ 540913 h 772733"/>
                <a:gd name="connsiteX26" fmla="*/ 2009104 w 2150772"/>
                <a:gd name="connsiteY26" fmla="*/ 592428 h 772733"/>
                <a:gd name="connsiteX27" fmla="*/ 2073498 w 2150772"/>
                <a:gd name="connsiteY27" fmla="*/ 669702 h 772733"/>
                <a:gd name="connsiteX28" fmla="*/ 2112135 w 2150772"/>
                <a:gd name="connsiteY28" fmla="*/ 695459 h 772733"/>
                <a:gd name="connsiteX29" fmla="*/ 2150772 w 2150772"/>
                <a:gd name="connsiteY29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978794 w 2150772"/>
                <a:gd name="connsiteY11" fmla="*/ 90152 h 772733"/>
                <a:gd name="connsiteX12" fmla="*/ 1017431 w 2150772"/>
                <a:gd name="connsiteY12" fmla="*/ 64395 h 772733"/>
                <a:gd name="connsiteX13" fmla="*/ 1184856 w 2150772"/>
                <a:gd name="connsiteY13" fmla="*/ 0 h 772733"/>
                <a:gd name="connsiteX14" fmla="*/ 1339403 w 2150772"/>
                <a:gd name="connsiteY14" fmla="*/ 12879 h 772733"/>
                <a:gd name="connsiteX15" fmla="*/ 1378039 w 2150772"/>
                <a:gd name="connsiteY15" fmla="*/ 25758 h 772733"/>
                <a:gd name="connsiteX16" fmla="*/ 1403797 w 2150772"/>
                <a:gd name="connsiteY16" fmla="*/ 64395 h 772733"/>
                <a:gd name="connsiteX17" fmla="*/ 1481070 w 2150772"/>
                <a:gd name="connsiteY17" fmla="*/ 167426 h 772733"/>
                <a:gd name="connsiteX18" fmla="*/ 1519707 w 2150772"/>
                <a:gd name="connsiteY18" fmla="*/ 244699 h 772733"/>
                <a:gd name="connsiteX19" fmla="*/ 1596980 w 2150772"/>
                <a:gd name="connsiteY19" fmla="*/ 296214 h 772733"/>
                <a:gd name="connsiteX20" fmla="*/ 1674253 w 2150772"/>
                <a:gd name="connsiteY20" fmla="*/ 373488 h 772733"/>
                <a:gd name="connsiteX21" fmla="*/ 1725769 w 2150772"/>
                <a:gd name="connsiteY21" fmla="*/ 450761 h 772733"/>
                <a:gd name="connsiteX22" fmla="*/ 1803042 w 2150772"/>
                <a:gd name="connsiteY22" fmla="*/ 502276 h 772733"/>
                <a:gd name="connsiteX23" fmla="*/ 1841679 w 2150772"/>
                <a:gd name="connsiteY23" fmla="*/ 515155 h 772733"/>
                <a:gd name="connsiteX24" fmla="*/ 1931831 w 2150772"/>
                <a:gd name="connsiteY24" fmla="*/ 540913 h 772733"/>
                <a:gd name="connsiteX25" fmla="*/ 2009104 w 2150772"/>
                <a:gd name="connsiteY25" fmla="*/ 592428 h 772733"/>
                <a:gd name="connsiteX26" fmla="*/ 2073498 w 2150772"/>
                <a:gd name="connsiteY26" fmla="*/ 669702 h 772733"/>
                <a:gd name="connsiteX27" fmla="*/ 2112135 w 2150772"/>
                <a:gd name="connsiteY27" fmla="*/ 695459 h 772733"/>
                <a:gd name="connsiteX28" fmla="*/ 2150772 w 2150772"/>
                <a:gd name="connsiteY28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978794 w 2150772"/>
                <a:gd name="connsiteY11" fmla="*/ 90152 h 772733"/>
                <a:gd name="connsiteX12" fmla="*/ 1017431 w 2150772"/>
                <a:gd name="connsiteY12" fmla="*/ 64395 h 772733"/>
                <a:gd name="connsiteX13" fmla="*/ 1184856 w 2150772"/>
                <a:gd name="connsiteY13" fmla="*/ 0 h 772733"/>
                <a:gd name="connsiteX14" fmla="*/ 1339403 w 2150772"/>
                <a:gd name="connsiteY14" fmla="*/ 12879 h 772733"/>
                <a:gd name="connsiteX15" fmla="*/ 1378039 w 2150772"/>
                <a:gd name="connsiteY15" fmla="*/ 25758 h 772733"/>
                <a:gd name="connsiteX16" fmla="*/ 1481070 w 2150772"/>
                <a:gd name="connsiteY16" fmla="*/ 167426 h 772733"/>
                <a:gd name="connsiteX17" fmla="*/ 1519707 w 2150772"/>
                <a:gd name="connsiteY17" fmla="*/ 244699 h 772733"/>
                <a:gd name="connsiteX18" fmla="*/ 1596980 w 2150772"/>
                <a:gd name="connsiteY18" fmla="*/ 296214 h 772733"/>
                <a:gd name="connsiteX19" fmla="*/ 1674253 w 2150772"/>
                <a:gd name="connsiteY19" fmla="*/ 373488 h 772733"/>
                <a:gd name="connsiteX20" fmla="*/ 1725769 w 2150772"/>
                <a:gd name="connsiteY20" fmla="*/ 450761 h 772733"/>
                <a:gd name="connsiteX21" fmla="*/ 1803042 w 2150772"/>
                <a:gd name="connsiteY21" fmla="*/ 502276 h 772733"/>
                <a:gd name="connsiteX22" fmla="*/ 1841679 w 2150772"/>
                <a:gd name="connsiteY22" fmla="*/ 515155 h 772733"/>
                <a:gd name="connsiteX23" fmla="*/ 1931831 w 2150772"/>
                <a:gd name="connsiteY23" fmla="*/ 540913 h 772733"/>
                <a:gd name="connsiteX24" fmla="*/ 2009104 w 2150772"/>
                <a:gd name="connsiteY24" fmla="*/ 592428 h 772733"/>
                <a:gd name="connsiteX25" fmla="*/ 2073498 w 2150772"/>
                <a:gd name="connsiteY25" fmla="*/ 669702 h 772733"/>
                <a:gd name="connsiteX26" fmla="*/ 2112135 w 2150772"/>
                <a:gd name="connsiteY26" fmla="*/ 695459 h 772733"/>
                <a:gd name="connsiteX27" fmla="*/ 2150772 w 2150772"/>
                <a:gd name="connsiteY27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978794 w 2150772"/>
                <a:gd name="connsiteY11" fmla="*/ 90152 h 772733"/>
                <a:gd name="connsiteX12" fmla="*/ 1017431 w 2150772"/>
                <a:gd name="connsiteY12" fmla="*/ 64395 h 772733"/>
                <a:gd name="connsiteX13" fmla="*/ 1184856 w 2150772"/>
                <a:gd name="connsiteY13" fmla="*/ 0 h 772733"/>
                <a:gd name="connsiteX14" fmla="*/ 1339403 w 2150772"/>
                <a:gd name="connsiteY14" fmla="*/ 12879 h 772733"/>
                <a:gd name="connsiteX15" fmla="*/ 1378039 w 2150772"/>
                <a:gd name="connsiteY15" fmla="*/ 25758 h 772733"/>
                <a:gd name="connsiteX16" fmla="*/ 1481070 w 2150772"/>
                <a:gd name="connsiteY16" fmla="*/ 167426 h 772733"/>
                <a:gd name="connsiteX17" fmla="*/ 1519707 w 2150772"/>
                <a:gd name="connsiteY17" fmla="*/ 244699 h 772733"/>
                <a:gd name="connsiteX18" fmla="*/ 1674253 w 2150772"/>
                <a:gd name="connsiteY18" fmla="*/ 373488 h 772733"/>
                <a:gd name="connsiteX19" fmla="*/ 1725769 w 2150772"/>
                <a:gd name="connsiteY19" fmla="*/ 450761 h 772733"/>
                <a:gd name="connsiteX20" fmla="*/ 1803042 w 2150772"/>
                <a:gd name="connsiteY20" fmla="*/ 502276 h 772733"/>
                <a:gd name="connsiteX21" fmla="*/ 1841679 w 2150772"/>
                <a:gd name="connsiteY21" fmla="*/ 515155 h 772733"/>
                <a:gd name="connsiteX22" fmla="*/ 1931831 w 2150772"/>
                <a:gd name="connsiteY22" fmla="*/ 540913 h 772733"/>
                <a:gd name="connsiteX23" fmla="*/ 2009104 w 2150772"/>
                <a:gd name="connsiteY23" fmla="*/ 592428 h 772733"/>
                <a:gd name="connsiteX24" fmla="*/ 2073498 w 2150772"/>
                <a:gd name="connsiteY24" fmla="*/ 669702 h 772733"/>
                <a:gd name="connsiteX25" fmla="*/ 2112135 w 2150772"/>
                <a:gd name="connsiteY25" fmla="*/ 695459 h 772733"/>
                <a:gd name="connsiteX26" fmla="*/ 2150772 w 2150772"/>
                <a:gd name="connsiteY26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978794 w 2150772"/>
                <a:gd name="connsiteY11" fmla="*/ 90152 h 772733"/>
                <a:gd name="connsiteX12" fmla="*/ 1017431 w 2150772"/>
                <a:gd name="connsiteY12" fmla="*/ 64395 h 772733"/>
                <a:gd name="connsiteX13" fmla="*/ 1184856 w 2150772"/>
                <a:gd name="connsiteY13" fmla="*/ 0 h 772733"/>
                <a:gd name="connsiteX14" fmla="*/ 1339403 w 2150772"/>
                <a:gd name="connsiteY14" fmla="*/ 12879 h 772733"/>
                <a:gd name="connsiteX15" fmla="*/ 1481070 w 2150772"/>
                <a:gd name="connsiteY15" fmla="*/ 167426 h 772733"/>
                <a:gd name="connsiteX16" fmla="*/ 1519707 w 2150772"/>
                <a:gd name="connsiteY16" fmla="*/ 244699 h 772733"/>
                <a:gd name="connsiteX17" fmla="*/ 1674253 w 2150772"/>
                <a:gd name="connsiteY17" fmla="*/ 373488 h 772733"/>
                <a:gd name="connsiteX18" fmla="*/ 1725769 w 2150772"/>
                <a:gd name="connsiteY18" fmla="*/ 450761 h 772733"/>
                <a:gd name="connsiteX19" fmla="*/ 1803042 w 2150772"/>
                <a:gd name="connsiteY19" fmla="*/ 502276 h 772733"/>
                <a:gd name="connsiteX20" fmla="*/ 1841679 w 2150772"/>
                <a:gd name="connsiteY20" fmla="*/ 515155 h 772733"/>
                <a:gd name="connsiteX21" fmla="*/ 1931831 w 2150772"/>
                <a:gd name="connsiteY21" fmla="*/ 540913 h 772733"/>
                <a:gd name="connsiteX22" fmla="*/ 2009104 w 2150772"/>
                <a:gd name="connsiteY22" fmla="*/ 592428 h 772733"/>
                <a:gd name="connsiteX23" fmla="*/ 2073498 w 2150772"/>
                <a:gd name="connsiteY23" fmla="*/ 669702 h 772733"/>
                <a:gd name="connsiteX24" fmla="*/ 2112135 w 2150772"/>
                <a:gd name="connsiteY24" fmla="*/ 695459 h 772733"/>
                <a:gd name="connsiteX25" fmla="*/ 2150772 w 2150772"/>
                <a:gd name="connsiteY25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1017431 w 2150772"/>
                <a:gd name="connsiteY11" fmla="*/ 64395 h 772733"/>
                <a:gd name="connsiteX12" fmla="*/ 1184856 w 2150772"/>
                <a:gd name="connsiteY12" fmla="*/ 0 h 772733"/>
                <a:gd name="connsiteX13" fmla="*/ 1339403 w 2150772"/>
                <a:gd name="connsiteY13" fmla="*/ 12879 h 772733"/>
                <a:gd name="connsiteX14" fmla="*/ 1481070 w 2150772"/>
                <a:gd name="connsiteY14" fmla="*/ 167426 h 772733"/>
                <a:gd name="connsiteX15" fmla="*/ 1519707 w 2150772"/>
                <a:gd name="connsiteY15" fmla="*/ 244699 h 772733"/>
                <a:gd name="connsiteX16" fmla="*/ 1674253 w 2150772"/>
                <a:gd name="connsiteY16" fmla="*/ 373488 h 772733"/>
                <a:gd name="connsiteX17" fmla="*/ 1725769 w 2150772"/>
                <a:gd name="connsiteY17" fmla="*/ 450761 h 772733"/>
                <a:gd name="connsiteX18" fmla="*/ 1803042 w 2150772"/>
                <a:gd name="connsiteY18" fmla="*/ 502276 h 772733"/>
                <a:gd name="connsiteX19" fmla="*/ 1841679 w 2150772"/>
                <a:gd name="connsiteY19" fmla="*/ 515155 h 772733"/>
                <a:gd name="connsiteX20" fmla="*/ 1931831 w 2150772"/>
                <a:gd name="connsiteY20" fmla="*/ 540913 h 772733"/>
                <a:gd name="connsiteX21" fmla="*/ 2009104 w 2150772"/>
                <a:gd name="connsiteY21" fmla="*/ 592428 h 772733"/>
                <a:gd name="connsiteX22" fmla="*/ 2073498 w 2150772"/>
                <a:gd name="connsiteY22" fmla="*/ 669702 h 772733"/>
                <a:gd name="connsiteX23" fmla="*/ 2112135 w 2150772"/>
                <a:gd name="connsiteY23" fmla="*/ 695459 h 772733"/>
                <a:gd name="connsiteX24" fmla="*/ 2150772 w 2150772"/>
                <a:gd name="connsiteY24" fmla="*/ 708338 h 772733"/>
                <a:gd name="connsiteX0" fmla="*/ 0 w 2112135"/>
                <a:gd name="connsiteY0" fmla="*/ 772733 h 772733"/>
                <a:gd name="connsiteX1" fmla="*/ 115910 w 2112135"/>
                <a:gd name="connsiteY1" fmla="*/ 734096 h 772733"/>
                <a:gd name="connsiteX2" fmla="*/ 154546 w 2112135"/>
                <a:gd name="connsiteY2" fmla="*/ 721217 h 772733"/>
                <a:gd name="connsiteX3" fmla="*/ 231819 w 2112135"/>
                <a:gd name="connsiteY3" fmla="*/ 669702 h 772733"/>
                <a:gd name="connsiteX4" fmla="*/ 309093 w 2112135"/>
                <a:gd name="connsiteY4" fmla="*/ 618186 h 772733"/>
                <a:gd name="connsiteX5" fmla="*/ 412124 w 2112135"/>
                <a:gd name="connsiteY5" fmla="*/ 528034 h 772733"/>
                <a:gd name="connsiteX6" fmla="*/ 528034 w 2112135"/>
                <a:gd name="connsiteY6" fmla="*/ 463640 h 772733"/>
                <a:gd name="connsiteX7" fmla="*/ 682580 w 2112135"/>
                <a:gd name="connsiteY7" fmla="*/ 373488 h 772733"/>
                <a:gd name="connsiteX8" fmla="*/ 746974 w 2112135"/>
                <a:gd name="connsiteY8" fmla="*/ 309093 h 772733"/>
                <a:gd name="connsiteX9" fmla="*/ 772732 w 2112135"/>
                <a:gd name="connsiteY9" fmla="*/ 270457 h 772733"/>
                <a:gd name="connsiteX10" fmla="*/ 850005 w 2112135"/>
                <a:gd name="connsiteY10" fmla="*/ 218941 h 772733"/>
                <a:gd name="connsiteX11" fmla="*/ 1017431 w 2112135"/>
                <a:gd name="connsiteY11" fmla="*/ 64395 h 772733"/>
                <a:gd name="connsiteX12" fmla="*/ 1184856 w 2112135"/>
                <a:gd name="connsiteY12" fmla="*/ 0 h 772733"/>
                <a:gd name="connsiteX13" fmla="*/ 1339403 w 2112135"/>
                <a:gd name="connsiteY13" fmla="*/ 12879 h 772733"/>
                <a:gd name="connsiteX14" fmla="*/ 1481070 w 2112135"/>
                <a:gd name="connsiteY14" fmla="*/ 167426 h 772733"/>
                <a:gd name="connsiteX15" fmla="*/ 1519707 w 2112135"/>
                <a:gd name="connsiteY15" fmla="*/ 244699 h 772733"/>
                <a:gd name="connsiteX16" fmla="*/ 1674253 w 2112135"/>
                <a:gd name="connsiteY16" fmla="*/ 373488 h 772733"/>
                <a:gd name="connsiteX17" fmla="*/ 1725769 w 2112135"/>
                <a:gd name="connsiteY17" fmla="*/ 450761 h 772733"/>
                <a:gd name="connsiteX18" fmla="*/ 1803042 w 2112135"/>
                <a:gd name="connsiteY18" fmla="*/ 502276 h 772733"/>
                <a:gd name="connsiteX19" fmla="*/ 1841679 w 2112135"/>
                <a:gd name="connsiteY19" fmla="*/ 515155 h 772733"/>
                <a:gd name="connsiteX20" fmla="*/ 1931831 w 2112135"/>
                <a:gd name="connsiteY20" fmla="*/ 540913 h 772733"/>
                <a:gd name="connsiteX21" fmla="*/ 2009104 w 2112135"/>
                <a:gd name="connsiteY21" fmla="*/ 592428 h 772733"/>
                <a:gd name="connsiteX22" fmla="*/ 2073498 w 2112135"/>
                <a:gd name="connsiteY22" fmla="*/ 669702 h 772733"/>
                <a:gd name="connsiteX23" fmla="*/ 2112135 w 2112135"/>
                <a:gd name="connsiteY23" fmla="*/ 695459 h 772733"/>
                <a:gd name="connsiteX0" fmla="*/ 0 w 2112135"/>
                <a:gd name="connsiteY0" fmla="*/ 772733 h 772733"/>
                <a:gd name="connsiteX1" fmla="*/ 115910 w 2112135"/>
                <a:gd name="connsiteY1" fmla="*/ 734096 h 772733"/>
                <a:gd name="connsiteX2" fmla="*/ 154546 w 2112135"/>
                <a:gd name="connsiteY2" fmla="*/ 721217 h 772733"/>
                <a:gd name="connsiteX3" fmla="*/ 231819 w 2112135"/>
                <a:gd name="connsiteY3" fmla="*/ 669702 h 772733"/>
                <a:gd name="connsiteX4" fmla="*/ 309093 w 2112135"/>
                <a:gd name="connsiteY4" fmla="*/ 618186 h 772733"/>
                <a:gd name="connsiteX5" fmla="*/ 412124 w 2112135"/>
                <a:gd name="connsiteY5" fmla="*/ 528034 h 772733"/>
                <a:gd name="connsiteX6" fmla="*/ 528034 w 2112135"/>
                <a:gd name="connsiteY6" fmla="*/ 463640 h 772733"/>
                <a:gd name="connsiteX7" fmla="*/ 682580 w 2112135"/>
                <a:gd name="connsiteY7" fmla="*/ 373488 h 772733"/>
                <a:gd name="connsiteX8" fmla="*/ 746974 w 2112135"/>
                <a:gd name="connsiteY8" fmla="*/ 309093 h 772733"/>
                <a:gd name="connsiteX9" fmla="*/ 772732 w 2112135"/>
                <a:gd name="connsiteY9" fmla="*/ 270457 h 772733"/>
                <a:gd name="connsiteX10" fmla="*/ 850005 w 2112135"/>
                <a:gd name="connsiteY10" fmla="*/ 218941 h 772733"/>
                <a:gd name="connsiteX11" fmla="*/ 1017431 w 2112135"/>
                <a:gd name="connsiteY11" fmla="*/ 64395 h 772733"/>
                <a:gd name="connsiteX12" fmla="*/ 1184856 w 2112135"/>
                <a:gd name="connsiteY12" fmla="*/ 0 h 772733"/>
                <a:gd name="connsiteX13" fmla="*/ 1339403 w 2112135"/>
                <a:gd name="connsiteY13" fmla="*/ 12879 h 772733"/>
                <a:gd name="connsiteX14" fmla="*/ 1481070 w 2112135"/>
                <a:gd name="connsiteY14" fmla="*/ 167426 h 772733"/>
                <a:gd name="connsiteX15" fmla="*/ 1519707 w 2112135"/>
                <a:gd name="connsiteY15" fmla="*/ 244699 h 772733"/>
                <a:gd name="connsiteX16" fmla="*/ 1674253 w 2112135"/>
                <a:gd name="connsiteY16" fmla="*/ 373488 h 772733"/>
                <a:gd name="connsiteX17" fmla="*/ 1725769 w 2112135"/>
                <a:gd name="connsiteY17" fmla="*/ 450761 h 772733"/>
                <a:gd name="connsiteX18" fmla="*/ 1803042 w 2112135"/>
                <a:gd name="connsiteY18" fmla="*/ 502276 h 772733"/>
                <a:gd name="connsiteX19" fmla="*/ 1841679 w 2112135"/>
                <a:gd name="connsiteY19" fmla="*/ 515155 h 772733"/>
                <a:gd name="connsiteX20" fmla="*/ 1931831 w 2112135"/>
                <a:gd name="connsiteY20" fmla="*/ 540913 h 772733"/>
                <a:gd name="connsiteX21" fmla="*/ 2073498 w 2112135"/>
                <a:gd name="connsiteY21" fmla="*/ 669702 h 772733"/>
                <a:gd name="connsiteX22" fmla="*/ 2112135 w 2112135"/>
                <a:gd name="connsiteY22" fmla="*/ 695459 h 772733"/>
                <a:gd name="connsiteX0" fmla="*/ 0 w 2112135"/>
                <a:gd name="connsiteY0" fmla="*/ 772733 h 772733"/>
                <a:gd name="connsiteX1" fmla="*/ 115910 w 2112135"/>
                <a:gd name="connsiteY1" fmla="*/ 734096 h 772733"/>
                <a:gd name="connsiteX2" fmla="*/ 154546 w 2112135"/>
                <a:gd name="connsiteY2" fmla="*/ 721217 h 772733"/>
                <a:gd name="connsiteX3" fmla="*/ 231819 w 2112135"/>
                <a:gd name="connsiteY3" fmla="*/ 669702 h 772733"/>
                <a:gd name="connsiteX4" fmla="*/ 309093 w 2112135"/>
                <a:gd name="connsiteY4" fmla="*/ 618186 h 772733"/>
                <a:gd name="connsiteX5" fmla="*/ 412124 w 2112135"/>
                <a:gd name="connsiteY5" fmla="*/ 528034 h 772733"/>
                <a:gd name="connsiteX6" fmla="*/ 528034 w 2112135"/>
                <a:gd name="connsiteY6" fmla="*/ 463640 h 772733"/>
                <a:gd name="connsiteX7" fmla="*/ 682580 w 2112135"/>
                <a:gd name="connsiteY7" fmla="*/ 373488 h 772733"/>
                <a:gd name="connsiteX8" fmla="*/ 746974 w 2112135"/>
                <a:gd name="connsiteY8" fmla="*/ 309093 h 772733"/>
                <a:gd name="connsiteX9" fmla="*/ 772732 w 2112135"/>
                <a:gd name="connsiteY9" fmla="*/ 270457 h 772733"/>
                <a:gd name="connsiteX10" fmla="*/ 850005 w 2112135"/>
                <a:gd name="connsiteY10" fmla="*/ 218941 h 772733"/>
                <a:gd name="connsiteX11" fmla="*/ 1017431 w 2112135"/>
                <a:gd name="connsiteY11" fmla="*/ 64395 h 772733"/>
                <a:gd name="connsiteX12" fmla="*/ 1184856 w 2112135"/>
                <a:gd name="connsiteY12" fmla="*/ 0 h 772733"/>
                <a:gd name="connsiteX13" fmla="*/ 1339403 w 2112135"/>
                <a:gd name="connsiteY13" fmla="*/ 12879 h 772733"/>
                <a:gd name="connsiteX14" fmla="*/ 1481070 w 2112135"/>
                <a:gd name="connsiteY14" fmla="*/ 167426 h 772733"/>
                <a:gd name="connsiteX15" fmla="*/ 1519707 w 2112135"/>
                <a:gd name="connsiteY15" fmla="*/ 244699 h 772733"/>
                <a:gd name="connsiteX16" fmla="*/ 1674253 w 2112135"/>
                <a:gd name="connsiteY16" fmla="*/ 373488 h 772733"/>
                <a:gd name="connsiteX17" fmla="*/ 1725769 w 2112135"/>
                <a:gd name="connsiteY17" fmla="*/ 450761 h 772733"/>
                <a:gd name="connsiteX18" fmla="*/ 1803042 w 2112135"/>
                <a:gd name="connsiteY18" fmla="*/ 502276 h 772733"/>
                <a:gd name="connsiteX19" fmla="*/ 1931831 w 2112135"/>
                <a:gd name="connsiteY19" fmla="*/ 540913 h 772733"/>
                <a:gd name="connsiteX20" fmla="*/ 2073498 w 2112135"/>
                <a:gd name="connsiteY20" fmla="*/ 669702 h 772733"/>
                <a:gd name="connsiteX21" fmla="*/ 2112135 w 2112135"/>
                <a:gd name="connsiteY21" fmla="*/ 695459 h 772733"/>
                <a:gd name="connsiteX0" fmla="*/ 0 w 2112135"/>
                <a:gd name="connsiteY0" fmla="*/ 772733 h 772733"/>
                <a:gd name="connsiteX1" fmla="*/ 115910 w 2112135"/>
                <a:gd name="connsiteY1" fmla="*/ 734096 h 772733"/>
                <a:gd name="connsiteX2" fmla="*/ 154546 w 2112135"/>
                <a:gd name="connsiteY2" fmla="*/ 721217 h 772733"/>
                <a:gd name="connsiteX3" fmla="*/ 231819 w 2112135"/>
                <a:gd name="connsiteY3" fmla="*/ 669702 h 772733"/>
                <a:gd name="connsiteX4" fmla="*/ 309093 w 2112135"/>
                <a:gd name="connsiteY4" fmla="*/ 618186 h 772733"/>
                <a:gd name="connsiteX5" fmla="*/ 412124 w 2112135"/>
                <a:gd name="connsiteY5" fmla="*/ 528034 h 772733"/>
                <a:gd name="connsiteX6" fmla="*/ 528034 w 2112135"/>
                <a:gd name="connsiteY6" fmla="*/ 463640 h 772733"/>
                <a:gd name="connsiteX7" fmla="*/ 682580 w 2112135"/>
                <a:gd name="connsiteY7" fmla="*/ 373488 h 772733"/>
                <a:gd name="connsiteX8" fmla="*/ 746974 w 2112135"/>
                <a:gd name="connsiteY8" fmla="*/ 309093 h 772733"/>
                <a:gd name="connsiteX9" fmla="*/ 772732 w 2112135"/>
                <a:gd name="connsiteY9" fmla="*/ 270457 h 772733"/>
                <a:gd name="connsiteX10" fmla="*/ 850005 w 2112135"/>
                <a:gd name="connsiteY10" fmla="*/ 218941 h 772733"/>
                <a:gd name="connsiteX11" fmla="*/ 1017431 w 2112135"/>
                <a:gd name="connsiteY11" fmla="*/ 64395 h 772733"/>
                <a:gd name="connsiteX12" fmla="*/ 1184856 w 2112135"/>
                <a:gd name="connsiteY12" fmla="*/ 0 h 772733"/>
                <a:gd name="connsiteX13" fmla="*/ 1339403 w 2112135"/>
                <a:gd name="connsiteY13" fmla="*/ 12879 h 772733"/>
                <a:gd name="connsiteX14" fmla="*/ 1519707 w 2112135"/>
                <a:gd name="connsiteY14" fmla="*/ 244699 h 772733"/>
                <a:gd name="connsiteX15" fmla="*/ 1674253 w 2112135"/>
                <a:gd name="connsiteY15" fmla="*/ 373488 h 772733"/>
                <a:gd name="connsiteX16" fmla="*/ 1725769 w 2112135"/>
                <a:gd name="connsiteY16" fmla="*/ 450761 h 772733"/>
                <a:gd name="connsiteX17" fmla="*/ 1803042 w 2112135"/>
                <a:gd name="connsiteY17" fmla="*/ 502276 h 772733"/>
                <a:gd name="connsiteX18" fmla="*/ 1931831 w 2112135"/>
                <a:gd name="connsiteY18" fmla="*/ 540913 h 772733"/>
                <a:gd name="connsiteX19" fmla="*/ 2073498 w 2112135"/>
                <a:gd name="connsiteY19" fmla="*/ 669702 h 772733"/>
                <a:gd name="connsiteX20" fmla="*/ 2112135 w 2112135"/>
                <a:gd name="connsiteY20" fmla="*/ 695459 h 772733"/>
                <a:gd name="connsiteX0" fmla="*/ 0 w 2112135"/>
                <a:gd name="connsiteY0" fmla="*/ 772733 h 772733"/>
                <a:gd name="connsiteX1" fmla="*/ 115910 w 2112135"/>
                <a:gd name="connsiteY1" fmla="*/ 734096 h 772733"/>
                <a:gd name="connsiteX2" fmla="*/ 154546 w 2112135"/>
                <a:gd name="connsiteY2" fmla="*/ 721217 h 772733"/>
                <a:gd name="connsiteX3" fmla="*/ 231819 w 2112135"/>
                <a:gd name="connsiteY3" fmla="*/ 669702 h 772733"/>
                <a:gd name="connsiteX4" fmla="*/ 309093 w 2112135"/>
                <a:gd name="connsiteY4" fmla="*/ 618186 h 772733"/>
                <a:gd name="connsiteX5" fmla="*/ 412124 w 2112135"/>
                <a:gd name="connsiteY5" fmla="*/ 528034 h 772733"/>
                <a:gd name="connsiteX6" fmla="*/ 528034 w 2112135"/>
                <a:gd name="connsiteY6" fmla="*/ 463640 h 772733"/>
                <a:gd name="connsiteX7" fmla="*/ 682580 w 2112135"/>
                <a:gd name="connsiteY7" fmla="*/ 373488 h 772733"/>
                <a:gd name="connsiteX8" fmla="*/ 746974 w 2112135"/>
                <a:gd name="connsiteY8" fmla="*/ 309093 h 772733"/>
                <a:gd name="connsiteX9" fmla="*/ 772732 w 2112135"/>
                <a:gd name="connsiteY9" fmla="*/ 270457 h 772733"/>
                <a:gd name="connsiteX10" fmla="*/ 850005 w 2112135"/>
                <a:gd name="connsiteY10" fmla="*/ 218941 h 772733"/>
                <a:gd name="connsiteX11" fmla="*/ 1017431 w 2112135"/>
                <a:gd name="connsiteY11" fmla="*/ 64395 h 772733"/>
                <a:gd name="connsiteX12" fmla="*/ 1184856 w 2112135"/>
                <a:gd name="connsiteY12" fmla="*/ 0 h 772733"/>
                <a:gd name="connsiteX13" fmla="*/ 1339403 w 2112135"/>
                <a:gd name="connsiteY13" fmla="*/ 12879 h 772733"/>
                <a:gd name="connsiteX14" fmla="*/ 1202029 w 2112135"/>
                <a:gd name="connsiteY14" fmla="*/ 599941 h 772733"/>
                <a:gd name="connsiteX15" fmla="*/ 1519707 w 2112135"/>
                <a:gd name="connsiteY15" fmla="*/ 244699 h 772733"/>
                <a:gd name="connsiteX16" fmla="*/ 1674253 w 2112135"/>
                <a:gd name="connsiteY16" fmla="*/ 373488 h 772733"/>
                <a:gd name="connsiteX17" fmla="*/ 1725769 w 2112135"/>
                <a:gd name="connsiteY17" fmla="*/ 450761 h 772733"/>
                <a:gd name="connsiteX18" fmla="*/ 1803042 w 2112135"/>
                <a:gd name="connsiteY18" fmla="*/ 502276 h 772733"/>
                <a:gd name="connsiteX19" fmla="*/ 1931831 w 2112135"/>
                <a:gd name="connsiteY19" fmla="*/ 540913 h 772733"/>
                <a:gd name="connsiteX20" fmla="*/ 2073498 w 2112135"/>
                <a:gd name="connsiteY20" fmla="*/ 669702 h 772733"/>
                <a:gd name="connsiteX21" fmla="*/ 2112135 w 2112135"/>
                <a:gd name="connsiteY21" fmla="*/ 695459 h 772733"/>
                <a:gd name="connsiteX0" fmla="*/ 0 w 2112135"/>
                <a:gd name="connsiteY0" fmla="*/ 772733 h 772733"/>
                <a:gd name="connsiteX1" fmla="*/ 115910 w 2112135"/>
                <a:gd name="connsiteY1" fmla="*/ 734096 h 772733"/>
                <a:gd name="connsiteX2" fmla="*/ 154546 w 2112135"/>
                <a:gd name="connsiteY2" fmla="*/ 721217 h 772733"/>
                <a:gd name="connsiteX3" fmla="*/ 231819 w 2112135"/>
                <a:gd name="connsiteY3" fmla="*/ 669702 h 772733"/>
                <a:gd name="connsiteX4" fmla="*/ 309093 w 2112135"/>
                <a:gd name="connsiteY4" fmla="*/ 618186 h 772733"/>
                <a:gd name="connsiteX5" fmla="*/ 412124 w 2112135"/>
                <a:gd name="connsiteY5" fmla="*/ 528034 h 772733"/>
                <a:gd name="connsiteX6" fmla="*/ 528034 w 2112135"/>
                <a:gd name="connsiteY6" fmla="*/ 463640 h 772733"/>
                <a:gd name="connsiteX7" fmla="*/ 682580 w 2112135"/>
                <a:gd name="connsiteY7" fmla="*/ 373488 h 772733"/>
                <a:gd name="connsiteX8" fmla="*/ 746974 w 2112135"/>
                <a:gd name="connsiteY8" fmla="*/ 309093 h 772733"/>
                <a:gd name="connsiteX9" fmla="*/ 772732 w 2112135"/>
                <a:gd name="connsiteY9" fmla="*/ 270457 h 772733"/>
                <a:gd name="connsiteX10" fmla="*/ 850005 w 2112135"/>
                <a:gd name="connsiteY10" fmla="*/ 218941 h 772733"/>
                <a:gd name="connsiteX11" fmla="*/ 1017431 w 2112135"/>
                <a:gd name="connsiteY11" fmla="*/ 64395 h 772733"/>
                <a:gd name="connsiteX12" fmla="*/ 1184856 w 2112135"/>
                <a:gd name="connsiteY12" fmla="*/ 0 h 772733"/>
                <a:gd name="connsiteX13" fmla="*/ 1339403 w 2112135"/>
                <a:gd name="connsiteY13" fmla="*/ 12879 h 772733"/>
                <a:gd name="connsiteX14" fmla="*/ 1202029 w 2112135"/>
                <a:gd name="connsiteY14" fmla="*/ 599941 h 772733"/>
                <a:gd name="connsiteX15" fmla="*/ 1519707 w 2112135"/>
                <a:gd name="connsiteY15" fmla="*/ 701899 h 772733"/>
                <a:gd name="connsiteX16" fmla="*/ 1674253 w 2112135"/>
                <a:gd name="connsiteY16" fmla="*/ 373488 h 772733"/>
                <a:gd name="connsiteX17" fmla="*/ 1725769 w 2112135"/>
                <a:gd name="connsiteY17" fmla="*/ 450761 h 772733"/>
                <a:gd name="connsiteX18" fmla="*/ 1803042 w 2112135"/>
                <a:gd name="connsiteY18" fmla="*/ 502276 h 772733"/>
                <a:gd name="connsiteX19" fmla="*/ 1931831 w 2112135"/>
                <a:gd name="connsiteY19" fmla="*/ 540913 h 772733"/>
                <a:gd name="connsiteX20" fmla="*/ 2073498 w 2112135"/>
                <a:gd name="connsiteY20" fmla="*/ 669702 h 772733"/>
                <a:gd name="connsiteX21" fmla="*/ 2112135 w 2112135"/>
                <a:gd name="connsiteY21" fmla="*/ 695459 h 772733"/>
                <a:gd name="connsiteX0" fmla="*/ 0 w 2112135"/>
                <a:gd name="connsiteY0" fmla="*/ 772733 h 848933"/>
                <a:gd name="connsiteX1" fmla="*/ 115910 w 2112135"/>
                <a:gd name="connsiteY1" fmla="*/ 734096 h 848933"/>
                <a:gd name="connsiteX2" fmla="*/ 154546 w 2112135"/>
                <a:gd name="connsiteY2" fmla="*/ 721217 h 848933"/>
                <a:gd name="connsiteX3" fmla="*/ 231819 w 2112135"/>
                <a:gd name="connsiteY3" fmla="*/ 669702 h 848933"/>
                <a:gd name="connsiteX4" fmla="*/ 309093 w 2112135"/>
                <a:gd name="connsiteY4" fmla="*/ 618186 h 848933"/>
                <a:gd name="connsiteX5" fmla="*/ 412124 w 2112135"/>
                <a:gd name="connsiteY5" fmla="*/ 528034 h 848933"/>
                <a:gd name="connsiteX6" fmla="*/ 528034 w 2112135"/>
                <a:gd name="connsiteY6" fmla="*/ 463640 h 848933"/>
                <a:gd name="connsiteX7" fmla="*/ 682580 w 2112135"/>
                <a:gd name="connsiteY7" fmla="*/ 373488 h 848933"/>
                <a:gd name="connsiteX8" fmla="*/ 746974 w 2112135"/>
                <a:gd name="connsiteY8" fmla="*/ 309093 h 848933"/>
                <a:gd name="connsiteX9" fmla="*/ 772732 w 2112135"/>
                <a:gd name="connsiteY9" fmla="*/ 270457 h 848933"/>
                <a:gd name="connsiteX10" fmla="*/ 850005 w 2112135"/>
                <a:gd name="connsiteY10" fmla="*/ 218941 h 848933"/>
                <a:gd name="connsiteX11" fmla="*/ 1017431 w 2112135"/>
                <a:gd name="connsiteY11" fmla="*/ 64395 h 848933"/>
                <a:gd name="connsiteX12" fmla="*/ 1184856 w 2112135"/>
                <a:gd name="connsiteY12" fmla="*/ 0 h 848933"/>
                <a:gd name="connsiteX13" fmla="*/ 1339403 w 2112135"/>
                <a:gd name="connsiteY13" fmla="*/ 12879 h 848933"/>
                <a:gd name="connsiteX14" fmla="*/ 1202029 w 2112135"/>
                <a:gd name="connsiteY14" fmla="*/ 599941 h 848933"/>
                <a:gd name="connsiteX15" fmla="*/ 1519707 w 2112135"/>
                <a:gd name="connsiteY15" fmla="*/ 701899 h 848933"/>
                <a:gd name="connsiteX16" fmla="*/ 1674253 w 2112135"/>
                <a:gd name="connsiteY16" fmla="*/ 373488 h 848933"/>
                <a:gd name="connsiteX17" fmla="*/ 1725769 w 2112135"/>
                <a:gd name="connsiteY17" fmla="*/ 831761 h 848933"/>
                <a:gd name="connsiteX18" fmla="*/ 1803042 w 2112135"/>
                <a:gd name="connsiteY18" fmla="*/ 502276 h 848933"/>
                <a:gd name="connsiteX19" fmla="*/ 1931831 w 2112135"/>
                <a:gd name="connsiteY19" fmla="*/ 540913 h 848933"/>
                <a:gd name="connsiteX20" fmla="*/ 2073498 w 2112135"/>
                <a:gd name="connsiteY20" fmla="*/ 669702 h 848933"/>
                <a:gd name="connsiteX21" fmla="*/ 2112135 w 2112135"/>
                <a:gd name="connsiteY21" fmla="*/ 695459 h 848933"/>
                <a:gd name="connsiteX0" fmla="*/ 0 w 2112135"/>
                <a:gd name="connsiteY0" fmla="*/ 772733 h 865031"/>
                <a:gd name="connsiteX1" fmla="*/ 115910 w 2112135"/>
                <a:gd name="connsiteY1" fmla="*/ 734096 h 865031"/>
                <a:gd name="connsiteX2" fmla="*/ 154546 w 2112135"/>
                <a:gd name="connsiteY2" fmla="*/ 721217 h 865031"/>
                <a:gd name="connsiteX3" fmla="*/ 231819 w 2112135"/>
                <a:gd name="connsiteY3" fmla="*/ 669702 h 865031"/>
                <a:gd name="connsiteX4" fmla="*/ 309093 w 2112135"/>
                <a:gd name="connsiteY4" fmla="*/ 618186 h 865031"/>
                <a:gd name="connsiteX5" fmla="*/ 412124 w 2112135"/>
                <a:gd name="connsiteY5" fmla="*/ 528034 h 865031"/>
                <a:gd name="connsiteX6" fmla="*/ 528034 w 2112135"/>
                <a:gd name="connsiteY6" fmla="*/ 463640 h 865031"/>
                <a:gd name="connsiteX7" fmla="*/ 682580 w 2112135"/>
                <a:gd name="connsiteY7" fmla="*/ 373488 h 865031"/>
                <a:gd name="connsiteX8" fmla="*/ 746974 w 2112135"/>
                <a:gd name="connsiteY8" fmla="*/ 309093 h 865031"/>
                <a:gd name="connsiteX9" fmla="*/ 772732 w 2112135"/>
                <a:gd name="connsiteY9" fmla="*/ 270457 h 865031"/>
                <a:gd name="connsiteX10" fmla="*/ 850005 w 2112135"/>
                <a:gd name="connsiteY10" fmla="*/ 218941 h 865031"/>
                <a:gd name="connsiteX11" fmla="*/ 1017431 w 2112135"/>
                <a:gd name="connsiteY11" fmla="*/ 64395 h 865031"/>
                <a:gd name="connsiteX12" fmla="*/ 1184856 w 2112135"/>
                <a:gd name="connsiteY12" fmla="*/ 0 h 865031"/>
                <a:gd name="connsiteX13" fmla="*/ 1339403 w 2112135"/>
                <a:gd name="connsiteY13" fmla="*/ 12879 h 865031"/>
                <a:gd name="connsiteX14" fmla="*/ 1202029 w 2112135"/>
                <a:gd name="connsiteY14" fmla="*/ 599941 h 865031"/>
                <a:gd name="connsiteX15" fmla="*/ 1519707 w 2112135"/>
                <a:gd name="connsiteY15" fmla="*/ 701899 h 865031"/>
                <a:gd name="connsiteX16" fmla="*/ 1725769 w 2112135"/>
                <a:gd name="connsiteY16" fmla="*/ 831761 h 865031"/>
                <a:gd name="connsiteX17" fmla="*/ 1803042 w 2112135"/>
                <a:gd name="connsiteY17" fmla="*/ 502276 h 865031"/>
                <a:gd name="connsiteX18" fmla="*/ 1931831 w 2112135"/>
                <a:gd name="connsiteY18" fmla="*/ 540913 h 865031"/>
                <a:gd name="connsiteX19" fmla="*/ 2073498 w 2112135"/>
                <a:gd name="connsiteY19" fmla="*/ 669702 h 865031"/>
                <a:gd name="connsiteX20" fmla="*/ 2112135 w 2112135"/>
                <a:gd name="connsiteY20" fmla="*/ 695459 h 865031"/>
                <a:gd name="connsiteX0" fmla="*/ 0 w 2112135"/>
                <a:gd name="connsiteY0" fmla="*/ 772733 h 865031"/>
                <a:gd name="connsiteX1" fmla="*/ 115910 w 2112135"/>
                <a:gd name="connsiteY1" fmla="*/ 734096 h 865031"/>
                <a:gd name="connsiteX2" fmla="*/ 154546 w 2112135"/>
                <a:gd name="connsiteY2" fmla="*/ 721217 h 865031"/>
                <a:gd name="connsiteX3" fmla="*/ 231819 w 2112135"/>
                <a:gd name="connsiteY3" fmla="*/ 669702 h 865031"/>
                <a:gd name="connsiteX4" fmla="*/ 309093 w 2112135"/>
                <a:gd name="connsiteY4" fmla="*/ 618186 h 865031"/>
                <a:gd name="connsiteX5" fmla="*/ 412124 w 2112135"/>
                <a:gd name="connsiteY5" fmla="*/ 528034 h 865031"/>
                <a:gd name="connsiteX6" fmla="*/ 528034 w 2112135"/>
                <a:gd name="connsiteY6" fmla="*/ 463640 h 865031"/>
                <a:gd name="connsiteX7" fmla="*/ 682580 w 2112135"/>
                <a:gd name="connsiteY7" fmla="*/ 373488 h 865031"/>
                <a:gd name="connsiteX8" fmla="*/ 746974 w 2112135"/>
                <a:gd name="connsiteY8" fmla="*/ 309093 h 865031"/>
                <a:gd name="connsiteX9" fmla="*/ 772732 w 2112135"/>
                <a:gd name="connsiteY9" fmla="*/ 270457 h 865031"/>
                <a:gd name="connsiteX10" fmla="*/ 850005 w 2112135"/>
                <a:gd name="connsiteY10" fmla="*/ 218941 h 865031"/>
                <a:gd name="connsiteX11" fmla="*/ 1017431 w 2112135"/>
                <a:gd name="connsiteY11" fmla="*/ 64395 h 865031"/>
                <a:gd name="connsiteX12" fmla="*/ 1184856 w 2112135"/>
                <a:gd name="connsiteY12" fmla="*/ 0 h 865031"/>
                <a:gd name="connsiteX13" fmla="*/ 1339403 w 2112135"/>
                <a:gd name="connsiteY13" fmla="*/ 12879 h 865031"/>
                <a:gd name="connsiteX14" fmla="*/ 1202029 w 2112135"/>
                <a:gd name="connsiteY14" fmla="*/ 599941 h 865031"/>
                <a:gd name="connsiteX15" fmla="*/ 1519707 w 2112135"/>
                <a:gd name="connsiteY15" fmla="*/ 701899 h 865031"/>
                <a:gd name="connsiteX16" fmla="*/ 1725769 w 2112135"/>
                <a:gd name="connsiteY16" fmla="*/ 831761 h 865031"/>
                <a:gd name="connsiteX17" fmla="*/ 1803042 w 2112135"/>
                <a:gd name="connsiteY17" fmla="*/ 807076 h 865031"/>
                <a:gd name="connsiteX18" fmla="*/ 1931831 w 2112135"/>
                <a:gd name="connsiteY18" fmla="*/ 540913 h 865031"/>
                <a:gd name="connsiteX19" fmla="*/ 2073498 w 2112135"/>
                <a:gd name="connsiteY19" fmla="*/ 669702 h 865031"/>
                <a:gd name="connsiteX20" fmla="*/ 2112135 w 2112135"/>
                <a:gd name="connsiteY20" fmla="*/ 695459 h 865031"/>
                <a:gd name="connsiteX0" fmla="*/ 0 w 2112135"/>
                <a:gd name="connsiteY0" fmla="*/ 772733 h 865031"/>
                <a:gd name="connsiteX1" fmla="*/ 115910 w 2112135"/>
                <a:gd name="connsiteY1" fmla="*/ 734096 h 865031"/>
                <a:gd name="connsiteX2" fmla="*/ 154546 w 2112135"/>
                <a:gd name="connsiteY2" fmla="*/ 721217 h 865031"/>
                <a:gd name="connsiteX3" fmla="*/ 231819 w 2112135"/>
                <a:gd name="connsiteY3" fmla="*/ 669702 h 865031"/>
                <a:gd name="connsiteX4" fmla="*/ 309093 w 2112135"/>
                <a:gd name="connsiteY4" fmla="*/ 618186 h 865031"/>
                <a:gd name="connsiteX5" fmla="*/ 412124 w 2112135"/>
                <a:gd name="connsiteY5" fmla="*/ 528034 h 865031"/>
                <a:gd name="connsiteX6" fmla="*/ 528034 w 2112135"/>
                <a:gd name="connsiteY6" fmla="*/ 463640 h 865031"/>
                <a:gd name="connsiteX7" fmla="*/ 682580 w 2112135"/>
                <a:gd name="connsiteY7" fmla="*/ 373488 h 865031"/>
                <a:gd name="connsiteX8" fmla="*/ 746974 w 2112135"/>
                <a:gd name="connsiteY8" fmla="*/ 309093 h 865031"/>
                <a:gd name="connsiteX9" fmla="*/ 772732 w 2112135"/>
                <a:gd name="connsiteY9" fmla="*/ 270457 h 865031"/>
                <a:gd name="connsiteX10" fmla="*/ 850005 w 2112135"/>
                <a:gd name="connsiteY10" fmla="*/ 218941 h 865031"/>
                <a:gd name="connsiteX11" fmla="*/ 1017431 w 2112135"/>
                <a:gd name="connsiteY11" fmla="*/ 64395 h 865031"/>
                <a:gd name="connsiteX12" fmla="*/ 1184856 w 2112135"/>
                <a:gd name="connsiteY12" fmla="*/ 0 h 865031"/>
                <a:gd name="connsiteX13" fmla="*/ 1339403 w 2112135"/>
                <a:gd name="connsiteY13" fmla="*/ 12879 h 865031"/>
                <a:gd name="connsiteX14" fmla="*/ 1202029 w 2112135"/>
                <a:gd name="connsiteY14" fmla="*/ 599941 h 865031"/>
                <a:gd name="connsiteX15" fmla="*/ 1519707 w 2112135"/>
                <a:gd name="connsiteY15" fmla="*/ 701899 h 865031"/>
                <a:gd name="connsiteX16" fmla="*/ 1725769 w 2112135"/>
                <a:gd name="connsiteY16" fmla="*/ 831761 h 865031"/>
                <a:gd name="connsiteX17" fmla="*/ 1803042 w 2112135"/>
                <a:gd name="connsiteY17" fmla="*/ 807076 h 865031"/>
                <a:gd name="connsiteX18" fmla="*/ 1931831 w 2112135"/>
                <a:gd name="connsiteY18" fmla="*/ 769513 h 865031"/>
                <a:gd name="connsiteX19" fmla="*/ 2073498 w 2112135"/>
                <a:gd name="connsiteY19" fmla="*/ 669702 h 865031"/>
                <a:gd name="connsiteX20" fmla="*/ 2112135 w 2112135"/>
                <a:gd name="connsiteY20" fmla="*/ 695459 h 865031"/>
                <a:gd name="connsiteX0" fmla="*/ 0 w 2112135"/>
                <a:gd name="connsiteY0" fmla="*/ 772733 h 865031"/>
                <a:gd name="connsiteX1" fmla="*/ 115910 w 2112135"/>
                <a:gd name="connsiteY1" fmla="*/ 734096 h 865031"/>
                <a:gd name="connsiteX2" fmla="*/ 154546 w 2112135"/>
                <a:gd name="connsiteY2" fmla="*/ 721217 h 865031"/>
                <a:gd name="connsiteX3" fmla="*/ 231819 w 2112135"/>
                <a:gd name="connsiteY3" fmla="*/ 669702 h 865031"/>
                <a:gd name="connsiteX4" fmla="*/ 309093 w 2112135"/>
                <a:gd name="connsiteY4" fmla="*/ 618186 h 865031"/>
                <a:gd name="connsiteX5" fmla="*/ 412124 w 2112135"/>
                <a:gd name="connsiteY5" fmla="*/ 528034 h 865031"/>
                <a:gd name="connsiteX6" fmla="*/ 528034 w 2112135"/>
                <a:gd name="connsiteY6" fmla="*/ 463640 h 865031"/>
                <a:gd name="connsiteX7" fmla="*/ 682580 w 2112135"/>
                <a:gd name="connsiteY7" fmla="*/ 373488 h 865031"/>
                <a:gd name="connsiteX8" fmla="*/ 746974 w 2112135"/>
                <a:gd name="connsiteY8" fmla="*/ 309093 h 865031"/>
                <a:gd name="connsiteX9" fmla="*/ 772732 w 2112135"/>
                <a:gd name="connsiteY9" fmla="*/ 270457 h 865031"/>
                <a:gd name="connsiteX10" fmla="*/ 850005 w 2112135"/>
                <a:gd name="connsiteY10" fmla="*/ 218941 h 865031"/>
                <a:gd name="connsiteX11" fmla="*/ 1017431 w 2112135"/>
                <a:gd name="connsiteY11" fmla="*/ 64395 h 865031"/>
                <a:gd name="connsiteX12" fmla="*/ 1184856 w 2112135"/>
                <a:gd name="connsiteY12" fmla="*/ 0 h 865031"/>
                <a:gd name="connsiteX13" fmla="*/ 1034603 w 2112135"/>
                <a:gd name="connsiteY13" fmla="*/ 546279 h 865031"/>
                <a:gd name="connsiteX14" fmla="*/ 1202029 w 2112135"/>
                <a:gd name="connsiteY14" fmla="*/ 599941 h 865031"/>
                <a:gd name="connsiteX15" fmla="*/ 1519707 w 2112135"/>
                <a:gd name="connsiteY15" fmla="*/ 701899 h 865031"/>
                <a:gd name="connsiteX16" fmla="*/ 1725769 w 2112135"/>
                <a:gd name="connsiteY16" fmla="*/ 831761 h 865031"/>
                <a:gd name="connsiteX17" fmla="*/ 1803042 w 2112135"/>
                <a:gd name="connsiteY17" fmla="*/ 807076 h 865031"/>
                <a:gd name="connsiteX18" fmla="*/ 1931831 w 2112135"/>
                <a:gd name="connsiteY18" fmla="*/ 769513 h 865031"/>
                <a:gd name="connsiteX19" fmla="*/ 2073498 w 2112135"/>
                <a:gd name="connsiteY19" fmla="*/ 669702 h 865031"/>
                <a:gd name="connsiteX20" fmla="*/ 2112135 w 2112135"/>
                <a:gd name="connsiteY20" fmla="*/ 695459 h 865031"/>
                <a:gd name="connsiteX0" fmla="*/ 0 w 2112135"/>
                <a:gd name="connsiteY0" fmla="*/ 723363 h 815661"/>
                <a:gd name="connsiteX1" fmla="*/ 115910 w 2112135"/>
                <a:gd name="connsiteY1" fmla="*/ 684726 h 815661"/>
                <a:gd name="connsiteX2" fmla="*/ 154546 w 2112135"/>
                <a:gd name="connsiteY2" fmla="*/ 671847 h 815661"/>
                <a:gd name="connsiteX3" fmla="*/ 231819 w 2112135"/>
                <a:gd name="connsiteY3" fmla="*/ 620332 h 815661"/>
                <a:gd name="connsiteX4" fmla="*/ 309093 w 2112135"/>
                <a:gd name="connsiteY4" fmla="*/ 568816 h 815661"/>
                <a:gd name="connsiteX5" fmla="*/ 412124 w 2112135"/>
                <a:gd name="connsiteY5" fmla="*/ 478664 h 815661"/>
                <a:gd name="connsiteX6" fmla="*/ 528034 w 2112135"/>
                <a:gd name="connsiteY6" fmla="*/ 414270 h 815661"/>
                <a:gd name="connsiteX7" fmla="*/ 682580 w 2112135"/>
                <a:gd name="connsiteY7" fmla="*/ 324118 h 815661"/>
                <a:gd name="connsiteX8" fmla="*/ 746974 w 2112135"/>
                <a:gd name="connsiteY8" fmla="*/ 259723 h 815661"/>
                <a:gd name="connsiteX9" fmla="*/ 772732 w 2112135"/>
                <a:gd name="connsiteY9" fmla="*/ 221087 h 815661"/>
                <a:gd name="connsiteX10" fmla="*/ 850005 w 2112135"/>
                <a:gd name="connsiteY10" fmla="*/ 169571 h 815661"/>
                <a:gd name="connsiteX11" fmla="*/ 1017431 w 2112135"/>
                <a:gd name="connsiteY11" fmla="*/ 15025 h 815661"/>
                <a:gd name="connsiteX12" fmla="*/ 956256 w 2112135"/>
                <a:gd name="connsiteY12" fmla="*/ 484030 h 815661"/>
                <a:gd name="connsiteX13" fmla="*/ 1034603 w 2112135"/>
                <a:gd name="connsiteY13" fmla="*/ 496909 h 815661"/>
                <a:gd name="connsiteX14" fmla="*/ 1202029 w 2112135"/>
                <a:gd name="connsiteY14" fmla="*/ 550571 h 815661"/>
                <a:gd name="connsiteX15" fmla="*/ 1519707 w 2112135"/>
                <a:gd name="connsiteY15" fmla="*/ 652529 h 815661"/>
                <a:gd name="connsiteX16" fmla="*/ 1725769 w 2112135"/>
                <a:gd name="connsiteY16" fmla="*/ 782391 h 815661"/>
                <a:gd name="connsiteX17" fmla="*/ 1803042 w 2112135"/>
                <a:gd name="connsiteY17" fmla="*/ 757706 h 815661"/>
                <a:gd name="connsiteX18" fmla="*/ 1931831 w 2112135"/>
                <a:gd name="connsiteY18" fmla="*/ 720143 h 815661"/>
                <a:gd name="connsiteX19" fmla="*/ 2073498 w 2112135"/>
                <a:gd name="connsiteY19" fmla="*/ 620332 h 815661"/>
                <a:gd name="connsiteX20" fmla="*/ 2112135 w 2112135"/>
                <a:gd name="connsiteY20" fmla="*/ 646089 h 815661"/>
                <a:gd name="connsiteX0" fmla="*/ 0 w 2112135"/>
                <a:gd name="connsiteY0" fmla="*/ 723363 h 815661"/>
                <a:gd name="connsiteX1" fmla="*/ 115910 w 2112135"/>
                <a:gd name="connsiteY1" fmla="*/ 684726 h 815661"/>
                <a:gd name="connsiteX2" fmla="*/ 154546 w 2112135"/>
                <a:gd name="connsiteY2" fmla="*/ 671847 h 815661"/>
                <a:gd name="connsiteX3" fmla="*/ 231819 w 2112135"/>
                <a:gd name="connsiteY3" fmla="*/ 620332 h 815661"/>
                <a:gd name="connsiteX4" fmla="*/ 309093 w 2112135"/>
                <a:gd name="connsiteY4" fmla="*/ 568816 h 815661"/>
                <a:gd name="connsiteX5" fmla="*/ 412124 w 2112135"/>
                <a:gd name="connsiteY5" fmla="*/ 478664 h 815661"/>
                <a:gd name="connsiteX6" fmla="*/ 528034 w 2112135"/>
                <a:gd name="connsiteY6" fmla="*/ 414270 h 815661"/>
                <a:gd name="connsiteX7" fmla="*/ 682580 w 2112135"/>
                <a:gd name="connsiteY7" fmla="*/ 324118 h 815661"/>
                <a:gd name="connsiteX8" fmla="*/ 746974 w 2112135"/>
                <a:gd name="connsiteY8" fmla="*/ 259723 h 815661"/>
                <a:gd name="connsiteX9" fmla="*/ 850005 w 2112135"/>
                <a:gd name="connsiteY9" fmla="*/ 169571 h 815661"/>
                <a:gd name="connsiteX10" fmla="*/ 1017431 w 2112135"/>
                <a:gd name="connsiteY10" fmla="*/ 15025 h 815661"/>
                <a:gd name="connsiteX11" fmla="*/ 956256 w 2112135"/>
                <a:gd name="connsiteY11" fmla="*/ 484030 h 815661"/>
                <a:gd name="connsiteX12" fmla="*/ 1034603 w 2112135"/>
                <a:gd name="connsiteY12" fmla="*/ 496909 h 815661"/>
                <a:gd name="connsiteX13" fmla="*/ 1202029 w 2112135"/>
                <a:gd name="connsiteY13" fmla="*/ 550571 h 815661"/>
                <a:gd name="connsiteX14" fmla="*/ 1519707 w 2112135"/>
                <a:gd name="connsiteY14" fmla="*/ 652529 h 815661"/>
                <a:gd name="connsiteX15" fmla="*/ 1725769 w 2112135"/>
                <a:gd name="connsiteY15" fmla="*/ 782391 h 815661"/>
                <a:gd name="connsiteX16" fmla="*/ 1803042 w 2112135"/>
                <a:gd name="connsiteY16" fmla="*/ 757706 h 815661"/>
                <a:gd name="connsiteX17" fmla="*/ 1931831 w 2112135"/>
                <a:gd name="connsiteY17" fmla="*/ 720143 h 815661"/>
                <a:gd name="connsiteX18" fmla="*/ 2073498 w 2112135"/>
                <a:gd name="connsiteY18" fmla="*/ 620332 h 815661"/>
                <a:gd name="connsiteX19" fmla="*/ 2112135 w 2112135"/>
                <a:gd name="connsiteY19" fmla="*/ 646089 h 815661"/>
                <a:gd name="connsiteX0" fmla="*/ 0 w 2112135"/>
                <a:gd name="connsiteY0" fmla="*/ 553792 h 646090"/>
                <a:gd name="connsiteX1" fmla="*/ 115910 w 2112135"/>
                <a:gd name="connsiteY1" fmla="*/ 515155 h 646090"/>
                <a:gd name="connsiteX2" fmla="*/ 154546 w 2112135"/>
                <a:gd name="connsiteY2" fmla="*/ 502276 h 646090"/>
                <a:gd name="connsiteX3" fmla="*/ 231819 w 2112135"/>
                <a:gd name="connsiteY3" fmla="*/ 450761 h 646090"/>
                <a:gd name="connsiteX4" fmla="*/ 309093 w 2112135"/>
                <a:gd name="connsiteY4" fmla="*/ 399245 h 646090"/>
                <a:gd name="connsiteX5" fmla="*/ 412124 w 2112135"/>
                <a:gd name="connsiteY5" fmla="*/ 309093 h 646090"/>
                <a:gd name="connsiteX6" fmla="*/ 528034 w 2112135"/>
                <a:gd name="connsiteY6" fmla="*/ 244699 h 646090"/>
                <a:gd name="connsiteX7" fmla="*/ 682580 w 2112135"/>
                <a:gd name="connsiteY7" fmla="*/ 154547 h 646090"/>
                <a:gd name="connsiteX8" fmla="*/ 746974 w 2112135"/>
                <a:gd name="connsiteY8" fmla="*/ 90152 h 646090"/>
                <a:gd name="connsiteX9" fmla="*/ 850005 w 2112135"/>
                <a:gd name="connsiteY9" fmla="*/ 0 h 646090"/>
                <a:gd name="connsiteX10" fmla="*/ 956256 w 2112135"/>
                <a:gd name="connsiteY10" fmla="*/ 314459 h 646090"/>
                <a:gd name="connsiteX11" fmla="*/ 1034603 w 2112135"/>
                <a:gd name="connsiteY11" fmla="*/ 327338 h 646090"/>
                <a:gd name="connsiteX12" fmla="*/ 1202029 w 2112135"/>
                <a:gd name="connsiteY12" fmla="*/ 381000 h 646090"/>
                <a:gd name="connsiteX13" fmla="*/ 1519707 w 2112135"/>
                <a:gd name="connsiteY13" fmla="*/ 482958 h 646090"/>
                <a:gd name="connsiteX14" fmla="*/ 1725769 w 2112135"/>
                <a:gd name="connsiteY14" fmla="*/ 612820 h 646090"/>
                <a:gd name="connsiteX15" fmla="*/ 1803042 w 2112135"/>
                <a:gd name="connsiteY15" fmla="*/ 588135 h 646090"/>
                <a:gd name="connsiteX16" fmla="*/ 1931831 w 2112135"/>
                <a:gd name="connsiteY16" fmla="*/ 550572 h 646090"/>
                <a:gd name="connsiteX17" fmla="*/ 2073498 w 2112135"/>
                <a:gd name="connsiteY17" fmla="*/ 450761 h 646090"/>
                <a:gd name="connsiteX18" fmla="*/ 2112135 w 2112135"/>
                <a:gd name="connsiteY18" fmla="*/ 476518 h 646090"/>
                <a:gd name="connsiteX0" fmla="*/ 0 w 2112135"/>
                <a:gd name="connsiteY0" fmla="*/ 463640 h 555938"/>
                <a:gd name="connsiteX1" fmla="*/ 115910 w 2112135"/>
                <a:gd name="connsiteY1" fmla="*/ 425003 h 555938"/>
                <a:gd name="connsiteX2" fmla="*/ 154546 w 2112135"/>
                <a:gd name="connsiteY2" fmla="*/ 412124 h 555938"/>
                <a:gd name="connsiteX3" fmla="*/ 231819 w 2112135"/>
                <a:gd name="connsiteY3" fmla="*/ 360609 h 555938"/>
                <a:gd name="connsiteX4" fmla="*/ 309093 w 2112135"/>
                <a:gd name="connsiteY4" fmla="*/ 309093 h 555938"/>
                <a:gd name="connsiteX5" fmla="*/ 412124 w 2112135"/>
                <a:gd name="connsiteY5" fmla="*/ 218941 h 555938"/>
                <a:gd name="connsiteX6" fmla="*/ 528034 w 2112135"/>
                <a:gd name="connsiteY6" fmla="*/ 154547 h 555938"/>
                <a:gd name="connsiteX7" fmla="*/ 682580 w 2112135"/>
                <a:gd name="connsiteY7" fmla="*/ 64395 h 555938"/>
                <a:gd name="connsiteX8" fmla="*/ 746974 w 2112135"/>
                <a:gd name="connsiteY8" fmla="*/ 0 h 555938"/>
                <a:gd name="connsiteX9" fmla="*/ 956256 w 2112135"/>
                <a:gd name="connsiteY9" fmla="*/ 224307 h 555938"/>
                <a:gd name="connsiteX10" fmla="*/ 1034603 w 2112135"/>
                <a:gd name="connsiteY10" fmla="*/ 237186 h 555938"/>
                <a:gd name="connsiteX11" fmla="*/ 1202029 w 2112135"/>
                <a:gd name="connsiteY11" fmla="*/ 290848 h 555938"/>
                <a:gd name="connsiteX12" fmla="*/ 1519707 w 2112135"/>
                <a:gd name="connsiteY12" fmla="*/ 392806 h 555938"/>
                <a:gd name="connsiteX13" fmla="*/ 1725769 w 2112135"/>
                <a:gd name="connsiteY13" fmla="*/ 522668 h 555938"/>
                <a:gd name="connsiteX14" fmla="*/ 1803042 w 2112135"/>
                <a:gd name="connsiteY14" fmla="*/ 497983 h 555938"/>
                <a:gd name="connsiteX15" fmla="*/ 1931831 w 2112135"/>
                <a:gd name="connsiteY15" fmla="*/ 460420 h 555938"/>
                <a:gd name="connsiteX16" fmla="*/ 2073498 w 2112135"/>
                <a:gd name="connsiteY16" fmla="*/ 360609 h 555938"/>
                <a:gd name="connsiteX17" fmla="*/ 2112135 w 2112135"/>
                <a:gd name="connsiteY17" fmla="*/ 386366 h 555938"/>
                <a:gd name="connsiteX0" fmla="*/ 0 w 2112135"/>
                <a:gd name="connsiteY0" fmla="*/ 450761 h 543059"/>
                <a:gd name="connsiteX1" fmla="*/ 115910 w 2112135"/>
                <a:gd name="connsiteY1" fmla="*/ 412124 h 543059"/>
                <a:gd name="connsiteX2" fmla="*/ 154546 w 2112135"/>
                <a:gd name="connsiteY2" fmla="*/ 399245 h 543059"/>
                <a:gd name="connsiteX3" fmla="*/ 231819 w 2112135"/>
                <a:gd name="connsiteY3" fmla="*/ 347730 h 543059"/>
                <a:gd name="connsiteX4" fmla="*/ 309093 w 2112135"/>
                <a:gd name="connsiteY4" fmla="*/ 296214 h 543059"/>
                <a:gd name="connsiteX5" fmla="*/ 412124 w 2112135"/>
                <a:gd name="connsiteY5" fmla="*/ 206062 h 543059"/>
                <a:gd name="connsiteX6" fmla="*/ 528034 w 2112135"/>
                <a:gd name="connsiteY6" fmla="*/ 141668 h 543059"/>
                <a:gd name="connsiteX7" fmla="*/ 682580 w 2112135"/>
                <a:gd name="connsiteY7" fmla="*/ 51516 h 543059"/>
                <a:gd name="connsiteX8" fmla="*/ 746974 w 2112135"/>
                <a:gd name="connsiteY8" fmla="*/ 444321 h 543059"/>
                <a:gd name="connsiteX9" fmla="*/ 956256 w 2112135"/>
                <a:gd name="connsiteY9" fmla="*/ 211428 h 543059"/>
                <a:gd name="connsiteX10" fmla="*/ 1034603 w 2112135"/>
                <a:gd name="connsiteY10" fmla="*/ 224307 h 543059"/>
                <a:gd name="connsiteX11" fmla="*/ 1202029 w 2112135"/>
                <a:gd name="connsiteY11" fmla="*/ 277969 h 543059"/>
                <a:gd name="connsiteX12" fmla="*/ 1519707 w 2112135"/>
                <a:gd name="connsiteY12" fmla="*/ 379927 h 543059"/>
                <a:gd name="connsiteX13" fmla="*/ 1725769 w 2112135"/>
                <a:gd name="connsiteY13" fmla="*/ 509789 h 543059"/>
                <a:gd name="connsiteX14" fmla="*/ 1803042 w 2112135"/>
                <a:gd name="connsiteY14" fmla="*/ 485104 h 543059"/>
                <a:gd name="connsiteX15" fmla="*/ 1931831 w 2112135"/>
                <a:gd name="connsiteY15" fmla="*/ 447541 h 543059"/>
                <a:gd name="connsiteX16" fmla="*/ 2073498 w 2112135"/>
                <a:gd name="connsiteY16" fmla="*/ 347730 h 543059"/>
                <a:gd name="connsiteX17" fmla="*/ 2112135 w 2112135"/>
                <a:gd name="connsiteY17" fmla="*/ 373487 h 543059"/>
                <a:gd name="connsiteX0" fmla="*/ 0 w 2112135"/>
                <a:gd name="connsiteY0" fmla="*/ 450761 h 543059"/>
                <a:gd name="connsiteX1" fmla="*/ 115910 w 2112135"/>
                <a:gd name="connsiteY1" fmla="*/ 412124 h 543059"/>
                <a:gd name="connsiteX2" fmla="*/ 154546 w 2112135"/>
                <a:gd name="connsiteY2" fmla="*/ 399245 h 543059"/>
                <a:gd name="connsiteX3" fmla="*/ 231819 w 2112135"/>
                <a:gd name="connsiteY3" fmla="*/ 347730 h 543059"/>
                <a:gd name="connsiteX4" fmla="*/ 309093 w 2112135"/>
                <a:gd name="connsiteY4" fmla="*/ 296214 h 543059"/>
                <a:gd name="connsiteX5" fmla="*/ 412124 w 2112135"/>
                <a:gd name="connsiteY5" fmla="*/ 206062 h 543059"/>
                <a:gd name="connsiteX6" fmla="*/ 528034 w 2112135"/>
                <a:gd name="connsiteY6" fmla="*/ 141668 h 543059"/>
                <a:gd name="connsiteX7" fmla="*/ 682580 w 2112135"/>
                <a:gd name="connsiteY7" fmla="*/ 51516 h 543059"/>
                <a:gd name="connsiteX8" fmla="*/ 746974 w 2112135"/>
                <a:gd name="connsiteY8" fmla="*/ 444321 h 543059"/>
                <a:gd name="connsiteX9" fmla="*/ 956256 w 2112135"/>
                <a:gd name="connsiteY9" fmla="*/ 440028 h 543059"/>
                <a:gd name="connsiteX10" fmla="*/ 1034603 w 2112135"/>
                <a:gd name="connsiteY10" fmla="*/ 224307 h 543059"/>
                <a:gd name="connsiteX11" fmla="*/ 1202029 w 2112135"/>
                <a:gd name="connsiteY11" fmla="*/ 277969 h 543059"/>
                <a:gd name="connsiteX12" fmla="*/ 1519707 w 2112135"/>
                <a:gd name="connsiteY12" fmla="*/ 379927 h 543059"/>
                <a:gd name="connsiteX13" fmla="*/ 1725769 w 2112135"/>
                <a:gd name="connsiteY13" fmla="*/ 509789 h 543059"/>
                <a:gd name="connsiteX14" fmla="*/ 1803042 w 2112135"/>
                <a:gd name="connsiteY14" fmla="*/ 485104 h 543059"/>
                <a:gd name="connsiteX15" fmla="*/ 1931831 w 2112135"/>
                <a:gd name="connsiteY15" fmla="*/ 447541 h 543059"/>
                <a:gd name="connsiteX16" fmla="*/ 2073498 w 2112135"/>
                <a:gd name="connsiteY16" fmla="*/ 347730 h 543059"/>
                <a:gd name="connsiteX17" fmla="*/ 2112135 w 2112135"/>
                <a:gd name="connsiteY17" fmla="*/ 373487 h 543059"/>
                <a:gd name="connsiteX0" fmla="*/ 0 w 2112135"/>
                <a:gd name="connsiteY0" fmla="*/ 450761 h 543059"/>
                <a:gd name="connsiteX1" fmla="*/ 115910 w 2112135"/>
                <a:gd name="connsiteY1" fmla="*/ 412124 h 543059"/>
                <a:gd name="connsiteX2" fmla="*/ 154546 w 2112135"/>
                <a:gd name="connsiteY2" fmla="*/ 399245 h 543059"/>
                <a:gd name="connsiteX3" fmla="*/ 231819 w 2112135"/>
                <a:gd name="connsiteY3" fmla="*/ 347730 h 543059"/>
                <a:gd name="connsiteX4" fmla="*/ 309093 w 2112135"/>
                <a:gd name="connsiteY4" fmla="*/ 296214 h 543059"/>
                <a:gd name="connsiteX5" fmla="*/ 412124 w 2112135"/>
                <a:gd name="connsiteY5" fmla="*/ 206062 h 543059"/>
                <a:gd name="connsiteX6" fmla="*/ 528034 w 2112135"/>
                <a:gd name="connsiteY6" fmla="*/ 141668 h 543059"/>
                <a:gd name="connsiteX7" fmla="*/ 682580 w 2112135"/>
                <a:gd name="connsiteY7" fmla="*/ 51516 h 543059"/>
                <a:gd name="connsiteX8" fmla="*/ 746974 w 2112135"/>
                <a:gd name="connsiteY8" fmla="*/ 444321 h 543059"/>
                <a:gd name="connsiteX9" fmla="*/ 956256 w 2112135"/>
                <a:gd name="connsiteY9" fmla="*/ 440028 h 543059"/>
                <a:gd name="connsiteX10" fmla="*/ 1187003 w 2112135"/>
                <a:gd name="connsiteY10" fmla="*/ 452907 h 543059"/>
                <a:gd name="connsiteX11" fmla="*/ 1202029 w 2112135"/>
                <a:gd name="connsiteY11" fmla="*/ 277969 h 543059"/>
                <a:gd name="connsiteX12" fmla="*/ 1519707 w 2112135"/>
                <a:gd name="connsiteY12" fmla="*/ 379927 h 543059"/>
                <a:gd name="connsiteX13" fmla="*/ 1725769 w 2112135"/>
                <a:gd name="connsiteY13" fmla="*/ 509789 h 543059"/>
                <a:gd name="connsiteX14" fmla="*/ 1803042 w 2112135"/>
                <a:gd name="connsiteY14" fmla="*/ 485104 h 543059"/>
                <a:gd name="connsiteX15" fmla="*/ 1931831 w 2112135"/>
                <a:gd name="connsiteY15" fmla="*/ 447541 h 543059"/>
                <a:gd name="connsiteX16" fmla="*/ 2073498 w 2112135"/>
                <a:gd name="connsiteY16" fmla="*/ 347730 h 543059"/>
                <a:gd name="connsiteX17" fmla="*/ 2112135 w 2112135"/>
                <a:gd name="connsiteY17" fmla="*/ 373487 h 543059"/>
                <a:gd name="connsiteX0" fmla="*/ 0 w 2112135"/>
                <a:gd name="connsiteY0" fmla="*/ 450761 h 543059"/>
                <a:gd name="connsiteX1" fmla="*/ 115910 w 2112135"/>
                <a:gd name="connsiteY1" fmla="*/ 412124 h 543059"/>
                <a:gd name="connsiteX2" fmla="*/ 154546 w 2112135"/>
                <a:gd name="connsiteY2" fmla="*/ 399245 h 543059"/>
                <a:gd name="connsiteX3" fmla="*/ 231819 w 2112135"/>
                <a:gd name="connsiteY3" fmla="*/ 347730 h 543059"/>
                <a:gd name="connsiteX4" fmla="*/ 309093 w 2112135"/>
                <a:gd name="connsiteY4" fmla="*/ 296214 h 543059"/>
                <a:gd name="connsiteX5" fmla="*/ 412124 w 2112135"/>
                <a:gd name="connsiteY5" fmla="*/ 206062 h 543059"/>
                <a:gd name="connsiteX6" fmla="*/ 528034 w 2112135"/>
                <a:gd name="connsiteY6" fmla="*/ 141668 h 543059"/>
                <a:gd name="connsiteX7" fmla="*/ 682580 w 2112135"/>
                <a:gd name="connsiteY7" fmla="*/ 51516 h 543059"/>
                <a:gd name="connsiteX8" fmla="*/ 746974 w 2112135"/>
                <a:gd name="connsiteY8" fmla="*/ 444321 h 543059"/>
                <a:gd name="connsiteX9" fmla="*/ 956256 w 2112135"/>
                <a:gd name="connsiteY9" fmla="*/ 440028 h 543059"/>
                <a:gd name="connsiteX10" fmla="*/ 1187003 w 2112135"/>
                <a:gd name="connsiteY10" fmla="*/ 452907 h 543059"/>
                <a:gd name="connsiteX11" fmla="*/ 1202029 w 2112135"/>
                <a:gd name="connsiteY11" fmla="*/ 277969 h 543059"/>
                <a:gd name="connsiteX12" fmla="*/ 1519707 w 2112135"/>
                <a:gd name="connsiteY12" fmla="*/ 379927 h 543059"/>
                <a:gd name="connsiteX13" fmla="*/ 1725769 w 2112135"/>
                <a:gd name="connsiteY13" fmla="*/ 509789 h 543059"/>
                <a:gd name="connsiteX14" fmla="*/ 1803042 w 2112135"/>
                <a:gd name="connsiteY14" fmla="*/ 485104 h 543059"/>
                <a:gd name="connsiteX15" fmla="*/ 1931831 w 2112135"/>
                <a:gd name="connsiteY15" fmla="*/ 447541 h 543059"/>
                <a:gd name="connsiteX16" fmla="*/ 2073498 w 2112135"/>
                <a:gd name="connsiteY16" fmla="*/ 347730 h 543059"/>
                <a:gd name="connsiteX17" fmla="*/ 2112135 w 2112135"/>
                <a:gd name="connsiteY17" fmla="*/ 373487 h 543059"/>
                <a:gd name="connsiteX0" fmla="*/ 0 w 2112135"/>
                <a:gd name="connsiteY0" fmla="*/ 450761 h 543059"/>
                <a:gd name="connsiteX1" fmla="*/ 115910 w 2112135"/>
                <a:gd name="connsiteY1" fmla="*/ 412124 h 543059"/>
                <a:gd name="connsiteX2" fmla="*/ 154546 w 2112135"/>
                <a:gd name="connsiteY2" fmla="*/ 399245 h 543059"/>
                <a:gd name="connsiteX3" fmla="*/ 231819 w 2112135"/>
                <a:gd name="connsiteY3" fmla="*/ 347730 h 543059"/>
                <a:gd name="connsiteX4" fmla="*/ 309093 w 2112135"/>
                <a:gd name="connsiteY4" fmla="*/ 296214 h 543059"/>
                <a:gd name="connsiteX5" fmla="*/ 412124 w 2112135"/>
                <a:gd name="connsiteY5" fmla="*/ 206062 h 543059"/>
                <a:gd name="connsiteX6" fmla="*/ 528034 w 2112135"/>
                <a:gd name="connsiteY6" fmla="*/ 141668 h 543059"/>
                <a:gd name="connsiteX7" fmla="*/ 682580 w 2112135"/>
                <a:gd name="connsiteY7" fmla="*/ 51516 h 543059"/>
                <a:gd name="connsiteX8" fmla="*/ 746974 w 2112135"/>
                <a:gd name="connsiteY8" fmla="*/ 444321 h 543059"/>
                <a:gd name="connsiteX9" fmla="*/ 956256 w 2112135"/>
                <a:gd name="connsiteY9" fmla="*/ 440028 h 543059"/>
                <a:gd name="connsiteX10" fmla="*/ 1187003 w 2112135"/>
                <a:gd name="connsiteY10" fmla="*/ 452907 h 543059"/>
                <a:gd name="connsiteX11" fmla="*/ 1202029 w 2112135"/>
                <a:gd name="connsiteY11" fmla="*/ 277969 h 543059"/>
                <a:gd name="connsiteX12" fmla="*/ 1519707 w 2112135"/>
                <a:gd name="connsiteY12" fmla="*/ 379927 h 543059"/>
                <a:gd name="connsiteX13" fmla="*/ 1725769 w 2112135"/>
                <a:gd name="connsiteY13" fmla="*/ 509789 h 543059"/>
                <a:gd name="connsiteX14" fmla="*/ 1803042 w 2112135"/>
                <a:gd name="connsiteY14" fmla="*/ 485104 h 543059"/>
                <a:gd name="connsiteX15" fmla="*/ 1931831 w 2112135"/>
                <a:gd name="connsiteY15" fmla="*/ 447541 h 543059"/>
                <a:gd name="connsiteX16" fmla="*/ 2073498 w 2112135"/>
                <a:gd name="connsiteY16" fmla="*/ 347730 h 543059"/>
                <a:gd name="connsiteX17" fmla="*/ 2112135 w 2112135"/>
                <a:gd name="connsiteY17" fmla="*/ 373487 h 543059"/>
                <a:gd name="connsiteX0" fmla="*/ 0 w 2112135"/>
                <a:gd name="connsiteY0" fmla="*/ 334851 h 427149"/>
                <a:gd name="connsiteX1" fmla="*/ 115910 w 2112135"/>
                <a:gd name="connsiteY1" fmla="*/ 296214 h 427149"/>
                <a:gd name="connsiteX2" fmla="*/ 154546 w 2112135"/>
                <a:gd name="connsiteY2" fmla="*/ 283335 h 427149"/>
                <a:gd name="connsiteX3" fmla="*/ 231819 w 2112135"/>
                <a:gd name="connsiteY3" fmla="*/ 231820 h 427149"/>
                <a:gd name="connsiteX4" fmla="*/ 309093 w 2112135"/>
                <a:gd name="connsiteY4" fmla="*/ 180304 h 427149"/>
                <a:gd name="connsiteX5" fmla="*/ 412124 w 2112135"/>
                <a:gd name="connsiteY5" fmla="*/ 90152 h 427149"/>
                <a:gd name="connsiteX6" fmla="*/ 528034 w 2112135"/>
                <a:gd name="connsiteY6" fmla="*/ 25758 h 427149"/>
                <a:gd name="connsiteX7" fmla="*/ 682580 w 2112135"/>
                <a:gd name="connsiteY7" fmla="*/ 240406 h 427149"/>
                <a:gd name="connsiteX8" fmla="*/ 746974 w 2112135"/>
                <a:gd name="connsiteY8" fmla="*/ 328411 h 427149"/>
                <a:gd name="connsiteX9" fmla="*/ 956256 w 2112135"/>
                <a:gd name="connsiteY9" fmla="*/ 324118 h 427149"/>
                <a:gd name="connsiteX10" fmla="*/ 1187003 w 2112135"/>
                <a:gd name="connsiteY10" fmla="*/ 336997 h 427149"/>
                <a:gd name="connsiteX11" fmla="*/ 1202029 w 2112135"/>
                <a:gd name="connsiteY11" fmla="*/ 162059 h 427149"/>
                <a:gd name="connsiteX12" fmla="*/ 1519707 w 2112135"/>
                <a:gd name="connsiteY12" fmla="*/ 264017 h 427149"/>
                <a:gd name="connsiteX13" fmla="*/ 1725769 w 2112135"/>
                <a:gd name="connsiteY13" fmla="*/ 393879 h 427149"/>
                <a:gd name="connsiteX14" fmla="*/ 1803042 w 2112135"/>
                <a:gd name="connsiteY14" fmla="*/ 369194 h 427149"/>
                <a:gd name="connsiteX15" fmla="*/ 1931831 w 2112135"/>
                <a:gd name="connsiteY15" fmla="*/ 331631 h 427149"/>
                <a:gd name="connsiteX16" fmla="*/ 2073498 w 2112135"/>
                <a:gd name="connsiteY16" fmla="*/ 231820 h 427149"/>
                <a:gd name="connsiteX17" fmla="*/ 2112135 w 2112135"/>
                <a:gd name="connsiteY17" fmla="*/ 257577 h 427149"/>
                <a:gd name="connsiteX0" fmla="*/ 0 w 2112135"/>
                <a:gd name="connsiteY0" fmla="*/ 270457 h 362755"/>
                <a:gd name="connsiteX1" fmla="*/ 115910 w 2112135"/>
                <a:gd name="connsiteY1" fmla="*/ 231820 h 362755"/>
                <a:gd name="connsiteX2" fmla="*/ 154546 w 2112135"/>
                <a:gd name="connsiteY2" fmla="*/ 218941 h 362755"/>
                <a:gd name="connsiteX3" fmla="*/ 231819 w 2112135"/>
                <a:gd name="connsiteY3" fmla="*/ 167426 h 362755"/>
                <a:gd name="connsiteX4" fmla="*/ 309093 w 2112135"/>
                <a:gd name="connsiteY4" fmla="*/ 115910 h 362755"/>
                <a:gd name="connsiteX5" fmla="*/ 412124 w 2112135"/>
                <a:gd name="connsiteY5" fmla="*/ 25758 h 362755"/>
                <a:gd name="connsiteX6" fmla="*/ 528034 w 2112135"/>
                <a:gd name="connsiteY6" fmla="*/ 189964 h 362755"/>
                <a:gd name="connsiteX7" fmla="*/ 682580 w 2112135"/>
                <a:gd name="connsiteY7" fmla="*/ 176012 h 362755"/>
                <a:gd name="connsiteX8" fmla="*/ 746974 w 2112135"/>
                <a:gd name="connsiteY8" fmla="*/ 264017 h 362755"/>
                <a:gd name="connsiteX9" fmla="*/ 956256 w 2112135"/>
                <a:gd name="connsiteY9" fmla="*/ 259724 h 362755"/>
                <a:gd name="connsiteX10" fmla="*/ 1187003 w 2112135"/>
                <a:gd name="connsiteY10" fmla="*/ 272603 h 362755"/>
                <a:gd name="connsiteX11" fmla="*/ 1202029 w 2112135"/>
                <a:gd name="connsiteY11" fmla="*/ 97665 h 362755"/>
                <a:gd name="connsiteX12" fmla="*/ 1519707 w 2112135"/>
                <a:gd name="connsiteY12" fmla="*/ 199623 h 362755"/>
                <a:gd name="connsiteX13" fmla="*/ 1725769 w 2112135"/>
                <a:gd name="connsiteY13" fmla="*/ 329485 h 362755"/>
                <a:gd name="connsiteX14" fmla="*/ 1803042 w 2112135"/>
                <a:gd name="connsiteY14" fmla="*/ 304800 h 362755"/>
                <a:gd name="connsiteX15" fmla="*/ 1931831 w 2112135"/>
                <a:gd name="connsiteY15" fmla="*/ 267237 h 362755"/>
                <a:gd name="connsiteX16" fmla="*/ 2073498 w 2112135"/>
                <a:gd name="connsiteY16" fmla="*/ 167426 h 362755"/>
                <a:gd name="connsiteX17" fmla="*/ 2112135 w 2112135"/>
                <a:gd name="connsiteY17" fmla="*/ 193183 h 362755"/>
                <a:gd name="connsiteX0" fmla="*/ 0 w 2112135"/>
                <a:gd name="connsiteY0" fmla="*/ 184955 h 277253"/>
                <a:gd name="connsiteX1" fmla="*/ 115910 w 2112135"/>
                <a:gd name="connsiteY1" fmla="*/ 146318 h 277253"/>
                <a:gd name="connsiteX2" fmla="*/ 154546 w 2112135"/>
                <a:gd name="connsiteY2" fmla="*/ 133439 h 277253"/>
                <a:gd name="connsiteX3" fmla="*/ 231819 w 2112135"/>
                <a:gd name="connsiteY3" fmla="*/ 81924 h 277253"/>
                <a:gd name="connsiteX4" fmla="*/ 309093 w 2112135"/>
                <a:gd name="connsiteY4" fmla="*/ 30408 h 277253"/>
                <a:gd name="connsiteX5" fmla="*/ 412124 w 2112135"/>
                <a:gd name="connsiteY5" fmla="*/ 168856 h 277253"/>
                <a:gd name="connsiteX6" fmla="*/ 528034 w 2112135"/>
                <a:gd name="connsiteY6" fmla="*/ 104462 h 277253"/>
                <a:gd name="connsiteX7" fmla="*/ 682580 w 2112135"/>
                <a:gd name="connsiteY7" fmla="*/ 90510 h 277253"/>
                <a:gd name="connsiteX8" fmla="*/ 746974 w 2112135"/>
                <a:gd name="connsiteY8" fmla="*/ 178515 h 277253"/>
                <a:gd name="connsiteX9" fmla="*/ 956256 w 2112135"/>
                <a:gd name="connsiteY9" fmla="*/ 174222 h 277253"/>
                <a:gd name="connsiteX10" fmla="*/ 1187003 w 2112135"/>
                <a:gd name="connsiteY10" fmla="*/ 187101 h 277253"/>
                <a:gd name="connsiteX11" fmla="*/ 1202029 w 2112135"/>
                <a:gd name="connsiteY11" fmla="*/ 12163 h 277253"/>
                <a:gd name="connsiteX12" fmla="*/ 1519707 w 2112135"/>
                <a:gd name="connsiteY12" fmla="*/ 114121 h 277253"/>
                <a:gd name="connsiteX13" fmla="*/ 1725769 w 2112135"/>
                <a:gd name="connsiteY13" fmla="*/ 243983 h 277253"/>
                <a:gd name="connsiteX14" fmla="*/ 1803042 w 2112135"/>
                <a:gd name="connsiteY14" fmla="*/ 219298 h 277253"/>
                <a:gd name="connsiteX15" fmla="*/ 1931831 w 2112135"/>
                <a:gd name="connsiteY15" fmla="*/ 181735 h 277253"/>
                <a:gd name="connsiteX16" fmla="*/ 2073498 w 2112135"/>
                <a:gd name="connsiteY16" fmla="*/ 81924 h 277253"/>
                <a:gd name="connsiteX17" fmla="*/ 2112135 w 2112135"/>
                <a:gd name="connsiteY17" fmla="*/ 107681 h 277253"/>
                <a:gd name="connsiteX0" fmla="*/ 0 w 2112135"/>
                <a:gd name="connsiteY0" fmla="*/ 184955 h 277253"/>
                <a:gd name="connsiteX1" fmla="*/ 115910 w 2112135"/>
                <a:gd name="connsiteY1" fmla="*/ 146318 h 277253"/>
                <a:gd name="connsiteX2" fmla="*/ 154546 w 2112135"/>
                <a:gd name="connsiteY2" fmla="*/ 133439 h 277253"/>
                <a:gd name="connsiteX3" fmla="*/ 231819 w 2112135"/>
                <a:gd name="connsiteY3" fmla="*/ 81924 h 277253"/>
                <a:gd name="connsiteX4" fmla="*/ 309093 w 2112135"/>
                <a:gd name="connsiteY4" fmla="*/ 259008 h 277253"/>
                <a:gd name="connsiteX5" fmla="*/ 412124 w 2112135"/>
                <a:gd name="connsiteY5" fmla="*/ 168856 h 277253"/>
                <a:gd name="connsiteX6" fmla="*/ 528034 w 2112135"/>
                <a:gd name="connsiteY6" fmla="*/ 104462 h 277253"/>
                <a:gd name="connsiteX7" fmla="*/ 682580 w 2112135"/>
                <a:gd name="connsiteY7" fmla="*/ 90510 h 277253"/>
                <a:gd name="connsiteX8" fmla="*/ 746974 w 2112135"/>
                <a:gd name="connsiteY8" fmla="*/ 178515 h 277253"/>
                <a:gd name="connsiteX9" fmla="*/ 956256 w 2112135"/>
                <a:gd name="connsiteY9" fmla="*/ 174222 h 277253"/>
                <a:gd name="connsiteX10" fmla="*/ 1187003 w 2112135"/>
                <a:gd name="connsiteY10" fmla="*/ 187101 h 277253"/>
                <a:gd name="connsiteX11" fmla="*/ 1202029 w 2112135"/>
                <a:gd name="connsiteY11" fmla="*/ 12163 h 277253"/>
                <a:gd name="connsiteX12" fmla="*/ 1519707 w 2112135"/>
                <a:gd name="connsiteY12" fmla="*/ 114121 h 277253"/>
                <a:gd name="connsiteX13" fmla="*/ 1725769 w 2112135"/>
                <a:gd name="connsiteY13" fmla="*/ 243983 h 277253"/>
                <a:gd name="connsiteX14" fmla="*/ 1803042 w 2112135"/>
                <a:gd name="connsiteY14" fmla="*/ 219298 h 277253"/>
                <a:gd name="connsiteX15" fmla="*/ 1931831 w 2112135"/>
                <a:gd name="connsiteY15" fmla="*/ 181735 h 277253"/>
                <a:gd name="connsiteX16" fmla="*/ 2073498 w 2112135"/>
                <a:gd name="connsiteY16" fmla="*/ 81924 h 277253"/>
                <a:gd name="connsiteX17" fmla="*/ 2112135 w 2112135"/>
                <a:gd name="connsiteY17" fmla="*/ 107681 h 277253"/>
                <a:gd name="connsiteX0" fmla="*/ 0 w 2112135"/>
                <a:gd name="connsiteY0" fmla="*/ 184955 h 277253"/>
                <a:gd name="connsiteX1" fmla="*/ 115910 w 2112135"/>
                <a:gd name="connsiteY1" fmla="*/ 146318 h 277253"/>
                <a:gd name="connsiteX2" fmla="*/ 154546 w 2112135"/>
                <a:gd name="connsiteY2" fmla="*/ 133439 h 277253"/>
                <a:gd name="connsiteX3" fmla="*/ 231819 w 2112135"/>
                <a:gd name="connsiteY3" fmla="*/ 81924 h 277253"/>
                <a:gd name="connsiteX4" fmla="*/ 309093 w 2112135"/>
                <a:gd name="connsiteY4" fmla="*/ 259008 h 277253"/>
                <a:gd name="connsiteX5" fmla="*/ 412124 w 2112135"/>
                <a:gd name="connsiteY5" fmla="*/ 168856 h 277253"/>
                <a:gd name="connsiteX6" fmla="*/ 528034 w 2112135"/>
                <a:gd name="connsiteY6" fmla="*/ 104462 h 277253"/>
                <a:gd name="connsiteX7" fmla="*/ 682580 w 2112135"/>
                <a:gd name="connsiteY7" fmla="*/ 90510 h 277253"/>
                <a:gd name="connsiteX8" fmla="*/ 746974 w 2112135"/>
                <a:gd name="connsiteY8" fmla="*/ 178515 h 277253"/>
                <a:gd name="connsiteX9" fmla="*/ 956256 w 2112135"/>
                <a:gd name="connsiteY9" fmla="*/ 174222 h 277253"/>
                <a:gd name="connsiteX10" fmla="*/ 1187003 w 2112135"/>
                <a:gd name="connsiteY10" fmla="*/ 187101 h 277253"/>
                <a:gd name="connsiteX11" fmla="*/ 1202029 w 2112135"/>
                <a:gd name="connsiteY11" fmla="*/ 12163 h 277253"/>
                <a:gd name="connsiteX12" fmla="*/ 1519707 w 2112135"/>
                <a:gd name="connsiteY12" fmla="*/ 114121 h 277253"/>
                <a:gd name="connsiteX13" fmla="*/ 1725769 w 2112135"/>
                <a:gd name="connsiteY13" fmla="*/ 243983 h 277253"/>
                <a:gd name="connsiteX14" fmla="*/ 1803042 w 2112135"/>
                <a:gd name="connsiteY14" fmla="*/ 219298 h 277253"/>
                <a:gd name="connsiteX15" fmla="*/ 1931831 w 2112135"/>
                <a:gd name="connsiteY15" fmla="*/ 181735 h 277253"/>
                <a:gd name="connsiteX16" fmla="*/ 2073498 w 2112135"/>
                <a:gd name="connsiteY16" fmla="*/ 81924 h 277253"/>
                <a:gd name="connsiteX17" fmla="*/ 2112135 w 2112135"/>
                <a:gd name="connsiteY17" fmla="*/ 107681 h 277253"/>
                <a:gd name="connsiteX0" fmla="*/ 0 w 2112135"/>
                <a:gd name="connsiteY0" fmla="*/ 184955 h 277253"/>
                <a:gd name="connsiteX1" fmla="*/ 115910 w 2112135"/>
                <a:gd name="connsiteY1" fmla="*/ 146318 h 277253"/>
                <a:gd name="connsiteX2" fmla="*/ 154546 w 2112135"/>
                <a:gd name="connsiteY2" fmla="*/ 133439 h 277253"/>
                <a:gd name="connsiteX3" fmla="*/ 231819 w 2112135"/>
                <a:gd name="connsiteY3" fmla="*/ 81924 h 277253"/>
                <a:gd name="connsiteX4" fmla="*/ 309093 w 2112135"/>
                <a:gd name="connsiteY4" fmla="*/ 259008 h 277253"/>
                <a:gd name="connsiteX5" fmla="*/ 412124 w 2112135"/>
                <a:gd name="connsiteY5" fmla="*/ 168856 h 277253"/>
                <a:gd name="connsiteX6" fmla="*/ 528034 w 2112135"/>
                <a:gd name="connsiteY6" fmla="*/ 104462 h 277253"/>
                <a:gd name="connsiteX7" fmla="*/ 682580 w 2112135"/>
                <a:gd name="connsiteY7" fmla="*/ 90510 h 277253"/>
                <a:gd name="connsiteX8" fmla="*/ 746974 w 2112135"/>
                <a:gd name="connsiteY8" fmla="*/ 178515 h 277253"/>
                <a:gd name="connsiteX9" fmla="*/ 956256 w 2112135"/>
                <a:gd name="connsiteY9" fmla="*/ 174222 h 277253"/>
                <a:gd name="connsiteX10" fmla="*/ 1187003 w 2112135"/>
                <a:gd name="connsiteY10" fmla="*/ 187101 h 277253"/>
                <a:gd name="connsiteX11" fmla="*/ 1202029 w 2112135"/>
                <a:gd name="connsiteY11" fmla="*/ 12163 h 277253"/>
                <a:gd name="connsiteX12" fmla="*/ 1519707 w 2112135"/>
                <a:gd name="connsiteY12" fmla="*/ 114121 h 277253"/>
                <a:gd name="connsiteX13" fmla="*/ 1725769 w 2112135"/>
                <a:gd name="connsiteY13" fmla="*/ 243983 h 277253"/>
                <a:gd name="connsiteX14" fmla="*/ 1803042 w 2112135"/>
                <a:gd name="connsiteY14" fmla="*/ 219298 h 277253"/>
                <a:gd name="connsiteX15" fmla="*/ 1931831 w 2112135"/>
                <a:gd name="connsiteY15" fmla="*/ 181735 h 277253"/>
                <a:gd name="connsiteX16" fmla="*/ 2073498 w 2112135"/>
                <a:gd name="connsiteY16" fmla="*/ 81924 h 277253"/>
                <a:gd name="connsiteX17" fmla="*/ 2112135 w 2112135"/>
                <a:gd name="connsiteY17" fmla="*/ 107681 h 277253"/>
                <a:gd name="connsiteX0" fmla="*/ 0 w 2112135"/>
                <a:gd name="connsiteY0" fmla="*/ 184955 h 431264"/>
                <a:gd name="connsiteX1" fmla="*/ 115910 w 2112135"/>
                <a:gd name="connsiteY1" fmla="*/ 146318 h 431264"/>
                <a:gd name="connsiteX2" fmla="*/ 154546 w 2112135"/>
                <a:gd name="connsiteY2" fmla="*/ 133439 h 431264"/>
                <a:gd name="connsiteX3" fmla="*/ 231819 w 2112135"/>
                <a:gd name="connsiteY3" fmla="*/ 310524 h 431264"/>
                <a:gd name="connsiteX4" fmla="*/ 309093 w 2112135"/>
                <a:gd name="connsiteY4" fmla="*/ 259008 h 431264"/>
                <a:gd name="connsiteX5" fmla="*/ 412124 w 2112135"/>
                <a:gd name="connsiteY5" fmla="*/ 168856 h 431264"/>
                <a:gd name="connsiteX6" fmla="*/ 528034 w 2112135"/>
                <a:gd name="connsiteY6" fmla="*/ 104462 h 431264"/>
                <a:gd name="connsiteX7" fmla="*/ 682580 w 2112135"/>
                <a:gd name="connsiteY7" fmla="*/ 90510 h 431264"/>
                <a:gd name="connsiteX8" fmla="*/ 746974 w 2112135"/>
                <a:gd name="connsiteY8" fmla="*/ 178515 h 431264"/>
                <a:gd name="connsiteX9" fmla="*/ 956256 w 2112135"/>
                <a:gd name="connsiteY9" fmla="*/ 174222 h 431264"/>
                <a:gd name="connsiteX10" fmla="*/ 1187003 w 2112135"/>
                <a:gd name="connsiteY10" fmla="*/ 187101 h 431264"/>
                <a:gd name="connsiteX11" fmla="*/ 1202029 w 2112135"/>
                <a:gd name="connsiteY11" fmla="*/ 12163 h 431264"/>
                <a:gd name="connsiteX12" fmla="*/ 1519707 w 2112135"/>
                <a:gd name="connsiteY12" fmla="*/ 114121 h 431264"/>
                <a:gd name="connsiteX13" fmla="*/ 1725769 w 2112135"/>
                <a:gd name="connsiteY13" fmla="*/ 243983 h 431264"/>
                <a:gd name="connsiteX14" fmla="*/ 1803042 w 2112135"/>
                <a:gd name="connsiteY14" fmla="*/ 219298 h 431264"/>
                <a:gd name="connsiteX15" fmla="*/ 1931831 w 2112135"/>
                <a:gd name="connsiteY15" fmla="*/ 181735 h 431264"/>
                <a:gd name="connsiteX16" fmla="*/ 2073498 w 2112135"/>
                <a:gd name="connsiteY16" fmla="*/ 81924 h 431264"/>
                <a:gd name="connsiteX17" fmla="*/ 2112135 w 2112135"/>
                <a:gd name="connsiteY17" fmla="*/ 107681 h 431264"/>
                <a:gd name="connsiteX0" fmla="*/ 0 w 2112135"/>
                <a:gd name="connsiteY0" fmla="*/ 184955 h 431264"/>
                <a:gd name="connsiteX1" fmla="*/ 115910 w 2112135"/>
                <a:gd name="connsiteY1" fmla="*/ 146318 h 431264"/>
                <a:gd name="connsiteX2" fmla="*/ 154546 w 2112135"/>
                <a:gd name="connsiteY2" fmla="*/ 133439 h 431264"/>
                <a:gd name="connsiteX3" fmla="*/ 231819 w 2112135"/>
                <a:gd name="connsiteY3" fmla="*/ 310524 h 431264"/>
                <a:gd name="connsiteX4" fmla="*/ 309093 w 2112135"/>
                <a:gd name="connsiteY4" fmla="*/ 259008 h 431264"/>
                <a:gd name="connsiteX5" fmla="*/ 412124 w 2112135"/>
                <a:gd name="connsiteY5" fmla="*/ 168856 h 431264"/>
                <a:gd name="connsiteX6" fmla="*/ 528034 w 2112135"/>
                <a:gd name="connsiteY6" fmla="*/ 104462 h 431264"/>
                <a:gd name="connsiteX7" fmla="*/ 682580 w 2112135"/>
                <a:gd name="connsiteY7" fmla="*/ 90510 h 431264"/>
                <a:gd name="connsiteX8" fmla="*/ 746974 w 2112135"/>
                <a:gd name="connsiteY8" fmla="*/ 178515 h 431264"/>
                <a:gd name="connsiteX9" fmla="*/ 956256 w 2112135"/>
                <a:gd name="connsiteY9" fmla="*/ 174222 h 431264"/>
                <a:gd name="connsiteX10" fmla="*/ 1187003 w 2112135"/>
                <a:gd name="connsiteY10" fmla="*/ 187101 h 431264"/>
                <a:gd name="connsiteX11" fmla="*/ 1202029 w 2112135"/>
                <a:gd name="connsiteY11" fmla="*/ 12163 h 431264"/>
                <a:gd name="connsiteX12" fmla="*/ 1519707 w 2112135"/>
                <a:gd name="connsiteY12" fmla="*/ 114121 h 431264"/>
                <a:gd name="connsiteX13" fmla="*/ 1725769 w 2112135"/>
                <a:gd name="connsiteY13" fmla="*/ 243983 h 431264"/>
                <a:gd name="connsiteX14" fmla="*/ 1803042 w 2112135"/>
                <a:gd name="connsiteY14" fmla="*/ 219298 h 431264"/>
                <a:gd name="connsiteX15" fmla="*/ 1931831 w 2112135"/>
                <a:gd name="connsiteY15" fmla="*/ 181735 h 431264"/>
                <a:gd name="connsiteX16" fmla="*/ 2073498 w 2112135"/>
                <a:gd name="connsiteY16" fmla="*/ 81924 h 431264"/>
                <a:gd name="connsiteX17" fmla="*/ 2112135 w 2112135"/>
                <a:gd name="connsiteY17" fmla="*/ 107681 h 431264"/>
                <a:gd name="connsiteX0" fmla="*/ 0 w 2112135"/>
                <a:gd name="connsiteY0" fmla="*/ 184955 h 431264"/>
                <a:gd name="connsiteX1" fmla="*/ 115910 w 2112135"/>
                <a:gd name="connsiteY1" fmla="*/ 146318 h 431264"/>
                <a:gd name="connsiteX2" fmla="*/ 154546 w 2112135"/>
                <a:gd name="connsiteY2" fmla="*/ 133439 h 431264"/>
                <a:gd name="connsiteX3" fmla="*/ 231819 w 2112135"/>
                <a:gd name="connsiteY3" fmla="*/ 310524 h 431264"/>
                <a:gd name="connsiteX4" fmla="*/ 309093 w 2112135"/>
                <a:gd name="connsiteY4" fmla="*/ 259008 h 431264"/>
                <a:gd name="connsiteX5" fmla="*/ 412124 w 2112135"/>
                <a:gd name="connsiteY5" fmla="*/ 168856 h 431264"/>
                <a:gd name="connsiteX6" fmla="*/ 528034 w 2112135"/>
                <a:gd name="connsiteY6" fmla="*/ 104462 h 431264"/>
                <a:gd name="connsiteX7" fmla="*/ 682580 w 2112135"/>
                <a:gd name="connsiteY7" fmla="*/ 90510 h 431264"/>
                <a:gd name="connsiteX8" fmla="*/ 746974 w 2112135"/>
                <a:gd name="connsiteY8" fmla="*/ 178515 h 431264"/>
                <a:gd name="connsiteX9" fmla="*/ 956256 w 2112135"/>
                <a:gd name="connsiteY9" fmla="*/ 174222 h 431264"/>
                <a:gd name="connsiteX10" fmla="*/ 1187003 w 2112135"/>
                <a:gd name="connsiteY10" fmla="*/ 187101 h 431264"/>
                <a:gd name="connsiteX11" fmla="*/ 1202029 w 2112135"/>
                <a:gd name="connsiteY11" fmla="*/ 12163 h 431264"/>
                <a:gd name="connsiteX12" fmla="*/ 1519707 w 2112135"/>
                <a:gd name="connsiteY12" fmla="*/ 114121 h 431264"/>
                <a:gd name="connsiteX13" fmla="*/ 1725769 w 2112135"/>
                <a:gd name="connsiteY13" fmla="*/ 243983 h 431264"/>
                <a:gd name="connsiteX14" fmla="*/ 1803042 w 2112135"/>
                <a:gd name="connsiteY14" fmla="*/ 219298 h 431264"/>
                <a:gd name="connsiteX15" fmla="*/ 1931831 w 2112135"/>
                <a:gd name="connsiteY15" fmla="*/ 181735 h 431264"/>
                <a:gd name="connsiteX16" fmla="*/ 2073498 w 2112135"/>
                <a:gd name="connsiteY16" fmla="*/ 81924 h 431264"/>
                <a:gd name="connsiteX17" fmla="*/ 2112135 w 2112135"/>
                <a:gd name="connsiteY17" fmla="*/ 107681 h 431264"/>
                <a:gd name="connsiteX0" fmla="*/ 0 w 2112135"/>
                <a:gd name="connsiteY0" fmla="*/ 184955 h 331452"/>
                <a:gd name="connsiteX1" fmla="*/ 115910 w 2112135"/>
                <a:gd name="connsiteY1" fmla="*/ 146318 h 331452"/>
                <a:gd name="connsiteX2" fmla="*/ 231819 w 2112135"/>
                <a:gd name="connsiteY2" fmla="*/ 310524 h 331452"/>
                <a:gd name="connsiteX3" fmla="*/ 309093 w 2112135"/>
                <a:gd name="connsiteY3" fmla="*/ 259008 h 331452"/>
                <a:gd name="connsiteX4" fmla="*/ 412124 w 2112135"/>
                <a:gd name="connsiteY4" fmla="*/ 168856 h 331452"/>
                <a:gd name="connsiteX5" fmla="*/ 528034 w 2112135"/>
                <a:gd name="connsiteY5" fmla="*/ 104462 h 331452"/>
                <a:gd name="connsiteX6" fmla="*/ 682580 w 2112135"/>
                <a:gd name="connsiteY6" fmla="*/ 90510 h 331452"/>
                <a:gd name="connsiteX7" fmla="*/ 746974 w 2112135"/>
                <a:gd name="connsiteY7" fmla="*/ 178515 h 331452"/>
                <a:gd name="connsiteX8" fmla="*/ 956256 w 2112135"/>
                <a:gd name="connsiteY8" fmla="*/ 174222 h 331452"/>
                <a:gd name="connsiteX9" fmla="*/ 1187003 w 2112135"/>
                <a:gd name="connsiteY9" fmla="*/ 187101 h 331452"/>
                <a:gd name="connsiteX10" fmla="*/ 1202029 w 2112135"/>
                <a:gd name="connsiteY10" fmla="*/ 12163 h 331452"/>
                <a:gd name="connsiteX11" fmla="*/ 1519707 w 2112135"/>
                <a:gd name="connsiteY11" fmla="*/ 114121 h 331452"/>
                <a:gd name="connsiteX12" fmla="*/ 1725769 w 2112135"/>
                <a:gd name="connsiteY12" fmla="*/ 243983 h 331452"/>
                <a:gd name="connsiteX13" fmla="*/ 1803042 w 2112135"/>
                <a:gd name="connsiteY13" fmla="*/ 219298 h 331452"/>
                <a:gd name="connsiteX14" fmla="*/ 1931831 w 2112135"/>
                <a:gd name="connsiteY14" fmla="*/ 181735 h 331452"/>
                <a:gd name="connsiteX15" fmla="*/ 2073498 w 2112135"/>
                <a:gd name="connsiteY15" fmla="*/ 81924 h 331452"/>
                <a:gd name="connsiteX16" fmla="*/ 2112135 w 2112135"/>
                <a:gd name="connsiteY16" fmla="*/ 107681 h 331452"/>
                <a:gd name="connsiteX0" fmla="*/ 0 w 2112135"/>
                <a:gd name="connsiteY0" fmla="*/ 184955 h 331452"/>
                <a:gd name="connsiteX1" fmla="*/ 231819 w 2112135"/>
                <a:gd name="connsiteY1" fmla="*/ 310524 h 331452"/>
                <a:gd name="connsiteX2" fmla="*/ 309093 w 2112135"/>
                <a:gd name="connsiteY2" fmla="*/ 259008 h 331452"/>
                <a:gd name="connsiteX3" fmla="*/ 412124 w 2112135"/>
                <a:gd name="connsiteY3" fmla="*/ 168856 h 331452"/>
                <a:gd name="connsiteX4" fmla="*/ 528034 w 2112135"/>
                <a:gd name="connsiteY4" fmla="*/ 104462 h 331452"/>
                <a:gd name="connsiteX5" fmla="*/ 682580 w 2112135"/>
                <a:gd name="connsiteY5" fmla="*/ 90510 h 331452"/>
                <a:gd name="connsiteX6" fmla="*/ 746974 w 2112135"/>
                <a:gd name="connsiteY6" fmla="*/ 178515 h 331452"/>
                <a:gd name="connsiteX7" fmla="*/ 956256 w 2112135"/>
                <a:gd name="connsiteY7" fmla="*/ 174222 h 331452"/>
                <a:gd name="connsiteX8" fmla="*/ 1187003 w 2112135"/>
                <a:gd name="connsiteY8" fmla="*/ 187101 h 331452"/>
                <a:gd name="connsiteX9" fmla="*/ 1202029 w 2112135"/>
                <a:gd name="connsiteY9" fmla="*/ 12163 h 331452"/>
                <a:gd name="connsiteX10" fmla="*/ 1519707 w 2112135"/>
                <a:gd name="connsiteY10" fmla="*/ 114121 h 331452"/>
                <a:gd name="connsiteX11" fmla="*/ 1725769 w 2112135"/>
                <a:gd name="connsiteY11" fmla="*/ 243983 h 331452"/>
                <a:gd name="connsiteX12" fmla="*/ 1803042 w 2112135"/>
                <a:gd name="connsiteY12" fmla="*/ 219298 h 331452"/>
                <a:gd name="connsiteX13" fmla="*/ 1931831 w 2112135"/>
                <a:gd name="connsiteY13" fmla="*/ 181735 h 331452"/>
                <a:gd name="connsiteX14" fmla="*/ 2073498 w 2112135"/>
                <a:gd name="connsiteY14" fmla="*/ 81924 h 331452"/>
                <a:gd name="connsiteX15" fmla="*/ 2112135 w 2112135"/>
                <a:gd name="connsiteY15" fmla="*/ 107681 h 33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12135" h="331452">
                  <a:moveTo>
                    <a:pt x="0" y="184955"/>
                  </a:moveTo>
                  <a:lnTo>
                    <a:pt x="231819" y="310524"/>
                  </a:lnTo>
                  <a:cubicBezTo>
                    <a:pt x="257577" y="331452"/>
                    <a:pt x="283335" y="199980"/>
                    <a:pt x="309093" y="259008"/>
                  </a:cubicBezTo>
                  <a:lnTo>
                    <a:pt x="412124" y="168856"/>
                  </a:lnTo>
                  <a:cubicBezTo>
                    <a:pt x="448614" y="143098"/>
                    <a:pt x="502276" y="119487"/>
                    <a:pt x="528034" y="104462"/>
                  </a:cubicBezTo>
                  <a:cubicBezTo>
                    <a:pt x="573110" y="78704"/>
                    <a:pt x="646090" y="116268"/>
                    <a:pt x="682580" y="90510"/>
                  </a:cubicBezTo>
                  <a:cubicBezTo>
                    <a:pt x="716924" y="38994"/>
                    <a:pt x="695459" y="212859"/>
                    <a:pt x="746974" y="178515"/>
                  </a:cubicBezTo>
                  <a:cubicBezTo>
                    <a:pt x="792587" y="205167"/>
                    <a:pt x="908318" y="134691"/>
                    <a:pt x="956256" y="174222"/>
                  </a:cubicBezTo>
                  <a:cubicBezTo>
                    <a:pt x="1007772" y="178515"/>
                    <a:pt x="1135762" y="180269"/>
                    <a:pt x="1187003" y="187101"/>
                  </a:cubicBezTo>
                  <a:cubicBezTo>
                    <a:pt x="1215265" y="198191"/>
                    <a:pt x="1279660" y="100526"/>
                    <a:pt x="1202029" y="12163"/>
                  </a:cubicBezTo>
                  <a:cubicBezTo>
                    <a:pt x="1257480" y="0"/>
                    <a:pt x="1432417" y="75484"/>
                    <a:pt x="1519707" y="114121"/>
                  </a:cubicBezTo>
                  <a:cubicBezTo>
                    <a:pt x="1606997" y="152758"/>
                    <a:pt x="1678547" y="277253"/>
                    <a:pt x="1725769" y="243983"/>
                  </a:cubicBezTo>
                  <a:cubicBezTo>
                    <a:pt x="1751527" y="261155"/>
                    <a:pt x="1773674" y="209509"/>
                    <a:pt x="1803042" y="219298"/>
                  </a:cubicBezTo>
                  <a:cubicBezTo>
                    <a:pt x="1837386" y="234323"/>
                    <a:pt x="1886755" y="153831"/>
                    <a:pt x="1931831" y="181735"/>
                  </a:cubicBezTo>
                  <a:cubicBezTo>
                    <a:pt x="1970468" y="207493"/>
                    <a:pt x="2043447" y="56166"/>
                    <a:pt x="2073498" y="81924"/>
                  </a:cubicBezTo>
                  <a:cubicBezTo>
                    <a:pt x="2085389" y="91833"/>
                    <a:pt x="2098291" y="100759"/>
                    <a:pt x="2112135" y="107681"/>
                  </a:cubicBezTo>
                </a:path>
              </a:pathLst>
            </a:cu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38800" y="8382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New road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38800" y="11430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Option A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38800" y="15240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Option B</a:t>
              </a:r>
              <a:endParaRPr lang="en-US" sz="16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 flipV="1">
              <a:off x="4800600" y="1371600"/>
              <a:ext cx="83820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27" idx="10"/>
            </p:cNvCxnSpPr>
            <p:nvPr/>
          </p:nvCxnSpPr>
          <p:spPr>
            <a:xfrm rot="5400000">
              <a:off x="4969993" y="1959915"/>
              <a:ext cx="876122" cy="4614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52400" y="838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Then you need to consider other development priorities</a:t>
            </a:r>
          </a:p>
        </p:txBody>
      </p:sp>
      <p:sp>
        <p:nvSpPr>
          <p:cNvPr id="16" name="Oval 15"/>
          <p:cNvSpPr/>
          <p:nvPr/>
        </p:nvSpPr>
        <p:spPr>
          <a:xfrm>
            <a:off x="34290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6"/>
          <p:cNvGrpSpPr/>
          <p:nvPr/>
        </p:nvGrpSpPr>
        <p:grpSpPr>
          <a:xfrm>
            <a:off x="3505200" y="2743200"/>
            <a:ext cx="3299991" cy="2220450"/>
            <a:chOff x="3939009" y="-1012918"/>
            <a:chExt cx="3299991" cy="2220450"/>
          </a:xfrm>
        </p:grpSpPr>
        <p:sp>
          <p:nvSpPr>
            <p:cNvPr id="20" name="TextBox 19"/>
            <p:cNvSpPr txBox="1"/>
            <p:nvPr/>
          </p:nvSpPr>
          <p:spPr>
            <a:xfrm>
              <a:off x="5638800" y="8382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Major city</a:t>
              </a:r>
              <a:endParaRPr lang="en-US" sz="1600" dirty="0"/>
            </a:p>
          </p:txBody>
        </p:sp>
        <p:cxnSp>
          <p:nvCxnSpPr>
            <p:cNvPr id="23" name="Straight Arrow Connector 22"/>
            <p:cNvCxnSpPr>
              <a:endCxn id="16" idx="4"/>
            </p:cNvCxnSpPr>
            <p:nvPr/>
          </p:nvCxnSpPr>
          <p:spPr>
            <a:xfrm rot="16200000" flipV="1">
              <a:off x="3748509" y="-822418"/>
              <a:ext cx="2079718" cy="16987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5"/>
          <p:cNvSpPr/>
          <p:nvPr/>
        </p:nvSpPr>
        <p:spPr>
          <a:xfrm>
            <a:off x="3962400" y="2895599"/>
            <a:ext cx="685800" cy="228601"/>
          </a:xfrm>
          <a:custGeom>
            <a:avLst/>
            <a:gdLst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511628 w 1254344"/>
              <a:gd name="connsiteY4" fmla="*/ 144956 h 1015813"/>
              <a:gd name="connsiteX5" fmla="*/ 446314 w 1254344"/>
              <a:gd name="connsiteY5" fmla="*/ 166727 h 1015813"/>
              <a:gd name="connsiteX6" fmla="*/ 413657 w 1254344"/>
              <a:gd name="connsiteY6" fmla="*/ 177613 h 1015813"/>
              <a:gd name="connsiteX7" fmla="*/ 391885 w 1254344"/>
              <a:gd name="connsiteY7" fmla="*/ 199385 h 1015813"/>
              <a:gd name="connsiteX8" fmla="*/ 348342 w 1254344"/>
              <a:gd name="connsiteY8" fmla="*/ 210270 h 1015813"/>
              <a:gd name="connsiteX9" fmla="*/ 315685 w 1254344"/>
              <a:gd name="connsiteY9" fmla="*/ 221156 h 1015813"/>
              <a:gd name="connsiteX10" fmla="*/ 283028 w 1254344"/>
              <a:gd name="connsiteY10" fmla="*/ 242927 h 1015813"/>
              <a:gd name="connsiteX11" fmla="*/ 261257 w 1254344"/>
              <a:gd name="connsiteY11" fmla="*/ 264699 h 1015813"/>
              <a:gd name="connsiteX12" fmla="*/ 228600 w 1254344"/>
              <a:gd name="connsiteY12" fmla="*/ 275585 h 1015813"/>
              <a:gd name="connsiteX13" fmla="*/ 206828 w 1254344"/>
              <a:gd name="connsiteY13" fmla="*/ 297356 h 1015813"/>
              <a:gd name="connsiteX14" fmla="*/ 174171 w 1254344"/>
              <a:gd name="connsiteY14" fmla="*/ 351785 h 1015813"/>
              <a:gd name="connsiteX15" fmla="*/ 141514 w 1254344"/>
              <a:gd name="connsiteY15" fmla="*/ 362670 h 1015813"/>
              <a:gd name="connsiteX16" fmla="*/ 119742 w 1254344"/>
              <a:gd name="connsiteY16" fmla="*/ 384442 h 1015813"/>
              <a:gd name="connsiteX17" fmla="*/ 97971 w 1254344"/>
              <a:gd name="connsiteY17" fmla="*/ 449756 h 1015813"/>
              <a:gd name="connsiteX18" fmla="*/ 65314 w 1254344"/>
              <a:gd name="connsiteY18" fmla="*/ 471527 h 1015813"/>
              <a:gd name="connsiteX19" fmla="*/ 54428 w 1254344"/>
              <a:gd name="connsiteY19" fmla="*/ 504185 h 1015813"/>
              <a:gd name="connsiteX20" fmla="*/ 21771 w 1254344"/>
              <a:gd name="connsiteY20" fmla="*/ 515070 h 1015813"/>
              <a:gd name="connsiteX21" fmla="*/ 0 w 1254344"/>
              <a:gd name="connsiteY21" fmla="*/ 580385 h 1015813"/>
              <a:gd name="connsiteX22" fmla="*/ 21771 w 1254344"/>
              <a:gd name="connsiteY22" fmla="*/ 776327 h 1015813"/>
              <a:gd name="connsiteX23" fmla="*/ 54428 w 1254344"/>
              <a:gd name="connsiteY23" fmla="*/ 841642 h 1015813"/>
              <a:gd name="connsiteX24" fmla="*/ 76200 w 1254344"/>
              <a:gd name="connsiteY24" fmla="*/ 906956 h 1015813"/>
              <a:gd name="connsiteX25" fmla="*/ 119742 w 1254344"/>
              <a:gd name="connsiteY25" fmla="*/ 939613 h 1015813"/>
              <a:gd name="connsiteX26" fmla="*/ 141514 w 1254344"/>
              <a:gd name="connsiteY26" fmla="*/ 961385 h 1015813"/>
              <a:gd name="connsiteX27" fmla="*/ 185057 w 1254344"/>
              <a:gd name="connsiteY27" fmla="*/ 972270 h 1015813"/>
              <a:gd name="connsiteX28" fmla="*/ 250371 w 1254344"/>
              <a:gd name="connsiteY28" fmla="*/ 994042 h 1015813"/>
              <a:gd name="connsiteX29" fmla="*/ 283028 w 1254344"/>
              <a:gd name="connsiteY29" fmla="*/ 1004927 h 1015813"/>
              <a:gd name="connsiteX30" fmla="*/ 315685 w 1254344"/>
              <a:gd name="connsiteY30" fmla="*/ 1015813 h 1015813"/>
              <a:gd name="connsiteX31" fmla="*/ 511628 w 1254344"/>
              <a:gd name="connsiteY31" fmla="*/ 1004927 h 1015813"/>
              <a:gd name="connsiteX32" fmla="*/ 609600 w 1254344"/>
              <a:gd name="connsiteY32" fmla="*/ 972270 h 1015813"/>
              <a:gd name="connsiteX33" fmla="*/ 653142 w 1254344"/>
              <a:gd name="connsiteY33" fmla="*/ 961385 h 1015813"/>
              <a:gd name="connsiteX34" fmla="*/ 685800 w 1254344"/>
              <a:gd name="connsiteY34" fmla="*/ 950499 h 1015813"/>
              <a:gd name="connsiteX35" fmla="*/ 805542 w 1254344"/>
              <a:gd name="connsiteY35" fmla="*/ 917842 h 1015813"/>
              <a:gd name="connsiteX36" fmla="*/ 859971 w 1254344"/>
              <a:gd name="connsiteY36" fmla="*/ 874299 h 1015813"/>
              <a:gd name="connsiteX37" fmla="*/ 925285 w 1254344"/>
              <a:gd name="connsiteY37" fmla="*/ 852527 h 1015813"/>
              <a:gd name="connsiteX38" fmla="*/ 979714 w 1254344"/>
              <a:gd name="connsiteY38" fmla="*/ 808985 h 1015813"/>
              <a:gd name="connsiteX39" fmla="*/ 1023257 w 1254344"/>
              <a:gd name="connsiteY39" fmla="*/ 765442 h 1015813"/>
              <a:gd name="connsiteX40" fmla="*/ 1066800 w 1254344"/>
              <a:gd name="connsiteY40" fmla="*/ 721899 h 1015813"/>
              <a:gd name="connsiteX41" fmla="*/ 1121228 w 1254344"/>
              <a:gd name="connsiteY41" fmla="*/ 667470 h 1015813"/>
              <a:gd name="connsiteX42" fmla="*/ 1143000 w 1254344"/>
              <a:gd name="connsiteY42" fmla="*/ 645699 h 1015813"/>
              <a:gd name="connsiteX43" fmla="*/ 1186542 w 1254344"/>
              <a:gd name="connsiteY43" fmla="*/ 558613 h 1015813"/>
              <a:gd name="connsiteX44" fmla="*/ 1208314 w 1254344"/>
              <a:gd name="connsiteY44" fmla="*/ 482413 h 1015813"/>
              <a:gd name="connsiteX45" fmla="*/ 1240971 w 1254344"/>
              <a:gd name="connsiteY45" fmla="*/ 362670 h 1015813"/>
              <a:gd name="connsiteX46" fmla="*/ 1251857 w 1254344"/>
              <a:gd name="connsiteY46" fmla="*/ 221156 h 1015813"/>
              <a:gd name="connsiteX47" fmla="*/ 1186542 w 1254344"/>
              <a:gd name="connsiteY47" fmla="*/ 112299 h 1015813"/>
              <a:gd name="connsiteX48" fmla="*/ 1164771 w 1254344"/>
              <a:gd name="connsiteY48" fmla="*/ 90527 h 1015813"/>
              <a:gd name="connsiteX49" fmla="*/ 1143000 w 1254344"/>
              <a:gd name="connsiteY49" fmla="*/ 57870 h 1015813"/>
              <a:gd name="connsiteX50" fmla="*/ 1110342 w 1254344"/>
              <a:gd name="connsiteY50" fmla="*/ 46985 h 1015813"/>
              <a:gd name="connsiteX51" fmla="*/ 1023257 w 1254344"/>
              <a:gd name="connsiteY51" fmla="*/ 25213 h 1015813"/>
              <a:gd name="connsiteX52" fmla="*/ 903514 w 1254344"/>
              <a:gd name="connsiteY52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511628 w 1254344"/>
              <a:gd name="connsiteY4" fmla="*/ 144956 h 1015813"/>
              <a:gd name="connsiteX5" fmla="*/ 446314 w 1254344"/>
              <a:gd name="connsiteY5" fmla="*/ 166727 h 1015813"/>
              <a:gd name="connsiteX6" fmla="*/ 413657 w 1254344"/>
              <a:gd name="connsiteY6" fmla="*/ 177613 h 1015813"/>
              <a:gd name="connsiteX7" fmla="*/ 391885 w 1254344"/>
              <a:gd name="connsiteY7" fmla="*/ 199385 h 1015813"/>
              <a:gd name="connsiteX8" fmla="*/ 348342 w 1254344"/>
              <a:gd name="connsiteY8" fmla="*/ 210270 h 1015813"/>
              <a:gd name="connsiteX9" fmla="*/ 315685 w 1254344"/>
              <a:gd name="connsiteY9" fmla="*/ 221156 h 1015813"/>
              <a:gd name="connsiteX10" fmla="*/ 283028 w 1254344"/>
              <a:gd name="connsiteY10" fmla="*/ 242927 h 1015813"/>
              <a:gd name="connsiteX11" fmla="*/ 261257 w 1254344"/>
              <a:gd name="connsiteY11" fmla="*/ 264699 h 1015813"/>
              <a:gd name="connsiteX12" fmla="*/ 228600 w 1254344"/>
              <a:gd name="connsiteY12" fmla="*/ 275585 h 1015813"/>
              <a:gd name="connsiteX13" fmla="*/ 174171 w 1254344"/>
              <a:gd name="connsiteY13" fmla="*/ 351785 h 1015813"/>
              <a:gd name="connsiteX14" fmla="*/ 141514 w 1254344"/>
              <a:gd name="connsiteY14" fmla="*/ 362670 h 1015813"/>
              <a:gd name="connsiteX15" fmla="*/ 119742 w 1254344"/>
              <a:gd name="connsiteY15" fmla="*/ 384442 h 1015813"/>
              <a:gd name="connsiteX16" fmla="*/ 97971 w 1254344"/>
              <a:gd name="connsiteY16" fmla="*/ 449756 h 1015813"/>
              <a:gd name="connsiteX17" fmla="*/ 65314 w 1254344"/>
              <a:gd name="connsiteY17" fmla="*/ 471527 h 1015813"/>
              <a:gd name="connsiteX18" fmla="*/ 54428 w 1254344"/>
              <a:gd name="connsiteY18" fmla="*/ 504185 h 1015813"/>
              <a:gd name="connsiteX19" fmla="*/ 21771 w 1254344"/>
              <a:gd name="connsiteY19" fmla="*/ 515070 h 1015813"/>
              <a:gd name="connsiteX20" fmla="*/ 0 w 1254344"/>
              <a:gd name="connsiteY20" fmla="*/ 580385 h 1015813"/>
              <a:gd name="connsiteX21" fmla="*/ 21771 w 1254344"/>
              <a:gd name="connsiteY21" fmla="*/ 776327 h 1015813"/>
              <a:gd name="connsiteX22" fmla="*/ 54428 w 1254344"/>
              <a:gd name="connsiteY22" fmla="*/ 841642 h 1015813"/>
              <a:gd name="connsiteX23" fmla="*/ 76200 w 1254344"/>
              <a:gd name="connsiteY23" fmla="*/ 906956 h 1015813"/>
              <a:gd name="connsiteX24" fmla="*/ 119742 w 1254344"/>
              <a:gd name="connsiteY24" fmla="*/ 939613 h 1015813"/>
              <a:gd name="connsiteX25" fmla="*/ 141514 w 1254344"/>
              <a:gd name="connsiteY25" fmla="*/ 961385 h 1015813"/>
              <a:gd name="connsiteX26" fmla="*/ 185057 w 1254344"/>
              <a:gd name="connsiteY26" fmla="*/ 972270 h 1015813"/>
              <a:gd name="connsiteX27" fmla="*/ 250371 w 1254344"/>
              <a:gd name="connsiteY27" fmla="*/ 994042 h 1015813"/>
              <a:gd name="connsiteX28" fmla="*/ 283028 w 1254344"/>
              <a:gd name="connsiteY28" fmla="*/ 1004927 h 1015813"/>
              <a:gd name="connsiteX29" fmla="*/ 315685 w 1254344"/>
              <a:gd name="connsiteY29" fmla="*/ 1015813 h 1015813"/>
              <a:gd name="connsiteX30" fmla="*/ 511628 w 1254344"/>
              <a:gd name="connsiteY30" fmla="*/ 1004927 h 1015813"/>
              <a:gd name="connsiteX31" fmla="*/ 609600 w 1254344"/>
              <a:gd name="connsiteY31" fmla="*/ 972270 h 1015813"/>
              <a:gd name="connsiteX32" fmla="*/ 653142 w 1254344"/>
              <a:gd name="connsiteY32" fmla="*/ 961385 h 1015813"/>
              <a:gd name="connsiteX33" fmla="*/ 685800 w 1254344"/>
              <a:gd name="connsiteY33" fmla="*/ 950499 h 1015813"/>
              <a:gd name="connsiteX34" fmla="*/ 805542 w 1254344"/>
              <a:gd name="connsiteY34" fmla="*/ 917842 h 1015813"/>
              <a:gd name="connsiteX35" fmla="*/ 859971 w 1254344"/>
              <a:gd name="connsiteY35" fmla="*/ 874299 h 1015813"/>
              <a:gd name="connsiteX36" fmla="*/ 925285 w 1254344"/>
              <a:gd name="connsiteY36" fmla="*/ 852527 h 1015813"/>
              <a:gd name="connsiteX37" fmla="*/ 979714 w 1254344"/>
              <a:gd name="connsiteY37" fmla="*/ 808985 h 1015813"/>
              <a:gd name="connsiteX38" fmla="*/ 1023257 w 1254344"/>
              <a:gd name="connsiteY38" fmla="*/ 765442 h 1015813"/>
              <a:gd name="connsiteX39" fmla="*/ 1066800 w 1254344"/>
              <a:gd name="connsiteY39" fmla="*/ 721899 h 1015813"/>
              <a:gd name="connsiteX40" fmla="*/ 1121228 w 1254344"/>
              <a:gd name="connsiteY40" fmla="*/ 667470 h 1015813"/>
              <a:gd name="connsiteX41" fmla="*/ 1143000 w 1254344"/>
              <a:gd name="connsiteY41" fmla="*/ 645699 h 1015813"/>
              <a:gd name="connsiteX42" fmla="*/ 1186542 w 1254344"/>
              <a:gd name="connsiteY42" fmla="*/ 558613 h 1015813"/>
              <a:gd name="connsiteX43" fmla="*/ 1208314 w 1254344"/>
              <a:gd name="connsiteY43" fmla="*/ 482413 h 1015813"/>
              <a:gd name="connsiteX44" fmla="*/ 1240971 w 1254344"/>
              <a:gd name="connsiteY44" fmla="*/ 362670 h 1015813"/>
              <a:gd name="connsiteX45" fmla="*/ 1251857 w 1254344"/>
              <a:gd name="connsiteY45" fmla="*/ 221156 h 1015813"/>
              <a:gd name="connsiteX46" fmla="*/ 1186542 w 1254344"/>
              <a:gd name="connsiteY46" fmla="*/ 112299 h 1015813"/>
              <a:gd name="connsiteX47" fmla="*/ 1164771 w 1254344"/>
              <a:gd name="connsiteY47" fmla="*/ 90527 h 1015813"/>
              <a:gd name="connsiteX48" fmla="*/ 1143000 w 1254344"/>
              <a:gd name="connsiteY48" fmla="*/ 57870 h 1015813"/>
              <a:gd name="connsiteX49" fmla="*/ 1110342 w 1254344"/>
              <a:gd name="connsiteY49" fmla="*/ 46985 h 1015813"/>
              <a:gd name="connsiteX50" fmla="*/ 1023257 w 1254344"/>
              <a:gd name="connsiteY50" fmla="*/ 25213 h 1015813"/>
              <a:gd name="connsiteX51" fmla="*/ 903514 w 1254344"/>
              <a:gd name="connsiteY51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511628 w 1254344"/>
              <a:gd name="connsiteY4" fmla="*/ 144956 h 1015813"/>
              <a:gd name="connsiteX5" fmla="*/ 446314 w 1254344"/>
              <a:gd name="connsiteY5" fmla="*/ 166727 h 1015813"/>
              <a:gd name="connsiteX6" fmla="*/ 413657 w 1254344"/>
              <a:gd name="connsiteY6" fmla="*/ 177613 h 1015813"/>
              <a:gd name="connsiteX7" fmla="*/ 391885 w 1254344"/>
              <a:gd name="connsiteY7" fmla="*/ 199385 h 1015813"/>
              <a:gd name="connsiteX8" fmla="*/ 348342 w 1254344"/>
              <a:gd name="connsiteY8" fmla="*/ 210270 h 1015813"/>
              <a:gd name="connsiteX9" fmla="*/ 315685 w 1254344"/>
              <a:gd name="connsiteY9" fmla="*/ 221156 h 1015813"/>
              <a:gd name="connsiteX10" fmla="*/ 261257 w 1254344"/>
              <a:gd name="connsiteY10" fmla="*/ 264699 h 1015813"/>
              <a:gd name="connsiteX11" fmla="*/ 228600 w 1254344"/>
              <a:gd name="connsiteY11" fmla="*/ 275585 h 1015813"/>
              <a:gd name="connsiteX12" fmla="*/ 174171 w 1254344"/>
              <a:gd name="connsiteY12" fmla="*/ 351785 h 1015813"/>
              <a:gd name="connsiteX13" fmla="*/ 141514 w 1254344"/>
              <a:gd name="connsiteY13" fmla="*/ 362670 h 1015813"/>
              <a:gd name="connsiteX14" fmla="*/ 119742 w 1254344"/>
              <a:gd name="connsiteY14" fmla="*/ 384442 h 1015813"/>
              <a:gd name="connsiteX15" fmla="*/ 97971 w 1254344"/>
              <a:gd name="connsiteY15" fmla="*/ 449756 h 1015813"/>
              <a:gd name="connsiteX16" fmla="*/ 65314 w 1254344"/>
              <a:gd name="connsiteY16" fmla="*/ 471527 h 1015813"/>
              <a:gd name="connsiteX17" fmla="*/ 54428 w 1254344"/>
              <a:gd name="connsiteY17" fmla="*/ 504185 h 1015813"/>
              <a:gd name="connsiteX18" fmla="*/ 21771 w 1254344"/>
              <a:gd name="connsiteY18" fmla="*/ 515070 h 1015813"/>
              <a:gd name="connsiteX19" fmla="*/ 0 w 1254344"/>
              <a:gd name="connsiteY19" fmla="*/ 580385 h 1015813"/>
              <a:gd name="connsiteX20" fmla="*/ 21771 w 1254344"/>
              <a:gd name="connsiteY20" fmla="*/ 776327 h 1015813"/>
              <a:gd name="connsiteX21" fmla="*/ 54428 w 1254344"/>
              <a:gd name="connsiteY21" fmla="*/ 841642 h 1015813"/>
              <a:gd name="connsiteX22" fmla="*/ 76200 w 1254344"/>
              <a:gd name="connsiteY22" fmla="*/ 906956 h 1015813"/>
              <a:gd name="connsiteX23" fmla="*/ 119742 w 1254344"/>
              <a:gd name="connsiteY23" fmla="*/ 939613 h 1015813"/>
              <a:gd name="connsiteX24" fmla="*/ 141514 w 1254344"/>
              <a:gd name="connsiteY24" fmla="*/ 961385 h 1015813"/>
              <a:gd name="connsiteX25" fmla="*/ 185057 w 1254344"/>
              <a:gd name="connsiteY25" fmla="*/ 972270 h 1015813"/>
              <a:gd name="connsiteX26" fmla="*/ 250371 w 1254344"/>
              <a:gd name="connsiteY26" fmla="*/ 994042 h 1015813"/>
              <a:gd name="connsiteX27" fmla="*/ 283028 w 1254344"/>
              <a:gd name="connsiteY27" fmla="*/ 1004927 h 1015813"/>
              <a:gd name="connsiteX28" fmla="*/ 315685 w 1254344"/>
              <a:gd name="connsiteY28" fmla="*/ 1015813 h 1015813"/>
              <a:gd name="connsiteX29" fmla="*/ 511628 w 1254344"/>
              <a:gd name="connsiteY29" fmla="*/ 1004927 h 1015813"/>
              <a:gd name="connsiteX30" fmla="*/ 609600 w 1254344"/>
              <a:gd name="connsiteY30" fmla="*/ 972270 h 1015813"/>
              <a:gd name="connsiteX31" fmla="*/ 653142 w 1254344"/>
              <a:gd name="connsiteY31" fmla="*/ 961385 h 1015813"/>
              <a:gd name="connsiteX32" fmla="*/ 685800 w 1254344"/>
              <a:gd name="connsiteY32" fmla="*/ 950499 h 1015813"/>
              <a:gd name="connsiteX33" fmla="*/ 805542 w 1254344"/>
              <a:gd name="connsiteY33" fmla="*/ 917842 h 1015813"/>
              <a:gd name="connsiteX34" fmla="*/ 859971 w 1254344"/>
              <a:gd name="connsiteY34" fmla="*/ 874299 h 1015813"/>
              <a:gd name="connsiteX35" fmla="*/ 925285 w 1254344"/>
              <a:gd name="connsiteY35" fmla="*/ 852527 h 1015813"/>
              <a:gd name="connsiteX36" fmla="*/ 979714 w 1254344"/>
              <a:gd name="connsiteY36" fmla="*/ 808985 h 1015813"/>
              <a:gd name="connsiteX37" fmla="*/ 1023257 w 1254344"/>
              <a:gd name="connsiteY37" fmla="*/ 765442 h 1015813"/>
              <a:gd name="connsiteX38" fmla="*/ 1066800 w 1254344"/>
              <a:gd name="connsiteY38" fmla="*/ 721899 h 1015813"/>
              <a:gd name="connsiteX39" fmla="*/ 1121228 w 1254344"/>
              <a:gd name="connsiteY39" fmla="*/ 667470 h 1015813"/>
              <a:gd name="connsiteX40" fmla="*/ 1143000 w 1254344"/>
              <a:gd name="connsiteY40" fmla="*/ 645699 h 1015813"/>
              <a:gd name="connsiteX41" fmla="*/ 1186542 w 1254344"/>
              <a:gd name="connsiteY41" fmla="*/ 558613 h 1015813"/>
              <a:gd name="connsiteX42" fmla="*/ 1208314 w 1254344"/>
              <a:gd name="connsiteY42" fmla="*/ 482413 h 1015813"/>
              <a:gd name="connsiteX43" fmla="*/ 1240971 w 1254344"/>
              <a:gd name="connsiteY43" fmla="*/ 362670 h 1015813"/>
              <a:gd name="connsiteX44" fmla="*/ 1251857 w 1254344"/>
              <a:gd name="connsiteY44" fmla="*/ 221156 h 1015813"/>
              <a:gd name="connsiteX45" fmla="*/ 1186542 w 1254344"/>
              <a:gd name="connsiteY45" fmla="*/ 112299 h 1015813"/>
              <a:gd name="connsiteX46" fmla="*/ 1164771 w 1254344"/>
              <a:gd name="connsiteY46" fmla="*/ 90527 h 1015813"/>
              <a:gd name="connsiteX47" fmla="*/ 1143000 w 1254344"/>
              <a:gd name="connsiteY47" fmla="*/ 57870 h 1015813"/>
              <a:gd name="connsiteX48" fmla="*/ 1110342 w 1254344"/>
              <a:gd name="connsiteY48" fmla="*/ 46985 h 1015813"/>
              <a:gd name="connsiteX49" fmla="*/ 1023257 w 1254344"/>
              <a:gd name="connsiteY49" fmla="*/ 25213 h 1015813"/>
              <a:gd name="connsiteX50" fmla="*/ 903514 w 1254344"/>
              <a:gd name="connsiteY50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511628 w 1254344"/>
              <a:gd name="connsiteY4" fmla="*/ 144956 h 1015813"/>
              <a:gd name="connsiteX5" fmla="*/ 446314 w 1254344"/>
              <a:gd name="connsiteY5" fmla="*/ 166727 h 1015813"/>
              <a:gd name="connsiteX6" fmla="*/ 413657 w 1254344"/>
              <a:gd name="connsiteY6" fmla="*/ 177613 h 1015813"/>
              <a:gd name="connsiteX7" fmla="*/ 391885 w 1254344"/>
              <a:gd name="connsiteY7" fmla="*/ 199385 h 1015813"/>
              <a:gd name="connsiteX8" fmla="*/ 348342 w 1254344"/>
              <a:gd name="connsiteY8" fmla="*/ 210270 h 1015813"/>
              <a:gd name="connsiteX9" fmla="*/ 261257 w 1254344"/>
              <a:gd name="connsiteY9" fmla="*/ 264699 h 1015813"/>
              <a:gd name="connsiteX10" fmla="*/ 228600 w 1254344"/>
              <a:gd name="connsiteY10" fmla="*/ 275585 h 1015813"/>
              <a:gd name="connsiteX11" fmla="*/ 174171 w 1254344"/>
              <a:gd name="connsiteY11" fmla="*/ 351785 h 1015813"/>
              <a:gd name="connsiteX12" fmla="*/ 141514 w 1254344"/>
              <a:gd name="connsiteY12" fmla="*/ 362670 h 1015813"/>
              <a:gd name="connsiteX13" fmla="*/ 119742 w 1254344"/>
              <a:gd name="connsiteY13" fmla="*/ 384442 h 1015813"/>
              <a:gd name="connsiteX14" fmla="*/ 97971 w 1254344"/>
              <a:gd name="connsiteY14" fmla="*/ 449756 h 1015813"/>
              <a:gd name="connsiteX15" fmla="*/ 65314 w 1254344"/>
              <a:gd name="connsiteY15" fmla="*/ 471527 h 1015813"/>
              <a:gd name="connsiteX16" fmla="*/ 54428 w 1254344"/>
              <a:gd name="connsiteY16" fmla="*/ 504185 h 1015813"/>
              <a:gd name="connsiteX17" fmla="*/ 21771 w 1254344"/>
              <a:gd name="connsiteY17" fmla="*/ 515070 h 1015813"/>
              <a:gd name="connsiteX18" fmla="*/ 0 w 1254344"/>
              <a:gd name="connsiteY18" fmla="*/ 580385 h 1015813"/>
              <a:gd name="connsiteX19" fmla="*/ 21771 w 1254344"/>
              <a:gd name="connsiteY19" fmla="*/ 776327 h 1015813"/>
              <a:gd name="connsiteX20" fmla="*/ 54428 w 1254344"/>
              <a:gd name="connsiteY20" fmla="*/ 841642 h 1015813"/>
              <a:gd name="connsiteX21" fmla="*/ 76200 w 1254344"/>
              <a:gd name="connsiteY21" fmla="*/ 906956 h 1015813"/>
              <a:gd name="connsiteX22" fmla="*/ 119742 w 1254344"/>
              <a:gd name="connsiteY22" fmla="*/ 939613 h 1015813"/>
              <a:gd name="connsiteX23" fmla="*/ 141514 w 1254344"/>
              <a:gd name="connsiteY23" fmla="*/ 961385 h 1015813"/>
              <a:gd name="connsiteX24" fmla="*/ 185057 w 1254344"/>
              <a:gd name="connsiteY24" fmla="*/ 972270 h 1015813"/>
              <a:gd name="connsiteX25" fmla="*/ 250371 w 1254344"/>
              <a:gd name="connsiteY25" fmla="*/ 994042 h 1015813"/>
              <a:gd name="connsiteX26" fmla="*/ 283028 w 1254344"/>
              <a:gd name="connsiteY26" fmla="*/ 1004927 h 1015813"/>
              <a:gd name="connsiteX27" fmla="*/ 315685 w 1254344"/>
              <a:gd name="connsiteY27" fmla="*/ 1015813 h 1015813"/>
              <a:gd name="connsiteX28" fmla="*/ 511628 w 1254344"/>
              <a:gd name="connsiteY28" fmla="*/ 1004927 h 1015813"/>
              <a:gd name="connsiteX29" fmla="*/ 609600 w 1254344"/>
              <a:gd name="connsiteY29" fmla="*/ 972270 h 1015813"/>
              <a:gd name="connsiteX30" fmla="*/ 653142 w 1254344"/>
              <a:gd name="connsiteY30" fmla="*/ 961385 h 1015813"/>
              <a:gd name="connsiteX31" fmla="*/ 685800 w 1254344"/>
              <a:gd name="connsiteY31" fmla="*/ 950499 h 1015813"/>
              <a:gd name="connsiteX32" fmla="*/ 805542 w 1254344"/>
              <a:gd name="connsiteY32" fmla="*/ 917842 h 1015813"/>
              <a:gd name="connsiteX33" fmla="*/ 859971 w 1254344"/>
              <a:gd name="connsiteY33" fmla="*/ 874299 h 1015813"/>
              <a:gd name="connsiteX34" fmla="*/ 925285 w 1254344"/>
              <a:gd name="connsiteY34" fmla="*/ 852527 h 1015813"/>
              <a:gd name="connsiteX35" fmla="*/ 979714 w 1254344"/>
              <a:gd name="connsiteY35" fmla="*/ 808985 h 1015813"/>
              <a:gd name="connsiteX36" fmla="*/ 1023257 w 1254344"/>
              <a:gd name="connsiteY36" fmla="*/ 765442 h 1015813"/>
              <a:gd name="connsiteX37" fmla="*/ 1066800 w 1254344"/>
              <a:gd name="connsiteY37" fmla="*/ 721899 h 1015813"/>
              <a:gd name="connsiteX38" fmla="*/ 1121228 w 1254344"/>
              <a:gd name="connsiteY38" fmla="*/ 667470 h 1015813"/>
              <a:gd name="connsiteX39" fmla="*/ 1143000 w 1254344"/>
              <a:gd name="connsiteY39" fmla="*/ 645699 h 1015813"/>
              <a:gd name="connsiteX40" fmla="*/ 1186542 w 1254344"/>
              <a:gd name="connsiteY40" fmla="*/ 558613 h 1015813"/>
              <a:gd name="connsiteX41" fmla="*/ 1208314 w 1254344"/>
              <a:gd name="connsiteY41" fmla="*/ 482413 h 1015813"/>
              <a:gd name="connsiteX42" fmla="*/ 1240971 w 1254344"/>
              <a:gd name="connsiteY42" fmla="*/ 362670 h 1015813"/>
              <a:gd name="connsiteX43" fmla="*/ 1251857 w 1254344"/>
              <a:gd name="connsiteY43" fmla="*/ 221156 h 1015813"/>
              <a:gd name="connsiteX44" fmla="*/ 1186542 w 1254344"/>
              <a:gd name="connsiteY44" fmla="*/ 112299 h 1015813"/>
              <a:gd name="connsiteX45" fmla="*/ 1164771 w 1254344"/>
              <a:gd name="connsiteY45" fmla="*/ 90527 h 1015813"/>
              <a:gd name="connsiteX46" fmla="*/ 1143000 w 1254344"/>
              <a:gd name="connsiteY46" fmla="*/ 57870 h 1015813"/>
              <a:gd name="connsiteX47" fmla="*/ 1110342 w 1254344"/>
              <a:gd name="connsiteY47" fmla="*/ 46985 h 1015813"/>
              <a:gd name="connsiteX48" fmla="*/ 1023257 w 1254344"/>
              <a:gd name="connsiteY48" fmla="*/ 25213 h 1015813"/>
              <a:gd name="connsiteX49" fmla="*/ 903514 w 1254344"/>
              <a:gd name="connsiteY49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511628 w 1254344"/>
              <a:gd name="connsiteY4" fmla="*/ 144956 h 1015813"/>
              <a:gd name="connsiteX5" fmla="*/ 446314 w 1254344"/>
              <a:gd name="connsiteY5" fmla="*/ 166727 h 1015813"/>
              <a:gd name="connsiteX6" fmla="*/ 413657 w 1254344"/>
              <a:gd name="connsiteY6" fmla="*/ 177613 h 1015813"/>
              <a:gd name="connsiteX7" fmla="*/ 391885 w 1254344"/>
              <a:gd name="connsiteY7" fmla="*/ 199385 h 1015813"/>
              <a:gd name="connsiteX8" fmla="*/ 261257 w 1254344"/>
              <a:gd name="connsiteY8" fmla="*/ 264699 h 1015813"/>
              <a:gd name="connsiteX9" fmla="*/ 228600 w 1254344"/>
              <a:gd name="connsiteY9" fmla="*/ 275585 h 1015813"/>
              <a:gd name="connsiteX10" fmla="*/ 174171 w 1254344"/>
              <a:gd name="connsiteY10" fmla="*/ 351785 h 1015813"/>
              <a:gd name="connsiteX11" fmla="*/ 141514 w 1254344"/>
              <a:gd name="connsiteY11" fmla="*/ 362670 h 1015813"/>
              <a:gd name="connsiteX12" fmla="*/ 119742 w 1254344"/>
              <a:gd name="connsiteY12" fmla="*/ 384442 h 1015813"/>
              <a:gd name="connsiteX13" fmla="*/ 97971 w 1254344"/>
              <a:gd name="connsiteY13" fmla="*/ 449756 h 1015813"/>
              <a:gd name="connsiteX14" fmla="*/ 65314 w 1254344"/>
              <a:gd name="connsiteY14" fmla="*/ 471527 h 1015813"/>
              <a:gd name="connsiteX15" fmla="*/ 54428 w 1254344"/>
              <a:gd name="connsiteY15" fmla="*/ 504185 h 1015813"/>
              <a:gd name="connsiteX16" fmla="*/ 21771 w 1254344"/>
              <a:gd name="connsiteY16" fmla="*/ 515070 h 1015813"/>
              <a:gd name="connsiteX17" fmla="*/ 0 w 1254344"/>
              <a:gd name="connsiteY17" fmla="*/ 580385 h 1015813"/>
              <a:gd name="connsiteX18" fmla="*/ 21771 w 1254344"/>
              <a:gd name="connsiteY18" fmla="*/ 776327 h 1015813"/>
              <a:gd name="connsiteX19" fmla="*/ 54428 w 1254344"/>
              <a:gd name="connsiteY19" fmla="*/ 841642 h 1015813"/>
              <a:gd name="connsiteX20" fmla="*/ 76200 w 1254344"/>
              <a:gd name="connsiteY20" fmla="*/ 906956 h 1015813"/>
              <a:gd name="connsiteX21" fmla="*/ 119742 w 1254344"/>
              <a:gd name="connsiteY21" fmla="*/ 939613 h 1015813"/>
              <a:gd name="connsiteX22" fmla="*/ 141514 w 1254344"/>
              <a:gd name="connsiteY22" fmla="*/ 961385 h 1015813"/>
              <a:gd name="connsiteX23" fmla="*/ 185057 w 1254344"/>
              <a:gd name="connsiteY23" fmla="*/ 972270 h 1015813"/>
              <a:gd name="connsiteX24" fmla="*/ 250371 w 1254344"/>
              <a:gd name="connsiteY24" fmla="*/ 994042 h 1015813"/>
              <a:gd name="connsiteX25" fmla="*/ 283028 w 1254344"/>
              <a:gd name="connsiteY25" fmla="*/ 1004927 h 1015813"/>
              <a:gd name="connsiteX26" fmla="*/ 315685 w 1254344"/>
              <a:gd name="connsiteY26" fmla="*/ 1015813 h 1015813"/>
              <a:gd name="connsiteX27" fmla="*/ 511628 w 1254344"/>
              <a:gd name="connsiteY27" fmla="*/ 1004927 h 1015813"/>
              <a:gd name="connsiteX28" fmla="*/ 609600 w 1254344"/>
              <a:gd name="connsiteY28" fmla="*/ 972270 h 1015813"/>
              <a:gd name="connsiteX29" fmla="*/ 653142 w 1254344"/>
              <a:gd name="connsiteY29" fmla="*/ 961385 h 1015813"/>
              <a:gd name="connsiteX30" fmla="*/ 685800 w 1254344"/>
              <a:gd name="connsiteY30" fmla="*/ 950499 h 1015813"/>
              <a:gd name="connsiteX31" fmla="*/ 805542 w 1254344"/>
              <a:gd name="connsiteY31" fmla="*/ 917842 h 1015813"/>
              <a:gd name="connsiteX32" fmla="*/ 859971 w 1254344"/>
              <a:gd name="connsiteY32" fmla="*/ 874299 h 1015813"/>
              <a:gd name="connsiteX33" fmla="*/ 925285 w 1254344"/>
              <a:gd name="connsiteY33" fmla="*/ 852527 h 1015813"/>
              <a:gd name="connsiteX34" fmla="*/ 979714 w 1254344"/>
              <a:gd name="connsiteY34" fmla="*/ 808985 h 1015813"/>
              <a:gd name="connsiteX35" fmla="*/ 1023257 w 1254344"/>
              <a:gd name="connsiteY35" fmla="*/ 765442 h 1015813"/>
              <a:gd name="connsiteX36" fmla="*/ 1066800 w 1254344"/>
              <a:gd name="connsiteY36" fmla="*/ 721899 h 1015813"/>
              <a:gd name="connsiteX37" fmla="*/ 1121228 w 1254344"/>
              <a:gd name="connsiteY37" fmla="*/ 667470 h 1015813"/>
              <a:gd name="connsiteX38" fmla="*/ 1143000 w 1254344"/>
              <a:gd name="connsiteY38" fmla="*/ 645699 h 1015813"/>
              <a:gd name="connsiteX39" fmla="*/ 1186542 w 1254344"/>
              <a:gd name="connsiteY39" fmla="*/ 558613 h 1015813"/>
              <a:gd name="connsiteX40" fmla="*/ 1208314 w 1254344"/>
              <a:gd name="connsiteY40" fmla="*/ 482413 h 1015813"/>
              <a:gd name="connsiteX41" fmla="*/ 1240971 w 1254344"/>
              <a:gd name="connsiteY41" fmla="*/ 362670 h 1015813"/>
              <a:gd name="connsiteX42" fmla="*/ 1251857 w 1254344"/>
              <a:gd name="connsiteY42" fmla="*/ 221156 h 1015813"/>
              <a:gd name="connsiteX43" fmla="*/ 1186542 w 1254344"/>
              <a:gd name="connsiteY43" fmla="*/ 112299 h 1015813"/>
              <a:gd name="connsiteX44" fmla="*/ 1164771 w 1254344"/>
              <a:gd name="connsiteY44" fmla="*/ 90527 h 1015813"/>
              <a:gd name="connsiteX45" fmla="*/ 1143000 w 1254344"/>
              <a:gd name="connsiteY45" fmla="*/ 57870 h 1015813"/>
              <a:gd name="connsiteX46" fmla="*/ 1110342 w 1254344"/>
              <a:gd name="connsiteY46" fmla="*/ 46985 h 1015813"/>
              <a:gd name="connsiteX47" fmla="*/ 1023257 w 1254344"/>
              <a:gd name="connsiteY47" fmla="*/ 25213 h 1015813"/>
              <a:gd name="connsiteX48" fmla="*/ 903514 w 1254344"/>
              <a:gd name="connsiteY48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511628 w 1254344"/>
              <a:gd name="connsiteY4" fmla="*/ 144956 h 1015813"/>
              <a:gd name="connsiteX5" fmla="*/ 413657 w 1254344"/>
              <a:gd name="connsiteY5" fmla="*/ 177613 h 1015813"/>
              <a:gd name="connsiteX6" fmla="*/ 391885 w 1254344"/>
              <a:gd name="connsiteY6" fmla="*/ 199385 h 1015813"/>
              <a:gd name="connsiteX7" fmla="*/ 261257 w 1254344"/>
              <a:gd name="connsiteY7" fmla="*/ 264699 h 1015813"/>
              <a:gd name="connsiteX8" fmla="*/ 228600 w 1254344"/>
              <a:gd name="connsiteY8" fmla="*/ 275585 h 1015813"/>
              <a:gd name="connsiteX9" fmla="*/ 174171 w 1254344"/>
              <a:gd name="connsiteY9" fmla="*/ 351785 h 1015813"/>
              <a:gd name="connsiteX10" fmla="*/ 141514 w 1254344"/>
              <a:gd name="connsiteY10" fmla="*/ 362670 h 1015813"/>
              <a:gd name="connsiteX11" fmla="*/ 119742 w 1254344"/>
              <a:gd name="connsiteY11" fmla="*/ 384442 h 1015813"/>
              <a:gd name="connsiteX12" fmla="*/ 97971 w 1254344"/>
              <a:gd name="connsiteY12" fmla="*/ 449756 h 1015813"/>
              <a:gd name="connsiteX13" fmla="*/ 65314 w 1254344"/>
              <a:gd name="connsiteY13" fmla="*/ 471527 h 1015813"/>
              <a:gd name="connsiteX14" fmla="*/ 54428 w 1254344"/>
              <a:gd name="connsiteY14" fmla="*/ 504185 h 1015813"/>
              <a:gd name="connsiteX15" fmla="*/ 21771 w 1254344"/>
              <a:gd name="connsiteY15" fmla="*/ 515070 h 1015813"/>
              <a:gd name="connsiteX16" fmla="*/ 0 w 1254344"/>
              <a:gd name="connsiteY16" fmla="*/ 580385 h 1015813"/>
              <a:gd name="connsiteX17" fmla="*/ 21771 w 1254344"/>
              <a:gd name="connsiteY17" fmla="*/ 776327 h 1015813"/>
              <a:gd name="connsiteX18" fmla="*/ 54428 w 1254344"/>
              <a:gd name="connsiteY18" fmla="*/ 841642 h 1015813"/>
              <a:gd name="connsiteX19" fmla="*/ 76200 w 1254344"/>
              <a:gd name="connsiteY19" fmla="*/ 906956 h 1015813"/>
              <a:gd name="connsiteX20" fmla="*/ 119742 w 1254344"/>
              <a:gd name="connsiteY20" fmla="*/ 939613 h 1015813"/>
              <a:gd name="connsiteX21" fmla="*/ 141514 w 1254344"/>
              <a:gd name="connsiteY21" fmla="*/ 961385 h 1015813"/>
              <a:gd name="connsiteX22" fmla="*/ 185057 w 1254344"/>
              <a:gd name="connsiteY22" fmla="*/ 972270 h 1015813"/>
              <a:gd name="connsiteX23" fmla="*/ 250371 w 1254344"/>
              <a:gd name="connsiteY23" fmla="*/ 994042 h 1015813"/>
              <a:gd name="connsiteX24" fmla="*/ 283028 w 1254344"/>
              <a:gd name="connsiteY24" fmla="*/ 1004927 h 1015813"/>
              <a:gd name="connsiteX25" fmla="*/ 315685 w 1254344"/>
              <a:gd name="connsiteY25" fmla="*/ 1015813 h 1015813"/>
              <a:gd name="connsiteX26" fmla="*/ 511628 w 1254344"/>
              <a:gd name="connsiteY26" fmla="*/ 1004927 h 1015813"/>
              <a:gd name="connsiteX27" fmla="*/ 609600 w 1254344"/>
              <a:gd name="connsiteY27" fmla="*/ 972270 h 1015813"/>
              <a:gd name="connsiteX28" fmla="*/ 653142 w 1254344"/>
              <a:gd name="connsiteY28" fmla="*/ 961385 h 1015813"/>
              <a:gd name="connsiteX29" fmla="*/ 685800 w 1254344"/>
              <a:gd name="connsiteY29" fmla="*/ 950499 h 1015813"/>
              <a:gd name="connsiteX30" fmla="*/ 805542 w 1254344"/>
              <a:gd name="connsiteY30" fmla="*/ 917842 h 1015813"/>
              <a:gd name="connsiteX31" fmla="*/ 859971 w 1254344"/>
              <a:gd name="connsiteY31" fmla="*/ 874299 h 1015813"/>
              <a:gd name="connsiteX32" fmla="*/ 925285 w 1254344"/>
              <a:gd name="connsiteY32" fmla="*/ 852527 h 1015813"/>
              <a:gd name="connsiteX33" fmla="*/ 979714 w 1254344"/>
              <a:gd name="connsiteY33" fmla="*/ 808985 h 1015813"/>
              <a:gd name="connsiteX34" fmla="*/ 1023257 w 1254344"/>
              <a:gd name="connsiteY34" fmla="*/ 765442 h 1015813"/>
              <a:gd name="connsiteX35" fmla="*/ 1066800 w 1254344"/>
              <a:gd name="connsiteY35" fmla="*/ 721899 h 1015813"/>
              <a:gd name="connsiteX36" fmla="*/ 1121228 w 1254344"/>
              <a:gd name="connsiteY36" fmla="*/ 667470 h 1015813"/>
              <a:gd name="connsiteX37" fmla="*/ 1143000 w 1254344"/>
              <a:gd name="connsiteY37" fmla="*/ 645699 h 1015813"/>
              <a:gd name="connsiteX38" fmla="*/ 1186542 w 1254344"/>
              <a:gd name="connsiteY38" fmla="*/ 558613 h 1015813"/>
              <a:gd name="connsiteX39" fmla="*/ 1208314 w 1254344"/>
              <a:gd name="connsiteY39" fmla="*/ 482413 h 1015813"/>
              <a:gd name="connsiteX40" fmla="*/ 1240971 w 1254344"/>
              <a:gd name="connsiteY40" fmla="*/ 362670 h 1015813"/>
              <a:gd name="connsiteX41" fmla="*/ 1251857 w 1254344"/>
              <a:gd name="connsiteY41" fmla="*/ 221156 h 1015813"/>
              <a:gd name="connsiteX42" fmla="*/ 1186542 w 1254344"/>
              <a:gd name="connsiteY42" fmla="*/ 112299 h 1015813"/>
              <a:gd name="connsiteX43" fmla="*/ 1164771 w 1254344"/>
              <a:gd name="connsiteY43" fmla="*/ 90527 h 1015813"/>
              <a:gd name="connsiteX44" fmla="*/ 1143000 w 1254344"/>
              <a:gd name="connsiteY44" fmla="*/ 57870 h 1015813"/>
              <a:gd name="connsiteX45" fmla="*/ 1110342 w 1254344"/>
              <a:gd name="connsiteY45" fmla="*/ 46985 h 1015813"/>
              <a:gd name="connsiteX46" fmla="*/ 1023257 w 1254344"/>
              <a:gd name="connsiteY46" fmla="*/ 25213 h 1015813"/>
              <a:gd name="connsiteX47" fmla="*/ 903514 w 1254344"/>
              <a:gd name="connsiteY47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141514 w 1254344"/>
              <a:gd name="connsiteY9" fmla="*/ 362670 h 1015813"/>
              <a:gd name="connsiteX10" fmla="*/ 119742 w 1254344"/>
              <a:gd name="connsiteY10" fmla="*/ 384442 h 1015813"/>
              <a:gd name="connsiteX11" fmla="*/ 97971 w 1254344"/>
              <a:gd name="connsiteY11" fmla="*/ 449756 h 1015813"/>
              <a:gd name="connsiteX12" fmla="*/ 65314 w 1254344"/>
              <a:gd name="connsiteY12" fmla="*/ 471527 h 1015813"/>
              <a:gd name="connsiteX13" fmla="*/ 54428 w 1254344"/>
              <a:gd name="connsiteY13" fmla="*/ 504185 h 1015813"/>
              <a:gd name="connsiteX14" fmla="*/ 21771 w 1254344"/>
              <a:gd name="connsiteY14" fmla="*/ 515070 h 1015813"/>
              <a:gd name="connsiteX15" fmla="*/ 0 w 1254344"/>
              <a:gd name="connsiteY15" fmla="*/ 580385 h 1015813"/>
              <a:gd name="connsiteX16" fmla="*/ 21771 w 1254344"/>
              <a:gd name="connsiteY16" fmla="*/ 776327 h 1015813"/>
              <a:gd name="connsiteX17" fmla="*/ 54428 w 1254344"/>
              <a:gd name="connsiteY17" fmla="*/ 841642 h 1015813"/>
              <a:gd name="connsiteX18" fmla="*/ 76200 w 1254344"/>
              <a:gd name="connsiteY18" fmla="*/ 906956 h 1015813"/>
              <a:gd name="connsiteX19" fmla="*/ 119742 w 1254344"/>
              <a:gd name="connsiteY19" fmla="*/ 939613 h 1015813"/>
              <a:gd name="connsiteX20" fmla="*/ 141514 w 1254344"/>
              <a:gd name="connsiteY20" fmla="*/ 961385 h 1015813"/>
              <a:gd name="connsiteX21" fmla="*/ 185057 w 1254344"/>
              <a:gd name="connsiteY21" fmla="*/ 972270 h 1015813"/>
              <a:gd name="connsiteX22" fmla="*/ 250371 w 1254344"/>
              <a:gd name="connsiteY22" fmla="*/ 994042 h 1015813"/>
              <a:gd name="connsiteX23" fmla="*/ 283028 w 1254344"/>
              <a:gd name="connsiteY23" fmla="*/ 1004927 h 1015813"/>
              <a:gd name="connsiteX24" fmla="*/ 315685 w 1254344"/>
              <a:gd name="connsiteY24" fmla="*/ 1015813 h 1015813"/>
              <a:gd name="connsiteX25" fmla="*/ 511628 w 1254344"/>
              <a:gd name="connsiteY25" fmla="*/ 1004927 h 1015813"/>
              <a:gd name="connsiteX26" fmla="*/ 609600 w 1254344"/>
              <a:gd name="connsiteY26" fmla="*/ 972270 h 1015813"/>
              <a:gd name="connsiteX27" fmla="*/ 653142 w 1254344"/>
              <a:gd name="connsiteY27" fmla="*/ 961385 h 1015813"/>
              <a:gd name="connsiteX28" fmla="*/ 685800 w 1254344"/>
              <a:gd name="connsiteY28" fmla="*/ 950499 h 1015813"/>
              <a:gd name="connsiteX29" fmla="*/ 805542 w 1254344"/>
              <a:gd name="connsiteY29" fmla="*/ 917842 h 1015813"/>
              <a:gd name="connsiteX30" fmla="*/ 859971 w 1254344"/>
              <a:gd name="connsiteY30" fmla="*/ 874299 h 1015813"/>
              <a:gd name="connsiteX31" fmla="*/ 925285 w 1254344"/>
              <a:gd name="connsiteY31" fmla="*/ 852527 h 1015813"/>
              <a:gd name="connsiteX32" fmla="*/ 979714 w 1254344"/>
              <a:gd name="connsiteY32" fmla="*/ 808985 h 1015813"/>
              <a:gd name="connsiteX33" fmla="*/ 1023257 w 1254344"/>
              <a:gd name="connsiteY33" fmla="*/ 765442 h 1015813"/>
              <a:gd name="connsiteX34" fmla="*/ 1066800 w 1254344"/>
              <a:gd name="connsiteY34" fmla="*/ 721899 h 1015813"/>
              <a:gd name="connsiteX35" fmla="*/ 1121228 w 1254344"/>
              <a:gd name="connsiteY35" fmla="*/ 667470 h 1015813"/>
              <a:gd name="connsiteX36" fmla="*/ 1143000 w 1254344"/>
              <a:gd name="connsiteY36" fmla="*/ 645699 h 1015813"/>
              <a:gd name="connsiteX37" fmla="*/ 1186542 w 1254344"/>
              <a:gd name="connsiteY37" fmla="*/ 558613 h 1015813"/>
              <a:gd name="connsiteX38" fmla="*/ 1208314 w 1254344"/>
              <a:gd name="connsiteY38" fmla="*/ 482413 h 1015813"/>
              <a:gd name="connsiteX39" fmla="*/ 1240971 w 1254344"/>
              <a:gd name="connsiteY39" fmla="*/ 362670 h 1015813"/>
              <a:gd name="connsiteX40" fmla="*/ 1251857 w 1254344"/>
              <a:gd name="connsiteY40" fmla="*/ 221156 h 1015813"/>
              <a:gd name="connsiteX41" fmla="*/ 1186542 w 1254344"/>
              <a:gd name="connsiteY41" fmla="*/ 112299 h 1015813"/>
              <a:gd name="connsiteX42" fmla="*/ 1164771 w 1254344"/>
              <a:gd name="connsiteY42" fmla="*/ 90527 h 1015813"/>
              <a:gd name="connsiteX43" fmla="*/ 1143000 w 1254344"/>
              <a:gd name="connsiteY43" fmla="*/ 57870 h 1015813"/>
              <a:gd name="connsiteX44" fmla="*/ 1110342 w 1254344"/>
              <a:gd name="connsiteY44" fmla="*/ 46985 h 1015813"/>
              <a:gd name="connsiteX45" fmla="*/ 1023257 w 1254344"/>
              <a:gd name="connsiteY45" fmla="*/ 25213 h 1015813"/>
              <a:gd name="connsiteX46" fmla="*/ 903514 w 1254344"/>
              <a:gd name="connsiteY46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141514 w 1254344"/>
              <a:gd name="connsiteY9" fmla="*/ 362670 h 1015813"/>
              <a:gd name="connsiteX10" fmla="*/ 97971 w 1254344"/>
              <a:gd name="connsiteY10" fmla="*/ 449756 h 1015813"/>
              <a:gd name="connsiteX11" fmla="*/ 65314 w 1254344"/>
              <a:gd name="connsiteY11" fmla="*/ 471527 h 1015813"/>
              <a:gd name="connsiteX12" fmla="*/ 54428 w 1254344"/>
              <a:gd name="connsiteY12" fmla="*/ 504185 h 1015813"/>
              <a:gd name="connsiteX13" fmla="*/ 21771 w 1254344"/>
              <a:gd name="connsiteY13" fmla="*/ 515070 h 1015813"/>
              <a:gd name="connsiteX14" fmla="*/ 0 w 1254344"/>
              <a:gd name="connsiteY14" fmla="*/ 580385 h 1015813"/>
              <a:gd name="connsiteX15" fmla="*/ 21771 w 1254344"/>
              <a:gd name="connsiteY15" fmla="*/ 776327 h 1015813"/>
              <a:gd name="connsiteX16" fmla="*/ 54428 w 1254344"/>
              <a:gd name="connsiteY16" fmla="*/ 841642 h 1015813"/>
              <a:gd name="connsiteX17" fmla="*/ 76200 w 1254344"/>
              <a:gd name="connsiteY17" fmla="*/ 906956 h 1015813"/>
              <a:gd name="connsiteX18" fmla="*/ 119742 w 1254344"/>
              <a:gd name="connsiteY18" fmla="*/ 939613 h 1015813"/>
              <a:gd name="connsiteX19" fmla="*/ 141514 w 1254344"/>
              <a:gd name="connsiteY19" fmla="*/ 961385 h 1015813"/>
              <a:gd name="connsiteX20" fmla="*/ 185057 w 1254344"/>
              <a:gd name="connsiteY20" fmla="*/ 972270 h 1015813"/>
              <a:gd name="connsiteX21" fmla="*/ 250371 w 1254344"/>
              <a:gd name="connsiteY21" fmla="*/ 994042 h 1015813"/>
              <a:gd name="connsiteX22" fmla="*/ 283028 w 1254344"/>
              <a:gd name="connsiteY22" fmla="*/ 1004927 h 1015813"/>
              <a:gd name="connsiteX23" fmla="*/ 315685 w 1254344"/>
              <a:gd name="connsiteY23" fmla="*/ 1015813 h 1015813"/>
              <a:gd name="connsiteX24" fmla="*/ 511628 w 1254344"/>
              <a:gd name="connsiteY24" fmla="*/ 1004927 h 1015813"/>
              <a:gd name="connsiteX25" fmla="*/ 609600 w 1254344"/>
              <a:gd name="connsiteY25" fmla="*/ 972270 h 1015813"/>
              <a:gd name="connsiteX26" fmla="*/ 653142 w 1254344"/>
              <a:gd name="connsiteY26" fmla="*/ 961385 h 1015813"/>
              <a:gd name="connsiteX27" fmla="*/ 685800 w 1254344"/>
              <a:gd name="connsiteY27" fmla="*/ 950499 h 1015813"/>
              <a:gd name="connsiteX28" fmla="*/ 805542 w 1254344"/>
              <a:gd name="connsiteY28" fmla="*/ 917842 h 1015813"/>
              <a:gd name="connsiteX29" fmla="*/ 859971 w 1254344"/>
              <a:gd name="connsiteY29" fmla="*/ 874299 h 1015813"/>
              <a:gd name="connsiteX30" fmla="*/ 925285 w 1254344"/>
              <a:gd name="connsiteY30" fmla="*/ 852527 h 1015813"/>
              <a:gd name="connsiteX31" fmla="*/ 979714 w 1254344"/>
              <a:gd name="connsiteY31" fmla="*/ 808985 h 1015813"/>
              <a:gd name="connsiteX32" fmla="*/ 1023257 w 1254344"/>
              <a:gd name="connsiteY32" fmla="*/ 765442 h 1015813"/>
              <a:gd name="connsiteX33" fmla="*/ 1066800 w 1254344"/>
              <a:gd name="connsiteY33" fmla="*/ 721899 h 1015813"/>
              <a:gd name="connsiteX34" fmla="*/ 1121228 w 1254344"/>
              <a:gd name="connsiteY34" fmla="*/ 667470 h 1015813"/>
              <a:gd name="connsiteX35" fmla="*/ 1143000 w 1254344"/>
              <a:gd name="connsiteY35" fmla="*/ 645699 h 1015813"/>
              <a:gd name="connsiteX36" fmla="*/ 1186542 w 1254344"/>
              <a:gd name="connsiteY36" fmla="*/ 558613 h 1015813"/>
              <a:gd name="connsiteX37" fmla="*/ 1208314 w 1254344"/>
              <a:gd name="connsiteY37" fmla="*/ 482413 h 1015813"/>
              <a:gd name="connsiteX38" fmla="*/ 1240971 w 1254344"/>
              <a:gd name="connsiteY38" fmla="*/ 362670 h 1015813"/>
              <a:gd name="connsiteX39" fmla="*/ 1251857 w 1254344"/>
              <a:gd name="connsiteY39" fmla="*/ 221156 h 1015813"/>
              <a:gd name="connsiteX40" fmla="*/ 1186542 w 1254344"/>
              <a:gd name="connsiteY40" fmla="*/ 112299 h 1015813"/>
              <a:gd name="connsiteX41" fmla="*/ 1164771 w 1254344"/>
              <a:gd name="connsiteY41" fmla="*/ 90527 h 1015813"/>
              <a:gd name="connsiteX42" fmla="*/ 1143000 w 1254344"/>
              <a:gd name="connsiteY42" fmla="*/ 57870 h 1015813"/>
              <a:gd name="connsiteX43" fmla="*/ 1110342 w 1254344"/>
              <a:gd name="connsiteY43" fmla="*/ 46985 h 1015813"/>
              <a:gd name="connsiteX44" fmla="*/ 1023257 w 1254344"/>
              <a:gd name="connsiteY44" fmla="*/ 25213 h 1015813"/>
              <a:gd name="connsiteX45" fmla="*/ 903514 w 1254344"/>
              <a:gd name="connsiteY45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141514 w 1254344"/>
              <a:gd name="connsiteY9" fmla="*/ 362670 h 1015813"/>
              <a:gd name="connsiteX10" fmla="*/ 97971 w 1254344"/>
              <a:gd name="connsiteY10" fmla="*/ 449756 h 1015813"/>
              <a:gd name="connsiteX11" fmla="*/ 65314 w 1254344"/>
              <a:gd name="connsiteY11" fmla="*/ 471527 h 1015813"/>
              <a:gd name="connsiteX12" fmla="*/ 21771 w 1254344"/>
              <a:gd name="connsiteY12" fmla="*/ 515070 h 1015813"/>
              <a:gd name="connsiteX13" fmla="*/ 0 w 1254344"/>
              <a:gd name="connsiteY13" fmla="*/ 580385 h 1015813"/>
              <a:gd name="connsiteX14" fmla="*/ 21771 w 1254344"/>
              <a:gd name="connsiteY14" fmla="*/ 776327 h 1015813"/>
              <a:gd name="connsiteX15" fmla="*/ 54428 w 1254344"/>
              <a:gd name="connsiteY15" fmla="*/ 841642 h 1015813"/>
              <a:gd name="connsiteX16" fmla="*/ 76200 w 1254344"/>
              <a:gd name="connsiteY16" fmla="*/ 906956 h 1015813"/>
              <a:gd name="connsiteX17" fmla="*/ 119742 w 1254344"/>
              <a:gd name="connsiteY17" fmla="*/ 939613 h 1015813"/>
              <a:gd name="connsiteX18" fmla="*/ 141514 w 1254344"/>
              <a:gd name="connsiteY18" fmla="*/ 961385 h 1015813"/>
              <a:gd name="connsiteX19" fmla="*/ 185057 w 1254344"/>
              <a:gd name="connsiteY19" fmla="*/ 972270 h 1015813"/>
              <a:gd name="connsiteX20" fmla="*/ 250371 w 1254344"/>
              <a:gd name="connsiteY20" fmla="*/ 994042 h 1015813"/>
              <a:gd name="connsiteX21" fmla="*/ 283028 w 1254344"/>
              <a:gd name="connsiteY21" fmla="*/ 1004927 h 1015813"/>
              <a:gd name="connsiteX22" fmla="*/ 315685 w 1254344"/>
              <a:gd name="connsiteY22" fmla="*/ 1015813 h 1015813"/>
              <a:gd name="connsiteX23" fmla="*/ 511628 w 1254344"/>
              <a:gd name="connsiteY23" fmla="*/ 1004927 h 1015813"/>
              <a:gd name="connsiteX24" fmla="*/ 609600 w 1254344"/>
              <a:gd name="connsiteY24" fmla="*/ 972270 h 1015813"/>
              <a:gd name="connsiteX25" fmla="*/ 653142 w 1254344"/>
              <a:gd name="connsiteY25" fmla="*/ 961385 h 1015813"/>
              <a:gd name="connsiteX26" fmla="*/ 685800 w 1254344"/>
              <a:gd name="connsiteY26" fmla="*/ 950499 h 1015813"/>
              <a:gd name="connsiteX27" fmla="*/ 805542 w 1254344"/>
              <a:gd name="connsiteY27" fmla="*/ 917842 h 1015813"/>
              <a:gd name="connsiteX28" fmla="*/ 859971 w 1254344"/>
              <a:gd name="connsiteY28" fmla="*/ 874299 h 1015813"/>
              <a:gd name="connsiteX29" fmla="*/ 925285 w 1254344"/>
              <a:gd name="connsiteY29" fmla="*/ 852527 h 1015813"/>
              <a:gd name="connsiteX30" fmla="*/ 979714 w 1254344"/>
              <a:gd name="connsiteY30" fmla="*/ 808985 h 1015813"/>
              <a:gd name="connsiteX31" fmla="*/ 1023257 w 1254344"/>
              <a:gd name="connsiteY31" fmla="*/ 765442 h 1015813"/>
              <a:gd name="connsiteX32" fmla="*/ 1066800 w 1254344"/>
              <a:gd name="connsiteY32" fmla="*/ 721899 h 1015813"/>
              <a:gd name="connsiteX33" fmla="*/ 1121228 w 1254344"/>
              <a:gd name="connsiteY33" fmla="*/ 667470 h 1015813"/>
              <a:gd name="connsiteX34" fmla="*/ 1143000 w 1254344"/>
              <a:gd name="connsiteY34" fmla="*/ 645699 h 1015813"/>
              <a:gd name="connsiteX35" fmla="*/ 1186542 w 1254344"/>
              <a:gd name="connsiteY35" fmla="*/ 558613 h 1015813"/>
              <a:gd name="connsiteX36" fmla="*/ 1208314 w 1254344"/>
              <a:gd name="connsiteY36" fmla="*/ 482413 h 1015813"/>
              <a:gd name="connsiteX37" fmla="*/ 1240971 w 1254344"/>
              <a:gd name="connsiteY37" fmla="*/ 362670 h 1015813"/>
              <a:gd name="connsiteX38" fmla="*/ 1251857 w 1254344"/>
              <a:gd name="connsiteY38" fmla="*/ 221156 h 1015813"/>
              <a:gd name="connsiteX39" fmla="*/ 1186542 w 1254344"/>
              <a:gd name="connsiteY39" fmla="*/ 112299 h 1015813"/>
              <a:gd name="connsiteX40" fmla="*/ 1164771 w 1254344"/>
              <a:gd name="connsiteY40" fmla="*/ 90527 h 1015813"/>
              <a:gd name="connsiteX41" fmla="*/ 1143000 w 1254344"/>
              <a:gd name="connsiteY41" fmla="*/ 57870 h 1015813"/>
              <a:gd name="connsiteX42" fmla="*/ 1110342 w 1254344"/>
              <a:gd name="connsiteY42" fmla="*/ 46985 h 1015813"/>
              <a:gd name="connsiteX43" fmla="*/ 1023257 w 1254344"/>
              <a:gd name="connsiteY43" fmla="*/ 25213 h 1015813"/>
              <a:gd name="connsiteX44" fmla="*/ 903514 w 1254344"/>
              <a:gd name="connsiteY44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141514 w 1254344"/>
              <a:gd name="connsiteY9" fmla="*/ 362670 h 1015813"/>
              <a:gd name="connsiteX10" fmla="*/ 97971 w 1254344"/>
              <a:gd name="connsiteY10" fmla="*/ 449756 h 1015813"/>
              <a:gd name="connsiteX11" fmla="*/ 65314 w 1254344"/>
              <a:gd name="connsiteY11" fmla="*/ 471527 h 1015813"/>
              <a:gd name="connsiteX12" fmla="*/ 0 w 1254344"/>
              <a:gd name="connsiteY12" fmla="*/ 580385 h 1015813"/>
              <a:gd name="connsiteX13" fmla="*/ 21771 w 1254344"/>
              <a:gd name="connsiteY13" fmla="*/ 776327 h 1015813"/>
              <a:gd name="connsiteX14" fmla="*/ 54428 w 1254344"/>
              <a:gd name="connsiteY14" fmla="*/ 841642 h 1015813"/>
              <a:gd name="connsiteX15" fmla="*/ 76200 w 1254344"/>
              <a:gd name="connsiteY15" fmla="*/ 906956 h 1015813"/>
              <a:gd name="connsiteX16" fmla="*/ 119742 w 1254344"/>
              <a:gd name="connsiteY16" fmla="*/ 939613 h 1015813"/>
              <a:gd name="connsiteX17" fmla="*/ 141514 w 1254344"/>
              <a:gd name="connsiteY17" fmla="*/ 961385 h 1015813"/>
              <a:gd name="connsiteX18" fmla="*/ 185057 w 1254344"/>
              <a:gd name="connsiteY18" fmla="*/ 972270 h 1015813"/>
              <a:gd name="connsiteX19" fmla="*/ 250371 w 1254344"/>
              <a:gd name="connsiteY19" fmla="*/ 994042 h 1015813"/>
              <a:gd name="connsiteX20" fmla="*/ 283028 w 1254344"/>
              <a:gd name="connsiteY20" fmla="*/ 1004927 h 1015813"/>
              <a:gd name="connsiteX21" fmla="*/ 315685 w 1254344"/>
              <a:gd name="connsiteY21" fmla="*/ 1015813 h 1015813"/>
              <a:gd name="connsiteX22" fmla="*/ 511628 w 1254344"/>
              <a:gd name="connsiteY22" fmla="*/ 1004927 h 1015813"/>
              <a:gd name="connsiteX23" fmla="*/ 609600 w 1254344"/>
              <a:gd name="connsiteY23" fmla="*/ 972270 h 1015813"/>
              <a:gd name="connsiteX24" fmla="*/ 653142 w 1254344"/>
              <a:gd name="connsiteY24" fmla="*/ 961385 h 1015813"/>
              <a:gd name="connsiteX25" fmla="*/ 685800 w 1254344"/>
              <a:gd name="connsiteY25" fmla="*/ 950499 h 1015813"/>
              <a:gd name="connsiteX26" fmla="*/ 805542 w 1254344"/>
              <a:gd name="connsiteY26" fmla="*/ 917842 h 1015813"/>
              <a:gd name="connsiteX27" fmla="*/ 859971 w 1254344"/>
              <a:gd name="connsiteY27" fmla="*/ 874299 h 1015813"/>
              <a:gd name="connsiteX28" fmla="*/ 925285 w 1254344"/>
              <a:gd name="connsiteY28" fmla="*/ 852527 h 1015813"/>
              <a:gd name="connsiteX29" fmla="*/ 979714 w 1254344"/>
              <a:gd name="connsiteY29" fmla="*/ 808985 h 1015813"/>
              <a:gd name="connsiteX30" fmla="*/ 1023257 w 1254344"/>
              <a:gd name="connsiteY30" fmla="*/ 765442 h 1015813"/>
              <a:gd name="connsiteX31" fmla="*/ 1066800 w 1254344"/>
              <a:gd name="connsiteY31" fmla="*/ 721899 h 1015813"/>
              <a:gd name="connsiteX32" fmla="*/ 1121228 w 1254344"/>
              <a:gd name="connsiteY32" fmla="*/ 667470 h 1015813"/>
              <a:gd name="connsiteX33" fmla="*/ 1143000 w 1254344"/>
              <a:gd name="connsiteY33" fmla="*/ 645699 h 1015813"/>
              <a:gd name="connsiteX34" fmla="*/ 1186542 w 1254344"/>
              <a:gd name="connsiteY34" fmla="*/ 558613 h 1015813"/>
              <a:gd name="connsiteX35" fmla="*/ 1208314 w 1254344"/>
              <a:gd name="connsiteY35" fmla="*/ 482413 h 1015813"/>
              <a:gd name="connsiteX36" fmla="*/ 1240971 w 1254344"/>
              <a:gd name="connsiteY36" fmla="*/ 362670 h 1015813"/>
              <a:gd name="connsiteX37" fmla="*/ 1251857 w 1254344"/>
              <a:gd name="connsiteY37" fmla="*/ 221156 h 1015813"/>
              <a:gd name="connsiteX38" fmla="*/ 1186542 w 1254344"/>
              <a:gd name="connsiteY38" fmla="*/ 112299 h 1015813"/>
              <a:gd name="connsiteX39" fmla="*/ 1164771 w 1254344"/>
              <a:gd name="connsiteY39" fmla="*/ 90527 h 1015813"/>
              <a:gd name="connsiteX40" fmla="*/ 1143000 w 1254344"/>
              <a:gd name="connsiteY40" fmla="*/ 57870 h 1015813"/>
              <a:gd name="connsiteX41" fmla="*/ 1110342 w 1254344"/>
              <a:gd name="connsiteY41" fmla="*/ 46985 h 1015813"/>
              <a:gd name="connsiteX42" fmla="*/ 1023257 w 1254344"/>
              <a:gd name="connsiteY42" fmla="*/ 25213 h 1015813"/>
              <a:gd name="connsiteX43" fmla="*/ 903514 w 1254344"/>
              <a:gd name="connsiteY43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141514 w 1254344"/>
              <a:gd name="connsiteY9" fmla="*/ 362670 h 1015813"/>
              <a:gd name="connsiteX10" fmla="*/ 65314 w 1254344"/>
              <a:gd name="connsiteY10" fmla="*/ 471527 h 1015813"/>
              <a:gd name="connsiteX11" fmla="*/ 0 w 1254344"/>
              <a:gd name="connsiteY11" fmla="*/ 580385 h 1015813"/>
              <a:gd name="connsiteX12" fmla="*/ 21771 w 1254344"/>
              <a:gd name="connsiteY12" fmla="*/ 776327 h 1015813"/>
              <a:gd name="connsiteX13" fmla="*/ 54428 w 1254344"/>
              <a:gd name="connsiteY13" fmla="*/ 841642 h 1015813"/>
              <a:gd name="connsiteX14" fmla="*/ 76200 w 1254344"/>
              <a:gd name="connsiteY14" fmla="*/ 906956 h 1015813"/>
              <a:gd name="connsiteX15" fmla="*/ 119742 w 1254344"/>
              <a:gd name="connsiteY15" fmla="*/ 939613 h 1015813"/>
              <a:gd name="connsiteX16" fmla="*/ 141514 w 1254344"/>
              <a:gd name="connsiteY16" fmla="*/ 961385 h 1015813"/>
              <a:gd name="connsiteX17" fmla="*/ 185057 w 1254344"/>
              <a:gd name="connsiteY17" fmla="*/ 972270 h 1015813"/>
              <a:gd name="connsiteX18" fmla="*/ 250371 w 1254344"/>
              <a:gd name="connsiteY18" fmla="*/ 994042 h 1015813"/>
              <a:gd name="connsiteX19" fmla="*/ 283028 w 1254344"/>
              <a:gd name="connsiteY19" fmla="*/ 1004927 h 1015813"/>
              <a:gd name="connsiteX20" fmla="*/ 315685 w 1254344"/>
              <a:gd name="connsiteY20" fmla="*/ 1015813 h 1015813"/>
              <a:gd name="connsiteX21" fmla="*/ 511628 w 1254344"/>
              <a:gd name="connsiteY21" fmla="*/ 1004927 h 1015813"/>
              <a:gd name="connsiteX22" fmla="*/ 609600 w 1254344"/>
              <a:gd name="connsiteY22" fmla="*/ 972270 h 1015813"/>
              <a:gd name="connsiteX23" fmla="*/ 653142 w 1254344"/>
              <a:gd name="connsiteY23" fmla="*/ 961385 h 1015813"/>
              <a:gd name="connsiteX24" fmla="*/ 685800 w 1254344"/>
              <a:gd name="connsiteY24" fmla="*/ 950499 h 1015813"/>
              <a:gd name="connsiteX25" fmla="*/ 805542 w 1254344"/>
              <a:gd name="connsiteY25" fmla="*/ 917842 h 1015813"/>
              <a:gd name="connsiteX26" fmla="*/ 859971 w 1254344"/>
              <a:gd name="connsiteY26" fmla="*/ 874299 h 1015813"/>
              <a:gd name="connsiteX27" fmla="*/ 925285 w 1254344"/>
              <a:gd name="connsiteY27" fmla="*/ 852527 h 1015813"/>
              <a:gd name="connsiteX28" fmla="*/ 979714 w 1254344"/>
              <a:gd name="connsiteY28" fmla="*/ 808985 h 1015813"/>
              <a:gd name="connsiteX29" fmla="*/ 1023257 w 1254344"/>
              <a:gd name="connsiteY29" fmla="*/ 765442 h 1015813"/>
              <a:gd name="connsiteX30" fmla="*/ 1066800 w 1254344"/>
              <a:gd name="connsiteY30" fmla="*/ 721899 h 1015813"/>
              <a:gd name="connsiteX31" fmla="*/ 1121228 w 1254344"/>
              <a:gd name="connsiteY31" fmla="*/ 667470 h 1015813"/>
              <a:gd name="connsiteX32" fmla="*/ 1143000 w 1254344"/>
              <a:gd name="connsiteY32" fmla="*/ 645699 h 1015813"/>
              <a:gd name="connsiteX33" fmla="*/ 1186542 w 1254344"/>
              <a:gd name="connsiteY33" fmla="*/ 558613 h 1015813"/>
              <a:gd name="connsiteX34" fmla="*/ 1208314 w 1254344"/>
              <a:gd name="connsiteY34" fmla="*/ 482413 h 1015813"/>
              <a:gd name="connsiteX35" fmla="*/ 1240971 w 1254344"/>
              <a:gd name="connsiteY35" fmla="*/ 362670 h 1015813"/>
              <a:gd name="connsiteX36" fmla="*/ 1251857 w 1254344"/>
              <a:gd name="connsiteY36" fmla="*/ 221156 h 1015813"/>
              <a:gd name="connsiteX37" fmla="*/ 1186542 w 1254344"/>
              <a:gd name="connsiteY37" fmla="*/ 112299 h 1015813"/>
              <a:gd name="connsiteX38" fmla="*/ 1164771 w 1254344"/>
              <a:gd name="connsiteY38" fmla="*/ 90527 h 1015813"/>
              <a:gd name="connsiteX39" fmla="*/ 1143000 w 1254344"/>
              <a:gd name="connsiteY39" fmla="*/ 57870 h 1015813"/>
              <a:gd name="connsiteX40" fmla="*/ 1110342 w 1254344"/>
              <a:gd name="connsiteY40" fmla="*/ 46985 h 1015813"/>
              <a:gd name="connsiteX41" fmla="*/ 1023257 w 1254344"/>
              <a:gd name="connsiteY41" fmla="*/ 25213 h 1015813"/>
              <a:gd name="connsiteX42" fmla="*/ 903514 w 1254344"/>
              <a:gd name="connsiteY42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54428 w 1254344"/>
              <a:gd name="connsiteY12" fmla="*/ 841642 h 1015813"/>
              <a:gd name="connsiteX13" fmla="*/ 76200 w 1254344"/>
              <a:gd name="connsiteY13" fmla="*/ 906956 h 1015813"/>
              <a:gd name="connsiteX14" fmla="*/ 119742 w 1254344"/>
              <a:gd name="connsiteY14" fmla="*/ 939613 h 1015813"/>
              <a:gd name="connsiteX15" fmla="*/ 141514 w 1254344"/>
              <a:gd name="connsiteY15" fmla="*/ 961385 h 1015813"/>
              <a:gd name="connsiteX16" fmla="*/ 185057 w 1254344"/>
              <a:gd name="connsiteY16" fmla="*/ 972270 h 1015813"/>
              <a:gd name="connsiteX17" fmla="*/ 250371 w 1254344"/>
              <a:gd name="connsiteY17" fmla="*/ 994042 h 1015813"/>
              <a:gd name="connsiteX18" fmla="*/ 283028 w 1254344"/>
              <a:gd name="connsiteY18" fmla="*/ 1004927 h 1015813"/>
              <a:gd name="connsiteX19" fmla="*/ 315685 w 1254344"/>
              <a:gd name="connsiteY19" fmla="*/ 1015813 h 1015813"/>
              <a:gd name="connsiteX20" fmla="*/ 511628 w 1254344"/>
              <a:gd name="connsiteY20" fmla="*/ 1004927 h 1015813"/>
              <a:gd name="connsiteX21" fmla="*/ 609600 w 1254344"/>
              <a:gd name="connsiteY21" fmla="*/ 972270 h 1015813"/>
              <a:gd name="connsiteX22" fmla="*/ 653142 w 1254344"/>
              <a:gd name="connsiteY22" fmla="*/ 961385 h 1015813"/>
              <a:gd name="connsiteX23" fmla="*/ 685800 w 1254344"/>
              <a:gd name="connsiteY23" fmla="*/ 950499 h 1015813"/>
              <a:gd name="connsiteX24" fmla="*/ 805542 w 1254344"/>
              <a:gd name="connsiteY24" fmla="*/ 917842 h 1015813"/>
              <a:gd name="connsiteX25" fmla="*/ 859971 w 1254344"/>
              <a:gd name="connsiteY25" fmla="*/ 874299 h 1015813"/>
              <a:gd name="connsiteX26" fmla="*/ 925285 w 1254344"/>
              <a:gd name="connsiteY26" fmla="*/ 852527 h 1015813"/>
              <a:gd name="connsiteX27" fmla="*/ 979714 w 1254344"/>
              <a:gd name="connsiteY27" fmla="*/ 808985 h 1015813"/>
              <a:gd name="connsiteX28" fmla="*/ 1023257 w 1254344"/>
              <a:gd name="connsiteY28" fmla="*/ 765442 h 1015813"/>
              <a:gd name="connsiteX29" fmla="*/ 1066800 w 1254344"/>
              <a:gd name="connsiteY29" fmla="*/ 721899 h 1015813"/>
              <a:gd name="connsiteX30" fmla="*/ 1121228 w 1254344"/>
              <a:gd name="connsiteY30" fmla="*/ 667470 h 1015813"/>
              <a:gd name="connsiteX31" fmla="*/ 1143000 w 1254344"/>
              <a:gd name="connsiteY31" fmla="*/ 645699 h 1015813"/>
              <a:gd name="connsiteX32" fmla="*/ 1186542 w 1254344"/>
              <a:gd name="connsiteY32" fmla="*/ 558613 h 1015813"/>
              <a:gd name="connsiteX33" fmla="*/ 1208314 w 1254344"/>
              <a:gd name="connsiteY33" fmla="*/ 482413 h 1015813"/>
              <a:gd name="connsiteX34" fmla="*/ 1240971 w 1254344"/>
              <a:gd name="connsiteY34" fmla="*/ 362670 h 1015813"/>
              <a:gd name="connsiteX35" fmla="*/ 1251857 w 1254344"/>
              <a:gd name="connsiteY35" fmla="*/ 221156 h 1015813"/>
              <a:gd name="connsiteX36" fmla="*/ 1186542 w 1254344"/>
              <a:gd name="connsiteY36" fmla="*/ 112299 h 1015813"/>
              <a:gd name="connsiteX37" fmla="*/ 1164771 w 1254344"/>
              <a:gd name="connsiteY37" fmla="*/ 90527 h 1015813"/>
              <a:gd name="connsiteX38" fmla="*/ 1143000 w 1254344"/>
              <a:gd name="connsiteY38" fmla="*/ 57870 h 1015813"/>
              <a:gd name="connsiteX39" fmla="*/ 1110342 w 1254344"/>
              <a:gd name="connsiteY39" fmla="*/ 46985 h 1015813"/>
              <a:gd name="connsiteX40" fmla="*/ 1023257 w 1254344"/>
              <a:gd name="connsiteY40" fmla="*/ 25213 h 1015813"/>
              <a:gd name="connsiteX41" fmla="*/ 903514 w 1254344"/>
              <a:gd name="connsiteY41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54428 w 1254344"/>
              <a:gd name="connsiteY12" fmla="*/ 841642 h 1015813"/>
              <a:gd name="connsiteX13" fmla="*/ 76200 w 1254344"/>
              <a:gd name="connsiteY13" fmla="*/ 906956 h 1015813"/>
              <a:gd name="connsiteX14" fmla="*/ 141514 w 1254344"/>
              <a:gd name="connsiteY14" fmla="*/ 961385 h 1015813"/>
              <a:gd name="connsiteX15" fmla="*/ 185057 w 1254344"/>
              <a:gd name="connsiteY15" fmla="*/ 972270 h 1015813"/>
              <a:gd name="connsiteX16" fmla="*/ 250371 w 1254344"/>
              <a:gd name="connsiteY16" fmla="*/ 994042 h 1015813"/>
              <a:gd name="connsiteX17" fmla="*/ 283028 w 1254344"/>
              <a:gd name="connsiteY17" fmla="*/ 1004927 h 1015813"/>
              <a:gd name="connsiteX18" fmla="*/ 315685 w 1254344"/>
              <a:gd name="connsiteY18" fmla="*/ 1015813 h 1015813"/>
              <a:gd name="connsiteX19" fmla="*/ 511628 w 1254344"/>
              <a:gd name="connsiteY19" fmla="*/ 1004927 h 1015813"/>
              <a:gd name="connsiteX20" fmla="*/ 609600 w 1254344"/>
              <a:gd name="connsiteY20" fmla="*/ 972270 h 1015813"/>
              <a:gd name="connsiteX21" fmla="*/ 653142 w 1254344"/>
              <a:gd name="connsiteY21" fmla="*/ 961385 h 1015813"/>
              <a:gd name="connsiteX22" fmla="*/ 685800 w 1254344"/>
              <a:gd name="connsiteY22" fmla="*/ 950499 h 1015813"/>
              <a:gd name="connsiteX23" fmla="*/ 805542 w 1254344"/>
              <a:gd name="connsiteY23" fmla="*/ 917842 h 1015813"/>
              <a:gd name="connsiteX24" fmla="*/ 859971 w 1254344"/>
              <a:gd name="connsiteY24" fmla="*/ 874299 h 1015813"/>
              <a:gd name="connsiteX25" fmla="*/ 925285 w 1254344"/>
              <a:gd name="connsiteY25" fmla="*/ 852527 h 1015813"/>
              <a:gd name="connsiteX26" fmla="*/ 979714 w 1254344"/>
              <a:gd name="connsiteY26" fmla="*/ 808985 h 1015813"/>
              <a:gd name="connsiteX27" fmla="*/ 1023257 w 1254344"/>
              <a:gd name="connsiteY27" fmla="*/ 765442 h 1015813"/>
              <a:gd name="connsiteX28" fmla="*/ 1066800 w 1254344"/>
              <a:gd name="connsiteY28" fmla="*/ 721899 h 1015813"/>
              <a:gd name="connsiteX29" fmla="*/ 1121228 w 1254344"/>
              <a:gd name="connsiteY29" fmla="*/ 667470 h 1015813"/>
              <a:gd name="connsiteX30" fmla="*/ 1143000 w 1254344"/>
              <a:gd name="connsiteY30" fmla="*/ 645699 h 1015813"/>
              <a:gd name="connsiteX31" fmla="*/ 1186542 w 1254344"/>
              <a:gd name="connsiteY31" fmla="*/ 558613 h 1015813"/>
              <a:gd name="connsiteX32" fmla="*/ 1208314 w 1254344"/>
              <a:gd name="connsiteY32" fmla="*/ 482413 h 1015813"/>
              <a:gd name="connsiteX33" fmla="*/ 1240971 w 1254344"/>
              <a:gd name="connsiteY33" fmla="*/ 362670 h 1015813"/>
              <a:gd name="connsiteX34" fmla="*/ 1251857 w 1254344"/>
              <a:gd name="connsiteY34" fmla="*/ 221156 h 1015813"/>
              <a:gd name="connsiteX35" fmla="*/ 1186542 w 1254344"/>
              <a:gd name="connsiteY35" fmla="*/ 112299 h 1015813"/>
              <a:gd name="connsiteX36" fmla="*/ 1164771 w 1254344"/>
              <a:gd name="connsiteY36" fmla="*/ 90527 h 1015813"/>
              <a:gd name="connsiteX37" fmla="*/ 1143000 w 1254344"/>
              <a:gd name="connsiteY37" fmla="*/ 57870 h 1015813"/>
              <a:gd name="connsiteX38" fmla="*/ 1110342 w 1254344"/>
              <a:gd name="connsiteY38" fmla="*/ 46985 h 1015813"/>
              <a:gd name="connsiteX39" fmla="*/ 1023257 w 1254344"/>
              <a:gd name="connsiteY39" fmla="*/ 25213 h 1015813"/>
              <a:gd name="connsiteX40" fmla="*/ 903514 w 1254344"/>
              <a:gd name="connsiteY40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54428 w 1254344"/>
              <a:gd name="connsiteY12" fmla="*/ 841642 h 1015813"/>
              <a:gd name="connsiteX13" fmla="*/ 141514 w 1254344"/>
              <a:gd name="connsiteY13" fmla="*/ 961385 h 1015813"/>
              <a:gd name="connsiteX14" fmla="*/ 185057 w 1254344"/>
              <a:gd name="connsiteY14" fmla="*/ 972270 h 1015813"/>
              <a:gd name="connsiteX15" fmla="*/ 250371 w 1254344"/>
              <a:gd name="connsiteY15" fmla="*/ 994042 h 1015813"/>
              <a:gd name="connsiteX16" fmla="*/ 283028 w 1254344"/>
              <a:gd name="connsiteY16" fmla="*/ 1004927 h 1015813"/>
              <a:gd name="connsiteX17" fmla="*/ 315685 w 1254344"/>
              <a:gd name="connsiteY17" fmla="*/ 1015813 h 1015813"/>
              <a:gd name="connsiteX18" fmla="*/ 511628 w 1254344"/>
              <a:gd name="connsiteY18" fmla="*/ 1004927 h 1015813"/>
              <a:gd name="connsiteX19" fmla="*/ 609600 w 1254344"/>
              <a:gd name="connsiteY19" fmla="*/ 972270 h 1015813"/>
              <a:gd name="connsiteX20" fmla="*/ 653142 w 1254344"/>
              <a:gd name="connsiteY20" fmla="*/ 961385 h 1015813"/>
              <a:gd name="connsiteX21" fmla="*/ 685800 w 1254344"/>
              <a:gd name="connsiteY21" fmla="*/ 950499 h 1015813"/>
              <a:gd name="connsiteX22" fmla="*/ 805542 w 1254344"/>
              <a:gd name="connsiteY22" fmla="*/ 917842 h 1015813"/>
              <a:gd name="connsiteX23" fmla="*/ 859971 w 1254344"/>
              <a:gd name="connsiteY23" fmla="*/ 874299 h 1015813"/>
              <a:gd name="connsiteX24" fmla="*/ 925285 w 1254344"/>
              <a:gd name="connsiteY24" fmla="*/ 852527 h 1015813"/>
              <a:gd name="connsiteX25" fmla="*/ 979714 w 1254344"/>
              <a:gd name="connsiteY25" fmla="*/ 808985 h 1015813"/>
              <a:gd name="connsiteX26" fmla="*/ 1023257 w 1254344"/>
              <a:gd name="connsiteY26" fmla="*/ 765442 h 1015813"/>
              <a:gd name="connsiteX27" fmla="*/ 1066800 w 1254344"/>
              <a:gd name="connsiteY27" fmla="*/ 721899 h 1015813"/>
              <a:gd name="connsiteX28" fmla="*/ 1121228 w 1254344"/>
              <a:gd name="connsiteY28" fmla="*/ 667470 h 1015813"/>
              <a:gd name="connsiteX29" fmla="*/ 1143000 w 1254344"/>
              <a:gd name="connsiteY29" fmla="*/ 645699 h 1015813"/>
              <a:gd name="connsiteX30" fmla="*/ 1186542 w 1254344"/>
              <a:gd name="connsiteY30" fmla="*/ 558613 h 1015813"/>
              <a:gd name="connsiteX31" fmla="*/ 1208314 w 1254344"/>
              <a:gd name="connsiteY31" fmla="*/ 482413 h 1015813"/>
              <a:gd name="connsiteX32" fmla="*/ 1240971 w 1254344"/>
              <a:gd name="connsiteY32" fmla="*/ 362670 h 1015813"/>
              <a:gd name="connsiteX33" fmla="*/ 1251857 w 1254344"/>
              <a:gd name="connsiteY33" fmla="*/ 221156 h 1015813"/>
              <a:gd name="connsiteX34" fmla="*/ 1186542 w 1254344"/>
              <a:gd name="connsiteY34" fmla="*/ 112299 h 1015813"/>
              <a:gd name="connsiteX35" fmla="*/ 1164771 w 1254344"/>
              <a:gd name="connsiteY35" fmla="*/ 90527 h 1015813"/>
              <a:gd name="connsiteX36" fmla="*/ 1143000 w 1254344"/>
              <a:gd name="connsiteY36" fmla="*/ 57870 h 1015813"/>
              <a:gd name="connsiteX37" fmla="*/ 1110342 w 1254344"/>
              <a:gd name="connsiteY37" fmla="*/ 46985 h 1015813"/>
              <a:gd name="connsiteX38" fmla="*/ 1023257 w 1254344"/>
              <a:gd name="connsiteY38" fmla="*/ 25213 h 1015813"/>
              <a:gd name="connsiteX39" fmla="*/ 903514 w 1254344"/>
              <a:gd name="connsiteY39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141514 w 1254344"/>
              <a:gd name="connsiteY12" fmla="*/ 961385 h 1015813"/>
              <a:gd name="connsiteX13" fmla="*/ 185057 w 1254344"/>
              <a:gd name="connsiteY13" fmla="*/ 972270 h 1015813"/>
              <a:gd name="connsiteX14" fmla="*/ 250371 w 1254344"/>
              <a:gd name="connsiteY14" fmla="*/ 994042 h 1015813"/>
              <a:gd name="connsiteX15" fmla="*/ 283028 w 1254344"/>
              <a:gd name="connsiteY15" fmla="*/ 1004927 h 1015813"/>
              <a:gd name="connsiteX16" fmla="*/ 315685 w 1254344"/>
              <a:gd name="connsiteY16" fmla="*/ 1015813 h 1015813"/>
              <a:gd name="connsiteX17" fmla="*/ 511628 w 1254344"/>
              <a:gd name="connsiteY17" fmla="*/ 1004927 h 1015813"/>
              <a:gd name="connsiteX18" fmla="*/ 609600 w 1254344"/>
              <a:gd name="connsiteY18" fmla="*/ 972270 h 1015813"/>
              <a:gd name="connsiteX19" fmla="*/ 653142 w 1254344"/>
              <a:gd name="connsiteY19" fmla="*/ 961385 h 1015813"/>
              <a:gd name="connsiteX20" fmla="*/ 685800 w 1254344"/>
              <a:gd name="connsiteY20" fmla="*/ 950499 h 1015813"/>
              <a:gd name="connsiteX21" fmla="*/ 805542 w 1254344"/>
              <a:gd name="connsiteY21" fmla="*/ 917842 h 1015813"/>
              <a:gd name="connsiteX22" fmla="*/ 859971 w 1254344"/>
              <a:gd name="connsiteY22" fmla="*/ 874299 h 1015813"/>
              <a:gd name="connsiteX23" fmla="*/ 925285 w 1254344"/>
              <a:gd name="connsiteY23" fmla="*/ 852527 h 1015813"/>
              <a:gd name="connsiteX24" fmla="*/ 979714 w 1254344"/>
              <a:gd name="connsiteY24" fmla="*/ 808985 h 1015813"/>
              <a:gd name="connsiteX25" fmla="*/ 1023257 w 1254344"/>
              <a:gd name="connsiteY25" fmla="*/ 765442 h 1015813"/>
              <a:gd name="connsiteX26" fmla="*/ 1066800 w 1254344"/>
              <a:gd name="connsiteY26" fmla="*/ 721899 h 1015813"/>
              <a:gd name="connsiteX27" fmla="*/ 1121228 w 1254344"/>
              <a:gd name="connsiteY27" fmla="*/ 667470 h 1015813"/>
              <a:gd name="connsiteX28" fmla="*/ 1143000 w 1254344"/>
              <a:gd name="connsiteY28" fmla="*/ 645699 h 1015813"/>
              <a:gd name="connsiteX29" fmla="*/ 1186542 w 1254344"/>
              <a:gd name="connsiteY29" fmla="*/ 558613 h 1015813"/>
              <a:gd name="connsiteX30" fmla="*/ 1208314 w 1254344"/>
              <a:gd name="connsiteY30" fmla="*/ 482413 h 1015813"/>
              <a:gd name="connsiteX31" fmla="*/ 1240971 w 1254344"/>
              <a:gd name="connsiteY31" fmla="*/ 362670 h 1015813"/>
              <a:gd name="connsiteX32" fmla="*/ 1251857 w 1254344"/>
              <a:gd name="connsiteY32" fmla="*/ 221156 h 1015813"/>
              <a:gd name="connsiteX33" fmla="*/ 1186542 w 1254344"/>
              <a:gd name="connsiteY33" fmla="*/ 112299 h 1015813"/>
              <a:gd name="connsiteX34" fmla="*/ 1164771 w 1254344"/>
              <a:gd name="connsiteY34" fmla="*/ 90527 h 1015813"/>
              <a:gd name="connsiteX35" fmla="*/ 1143000 w 1254344"/>
              <a:gd name="connsiteY35" fmla="*/ 57870 h 1015813"/>
              <a:gd name="connsiteX36" fmla="*/ 1110342 w 1254344"/>
              <a:gd name="connsiteY36" fmla="*/ 46985 h 1015813"/>
              <a:gd name="connsiteX37" fmla="*/ 1023257 w 1254344"/>
              <a:gd name="connsiteY37" fmla="*/ 25213 h 1015813"/>
              <a:gd name="connsiteX38" fmla="*/ 903514 w 1254344"/>
              <a:gd name="connsiteY38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141514 w 1254344"/>
              <a:gd name="connsiteY12" fmla="*/ 961385 h 1015813"/>
              <a:gd name="connsiteX13" fmla="*/ 185057 w 1254344"/>
              <a:gd name="connsiteY13" fmla="*/ 972270 h 1015813"/>
              <a:gd name="connsiteX14" fmla="*/ 250371 w 1254344"/>
              <a:gd name="connsiteY14" fmla="*/ 994042 h 1015813"/>
              <a:gd name="connsiteX15" fmla="*/ 283028 w 1254344"/>
              <a:gd name="connsiteY15" fmla="*/ 1004927 h 1015813"/>
              <a:gd name="connsiteX16" fmla="*/ 315685 w 1254344"/>
              <a:gd name="connsiteY16" fmla="*/ 1015813 h 1015813"/>
              <a:gd name="connsiteX17" fmla="*/ 511628 w 1254344"/>
              <a:gd name="connsiteY17" fmla="*/ 1004927 h 1015813"/>
              <a:gd name="connsiteX18" fmla="*/ 609600 w 1254344"/>
              <a:gd name="connsiteY18" fmla="*/ 972270 h 1015813"/>
              <a:gd name="connsiteX19" fmla="*/ 653142 w 1254344"/>
              <a:gd name="connsiteY19" fmla="*/ 961385 h 1015813"/>
              <a:gd name="connsiteX20" fmla="*/ 685800 w 1254344"/>
              <a:gd name="connsiteY20" fmla="*/ 950499 h 1015813"/>
              <a:gd name="connsiteX21" fmla="*/ 805542 w 1254344"/>
              <a:gd name="connsiteY21" fmla="*/ 917842 h 1015813"/>
              <a:gd name="connsiteX22" fmla="*/ 859971 w 1254344"/>
              <a:gd name="connsiteY22" fmla="*/ 874299 h 1015813"/>
              <a:gd name="connsiteX23" fmla="*/ 979714 w 1254344"/>
              <a:gd name="connsiteY23" fmla="*/ 808985 h 1015813"/>
              <a:gd name="connsiteX24" fmla="*/ 1023257 w 1254344"/>
              <a:gd name="connsiteY24" fmla="*/ 765442 h 1015813"/>
              <a:gd name="connsiteX25" fmla="*/ 1066800 w 1254344"/>
              <a:gd name="connsiteY25" fmla="*/ 721899 h 1015813"/>
              <a:gd name="connsiteX26" fmla="*/ 1121228 w 1254344"/>
              <a:gd name="connsiteY26" fmla="*/ 667470 h 1015813"/>
              <a:gd name="connsiteX27" fmla="*/ 1143000 w 1254344"/>
              <a:gd name="connsiteY27" fmla="*/ 645699 h 1015813"/>
              <a:gd name="connsiteX28" fmla="*/ 1186542 w 1254344"/>
              <a:gd name="connsiteY28" fmla="*/ 558613 h 1015813"/>
              <a:gd name="connsiteX29" fmla="*/ 1208314 w 1254344"/>
              <a:gd name="connsiteY29" fmla="*/ 482413 h 1015813"/>
              <a:gd name="connsiteX30" fmla="*/ 1240971 w 1254344"/>
              <a:gd name="connsiteY30" fmla="*/ 362670 h 1015813"/>
              <a:gd name="connsiteX31" fmla="*/ 1251857 w 1254344"/>
              <a:gd name="connsiteY31" fmla="*/ 221156 h 1015813"/>
              <a:gd name="connsiteX32" fmla="*/ 1186542 w 1254344"/>
              <a:gd name="connsiteY32" fmla="*/ 112299 h 1015813"/>
              <a:gd name="connsiteX33" fmla="*/ 1164771 w 1254344"/>
              <a:gd name="connsiteY33" fmla="*/ 90527 h 1015813"/>
              <a:gd name="connsiteX34" fmla="*/ 1143000 w 1254344"/>
              <a:gd name="connsiteY34" fmla="*/ 57870 h 1015813"/>
              <a:gd name="connsiteX35" fmla="*/ 1110342 w 1254344"/>
              <a:gd name="connsiteY35" fmla="*/ 46985 h 1015813"/>
              <a:gd name="connsiteX36" fmla="*/ 1023257 w 1254344"/>
              <a:gd name="connsiteY36" fmla="*/ 25213 h 1015813"/>
              <a:gd name="connsiteX37" fmla="*/ 903514 w 1254344"/>
              <a:gd name="connsiteY37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141514 w 1254344"/>
              <a:gd name="connsiteY12" fmla="*/ 961385 h 1015813"/>
              <a:gd name="connsiteX13" fmla="*/ 185057 w 1254344"/>
              <a:gd name="connsiteY13" fmla="*/ 972270 h 1015813"/>
              <a:gd name="connsiteX14" fmla="*/ 250371 w 1254344"/>
              <a:gd name="connsiteY14" fmla="*/ 994042 h 1015813"/>
              <a:gd name="connsiteX15" fmla="*/ 283028 w 1254344"/>
              <a:gd name="connsiteY15" fmla="*/ 1004927 h 1015813"/>
              <a:gd name="connsiteX16" fmla="*/ 315685 w 1254344"/>
              <a:gd name="connsiteY16" fmla="*/ 1015813 h 1015813"/>
              <a:gd name="connsiteX17" fmla="*/ 511628 w 1254344"/>
              <a:gd name="connsiteY17" fmla="*/ 1004927 h 1015813"/>
              <a:gd name="connsiteX18" fmla="*/ 609600 w 1254344"/>
              <a:gd name="connsiteY18" fmla="*/ 972270 h 1015813"/>
              <a:gd name="connsiteX19" fmla="*/ 653142 w 1254344"/>
              <a:gd name="connsiteY19" fmla="*/ 961385 h 1015813"/>
              <a:gd name="connsiteX20" fmla="*/ 685800 w 1254344"/>
              <a:gd name="connsiteY20" fmla="*/ 950499 h 1015813"/>
              <a:gd name="connsiteX21" fmla="*/ 805542 w 1254344"/>
              <a:gd name="connsiteY21" fmla="*/ 917842 h 1015813"/>
              <a:gd name="connsiteX22" fmla="*/ 859971 w 1254344"/>
              <a:gd name="connsiteY22" fmla="*/ 874299 h 1015813"/>
              <a:gd name="connsiteX23" fmla="*/ 979714 w 1254344"/>
              <a:gd name="connsiteY23" fmla="*/ 808985 h 1015813"/>
              <a:gd name="connsiteX24" fmla="*/ 1023257 w 1254344"/>
              <a:gd name="connsiteY24" fmla="*/ 765442 h 1015813"/>
              <a:gd name="connsiteX25" fmla="*/ 1121228 w 1254344"/>
              <a:gd name="connsiteY25" fmla="*/ 667470 h 1015813"/>
              <a:gd name="connsiteX26" fmla="*/ 1143000 w 1254344"/>
              <a:gd name="connsiteY26" fmla="*/ 645699 h 1015813"/>
              <a:gd name="connsiteX27" fmla="*/ 1186542 w 1254344"/>
              <a:gd name="connsiteY27" fmla="*/ 558613 h 1015813"/>
              <a:gd name="connsiteX28" fmla="*/ 1208314 w 1254344"/>
              <a:gd name="connsiteY28" fmla="*/ 482413 h 1015813"/>
              <a:gd name="connsiteX29" fmla="*/ 1240971 w 1254344"/>
              <a:gd name="connsiteY29" fmla="*/ 362670 h 1015813"/>
              <a:gd name="connsiteX30" fmla="*/ 1251857 w 1254344"/>
              <a:gd name="connsiteY30" fmla="*/ 221156 h 1015813"/>
              <a:gd name="connsiteX31" fmla="*/ 1186542 w 1254344"/>
              <a:gd name="connsiteY31" fmla="*/ 112299 h 1015813"/>
              <a:gd name="connsiteX32" fmla="*/ 1164771 w 1254344"/>
              <a:gd name="connsiteY32" fmla="*/ 90527 h 1015813"/>
              <a:gd name="connsiteX33" fmla="*/ 1143000 w 1254344"/>
              <a:gd name="connsiteY33" fmla="*/ 57870 h 1015813"/>
              <a:gd name="connsiteX34" fmla="*/ 1110342 w 1254344"/>
              <a:gd name="connsiteY34" fmla="*/ 46985 h 1015813"/>
              <a:gd name="connsiteX35" fmla="*/ 1023257 w 1254344"/>
              <a:gd name="connsiteY35" fmla="*/ 25213 h 1015813"/>
              <a:gd name="connsiteX36" fmla="*/ 903514 w 1254344"/>
              <a:gd name="connsiteY36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141514 w 1254344"/>
              <a:gd name="connsiteY12" fmla="*/ 961385 h 1015813"/>
              <a:gd name="connsiteX13" fmla="*/ 185057 w 1254344"/>
              <a:gd name="connsiteY13" fmla="*/ 972270 h 1015813"/>
              <a:gd name="connsiteX14" fmla="*/ 250371 w 1254344"/>
              <a:gd name="connsiteY14" fmla="*/ 994042 h 1015813"/>
              <a:gd name="connsiteX15" fmla="*/ 283028 w 1254344"/>
              <a:gd name="connsiteY15" fmla="*/ 1004927 h 1015813"/>
              <a:gd name="connsiteX16" fmla="*/ 315685 w 1254344"/>
              <a:gd name="connsiteY16" fmla="*/ 1015813 h 1015813"/>
              <a:gd name="connsiteX17" fmla="*/ 511628 w 1254344"/>
              <a:gd name="connsiteY17" fmla="*/ 1004927 h 1015813"/>
              <a:gd name="connsiteX18" fmla="*/ 609600 w 1254344"/>
              <a:gd name="connsiteY18" fmla="*/ 972270 h 1015813"/>
              <a:gd name="connsiteX19" fmla="*/ 653142 w 1254344"/>
              <a:gd name="connsiteY19" fmla="*/ 961385 h 1015813"/>
              <a:gd name="connsiteX20" fmla="*/ 685800 w 1254344"/>
              <a:gd name="connsiteY20" fmla="*/ 950499 h 1015813"/>
              <a:gd name="connsiteX21" fmla="*/ 805542 w 1254344"/>
              <a:gd name="connsiteY21" fmla="*/ 917842 h 1015813"/>
              <a:gd name="connsiteX22" fmla="*/ 859971 w 1254344"/>
              <a:gd name="connsiteY22" fmla="*/ 874299 h 1015813"/>
              <a:gd name="connsiteX23" fmla="*/ 979714 w 1254344"/>
              <a:gd name="connsiteY23" fmla="*/ 808985 h 1015813"/>
              <a:gd name="connsiteX24" fmla="*/ 1023257 w 1254344"/>
              <a:gd name="connsiteY24" fmla="*/ 765442 h 1015813"/>
              <a:gd name="connsiteX25" fmla="*/ 1121228 w 1254344"/>
              <a:gd name="connsiteY25" fmla="*/ 667470 h 1015813"/>
              <a:gd name="connsiteX26" fmla="*/ 1186542 w 1254344"/>
              <a:gd name="connsiteY26" fmla="*/ 558613 h 1015813"/>
              <a:gd name="connsiteX27" fmla="*/ 1208314 w 1254344"/>
              <a:gd name="connsiteY27" fmla="*/ 482413 h 1015813"/>
              <a:gd name="connsiteX28" fmla="*/ 1240971 w 1254344"/>
              <a:gd name="connsiteY28" fmla="*/ 362670 h 1015813"/>
              <a:gd name="connsiteX29" fmla="*/ 1251857 w 1254344"/>
              <a:gd name="connsiteY29" fmla="*/ 221156 h 1015813"/>
              <a:gd name="connsiteX30" fmla="*/ 1186542 w 1254344"/>
              <a:gd name="connsiteY30" fmla="*/ 112299 h 1015813"/>
              <a:gd name="connsiteX31" fmla="*/ 1164771 w 1254344"/>
              <a:gd name="connsiteY31" fmla="*/ 90527 h 1015813"/>
              <a:gd name="connsiteX32" fmla="*/ 1143000 w 1254344"/>
              <a:gd name="connsiteY32" fmla="*/ 57870 h 1015813"/>
              <a:gd name="connsiteX33" fmla="*/ 1110342 w 1254344"/>
              <a:gd name="connsiteY33" fmla="*/ 46985 h 1015813"/>
              <a:gd name="connsiteX34" fmla="*/ 1023257 w 1254344"/>
              <a:gd name="connsiteY34" fmla="*/ 25213 h 1015813"/>
              <a:gd name="connsiteX35" fmla="*/ 903514 w 1254344"/>
              <a:gd name="connsiteY35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141514 w 1254344"/>
              <a:gd name="connsiteY12" fmla="*/ 961385 h 1015813"/>
              <a:gd name="connsiteX13" fmla="*/ 185057 w 1254344"/>
              <a:gd name="connsiteY13" fmla="*/ 972270 h 1015813"/>
              <a:gd name="connsiteX14" fmla="*/ 250371 w 1254344"/>
              <a:gd name="connsiteY14" fmla="*/ 994042 h 1015813"/>
              <a:gd name="connsiteX15" fmla="*/ 283028 w 1254344"/>
              <a:gd name="connsiteY15" fmla="*/ 1004927 h 1015813"/>
              <a:gd name="connsiteX16" fmla="*/ 315685 w 1254344"/>
              <a:gd name="connsiteY16" fmla="*/ 1015813 h 1015813"/>
              <a:gd name="connsiteX17" fmla="*/ 511628 w 1254344"/>
              <a:gd name="connsiteY17" fmla="*/ 1004927 h 1015813"/>
              <a:gd name="connsiteX18" fmla="*/ 609600 w 1254344"/>
              <a:gd name="connsiteY18" fmla="*/ 972270 h 1015813"/>
              <a:gd name="connsiteX19" fmla="*/ 653142 w 1254344"/>
              <a:gd name="connsiteY19" fmla="*/ 961385 h 1015813"/>
              <a:gd name="connsiteX20" fmla="*/ 685800 w 1254344"/>
              <a:gd name="connsiteY20" fmla="*/ 950499 h 1015813"/>
              <a:gd name="connsiteX21" fmla="*/ 805542 w 1254344"/>
              <a:gd name="connsiteY21" fmla="*/ 917842 h 1015813"/>
              <a:gd name="connsiteX22" fmla="*/ 859971 w 1254344"/>
              <a:gd name="connsiteY22" fmla="*/ 874299 h 1015813"/>
              <a:gd name="connsiteX23" fmla="*/ 979714 w 1254344"/>
              <a:gd name="connsiteY23" fmla="*/ 808985 h 1015813"/>
              <a:gd name="connsiteX24" fmla="*/ 1023257 w 1254344"/>
              <a:gd name="connsiteY24" fmla="*/ 765442 h 1015813"/>
              <a:gd name="connsiteX25" fmla="*/ 1186542 w 1254344"/>
              <a:gd name="connsiteY25" fmla="*/ 558613 h 1015813"/>
              <a:gd name="connsiteX26" fmla="*/ 1208314 w 1254344"/>
              <a:gd name="connsiteY26" fmla="*/ 482413 h 1015813"/>
              <a:gd name="connsiteX27" fmla="*/ 1240971 w 1254344"/>
              <a:gd name="connsiteY27" fmla="*/ 362670 h 1015813"/>
              <a:gd name="connsiteX28" fmla="*/ 1251857 w 1254344"/>
              <a:gd name="connsiteY28" fmla="*/ 221156 h 1015813"/>
              <a:gd name="connsiteX29" fmla="*/ 1186542 w 1254344"/>
              <a:gd name="connsiteY29" fmla="*/ 112299 h 1015813"/>
              <a:gd name="connsiteX30" fmla="*/ 1164771 w 1254344"/>
              <a:gd name="connsiteY30" fmla="*/ 90527 h 1015813"/>
              <a:gd name="connsiteX31" fmla="*/ 1143000 w 1254344"/>
              <a:gd name="connsiteY31" fmla="*/ 57870 h 1015813"/>
              <a:gd name="connsiteX32" fmla="*/ 1110342 w 1254344"/>
              <a:gd name="connsiteY32" fmla="*/ 46985 h 1015813"/>
              <a:gd name="connsiteX33" fmla="*/ 1023257 w 1254344"/>
              <a:gd name="connsiteY33" fmla="*/ 25213 h 1015813"/>
              <a:gd name="connsiteX34" fmla="*/ 903514 w 1254344"/>
              <a:gd name="connsiteY34" fmla="*/ 36099 h 1015813"/>
              <a:gd name="connsiteX0" fmla="*/ 903514 w 1254344"/>
              <a:gd name="connsiteY0" fmla="*/ 36099 h 1004927"/>
              <a:gd name="connsiteX1" fmla="*/ 707571 w 1254344"/>
              <a:gd name="connsiteY1" fmla="*/ 68756 h 1004927"/>
              <a:gd name="connsiteX2" fmla="*/ 609600 w 1254344"/>
              <a:gd name="connsiteY2" fmla="*/ 90527 h 1004927"/>
              <a:gd name="connsiteX3" fmla="*/ 544285 w 1254344"/>
              <a:gd name="connsiteY3" fmla="*/ 123185 h 1004927"/>
              <a:gd name="connsiteX4" fmla="*/ 413657 w 1254344"/>
              <a:gd name="connsiteY4" fmla="*/ 177613 h 1004927"/>
              <a:gd name="connsiteX5" fmla="*/ 391885 w 1254344"/>
              <a:gd name="connsiteY5" fmla="*/ 199385 h 1004927"/>
              <a:gd name="connsiteX6" fmla="*/ 261257 w 1254344"/>
              <a:gd name="connsiteY6" fmla="*/ 264699 h 1004927"/>
              <a:gd name="connsiteX7" fmla="*/ 228600 w 1254344"/>
              <a:gd name="connsiteY7" fmla="*/ 275585 h 1004927"/>
              <a:gd name="connsiteX8" fmla="*/ 174171 w 1254344"/>
              <a:gd name="connsiteY8" fmla="*/ 351785 h 1004927"/>
              <a:gd name="connsiteX9" fmla="*/ 65314 w 1254344"/>
              <a:gd name="connsiteY9" fmla="*/ 471527 h 1004927"/>
              <a:gd name="connsiteX10" fmla="*/ 0 w 1254344"/>
              <a:gd name="connsiteY10" fmla="*/ 580385 h 1004927"/>
              <a:gd name="connsiteX11" fmla="*/ 21771 w 1254344"/>
              <a:gd name="connsiteY11" fmla="*/ 776327 h 1004927"/>
              <a:gd name="connsiteX12" fmla="*/ 141514 w 1254344"/>
              <a:gd name="connsiteY12" fmla="*/ 961385 h 1004927"/>
              <a:gd name="connsiteX13" fmla="*/ 185057 w 1254344"/>
              <a:gd name="connsiteY13" fmla="*/ 972270 h 1004927"/>
              <a:gd name="connsiteX14" fmla="*/ 250371 w 1254344"/>
              <a:gd name="connsiteY14" fmla="*/ 994042 h 1004927"/>
              <a:gd name="connsiteX15" fmla="*/ 283028 w 1254344"/>
              <a:gd name="connsiteY15" fmla="*/ 1004927 h 1004927"/>
              <a:gd name="connsiteX16" fmla="*/ 511628 w 1254344"/>
              <a:gd name="connsiteY16" fmla="*/ 1004927 h 1004927"/>
              <a:gd name="connsiteX17" fmla="*/ 609600 w 1254344"/>
              <a:gd name="connsiteY17" fmla="*/ 972270 h 1004927"/>
              <a:gd name="connsiteX18" fmla="*/ 653142 w 1254344"/>
              <a:gd name="connsiteY18" fmla="*/ 961385 h 1004927"/>
              <a:gd name="connsiteX19" fmla="*/ 685800 w 1254344"/>
              <a:gd name="connsiteY19" fmla="*/ 950499 h 1004927"/>
              <a:gd name="connsiteX20" fmla="*/ 805542 w 1254344"/>
              <a:gd name="connsiteY20" fmla="*/ 917842 h 1004927"/>
              <a:gd name="connsiteX21" fmla="*/ 859971 w 1254344"/>
              <a:gd name="connsiteY21" fmla="*/ 874299 h 1004927"/>
              <a:gd name="connsiteX22" fmla="*/ 979714 w 1254344"/>
              <a:gd name="connsiteY22" fmla="*/ 808985 h 1004927"/>
              <a:gd name="connsiteX23" fmla="*/ 1023257 w 1254344"/>
              <a:gd name="connsiteY23" fmla="*/ 765442 h 1004927"/>
              <a:gd name="connsiteX24" fmla="*/ 1186542 w 1254344"/>
              <a:gd name="connsiteY24" fmla="*/ 558613 h 1004927"/>
              <a:gd name="connsiteX25" fmla="*/ 1208314 w 1254344"/>
              <a:gd name="connsiteY25" fmla="*/ 482413 h 1004927"/>
              <a:gd name="connsiteX26" fmla="*/ 1240971 w 1254344"/>
              <a:gd name="connsiteY26" fmla="*/ 362670 h 1004927"/>
              <a:gd name="connsiteX27" fmla="*/ 1251857 w 1254344"/>
              <a:gd name="connsiteY27" fmla="*/ 221156 h 1004927"/>
              <a:gd name="connsiteX28" fmla="*/ 1186542 w 1254344"/>
              <a:gd name="connsiteY28" fmla="*/ 112299 h 1004927"/>
              <a:gd name="connsiteX29" fmla="*/ 1164771 w 1254344"/>
              <a:gd name="connsiteY29" fmla="*/ 90527 h 1004927"/>
              <a:gd name="connsiteX30" fmla="*/ 1143000 w 1254344"/>
              <a:gd name="connsiteY30" fmla="*/ 57870 h 1004927"/>
              <a:gd name="connsiteX31" fmla="*/ 1110342 w 1254344"/>
              <a:gd name="connsiteY31" fmla="*/ 46985 h 1004927"/>
              <a:gd name="connsiteX32" fmla="*/ 1023257 w 1254344"/>
              <a:gd name="connsiteY32" fmla="*/ 25213 h 1004927"/>
              <a:gd name="connsiteX33" fmla="*/ 903514 w 1254344"/>
              <a:gd name="connsiteY33" fmla="*/ 36099 h 1004927"/>
              <a:gd name="connsiteX0" fmla="*/ 903514 w 1254344"/>
              <a:gd name="connsiteY0" fmla="*/ 36099 h 1004927"/>
              <a:gd name="connsiteX1" fmla="*/ 707571 w 1254344"/>
              <a:gd name="connsiteY1" fmla="*/ 68756 h 1004927"/>
              <a:gd name="connsiteX2" fmla="*/ 609600 w 1254344"/>
              <a:gd name="connsiteY2" fmla="*/ 90527 h 1004927"/>
              <a:gd name="connsiteX3" fmla="*/ 544285 w 1254344"/>
              <a:gd name="connsiteY3" fmla="*/ 123185 h 1004927"/>
              <a:gd name="connsiteX4" fmla="*/ 413657 w 1254344"/>
              <a:gd name="connsiteY4" fmla="*/ 177613 h 1004927"/>
              <a:gd name="connsiteX5" fmla="*/ 391885 w 1254344"/>
              <a:gd name="connsiteY5" fmla="*/ 199385 h 1004927"/>
              <a:gd name="connsiteX6" fmla="*/ 261257 w 1254344"/>
              <a:gd name="connsiteY6" fmla="*/ 264699 h 1004927"/>
              <a:gd name="connsiteX7" fmla="*/ 228600 w 1254344"/>
              <a:gd name="connsiteY7" fmla="*/ 275585 h 1004927"/>
              <a:gd name="connsiteX8" fmla="*/ 174171 w 1254344"/>
              <a:gd name="connsiteY8" fmla="*/ 351785 h 1004927"/>
              <a:gd name="connsiteX9" fmla="*/ 65314 w 1254344"/>
              <a:gd name="connsiteY9" fmla="*/ 471527 h 1004927"/>
              <a:gd name="connsiteX10" fmla="*/ 0 w 1254344"/>
              <a:gd name="connsiteY10" fmla="*/ 580385 h 1004927"/>
              <a:gd name="connsiteX11" fmla="*/ 21771 w 1254344"/>
              <a:gd name="connsiteY11" fmla="*/ 776327 h 1004927"/>
              <a:gd name="connsiteX12" fmla="*/ 141514 w 1254344"/>
              <a:gd name="connsiteY12" fmla="*/ 961385 h 1004927"/>
              <a:gd name="connsiteX13" fmla="*/ 250371 w 1254344"/>
              <a:gd name="connsiteY13" fmla="*/ 994042 h 1004927"/>
              <a:gd name="connsiteX14" fmla="*/ 283028 w 1254344"/>
              <a:gd name="connsiteY14" fmla="*/ 1004927 h 1004927"/>
              <a:gd name="connsiteX15" fmla="*/ 511628 w 1254344"/>
              <a:gd name="connsiteY15" fmla="*/ 1004927 h 1004927"/>
              <a:gd name="connsiteX16" fmla="*/ 609600 w 1254344"/>
              <a:gd name="connsiteY16" fmla="*/ 972270 h 1004927"/>
              <a:gd name="connsiteX17" fmla="*/ 653142 w 1254344"/>
              <a:gd name="connsiteY17" fmla="*/ 961385 h 1004927"/>
              <a:gd name="connsiteX18" fmla="*/ 685800 w 1254344"/>
              <a:gd name="connsiteY18" fmla="*/ 950499 h 1004927"/>
              <a:gd name="connsiteX19" fmla="*/ 805542 w 1254344"/>
              <a:gd name="connsiteY19" fmla="*/ 917842 h 1004927"/>
              <a:gd name="connsiteX20" fmla="*/ 859971 w 1254344"/>
              <a:gd name="connsiteY20" fmla="*/ 874299 h 1004927"/>
              <a:gd name="connsiteX21" fmla="*/ 979714 w 1254344"/>
              <a:gd name="connsiteY21" fmla="*/ 808985 h 1004927"/>
              <a:gd name="connsiteX22" fmla="*/ 1023257 w 1254344"/>
              <a:gd name="connsiteY22" fmla="*/ 765442 h 1004927"/>
              <a:gd name="connsiteX23" fmla="*/ 1186542 w 1254344"/>
              <a:gd name="connsiteY23" fmla="*/ 558613 h 1004927"/>
              <a:gd name="connsiteX24" fmla="*/ 1208314 w 1254344"/>
              <a:gd name="connsiteY24" fmla="*/ 482413 h 1004927"/>
              <a:gd name="connsiteX25" fmla="*/ 1240971 w 1254344"/>
              <a:gd name="connsiteY25" fmla="*/ 362670 h 1004927"/>
              <a:gd name="connsiteX26" fmla="*/ 1251857 w 1254344"/>
              <a:gd name="connsiteY26" fmla="*/ 221156 h 1004927"/>
              <a:gd name="connsiteX27" fmla="*/ 1186542 w 1254344"/>
              <a:gd name="connsiteY27" fmla="*/ 112299 h 1004927"/>
              <a:gd name="connsiteX28" fmla="*/ 1164771 w 1254344"/>
              <a:gd name="connsiteY28" fmla="*/ 90527 h 1004927"/>
              <a:gd name="connsiteX29" fmla="*/ 1143000 w 1254344"/>
              <a:gd name="connsiteY29" fmla="*/ 57870 h 1004927"/>
              <a:gd name="connsiteX30" fmla="*/ 1110342 w 1254344"/>
              <a:gd name="connsiteY30" fmla="*/ 46985 h 1004927"/>
              <a:gd name="connsiteX31" fmla="*/ 1023257 w 1254344"/>
              <a:gd name="connsiteY31" fmla="*/ 25213 h 1004927"/>
              <a:gd name="connsiteX32" fmla="*/ 903514 w 1254344"/>
              <a:gd name="connsiteY32" fmla="*/ 36099 h 1004927"/>
              <a:gd name="connsiteX0" fmla="*/ 903514 w 1254344"/>
              <a:gd name="connsiteY0" fmla="*/ 36099 h 1004927"/>
              <a:gd name="connsiteX1" fmla="*/ 707571 w 1254344"/>
              <a:gd name="connsiteY1" fmla="*/ 68756 h 1004927"/>
              <a:gd name="connsiteX2" fmla="*/ 609600 w 1254344"/>
              <a:gd name="connsiteY2" fmla="*/ 90527 h 1004927"/>
              <a:gd name="connsiteX3" fmla="*/ 544285 w 1254344"/>
              <a:gd name="connsiteY3" fmla="*/ 123185 h 1004927"/>
              <a:gd name="connsiteX4" fmla="*/ 413657 w 1254344"/>
              <a:gd name="connsiteY4" fmla="*/ 177613 h 1004927"/>
              <a:gd name="connsiteX5" fmla="*/ 391885 w 1254344"/>
              <a:gd name="connsiteY5" fmla="*/ 199385 h 1004927"/>
              <a:gd name="connsiteX6" fmla="*/ 261257 w 1254344"/>
              <a:gd name="connsiteY6" fmla="*/ 264699 h 1004927"/>
              <a:gd name="connsiteX7" fmla="*/ 228600 w 1254344"/>
              <a:gd name="connsiteY7" fmla="*/ 275585 h 1004927"/>
              <a:gd name="connsiteX8" fmla="*/ 174171 w 1254344"/>
              <a:gd name="connsiteY8" fmla="*/ 351785 h 1004927"/>
              <a:gd name="connsiteX9" fmla="*/ 65314 w 1254344"/>
              <a:gd name="connsiteY9" fmla="*/ 471527 h 1004927"/>
              <a:gd name="connsiteX10" fmla="*/ 0 w 1254344"/>
              <a:gd name="connsiteY10" fmla="*/ 580385 h 1004927"/>
              <a:gd name="connsiteX11" fmla="*/ 21771 w 1254344"/>
              <a:gd name="connsiteY11" fmla="*/ 776327 h 1004927"/>
              <a:gd name="connsiteX12" fmla="*/ 141514 w 1254344"/>
              <a:gd name="connsiteY12" fmla="*/ 961385 h 1004927"/>
              <a:gd name="connsiteX13" fmla="*/ 250371 w 1254344"/>
              <a:gd name="connsiteY13" fmla="*/ 994042 h 1004927"/>
              <a:gd name="connsiteX14" fmla="*/ 511628 w 1254344"/>
              <a:gd name="connsiteY14" fmla="*/ 1004927 h 1004927"/>
              <a:gd name="connsiteX15" fmla="*/ 609600 w 1254344"/>
              <a:gd name="connsiteY15" fmla="*/ 972270 h 1004927"/>
              <a:gd name="connsiteX16" fmla="*/ 653142 w 1254344"/>
              <a:gd name="connsiteY16" fmla="*/ 961385 h 1004927"/>
              <a:gd name="connsiteX17" fmla="*/ 685800 w 1254344"/>
              <a:gd name="connsiteY17" fmla="*/ 950499 h 1004927"/>
              <a:gd name="connsiteX18" fmla="*/ 805542 w 1254344"/>
              <a:gd name="connsiteY18" fmla="*/ 917842 h 1004927"/>
              <a:gd name="connsiteX19" fmla="*/ 859971 w 1254344"/>
              <a:gd name="connsiteY19" fmla="*/ 874299 h 1004927"/>
              <a:gd name="connsiteX20" fmla="*/ 979714 w 1254344"/>
              <a:gd name="connsiteY20" fmla="*/ 808985 h 1004927"/>
              <a:gd name="connsiteX21" fmla="*/ 1023257 w 1254344"/>
              <a:gd name="connsiteY21" fmla="*/ 765442 h 1004927"/>
              <a:gd name="connsiteX22" fmla="*/ 1186542 w 1254344"/>
              <a:gd name="connsiteY22" fmla="*/ 558613 h 1004927"/>
              <a:gd name="connsiteX23" fmla="*/ 1208314 w 1254344"/>
              <a:gd name="connsiteY23" fmla="*/ 482413 h 1004927"/>
              <a:gd name="connsiteX24" fmla="*/ 1240971 w 1254344"/>
              <a:gd name="connsiteY24" fmla="*/ 362670 h 1004927"/>
              <a:gd name="connsiteX25" fmla="*/ 1251857 w 1254344"/>
              <a:gd name="connsiteY25" fmla="*/ 221156 h 1004927"/>
              <a:gd name="connsiteX26" fmla="*/ 1186542 w 1254344"/>
              <a:gd name="connsiteY26" fmla="*/ 112299 h 1004927"/>
              <a:gd name="connsiteX27" fmla="*/ 1164771 w 1254344"/>
              <a:gd name="connsiteY27" fmla="*/ 90527 h 1004927"/>
              <a:gd name="connsiteX28" fmla="*/ 1143000 w 1254344"/>
              <a:gd name="connsiteY28" fmla="*/ 57870 h 1004927"/>
              <a:gd name="connsiteX29" fmla="*/ 1110342 w 1254344"/>
              <a:gd name="connsiteY29" fmla="*/ 46985 h 1004927"/>
              <a:gd name="connsiteX30" fmla="*/ 1023257 w 1254344"/>
              <a:gd name="connsiteY30" fmla="*/ 25213 h 1004927"/>
              <a:gd name="connsiteX31" fmla="*/ 903514 w 1254344"/>
              <a:gd name="connsiteY31" fmla="*/ 36099 h 1004927"/>
              <a:gd name="connsiteX0" fmla="*/ 903514 w 1254344"/>
              <a:gd name="connsiteY0" fmla="*/ 14514 h 983342"/>
              <a:gd name="connsiteX1" fmla="*/ 707571 w 1254344"/>
              <a:gd name="connsiteY1" fmla="*/ 47171 h 983342"/>
              <a:gd name="connsiteX2" fmla="*/ 609600 w 1254344"/>
              <a:gd name="connsiteY2" fmla="*/ 68942 h 983342"/>
              <a:gd name="connsiteX3" fmla="*/ 544285 w 1254344"/>
              <a:gd name="connsiteY3" fmla="*/ 101600 h 983342"/>
              <a:gd name="connsiteX4" fmla="*/ 413657 w 1254344"/>
              <a:gd name="connsiteY4" fmla="*/ 156028 h 983342"/>
              <a:gd name="connsiteX5" fmla="*/ 391885 w 1254344"/>
              <a:gd name="connsiteY5" fmla="*/ 177800 h 983342"/>
              <a:gd name="connsiteX6" fmla="*/ 261257 w 1254344"/>
              <a:gd name="connsiteY6" fmla="*/ 243114 h 983342"/>
              <a:gd name="connsiteX7" fmla="*/ 228600 w 1254344"/>
              <a:gd name="connsiteY7" fmla="*/ 254000 h 983342"/>
              <a:gd name="connsiteX8" fmla="*/ 174171 w 1254344"/>
              <a:gd name="connsiteY8" fmla="*/ 330200 h 983342"/>
              <a:gd name="connsiteX9" fmla="*/ 65314 w 1254344"/>
              <a:gd name="connsiteY9" fmla="*/ 449942 h 983342"/>
              <a:gd name="connsiteX10" fmla="*/ 0 w 1254344"/>
              <a:gd name="connsiteY10" fmla="*/ 558800 h 983342"/>
              <a:gd name="connsiteX11" fmla="*/ 21771 w 1254344"/>
              <a:gd name="connsiteY11" fmla="*/ 754742 h 983342"/>
              <a:gd name="connsiteX12" fmla="*/ 141514 w 1254344"/>
              <a:gd name="connsiteY12" fmla="*/ 939800 h 983342"/>
              <a:gd name="connsiteX13" fmla="*/ 250371 w 1254344"/>
              <a:gd name="connsiteY13" fmla="*/ 972457 h 983342"/>
              <a:gd name="connsiteX14" fmla="*/ 511628 w 1254344"/>
              <a:gd name="connsiteY14" fmla="*/ 983342 h 983342"/>
              <a:gd name="connsiteX15" fmla="*/ 609600 w 1254344"/>
              <a:gd name="connsiteY15" fmla="*/ 950685 h 983342"/>
              <a:gd name="connsiteX16" fmla="*/ 653142 w 1254344"/>
              <a:gd name="connsiteY16" fmla="*/ 939800 h 983342"/>
              <a:gd name="connsiteX17" fmla="*/ 685800 w 1254344"/>
              <a:gd name="connsiteY17" fmla="*/ 928914 h 983342"/>
              <a:gd name="connsiteX18" fmla="*/ 805542 w 1254344"/>
              <a:gd name="connsiteY18" fmla="*/ 896257 h 983342"/>
              <a:gd name="connsiteX19" fmla="*/ 859971 w 1254344"/>
              <a:gd name="connsiteY19" fmla="*/ 852714 h 983342"/>
              <a:gd name="connsiteX20" fmla="*/ 979714 w 1254344"/>
              <a:gd name="connsiteY20" fmla="*/ 787400 h 983342"/>
              <a:gd name="connsiteX21" fmla="*/ 1023257 w 1254344"/>
              <a:gd name="connsiteY21" fmla="*/ 743857 h 983342"/>
              <a:gd name="connsiteX22" fmla="*/ 1186542 w 1254344"/>
              <a:gd name="connsiteY22" fmla="*/ 537028 h 983342"/>
              <a:gd name="connsiteX23" fmla="*/ 1208314 w 1254344"/>
              <a:gd name="connsiteY23" fmla="*/ 460828 h 983342"/>
              <a:gd name="connsiteX24" fmla="*/ 1240971 w 1254344"/>
              <a:gd name="connsiteY24" fmla="*/ 341085 h 983342"/>
              <a:gd name="connsiteX25" fmla="*/ 1251857 w 1254344"/>
              <a:gd name="connsiteY25" fmla="*/ 199571 h 983342"/>
              <a:gd name="connsiteX26" fmla="*/ 1186542 w 1254344"/>
              <a:gd name="connsiteY26" fmla="*/ 90714 h 983342"/>
              <a:gd name="connsiteX27" fmla="*/ 1164771 w 1254344"/>
              <a:gd name="connsiteY27" fmla="*/ 68942 h 983342"/>
              <a:gd name="connsiteX28" fmla="*/ 1143000 w 1254344"/>
              <a:gd name="connsiteY28" fmla="*/ 36285 h 983342"/>
              <a:gd name="connsiteX29" fmla="*/ 1023257 w 1254344"/>
              <a:gd name="connsiteY29" fmla="*/ 3628 h 983342"/>
              <a:gd name="connsiteX30" fmla="*/ 903514 w 1254344"/>
              <a:gd name="connsiteY30" fmla="*/ 14514 h 983342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544285 w 1254344"/>
              <a:gd name="connsiteY3" fmla="*/ 107043 h 988785"/>
              <a:gd name="connsiteX4" fmla="*/ 413657 w 1254344"/>
              <a:gd name="connsiteY4" fmla="*/ 161471 h 988785"/>
              <a:gd name="connsiteX5" fmla="*/ 391885 w 1254344"/>
              <a:gd name="connsiteY5" fmla="*/ 183243 h 988785"/>
              <a:gd name="connsiteX6" fmla="*/ 261257 w 1254344"/>
              <a:gd name="connsiteY6" fmla="*/ 248557 h 988785"/>
              <a:gd name="connsiteX7" fmla="*/ 228600 w 1254344"/>
              <a:gd name="connsiteY7" fmla="*/ 259443 h 988785"/>
              <a:gd name="connsiteX8" fmla="*/ 174171 w 1254344"/>
              <a:gd name="connsiteY8" fmla="*/ 335643 h 988785"/>
              <a:gd name="connsiteX9" fmla="*/ 65314 w 1254344"/>
              <a:gd name="connsiteY9" fmla="*/ 455385 h 988785"/>
              <a:gd name="connsiteX10" fmla="*/ 0 w 1254344"/>
              <a:gd name="connsiteY10" fmla="*/ 564243 h 988785"/>
              <a:gd name="connsiteX11" fmla="*/ 21771 w 1254344"/>
              <a:gd name="connsiteY11" fmla="*/ 760185 h 988785"/>
              <a:gd name="connsiteX12" fmla="*/ 141514 w 1254344"/>
              <a:gd name="connsiteY12" fmla="*/ 945243 h 988785"/>
              <a:gd name="connsiteX13" fmla="*/ 250371 w 1254344"/>
              <a:gd name="connsiteY13" fmla="*/ 977900 h 988785"/>
              <a:gd name="connsiteX14" fmla="*/ 511628 w 1254344"/>
              <a:gd name="connsiteY14" fmla="*/ 988785 h 988785"/>
              <a:gd name="connsiteX15" fmla="*/ 609600 w 1254344"/>
              <a:gd name="connsiteY15" fmla="*/ 956128 h 988785"/>
              <a:gd name="connsiteX16" fmla="*/ 653142 w 1254344"/>
              <a:gd name="connsiteY16" fmla="*/ 945243 h 988785"/>
              <a:gd name="connsiteX17" fmla="*/ 685800 w 1254344"/>
              <a:gd name="connsiteY17" fmla="*/ 934357 h 988785"/>
              <a:gd name="connsiteX18" fmla="*/ 805542 w 1254344"/>
              <a:gd name="connsiteY18" fmla="*/ 901700 h 988785"/>
              <a:gd name="connsiteX19" fmla="*/ 859971 w 1254344"/>
              <a:gd name="connsiteY19" fmla="*/ 858157 h 988785"/>
              <a:gd name="connsiteX20" fmla="*/ 979714 w 1254344"/>
              <a:gd name="connsiteY20" fmla="*/ 792843 h 988785"/>
              <a:gd name="connsiteX21" fmla="*/ 1023257 w 1254344"/>
              <a:gd name="connsiteY21" fmla="*/ 749300 h 988785"/>
              <a:gd name="connsiteX22" fmla="*/ 1186542 w 1254344"/>
              <a:gd name="connsiteY22" fmla="*/ 542471 h 988785"/>
              <a:gd name="connsiteX23" fmla="*/ 1208314 w 1254344"/>
              <a:gd name="connsiteY23" fmla="*/ 466271 h 988785"/>
              <a:gd name="connsiteX24" fmla="*/ 1240971 w 1254344"/>
              <a:gd name="connsiteY24" fmla="*/ 346528 h 988785"/>
              <a:gd name="connsiteX25" fmla="*/ 1251857 w 1254344"/>
              <a:gd name="connsiteY25" fmla="*/ 205014 h 988785"/>
              <a:gd name="connsiteX26" fmla="*/ 1186542 w 1254344"/>
              <a:gd name="connsiteY26" fmla="*/ 96157 h 988785"/>
              <a:gd name="connsiteX27" fmla="*/ 1164771 w 1254344"/>
              <a:gd name="connsiteY27" fmla="*/ 74385 h 988785"/>
              <a:gd name="connsiteX28" fmla="*/ 1023257 w 1254344"/>
              <a:gd name="connsiteY28" fmla="*/ 9071 h 988785"/>
              <a:gd name="connsiteX29" fmla="*/ 903514 w 1254344"/>
              <a:gd name="connsiteY29" fmla="*/ 19957 h 988785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544285 w 1254344"/>
              <a:gd name="connsiteY3" fmla="*/ 107043 h 988785"/>
              <a:gd name="connsiteX4" fmla="*/ 413657 w 1254344"/>
              <a:gd name="connsiteY4" fmla="*/ 161471 h 988785"/>
              <a:gd name="connsiteX5" fmla="*/ 391885 w 1254344"/>
              <a:gd name="connsiteY5" fmla="*/ 183243 h 988785"/>
              <a:gd name="connsiteX6" fmla="*/ 261257 w 1254344"/>
              <a:gd name="connsiteY6" fmla="*/ 248557 h 988785"/>
              <a:gd name="connsiteX7" fmla="*/ 174171 w 1254344"/>
              <a:gd name="connsiteY7" fmla="*/ 335643 h 988785"/>
              <a:gd name="connsiteX8" fmla="*/ 65314 w 1254344"/>
              <a:gd name="connsiteY8" fmla="*/ 455385 h 988785"/>
              <a:gd name="connsiteX9" fmla="*/ 0 w 1254344"/>
              <a:gd name="connsiteY9" fmla="*/ 564243 h 988785"/>
              <a:gd name="connsiteX10" fmla="*/ 21771 w 1254344"/>
              <a:gd name="connsiteY10" fmla="*/ 760185 h 988785"/>
              <a:gd name="connsiteX11" fmla="*/ 141514 w 1254344"/>
              <a:gd name="connsiteY11" fmla="*/ 945243 h 988785"/>
              <a:gd name="connsiteX12" fmla="*/ 250371 w 1254344"/>
              <a:gd name="connsiteY12" fmla="*/ 977900 h 988785"/>
              <a:gd name="connsiteX13" fmla="*/ 511628 w 1254344"/>
              <a:gd name="connsiteY13" fmla="*/ 988785 h 988785"/>
              <a:gd name="connsiteX14" fmla="*/ 609600 w 1254344"/>
              <a:gd name="connsiteY14" fmla="*/ 956128 h 988785"/>
              <a:gd name="connsiteX15" fmla="*/ 653142 w 1254344"/>
              <a:gd name="connsiteY15" fmla="*/ 945243 h 988785"/>
              <a:gd name="connsiteX16" fmla="*/ 685800 w 1254344"/>
              <a:gd name="connsiteY16" fmla="*/ 934357 h 988785"/>
              <a:gd name="connsiteX17" fmla="*/ 805542 w 1254344"/>
              <a:gd name="connsiteY17" fmla="*/ 901700 h 988785"/>
              <a:gd name="connsiteX18" fmla="*/ 859971 w 1254344"/>
              <a:gd name="connsiteY18" fmla="*/ 858157 h 988785"/>
              <a:gd name="connsiteX19" fmla="*/ 979714 w 1254344"/>
              <a:gd name="connsiteY19" fmla="*/ 792843 h 988785"/>
              <a:gd name="connsiteX20" fmla="*/ 1023257 w 1254344"/>
              <a:gd name="connsiteY20" fmla="*/ 749300 h 988785"/>
              <a:gd name="connsiteX21" fmla="*/ 1186542 w 1254344"/>
              <a:gd name="connsiteY21" fmla="*/ 542471 h 988785"/>
              <a:gd name="connsiteX22" fmla="*/ 1208314 w 1254344"/>
              <a:gd name="connsiteY22" fmla="*/ 466271 h 988785"/>
              <a:gd name="connsiteX23" fmla="*/ 1240971 w 1254344"/>
              <a:gd name="connsiteY23" fmla="*/ 346528 h 988785"/>
              <a:gd name="connsiteX24" fmla="*/ 1251857 w 1254344"/>
              <a:gd name="connsiteY24" fmla="*/ 205014 h 988785"/>
              <a:gd name="connsiteX25" fmla="*/ 1186542 w 1254344"/>
              <a:gd name="connsiteY25" fmla="*/ 96157 h 988785"/>
              <a:gd name="connsiteX26" fmla="*/ 1164771 w 1254344"/>
              <a:gd name="connsiteY26" fmla="*/ 74385 h 988785"/>
              <a:gd name="connsiteX27" fmla="*/ 1023257 w 1254344"/>
              <a:gd name="connsiteY27" fmla="*/ 9071 h 988785"/>
              <a:gd name="connsiteX28" fmla="*/ 903514 w 1254344"/>
              <a:gd name="connsiteY28" fmla="*/ 19957 h 988785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544285 w 1254344"/>
              <a:gd name="connsiteY3" fmla="*/ 107043 h 988785"/>
              <a:gd name="connsiteX4" fmla="*/ 413657 w 1254344"/>
              <a:gd name="connsiteY4" fmla="*/ 161471 h 988785"/>
              <a:gd name="connsiteX5" fmla="*/ 261257 w 1254344"/>
              <a:gd name="connsiteY5" fmla="*/ 248557 h 988785"/>
              <a:gd name="connsiteX6" fmla="*/ 174171 w 1254344"/>
              <a:gd name="connsiteY6" fmla="*/ 335643 h 988785"/>
              <a:gd name="connsiteX7" fmla="*/ 65314 w 1254344"/>
              <a:gd name="connsiteY7" fmla="*/ 455385 h 988785"/>
              <a:gd name="connsiteX8" fmla="*/ 0 w 1254344"/>
              <a:gd name="connsiteY8" fmla="*/ 564243 h 988785"/>
              <a:gd name="connsiteX9" fmla="*/ 21771 w 1254344"/>
              <a:gd name="connsiteY9" fmla="*/ 760185 h 988785"/>
              <a:gd name="connsiteX10" fmla="*/ 141514 w 1254344"/>
              <a:gd name="connsiteY10" fmla="*/ 945243 h 988785"/>
              <a:gd name="connsiteX11" fmla="*/ 250371 w 1254344"/>
              <a:gd name="connsiteY11" fmla="*/ 977900 h 988785"/>
              <a:gd name="connsiteX12" fmla="*/ 511628 w 1254344"/>
              <a:gd name="connsiteY12" fmla="*/ 988785 h 988785"/>
              <a:gd name="connsiteX13" fmla="*/ 609600 w 1254344"/>
              <a:gd name="connsiteY13" fmla="*/ 956128 h 988785"/>
              <a:gd name="connsiteX14" fmla="*/ 653142 w 1254344"/>
              <a:gd name="connsiteY14" fmla="*/ 945243 h 988785"/>
              <a:gd name="connsiteX15" fmla="*/ 685800 w 1254344"/>
              <a:gd name="connsiteY15" fmla="*/ 934357 h 988785"/>
              <a:gd name="connsiteX16" fmla="*/ 805542 w 1254344"/>
              <a:gd name="connsiteY16" fmla="*/ 901700 h 988785"/>
              <a:gd name="connsiteX17" fmla="*/ 859971 w 1254344"/>
              <a:gd name="connsiteY17" fmla="*/ 858157 h 988785"/>
              <a:gd name="connsiteX18" fmla="*/ 979714 w 1254344"/>
              <a:gd name="connsiteY18" fmla="*/ 792843 h 988785"/>
              <a:gd name="connsiteX19" fmla="*/ 1023257 w 1254344"/>
              <a:gd name="connsiteY19" fmla="*/ 749300 h 988785"/>
              <a:gd name="connsiteX20" fmla="*/ 1186542 w 1254344"/>
              <a:gd name="connsiteY20" fmla="*/ 542471 h 988785"/>
              <a:gd name="connsiteX21" fmla="*/ 1208314 w 1254344"/>
              <a:gd name="connsiteY21" fmla="*/ 466271 h 988785"/>
              <a:gd name="connsiteX22" fmla="*/ 1240971 w 1254344"/>
              <a:gd name="connsiteY22" fmla="*/ 346528 h 988785"/>
              <a:gd name="connsiteX23" fmla="*/ 1251857 w 1254344"/>
              <a:gd name="connsiteY23" fmla="*/ 205014 h 988785"/>
              <a:gd name="connsiteX24" fmla="*/ 1186542 w 1254344"/>
              <a:gd name="connsiteY24" fmla="*/ 96157 h 988785"/>
              <a:gd name="connsiteX25" fmla="*/ 1164771 w 1254344"/>
              <a:gd name="connsiteY25" fmla="*/ 74385 h 988785"/>
              <a:gd name="connsiteX26" fmla="*/ 1023257 w 1254344"/>
              <a:gd name="connsiteY26" fmla="*/ 9071 h 988785"/>
              <a:gd name="connsiteX27" fmla="*/ 903514 w 1254344"/>
              <a:gd name="connsiteY27" fmla="*/ 19957 h 988785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544285 w 1254344"/>
              <a:gd name="connsiteY3" fmla="*/ 107043 h 988785"/>
              <a:gd name="connsiteX4" fmla="*/ 413657 w 1254344"/>
              <a:gd name="connsiteY4" fmla="*/ 161471 h 988785"/>
              <a:gd name="connsiteX5" fmla="*/ 261257 w 1254344"/>
              <a:gd name="connsiteY5" fmla="*/ 248557 h 988785"/>
              <a:gd name="connsiteX6" fmla="*/ 174171 w 1254344"/>
              <a:gd name="connsiteY6" fmla="*/ 335643 h 988785"/>
              <a:gd name="connsiteX7" fmla="*/ 65314 w 1254344"/>
              <a:gd name="connsiteY7" fmla="*/ 455385 h 988785"/>
              <a:gd name="connsiteX8" fmla="*/ 0 w 1254344"/>
              <a:gd name="connsiteY8" fmla="*/ 564243 h 988785"/>
              <a:gd name="connsiteX9" fmla="*/ 21771 w 1254344"/>
              <a:gd name="connsiteY9" fmla="*/ 760185 h 988785"/>
              <a:gd name="connsiteX10" fmla="*/ 141514 w 1254344"/>
              <a:gd name="connsiteY10" fmla="*/ 945243 h 988785"/>
              <a:gd name="connsiteX11" fmla="*/ 250371 w 1254344"/>
              <a:gd name="connsiteY11" fmla="*/ 977900 h 988785"/>
              <a:gd name="connsiteX12" fmla="*/ 511628 w 1254344"/>
              <a:gd name="connsiteY12" fmla="*/ 988785 h 988785"/>
              <a:gd name="connsiteX13" fmla="*/ 609600 w 1254344"/>
              <a:gd name="connsiteY13" fmla="*/ 956128 h 988785"/>
              <a:gd name="connsiteX14" fmla="*/ 653142 w 1254344"/>
              <a:gd name="connsiteY14" fmla="*/ 945243 h 988785"/>
              <a:gd name="connsiteX15" fmla="*/ 805542 w 1254344"/>
              <a:gd name="connsiteY15" fmla="*/ 901700 h 988785"/>
              <a:gd name="connsiteX16" fmla="*/ 859971 w 1254344"/>
              <a:gd name="connsiteY16" fmla="*/ 858157 h 988785"/>
              <a:gd name="connsiteX17" fmla="*/ 979714 w 1254344"/>
              <a:gd name="connsiteY17" fmla="*/ 792843 h 988785"/>
              <a:gd name="connsiteX18" fmla="*/ 1023257 w 1254344"/>
              <a:gd name="connsiteY18" fmla="*/ 749300 h 988785"/>
              <a:gd name="connsiteX19" fmla="*/ 1186542 w 1254344"/>
              <a:gd name="connsiteY19" fmla="*/ 542471 h 988785"/>
              <a:gd name="connsiteX20" fmla="*/ 1208314 w 1254344"/>
              <a:gd name="connsiteY20" fmla="*/ 466271 h 988785"/>
              <a:gd name="connsiteX21" fmla="*/ 1240971 w 1254344"/>
              <a:gd name="connsiteY21" fmla="*/ 346528 h 988785"/>
              <a:gd name="connsiteX22" fmla="*/ 1251857 w 1254344"/>
              <a:gd name="connsiteY22" fmla="*/ 205014 h 988785"/>
              <a:gd name="connsiteX23" fmla="*/ 1186542 w 1254344"/>
              <a:gd name="connsiteY23" fmla="*/ 96157 h 988785"/>
              <a:gd name="connsiteX24" fmla="*/ 1164771 w 1254344"/>
              <a:gd name="connsiteY24" fmla="*/ 74385 h 988785"/>
              <a:gd name="connsiteX25" fmla="*/ 1023257 w 1254344"/>
              <a:gd name="connsiteY25" fmla="*/ 9071 h 988785"/>
              <a:gd name="connsiteX26" fmla="*/ 903514 w 1254344"/>
              <a:gd name="connsiteY26" fmla="*/ 19957 h 988785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544285 w 1254344"/>
              <a:gd name="connsiteY3" fmla="*/ 107043 h 988785"/>
              <a:gd name="connsiteX4" fmla="*/ 413657 w 1254344"/>
              <a:gd name="connsiteY4" fmla="*/ 161471 h 988785"/>
              <a:gd name="connsiteX5" fmla="*/ 261257 w 1254344"/>
              <a:gd name="connsiteY5" fmla="*/ 248557 h 988785"/>
              <a:gd name="connsiteX6" fmla="*/ 174171 w 1254344"/>
              <a:gd name="connsiteY6" fmla="*/ 335643 h 988785"/>
              <a:gd name="connsiteX7" fmla="*/ 65314 w 1254344"/>
              <a:gd name="connsiteY7" fmla="*/ 455385 h 988785"/>
              <a:gd name="connsiteX8" fmla="*/ 0 w 1254344"/>
              <a:gd name="connsiteY8" fmla="*/ 564243 h 988785"/>
              <a:gd name="connsiteX9" fmla="*/ 21771 w 1254344"/>
              <a:gd name="connsiteY9" fmla="*/ 760185 h 988785"/>
              <a:gd name="connsiteX10" fmla="*/ 141514 w 1254344"/>
              <a:gd name="connsiteY10" fmla="*/ 945243 h 988785"/>
              <a:gd name="connsiteX11" fmla="*/ 250371 w 1254344"/>
              <a:gd name="connsiteY11" fmla="*/ 977900 h 988785"/>
              <a:gd name="connsiteX12" fmla="*/ 511628 w 1254344"/>
              <a:gd name="connsiteY12" fmla="*/ 988785 h 988785"/>
              <a:gd name="connsiteX13" fmla="*/ 653142 w 1254344"/>
              <a:gd name="connsiteY13" fmla="*/ 945243 h 988785"/>
              <a:gd name="connsiteX14" fmla="*/ 805542 w 1254344"/>
              <a:gd name="connsiteY14" fmla="*/ 901700 h 988785"/>
              <a:gd name="connsiteX15" fmla="*/ 859971 w 1254344"/>
              <a:gd name="connsiteY15" fmla="*/ 858157 h 988785"/>
              <a:gd name="connsiteX16" fmla="*/ 979714 w 1254344"/>
              <a:gd name="connsiteY16" fmla="*/ 792843 h 988785"/>
              <a:gd name="connsiteX17" fmla="*/ 1023257 w 1254344"/>
              <a:gd name="connsiteY17" fmla="*/ 749300 h 988785"/>
              <a:gd name="connsiteX18" fmla="*/ 1186542 w 1254344"/>
              <a:gd name="connsiteY18" fmla="*/ 542471 h 988785"/>
              <a:gd name="connsiteX19" fmla="*/ 1208314 w 1254344"/>
              <a:gd name="connsiteY19" fmla="*/ 466271 h 988785"/>
              <a:gd name="connsiteX20" fmla="*/ 1240971 w 1254344"/>
              <a:gd name="connsiteY20" fmla="*/ 346528 h 988785"/>
              <a:gd name="connsiteX21" fmla="*/ 1251857 w 1254344"/>
              <a:gd name="connsiteY21" fmla="*/ 205014 h 988785"/>
              <a:gd name="connsiteX22" fmla="*/ 1186542 w 1254344"/>
              <a:gd name="connsiteY22" fmla="*/ 96157 h 988785"/>
              <a:gd name="connsiteX23" fmla="*/ 1164771 w 1254344"/>
              <a:gd name="connsiteY23" fmla="*/ 74385 h 988785"/>
              <a:gd name="connsiteX24" fmla="*/ 1023257 w 1254344"/>
              <a:gd name="connsiteY24" fmla="*/ 9071 h 988785"/>
              <a:gd name="connsiteX25" fmla="*/ 903514 w 1254344"/>
              <a:gd name="connsiteY25" fmla="*/ 19957 h 988785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544285 w 1254344"/>
              <a:gd name="connsiteY3" fmla="*/ 107043 h 988785"/>
              <a:gd name="connsiteX4" fmla="*/ 413657 w 1254344"/>
              <a:gd name="connsiteY4" fmla="*/ 161471 h 988785"/>
              <a:gd name="connsiteX5" fmla="*/ 261257 w 1254344"/>
              <a:gd name="connsiteY5" fmla="*/ 248557 h 988785"/>
              <a:gd name="connsiteX6" fmla="*/ 174171 w 1254344"/>
              <a:gd name="connsiteY6" fmla="*/ 335643 h 988785"/>
              <a:gd name="connsiteX7" fmla="*/ 65314 w 1254344"/>
              <a:gd name="connsiteY7" fmla="*/ 455385 h 988785"/>
              <a:gd name="connsiteX8" fmla="*/ 0 w 1254344"/>
              <a:gd name="connsiteY8" fmla="*/ 564243 h 988785"/>
              <a:gd name="connsiteX9" fmla="*/ 21771 w 1254344"/>
              <a:gd name="connsiteY9" fmla="*/ 760185 h 988785"/>
              <a:gd name="connsiteX10" fmla="*/ 141514 w 1254344"/>
              <a:gd name="connsiteY10" fmla="*/ 945243 h 988785"/>
              <a:gd name="connsiteX11" fmla="*/ 250371 w 1254344"/>
              <a:gd name="connsiteY11" fmla="*/ 977900 h 988785"/>
              <a:gd name="connsiteX12" fmla="*/ 511628 w 1254344"/>
              <a:gd name="connsiteY12" fmla="*/ 988785 h 988785"/>
              <a:gd name="connsiteX13" fmla="*/ 653142 w 1254344"/>
              <a:gd name="connsiteY13" fmla="*/ 945243 h 988785"/>
              <a:gd name="connsiteX14" fmla="*/ 805542 w 1254344"/>
              <a:gd name="connsiteY14" fmla="*/ 901700 h 988785"/>
              <a:gd name="connsiteX15" fmla="*/ 979714 w 1254344"/>
              <a:gd name="connsiteY15" fmla="*/ 792843 h 988785"/>
              <a:gd name="connsiteX16" fmla="*/ 1023257 w 1254344"/>
              <a:gd name="connsiteY16" fmla="*/ 749300 h 988785"/>
              <a:gd name="connsiteX17" fmla="*/ 1186542 w 1254344"/>
              <a:gd name="connsiteY17" fmla="*/ 542471 h 988785"/>
              <a:gd name="connsiteX18" fmla="*/ 1208314 w 1254344"/>
              <a:gd name="connsiteY18" fmla="*/ 466271 h 988785"/>
              <a:gd name="connsiteX19" fmla="*/ 1240971 w 1254344"/>
              <a:gd name="connsiteY19" fmla="*/ 346528 h 988785"/>
              <a:gd name="connsiteX20" fmla="*/ 1251857 w 1254344"/>
              <a:gd name="connsiteY20" fmla="*/ 205014 h 988785"/>
              <a:gd name="connsiteX21" fmla="*/ 1186542 w 1254344"/>
              <a:gd name="connsiteY21" fmla="*/ 96157 h 988785"/>
              <a:gd name="connsiteX22" fmla="*/ 1164771 w 1254344"/>
              <a:gd name="connsiteY22" fmla="*/ 74385 h 988785"/>
              <a:gd name="connsiteX23" fmla="*/ 1023257 w 1254344"/>
              <a:gd name="connsiteY23" fmla="*/ 9071 h 988785"/>
              <a:gd name="connsiteX24" fmla="*/ 903514 w 1254344"/>
              <a:gd name="connsiteY24" fmla="*/ 19957 h 988785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544285 w 1254344"/>
              <a:gd name="connsiteY3" fmla="*/ 107043 h 988785"/>
              <a:gd name="connsiteX4" fmla="*/ 413657 w 1254344"/>
              <a:gd name="connsiteY4" fmla="*/ 161471 h 988785"/>
              <a:gd name="connsiteX5" fmla="*/ 261257 w 1254344"/>
              <a:gd name="connsiteY5" fmla="*/ 248557 h 988785"/>
              <a:gd name="connsiteX6" fmla="*/ 174171 w 1254344"/>
              <a:gd name="connsiteY6" fmla="*/ 335643 h 988785"/>
              <a:gd name="connsiteX7" fmla="*/ 65314 w 1254344"/>
              <a:gd name="connsiteY7" fmla="*/ 455385 h 988785"/>
              <a:gd name="connsiteX8" fmla="*/ 0 w 1254344"/>
              <a:gd name="connsiteY8" fmla="*/ 564243 h 988785"/>
              <a:gd name="connsiteX9" fmla="*/ 21771 w 1254344"/>
              <a:gd name="connsiteY9" fmla="*/ 760185 h 988785"/>
              <a:gd name="connsiteX10" fmla="*/ 141514 w 1254344"/>
              <a:gd name="connsiteY10" fmla="*/ 945243 h 988785"/>
              <a:gd name="connsiteX11" fmla="*/ 250371 w 1254344"/>
              <a:gd name="connsiteY11" fmla="*/ 977900 h 988785"/>
              <a:gd name="connsiteX12" fmla="*/ 511628 w 1254344"/>
              <a:gd name="connsiteY12" fmla="*/ 988785 h 988785"/>
              <a:gd name="connsiteX13" fmla="*/ 653142 w 1254344"/>
              <a:gd name="connsiteY13" fmla="*/ 945243 h 988785"/>
              <a:gd name="connsiteX14" fmla="*/ 805542 w 1254344"/>
              <a:gd name="connsiteY14" fmla="*/ 901700 h 988785"/>
              <a:gd name="connsiteX15" fmla="*/ 979714 w 1254344"/>
              <a:gd name="connsiteY15" fmla="*/ 792843 h 988785"/>
              <a:gd name="connsiteX16" fmla="*/ 1186542 w 1254344"/>
              <a:gd name="connsiteY16" fmla="*/ 542471 h 988785"/>
              <a:gd name="connsiteX17" fmla="*/ 1208314 w 1254344"/>
              <a:gd name="connsiteY17" fmla="*/ 466271 h 988785"/>
              <a:gd name="connsiteX18" fmla="*/ 1240971 w 1254344"/>
              <a:gd name="connsiteY18" fmla="*/ 346528 h 988785"/>
              <a:gd name="connsiteX19" fmla="*/ 1251857 w 1254344"/>
              <a:gd name="connsiteY19" fmla="*/ 205014 h 988785"/>
              <a:gd name="connsiteX20" fmla="*/ 1186542 w 1254344"/>
              <a:gd name="connsiteY20" fmla="*/ 96157 h 988785"/>
              <a:gd name="connsiteX21" fmla="*/ 1164771 w 1254344"/>
              <a:gd name="connsiteY21" fmla="*/ 74385 h 988785"/>
              <a:gd name="connsiteX22" fmla="*/ 1023257 w 1254344"/>
              <a:gd name="connsiteY22" fmla="*/ 9071 h 988785"/>
              <a:gd name="connsiteX23" fmla="*/ 903514 w 1254344"/>
              <a:gd name="connsiteY23" fmla="*/ 19957 h 988785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413657 w 1254344"/>
              <a:gd name="connsiteY3" fmla="*/ 161471 h 988785"/>
              <a:gd name="connsiteX4" fmla="*/ 261257 w 1254344"/>
              <a:gd name="connsiteY4" fmla="*/ 248557 h 988785"/>
              <a:gd name="connsiteX5" fmla="*/ 174171 w 1254344"/>
              <a:gd name="connsiteY5" fmla="*/ 335643 h 988785"/>
              <a:gd name="connsiteX6" fmla="*/ 65314 w 1254344"/>
              <a:gd name="connsiteY6" fmla="*/ 455385 h 988785"/>
              <a:gd name="connsiteX7" fmla="*/ 0 w 1254344"/>
              <a:gd name="connsiteY7" fmla="*/ 564243 h 988785"/>
              <a:gd name="connsiteX8" fmla="*/ 21771 w 1254344"/>
              <a:gd name="connsiteY8" fmla="*/ 760185 h 988785"/>
              <a:gd name="connsiteX9" fmla="*/ 141514 w 1254344"/>
              <a:gd name="connsiteY9" fmla="*/ 945243 h 988785"/>
              <a:gd name="connsiteX10" fmla="*/ 250371 w 1254344"/>
              <a:gd name="connsiteY10" fmla="*/ 977900 h 988785"/>
              <a:gd name="connsiteX11" fmla="*/ 511628 w 1254344"/>
              <a:gd name="connsiteY11" fmla="*/ 988785 h 988785"/>
              <a:gd name="connsiteX12" fmla="*/ 653142 w 1254344"/>
              <a:gd name="connsiteY12" fmla="*/ 945243 h 988785"/>
              <a:gd name="connsiteX13" fmla="*/ 805542 w 1254344"/>
              <a:gd name="connsiteY13" fmla="*/ 901700 h 988785"/>
              <a:gd name="connsiteX14" fmla="*/ 979714 w 1254344"/>
              <a:gd name="connsiteY14" fmla="*/ 792843 h 988785"/>
              <a:gd name="connsiteX15" fmla="*/ 1186542 w 1254344"/>
              <a:gd name="connsiteY15" fmla="*/ 542471 h 988785"/>
              <a:gd name="connsiteX16" fmla="*/ 1208314 w 1254344"/>
              <a:gd name="connsiteY16" fmla="*/ 466271 h 988785"/>
              <a:gd name="connsiteX17" fmla="*/ 1240971 w 1254344"/>
              <a:gd name="connsiteY17" fmla="*/ 346528 h 988785"/>
              <a:gd name="connsiteX18" fmla="*/ 1251857 w 1254344"/>
              <a:gd name="connsiteY18" fmla="*/ 205014 h 988785"/>
              <a:gd name="connsiteX19" fmla="*/ 1186542 w 1254344"/>
              <a:gd name="connsiteY19" fmla="*/ 96157 h 988785"/>
              <a:gd name="connsiteX20" fmla="*/ 1164771 w 1254344"/>
              <a:gd name="connsiteY20" fmla="*/ 74385 h 988785"/>
              <a:gd name="connsiteX21" fmla="*/ 1023257 w 1254344"/>
              <a:gd name="connsiteY21" fmla="*/ 9071 h 988785"/>
              <a:gd name="connsiteX22" fmla="*/ 903514 w 1254344"/>
              <a:gd name="connsiteY22" fmla="*/ 19957 h 98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54344" h="988785">
                <a:moveTo>
                  <a:pt x="903514" y="19957"/>
                </a:moveTo>
                <a:cubicBezTo>
                  <a:pt x="850900" y="27214"/>
                  <a:pt x="772885" y="41728"/>
                  <a:pt x="707571" y="52614"/>
                </a:cubicBezTo>
                <a:cubicBezTo>
                  <a:pt x="630939" y="65386"/>
                  <a:pt x="663196" y="56521"/>
                  <a:pt x="609600" y="74385"/>
                </a:cubicBezTo>
                <a:cubicBezTo>
                  <a:pt x="560614" y="92528"/>
                  <a:pt x="471714" y="132442"/>
                  <a:pt x="413657" y="161471"/>
                </a:cubicBezTo>
                <a:cubicBezTo>
                  <a:pt x="366486" y="185057"/>
                  <a:pt x="301171" y="219528"/>
                  <a:pt x="261257" y="248557"/>
                </a:cubicBezTo>
                <a:cubicBezTo>
                  <a:pt x="224971" y="273957"/>
                  <a:pt x="206828" y="301172"/>
                  <a:pt x="174171" y="335643"/>
                </a:cubicBezTo>
                <a:cubicBezTo>
                  <a:pt x="146957" y="368300"/>
                  <a:pt x="94343" y="417285"/>
                  <a:pt x="65314" y="455385"/>
                </a:cubicBezTo>
                <a:cubicBezTo>
                  <a:pt x="48986" y="477156"/>
                  <a:pt x="7257" y="513443"/>
                  <a:pt x="0" y="564243"/>
                </a:cubicBezTo>
                <a:cubicBezTo>
                  <a:pt x="3127" y="595514"/>
                  <a:pt x="14920" y="722508"/>
                  <a:pt x="21771" y="760185"/>
                </a:cubicBezTo>
                <a:cubicBezTo>
                  <a:pt x="45357" y="823685"/>
                  <a:pt x="114300" y="912586"/>
                  <a:pt x="141514" y="945243"/>
                </a:cubicBezTo>
                <a:cubicBezTo>
                  <a:pt x="179614" y="981529"/>
                  <a:pt x="226785" y="970643"/>
                  <a:pt x="250371" y="977900"/>
                </a:cubicBezTo>
                <a:lnTo>
                  <a:pt x="511628" y="988785"/>
                </a:lnTo>
                <a:cubicBezTo>
                  <a:pt x="578756" y="983342"/>
                  <a:pt x="604156" y="959757"/>
                  <a:pt x="653142" y="945243"/>
                </a:cubicBezTo>
                <a:cubicBezTo>
                  <a:pt x="685799" y="936172"/>
                  <a:pt x="771071" y="916214"/>
                  <a:pt x="805542" y="901700"/>
                </a:cubicBezTo>
                <a:cubicBezTo>
                  <a:pt x="859971" y="876300"/>
                  <a:pt x="943428" y="818243"/>
                  <a:pt x="979714" y="792843"/>
                </a:cubicBezTo>
                <a:cubicBezTo>
                  <a:pt x="1043214" y="732972"/>
                  <a:pt x="1148442" y="596900"/>
                  <a:pt x="1186542" y="542471"/>
                </a:cubicBezTo>
                <a:cubicBezTo>
                  <a:pt x="1223117" y="432750"/>
                  <a:pt x="1167319" y="602920"/>
                  <a:pt x="1208314" y="466271"/>
                </a:cubicBezTo>
                <a:cubicBezTo>
                  <a:pt x="1241460" y="355784"/>
                  <a:pt x="1221131" y="445729"/>
                  <a:pt x="1240971" y="346528"/>
                </a:cubicBezTo>
                <a:cubicBezTo>
                  <a:pt x="1244600" y="299357"/>
                  <a:pt x="1254344" y="252259"/>
                  <a:pt x="1251857" y="205014"/>
                </a:cubicBezTo>
                <a:cubicBezTo>
                  <a:pt x="1248717" y="145349"/>
                  <a:pt x="1223842" y="133457"/>
                  <a:pt x="1186542" y="96157"/>
                </a:cubicBezTo>
                <a:cubicBezTo>
                  <a:pt x="1179285" y="88900"/>
                  <a:pt x="1170464" y="82925"/>
                  <a:pt x="1164771" y="74385"/>
                </a:cubicBezTo>
                <a:cubicBezTo>
                  <a:pt x="1137557" y="59871"/>
                  <a:pt x="1066800" y="18142"/>
                  <a:pt x="1023257" y="9071"/>
                </a:cubicBezTo>
                <a:cubicBezTo>
                  <a:pt x="979714" y="0"/>
                  <a:pt x="956128" y="12700"/>
                  <a:pt x="903514" y="19957"/>
                </a:cubicBezTo>
                <a:close/>
              </a:path>
            </a:pathLst>
          </a:custGeom>
          <a:solidFill>
            <a:schemeClr val="bg1">
              <a:lumMod val="75000"/>
              <a:alpha val="49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5000" y="39624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Optimum location for new reservoir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endCxn id="36" idx="13"/>
          </p:cNvCxnSpPr>
          <p:nvPr/>
        </p:nvCxnSpPr>
        <p:spPr>
          <a:xfrm rot="10800000">
            <a:off x="4402822" y="3104066"/>
            <a:ext cx="1235980" cy="10869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2400" y="49530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new reservoir is required to meet the increasing demands for water and/or to generate hydro-power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itle 3"/>
          <p:cNvSpPr txBox="1">
            <a:spLocks/>
          </p:cNvSpPr>
          <p:nvPr/>
        </p:nvSpPr>
        <p:spPr>
          <a:xfrm>
            <a:off x="1371600" y="304800"/>
            <a:ext cx="6563139" cy="49221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REDD+? How will it work on the ground?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400" y="1981200"/>
            <a:ext cx="274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5-year socio-economic development plan calls for the construction of a new road from an urban centre to the border with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neighbouring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administration.  Two equal cost options have been identified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46231" y="901521"/>
            <a:ext cx="2899893" cy="4288665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899893" h="4288665">
                <a:moveTo>
                  <a:pt x="553792" y="193183"/>
                </a:moveTo>
                <a:cubicBezTo>
                  <a:pt x="652530" y="163132"/>
                  <a:pt x="785611" y="109470"/>
                  <a:pt x="888642" y="77273"/>
                </a:cubicBezTo>
                <a:cubicBezTo>
                  <a:pt x="965915" y="53662"/>
                  <a:pt x="1043188" y="10732"/>
                  <a:pt x="1171977" y="0"/>
                </a:cubicBezTo>
                <a:cubicBezTo>
                  <a:pt x="1335110" y="4293"/>
                  <a:pt x="1498564" y="1778"/>
                  <a:pt x="1661375" y="12879"/>
                </a:cubicBezTo>
                <a:cubicBezTo>
                  <a:pt x="1725205" y="17231"/>
                  <a:pt x="1732091" y="38570"/>
                  <a:pt x="1777284" y="64394"/>
                </a:cubicBezTo>
                <a:cubicBezTo>
                  <a:pt x="1839532" y="133081"/>
                  <a:pt x="1991932" y="364902"/>
                  <a:pt x="2034862" y="425003"/>
                </a:cubicBezTo>
                <a:lnTo>
                  <a:pt x="2034862" y="425003"/>
                </a:lnTo>
                <a:cubicBezTo>
                  <a:pt x="2075645" y="467932"/>
                  <a:pt x="2223753" y="628918"/>
                  <a:pt x="2279561" y="682580"/>
                </a:cubicBezTo>
                <a:cubicBezTo>
                  <a:pt x="2365420" y="766293"/>
                  <a:pt x="2492062" y="871471"/>
                  <a:pt x="2550017" y="927279"/>
                </a:cubicBezTo>
                <a:cubicBezTo>
                  <a:pt x="2627290" y="1023871"/>
                  <a:pt x="2700271" y="1182711"/>
                  <a:pt x="2743200" y="1262130"/>
                </a:cubicBezTo>
                <a:cubicBezTo>
                  <a:pt x="2756079" y="1292181"/>
                  <a:pt x="2792569" y="1371600"/>
                  <a:pt x="2807594" y="1403797"/>
                </a:cubicBezTo>
                <a:cubicBezTo>
                  <a:pt x="2831205" y="1457459"/>
                  <a:pt x="2869843" y="1545465"/>
                  <a:pt x="2884868" y="1584102"/>
                </a:cubicBezTo>
                <a:cubicBezTo>
                  <a:pt x="2899893" y="1654936"/>
                  <a:pt x="2899892" y="1772992"/>
                  <a:pt x="2897746" y="1828800"/>
                </a:cubicBezTo>
                <a:cubicBezTo>
                  <a:pt x="2891307" y="1908220"/>
                  <a:pt x="2861256" y="1959736"/>
                  <a:pt x="2846231" y="2060620"/>
                </a:cubicBezTo>
                <a:cubicBezTo>
                  <a:pt x="2834692" y="2256788"/>
                  <a:pt x="2842223" y="2260962"/>
                  <a:pt x="2807594" y="2434107"/>
                </a:cubicBezTo>
                <a:cubicBezTo>
                  <a:pt x="2798744" y="2478359"/>
                  <a:pt x="2793960" y="2507587"/>
                  <a:pt x="2781837" y="2550017"/>
                </a:cubicBezTo>
                <a:cubicBezTo>
                  <a:pt x="2762519" y="2601532"/>
                  <a:pt x="2708856" y="2704563"/>
                  <a:pt x="2691684" y="2743200"/>
                </a:cubicBezTo>
                <a:cubicBezTo>
                  <a:pt x="2684949" y="2754987"/>
                  <a:pt x="2684877" y="2769695"/>
                  <a:pt x="2678806" y="2781837"/>
                </a:cubicBezTo>
                <a:cubicBezTo>
                  <a:pt x="2642316" y="2824767"/>
                  <a:pt x="2552164" y="2887015"/>
                  <a:pt x="2472744" y="3000778"/>
                </a:cubicBezTo>
                <a:cubicBezTo>
                  <a:pt x="2401910" y="3099516"/>
                  <a:pt x="2251656" y="3369972"/>
                  <a:pt x="2202287" y="3464417"/>
                </a:cubicBezTo>
                <a:cubicBezTo>
                  <a:pt x="2146479" y="3584620"/>
                  <a:pt x="2170090" y="3640428"/>
                  <a:pt x="2137893" y="3721994"/>
                </a:cubicBezTo>
                <a:cubicBezTo>
                  <a:pt x="2109989" y="3786388"/>
                  <a:pt x="2045594" y="3900152"/>
                  <a:pt x="2009104" y="3953814"/>
                </a:cubicBezTo>
                <a:cubicBezTo>
                  <a:pt x="1980674" y="3985402"/>
                  <a:pt x="1944451" y="4009968"/>
                  <a:pt x="1918952" y="4043966"/>
                </a:cubicBezTo>
                <a:cubicBezTo>
                  <a:pt x="1873876" y="4082603"/>
                  <a:pt x="1785870" y="4157730"/>
                  <a:pt x="1738648" y="4185634"/>
                </a:cubicBezTo>
                <a:cubicBezTo>
                  <a:pt x="1674254" y="4219978"/>
                  <a:pt x="1614152" y="4232856"/>
                  <a:pt x="1532586" y="4250028"/>
                </a:cubicBezTo>
                <a:cubicBezTo>
                  <a:pt x="1468192" y="4262907"/>
                  <a:pt x="1337257" y="4284372"/>
                  <a:pt x="1249251" y="4288665"/>
                </a:cubicBezTo>
                <a:cubicBezTo>
                  <a:pt x="1167685" y="4284372"/>
                  <a:pt x="1085649" y="4285518"/>
                  <a:pt x="1004552" y="4275786"/>
                </a:cubicBezTo>
                <a:cubicBezTo>
                  <a:pt x="914400" y="4247882"/>
                  <a:pt x="800637" y="4189927"/>
                  <a:pt x="708338" y="4121240"/>
                </a:cubicBezTo>
                <a:cubicBezTo>
                  <a:pt x="639651" y="4063285"/>
                  <a:pt x="506569" y="3925910"/>
                  <a:pt x="450761" y="3863662"/>
                </a:cubicBezTo>
                <a:cubicBezTo>
                  <a:pt x="382074" y="3784242"/>
                  <a:pt x="345583" y="3717701"/>
                  <a:pt x="296214" y="3644721"/>
                </a:cubicBezTo>
                <a:cubicBezTo>
                  <a:pt x="259724" y="3591059"/>
                  <a:pt x="191036" y="3488028"/>
                  <a:pt x="154546" y="3425780"/>
                </a:cubicBezTo>
                <a:cubicBezTo>
                  <a:pt x="105177" y="3331335"/>
                  <a:pt x="19318" y="3181082"/>
                  <a:pt x="0" y="3078051"/>
                </a:cubicBezTo>
                <a:cubicBezTo>
                  <a:pt x="12879" y="2987899"/>
                  <a:pt x="23666" y="2897423"/>
                  <a:pt x="38637" y="2807594"/>
                </a:cubicBezTo>
                <a:cubicBezTo>
                  <a:pt x="62248" y="2745346"/>
                  <a:pt x="113764" y="2764665"/>
                  <a:pt x="141668" y="2704564"/>
                </a:cubicBezTo>
                <a:cubicBezTo>
                  <a:pt x="171719" y="2622998"/>
                  <a:pt x="203916" y="2395470"/>
                  <a:pt x="218941" y="2318197"/>
                </a:cubicBezTo>
                <a:cubicBezTo>
                  <a:pt x="240406" y="2195848"/>
                  <a:pt x="270456" y="2099257"/>
                  <a:pt x="270456" y="1970468"/>
                </a:cubicBezTo>
                <a:cubicBezTo>
                  <a:pt x="262143" y="1596368"/>
                  <a:pt x="314081" y="1688175"/>
                  <a:pt x="218941" y="1545465"/>
                </a:cubicBezTo>
                <a:cubicBezTo>
                  <a:pt x="195330" y="1442434"/>
                  <a:pt x="152400" y="1397358"/>
                  <a:pt x="128789" y="1352282"/>
                </a:cubicBezTo>
                <a:lnTo>
                  <a:pt x="51515" y="1081825"/>
                </a:lnTo>
                <a:cubicBezTo>
                  <a:pt x="38636" y="993819"/>
                  <a:pt x="0" y="856445"/>
                  <a:pt x="0" y="746975"/>
                </a:cubicBezTo>
                <a:cubicBezTo>
                  <a:pt x="12445" y="628746"/>
                  <a:pt x="5171" y="529279"/>
                  <a:pt x="51515" y="425003"/>
                </a:cubicBezTo>
                <a:cubicBezTo>
                  <a:pt x="100884" y="343437"/>
                  <a:pt x="212501" y="296215"/>
                  <a:pt x="296214" y="257578"/>
                </a:cubicBezTo>
                <a:cubicBezTo>
                  <a:pt x="354169" y="238260"/>
                  <a:pt x="485105" y="212501"/>
                  <a:pt x="553792" y="19318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10000" y="914400"/>
            <a:ext cx="1902138" cy="4288665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2138" h="4288665">
                <a:moveTo>
                  <a:pt x="470437" y="878983"/>
                </a:moveTo>
                <a:cubicBezTo>
                  <a:pt x="569175" y="848932"/>
                  <a:pt x="276180" y="755560"/>
                  <a:pt x="195687" y="610673"/>
                </a:cubicBezTo>
                <a:cubicBezTo>
                  <a:pt x="227884" y="414270"/>
                  <a:pt x="45433" y="10732"/>
                  <a:pt x="174222" y="0"/>
                </a:cubicBezTo>
                <a:cubicBezTo>
                  <a:pt x="337355" y="4293"/>
                  <a:pt x="500809" y="1778"/>
                  <a:pt x="663620" y="12879"/>
                </a:cubicBezTo>
                <a:cubicBezTo>
                  <a:pt x="727450" y="17231"/>
                  <a:pt x="734336" y="38570"/>
                  <a:pt x="779529" y="64394"/>
                </a:cubicBezTo>
                <a:cubicBezTo>
                  <a:pt x="841777" y="133081"/>
                  <a:pt x="994177" y="364902"/>
                  <a:pt x="1037107" y="425003"/>
                </a:cubicBezTo>
                <a:lnTo>
                  <a:pt x="1037107" y="425003"/>
                </a:lnTo>
                <a:cubicBezTo>
                  <a:pt x="1077890" y="467932"/>
                  <a:pt x="1225998" y="628918"/>
                  <a:pt x="1281806" y="682580"/>
                </a:cubicBezTo>
                <a:cubicBezTo>
                  <a:pt x="1367665" y="766293"/>
                  <a:pt x="1494307" y="871471"/>
                  <a:pt x="1552262" y="927279"/>
                </a:cubicBezTo>
                <a:cubicBezTo>
                  <a:pt x="1629535" y="1023871"/>
                  <a:pt x="1702516" y="1182711"/>
                  <a:pt x="1745445" y="1262130"/>
                </a:cubicBezTo>
                <a:cubicBezTo>
                  <a:pt x="1758324" y="1292181"/>
                  <a:pt x="1794814" y="1371600"/>
                  <a:pt x="1809839" y="1403797"/>
                </a:cubicBezTo>
                <a:cubicBezTo>
                  <a:pt x="1833450" y="1457459"/>
                  <a:pt x="1872088" y="1545465"/>
                  <a:pt x="1887113" y="1584102"/>
                </a:cubicBezTo>
                <a:cubicBezTo>
                  <a:pt x="1902138" y="1654936"/>
                  <a:pt x="1902137" y="1772992"/>
                  <a:pt x="1899991" y="1828800"/>
                </a:cubicBezTo>
                <a:cubicBezTo>
                  <a:pt x="1893552" y="1908220"/>
                  <a:pt x="1863501" y="1959736"/>
                  <a:pt x="1848476" y="2060620"/>
                </a:cubicBezTo>
                <a:cubicBezTo>
                  <a:pt x="1836937" y="2256788"/>
                  <a:pt x="1844468" y="2260962"/>
                  <a:pt x="1809839" y="2434107"/>
                </a:cubicBezTo>
                <a:cubicBezTo>
                  <a:pt x="1800989" y="2478359"/>
                  <a:pt x="1796205" y="2507587"/>
                  <a:pt x="1784082" y="2550017"/>
                </a:cubicBezTo>
                <a:cubicBezTo>
                  <a:pt x="1764764" y="2601532"/>
                  <a:pt x="1711101" y="2704563"/>
                  <a:pt x="1693929" y="2743200"/>
                </a:cubicBezTo>
                <a:cubicBezTo>
                  <a:pt x="1687194" y="2754987"/>
                  <a:pt x="1687122" y="2769695"/>
                  <a:pt x="1681051" y="2781837"/>
                </a:cubicBezTo>
                <a:cubicBezTo>
                  <a:pt x="1644561" y="2824767"/>
                  <a:pt x="1554409" y="2887015"/>
                  <a:pt x="1474989" y="3000778"/>
                </a:cubicBezTo>
                <a:cubicBezTo>
                  <a:pt x="1404155" y="3099516"/>
                  <a:pt x="1253901" y="3369972"/>
                  <a:pt x="1204532" y="3464417"/>
                </a:cubicBezTo>
                <a:cubicBezTo>
                  <a:pt x="1148724" y="3584620"/>
                  <a:pt x="1172335" y="3640428"/>
                  <a:pt x="1140138" y="3721994"/>
                </a:cubicBezTo>
                <a:cubicBezTo>
                  <a:pt x="1112234" y="3786388"/>
                  <a:pt x="1047839" y="3900152"/>
                  <a:pt x="1011349" y="3953814"/>
                </a:cubicBezTo>
                <a:cubicBezTo>
                  <a:pt x="982919" y="3985402"/>
                  <a:pt x="946696" y="4009968"/>
                  <a:pt x="921197" y="4043966"/>
                </a:cubicBezTo>
                <a:cubicBezTo>
                  <a:pt x="876121" y="4082603"/>
                  <a:pt x="788115" y="4157730"/>
                  <a:pt x="740893" y="4185634"/>
                </a:cubicBezTo>
                <a:cubicBezTo>
                  <a:pt x="676499" y="4219978"/>
                  <a:pt x="616397" y="4232856"/>
                  <a:pt x="534831" y="4250028"/>
                </a:cubicBezTo>
                <a:cubicBezTo>
                  <a:pt x="470437" y="4262907"/>
                  <a:pt x="339502" y="4284372"/>
                  <a:pt x="251496" y="4288665"/>
                </a:cubicBezTo>
                <a:cubicBezTo>
                  <a:pt x="169930" y="4284372"/>
                  <a:pt x="87894" y="4285518"/>
                  <a:pt x="6797" y="4275786"/>
                </a:cubicBezTo>
                <a:cubicBezTo>
                  <a:pt x="0" y="4214969"/>
                  <a:pt x="201948" y="4034129"/>
                  <a:pt x="210713" y="3923764"/>
                </a:cubicBezTo>
                <a:cubicBezTo>
                  <a:pt x="240764" y="3842198"/>
                  <a:pt x="44361" y="3690870"/>
                  <a:pt x="59386" y="3613597"/>
                </a:cubicBezTo>
                <a:cubicBezTo>
                  <a:pt x="80851" y="3491248"/>
                  <a:pt x="110901" y="3242257"/>
                  <a:pt x="110901" y="3113468"/>
                </a:cubicBezTo>
                <a:cubicBezTo>
                  <a:pt x="102588" y="2739368"/>
                  <a:pt x="383126" y="2831175"/>
                  <a:pt x="287986" y="2688465"/>
                </a:cubicBezTo>
                <a:cubicBezTo>
                  <a:pt x="264375" y="2585434"/>
                  <a:pt x="175296" y="2511381"/>
                  <a:pt x="197834" y="2266682"/>
                </a:cubicBezTo>
                <a:cubicBezTo>
                  <a:pt x="241479" y="2078865"/>
                  <a:pt x="349518" y="2086377"/>
                  <a:pt x="425360" y="1996225"/>
                </a:cubicBezTo>
                <a:cubicBezTo>
                  <a:pt x="412481" y="1908219"/>
                  <a:pt x="754845" y="1770845"/>
                  <a:pt x="754845" y="1661375"/>
                </a:cubicBezTo>
                <a:cubicBezTo>
                  <a:pt x="767290" y="1543146"/>
                  <a:pt x="379016" y="1443679"/>
                  <a:pt x="425360" y="1339403"/>
                </a:cubicBezTo>
                <a:cubicBezTo>
                  <a:pt x="377959" y="1209004"/>
                  <a:pt x="508716" y="1000438"/>
                  <a:pt x="470437" y="87898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810000" y="4039213"/>
            <a:ext cx="923522" cy="1175197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425360 w 1902138"/>
              <a:gd name="connsiteY31" fmla="*/ 1996225 h 4288665"/>
              <a:gd name="connsiteX32" fmla="*/ 754845 w 1902138"/>
              <a:gd name="connsiteY32" fmla="*/ 1661375 h 4288665"/>
              <a:gd name="connsiteX33" fmla="*/ 425360 w 1902138"/>
              <a:gd name="connsiteY33" fmla="*/ 1339403 h 4288665"/>
              <a:gd name="connsiteX34" fmla="*/ 470437 w 1902138"/>
              <a:gd name="connsiteY34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16613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70437 w 1902138"/>
              <a:gd name="connsiteY32" fmla="*/ 878983 h 4288665"/>
              <a:gd name="connsiteX0" fmla="*/ 754845 w 1902138"/>
              <a:gd name="connsiteY0" fmla="*/ 3490175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0" fmla="*/ 754845 w 1902138"/>
              <a:gd name="connsiteY0" fmla="*/ 3490175 h 4288665"/>
              <a:gd name="connsiteX1" fmla="*/ 174222 w 1902138"/>
              <a:gd name="connsiteY1" fmla="*/ 0 h 4288665"/>
              <a:gd name="connsiteX2" fmla="*/ 663620 w 1902138"/>
              <a:gd name="connsiteY2" fmla="*/ 12879 h 4288665"/>
              <a:gd name="connsiteX3" fmla="*/ 779529 w 1902138"/>
              <a:gd name="connsiteY3" fmla="*/ 64394 h 4288665"/>
              <a:gd name="connsiteX4" fmla="*/ 1037107 w 1902138"/>
              <a:gd name="connsiteY4" fmla="*/ 425003 h 4288665"/>
              <a:gd name="connsiteX5" fmla="*/ 1037107 w 1902138"/>
              <a:gd name="connsiteY5" fmla="*/ 425003 h 4288665"/>
              <a:gd name="connsiteX6" fmla="*/ 1281806 w 1902138"/>
              <a:gd name="connsiteY6" fmla="*/ 682580 h 4288665"/>
              <a:gd name="connsiteX7" fmla="*/ 1552262 w 1902138"/>
              <a:gd name="connsiteY7" fmla="*/ 927279 h 4288665"/>
              <a:gd name="connsiteX8" fmla="*/ 1745445 w 1902138"/>
              <a:gd name="connsiteY8" fmla="*/ 1262130 h 4288665"/>
              <a:gd name="connsiteX9" fmla="*/ 1809839 w 1902138"/>
              <a:gd name="connsiteY9" fmla="*/ 1403797 h 4288665"/>
              <a:gd name="connsiteX10" fmla="*/ 1887113 w 1902138"/>
              <a:gd name="connsiteY10" fmla="*/ 1584102 h 4288665"/>
              <a:gd name="connsiteX11" fmla="*/ 1899991 w 1902138"/>
              <a:gd name="connsiteY11" fmla="*/ 1828800 h 4288665"/>
              <a:gd name="connsiteX12" fmla="*/ 1848476 w 1902138"/>
              <a:gd name="connsiteY12" fmla="*/ 2060620 h 4288665"/>
              <a:gd name="connsiteX13" fmla="*/ 1809839 w 1902138"/>
              <a:gd name="connsiteY13" fmla="*/ 2434107 h 4288665"/>
              <a:gd name="connsiteX14" fmla="*/ 1784082 w 1902138"/>
              <a:gd name="connsiteY14" fmla="*/ 2550017 h 4288665"/>
              <a:gd name="connsiteX15" fmla="*/ 1693929 w 1902138"/>
              <a:gd name="connsiteY15" fmla="*/ 2743200 h 4288665"/>
              <a:gd name="connsiteX16" fmla="*/ 1681051 w 1902138"/>
              <a:gd name="connsiteY16" fmla="*/ 2781837 h 4288665"/>
              <a:gd name="connsiteX17" fmla="*/ 1474989 w 1902138"/>
              <a:gd name="connsiteY17" fmla="*/ 3000778 h 4288665"/>
              <a:gd name="connsiteX18" fmla="*/ 1204532 w 1902138"/>
              <a:gd name="connsiteY18" fmla="*/ 3464417 h 4288665"/>
              <a:gd name="connsiteX19" fmla="*/ 1140138 w 1902138"/>
              <a:gd name="connsiteY19" fmla="*/ 3721994 h 4288665"/>
              <a:gd name="connsiteX20" fmla="*/ 1011349 w 1902138"/>
              <a:gd name="connsiteY20" fmla="*/ 3953814 h 4288665"/>
              <a:gd name="connsiteX21" fmla="*/ 921197 w 1902138"/>
              <a:gd name="connsiteY21" fmla="*/ 4043966 h 4288665"/>
              <a:gd name="connsiteX22" fmla="*/ 740893 w 1902138"/>
              <a:gd name="connsiteY22" fmla="*/ 4185634 h 4288665"/>
              <a:gd name="connsiteX23" fmla="*/ 534831 w 1902138"/>
              <a:gd name="connsiteY23" fmla="*/ 4250028 h 4288665"/>
              <a:gd name="connsiteX24" fmla="*/ 251496 w 1902138"/>
              <a:gd name="connsiteY24" fmla="*/ 4288665 h 4288665"/>
              <a:gd name="connsiteX25" fmla="*/ 6797 w 1902138"/>
              <a:gd name="connsiteY25" fmla="*/ 4275786 h 4288665"/>
              <a:gd name="connsiteX26" fmla="*/ 210713 w 1902138"/>
              <a:gd name="connsiteY26" fmla="*/ 3923764 h 4288665"/>
              <a:gd name="connsiteX27" fmla="*/ 59386 w 1902138"/>
              <a:gd name="connsiteY27" fmla="*/ 3613597 h 4288665"/>
              <a:gd name="connsiteX28" fmla="*/ 110901 w 1902138"/>
              <a:gd name="connsiteY28" fmla="*/ 3113468 h 4288665"/>
              <a:gd name="connsiteX29" fmla="*/ 592786 w 1902138"/>
              <a:gd name="connsiteY29" fmla="*/ 3298065 h 4288665"/>
              <a:gd name="connsiteX30" fmla="*/ 754845 w 1902138"/>
              <a:gd name="connsiteY30" fmla="*/ 3490175 h 4288665"/>
              <a:gd name="connsiteX0" fmla="*/ 754845 w 1902138"/>
              <a:gd name="connsiteY0" fmla="*/ 3477296 h 4275786"/>
              <a:gd name="connsiteX1" fmla="*/ 663620 w 1902138"/>
              <a:gd name="connsiteY1" fmla="*/ 0 h 4275786"/>
              <a:gd name="connsiteX2" fmla="*/ 779529 w 1902138"/>
              <a:gd name="connsiteY2" fmla="*/ 51515 h 4275786"/>
              <a:gd name="connsiteX3" fmla="*/ 1037107 w 1902138"/>
              <a:gd name="connsiteY3" fmla="*/ 412124 h 4275786"/>
              <a:gd name="connsiteX4" fmla="*/ 1037107 w 1902138"/>
              <a:gd name="connsiteY4" fmla="*/ 412124 h 4275786"/>
              <a:gd name="connsiteX5" fmla="*/ 1281806 w 1902138"/>
              <a:gd name="connsiteY5" fmla="*/ 669701 h 4275786"/>
              <a:gd name="connsiteX6" fmla="*/ 1552262 w 1902138"/>
              <a:gd name="connsiteY6" fmla="*/ 914400 h 4275786"/>
              <a:gd name="connsiteX7" fmla="*/ 1745445 w 1902138"/>
              <a:gd name="connsiteY7" fmla="*/ 1249251 h 4275786"/>
              <a:gd name="connsiteX8" fmla="*/ 1809839 w 1902138"/>
              <a:gd name="connsiteY8" fmla="*/ 1390918 h 4275786"/>
              <a:gd name="connsiteX9" fmla="*/ 1887113 w 1902138"/>
              <a:gd name="connsiteY9" fmla="*/ 1571223 h 4275786"/>
              <a:gd name="connsiteX10" fmla="*/ 1899991 w 1902138"/>
              <a:gd name="connsiteY10" fmla="*/ 1815921 h 4275786"/>
              <a:gd name="connsiteX11" fmla="*/ 1848476 w 1902138"/>
              <a:gd name="connsiteY11" fmla="*/ 2047741 h 4275786"/>
              <a:gd name="connsiteX12" fmla="*/ 1809839 w 1902138"/>
              <a:gd name="connsiteY12" fmla="*/ 2421228 h 4275786"/>
              <a:gd name="connsiteX13" fmla="*/ 1784082 w 1902138"/>
              <a:gd name="connsiteY13" fmla="*/ 2537138 h 4275786"/>
              <a:gd name="connsiteX14" fmla="*/ 1693929 w 1902138"/>
              <a:gd name="connsiteY14" fmla="*/ 2730321 h 4275786"/>
              <a:gd name="connsiteX15" fmla="*/ 1681051 w 1902138"/>
              <a:gd name="connsiteY15" fmla="*/ 2768958 h 4275786"/>
              <a:gd name="connsiteX16" fmla="*/ 1474989 w 1902138"/>
              <a:gd name="connsiteY16" fmla="*/ 2987899 h 4275786"/>
              <a:gd name="connsiteX17" fmla="*/ 1204532 w 1902138"/>
              <a:gd name="connsiteY17" fmla="*/ 3451538 h 4275786"/>
              <a:gd name="connsiteX18" fmla="*/ 1140138 w 1902138"/>
              <a:gd name="connsiteY18" fmla="*/ 3709115 h 4275786"/>
              <a:gd name="connsiteX19" fmla="*/ 1011349 w 1902138"/>
              <a:gd name="connsiteY19" fmla="*/ 3940935 h 4275786"/>
              <a:gd name="connsiteX20" fmla="*/ 921197 w 1902138"/>
              <a:gd name="connsiteY20" fmla="*/ 4031087 h 4275786"/>
              <a:gd name="connsiteX21" fmla="*/ 740893 w 1902138"/>
              <a:gd name="connsiteY21" fmla="*/ 4172755 h 4275786"/>
              <a:gd name="connsiteX22" fmla="*/ 534831 w 1902138"/>
              <a:gd name="connsiteY22" fmla="*/ 4237149 h 4275786"/>
              <a:gd name="connsiteX23" fmla="*/ 251496 w 1902138"/>
              <a:gd name="connsiteY23" fmla="*/ 4275786 h 4275786"/>
              <a:gd name="connsiteX24" fmla="*/ 6797 w 1902138"/>
              <a:gd name="connsiteY24" fmla="*/ 4262907 h 4275786"/>
              <a:gd name="connsiteX25" fmla="*/ 210713 w 1902138"/>
              <a:gd name="connsiteY25" fmla="*/ 3910885 h 4275786"/>
              <a:gd name="connsiteX26" fmla="*/ 59386 w 1902138"/>
              <a:gd name="connsiteY26" fmla="*/ 3600718 h 4275786"/>
              <a:gd name="connsiteX27" fmla="*/ 110901 w 1902138"/>
              <a:gd name="connsiteY27" fmla="*/ 3100589 h 4275786"/>
              <a:gd name="connsiteX28" fmla="*/ 592786 w 1902138"/>
              <a:gd name="connsiteY28" fmla="*/ 3285186 h 4275786"/>
              <a:gd name="connsiteX29" fmla="*/ 754845 w 1902138"/>
              <a:gd name="connsiteY29" fmla="*/ 3477296 h 4275786"/>
              <a:gd name="connsiteX0" fmla="*/ 754845 w 1902138"/>
              <a:gd name="connsiteY0" fmla="*/ 3425781 h 4224271"/>
              <a:gd name="connsiteX1" fmla="*/ 779529 w 1902138"/>
              <a:gd name="connsiteY1" fmla="*/ 0 h 4224271"/>
              <a:gd name="connsiteX2" fmla="*/ 1037107 w 1902138"/>
              <a:gd name="connsiteY2" fmla="*/ 360609 h 4224271"/>
              <a:gd name="connsiteX3" fmla="*/ 1037107 w 1902138"/>
              <a:gd name="connsiteY3" fmla="*/ 360609 h 4224271"/>
              <a:gd name="connsiteX4" fmla="*/ 1281806 w 1902138"/>
              <a:gd name="connsiteY4" fmla="*/ 618186 h 4224271"/>
              <a:gd name="connsiteX5" fmla="*/ 1552262 w 1902138"/>
              <a:gd name="connsiteY5" fmla="*/ 862885 h 4224271"/>
              <a:gd name="connsiteX6" fmla="*/ 1745445 w 1902138"/>
              <a:gd name="connsiteY6" fmla="*/ 1197736 h 4224271"/>
              <a:gd name="connsiteX7" fmla="*/ 1809839 w 1902138"/>
              <a:gd name="connsiteY7" fmla="*/ 1339403 h 4224271"/>
              <a:gd name="connsiteX8" fmla="*/ 1887113 w 1902138"/>
              <a:gd name="connsiteY8" fmla="*/ 1519708 h 4224271"/>
              <a:gd name="connsiteX9" fmla="*/ 1899991 w 1902138"/>
              <a:gd name="connsiteY9" fmla="*/ 1764406 h 4224271"/>
              <a:gd name="connsiteX10" fmla="*/ 1848476 w 1902138"/>
              <a:gd name="connsiteY10" fmla="*/ 1996226 h 4224271"/>
              <a:gd name="connsiteX11" fmla="*/ 1809839 w 1902138"/>
              <a:gd name="connsiteY11" fmla="*/ 2369713 h 4224271"/>
              <a:gd name="connsiteX12" fmla="*/ 1784082 w 1902138"/>
              <a:gd name="connsiteY12" fmla="*/ 2485623 h 4224271"/>
              <a:gd name="connsiteX13" fmla="*/ 1693929 w 1902138"/>
              <a:gd name="connsiteY13" fmla="*/ 2678806 h 4224271"/>
              <a:gd name="connsiteX14" fmla="*/ 1681051 w 1902138"/>
              <a:gd name="connsiteY14" fmla="*/ 2717443 h 4224271"/>
              <a:gd name="connsiteX15" fmla="*/ 1474989 w 1902138"/>
              <a:gd name="connsiteY15" fmla="*/ 2936384 h 4224271"/>
              <a:gd name="connsiteX16" fmla="*/ 1204532 w 1902138"/>
              <a:gd name="connsiteY16" fmla="*/ 3400023 h 4224271"/>
              <a:gd name="connsiteX17" fmla="*/ 1140138 w 1902138"/>
              <a:gd name="connsiteY17" fmla="*/ 3657600 h 4224271"/>
              <a:gd name="connsiteX18" fmla="*/ 1011349 w 1902138"/>
              <a:gd name="connsiteY18" fmla="*/ 3889420 h 4224271"/>
              <a:gd name="connsiteX19" fmla="*/ 921197 w 1902138"/>
              <a:gd name="connsiteY19" fmla="*/ 3979572 h 4224271"/>
              <a:gd name="connsiteX20" fmla="*/ 740893 w 1902138"/>
              <a:gd name="connsiteY20" fmla="*/ 4121240 h 4224271"/>
              <a:gd name="connsiteX21" fmla="*/ 534831 w 1902138"/>
              <a:gd name="connsiteY21" fmla="*/ 4185634 h 4224271"/>
              <a:gd name="connsiteX22" fmla="*/ 251496 w 1902138"/>
              <a:gd name="connsiteY22" fmla="*/ 4224271 h 4224271"/>
              <a:gd name="connsiteX23" fmla="*/ 6797 w 1902138"/>
              <a:gd name="connsiteY23" fmla="*/ 4211392 h 4224271"/>
              <a:gd name="connsiteX24" fmla="*/ 210713 w 1902138"/>
              <a:gd name="connsiteY24" fmla="*/ 3859370 h 4224271"/>
              <a:gd name="connsiteX25" fmla="*/ 59386 w 1902138"/>
              <a:gd name="connsiteY25" fmla="*/ 3549203 h 4224271"/>
              <a:gd name="connsiteX26" fmla="*/ 110901 w 1902138"/>
              <a:gd name="connsiteY26" fmla="*/ 3049074 h 4224271"/>
              <a:gd name="connsiteX27" fmla="*/ 592786 w 1902138"/>
              <a:gd name="connsiteY27" fmla="*/ 3233671 h 4224271"/>
              <a:gd name="connsiteX28" fmla="*/ 754845 w 1902138"/>
              <a:gd name="connsiteY28" fmla="*/ 3425781 h 4224271"/>
              <a:gd name="connsiteX0" fmla="*/ 754845 w 1902138"/>
              <a:gd name="connsiteY0" fmla="*/ 3065172 h 3863662"/>
              <a:gd name="connsiteX1" fmla="*/ 1037107 w 1902138"/>
              <a:gd name="connsiteY1" fmla="*/ 0 h 3863662"/>
              <a:gd name="connsiteX2" fmla="*/ 1037107 w 1902138"/>
              <a:gd name="connsiteY2" fmla="*/ 0 h 3863662"/>
              <a:gd name="connsiteX3" fmla="*/ 1281806 w 1902138"/>
              <a:gd name="connsiteY3" fmla="*/ 257577 h 3863662"/>
              <a:gd name="connsiteX4" fmla="*/ 1552262 w 1902138"/>
              <a:gd name="connsiteY4" fmla="*/ 502276 h 3863662"/>
              <a:gd name="connsiteX5" fmla="*/ 1745445 w 1902138"/>
              <a:gd name="connsiteY5" fmla="*/ 837127 h 3863662"/>
              <a:gd name="connsiteX6" fmla="*/ 1809839 w 1902138"/>
              <a:gd name="connsiteY6" fmla="*/ 978794 h 3863662"/>
              <a:gd name="connsiteX7" fmla="*/ 1887113 w 1902138"/>
              <a:gd name="connsiteY7" fmla="*/ 1159099 h 3863662"/>
              <a:gd name="connsiteX8" fmla="*/ 1899991 w 1902138"/>
              <a:gd name="connsiteY8" fmla="*/ 1403797 h 3863662"/>
              <a:gd name="connsiteX9" fmla="*/ 1848476 w 1902138"/>
              <a:gd name="connsiteY9" fmla="*/ 1635617 h 3863662"/>
              <a:gd name="connsiteX10" fmla="*/ 1809839 w 1902138"/>
              <a:gd name="connsiteY10" fmla="*/ 2009104 h 3863662"/>
              <a:gd name="connsiteX11" fmla="*/ 1784082 w 1902138"/>
              <a:gd name="connsiteY11" fmla="*/ 2125014 h 3863662"/>
              <a:gd name="connsiteX12" fmla="*/ 1693929 w 1902138"/>
              <a:gd name="connsiteY12" fmla="*/ 2318197 h 3863662"/>
              <a:gd name="connsiteX13" fmla="*/ 1681051 w 1902138"/>
              <a:gd name="connsiteY13" fmla="*/ 2356834 h 3863662"/>
              <a:gd name="connsiteX14" fmla="*/ 1474989 w 1902138"/>
              <a:gd name="connsiteY14" fmla="*/ 2575775 h 3863662"/>
              <a:gd name="connsiteX15" fmla="*/ 1204532 w 1902138"/>
              <a:gd name="connsiteY15" fmla="*/ 3039414 h 3863662"/>
              <a:gd name="connsiteX16" fmla="*/ 1140138 w 1902138"/>
              <a:gd name="connsiteY16" fmla="*/ 3296991 h 3863662"/>
              <a:gd name="connsiteX17" fmla="*/ 1011349 w 1902138"/>
              <a:gd name="connsiteY17" fmla="*/ 3528811 h 3863662"/>
              <a:gd name="connsiteX18" fmla="*/ 921197 w 1902138"/>
              <a:gd name="connsiteY18" fmla="*/ 3618963 h 3863662"/>
              <a:gd name="connsiteX19" fmla="*/ 740893 w 1902138"/>
              <a:gd name="connsiteY19" fmla="*/ 3760631 h 3863662"/>
              <a:gd name="connsiteX20" fmla="*/ 534831 w 1902138"/>
              <a:gd name="connsiteY20" fmla="*/ 3825025 h 3863662"/>
              <a:gd name="connsiteX21" fmla="*/ 251496 w 1902138"/>
              <a:gd name="connsiteY21" fmla="*/ 3863662 h 3863662"/>
              <a:gd name="connsiteX22" fmla="*/ 6797 w 1902138"/>
              <a:gd name="connsiteY22" fmla="*/ 3850783 h 3863662"/>
              <a:gd name="connsiteX23" fmla="*/ 210713 w 1902138"/>
              <a:gd name="connsiteY23" fmla="*/ 3498761 h 3863662"/>
              <a:gd name="connsiteX24" fmla="*/ 59386 w 1902138"/>
              <a:gd name="connsiteY24" fmla="*/ 3188594 h 3863662"/>
              <a:gd name="connsiteX25" fmla="*/ 110901 w 1902138"/>
              <a:gd name="connsiteY25" fmla="*/ 2688465 h 3863662"/>
              <a:gd name="connsiteX26" fmla="*/ 592786 w 1902138"/>
              <a:gd name="connsiteY26" fmla="*/ 2873062 h 3863662"/>
              <a:gd name="connsiteX27" fmla="*/ 754845 w 1902138"/>
              <a:gd name="connsiteY27" fmla="*/ 3065172 h 3863662"/>
              <a:gd name="connsiteX0" fmla="*/ 754845 w 1902138"/>
              <a:gd name="connsiteY0" fmla="*/ 3065172 h 3863662"/>
              <a:gd name="connsiteX1" fmla="*/ 1037107 w 1902138"/>
              <a:gd name="connsiteY1" fmla="*/ 0 h 3863662"/>
              <a:gd name="connsiteX2" fmla="*/ 1281806 w 1902138"/>
              <a:gd name="connsiteY2" fmla="*/ 257577 h 3863662"/>
              <a:gd name="connsiteX3" fmla="*/ 1552262 w 1902138"/>
              <a:gd name="connsiteY3" fmla="*/ 502276 h 3863662"/>
              <a:gd name="connsiteX4" fmla="*/ 1745445 w 1902138"/>
              <a:gd name="connsiteY4" fmla="*/ 837127 h 3863662"/>
              <a:gd name="connsiteX5" fmla="*/ 1809839 w 1902138"/>
              <a:gd name="connsiteY5" fmla="*/ 978794 h 3863662"/>
              <a:gd name="connsiteX6" fmla="*/ 1887113 w 1902138"/>
              <a:gd name="connsiteY6" fmla="*/ 1159099 h 3863662"/>
              <a:gd name="connsiteX7" fmla="*/ 1899991 w 1902138"/>
              <a:gd name="connsiteY7" fmla="*/ 1403797 h 3863662"/>
              <a:gd name="connsiteX8" fmla="*/ 1848476 w 1902138"/>
              <a:gd name="connsiteY8" fmla="*/ 1635617 h 3863662"/>
              <a:gd name="connsiteX9" fmla="*/ 1809839 w 1902138"/>
              <a:gd name="connsiteY9" fmla="*/ 2009104 h 3863662"/>
              <a:gd name="connsiteX10" fmla="*/ 1784082 w 1902138"/>
              <a:gd name="connsiteY10" fmla="*/ 2125014 h 3863662"/>
              <a:gd name="connsiteX11" fmla="*/ 1693929 w 1902138"/>
              <a:gd name="connsiteY11" fmla="*/ 2318197 h 3863662"/>
              <a:gd name="connsiteX12" fmla="*/ 1681051 w 1902138"/>
              <a:gd name="connsiteY12" fmla="*/ 2356834 h 3863662"/>
              <a:gd name="connsiteX13" fmla="*/ 1474989 w 1902138"/>
              <a:gd name="connsiteY13" fmla="*/ 2575775 h 3863662"/>
              <a:gd name="connsiteX14" fmla="*/ 1204532 w 1902138"/>
              <a:gd name="connsiteY14" fmla="*/ 3039414 h 3863662"/>
              <a:gd name="connsiteX15" fmla="*/ 1140138 w 1902138"/>
              <a:gd name="connsiteY15" fmla="*/ 3296991 h 3863662"/>
              <a:gd name="connsiteX16" fmla="*/ 1011349 w 1902138"/>
              <a:gd name="connsiteY16" fmla="*/ 3528811 h 3863662"/>
              <a:gd name="connsiteX17" fmla="*/ 921197 w 1902138"/>
              <a:gd name="connsiteY17" fmla="*/ 3618963 h 3863662"/>
              <a:gd name="connsiteX18" fmla="*/ 740893 w 1902138"/>
              <a:gd name="connsiteY18" fmla="*/ 3760631 h 3863662"/>
              <a:gd name="connsiteX19" fmla="*/ 534831 w 1902138"/>
              <a:gd name="connsiteY19" fmla="*/ 3825025 h 3863662"/>
              <a:gd name="connsiteX20" fmla="*/ 251496 w 1902138"/>
              <a:gd name="connsiteY20" fmla="*/ 3863662 h 3863662"/>
              <a:gd name="connsiteX21" fmla="*/ 6797 w 1902138"/>
              <a:gd name="connsiteY21" fmla="*/ 3850783 h 3863662"/>
              <a:gd name="connsiteX22" fmla="*/ 210713 w 1902138"/>
              <a:gd name="connsiteY22" fmla="*/ 3498761 h 3863662"/>
              <a:gd name="connsiteX23" fmla="*/ 59386 w 1902138"/>
              <a:gd name="connsiteY23" fmla="*/ 3188594 h 3863662"/>
              <a:gd name="connsiteX24" fmla="*/ 110901 w 1902138"/>
              <a:gd name="connsiteY24" fmla="*/ 2688465 h 3863662"/>
              <a:gd name="connsiteX25" fmla="*/ 592786 w 1902138"/>
              <a:gd name="connsiteY25" fmla="*/ 2873062 h 3863662"/>
              <a:gd name="connsiteX26" fmla="*/ 754845 w 1902138"/>
              <a:gd name="connsiteY26" fmla="*/ 3065172 h 3863662"/>
              <a:gd name="connsiteX0" fmla="*/ 754845 w 1902138"/>
              <a:gd name="connsiteY0" fmla="*/ 2807595 h 3606085"/>
              <a:gd name="connsiteX1" fmla="*/ 1281806 w 1902138"/>
              <a:gd name="connsiteY1" fmla="*/ 0 h 3606085"/>
              <a:gd name="connsiteX2" fmla="*/ 1552262 w 1902138"/>
              <a:gd name="connsiteY2" fmla="*/ 244699 h 3606085"/>
              <a:gd name="connsiteX3" fmla="*/ 1745445 w 1902138"/>
              <a:gd name="connsiteY3" fmla="*/ 579550 h 3606085"/>
              <a:gd name="connsiteX4" fmla="*/ 1809839 w 1902138"/>
              <a:gd name="connsiteY4" fmla="*/ 721217 h 3606085"/>
              <a:gd name="connsiteX5" fmla="*/ 1887113 w 1902138"/>
              <a:gd name="connsiteY5" fmla="*/ 901522 h 3606085"/>
              <a:gd name="connsiteX6" fmla="*/ 1899991 w 1902138"/>
              <a:gd name="connsiteY6" fmla="*/ 1146220 h 3606085"/>
              <a:gd name="connsiteX7" fmla="*/ 1848476 w 1902138"/>
              <a:gd name="connsiteY7" fmla="*/ 1378040 h 3606085"/>
              <a:gd name="connsiteX8" fmla="*/ 1809839 w 1902138"/>
              <a:gd name="connsiteY8" fmla="*/ 1751527 h 3606085"/>
              <a:gd name="connsiteX9" fmla="*/ 1784082 w 1902138"/>
              <a:gd name="connsiteY9" fmla="*/ 1867437 h 3606085"/>
              <a:gd name="connsiteX10" fmla="*/ 1693929 w 1902138"/>
              <a:gd name="connsiteY10" fmla="*/ 2060620 h 3606085"/>
              <a:gd name="connsiteX11" fmla="*/ 1681051 w 1902138"/>
              <a:gd name="connsiteY11" fmla="*/ 2099257 h 3606085"/>
              <a:gd name="connsiteX12" fmla="*/ 1474989 w 1902138"/>
              <a:gd name="connsiteY12" fmla="*/ 2318198 h 3606085"/>
              <a:gd name="connsiteX13" fmla="*/ 1204532 w 1902138"/>
              <a:gd name="connsiteY13" fmla="*/ 2781837 h 3606085"/>
              <a:gd name="connsiteX14" fmla="*/ 1140138 w 1902138"/>
              <a:gd name="connsiteY14" fmla="*/ 3039414 h 3606085"/>
              <a:gd name="connsiteX15" fmla="*/ 1011349 w 1902138"/>
              <a:gd name="connsiteY15" fmla="*/ 3271234 h 3606085"/>
              <a:gd name="connsiteX16" fmla="*/ 921197 w 1902138"/>
              <a:gd name="connsiteY16" fmla="*/ 3361386 h 3606085"/>
              <a:gd name="connsiteX17" fmla="*/ 740893 w 1902138"/>
              <a:gd name="connsiteY17" fmla="*/ 3503054 h 3606085"/>
              <a:gd name="connsiteX18" fmla="*/ 534831 w 1902138"/>
              <a:gd name="connsiteY18" fmla="*/ 3567448 h 3606085"/>
              <a:gd name="connsiteX19" fmla="*/ 251496 w 1902138"/>
              <a:gd name="connsiteY19" fmla="*/ 3606085 h 3606085"/>
              <a:gd name="connsiteX20" fmla="*/ 6797 w 1902138"/>
              <a:gd name="connsiteY20" fmla="*/ 3593206 h 3606085"/>
              <a:gd name="connsiteX21" fmla="*/ 210713 w 1902138"/>
              <a:gd name="connsiteY21" fmla="*/ 3241184 h 3606085"/>
              <a:gd name="connsiteX22" fmla="*/ 59386 w 1902138"/>
              <a:gd name="connsiteY22" fmla="*/ 2931017 h 3606085"/>
              <a:gd name="connsiteX23" fmla="*/ 110901 w 1902138"/>
              <a:gd name="connsiteY23" fmla="*/ 2430888 h 3606085"/>
              <a:gd name="connsiteX24" fmla="*/ 592786 w 1902138"/>
              <a:gd name="connsiteY24" fmla="*/ 2615485 h 3606085"/>
              <a:gd name="connsiteX25" fmla="*/ 754845 w 1902138"/>
              <a:gd name="connsiteY25" fmla="*/ 2807595 h 3606085"/>
              <a:gd name="connsiteX0" fmla="*/ 754845 w 1902138"/>
              <a:gd name="connsiteY0" fmla="*/ 2562896 h 3361386"/>
              <a:gd name="connsiteX1" fmla="*/ 1552262 w 1902138"/>
              <a:gd name="connsiteY1" fmla="*/ 0 h 3361386"/>
              <a:gd name="connsiteX2" fmla="*/ 1745445 w 1902138"/>
              <a:gd name="connsiteY2" fmla="*/ 334851 h 3361386"/>
              <a:gd name="connsiteX3" fmla="*/ 1809839 w 1902138"/>
              <a:gd name="connsiteY3" fmla="*/ 476518 h 3361386"/>
              <a:gd name="connsiteX4" fmla="*/ 1887113 w 1902138"/>
              <a:gd name="connsiteY4" fmla="*/ 656823 h 3361386"/>
              <a:gd name="connsiteX5" fmla="*/ 1899991 w 1902138"/>
              <a:gd name="connsiteY5" fmla="*/ 901521 h 3361386"/>
              <a:gd name="connsiteX6" fmla="*/ 1848476 w 1902138"/>
              <a:gd name="connsiteY6" fmla="*/ 1133341 h 3361386"/>
              <a:gd name="connsiteX7" fmla="*/ 1809839 w 1902138"/>
              <a:gd name="connsiteY7" fmla="*/ 1506828 h 3361386"/>
              <a:gd name="connsiteX8" fmla="*/ 1784082 w 1902138"/>
              <a:gd name="connsiteY8" fmla="*/ 1622738 h 3361386"/>
              <a:gd name="connsiteX9" fmla="*/ 1693929 w 1902138"/>
              <a:gd name="connsiteY9" fmla="*/ 1815921 h 3361386"/>
              <a:gd name="connsiteX10" fmla="*/ 1681051 w 1902138"/>
              <a:gd name="connsiteY10" fmla="*/ 1854558 h 3361386"/>
              <a:gd name="connsiteX11" fmla="*/ 1474989 w 1902138"/>
              <a:gd name="connsiteY11" fmla="*/ 2073499 h 3361386"/>
              <a:gd name="connsiteX12" fmla="*/ 1204532 w 1902138"/>
              <a:gd name="connsiteY12" fmla="*/ 2537138 h 3361386"/>
              <a:gd name="connsiteX13" fmla="*/ 1140138 w 1902138"/>
              <a:gd name="connsiteY13" fmla="*/ 2794715 h 3361386"/>
              <a:gd name="connsiteX14" fmla="*/ 1011349 w 1902138"/>
              <a:gd name="connsiteY14" fmla="*/ 3026535 h 3361386"/>
              <a:gd name="connsiteX15" fmla="*/ 921197 w 1902138"/>
              <a:gd name="connsiteY15" fmla="*/ 3116687 h 3361386"/>
              <a:gd name="connsiteX16" fmla="*/ 740893 w 1902138"/>
              <a:gd name="connsiteY16" fmla="*/ 3258355 h 3361386"/>
              <a:gd name="connsiteX17" fmla="*/ 534831 w 1902138"/>
              <a:gd name="connsiteY17" fmla="*/ 3322749 h 3361386"/>
              <a:gd name="connsiteX18" fmla="*/ 251496 w 1902138"/>
              <a:gd name="connsiteY18" fmla="*/ 3361386 h 3361386"/>
              <a:gd name="connsiteX19" fmla="*/ 6797 w 1902138"/>
              <a:gd name="connsiteY19" fmla="*/ 3348507 h 3361386"/>
              <a:gd name="connsiteX20" fmla="*/ 210713 w 1902138"/>
              <a:gd name="connsiteY20" fmla="*/ 2996485 h 3361386"/>
              <a:gd name="connsiteX21" fmla="*/ 59386 w 1902138"/>
              <a:gd name="connsiteY21" fmla="*/ 2686318 h 3361386"/>
              <a:gd name="connsiteX22" fmla="*/ 110901 w 1902138"/>
              <a:gd name="connsiteY22" fmla="*/ 2186189 h 3361386"/>
              <a:gd name="connsiteX23" fmla="*/ 592786 w 1902138"/>
              <a:gd name="connsiteY23" fmla="*/ 2370786 h 3361386"/>
              <a:gd name="connsiteX24" fmla="*/ 754845 w 1902138"/>
              <a:gd name="connsiteY24" fmla="*/ 2562896 h 3361386"/>
              <a:gd name="connsiteX0" fmla="*/ 754845 w 1902138"/>
              <a:gd name="connsiteY0" fmla="*/ 2228045 h 3026535"/>
              <a:gd name="connsiteX1" fmla="*/ 1745445 w 1902138"/>
              <a:gd name="connsiteY1" fmla="*/ 0 h 3026535"/>
              <a:gd name="connsiteX2" fmla="*/ 1809839 w 1902138"/>
              <a:gd name="connsiteY2" fmla="*/ 141667 h 3026535"/>
              <a:gd name="connsiteX3" fmla="*/ 1887113 w 1902138"/>
              <a:gd name="connsiteY3" fmla="*/ 321972 h 3026535"/>
              <a:gd name="connsiteX4" fmla="*/ 1899991 w 1902138"/>
              <a:gd name="connsiteY4" fmla="*/ 566670 h 3026535"/>
              <a:gd name="connsiteX5" fmla="*/ 1848476 w 1902138"/>
              <a:gd name="connsiteY5" fmla="*/ 798490 h 3026535"/>
              <a:gd name="connsiteX6" fmla="*/ 1809839 w 1902138"/>
              <a:gd name="connsiteY6" fmla="*/ 1171977 h 3026535"/>
              <a:gd name="connsiteX7" fmla="*/ 1784082 w 1902138"/>
              <a:gd name="connsiteY7" fmla="*/ 1287887 h 3026535"/>
              <a:gd name="connsiteX8" fmla="*/ 1693929 w 1902138"/>
              <a:gd name="connsiteY8" fmla="*/ 1481070 h 3026535"/>
              <a:gd name="connsiteX9" fmla="*/ 1681051 w 1902138"/>
              <a:gd name="connsiteY9" fmla="*/ 1519707 h 3026535"/>
              <a:gd name="connsiteX10" fmla="*/ 1474989 w 1902138"/>
              <a:gd name="connsiteY10" fmla="*/ 1738648 h 3026535"/>
              <a:gd name="connsiteX11" fmla="*/ 1204532 w 1902138"/>
              <a:gd name="connsiteY11" fmla="*/ 2202287 h 3026535"/>
              <a:gd name="connsiteX12" fmla="*/ 1140138 w 1902138"/>
              <a:gd name="connsiteY12" fmla="*/ 2459864 h 3026535"/>
              <a:gd name="connsiteX13" fmla="*/ 1011349 w 1902138"/>
              <a:gd name="connsiteY13" fmla="*/ 2691684 h 3026535"/>
              <a:gd name="connsiteX14" fmla="*/ 921197 w 1902138"/>
              <a:gd name="connsiteY14" fmla="*/ 2781836 h 3026535"/>
              <a:gd name="connsiteX15" fmla="*/ 740893 w 1902138"/>
              <a:gd name="connsiteY15" fmla="*/ 2923504 h 3026535"/>
              <a:gd name="connsiteX16" fmla="*/ 534831 w 1902138"/>
              <a:gd name="connsiteY16" fmla="*/ 2987898 h 3026535"/>
              <a:gd name="connsiteX17" fmla="*/ 251496 w 1902138"/>
              <a:gd name="connsiteY17" fmla="*/ 3026535 h 3026535"/>
              <a:gd name="connsiteX18" fmla="*/ 6797 w 1902138"/>
              <a:gd name="connsiteY18" fmla="*/ 3013656 h 3026535"/>
              <a:gd name="connsiteX19" fmla="*/ 210713 w 1902138"/>
              <a:gd name="connsiteY19" fmla="*/ 2661634 h 3026535"/>
              <a:gd name="connsiteX20" fmla="*/ 59386 w 1902138"/>
              <a:gd name="connsiteY20" fmla="*/ 2351467 h 3026535"/>
              <a:gd name="connsiteX21" fmla="*/ 110901 w 1902138"/>
              <a:gd name="connsiteY21" fmla="*/ 1851338 h 3026535"/>
              <a:gd name="connsiteX22" fmla="*/ 592786 w 1902138"/>
              <a:gd name="connsiteY22" fmla="*/ 2035935 h 3026535"/>
              <a:gd name="connsiteX23" fmla="*/ 754845 w 1902138"/>
              <a:gd name="connsiteY23" fmla="*/ 2228045 h 3026535"/>
              <a:gd name="connsiteX0" fmla="*/ 754845 w 1902138"/>
              <a:gd name="connsiteY0" fmla="*/ 2086378 h 2884868"/>
              <a:gd name="connsiteX1" fmla="*/ 1809839 w 1902138"/>
              <a:gd name="connsiteY1" fmla="*/ 0 h 2884868"/>
              <a:gd name="connsiteX2" fmla="*/ 1887113 w 1902138"/>
              <a:gd name="connsiteY2" fmla="*/ 180305 h 2884868"/>
              <a:gd name="connsiteX3" fmla="*/ 1899991 w 1902138"/>
              <a:gd name="connsiteY3" fmla="*/ 425003 h 2884868"/>
              <a:gd name="connsiteX4" fmla="*/ 1848476 w 1902138"/>
              <a:gd name="connsiteY4" fmla="*/ 656823 h 2884868"/>
              <a:gd name="connsiteX5" fmla="*/ 1809839 w 1902138"/>
              <a:gd name="connsiteY5" fmla="*/ 1030310 h 2884868"/>
              <a:gd name="connsiteX6" fmla="*/ 1784082 w 1902138"/>
              <a:gd name="connsiteY6" fmla="*/ 1146220 h 2884868"/>
              <a:gd name="connsiteX7" fmla="*/ 1693929 w 1902138"/>
              <a:gd name="connsiteY7" fmla="*/ 1339403 h 2884868"/>
              <a:gd name="connsiteX8" fmla="*/ 1681051 w 1902138"/>
              <a:gd name="connsiteY8" fmla="*/ 1378040 h 2884868"/>
              <a:gd name="connsiteX9" fmla="*/ 1474989 w 1902138"/>
              <a:gd name="connsiteY9" fmla="*/ 1596981 h 2884868"/>
              <a:gd name="connsiteX10" fmla="*/ 1204532 w 1902138"/>
              <a:gd name="connsiteY10" fmla="*/ 2060620 h 2884868"/>
              <a:gd name="connsiteX11" fmla="*/ 1140138 w 1902138"/>
              <a:gd name="connsiteY11" fmla="*/ 2318197 h 2884868"/>
              <a:gd name="connsiteX12" fmla="*/ 1011349 w 1902138"/>
              <a:gd name="connsiteY12" fmla="*/ 2550017 h 2884868"/>
              <a:gd name="connsiteX13" fmla="*/ 921197 w 1902138"/>
              <a:gd name="connsiteY13" fmla="*/ 2640169 h 2884868"/>
              <a:gd name="connsiteX14" fmla="*/ 740893 w 1902138"/>
              <a:gd name="connsiteY14" fmla="*/ 2781837 h 2884868"/>
              <a:gd name="connsiteX15" fmla="*/ 534831 w 1902138"/>
              <a:gd name="connsiteY15" fmla="*/ 2846231 h 2884868"/>
              <a:gd name="connsiteX16" fmla="*/ 251496 w 1902138"/>
              <a:gd name="connsiteY16" fmla="*/ 2884868 h 2884868"/>
              <a:gd name="connsiteX17" fmla="*/ 6797 w 1902138"/>
              <a:gd name="connsiteY17" fmla="*/ 2871989 h 2884868"/>
              <a:gd name="connsiteX18" fmla="*/ 210713 w 1902138"/>
              <a:gd name="connsiteY18" fmla="*/ 2519967 h 2884868"/>
              <a:gd name="connsiteX19" fmla="*/ 59386 w 1902138"/>
              <a:gd name="connsiteY19" fmla="*/ 2209800 h 2884868"/>
              <a:gd name="connsiteX20" fmla="*/ 110901 w 1902138"/>
              <a:gd name="connsiteY20" fmla="*/ 1709671 h 2884868"/>
              <a:gd name="connsiteX21" fmla="*/ 592786 w 1902138"/>
              <a:gd name="connsiteY21" fmla="*/ 1894268 h 2884868"/>
              <a:gd name="connsiteX22" fmla="*/ 754845 w 1902138"/>
              <a:gd name="connsiteY22" fmla="*/ 2086378 h 2884868"/>
              <a:gd name="connsiteX0" fmla="*/ 754845 w 1902138"/>
              <a:gd name="connsiteY0" fmla="*/ 1906073 h 2704563"/>
              <a:gd name="connsiteX1" fmla="*/ 1887113 w 1902138"/>
              <a:gd name="connsiteY1" fmla="*/ 0 h 2704563"/>
              <a:gd name="connsiteX2" fmla="*/ 1899991 w 1902138"/>
              <a:gd name="connsiteY2" fmla="*/ 244698 h 2704563"/>
              <a:gd name="connsiteX3" fmla="*/ 1848476 w 1902138"/>
              <a:gd name="connsiteY3" fmla="*/ 476518 h 2704563"/>
              <a:gd name="connsiteX4" fmla="*/ 1809839 w 1902138"/>
              <a:gd name="connsiteY4" fmla="*/ 850005 h 2704563"/>
              <a:gd name="connsiteX5" fmla="*/ 1784082 w 1902138"/>
              <a:gd name="connsiteY5" fmla="*/ 965915 h 2704563"/>
              <a:gd name="connsiteX6" fmla="*/ 1693929 w 1902138"/>
              <a:gd name="connsiteY6" fmla="*/ 1159098 h 2704563"/>
              <a:gd name="connsiteX7" fmla="*/ 1681051 w 1902138"/>
              <a:gd name="connsiteY7" fmla="*/ 1197735 h 2704563"/>
              <a:gd name="connsiteX8" fmla="*/ 1474989 w 1902138"/>
              <a:gd name="connsiteY8" fmla="*/ 1416676 h 2704563"/>
              <a:gd name="connsiteX9" fmla="*/ 1204532 w 1902138"/>
              <a:gd name="connsiteY9" fmla="*/ 1880315 h 2704563"/>
              <a:gd name="connsiteX10" fmla="*/ 1140138 w 1902138"/>
              <a:gd name="connsiteY10" fmla="*/ 2137892 h 2704563"/>
              <a:gd name="connsiteX11" fmla="*/ 1011349 w 1902138"/>
              <a:gd name="connsiteY11" fmla="*/ 2369712 h 2704563"/>
              <a:gd name="connsiteX12" fmla="*/ 921197 w 1902138"/>
              <a:gd name="connsiteY12" fmla="*/ 2459864 h 2704563"/>
              <a:gd name="connsiteX13" fmla="*/ 740893 w 1902138"/>
              <a:gd name="connsiteY13" fmla="*/ 2601532 h 2704563"/>
              <a:gd name="connsiteX14" fmla="*/ 534831 w 1902138"/>
              <a:gd name="connsiteY14" fmla="*/ 2665926 h 2704563"/>
              <a:gd name="connsiteX15" fmla="*/ 251496 w 1902138"/>
              <a:gd name="connsiteY15" fmla="*/ 2704563 h 2704563"/>
              <a:gd name="connsiteX16" fmla="*/ 6797 w 1902138"/>
              <a:gd name="connsiteY16" fmla="*/ 2691684 h 2704563"/>
              <a:gd name="connsiteX17" fmla="*/ 210713 w 1902138"/>
              <a:gd name="connsiteY17" fmla="*/ 2339662 h 2704563"/>
              <a:gd name="connsiteX18" fmla="*/ 59386 w 1902138"/>
              <a:gd name="connsiteY18" fmla="*/ 2029495 h 2704563"/>
              <a:gd name="connsiteX19" fmla="*/ 110901 w 1902138"/>
              <a:gd name="connsiteY19" fmla="*/ 1529366 h 2704563"/>
              <a:gd name="connsiteX20" fmla="*/ 592786 w 1902138"/>
              <a:gd name="connsiteY20" fmla="*/ 1713963 h 2704563"/>
              <a:gd name="connsiteX21" fmla="*/ 754845 w 1902138"/>
              <a:gd name="connsiteY21" fmla="*/ 1906073 h 2704563"/>
              <a:gd name="connsiteX0" fmla="*/ 754845 w 1899991"/>
              <a:gd name="connsiteY0" fmla="*/ 1661375 h 2459865"/>
              <a:gd name="connsiteX1" fmla="*/ 1899991 w 1899991"/>
              <a:gd name="connsiteY1" fmla="*/ 0 h 2459865"/>
              <a:gd name="connsiteX2" fmla="*/ 1848476 w 1899991"/>
              <a:gd name="connsiteY2" fmla="*/ 231820 h 2459865"/>
              <a:gd name="connsiteX3" fmla="*/ 1809839 w 1899991"/>
              <a:gd name="connsiteY3" fmla="*/ 605307 h 2459865"/>
              <a:gd name="connsiteX4" fmla="*/ 1784082 w 1899991"/>
              <a:gd name="connsiteY4" fmla="*/ 721217 h 2459865"/>
              <a:gd name="connsiteX5" fmla="*/ 1693929 w 1899991"/>
              <a:gd name="connsiteY5" fmla="*/ 914400 h 2459865"/>
              <a:gd name="connsiteX6" fmla="*/ 1681051 w 1899991"/>
              <a:gd name="connsiteY6" fmla="*/ 953037 h 2459865"/>
              <a:gd name="connsiteX7" fmla="*/ 1474989 w 1899991"/>
              <a:gd name="connsiteY7" fmla="*/ 1171978 h 2459865"/>
              <a:gd name="connsiteX8" fmla="*/ 1204532 w 1899991"/>
              <a:gd name="connsiteY8" fmla="*/ 1635617 h 2459865"/>
              <a:gd name="connsiteX9" fmla="*/ 1140138 w 1899991"/>
              <a:gd name="connsiteY9" fmla="*/ 1893194 h 2459865"/>
              <a:gd name="connsiteX10" fmla="*/ 1011349 w 1899991"/>
              <a:gd name="connsiteY10" fmla="*/ 2125014 h 2459865"/>
              <a:gd name="connsiteX11" fmla="*/ 921197 w 1899991"/>
              <a:gd name="connsiteY11" fmla="*/ 2215166 h 2459865"/>
              <a:gd name="connsiteX12" fmla="*/ 740893 w 1899991"/>
              <a:gd name="connsiteY12" fmla="*/ 2356834 h 2459865"/>
              <a:gd name="connsiteX13" fmla="*/ 534831 w 1899991"/>
              <a:gd name="connsiteY13" fmla="*/ 2421228 h 2459865"/>
              <a:gd name="connsiteX14" fmla="*/ 251496 w 1899991"/>
              <a:gd name="connsiteY14" fmla="*/ 2459865 h 2459865"/>
              <a:gd name="connsiteX15" fmla="*/ 6797 w 1899991"/>
              <a:gd name="connsiteY15" fmla="*/ 2446986 h 2459865"/>
              <a:gd name="connsiteX16" fmla="*/ 210713 w 1899991"/>
              <a:gd name="connsiteY16" fmla="*/ 2094964 h 2459865"/>
              <a:gd name="connsiteX17" fmla="*/ 59386 w 1899991"/>
              <a:gd name="connsiteY17" fmla="*/ 1784797 h 2459865"/>
              <a:gd name="connsiteX18" fmla="*/ 110901 w 1899991"/>
              <a:gd name="connsiteY18" fmla="*/ 1284668 h 2459865"/>
              <a:gd name="connsiteX19" fmla="*/ 592786 w 1899991"/>
              <a:gd name="connsiteY19" fmla="*/ 1469265 h 2459865"/>
              <a:gd name="connsiteX20" fmla="*/ 754845 w 1899991"/>
              <a:gd name="connsiteY20" fmla="*/ 1661375 h 2459865"/>
              <a:gd name="connsiteX0" fmla="*/ 754845 w 1848476"/>
              <a:gd name="connsiteY0" fmla="*/ 1429555 h 2228045"/>
              <a:gd name="connsiteX1" fmla="*/ 1848476 w 1848476"/>
              <a:gd name="connsiteY1" fmla="*/ 0 h 2228045"/>
              <a:gd name="connsiteX2" fmla="*/ 1809839 w 1848476"/>
              <a:gd name="connsiteY2" fmla="*/ 373487 h 2228045"/>
              <a:gd name="connsiteX3" fmla="*/ 1784082 w 1848476"/>
              <a:gd name="connsiteY3" fmla="*/ 489397 h 2228045"/>
              <a:gd name="connsiteX4" fmla="*/ 1693929 w 1848476"/>
              <a:gd name="connsiteY4" fmla="*/ 682580 h 2228045"/>
              <a:gd name="connsiteX5" fmla="*/ 1681051 w 1848476"/>
              <a:gd name="connsiteY5" fmla="*/ 721217 h 2228045"/>
              <a:gd name="connsiteX6" fmla="*/ 1474989 w 1848476"/>
              <a:gd name="connsiteY6" fmla="*/ 940158 h 2228045"/>
              <a:gd name="connsiteX7" fmla="*/ 1204532 w 1848476"/>
              <a:gd name="connsiteY7" fmla="*/ 1403797 h 2228045"/>
              <a:gd name="connsiteX8" fmla="*/ 1140138 w 1848476"/>
              <a:gd name="connsiteY8" fmla="*/ 1661374 h 2228045"/>
              <a:gd name="connsiteX9" fmla="*/ 1011349 w 1848476"/>
              <a:gd name="connsiteY9" fmla="*/ 1893194 h 2228045"/>
              <a:gd name="connsiteX10" fmla="*/ 921197 w 1848476"/>
              <a:gd name="connsiteY10" fmla="*/ 1983346 h 2228045"/>
              <a:gd name="connsiteX11" fmla="*/ 740893 w 1848476"/>
              <a:gd name="connsiteY11" fmla="*/ 2125014 h 2228045"/>
              <a:gd name="connsiteX12" fmla="*/ 534831 w 1848476"/>
              <a:gd name="connsiteY12" fmla="*/ 2189408 h 2228045"/>
              <a:gd name="connsiteX13" fmla="*/ 251496 w 1848476"/>
              <a:gd name="connsiteY13" fmla="*/ 2228045 h 2228045"/>
              <a:gd name="connsiteX14" fmla="*/ 6797 w 1848476"/>
              <a:gd name="connsiteY14" fmla="*/ 2215166 h 2228045"/>
              <a:gd name="connsiteX15" fmla="*/ 210713 w 1848476"/>
              <a:gd name="connsiteY15" fmla="*/ 1863144 h 2228045"/>
              <a:gd name="connsiteX16" fmla="*/ 59386 w 1848476"/>
              <a:gd name="connsiteY16" fmla="*/ 1552977 h 2228045"/>
              <a:gd name="connsiteX17" fmla="*/ 110901 w 1848476"/>
              <a:gd name="connsiteY17" fmla="*/ 1052848 h 2228045"/>
              <a:gd name="connsiteX18" fmla="*/ 592786 w 1848476"/>
              <a:gd name="connsiteY18" fmla="*/ 1237445 h 2228045"/>
              <a:gd name="connsiteX19" fmla="*/ 754845 w 1848476"/>
              <a:gd name="connsiteY19" fmla="*/ 1429555 h 2228045"/>
              <a:gd name="connsiteX0" fmla="*/ 754845 w 1809839"/>
              <a:gd name="connsiteY0" fmla="*/ 1056068 h 1854558"/>
              <a:gd name="connsiteX1" fmla="*/ 1809839 w 1809839"/>
              <a:gd name="connsiteY1" fmla="*/ 0 h 1854558"/>
              <a:gd name="connsiteX2" fmla="*/ 1784082 w 1809839"/>
              <a:gd name="connsiteY2" fmla="*/ 115910 h 1854558"/>
              <a:gd name="connsiteX3" fmla="*/ 1693929 w 1809839"/>
              <a:gd name="connsiteY3" fmla="*/ 309093 h 1854558"/>
              <a:gd name="connsiteX4" fmla="*/ 1681051 w 1809839"/>
              <a:gd name="connsiteY4" fmla="*/ 347730 h 1854558"/>
              <a:gd name="connsiteX5" fmla="*/ 1474989 w 1809839"/>
              <a:gd name="connsiteY5" fmla="*/ 566671 h 1854558"/>
              <a:gd name="connsiteX6" fmla="*/ 1204532 w 1809839"/>
              <a:gd name="connsiteY6" fmla="*/ 1030310 h 1854558"/>
              <a:gd name="connsiteX7" fmla="*/ 1140138 w 1809839"/>
              <a:gd name="connsiteY7" fmla="*/ 1287887 h 1854558"/>
              <a:gd name="connsiteX8" fmla="*/ 1011349 w 1809839"/>
              <a:gd name="connsiteY8" fmla="*/ 1519707 h 1854558"/>
              <a:gd name="connsiteX9" fmla="*/ 921197 w 1809839"/>
              <a:gd name="connsiteY9" fmla="*/ 1609859 h 1854558"/>
              <a:gd name="connsiteX10" fmla="*/ 740893 w 1809839"/>
              <a:gd name="connsiteY10" fmla="*/ 1751527 h 1854558"/>
              <a:gd name="connsiteX11" fmla="*/ 534831 w 1809839"/>
              <a:gd name="connsiteY11" fmla="*/ 1815921 h 1854558"/>
              <a:gd name="connsiteX12" fmla="*/ 251496 w 1809839"/>
              <a:gd name="connsiteY12" fmla="*/ 1854558 h 1854558"/>
              <a:gd name="connsiteX13" fmla="*/ 6797 w 1809839"/>
              <a:gd name="connsiteY13" fmla="*/ 1841679 h 1854558"/>
              <a:gd name="connsiteX14" fmla="*/ 210713 w 1809839"/>
              <a:gd name="connsiteY14" fmla="*/ 1489657 h 1854558"/>
              <a:gd name="connsiteX15" fmla="*/ 59386 w 1809839"/>
              <a:gd name="connsiteY15" fmla="*/ 1179490 h 1854558"/>
              <a:gd name="connsiteX16" fmla="*/ 110901 w 1809839"/>
              <a:gd name="connsiteY16" fmla="*/ 679361 h 1854558"/>
              <a:gd name="connsiteX17" fmla="*/ 592786 w 1809839"/>
              <a:gd name="connsiteY17" fmla="*/ 863958 h 1854558"/>
              <a:gd name="connsiteX18" fmla="*/ 754845 w 1809839"/>
              <a:gd name="connsiteY18" fmla="*/ 1056068 h 1854558"/>
              <a:gd name="connsiteX0" fmla="*/ 754845 w 1784082"/>
              <a:gd name="connsiteY0" fmla="*/ 940158 h 1738648"/>
              <a:gd name="connsiteX1" fmla="*/ 1784082 w 1784082"/>
              <a:gd name="connsiteY1" fmla="*/ 0 h 1738648"/>
              <a:gd name="connsiteX2" fmla="*/ 1693929 w 1784082"/>
              <a:gd name="connsiteY2" fmla="*/ 193183 h 1738648"/>
              <a:gd name="connsiteX3" fmla="*/ 1681051 w 1784082"/>
              <a:gd name="connsiteY3" fmla="*/ 231820 h 1738648"/>
              <a:gd name="connsiteX4" fmla="*/ 1474989 w 1784082"/>
              <a:gd name="connsiteY4" fmla="*/ 450761 h 1738648"/>
              <a:gd name="connsiteX5" fmla="*/ 1204532 w 1784082"/>
              <a:gd name="connsiteY5" fmla="*/ 914400 h 1738648"/>
              <a:gd name="connsiteX6" fmla="*/ 1140138 w 1784082"/>
              <a:gd name="connsiteY6" fmla="*/ 1171977 h 1738648"/>
              <a:gd name="connsiteX7" fmla="*/ 1011349 w 1784082"/>
              <a:gd name="connsiteY7" fmla="*/ 1403797 h 1738648"/>
              <a:gd name="connsiteX8" fmla="*/ 921197 w 1784082"/>
              <a:gd name="connsiteY8" fmla="*/ 1493949 h 1738648"/>
              <a:gd name="connsiteX9" fmla="*/ 740893 w 1784082"/>
              <a:gd name="connsiteY9" fmla="*/ 1635617 h 1738648"/>
              <a:gd name="connsiteX10" fmla="*/ 534831 w 1784082"/>
              <a:gd name="connsiteY10" fmla="*/ 1700011 h 1738648"/>
              <a:gd name="connsiteX11" fmla="*/ 251496 w 1784082"/>
              <a:gd name="connsiteY11" fmla="*/ 1738648 h 1738648"/>
              <a:gd name="connsiteX12" fmla="*/ 6797 w 1784082"/>
              <a:gd name="connsiteY12" fmla="*/ 1725769 h 1738648"/>
              <a:gd name="connsiteX13" fmla="*/ 210713 w 1784082"/>
              <a:gd name="connsiteY13" fmla="*/ 1373747 h 1738648"/>
              <a:gd name="connsiteX14" fmla="*/ 59386 w 1784082"/>
              <a:gd name="connsiteY14" fmla="*/ 1063580 h 1738648"/>
              <a:gd name="connsiteX15" fmla="*/ 110901 w 1784082"/>
              <a:gd name="connsiteY15" fmla="*/ 563451 h 1738648"/>
              <a:gd name="connsiteX16" fmla="*/ 592786 w 1784082"/>
              <a:gd name="connsiteY16" fmla="*/ 748048 h 1738648"/>
              <a:gd name="connsiteX17" fmla="*/ 754845 w 1784082"/>
              <a:gd name="connsiteY17" fmla="*/ 940158 h 1738648"/>
              <a:gd name="connsiteX0" fmla="*/ 754845 w 1693929"/>
              <a:gd name="connsiteY0" fmla="*/ 746975 h 1545465"/>
              <a:gd name="connsiteX1" fmla="*/ 1693929 w 1693929"/>
              <a:gd name="connsiteY1" fmla="*/ 0 h 1545465"/>
              <a:gd name="connsiteX2" fmla="*/ 1681051 w 1693929"/>
              <a:gd name="connsiteY2" fmla="*/ 38637 h 1545465"/>
              <a:gd name="connsiteX3" fmla="*/ 1474989 w 1693929"/>
              <a:gd name="connsiteY3" fmla="*/ 257578 h 1545465"/>
              <a:gd name="connsiteX4" fmla="*/ 1204532 w 1693929"/>
              <a:gd name="connsiteY4" fmla="*/ 721217 h 1545465"/>
              <a:gd name="connsiteX5" fmla="*/ 1140138 w 1693929"/>
              <a:gd name="connsiteY5" fmla="*/ 978794 h 1545465"/>
              <a:gd name="connsiteX6" fmla="*/ 1011349 w 1693929"/>
              <a:gd name="connsiteY6" fmla="*/ 1210614 h 1545465"/>
              <a:gd name="connsiteX7" fmla="*/ 921197 w 1693929"/>
              <a:gd name="connsiteY7" fmla="*/ 1300766 h 1545465"/>
              <a:gd name="connsiteX8" fmla="*/ 740893 w 1693929"/>
              <a:gd name="connsiteY8" fmla="*/ 1442434 h 1545465"/>
              <a:gd name="connsiteX9" fmla="*/ 534831 w 1693929"/>
              <a:gd name="connsiteY9" fmla="*/ 1506828 h 1545465"/>
              <a:gd name="connsiteX10" fmla="*/ 251496 w 1693929"/>
              <a:gd name="connsiteY10" fmla="*/ 1545465 h 1545465"/>
              <a:gd name="connsiteX11" fmla="*/ 6797 w 1693929"/>
              <a:gd name="connsiteY11" fmla="*/ 1532586 h 1545465"/>
              <a:gd name="connsiteX12" fmla="*/ 210713 w 1693929"/>
              <a:gd name="connsiteY12" fmla="*/ 1180564 h 1545465"/>
              <a:gd name="connsiteX13" fmla="*/ 59386 w 1693929"/>
              <a:gd name="connsiteY13" fmla="*/ 870397 h 1545465"/>
              <a:gd name="connsiteX14" fmla="*/ 110901 w 1693929"/>
              <a:gd name="connsiteY14" fmla="*/ 370268 h 1545465"/>
              <a:gd name="connsiteX15" fmla="*/ 592786 w 1693929"/>
              <a:gd name="connsiteY15" fmla="*/ 554865 h 1545465"/>
              <a:gd name="connsiteX16" fmla="*/ 754845 w 1693929"/>
              <a:gd name="connsiteY16" fmla="*/ 746975 h 1545465"/>
              <a:gd name="connsiteX0" fmla="*/ 754845 w 1813953"/>
              <a:gd name="connsiteY0" fmla="*/ 828541 h 1627031"/>
              <a:gd name="connsiteX1" fmla="*/ 1693929 w 1813953"/>
              <a:gd name="connsiteY1" fmla="*/ 81566 h 1627031"/>
              <a:gd name="connsiteX2" fmla="*/ 1474989 w 1813953"/>
              <a:gd name="connsiteY2" fmla="*/ 339144 h 1627031"/>
              <a:gd name="connsiteX3" fmla="*/ 1204532 w 1813953"/>
              <a:gd name="connsiteY3" fmla="*/ 802783 h 1627031"/>
              <a:gd name="connsiteX4" fmla="*/ 1140138 w 1813953"/>
              <a:gd name="connsiteY4" fmla="*/ 1060360 h 1627031"/>
              <a:gd name="connsiteX5" fmla="*/ 1011349 w 1813953"/>
              <a:gd name="connsiteY5" fmla="*/ 1292180 h 1627031"/>
              <a:gd name="connsiteX6" fmla="*/ 921197 w 1813953"/>
              <a:gd name="connsiteY6" fmla="*/ 1382332 h 1627031"/>
              <a:gd name="connsiteX7" fmla="*/ 740893 w 1813953"/>
              <a:gd name="connsiteY7" fmla="*/ 1524000 h 1627031"/>
              <a:gd name="connsiteX8" fmla="*/ 534831 w 1813953"/>
              <a:gd name="connsiteY8" fmla="*/ 1588394 h 1627031"/>
              <a:gd name="connsiteX9" fmla="*/ 251496 w 1813953"/>
              <a:gd name="connsiteY9" fmla="*/ 1627031 h 1627031"/>
              <a:gd name="connsiteX10" fmla="*/ 6797 w 1813953"/>
              <a:gd name="connsiteY10" fmla="*/ 1614152 h 1627031"/>
              <a:gd name="connsiteX11" fmla="*/ 210713 w 1813953"/>
              <a:gd name="connsiteY11" fmla="*/ 1262130 h 1627031"/>
              <a:gd name="connsiteX12" fmla="*/ 59386 w 1813953"/>
              <a:gd name="connsiteY12" fmla="*/ 951963 h 1627031"/>
              <a:gd name="connsiteX13" fmla="*/ 110901 w 1813953"/>
              <a:gd name="connsiteY13" fmla="*/ 451834 h 1627031"/>
              <a:gd name="connsiteX14" fmla="*/ 592786 w 1813953"/>
              <a:gd name="connsiteY14" fmla="*/ 636431 h 1627031"/>
              <a:gd name="connsiteX15" fmla="*/ 754845 w 1813953"/>
              <a:gd name="connsiteY15" fmla="*/ 828541 h 1627031"/>
              <a:gd name="connsiteX0" fmla="*/ 754845 w 1474989"/>
              <a:gd name="connsiteY0" fmla="*/ 578507 h 1376997"/>
              <a:gd name="connsiteX1" fmla="*/ 1474989 w 1474989"/>
              <a:gd name="connsiteY1" fmla="*/ 89110 h 1376997"/>
              <a:gd name="connsiteX2" fmla="*/ 1204532 w 1474989"/>
              <a:gd name="connsiteY2" fmla="*/ 552749 h 1376997"/>
              <a:gd name="connsiteX3" fmla="*/ 1140138 w 1474989"/>
              <a:gd name="connsiteY3" fmla="*/ 810326 h 1376997"/>
              <a:gd name="connsiteX4" fmla="*/ 1011349 w 1474989"/>
              <a:gd name="connsiteY4" fmla="*/ 1042146 h 1376997"/>
              <a:gd name="connsiteX5" fmla="*/ 921197 w 1474989"/>
              <a:gd name="connsiteY5" fmla="*/ 1132298 h 1376997"/>
              <a:gd name="connsiteX6" fmla="*/ 740893 w 1474989"/>
              <a:gd name="connsiteY6" fmla="*/ 1273966 h 1376997"/>
              <a:gd name="connsiteX7" fmla="*/ 534831 w 1474989"/>
              <a:gd name="connsiteY7" fmla="*/ 1338360 h 1376997"/>
              <a:gd name="connsiteX8" fmla="*/ 251496 w 1474989"/>
              <a:gd name="connsiteY8" fmla="*/ 1376997 h 1376997"/>
              <a:gd name="connsiteX9" fmla="*/ 6797 w 1474989"/>
              <a:gd name="connsiteY9" fmla="*/ 1364118 h 1376997"/>
              <a:gd name="connsiteX10" fmla="*/ 210713 w 1474989"/>
              <a:gd name="connsiteY10" fmla="*/ 1012096 h 1376997"/>
              <a:gd name="connsiteX11" fmla="*/ 59386 w 1474989"/>
              <a:gd name="connsiteY11" fmla="*/ 701929 h 1376997"/>
              <a:gd name="connsiteX12" fmla="*/ 110901 w 1474989"/>
              <a:gd name="connsiteY12" fmla="*/ 201800 h 1376997"/>
              <a:gd name="connsiteX13" fmla="*/ 592786 w 1474989"/>
              <a:gd name="connsiteY13" fmla="*/ 386397 h 1376997"/>
              <a:gd name="connsiteX14" fmla="*/ 754845 w 1474989"/>
              <a:gd name="connsiteY14" fmla="*/ 578507 h 1376997"/>
              <a:gd name="connsiteX0" fmla="*/ 754845 w 1204532"/>
              <a:gd name="connsiteY0" fmla="*/ 578507 h 1376997"/>
              <a:gd name="connsiteX1" fmla="*/ 1204532 w 1204532"/>
              <a:gd name="connsiteY1" fmla="*/ 552749 h 1376997"/>
              <a:gd name="connsiteX2" fmla="*/ 1140138 w 1204532"/>
              <a:gd name="connsiteY2" fmla="*/ 810326 h 1376997"/>
              <a:gd name="connsiteX3" fmla="*/ 1011349 w 1204532"/>
              <a:gd name="connsiteY3" fmla="*/ 1042146 h 1376997"/>
              <a:gd name="connsiteX4" fmla="*/ 921197 w 1204532"/>
              <a:gd name="connsiteY4" fmla="*/ 1132298 h 1376997"/>
              <a:gd name="connsiteX5" fmla="*/ 740893 w 1204532"/>
              <a:gd name="connsiteY5" fmla="*/ 1273966 h 1376997"/>
              <a:gd name="connsiteX6" fmla="*/ 534831 w 1204532"/>
              <a:gd name="connsiteY6" fmla="*/ 1338360 h 1376997"/>
              <a:gd name="connsiteX7" fmla="*/ 251496 w 1204532"/>
              <a:gd name="connsiteY7" fmla="*/ 1376997 h 1376997"/>
              <a:gd name="connsiteX8" fmla="*/ 6797 w 1204532"/>
              <a:gd name="connsiteY8" fmla="*/ 1364118 h 1376997"/>
              <a:gd name="connsiteX9" fmla="*/ 210713 w 1204532"/>
              <a:gd name="connsiteY9" fmla="*/ 1012096 h 1376997"/>
              <a:gd name="connsiteX10" fmla="*/ 59386 w 1204532"/>
              <a:gd name="connsiteY10" fmla="*/ 701929 h 1376997"/>
              <a:gd name="connsiteX11" fmla="*/ 110901 w 1204532"/>
              <a:gd name="connsiteY11" fmla="*/ 201800 h 1376997"/>
              <a:gd name="connsiteX12" fmla="*/ 592786 w 1204532"/>
              <a:gd name="connsiteY12" fmla="*/ 386397 h 1376997"/>
              <a:gd name="connsiteX13" fmla="*/ 754845 w 1204532"/>
              <a:gd name="connsiteY13" fmla="*/ 578507 h 1376997"/>
              <a:gd name="connsiteX0" fmla="*/ 754845 w 1140138"/>
              <a:gd name="connsiteY0" fmla="*/ 578507 h 1376997"/>
              <a:gd name="connsiteX1" fmla="*/ 1140138 w 1140138"/>
              <a:gd name="connsiteY1" fmla="*/ 810326 h 1376997"/>
              <a:gd name="connsiteX2" fmla="*/ 1011349 w 1140138"/>
              <a:gd name="connsiteY2" fmla="*/ 1042146 h 1376997"/>
              <a:gd name="connsiteX3" fmla="*/ 921197 w 1140138"/>
              <a:gd name="connsiteY3" fmla="*/ 1132298 h 1376997"/>
              <a:gd name="connsiteX4" fmla="*/ 740893 w 1140138"/>
              <a:gd name="connsiteY4" fmla="*/ 1273966 h 1376997"/>
              <a:gd name="connsiteX5" fmla="*/ 534831 w 1140138"/>
              <a:gd name="connsiteY5" fmla="*/ 1338360 h 1376997"/>
              <a:gd name="connsiteX6" fmla="*/ 251496 w 1140138"/>
              <a:gd name="connsiteY6" fmla="*/ 1376997 h 1376997"/>
              <a:gd name="connsiteX7" fmla="*/ 6797 w 1140138"/>
              <a:gd name="connsiteY7" fmla="*/ 1364118 h 1376997"/>
              <a:gd name="connsiteX8" fmla="*/ 210713 w 1140138"/>
              <a:gd name="connsiteY8" fmla="*/ 1012096 h 1376997"/>
              <a:gd name="connsiteX9" fmla="*/ 59386 w 1140138"/>
              <a:gd name="connsiteY9" fmla="*/ 701929 h 1376997"/>
              <a:gd name="connsiteX10" fmla="*/ 110901 w 1140138"/>
              <a:gd name="connsiteY10" fmla="*/ 201800 h 1376997"/>
              <a:gd name="connsiteX11" fmla="*/ 592786 w 1140138"/>
              <a:gd name="connsiteY11" fmla="*/ 386397 h 1376997"/>
              <a:gd name="connsiteX12" fmla="*/ 754845 w 1140138"/>
              <a:gd name="connsiteY12" fmla="*/ 578507 h 1376997"/>
              <a:gd name="connsiteX0" fmla="*/ 754845 w 1011349"/>
              <a:gd name="connsiteY0" fmla="*/ 578507 h 1376997"/>
              <a:gd name="connsiteX1" fmla="*/ 1011349 w 1011349"/>
              <a:gd name="connsiteY1" fmla="*/ 1042146 h 1376997"/>
              <a:gd name="connsiteX2" fmla="*/ 921197 w 1011349"/>
              <a:gd name="connsiteY2" fmla="*/ 1132298 h 1376997"/>
              <a:gd name="connsiteX3" fmla="*/ 740893 w 1011349"/>
              <a:gd name="connsiteY3" fmla="*/ 1273966 h 1376997"/>
              <a:gd name="connsiteX4" fmla="*/ 534831 w 1011349"/>
              <a:gd name="connsiteY4" fmla="*/ 1338360 h 1376997"/>
              <a:gd name="connsiteX5" fmla="*/ 251496 w 1011349"/>
              <a:gd name="connsiteY5" fmla="*/ 1376997 h 1376997"/>
              <a:gd name="connsiteX6" fmla="*/ 6797 w 1011349"/>
              <a:gd name="connsiteY6" fmla="*/ 1364118 h 1376997"/>
              <a:gd name="connsiteX7" fmla="*/ 210713 w 1011349"/>
              <a:gd name="connsiteY7" fmla="*/ 1012096 h 1376997"/>
              <a:gd name="connsiteX8" fmla="*/ 59386 w 1011349"/>
              <a:gd name="connsiteY8" fmla="*/ 701929 h 1376997"/>
              <a:gd name="connsiteX9" fmla="*/ 110901 w 1011349"/>
              <a:gd name="connsiteY9" fmla="*/ 201800 h 1376997"/>
              <a:gd name="connsiteX10" fmla="*/ 592786 w 1011349"/>
              <a:gd name="connsiteY10" fmla="*/ 386397 h 1376997"/>
              <a:gd name="connsiteX11" fmla="*/ 754845 w 1011349"/>
              <a:gd name="connsiteY11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29720 h 1328210"/>
              <a:gd name="connsiteX1" fmla="*/ 921197 w 923522"/>
              <a:gd name="connsiteY1" fmla="*/ 1083511 h 1328210"/>
              <a:gd name="connsiteX2" fmla="*/ 740893 w 923522"/>
              <a:gd name="connsiteY2" fmla="*/ 1225179 h 1328210"/>
              <a:gd name="connsiteX3" fmla="*/ 534831 w 923522"/>
              <a:gd name="connsiteY3" fmla="*/ 1289573 h 1328210"/>
              <a:gd name="connsiteX4" fmla="*/ 251496 w 923522"/>
              <a:gd name="connsiteY4" fmla="*/ 1328210 h 1328210"/>
              <a:gd name="connsiteX5" fmla="*/ 6797 w 923522"/>
              <a:gd name="connsiteY5" fmla="*/ 1315331 h 1328210"/>
              <a:gd name="connsiteX6" fmla="*/ 210713 w 923522"/>
              <a:gd name="connsiteY6" fmla="*/ 963309 h 1328210"/>
              <a:gd name="connsiteX7" fmla="*/ 59386 w 923522"/>
              <a:gd name="connsiteY7" fmla="*/ 653142 h 1328210"/>
              <a:gd name="connsiteX8" fmla="*/ 110901 w 923522"/>
              <a:gd name="connsiteY8" fmla="*/ 153013 h 1328210"/>
              <a:gd name="connsiteX9" fmla="*/ 592786 w 923522"/>
              <a:gd name="connsiteY9" fmla="*/ 337610 h 1328210"/>
              <a:gd name="connsiteX10" fmla="*/ 754845 w 923522"/>
              <a:gd name="connsiteY10" fmla="*/ 529720 h 1328210"/>
              <a:gd name="connsiteX0" fmla="*/ 754845 w 923522"/>
              <a:gd name="connsiteY0" fmla="*/ 376707 h 1175197"/>
              <a:gd name="connsiteX1" fmla="*/ 921197 w 923522"/>
              <a:gd name="connsiteY1" fmla="*/ 930498 h 1175197"/>
              <a:gd name="connsiteX2" fmla="*/ 740893 w 923522"/>
              <a:gd name="connsiteY2" fmla="*/ 1072166 h 1175197"/>
              <a:gd name="connsiteX3" fmla="*/ 534831 w 923522"/>
              <a:gd name="connsiteY3" fmla="*/ 1136560 h 1175197"/>
              <a:gd name="connsiteX4" fmla="*/ 251496 w 923522"/>
              <a:gd name="connsiteY4" fmla="*/ 1175197 h 1175197"/>
              <a:gd name="connsiteX5" fmla="*/ 6797 w 923522"/>
              <a:gd name="connsiteY5" fmla="*/ 1162318 h 1175197"/>
              <a:gd name="connsiteX6" fmla="*/ 210713 w 923522"/>
              <a:gd name="connsiteY6" fmla="*/ 810296 h 1175197"/>
              <a:gd name="connsiteX7" fmla="*/ 59386 w 923522"/>
              <a:gd name="connsiteY7" fmla="*/ 500129 h 1175197"/>
              <a:gd name="connsiteX8" fmla="*/ 110901 w 923522"/>
              <a:gd name="connsiteY8" fmla="*/ 0 h 1175197"/>
              <a:gd name="connsiteX9" fmla="*/ 592786 w 923522"/>
              <a:gd name="connsiteY9" fmla="*/ 184597 h 1175197"/>
              <a:gd name="connsiteX10" fmla="*/ 754845 w 923522"/>
              <a:gd name="connsiteY10" fmla="*/ 376707 h 117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3522" h="1175197">
                <a:moveTo>
                  <a:pt x="754845" y="376707"/>
                </a:moveTo>
                <a:cubicBezTo>
                  <a:pt x="807434" y="683475"/>
                  <a:pt x="923522" y="814588"/>
                  <a:pt x="921197" y="930498"/>
                </a:cubicBezTo>
                <a:cubicBezTo>
                  <a:pt x="876121" y="969135"/>
                  <a:pt x="788115" y="1044262"/>
                  <a:pt x="740893" y="1072166"/>
                </a:cubicBezTo>
                <a:cubicBezTo>
                  <a:pt x="676499" y="1106510"/>
                  <a:pt x="616397" y="1119388"/>
                  <a:pt x="534831" y="1136560"/>
                </a:cubicBezTo>
                <a:cubicBezTo>
                  <a:pt x="470437" y="1149439"/>
                  <a:pt x="339502" y="1170904"/>
                  <a:pt x="251496" y="1175197"/>
                </a:cubicBezTo>
                <a:cubicBezTo>
                  <a:pt x="169930" y="1170904"/>
                  <a:pt x="87894" y="1172050"/>
                  <a:pt x="6797" y="1162318"/>
                </a:cubicBezTo>
                <a:cubicBezTo>
                  <a:pt x="0" y="1101501"/>
                  <a:pt x="201948" y="920661"/>
                  <a:pt x="210713" y="810296"/>
                </a:cubicBezTo>
                <a:cubicBezTo>
                  <a:pt x="240764" y="728730"/>
                  <a:pt x="44361" y="577402"/>
                  <a:pt x="59386" y="500129"/>
                </a:cubicBezTo>
                <a:cubicBezTo>
                  <a:pt x="80851" y="377780"/>
                  <a:pt x="110901" y="128789"/>
                  <a:pt x="110901" y="0"/>
                </a:cubicBezTo>
                <a:cubicBezTo>
                  <a:pt x="392363" y="133542"/>
                  <a:pt x="314439" y="8555"/>
                  <a:pt x="592786" y="184597"/>
                </a:cubicBezTo>
                <a:cubicBezTo>
                  <a:pt x="597079" y="440565"/>
                  <a:pt x="676498" y="346836"/>
                  <a:pt x="754845" y="37670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86200" y="914400"/>
            <a:ext cx="873617" cy="2289578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1037107 w 1902138"/>
              <a:gd name="connsiteY6" fmla="*/ 425003 h 4288665"/>
              <a:gd name="connsiteX7" fmla="*/ 1037107 w 1902138"/>
              <a:gd name="connsiteY7" fmla="*/ 425003 h 4288665"/>
              <a:gd name="connsiteX8" fmla="*/ 1281806 w 1902138"/>
              <a:gd name="connsiteY8" fmla="*/ 682580 h 4288665"/>
              <a:gd name="connsiteX9" fmla="*/ 1552262 w 1902138"/>
              <a:gd name="connsiteY9" fmla="*/ 927279 h 4288665"/>
              <a:gd name="connsiteX10" fmla="*/ 1745445 w 1902138"/>
              <a:gd name="connsiteY10" fmla="*/ 1262130 h 4288665"/>
              <a:gd name="connsiteX11" fmla="*/ 1809839 w 1902138"/>
              <a:gd name="connsiteY11" fmla="*/ 1403797 h 4288665"/>
              <a:gd name="connsiteX12" fmla="*/ 1887113 w 1902138"/>
              <a:gd name="connsiteY12" fmla="*/ 1584102 h 4288665"/>
              <a:gd name="connsiteX13" fmla="*/ 1899991 w 1902138"/>
              <a:gd name="connsiteY13" fmla="*/ 1828800 h 4288665"/>
              <a:gd name="connsiteX14" fmla="*/ 1848476 w 1902138"/>
              <a:gd name="connsiteY14" fmla="*/ 2060620 h 4288665"/>
              <a:gd name="connsiteX15" fmla="*/ 1809839 w 1902138"/>
              <a:gd name="connsiteY15" fmla="*/ 2434107 h 4288665"/>
              <a:gd name="connsiteX16" fmla="*/ 1784082 w 1902138"/>
              <a:gd name="connsiteY16" fmla="*/ 2550017 h 4288665"/>
              <a:gd name="connsiteX17" fmla="*/ 1693929 w 1902138"/>
              <a:gd name="connsiteY17" fmla="*/ 2743200 h 4288665"/>
              <a:gd name="connsiteX18" fmla="*/ 1681051 w 1902138"/>
              <a:gd name="connsiteY18" fmla="*/ 2781837 h 4288665"/>
              <a:gd name="connsiteX19" fmla="*/ 1474989 w 1902138"/>
              <a:gd name="connsiteY19" fmla="*/ 3000778 h 4288665"/>
              <a:gd name="connsiteX20" fmla="*/ 1204532 w 1902138"/>
              <a:gd name="connsiteY20" fmla="*/ 3464417 h 4288665"/>
              <a:gd name="connsiteX21" fmla="*/ 1140138 w 1902138"/>
              <a:gd name="connsiteY21" fmla="*/ 3721994 h 4288665"/>
              <a:gd name="connsiteX22" fmla="*/ 1011349 w 1902138"/>
              <a:gd name="connsiteY22" fmla="*/ 3953814 h 4288665"/>
              <a:gd name="connsiteX23" fmla="*/ 921197 w 1902138"/>
              <a:gd name="connsiteY23" fmla="*/ 4043966 h 4288665"/>
              <a:gd name="connsiteX24" fmla="*/ 740893 w 1902138"/>
              <a:gd name="connsiteY24" fmla="*/ 4185634 h 4288665"/>
              <a:gd name="connsiteX25" fmla="*/ 534831 w 1902138"/>
              <a:gd name="connsiteY25" fmla="*/ 4250028 h 4288665"/>
              <a:gd name="connsiteX26" fmla="*/ 251496 w 1902138"/>
              <a:gd name="connsiteY26" fmla="*/ 4288665 h 4288665"/>
              <a:gd name="connsiteX27" fmla="*/ 6797 w 1902138"/>
              <a:gd name="connsiteY27" fmla="*/ 4275786 h 4288665"/>
              <a:gd name="connsiteX28" fmla="*/ 210713 w 1902138"/>
              <a:gd name="connsiteY28" fmla="*/ 3923764 h 4288665"/>
              <a:gd name="connsiteX29" fmla="*/ 59386 w 1902138"/>
              <a:gd name="connsiteY29" fmla="*/ 3613597 h 4288665"/>
              <a:gd name="connsiteX30" fmla="*/ 110901 w 1902138"/>
              <a:gd name="connsiteY30" fmla="*/ 3113468 h 4288665"/>
              <a:gd name="connsiteX31" fmla="*/ 287986 w 1902138"/>
              <a:gd name="connsiteY31" fmla="*/ 2688465 h 4288665"/>
              <a:gd name="connsiteX32" fmla="*/ 197834 w 1902138"/>
              <a:gd name="connsiteY32" fmla="*/ 2266682 h 4288665"/>
              <a:gd name="connsiteX33" fmla="*/ 425360 w 1902138"/>
              <a:gd name="connsiteY33" fmla="*/ 1996225 h 4288665"/>
              <a:gd name="connsiteX34" fmla="*/ 754845 w 1902138"/>
              <a:gd name="connsiteY34" fmla="*/ 1661375 h 4288665"/>
              <a:gd name="connsiteX35" fmla="*/ 425360 w 1902138"/>
              <a:gd name="connsiteY35" fmla="*/ 1339403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1037107 w 1902138"/>
              <a:gd name="connsiteY6" fmla="*/ 425003 h 4288665"/>
              <a:gd name="connsiteX7" fmla="*/ 579907 w 1902138"/>
              <a:gd name="connsiteY7" fmla="*/ 653603 h 4288665"/>
              <a:gd name="connsiteX8" fmla="*/ 1281806 w 1902138"/>
              <a:gd name="connsiteY8" fmla="*/ 682580 h 4288665"/>
              <a:gd name="connsiteX9" fmla="*/ 1552262 w 1902138"/>
              <a:gd name="connsiteY9" fmla="*/ 927279 h 4288665"/>
              <a:gd name="connsiteX10" fmla="*/ 1745445 w 1902138"/>
              <a:gd name="connsiteY10" fmla="*/ 1262130 h 4288665"/>
              <a:gd name="connsiteX11" fmla="*/ 1809839 w 1902138"/>
              <a:gd name="connsiteY11" fmla="*/ 1403797 h 4288665"/>
              <a:gd name="connsiteX12" fmla="*/ 1887113 w 1902138"/>
              <a:gd name="connsiteY12" fmla="*/ 1584102 h 4288665"/>
              <a:gd name="connsiteX13" fmla="*/ 1899991 w 1902138"/>
              <a:gd name="connsiteY13" fmla="*/ 1828800 h 4288665"/>
              <a:gd name="connsiteX14" fmla="*/ 1848476 w 1902138"/>
              <a:gd name="connsiteY14" fmla="*/ 2060620 h 4288665"/>
              <a:gd name="connsiteX15" fmla="*/ 1809839 w 1902138"/>
              <a:gd name="connsiteY15" fmla="*/ 2434107 h 4288665"/>
              <a:gd name="connsiteX16" fmla="*/ 1784082 w 1902138"/>
              <a:gd name="connsiteY16" fmla="*/ 2550017 h 4288665"/>
              <a:gd name="connsiteX17" fmla="*/ 1693929 w 1902138"/>
              <a:gd name="connsiteY17" fmla="*/ 2743200 h 4288665"/>
              <a:gd name="connsiteX18" fmla="*/ 1681051 w 1902138"/>
              <a:gd name="connsiteY18" fmla="*/ 2781837 h 4288665"/>
              <a:gd name="connsiteX19" fmla="*/ 1474989 w 1902138"/>
              <a:gd name="connsiteY19" fmla="*/ 3000778 h 4288665"/>
              <a:gd name="connsiteX20" fmla="*/ 1204532 w 1902138"/>
              <a:gd name="connsiteY20" fmla="*/ 3464417 h 4288665"/>
              <a:gd name="connsiteX21" fmla="*/ 1140138 w 1902138"/>
              <a:gd name="connsiteY21" fmla="*/ 3721994 h 4288665"/>
              <a:gd name="connsiteX22" fmla="*/ 1011349 w 1902138"/>
              <a:gd name="connsiteY22" fmla="*/ 3953814 h 4288665"/>
              <a:gd name="connsiteX23" fmla="*/ 921197 w 1902138"/>
              <a:gd name="connsiteY23" fmla="*/ 4043966 h 4288665"/>
              <a:gd name="connsiteX24" fmla="*/ 740893 w 1902138"/>
              <a:gd name="connsiteY24" fmla="*/ 4185634 h 4288665"/>
              <a:gd name="connsiteX25" fmla="*/ 534831 w 1902138"/>
              <a:gd name="connsiteY25" fmla="*/ 4250028 h 4288665"/>
              <a:gd name="connsiteX26" fmla="*/ 251496 w 1902138"/>
              <a:gd name="connsiteY26" fmla="*/ 4288665 h 4288665"/>
              <a:gd name="connsiteX27" fmla="*/ 6797 w 1902138"/>
              <a:gd name="connsiteY27" fmla="*/ 4275786 h 4288665"/>
              <a:gd name="connsiteX28" fmla="*/ 210713 w 1902138"/>
              <a:gd name="connsiteY28" fmla="*/ 3923764 h 4288665"/>
              <a:gd name="connsiteX29" fmla="*/ 59386 w 1902138"/>
              <a:gd name="connsiteY29" fmla="*/ 3613597 h 4288665"/>
              <a:gd name="connsiteX30" fmla="*/ 110901 w 1902138"/>
              <a:gd name="connsiteY30" fmla="*/ 3113468 h 4288665"/>
              <a:gd name="connsiteX31" fmla="*/ 287986 w 1902138"/>
              <a:gd name="connsiteY31" fmla="*/ 2688465 h 4288665"/>
              <a:gd name="connsiteX32" fmla="*/ 197834 w 1902138"/>
              <a:gd name="connsiteY32" fmla="*/ 2266682 h 4288665"/>
              <a:gd name="connsiteX33" fmla="*/ 425360 w 1902138"/>
              <a:gd name="connsiteY33" fmla="*/ 1996225 h 4288665"/>
              <a:gd name="connsiteX34" fmla="*/ 754845 w 1902138"/>
              <a:gd name="connsiteY34" fmla="*/ 1661375 h 4288665"/>
              <a:gd name="connsiteX35" fmla="*/ 425360 w 1902138"/>
              <a:gd name="connsiteY35" fmla="*/ 1339403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1552262 w 1902138"/>
              <a:gd name="connsiteY8" fmla="*/ 927279 h 4288665"/>
              <a:gd name="connsiteX9" fmla="*/ 640724 w 1902138"/>
              <a:gd name="connsiteY9" fmla="*/ 1164465 h 4288665"/>
              <a:gd name="connsiteX10" fmla="*/ 1745445 w 1902138"/>
              <a:gd name="connsiteY10" fmla="*/ 1262130 h 4288665"/>
              <a:gd name="connsiteX11" fmla="*/ 1809839 w 1902138"/>
              <a:gd name="connsiteY11" fmla="*/ 1403797 h 4288665"/>
              <a:gd name="connsiteX12" fmla="*/ 1887113 w 1902138"/>
              <a:gd name="connsiteY12" fmla="*/ 1584102 h 4288665"/>
              <a:gd name="connsiteX13" fmla="*/ 1899991 w 1902138"/>
              <a:gd name="connsiteY13" fmla="*/ 1828800 h 4288665"/>
              <a:gd name="connsiteX14" fmla="*/ 1848476 w 1902138"/>
              <a:gd name="connsiteY14" fmla="*/ 2060620 h 4288665"/>
              <a:gd name="connsiteX15" fmla="*/ 1809839 w 1902138"/>
              <a:gd name="connsiteY15" fmla="*/ 2434107 h 4288665"/>
              <a:gd name="connsiteX16" fmla="*/ 1784082 w 1902138"/>
              <a:gd name="connsiteY16" fmla="*/ 2550017 h 4288665"/>
              <a:gd name="connsiteX17" fmla="*/ 1693929 w 1902138"/>
              <a:gd name="connsiteY17" fmla="*/ 2743200 h 4288665"/>
              <a:gd name="connsiteX18" fmla="*/ 1681051 w 1902138"/>
              <a:gd name="connsiteY18" fmla="*/ 2781837 h 4288665"/>
              <a:gd name="connsiteX19" fmla="*/ 1474989 w 1902138"/>
              <a:gd name="connsiteY19" fmla="*/ 3000778 h 4288665"/>
              <a:gd name="connsiteX20" fmla="*/ 1204532 w 1902138"/>
              <a:gd name="connsiteY20" fmla="*/ 3464417 h 4288665"/>
              <a:gd name="connsiteX21" fmla="*/ 1140138 w 1902138"/>
              <a:gd name="connsiteY21" fmla="*/ 3721994 h 4288665"/>
              <a:gd name="connsiteX22" fmla="*/ 1011349 w 1902138"/>
              <a:gd name="connsiteY22" fmla="*/ 3953814 h 4288665"/>
              <a:gd name="connsiteX23" fmla="*/ 921197 w 1902138"/>
              <a:gd name="connsiteY23" fmla="*/ 4043966 h 4288665"/>
              <a:gd name="connsiteX24" fmla="*/ 740893 w 1902138"/>
              <a:gd name="connsiteY24" fmla="*/ 4185634 h 4288665"/>
              <a:gd name="connsiteX25" fmla="*/ 534831 w 1902138"/>
              <a:gd name="connsiteY25" fmla="*/ 4250028 h 4288665"/>
              <a:gd name="connsiteX26" fmla="*/ 251496 w 1902138"/>
              <a:gd name="connsiteY26" fmla="*/ 4288665 h 4288665"/>
              <a:gd name="connsiteX27" fmla="*/ 6797 w 1902138"/>
              <a:gd name="connsiteY27" fmla="*/ 4275786 h 4288665"/>
              <a:gd name="connsiteX28" fmla="*/ 210713 w 1902138"/>
              <a:gd name="connsiteY28" fmla="*/ 3923764 h 4288665"/>
              <a:gd name="connsiteX29" fmla="*/ 59386 w 1902138"/>
              <a:gd name="connsiteY29" fmla="*/ 3613597 h 4288665"/>
              <a:gd name="connsiteX30" fmla="*/ 110901 w 1902138"/>
              <a:gd name="connsiteY30" fmla="*/ 3113468 h 4288665"/>
              <a:gd name="connsiteX31" fmla="*/ 287986 w 1902138"/>
              <a:gd name="connsiteY31" fmla="*/ 2688465 h 4288665"/>
              <a:gd name="connsiteX32" fmla="*/ 197834 w 1902138"/>
              <a:gd name="connsiteY32" fmla="*/ 2266682 h 4288665"/>
              <a:gd name="connsiteX33" fmla="*/ 425360 w 1902138"/>
              <a:gd name="connsiteY33" fmla="*/ 1996225 h 4288665"/>
              <a:gd name="connsiteX34" fmla="*/ 754845 w 1902138"/>
              <a:gd name="connsiteY34" fmla="*/ 1661375 h 4288665"/>
              <a:gd name="connsiteX35" fmla="*/ 425360 w 1902138"/>
              <a:gd name="connsiteY35" fmla="*/ 1339403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640724 w 1902138"/>
              <a:gd name="connsiteY8" fmla="*/ 1164465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640724 w 1902138"/>
              <a:gd name="connsiteY8" fmla="*/ 1164465 h 4288665"/>
              <a:gd name="connsiteX9" fmla="*/ 754845 w 1902138"/>
              <a:gd name="connsiteY9" fmla="*/ 14145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640724 w 1902138"/>
              <a:gd name="connsiteY8" fmla="*/ 1164465 h 4288665"/>
              <a:gd name="connsiteX9" fmla="*/ 754845 w 1902138"/>
              <a:gd name="connsiteY9" fmla="*/ 1414530 h 4288665"/>
              <a:gd name="connsiteX10" fmla="*/ 895439 w 1902138"/>
              <a:gd name="connsiteY10" fmla="*/ 16323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7"/>
              <a:gd name="connsiteY0" fmla="*/ 878983 h 4288665"/>
              <a:gd name="connsiteX1" fmla="*/ 195687 w 1902137"/>
              <a:gd name="connsiteY1" fmla="*/ 610673 h 4288665"/>
              <a:gd name="connsiteX2" fmla="*/ 174222 w 1902137"/>
              <a:gd name="connsiteY2" fmla="*/ 0 h 4288665"/>
              <a:gd name="connsiteX3" fmla="*/ 663620 w 1902137"/>
              <a:gd name="connsiteY3" fmla="*/ 12879 h 4288665"/>
              <a:gd name="connsiteX4" fmla="*/ 779529 w 1902137"/>
              <a:gd name="connsiteY4" fmla="*/ 64394 h 4288665"/>
              <a:gd name="connsiteX5" fmla="*/ 579549 w 1902137"/>
              <a:gd name="connsiteY5" fmla="*/ 377780 h 4288665"/>
              <a:gd name="connsiteX6" fmla="*/ 579907 w 1902137"/>
              <a:gd name="connsiteY6" fmla="*/ 653603 h 4288665"/>
              <a:gd name="connsiteX7" fmla="*/ 672206 w 1902137"/>
              <a:gd name="connsiteY7" fmla="*/ 911180 h 4288665"/>
              <a:gd name="connsiteX8" fmla="*/ 640724 w 1902137"/>
              <a:gd name="connsiteY8" fmla="*/ 1164465 h 4288665"/>
              <a:gd name="connsiteX9" fmla="*/ 754845 w 1902137"/>
              <a:gd name="connsiteY9" fmla="*/ 1414530 h 4288665"/>
              <a:gd name="connsiteX10" fmla="*/ 895439 w 1902137"/>
              <a:gd name="connsiteY10" fmla="*/ 1632397 h 4288665"/>
              <a:gd name="connsiteX11" fmla="*/ 820313 w 1902137"/>
              <a:gd name="connsiteY11" fmla="*/ 1812702 h 4288665"/>
              <a:gd name="connsiteX12" fmla="*/ 1899991 w 1902137"/>
              <a:gd name="connsiteY12" fmla="*/ 1828800 h 4288665"/>
              <a:gd name="connsiteX13" fmla="*/ 1848476 w 1902137"/>
              <a:gd name="connsiteY13" fmla="*/ 2060620 h 4288665"/>
              <a:gd name="connsiteX14" fmla="*/ 1809839 w 1902137"/>
              <a:gd name="connsiteY14" fmla="*/ 2434107 h 4288665"/>
              <a:gd name="connsiteX15" fmla="*/ 1784082 w 1902137"/>
              <a:gd name="connsiteY15" fmla="*/ 2550017 h 4288665"/>
              <a:gd name="connsiteX16" fmla="*/ 1693929 w 1902137"/>
              <a:gd name="connsiteY16" fmla="*/ 2743200 h 4288665"/>
              <a:gd name="connsiteX17" fmla="*/ 1681051 w 1902137"/>
              <a:gd name="connsiteY17" fmla="*/ 2781837 h 4288665"/>
              <a:gd name="connsiteX18" fmla="*/ 1474989 w 1902137"/>
              <a:gd name="connsiteY18" fmla="*/ 3000778 h 4288665"/>
              <a:gd name="connsiteX19" fmla="*/ 1204532 w 1902137"/>
              <a:gd name="connsiteY19" fmla="*/ 3464417 h 4288665"/>
              <a:gd name="connsiteX20" fmla="*/ 1140138 w 1902137"/>
              <a:gd name="connsiteY20" fmla="*/ 3721994 h 4288665"/>
              <a:gd name="connsiteX21" fmla="*/ 1011349 w 1902137"/>
              <a:gd name="connsiteY21" fmla="*/ 3953814 h 4288665"/>
              <a:gd name="connsiteX22" fmla="*/ 921197 w 1902137"/>
              <a:gd name="connsiteY22" fmla="*/ 4043966 h 4288665"/>
              <a:gd name="connsiteX23" fmla="*/ 740893 w 1902137"/>
              <a:gd name="connsiteY23" fmla="*/ 4185634 h 4288665"/>
              <a:gd name="connsiteX24" fmla="*/ 534831 w 1902137"/>
              <a:gd name="connsiteY24" fmla="*/ 4250028 h 4288665"/>
              <a:gd name="connsiteX25" fmla="*/ 251496 w 1902137"/>
              <a:gd name="connsiteY25" fmla="*/ 4288665 h 4288665"/>
              <a:gd name="connsiteX26" fmla="*/ 6797 w 1902137"/>
              <a:gd name="connsiteY26" fmla="*/ 4275786 h 4288665"/>
              <a:gd name="connsiteX27" fmla="*/ 210713 w 1902137"/>
              <a:gd name="connsiteY27" fmla="*/ 3923764 h 4288665"/>
              <a:gd name="connsiteX28" fmla="*/ 59386 w 1902137"/>
              <a:gd name="connsiteY28" fmla="*/ 3613597 h 4288665"/>
              <a:gd name="connsiteX29" fmla="*/ 110901 w 1902137"/>
              <a:gd name="connsiteY29" fmla="*/ 3113468 h 4288665"/>
              <a:gd name="connsiteX30" fmla="*/ 287986 w 1902137"/>
              <a:gd name="connsiteY30" fmla="*/ 2688465 h 4288665"/>
              <a:gd name="connsiteX31" fmla="*/ 197834 w 1902137"/>
              <a:gd name="connsiteY31" fmla="*/ 2266682 h 4288665"/>
              <a:gd name="connsiteX32" fmla="*/ 425360 w 1902137"/>
              <a:gd name="connsiteY32" fmla="*/ 1996225 h 4288665"/>
              <a:gd name="connsiteX33" fmla="*/ 754845 w 1902137"/>
              <a:gd name="connsiteY33" fmla="*/ 1661375 h 4288665"/>
              <a:gd name="connsiteX34" fmla="*/ 425360 w 1902137"/>
              <a:gd name="connsiteY34" fmla="*/ 1339403 h 4288665"/>
              <a:gd name="connsiteX35" fmla="*/ 470437 w 1902137"/>
              <a:gd name="connsiteY35" fmla="*/ 878983 h 4288665"/>
              <a:gd name="connsiteX0" fmla="*/ 470437 w 1863501"/>
              <a:gd name="connsiteY0" fmla="*/ 878983 h 4288665"/>
              <a:gd name="connsiteX1" fmla="*/ 195687 w 1863501"/>
              <a:gd name="connsiteY1" fmla="*/ 610673 h 4288665"/>
              <a:gd name="connsiteX2" fmla="*/ 174222 w 1863501"/>
              <a:gd name="connsiteY2" fmla="*/ 0 h 4288665"/>
              <a:gd name="connsiteX3" fmla="*/ 663620 w 1863501"/>
              <a:gd name="connsiteY3" fmla="*/ 12879 h 4288665"/>
              <a:gd name="connsiteX4" fmla="*/ 779529 w 1863501"/>
              <a:gd name="connsiteY4" fmla="*/ 64394 h 4288665"/>
              <a:gd name="connsiteX5" fmla="*/ 579549 w 1863501"/>
              <a:gd name="connsiteY5" fmla="*/ 377780 h 4288665"/>
              <a:gd name="connsiteX6" fmla="*/ 579907 w 1863501"/>
              <a:gd name="connsiteY6" fmla="*/ 653603 h 4288665"/>
              <a:gd name="connsiteX7" fmla="*/ 672206 w 1863501"/>
              <a:gd name="connsiteY7" fmla="*/ 911180 h 4288665"/>
              <a:gd name="connsiteX8" fmla="*/ 640724 w 1863501"/>
              <a:gd name="connsiteY8" fmla="*/ 1164465 h 4288665"/>
              <a:gd name="connsiteX9" fmla="*/ 754845 w 1863501"/>
              <a:gd name="connsiteY9" fmla="*/ 1414530 h 4288665"/>
              <a:gd name="connsiteX10" fmla="*/ 895439 w 1863501"/>
              <a:gd name="connsiteY10" fmla="*/ 1632397 h 4288665"/>
              <a:gd name="connsiteX11" fmla="*/ 820313 w 1863501"/>
              <a:gd name="connsiteY11" fmla="*/ 1812702 h 4288665"/>
              <a:gd name="connsiteX12" fmla="*/ 604591 w 1863501"/>
              <a:gd name="connsiteY12" fmla="*/ 2133600 h 4288665"/>
              <a:gd name="connsiteX13" fmla="*/ 1848476 w 1863501"/>
              <a:gd name="connsiteY13" fmla="*/ 2060620 h 4288665"/>
              <a:gd name="connsiteX14" fmla="*/ 1809839 w 1863501"/>
              <a:gd name="connsiteY14" fmla="*/ 2434107 h 4288665"/>
              <a:gd name="connsiteX15" fmla="*/ 1784082 w 1863501"/>
              <a:gd name="connsiteY15" fmla="*/ 2550017 h 4288665"/>
              <a:gd name="connsiteX16" fmla="*/ 1693929 w 1863501"/>
              <a:gd name="connsiteY16" fmla="*/ 2743200 h 4288665"/>
              <a:gd name="connsiteX17" fmla="*/ 1681051 w 1863501"/>
              <a:gd name="connsiteY17" fmla="*/ 2781837 h 4288665"/>
              <a:gd name="connsiteX18" fmla="*/ 1474989 w 1863501"/>
              <a:gd name="connsiteY18" fmla="*/ 3000778 h 4288665"/>
              <a:gd name="connsiteX19" fmla="*/ 1204532 w 1863501"/>
              <a:gd name="connsiteY19" fmla="*/ 3464417 h 4288665"/>
              <a:gd name="connsiteX20" fmla="*/ 1140138 w 1863501"/>
              <a:gd name="connsiteY20" fmla="*/ 3721994 h 4288665"/>
              <a:gd name="connsiteX21" fmla="*/ 1011349 w 1863501"/>
              <a:gd name="connsiteY21" fmla="*/ 3953814 h 4288665"/>
              <a:gd name="connsiteX22" fmla="*/ 921197 w 1863501"/>
              <a:gd name="connsiteY22" fmla="*/ 4043966 h 4288665"/>
              <a:gd name="connsiteX23" fmla="*/ 740893 w 1863501"/>
              <a:gd name="connsiteY23" fmla="*/ 4185634 h 4288665"/>
              <a:gd name="connsiteX24" fmla="*/ 534831 w 1863501"/>
              <a:gd name="connsiteY24" fmla="*/ 4250028 h 4288665"/>
              <a:gd name="connsiteX25" fmla="*/ 251496 w 1863501"/>
              <a:gd name="connsiteY25" fmla="*/ 4288665 h 4288665"/>
              <a:gd name="connsiteX26" fmla="*/ 6797 w 1863501"/>
              <a:gd name="connsiteY26" fmla="*/ 4275786 h 4288665"/>
              <a:gd name="connsiteX27" fmla="*/ 210713 w 1863501"/>
              <a:gd name="connsiteY27" fmla="*/ 3923764 h 4288665"/>
              <a:gd name="connsiteX28" fmla="*/ 59386 w 1863501"/>
              <a:gd name="connsiteY28" fmla="*/ 3613597 h 4288665"/>
              <a:gd name="connsiteX29" fmla="*/ 110901 w 1863501"/>
              <a:gd name="connsiteY29" fmla="*/ 3113468 h 4288665"/>
              <a:gd name="connsiteX30" fmla="*/ 287986 w 1863501"/>
              <a:gd name="connsiteY30" fmla="*/ 2688465 h 4288665"/>
              <a:gd name="connsiteX31" fmla="*/ 197834 w 1863501"/>
              <a:gd name="connsiteY31" fmla="*/ 2266682 h 4288665"/>
              <a:gd name="connsiteX32" fmla="*/ 425360 w 1863501"/>
              <a:gd name="connsiteY32" fmla="*/ 1996225 h 4288665"/>
              <a:gd name="connsiteX33" fmla="*/ 754845 w 1863501"/>
              <a:gd name="connsiteY33" fmla="*/ 1661375 h 4288665"/>
              <a:gd name="connsiteX34" fmla="*/ 425360 w 1863501"/>
              <a:gd name="connsiteY34" fmla="*/ 1339403 h 4288665"/>
              <a:gd name="connsiteX35" fmla="*/ 470437 w 1863501"/>
              <a:gd name="connsiteY35" fmla="*/ 878983 h 4288665"/>
              <a:gd name="connsiteX0" fmla="*/ 470437 w 1809839"/>
              <a:gd name="connsiteY0" fmla="*/ 878983 h 4288665"/>
              <a:gd name="connsiteX1" fmla="*/ 195687 w 1809839"/>
              <a:gd name="connsiteY1" fmla="*/ 610673 h 4288665"/>
              <a:gd name="connsiteX2" fmla="*/ 174222 w 1809839"/>
              <a:gd name="connsiteY2" fmla="*/ 0 h 4288665"/>
              <a:gd name="connsiteX3" fmla="*/ 663620 w 1809839"/>
              <a:gd name="connsiteY3" fmla="*/ 12879 h 4288665"/>
              <a:gd name="connsiteX4" fmla="*/ 779529 w 1809839"/>
              <a:gd name="connsiteY4" fmla="*/ 64394 h 4288665"/>
              <a:gd name="connsiteX5" fmla="*/ 579549 w 1809839"/>
              <a:gd name="connsiteY5" fmla="*/ 377780 h 4288665"/>
              <a:gd name="connsiteX6" fmla="*/ 579907 w 1809839"/>
              <a:gd name="connsiteY6" fmla="*/ 653603 h 4288665"/>
              <a:gd name="connsiteX7" fmla="*/ 672206 w 1809839"/>
              <a:gd name="connsiteY7" fmla="*/ 911180 h 4288665"/>
              <a:gd name="connsiteX8" fmla="*/ 640724 w 1809839"/>
              <a:gd name="connsiteY8" fmla="*/ 1164465 h 4288665"/>
              <a:gd name="connsiteX9" fmla="*/ 754845 w 1809839"/>
              <a:gd name="connsiteY9" fmla="*/ 1414530 h 4288665"/>
              <a:gd name="connsiteX10" fmla="*/ 895439 w 1809839"/>
              <a:gd name="connsiteY10" fmla="*/ 1632397 h 4288665"/>
              <a:gd name="connsiteX11" fmla="*/ 820313 w 1809839"/>
              <a:gd name="connsiteY11" fmla="*/ 1812702 h 4288665"/>
              <a:gd name="connsiteX12" fmla="*/ 604591 w 1809839"/>
              <a:gd name="connsiteY12" fmla="*/ 2133600 h 4288665"/>
              <a:gd name="connsiteX13" fmla="*/ 1809839 w 1809839"/>
              <a:gd name="connsiteY13" fmla="*/ 2434107 h 4288665"/>
              <a:gd name="connsiteX14" fmla="*/ 1784082 w 1809839"/>
              <a:gd name="connsiteY14" fmla="*/ 2550017 h 4288665"/>
              <a:gd name="connsiteX15" fmla="*/ 1693929 w 1809839"/>
              <a:gd name="connsiteY15" fmla="*/ 2743200 h 4288665"/>
              <a:gd name="connsiteX16" fmla="*/ 1681051 w 1809839"/>
              <a:gd name="connsiteY16" fmla="*/ 2781837 h 4288665"/>
              <a:gd name="connsiteX17" fmla="*/ 1474989 w 1809839"/>
              <a:gd name="connsiteY17" fmla="*/ 3000778 h 4288665"/>
              <a:gd name="connsiteX18" fmla="*/ 1204532 w 1809839"/>
              <a:gd name="connsiteY18" fmla="*/ 3464417 h 4288665"/>
              <a:gd name="connsiteX19" fmla="*/ 1140138 w 1809839"/>
              <a:gd name="connsiteY19" fmla="*/ 3721994 h 4288665"/>
              <a:gd name="connsiteX20" fmla="*/ 1011349 w 1809839"/>
              <a:gd name="connsiteY20" fmla="*/ 3953814 h 4288665"/>
              <a:gd name="connsiteX21" fmla="*/ 921197 w 1809839"/>
              <a:gd name="connsiteY21" fmla="*/ 4043966 h 4288665"/>
              <a:gd name="connsiteX22" fmla="*/ 740893 w 1809839"/>
              <a:gd name="connsiteY22" fmla="*/ 4185634 h 4288665"/>
              <a:gd name="connsiteX23" fmla="*/ 534831 w 1809839"/>
              <a:gd name="connsiteY23" fmla="*/ 4250028 h 4288665"/>
              <a:gd name="connsiteX24" fmla="*/ 251496 w 1809839"/>
              <a:gd name="connsiteY24" fmla="*/ 4288665 h 4288665"/>
              <a:gd name="connsiteX25" fmla="*/ 6797 w 1809839"/>
              <a:gd name="connsiteY25" fmla="*/ 4275786 h 4288665"/>
              <a:gd name="connsiteX26" fmla="*/ 210713 w 1809839"/>
              <a:gd name="connsiteY26" fmla="*/ 3923764 h 4288665"/>
              <a:gd name="connsiteX27" fmla="*/ 59386 w 1809839"/>
              <a:gd name="connsiteY27" fmla="*/ 3613597 h 4288665"/>
              <a:gd name="connsiteX28" fmla="*/ 110901 w 1809839"/>
              <a:gd name="connsiteY28" fmla="*/ 3113468 h 4288665"/>
              <a:gd name="connsiteX29" fmla="*/ 287986 w 1809839"/>
              <a:gd name="connsiteY29" fmla="*/ 2688465 h 4288665"/>
              <a:gd name="connsiteX30" fmla="*/ 197834 w 1809839"/>
              <a:gd name="connsiteY30" fmla="*/ 2266682 h 4288665"/>
              <a:gd name="connsiteX31" fmla="*/ 425360 w 1809839"/>
              <a:gd name="connsiteY31" fmla="*/ 1996225 h 4288665"/>
              <a:gd name="connsiteX32" fmla="*/ 754845 w 1809839"/>
              <a:gd name="connsiteY32" fmla="*/ 1661375 h 4288665"/>
              <a:gd name="connsiteX33" fmla="*/ 425360 w 1809839"/>
              <a:gd name="connsiteY33" fmla="*/ 1339403 h 4288665"/>
              <a:gd name="connsiteX34" fmla="*/ 470437 w 1809839"/>
              <a:gd name="connsiteY34" fmla="*/ 878983 h 4288665"/>
              <a:gd name="connsiteX0" fmla="*/ 470437 w 1784082"/>
              <a:gd name="connsiteY0" fmla="*/ 878983 h 4288665"/>
              <a:gd name="connsiteX1" fmla="*/ 195687 w 1784082"/>
              <a:gd name="connsiteY1" fmla="*/ 610673 h 4288665"/>
              <a:gd name="connsiteX2" fmla="*/ 174222 w 1784082"/>
              <a:gd name="connsiteY2" fmla="*/ 0 h 4288665"/>
              <a:gd name="connsiteX3" fmla="*/ 663620 w 1784082"/>
              <a:gd name="connsiteY3" fmla="*/ 12879 h 4288665"/>
              <a:gd name="connsiteX4" fmla="*/ 779529 w 1784082"/>
              <a:gd name="connsiteY4" fmla="*/ 64394 h 4288665"/>
              <a:gd name="connsiteX5" fmla="*/ 579549 w 1784082"/>
              <a:gd name="connsiteY5" fmla="*/ 377780 h 4288665"/>
              <a:gd name="connsiteX6" fmla="*/ 579907 w 1784082"/>
              <a:gd name="connsiteY6" fmla="*/ 653603 h 4288665"/>
              <a:gd name="connsiteX7" fmla="*/ 672206 w 1784082"/>
              <a:gd name="connsiteY7" fmla="*/ 911180 h 4288665"/>
              <a:gd name="connsiteX8" fmla="*/ 640724 w 1784082"/>
              <a:gd name="connsiteY8" fmla="*/ 1164465 h 4288665"/>
              <a:gd name="connsiteX9" fmla="*/ 754845 w 1784082"/>
              <a:gd name="connsiteY9" fmla="*/ 1414530 h 4288665"/>
              <a:gd name="connsiteX10" fmla="*/ 895439 w 1784082"/>
              <a:gd name="connsiteY10" fmla="*/ 1632397 h 4288665"/>
              <a:gd name="connsiteX11" fmla="*/ 820313 w 1784082"/>
              <a:gd name="connsiteY11" fmla="*/ 1812702 h 4288665"/>
              <a:gd name="connsiteX12" fmla="*/ 604591 w 1784082"/>
              <a:gd name="connsiteY12" fmla="*/ 2133600 h 4288665"/>
              <a:gd name="connsiteX13" fmla="*/ 1784082 w 1784082"/>
              <a:gd name="connsiteY13" fmla="*/ 2550017 h 4288665"/>
              <a:gd name="connsiteX14" fmla="*/ 1693929 w 1784082"/>
              <a:gd name="connsiteY14" fmla="*/ 2743200 h 4288665"/>
              <a:gd name="connsiteX15" fmla="*/ 1681051 w 1784082"/>
              <a:gd name="connsiteY15" fmla="*/ 2781837 h 4288665"/>
              <a:gd name="connsiteX16" fmla="*/ 1474989 w 1784082"/>
              <a:gd name="connsiteY16" fmla="*/ 3000778 h 4288665"/>
              <a:gd name="connsiteX17" fmla="*/ 1204532 w 1784082"/>
              <a:gd name="connsiteY17" fmla="*/ 3464417 h 4288665"/>
              <a:gd name="connsiteX18" fmla="*/ 1140138 w 1784082"/>
              <a:gd name="connsiteY18" fmla="*/ 3721994 h 4288665"/>
              <a:gd name="connsiteX19" fmla="*/ 1011349 w 1784082"/>
              <a:gd name="connsiteY19" fmla="*/ 3953814 h 4288665"/>
              <a:gd name="connsiteX20" fmla="*/ 921197 w 1784082"/>
              <a:gd name="connsiteY20" fmla="*/ 4043966 h 4288665"/>
              <a:gd name="connsiteX21" fmla="*/ 740893 w 1784082"/>
              <a:gd name="connsiteY21" fmla="*/ 4185634 h 4288665"/>
              <a:gd name="connsiteX22" fmla="*/ 534831 w 1784082"/>
              <a:gd name="connsiteY22" fmla="*/ 4250028 h 4288665"/>
              <a:gd name="connsiteX23" fmla="*/ 251496 w 1784082"/>
              <a:gd name="connsiteY23" fmla="*/ 4288665 h 4288665"/>
              <a:gd name="connsiteX24" fmla="*/ 6797 w 1784082"/>
              <a:gd name="connsiteY24" fmla="*/ 4275786 h 4288665"/>
              <a:gd name="connsiteX25" fmla="*/ 210713 w 1784082"/>
              <a:gd name="connsiteY25" fmla="*/ 3923764 h 4288665"/>
              <a:gd name="connsiteX26" fmla="*/ 59386 w 1784082"/>
              <a:gd name="connsiteY26" fmla="*/ 3613597 h 4288665"/>
              <a:gd name="connsiteX27" fmla="*/ 110901 w 1784082"/>
              <a:gd name="connsiteY27" fmla="*/ 3113468 h 4288665"/>
              <a:gd name="connsiteX28" fmla="*/ 287986 w 1784082"/>
              <a:gd name="connsiteY28" fmla="*/ 2688465 h 4288665"/>
              <a:gd name="connsiteX29" fmla="*/ 197834 w 1784082"/>
              <a:gd name="connsiteY29" fmla="*/ 2266682 h 4288665"/>
              <a:gd name="connsiteX30" fmla="*/ 425360 w 1784082"/>
              <a:gd name="connsiteY30" fmla="*/ 1996225 h 4288665"/>
              <a:gd name="connsiteX31" fmla="*/ 754845 w 1784082"/>
              <a:gd name="connsiteY31" fmla="*/ 1661375 h 4288665"/>
              <a:gd name="connsiteX32" fmla="*/ 425360 w 1784082"/>
              <a:gd name="connsiteY32" fmla="*/ 1339403 h 4288665"/>
              <a:gd name="connsiteX33" fmla="*/ 470437 w 1784082"/>
              <a:gd name="connsiteY33" fmla="*/ 878983 h 4288665"/>
              <a:gd name="connsiteX0" fmla="*/ 470437 w 1693929"/>
              <a:gd name="connsiteY0" fmla="*/ 878983 h 4288665"/>
              <a:gd name="connsiteX1" fmla="*/ 195687 w 1693929"/>
              <a:gd name="connsiteY1" fmla="*/ 610673 h 4288665"/>
              <a:gd name="connsiteX2" fmla="*/ 174222 w 1693929"/>
              <a:gd name="connsiteY2" fmla="*/ 0 h 4288665"/>
              <a:gd name="connsiteX3" fmla="*/ 663620 w 1693929"/>
              <a:gd name="connsiteY3" fmla="*/ 12879 h 4288665"/>
              <a:gd name="connsiteX4" fmla="*/ 779529 w 1693929"/>
              <a:gd name="connsiteY4" fmla="*/ 64394 h 4288665"/>
              <a:gd name="connsiteX5" fmla="*/ 579549 w 1693929"/>
              <a:gd name="connsiteY5" fmla="*/ 377780 h 4288665"/>
              <a:gd name="connsiteX6" fmla="*/ 579907 w 1693929"/>
              <a:gd name="connsiteY6" fmla="*/ 653603 h 4288665"/>
              <a:gd name="connsiteX7" fmla="*/ 672206 w 1693929"/>
              <a:gd name="connsiteY7" fmla="*/ 911180 h 4288665"/>
              <a:gd name="connsiteX8" fmla="*/ 640724 w 1693929"/>
              <a:gd name="connsiteY8" fmla="*/ 1164465 h 4288665"/>
              <a:gd name="connsiteX9" fmla="*/ 754845 w 1693929"/>
              <a:gd name="connsiteY9" fmla="*/ 1414530 h 4288665"/>
              <a:gd name="connsiteX10" fmla="*/ 895439 w 1693929"/>
              <a:gd name="connsiteY10" fmla="*/ 1632397 h 4288665"/>
              <a:gd name="connsiteX11" fmla="*/ 820313 w 1693929"/>
              <a:gd name="connsiteY11" fmla="*/ 1812702 h 4288665"/>
              <a:gd name="connsiteX12" fmla="*/ 604591 w 1693929"/>
              <a:gd name="connsiteY12" fmla="*/ 2133600 h 4288665"/>
              <a:gd name="connsiteX13" fmla="*/ 1693929 w 1693929"/>
              <a:gd name="connsiteY13" fmla="*/ 2743200 h 4288665"/>
              <a:gd name="connsiteX14" fmla="*/ 1681051 w 1693929"/>
              <a:gd name="connsiteY14" fmla="*/ 2781837 h 4288665"/>
              <a:gd name="connsiteX15" fmla="*/ 1474989 w 1693929"/>
              <a:gd name="connsiteY15" fmla="*/ 3000778 h 4288665"/>
              <a:gd name="connsiteX16" fmla="*/ 1204532 w 1693929"/>
              <a:gd name="connsiteY16" fmla="*/ 3464417 h 4288665"/>
              <a:gd name="connsiteX17" fmla="*/ 1140138 w 1693929"/>
              <a:gd name="connsiteY17" fmla="*/ 3721994 h 4288665"/>
              <a:gd name="connsiteX18" fmla="*/ 1011349 w 1693929"/>
              <a:gd name="connsiteY18" fmla="*/ 3953814 h 4288665"/>
              <a:gd name="connsiteX19" fmla="*/ 921197 w 1693929"/>
              <a:gd name="connsiteY19" fmla="*/ 4043966 h 4288665"/>
              <a:gd name="connsiteX20" fmla="*/ 740893 w 1693929"/>
              <a:gd name="connsiteY20" fmla="*/ 4185634 h 4288665"/>
              <a:gd name="connsiteX21" fmla="*/ 534831 w 1693929"/>
              <a:gd name="connsiteY21" fmla="*/ 4250028 h 4288665"/>
              <a:gd name="connsiteX22" fmla="*/ 251496 w 1693929"/>
              <a:gd name="connsiteY22" fmla="*/ 4288665 h 4288665"/>
              <a:gd name="connsiteX23" fmla="*/ 6797 w 1693929"/>
              <a:gd name="connsiteY23" fmla="*/ 4275786 h 4288665"/>
              <a:gd name="connsiteX24" fmla="*/ 210713 w 1693929"/>
              <a:gd name="connsiteY24" fmla="*/ 3923764 h 4288665"/>
              <a:gd name="connsiteX25" fmla="*/ 59386 w 1693929"/>
              <a:gd name="connsiteY25" fmla="*/ 3613597 h 4288665"/>
              <a:gd name="connsiteX26" fmla="*/ 110901 w 1693929"/>
              <a:gd name="connsiteY26" fmla="*/ 3113468 h 4288665"/>
              <a:gd name="connsiteX27" fmla="*/ 287986 w 1693929"/>
              <a:gd name="connsiteY27" fmla="*/ 2688465 h 4288665"/>
              <a:gd name="connsiteX28" fmla="*/ 197834 w 1693929"/>
              <a:gd name="connsiteY28" fmla="*/ 2266682 h 4288665"/>
              <a:gd name="connsiteX29" fmla="*/ 425360 w 1693929"/>
              <a:gd name="connsiteY29" fmla="*/ 1996225 h 4288665"/>
              <a:gd name="connsiteX30" fmla="*/ 754845 w 1693929"/>
              <a:gd name="connsiteY30" fmla="*/ 1661375 h 4288665"/>
              <a:gd name="connsiteX31" fmla="*/ 425360 w 1693929"/>
              <a:gd name="connsiteY31" fmla="*/ 1339403 h 4288665"/>
              <a:gd name="connsiteX32" fmla="*/ 470437 w 1693929"/>
              <a:gd name="connsiteY32" fmla="*/ 878983 h 4288665"/>
              <a:gd name="connsiteX0" fmla="*/ 470437 w 1838995"/>
              <a:gd name="connsiteY0" fmla="*/ 878983 h 4288665"/>
              <a:gd name="connsiteX1" fmla="*/ 195687 w 1838995"/>
              <a:gd name="connsiteY1" fmla="*/ 610673 h 4288665"/>
              <a:gd name="connsiteX2" fmla="*/ 174222 w 1838995"/>
              <a:gd name="connsiteY2" fmla="*/ 0 h 4288665"/>
              <a:gd name="connsiteX3" fmla="*/ 663620 w 1838995"/>
              <a:gd name="connsiteY3" fmla="*/ 12879 h 4288665"/>
              <a:gd name="connsiteX4" fmla="*/ 779529 w 1838995"/>
              <a:gd name="connsiteY4" fmla="*/ 64394 h 4288665"/>
              <a:gd name="connsiteX5" fmla="*/ 579549 w 1838995"/>
              <a:gd name="connsiteY5" fmla="*/ 377780 h 4288665"/>
              <a:gd name="connsiteX6" fmla="*/ 579907 w 1838995"/>
              <a:gd name="connsiteY6" fmla="*/ 653603 h 4288665"/>
              <a:gd name="connsiteX7" fmla="*/ 672206 w 1838995"/>
              <a:gd name="connsiteY7" fmla="*/ 911180 h 4288665"/>
              <a:gd name="connsiteX8" fmla="*/ 640724 w 1838995"/>
              <a:gd name="connsiteY8" fmla="*/ 1164465 h 4288665"/>
              <a:gd name="connsiteX9" fmla="*/ 754845 w 1838995"/>
              <a:gd name="connsiteY9" fmla="*/ 1414530 h 4288665"/>
              <a:gd name="connsiteX10" fmla="*/ 895439 w 1838995"/>
              <a:gd name="connsiteY10" fmla="*/ 1632397 h 4288665"/>
              <a:gd name="connsiteX11" fmla="*/ 820313 w 1838995"/>
              <a:gd name="connsiteY11" fmla="*/ 1812702 h 4288665"/>
              <a:gd name="connsiteX12" fmla="*/ 604591 w 1838995"/>
              <a:gd name="connsiteY12" fmla="*/ 2133600 h 4288665"/>
              <a:gd name="connsiteX13" fmla="*/ 1693929 w 1838995"/>
              <a:gd name="connsiteY13" fmla="*/ 2743200 h 4288665"/>
              <a:gd name="connsiteX14" fmla="*/ 1474989 w 1838995"/>
              <a:gd name="connsiteY14" fmla="*/ 3000778 h 4288665"/>
              <a:gd name="connsiteX15" fmla="*/ 1204532 w 1838995"/>
              <a:gd name="connsiteY15" fmla="*/ 3464417 h 4288665"/>
              <a:gd name="connsiteX16" fmla="*/ 1140138 w 1838995"/>
              <a:gd name="connsiteY16" fmla="*/ 3721994 h 4288665"/>
              <a:gd name="connsiteX17" fmla="*/ 1011349 w 1838995"/>
              <a:gd name="connsiteY17" fmla="*/ 3953814 h 4288665"/>
              <a:gd name="connsiteX18" fmla="*/ 921197 w 1838995"/>
              <a:gd name="connsiteY18" fmla="*/ 4043966 h 4288665"/>
              <a:gd name="connsiteX19" fmla="*/ 740893 w 1838995"/>
              <a:gd name="connsiteY19" fmla="*/ 4185634 h 4288665"/>
              <a:gd name="connsiteX20" fmla="*/ 534831 w 1838995"/>
              <a:gd name="connsiteY20" fmla="*/ 4250028 h 4288665"/>
              <a:gd name="connsiteX21" fmla="*/ 251496 w 1838995"/>
              <a:gd name="connsiteY21" fmla="*/ 4288665 h 4288665"/>
              <a:gd name="connsiteX22" fmla="*/ 6797 w 1838995"/>
              <a:gd name="connsiteY22" fmla="*/ 4275786 h 4288665"/>
              <a:gd name="connsiteX23" fmla="*/ 210713 w 1838995"/>
              <a:gd name="connsiteY23" fmla="*/ 3923764 h 4288665"/>
              <a:gd name="connsiteX24" fmla="*/ 59386 w 1838995"/>
              <a:gd name="connsiteY24" fmla="*/ 3613597 h 4288665"/>
              <a:gd name="connsiteX25" fmla="*/ 110901 w 1838995"/>
              <a:gd name="connsiteY25" fmla="*/ 3113468 h 4288665"/>
              <a:gd name="connsiteX26" fmla="*/ 287986 w 1838995"/>
              <a:gd name="connsiteY26" fmla="*/ 2688465 h 4288665"/>
              <a:gd name="connsiteX27" fmla="*/ 197834 w 1838995"/>
              <a:gd name="connsiteY27" fmla="*/ 2266682 h 4288665"/>
              <a:gd name="connsiteX28" fmla="*/ 425360 w 1838995"/>
              <a:gd name="connsiteY28" fmla="*/ 1996225 h 4288665"/>
              <a:gd name="connsiteX29" fmla="*/ 754845 w 1838995"/>
              <a:gd name="connsiteY29" fmla="*/ 1661375 h 4288665"/>
              <a:gd name="connsiteX30" fmla="*/ 425360 w 1838995"/>
              <a:gd name="connsiteY30" fmla="*/ 1339403 h 4288665"/>
              <a:gd name="connsiteX31" fmla="*/ 470437 w 1838995"/>
              <a:gd name="connsiteY31" fmla="*/ 878983 h 4288665"/>
              <a:gd name="connsiteX0" fmla="*/ 470437 w 1474989"/>
              <a:gd name="connsiteY0" fmla="*/ 878983 h 4288665"/>
              <a:gd name="connsiteX1" fmla="*/ 195687 w 1474989"/>
              <a:gd name="connsiteY1" fmla="*/ 610673 h 4288665"/>
              <a:gd name="connsiteX2" fmla="*/ 174222 w 1474989"/>
              <a:gd name="connsiteY2" fmla="*/ 0 h 4288665"/>
              <a:gd name="connsiteX3" fmla="*/ 663620 w 1474989"/>
              <a:gd name="connsiteY3" fmla="*/ 12879 h 4288665"/>
              <a:gd name="connsiteX4" fmla="*/ 779529 w 1474989"/>
              <a:gd name="connsiteY4" fmla="*/ 64394 h 4288665"/>
              <a:gd name="connsiteX5" fmla="*/ 579549 w 1474989"/>
              <a:gd name="connsiteY5" fmla="*/ 377780 h 4288665"/>
              <a:gd name="connsiteX6" fmla="*/ 579907 w 1474989"/>
              <a:gd name="connsiteY6" fmla="*/ 653603 h 4288665"/>
              <a:gd name="connsiteX7" fmla="*/ 672206 w 1474989"/>
              <a:gd name="connsiteY7" fmla="*/ 911180 h 4288665"/>
              <a:gd name="connsiteX8" fmla="*/ 640724 w 1474989"/>
              <a:gd name="connsiteY8" fmla="*/ 1164465 h 4288665"/>
              <a:gd name="connsiteX9" fmla="*/ 754845 w 1474989"/>
              <a:gd name="connsiteY9" fmla="*/ 1414530 h 4288665"/>
              <a:gd name="connsiteX10" fmla="*/ 895439 w 1474989"/>
              <a:gd name="connsiteY10" fmla="*/ 1632397 h 4288665"/>
              <a:gd name="connsiteX11" fmla="*/ 820313 w 1474989"/>
              <a:gd name="connsiteY11" fmla="*/ 1812702 h 4288665"/>
              <a:gd name="connsiteX12" fmla="*/ 604591 w 1474989"/>
              <a:gd name="connsiteY12" fmla="*/ 2133600 h 4288665"/>
              <a:gd name="connsiteX13" fmla="*/ 1474989 w 1474989"/>
              <a:gd name="connsiteY13" fmla="*/ 3000778 h 4288665"/>
              <a:gd name="connsiteX14" fmla="*/ 1204532 w 1474989"/>
              <a:gd name="connsiteY14" fmla="*/ 3464417 h 4288665"/>
              <a:gd name="connsiteX15" fmla="*/ 1140138 w 1474989"/>
              <a:gd name="connsiteY15" fmla="*/ 3721994 h 4288665"/>
              <a:gd name="connsiteX16" fmla="*/ 1011349 w 1474989"/>
              <a:gd name="connsiteY16" fmla="*/ 3953814 h 4288665"/>
              <a:gd name="connsiteX17" fmla="*/ 921197 w 1474989"/>
              <a:gd name="connsiteY17" fmla="*/ 4043966 h 4288665"/>
              <a:gd name="connsiteX18" fmla="*/ 740893 w 1474989"/>
              <a:gd name="connsiteY18" fmla="*/ 4185634 h 4288665"/>
              <a:gd name="connsiteX19" fmla="*/ 534831 w 1474989"/>
              <a:gd name="connsiteY19" fmla="*/ 4250028 h 4288665"/>
              <a:gd name="connsiteX20" fmla="*/ 251496 w 1474989"/>
              <a:gd name="connsiteY20" fmla="*/ 4288665 h 4288665"/>
              <a:gd name="connsiteX21" fmla="*/ 6797 w 1474989"/>
              <a:gd name="connsiteY21" fmla="*/ 4275786 h 4288665"/>
              <a:gd name="connsiteX22" fmla="*/ 210713 w 1474989"/>
              <a:gd name="connsiteY22" fmla="*/ 3923764 h 4288665"/>
              <a:gd name="connsiteX23" fmla="*/ 59386 w 1474989"/>
              <a:gd name="connsiteY23" fmla="*/ 3613597 h 4288665"/>
              <a:gd name="connsiteX24" fmla="*/ 110901 w 1474989"/>
              <a:gd name="connsiteY24" fmla="*/ 3113468 h 4288665"/>
              <a:gd name="connsiteX25" fmla="*/ 287986 w 1474989"/>
              <a:gd name="connsiteY25" fmla="*/ 2688465 h 4288665"/>
              <a:gd name="connsiteX26" fmla="*/ 197834 w 1474989"/>
              <a:gd name="connsiteY26" fmla="*/ 2266682 h 4288665"/>
              <a:gd name="connsiteX27" fmla="*/ 425360 w 1474989"/>
              <a:gd name="connsiteY27" fmla="*/ 1996225 h 4288665"/>
              <a:gd name="connsiteX28" fmla="*/ 754845 w 1474989"/>
              <a:gd name="connsiteY28" fmla="*/ 1661375 h 4288665"/>
              <a:gd name="connsiteX29" fmla="*/ 425360 w 1474989"/>
              <a:gd name="connsiteY29" fmla="*/ 1339403 h 4288665"/>
              <a:gd name="connsiteX30" fmla="*/ 470437 w 1474989"/>
              <a:gd name="connsiteY30" fmla="*/ 878983 h 4288665"/>
              <a:gd name="connsiteX0" fmla="*/ 470437 w 1204532"/>
              <a:gd name="connsiteY0" fmla="*/ 878983 h 4288665"/>
              <a:gd name="connsiteX1" fmla="*/ 195687 w 1204532"/>
              <a:gd name="connsiteY1" fmla="*/ 610673 h 4288665"/>
              <a:gd name="connsiteX2" fmla="*/ 174222 w 1204532"/>
              <a:gd name="connsiteY2" fmla="*/ 0 h 4288665"/>
              <a:gd name="connsiteX3" fmla="*/ 663620 w 1204532"/>
              <a:gd name="connsiteY3" fmla="*/ 12879 h 4288665"/>
              <a:gd name="connsiteX4" fmla="*/ 779529 w 1204532"/>
              <a:gd name="connsiteY4" fmla="*/ 64394 h 4288665"/>
              <a:gd name="connsiteX5" fmla="*/ 579549 w 1204532"/>
              <a:gd name="connsiteY5" fmla="*/ 377780 h 4288665"/>
              <a:gd name="connsiteX6" fmla="*/ 579907 w 1204532"/>
              <a:gd name="connsiteY6" fmla="*/ 653603 h 4288665"/>
              <a:gd name="connsiteX7" fmla="*/ 672206 w 1204532"/>
              <a:gd name="connsiteY7" fmla="*/ 911180 h 4288665"/>
              <a:gd name="connsiteX8" fmla="*/ 640724 w 1204532"/>
              <a:gd name="connsiteY8" fmla="*/ 1164465 h 4288665"/>
              <a:gd name="connsiteX9" fmla="*/ 754845 w 1204532"/>
              <a:gd name="connsiteY9" fmla="*/ 1414530 h 4288665"/>
              <a:gd name="connsiteX10" fmla="*/ 895439 w 1204532"/>
              <a:gd name="connsiteY10" fmla="*/ 1632397 h 4288665"/>
              <a:gd name="connsiteX11" fmla="*/ 820313 w 1204532"/>
              <a:gd name="connsiteY11" fmla="*/ 1812702 h 4288665"/>
              <a:gd name="connsiteX12" fmla="*/ 604591 w 1204532"/>
              <a:gd name="connsiteY12" fmla="*/ 2133600 h 4288665"/>
              <a:gd name="connsiteX13" fmla="*/ 1204532 w 1204532"/>
              <a:gd name="connsiteY13" fmla="*/ 3464417 h 4288665"/>
              <a:gd name="connsiteX14" fmla="*/ 1140138 w 1204532"/>
              <a:gd name="connsiteY14" fmla="*/ 3721994 h 4288665"/>
              <a:gd name="connsiteX15" fmla="*/ 1011349 w 1204532"/>
              <a:gd name="connsiteY15" fmla="*/ 3953814 h 4288665"/>
              <a:gd name="connsiteX16" fmla="*/ 921197 w 1204532"/>
              <a:gd name="connsiteY16" fmla="*/ 4043966 h 4288665"/>
              <a:gd name="connsiteX17" fmla="*/ 740893 w 1204532"/>
              <a:gd name="connsiteY17" fmla="*/ 4185634 h 4288665"/>
              <a:gd name="connsiteX18" fmla="*/ 534831 w 1204532"/>
              <a:gd name="connsiteY18" fmla="*/ 4250028 h 4288665"/>
              <a:gd name="connsiteX19" fmla="*/ 251496 w 1204532"/>
              <a:gd name="connsiteY19" fmla="*/ 4288665 h 4288665"/>
              <a:gd name="connsiteX20" fmla="*/ 6797 w 1204532"/>
              <a:gd name="connsiteY20" fmla="*/ 4275786 h 4288665"/>
              <a:gd name="connsiteX21" fmla="*/ 210713 w 1204532"/>
              <a:gd name="connsiteY21" fmla="*/ 3923764 h 4288665"/>
              <a:gd name="connsiteX22" fmla="*/ 59386 w 1204532"/>
              <a:gd name="connsiteY22" fmla="*/ 3613597 h 4288665"/>
              <a:gd name="connsiteX23" fmla="*/ 110901 w 1204532"/>
              <a:gd name="connsiteY23" fmla="*/ 3113468 h 4288665"/>
              <a:gd name="connsiteX24" fmla="*/ 287986 w 1204532"/>
              <a:gd name="connsiteY24" fmla="*/ 2688465 h 4288665"/>
              <a:gd name="connsiteX25" fmla="*/ 197834 w 1204532"/>
              <a:gd name="connsiteY25" fmla="*/ 2266682 h 4288665"/>
              <a:gd name="connsiteX26" fmla="*/ 425360 w 1204532"/>
              <a:gd name="connsiteY26" fmla="*/ 1996225 h 4288665"/>
              <a:gd name="connsiteX27" fmla="*/ 754845 w 1204532"/>
              <a:gd name="connsiteY27" fmla="*/ 1661375 h 4288665"/>
              <a:gd name="connsiteX28" fmla="*/ 425360 w 1204532"/>
              <a:gd name="connsiteY28" fmla="*/ 1339403 h 4288665"/>
              <a:gd name="connsiteX29" fmla="*/ 470437 w 1204532"/>
              <a:gd name="connsiteY29" fmla="*/ 878983 h 4288665"/>
              <a:gd name="connsiteX0" fmla="*/ 470437 w 1140138"/>
              <a:gd name="connsiteY0" fmla="*/ 878983 h 4288665"/>
              <a:gd name="connsiteX1" fmla="*/ 195687 w 1140138"/>
              <a:gd name="connsiteY1" fmla="*/ 610673 h 4288665"/>
              <a:gd name="connsiteX2" fmla="*/ 174222 w 1140138"/>
              <a:gd name="connsiteY2" fmla="*/ 0 h 4288665"/>
              <a:gd name="connsiteX3" fmla="*/ 663620 w 1140138"/>
              <a:gd name="connsiteY3" fmla="*/ 12879 h 4288665"/>
              <a:gd name="connsiteX4" fmla="*/ 779529 w 1140138"/>
              <a:gd name="connsiteY4" fmla="*/ 64394 h 4288665"/>
              <a:gd name="connsiteX5" fmla="*/ 579549 w 1140138"/>
              <a:gd name="connsiteY5" fmla="*/ 377780 h 4288665"/>
              <a:gd name="connsiteX6" fmla="*/ 579907 w 1140138"/>
              <a:gd name="connsiteY6" fmla="*/ 653603 h 4288665"/>
              <a:gd name="connsiteX7" fmla="*/ 672206 w 1140138"/>
              <a:gd name="connsiteY7" fmla="*/ 911180 h 4288665"/>
              <a:gd name="connsiteX8" fmla="*/ 640724 w 1140138"/>
              <a:gd name="connsiteY8" fmla="*/ 1164465 h 4288665"/>
              <a:gd name="connsiteX9" fmla="*/ 754845 w 1140138"/>
              <a:gd name="connsiteY9" fmla="*/ 1414530 h 4288665"/>
              <a:gd name="connsiteX10" fmla="*/ 895439 w 1140138"/>
              <a:gd name="connsiteY10" fmla="*/ 1632397 h 4288665"/>
              <a:gd name="connsiteX11" fmla="*/ 820313 w 1140138"/>
              <a:gd name="connsiteY11" fmla="*/ 1812702 h 4288665"/>
              <a:gd name="connsiteX12" fmla="*/ 604591 w 1140138"/>
              <a:gd name="connsiteY12" fmla="*/ 2133600 h 4288665"/>
              <a:gd name="connsiteX13" fmla="*/ 1140138 w 1140138"/>
              <a:gd name="connsiteY13" fmla="*/ 3721994 h 4288665"/>
              <a:gd name="connsiteX14" fmla="*/ 1011349 w 1140138"/>
              <a:gd name="connsiteY14" fmla="*/ 3953814 h 4288665"/>
              <a:gd name="connsiteX15" fmla="*/ 921197 w 1140138"/>
              <a:gd name="connsiteY15" fmla="*/ 4043966 h 4288665"/>
              <a:gd name="connsiteX16" fmla="*/ 740893 w 1140138"/>
              <a:gd name="connsiteY16" fmla="*/ 4185634 h 4288665"/>
              <a:gd name="connsiteX17" fmla="*/ 534831 w 1140138"/>
              <a:gd name="connsiteY17" fmla="*/ 4250028 h 4288665"/>
              <a:gd name="connsiteX18" fmla="*/ 251496 w 1140138"/>
              <a:gd name="connsiteY18" fmla="*/ 4288665 h 4288665"/>
              <a:gd name="connsiteX19" fmla="*/ 6797 w 1140138"/>
              <a:gd name="connsiteY19" fmla="*/ 4275786 h 4288665"/>
              <a:gd name="connsiteX20" fmla="*/ 210713 w 1140138"/>
              <a:gd name="connsiteY20" fmla="*/ 3923764 h 4288665"/>
              <a:gd name="connsiteX21" fmla="*/ 59386 w 1140138"/>
              <a:gd name="connsiteY21" fmla="*/ 3613597 h 4288665"/>
              <a:gd name="connsiteX22" fmla="*/ 110901 w 1140138"/>
              <a:gd name="connsiteY22" fmla="*/ 3113468 h 4288665"/>
              <a:gd name="connsiteX23" fmla="*/ 287986 w 1140138"/>
              <a:gd name="connsiteY23" fmla="*/ 2688465 h 4288665"/>
              <a:gd name="connsiteX24" fmla="*/ 197834 w 1140138"/>
              <a:gd name="connsiteY24" fmla="*/ 2266682 h 4288665"/>
              <a:gd name="connsiteX25" fmla="*/ 425360 w 1140138"/>
              <a:gd name="connsiteY25" fmla="*/ 1996225 h 4288665"/>
              <a:gd name="connsiteX26" fmla="*/ 754845 w 1140138"/>
              <a:gd name="connsiteY26" fmla="*/ 1661375 h 4288665"/>
              <a:gd name="connsiteX27" fmla="*/ 425360 w 1140138"/>
              <a:gd name="connsiteY27" fmla="*/ 1339403 h 4288665"/>
              <a:gd name="connsiteX28" fmla="*/ 470437 w 1140138"/>
              <a:gd name="connsiteY28" fmla="*/ 878983 h 4288665"/>
              <a:gd name="connsiteX0" fmla="*/ 470437 w 1011349"/>
              <a:gd name="connsiteY0" fmla="*/ 878983 h 4288665"/>
              <a:gd name="connsiteX1" fmla="*/ 195687 w 1011349"/>
              <a:gd name="connsiteY1" fmla="*/ 610673 h 4288665"/>
              <a:gd name="connsiteX2" fmla="*/ 174222 w 1011349"/>
              <a:gd name="connsiteY2" fmla="*/ 0 h 4288665"/>
              <a:gd name="connsiteX3" fmla="*/ 663620 w 1011349"/>
              <a:gd name="connsiteY3" fmla="*/ 12879 h 4288665"/>
              <a:gd name="connsiteX4" fmla="*/ 779529 w 1011349"/>
              <a:gd name="connsiteY4" fmla="*/ 64394 h 4288665"/>
              <a:gd name="connsiteX5" fmla="*/ 579549 w 1011349"/>
              <a:gd name="connsiteY5" fmla="*/ 377780 h 4288665"/>
              <a:gd name="connsiteX6" fmla="*/ 579907 w 1011349"/>
              <a:gd name="connsiteY6" fmla="*/ 653603 h 4288665"/>
              <a:gd name="connsiteX7" fmla="*/ 672206 w 1011349"/>
              <a:gd name="connsiteY7" fmla="*/ 911180 h 4288665"/>
              <a:gd name="connsiteX8" fmla="*/ 640724 w 1011349"/>
              <a:gd name="connsiteY8" fmla="*/ 1164465 h 4288665"/>
              <a:gd name="connsiteX9" fmla="*/ 754845 w 1011349"/>
              <a:gd name="connsiteY9" fmla="*/ 1414530 h 4288665"/>
              <a:gd name="connsiteX10" fmla="*/ 895439 w 1011349"/>
              <a:gd name="connsiteY10" fmla="*/ 1632397 h 4288665"/>
              <a:gd name="connsiteX11" fmla="*/ 820313 w 1011349"/>
              <a:gd name="connsiteY11" fmla="*/ 1812702 h 4288665"/>
              <a:gd name="connsiteX12" fmla="*/ 604591 w 1011349"/>
              <a:gd name="connsiteY12" fmla="*/ 2133600 h 4288665"/>
              <a:gd name="connsiteX13" fmla="*/ 1011349 w 1011349"/>
              <a:gd name="connsiteY13" fmla="*/ 3953814 h 4288665"/>
              <a:gd name="connsiteX14" fmla="*/ 921197 w 1011349"/>
              <a:gd name="connsiteY14" fmla="*/ 4043966 h 4288665"/>
              <a:gd name="connsiteX15" fmla="*/ 740893 w 1011349"/>
              <a:gd name="connsiteY15" fmla="*/ 4185634 h 4288665"/>
              <a:gd name="connsiteX16" fmla="*/ 534831 w 1011349"/>
              <a:gd name="connsiteY16" fmla="*/ 4250028 h 4288665"/>
              <a:gd name="connsiteX17" fmla="*/ 251496 w 1011349"/>
              <a:gd name="connsiteY17" fmla="*/ 4288665 h 4288665"/>
              <a:gd name="connsiteX18" fmla="*/ 6797 w 1011349"/>
              <a:gd name="connsiteY18" fmla="*/ 4275786 h 4288665"/>
              <a:gd name="connsiteX19" fmla="*/ 210713 w 1011349"/>
              <a:gd name="connsiteY19" fmla="*/ 3923764 h 4288665"/>
              <a:gd name="connsiteX20" fmla="*/ 59386 w 1011349"/>
              <a:gd name="connsiteY20" fmla="*/ 3613597 h 4288665"/>
              <a:gd name="connsiteX21" fmla="*/ 110901 w 1011349"/>
              <a:gd name="connsiteY21" fmla="*/ 3113468 h 4288665"/>
              <a:gd name="connsiteX22" fmla="*/ 287986 w 1011349"/>
              <a:gd name="connsiteY22" fmla="*/ 2688465 h 4288665"/>
              <a:gd name="connsiteX23" fmla="*/ 197834 w 1011349"/>
              <a:gd name="connsiteY23" fmla="*/ 2266682 h 4288665"/>
              <a:gd name="connsiteX24" fmla="*/ 425360 w 1011349"/>
              <a:gd name="connsiteY24" fmla="*/ 1996225 h 4288665"/>
              <a:gd name="connsiteX25" fmla="*/ 754845 w 1011349"/>
              <a:gd name="connsiteY25" fmla="*/ 1661375 h 4288665"/>
              <a:gd name="connsiteX26" fmla="*/ 425360 w 1011349"/>
              <a:gd name="connsiteY26" fmla="*/ 1339403 h 4288665"/>
              <a:gd name="connsiteX27" fmla="*/ 470437 w 1011349"/>
              <a:gd name="connsiteY27" fmla="*/ 878983 h 4288665"/>
              <a:gd name="connsiteX0" fmla="*/ 470437 w 921197"/>
              <a:gd name="connsiteY0" fmla="*/ 878983 h 4288665"/>
              <a:gd name="connsiteX1" fmla="*/ 195687 w 921197"/>
              <a:gd name="connsiteY1" fmla="*/ 610673 h 4288665"/>
              <a:gd name="connsiteX2" fmla="*/ 174222 w 921197"/>
              <a:gd name="connsiteY2" fmla="*/ 0 h 4288665"/>
              <a:gd name="connsiteX3" fmla="*/ 663620 w 921197"/>
              <a:gd name="connsiteY3" fmla="*/ 12879 h 4288665"/>
              <a:gd name="connsiteX4" fmla="*/ 779529 w 921197"/>
              <a:gd name="connsiteY4" fmla="*/ 64394 h 4288665"/>
              <a:gd name="connsiteX5" fmla="*/ 579549 w 921197"/>
              <a:gd name="connsiteY5" fmla="*/ 377780 h 4288665"/>
              <a:gd name="connsiteX6" fmla="*/ 579907 w 921197"/>
              <a:gd name="connsiteY6" fmla="*/ 653603 h 4288665"/>
              <a:gd name="connsiteX7" fmla="*/ 672206 w 921197"/>
              <a:gd name="connsiteY7" fmla="*/ 911180 h 4288665"/>
              <a:gd name="connsiteX8" fmla="*/ 640724 w 921197"/>
              <a:gd name="connsiteY8" fmla="*/ 1164465 h 4288665"/>
              <a:gd name="connsiteX9" fmla="*/ 754845 w 921197"/>
              <a:gd name="connsiteY9" fmla="*/ 1414530 h 4288665"/>
              <a:gd name="connsiteX10" fmla="*/ 895439 w 921197"/>
              <a:gd name="connsiteY10" fmla="*/ 1632397 h 4288665"/>
              <a:gd name="connsiteX11" fmla="*/ 820313 w 921197"/>
              <a:gd name="connsiteY11" fmla="*/ 1812702 h 4288665"/>
              <a:gd name="connsiteX12" fmla="*/ 604591 w 921197"/>
              <a:gd name="connsiteY12" fmla="*/ 2133600 h 4288665"/>
              <a:gd name="connsiteX13" fmla="*/ 921197 w 921197"/>
              <a:gd name="connsiteY13" fmla="*/ 4043966 h 4288665"/>
              <a:gd name="connsiteX14" fmla="*/ 740893 w 921197"/>
              <a:gd name="connsiteY14" fmla="*/ 4185634 h 4288665"/>
              <a:gd name="connsiteX15" fmla="*/ 534831 w 921197"/>
              <a:gd name="connsiteY15" fmla="*/ 4250028 h 4288665"/>
              <a:gd name="connsiteX16" fmla="*/ 251496 w 921197"/>
              <a:gd name="connsiteY16" fmla="*/ 4288665 h 4288665"/>
              <a:gd name="connsiteX17" fmla="*/ 6797 w 921197"/>
              <a:gd name="connsiteY17" fmla="*/ 4275786 h 4288665"/>
              <a:gd name="connsiteX18" fmla="*/ 210713 w 921197"/>
              <a:gd name="connsiteY18" fmla="*/ 3923764 h 4288665"/>
              <a:gd name="connsiteX19" fmla="*/ 59386 w 921197"/>
              <a:gd name="connsiteY19" fmla="*/ 3613597 h 4288665"/>
              <a:gd name="connsiteX20" fmla="*/ 110901 w 921197"/>
              <a:gd name="connsiteY20" fmla="*/ 3113468 h 4288665"/>
              <a:gd name="connsiteX21" fmla="*/ 287986 w 921197"/>
              <a:gd name="connsiteY21" fmla="*/ 2688465 h 4288665"/>
              <a:gd name="connsiteX22" fmla="*/ 197834 w 921197"/>
              <a:gd name="connsiteY22" fmla="*/ 2266682 h 4288665"/>
              <a:gd name="connsiteX23" fmla="*/ 425360 w 921197"/>
              <a:gd name="connsiteY23" fmla="*/ 1996225 h 4288665"/>
              <a:gd name="connsiteX24" fmla="*/ 754845 w 921197"/>
              <a:gd name="connsiteY24" fmla="*/ 1661375 h 4288665"/>
              <a:gd name="connsiteX25" fmla="*/ 425360 w 921197"/>
              <a:gd name="connsiteY25" fmla="*/ 1339403 h 4288665"/>
              <a:gd name="connsiteX26" fmla="*/ 470437 w 921197"/>
              <a:gd name="connsiteY26" fmla="*/ 878983 h 4288665"/>
              <a:gd name="connsiteX0" fmla="*/ 470437 w 919050"/>
              <a:gd name="connsiteY0" fmla="*/ 878983 h 4288665"/>
              <a:gd name="connsiteX1" fmla="*/ 195687 w 919050"/>
              <a:gd name="connsiteY1" fmla="*/ 610673 h 4288665"/>
              <a:gd name="connsiteX2" fmla="*/ 174222 w 919050"/>
              <a:gd name="connsiteY2" fmla="*/ 0 h 4288665"/>
              <a:gd name="connsiteX3" fmla="*/ 663620 w 919050"/>
              <a:gd name="connsiteY3" fmla="*/ 12879 h 4288665"/>
              <a:gd name="connsiteX4" fmla="*/ 779529 w 919050"/>
              <a:gd name="connsiteY4" fmla="*/ 64394 h 4288665"/>
              <a:gd name="connsiteX5" fmla="*/ 579549 w 919050"/>
              <a:gd name="connsiteY5" fmla="*/ 377780 h 4288665"/>
              <a:gd name="connsiteX6" fmla="*/ 579907 w 919050"/>
              <a:gd name="connsiteY6" fmla="*/ 653603 h 4288665"/>
              <a:gd name="connsiteX7" fmla="*/ 672206 w 919050"/>
              <a:gd name="connsiteY7" fmla="*/ 911180 h 4288665"/>
              <a:gd name="connsiteX8" fmla="*/ 640724 w 919050"/>
              <a:gd name="connsiteY8" fmla="*/ 1164465 h 4288665"/>
              <a:gd name="connsiteX9" fmla="*/ 754845 w 919050"/>
              <a:gd name="connsiteY9" fmla="*/ 1414530 h 4288665"/>
              <a:gd name="connsiteX10" fmla="*/ 895439 w 919050"/>
              <a:gd name="connsiteY10" fmla="*/ 1632397 h 4288665"/>
              <a:gd name="connsiteX11" fmla="*/ 820313 w 919050"/>
              <a:gd name="connsiteY11" fmla="*/ 1812702 h 4288665"/>
              <a:gd name="connsiteX12" fmla="*/ 604591 w 919050"/>
              <a:gd name="connsiteY12" fmla="*/ 2133600 h 4288665"/>
              <a:gd name="connsiteX13" fmla="*/ 740893 w 919050"/>
              <a:gd name="connsiteY13" fmla="*/ 4185634 h 4288665"/>
              <a:gd name="connsiteX14" fmla="*/ 534831 w 919050"/>
              <a:gd name="connsiteY14" fmla="*/ 4250028 h 4288665"/>
              <a:gd name="connsiteX15" fmla="*/ 251496 w 919050"/>
              <a:gd name="connsiteY15" fmla="*/ 4288665 h 4288665"/>
              <a:gd name="connsiteX16" fmla="*/ 6797 w 919050"/>
              <a:gd name="connsiteY16" fmla="*/ 4275786 h 4288665"/>
              <a:gd name="connsiteX17" fmla="*/ 210713 w 919050"/>
              <a:gd name="connsiteY17" fmla="*/ 3923764 h 4288665"/>
              <a:gd name="connsiteX18" fmla="*/ 59386 w 919050"/>
              <a:gd name="connsiteY18" fmla="*/ 3613597 h 4288665"/>
              <a:gd name="connsiteX19" fmla="*/ 110901 w 919050"/>
              <a:gd name="connsiteY19" fmla="*/ 3113468 h 4288665"/>
              <a:gd name="connsiteX20" fmla="*/ 287986 w 919050"/>
              <a:gd name="connsiteY20" fmla="*/ 2688465 h 4288665"/>
              <a:gd name="connsiteX21" fmla="*/ 197834 w 919050"/>
              <a:gd name="connsiteY21" fmla="*/ 2266682 h 4288665"/>
              <a:gd name="connsiteX22" fmla="*/ 425360 w 919050"/>
              <a:gd name="connsiteY22" fmla="*/ 1996225 h 4288665"/>
              <a:gd name="connsiteX23" fmla="*/ 754845 w 919050"/>
              <a:gd name="connsiteY23" fmla="*/ 1661375 h 4288665"/>
              <a:gd name="connsiteX24" fmla="*/ 425360 w 919050"/>
              <a:gd name="connsiteY24" fmla="*/ 1339403 h 4288665"/>
              <a:gd name="connsiteX25" fmla="*/ 470437 w 919050"/>
              <a:gd name="connsiteY25" fmla="*/ 878983 h 4288665"/>
              <a:gd name="connsiteX0" fmla="*/ 470437 w 919050"/>
              <a:gd name="connsiteY0" fmla="*/ 878983 h 4288665"/>
              <a:gd name="connsiteX1" fmla="*/ 195687 w 919050"/>
              <a:gd name="connsiteY1" fmla="*/ 610673 h 4288665"/>
              <a:gd name="connsiteX2" fmla="*/ 174222 w 919050"/>
              <a:gd name="connsiteY2" fmla="*/ 0 h 4288665"/>
              <a:gd name="connsiteX3" fmla="*/ 663620 w 919050"/>
              <a:gd name="connsiteY3" fmla="*/ 12879 h 4288665"/>
              <a:gd name="connsiteX4" fmla="*/ 779529 w 919050"/>
              <a:gd name="connsiteY4" fmla="*/ 64394 h 4288665"/>
              <a:gd name="connsiteX5" fmla="*/ 579549 w 919050"/>
              <a:gd name="connsiteY5" fmla="*/ 377780 h 4288665"/>
              <a:gd name="connsiteX6" fmla="*/ 579907 w 919050"/>
              <a:gd name="connsiteY6" fmla="*/ 653603 h 4288665"/>
              <a:gd name="connsiteX7" fmla="*/ 672206 w 919050"/>
              <a:gd name="connsiteY7" fmla="*/ 911180 h 4288665"/>
              <a:gd name="connsiteX8" fmla="*/ 640724 w 919050"/>
              <a:gd name="connsiteY8" fmla="*/ 1164465 h 4288665"/>
              <a:gd name="connsiteX9" fmla="*/ 754845 w 919050"/>
              <a:gd name="connsiteY9" fmla="*/ 1414530 h 4288665"/>
              <a:gd name="connsiteX10" fmla="*/ 895439 w 919050"/>
              <a:gd name="connsiteY10" fmla="*/ 1632397 h 4288665"/>
              <a:gd name="connsiteX11" fmla="*/ 820313 w 919050"/>
              <a:gd name="connsiteY11" fmla="*/ 1812702 h 4288665"/>
              <a:gd name="connsiteX12" fmla="*/ 604591 w 919050"/>
              <a:gd name="connsiteY12" fmla="*/ 2133600 h 4288665"/>
              <a:gd name="connsiteX13" fmla="*/ 534831 w 919050"/>
              <a:gd name="connsiteY13" fmla="*/ 4250028 h 4288665"/>
              <a:gd name="connsiteX14" fmla="*/ 251496 w 919050"/>
              <a:gd name="connsiteY14" fmla="*/ 4288665 h 4288665"/>
              <a:gd name="connsiteX15" fmla="*/ 6797 w 919050"/>
              <a:gd name="connsiteY15" fmla="*/ 4275786 h 4288665"/>
              <a:gd name="connsiteX16" fmla="*/ 210713 w 919050"/>
              <a:gd name="connsiteY16" fmla="*/ 3923764 h 4288665"/>
              <a:gd name="connsiteX17" fmla="*/ 59386 w 919050"/>
              <a:gd name="connsiteY17" fmla="*/ 3613597 h 4288665"/>
              <a:gd name="connsiteX18" fmla="*/ 110901 w 919050"/>
              <a:gd name="connsiteY18" fmla="*/ 3113468 h 4288665"/>
              <a:gd name="connsiteX19" fmla="*/ 287986 w 919050"/>
              <a:gd name="connsiteY19" fmla="*/ 2688465 h 4288665"/>
              <a:gd name="connsiteX20" fmla="*/ 197834 w 919050"/>
              <a:gd name="connsiteY20" fmla="*/ 2266682 h 4288665"/>
              <a:gd name="connsiteX21" fmla="*/ 425360 w 919050"/>
              <a:gd name="connsiteY21" fmla="*/ 1996225 h 4288665"/>
              <a:gd name="connsiteX22" fmla="*/ 754845 w 919050"/>
              <a:gd name="connsiteY22" fmla="*/ 1661375 h 4288665"/>
              <a:gd name="connsiteX23" fmla="*/ 425360 w 919050"/>
              <a:gd name="connsiteY23" fmla="*/ 1339403 h 4288665"/>
              <a:gd name="connsiteX24" fmla="*/ 470437 w 919050"/>
              <a:gd name="connsiteY24" fmla="*/ 878983 h 4288665"/>
              <a:gd name="connsiteX0" fmla="*/ 470437 w 919050"/>
              <a:gd name="connsiteY0" fmla="*/ 878983 h 4288665"/>
              <a:gd name="connsiteX1" fmla="*/ 195687 w 919050"/>
              <a:gd name="connsiteY1" fmla="*/ 610673 h 4288665"/>
              <a:gd name="connsiteX2" fmla="*/ 174222 w 919050"/>
              <a:gd name="connsiteY2" fmla="*/ 0 h 4288665"/>
              <a:gd name="connsiteX3" fmla="*/ 663620 w 919050"/>
              <a:gd name="connsiteY3" fmla="*/ 12879 h 4288665"/>
              <a:gd name="connsiteX4" fmla="*/ 779529 w 919050"/>
              <a:gd name="connsiteY4" fmla="*/ 64394 h 4288665"/>
              <a:gd name="connsiteX5" fmla="*/ 579549 w 919050"/>
              <a:gd name="connsiteY5" fmla="*/ 377780 h 4288665"/>
              <a:gd name="connsiteX6" fmla="*/ 579907 w 919050"/>
              <a:gd name="connsiteY6" fmla="*/ 653603 h 4288665"/>
              <a:gd name="connsiteX7" fmla="*/ 672206 w 919050"/>
              <a:gd name="connsiteY7" fmla="*/ 911180 h 4288665"/>
              <a:gd name="connsiteX8" fmla="*/ 640724 w 919050"/>
              <a:gd name="connsiteY8" fmla="*/ 1164465 h 4288665"/>
              <a:gd name="connsiteX9" fmla="*/ 754845 w 919050"/>
              <a:gd name="connsiteY9" fmla="*/ 1414530 h 4288665"/>
              <a:gd name="connsiteX10" fmla="*/ 895439 w 919050"/>
              <a:gd name="connsiteY10" fmla="*/ 1632397 h 4288665"/>
              <a:gd name="connsiteX11" fmla="*/ 820313 w 919050"/>
              <a:gd name="connsiteY11" fmla="*/ 1812702 h 4288665"/>
              <a:gd name="connsiteX12" fmla="*/ 604591 w 919050"/>
              <a:gd name="connsiteY12" fmla="*/ 2133600 h 4288665"/>
              <a:gd name="connsiteX13" fmla="*/ 251496 w 919050"/>
              <a:gd name="connsiteY13" fmla="*/ 4288665 h 4288665"/>
              <a:gd name="connsiteX14" fmla="*/ 6797 w 919050"/>
              <a:gd name="connsiteY14" fmla="*/ 4275786 h 4288665"/>
              <a:gd name="connsiteX15" fmla="*/ 210713 w 919050"/>
              <a:gd name="connsiteY15" fmla="*/ 3923764 h 4288665"/>
              <a:gd name="connsiteX16" fmla="*/ 59386 w 919050"/>
              <a:gd name="connsiteY16" fmla="*/ 3613597 h 4288665"/>
              <a:gd name="connsiteX17" fmla="*/ 110901 w 919050"/>
              <a:gd name="connsiteY17" fmla="*/ 3113468 h 4288665"/>
              <a:gd name="connsiteX18" fmla="*/ 287986 w 919050"/>
              <a:gd name="connsiteY18" fmla="*/ 2688465 h 4288665"/>
              <a:gd name="connsiteX19" fmla="*/ 197834 w 919050"/>
              <a:gd name="connsiteY19" fmla="*/ 2266682 h 4288665"/>
              <a:gd name="connsiteX20" fmla="*/ 425360 w 919050"/>
              <a:gd name="connsiteY20" fmla="*/ 1996225 h 4288665"/>
              <a:gd name="connsiteX21" fmla="*/ 754845 w 919050"/>
              <a:gd name="connsiteY21" fmla="*/ 1661375 h 4288665"/>
              <a:gd name="connsiteX22" fmla="*/ 425360 w 919050"/>
              <a:gd name="connsiteY22" fmla="*/ 1339403 h 4288665"/>
              <a:gd name="connsiteX23" fmla="*/ 470437 w 919050"/>
              <a:gd name="connsiteY23" fmla="*/ 878983 h 4288665"/>
              <a:gd name="connsiteX0" fmla="*/ 470437 w 919050"/>
              <a:gd name="connsiteY0" fmla="*/ 878983 h 4275786"/>
              <a:gd name="connsiteX1" fmla="*/ 195687 w 919050"/>
              <a:gd name="connsiteY1" fmla="*/ 610673 h 4275786"/>
              <a:gd name="connsiteX2" fmla="*/ 174222 w 919050"/>
              <a:gd name="connsiteY2" fmla="*/ 0 h 4275786"/>
              <a:gd name="connsiteX3" fmla="*/ 663620 w 919050"/>
              <a:gd name="connsiteY3" fmla="*/ 12879 h 4275786"/>
              <a:gd name="connsiteX4" fmla="*/ 779529 w 919050"/>
              <a:gd name="connsiteY4" fmla="*/ 64394 h 4275786"/>
              <a:gd name="connsiteX5" fmla="*/ 579549 w 919050"/>
              <a:gd name="connsiteY5" fmla="*/ 377780 h 4275786"/>
              <a:gd name="connsiteX6" fmla="*/ 579907 w 919050"/>
              <a:gd name="connsiteY6" fmla="*/ 653603 h 4275786"/>
              <a:gd name="connsiteX7" fmla="*/ 672206 w 919050"/>
              <a:gd name="connsiteY7" fmla="*/ 911180 h 4275786"/>
              <a:gd name="connsiteX8" fmla="*/ 640724 w 919050"/>
              <a:gd name="connsiteY8" fmla="*/ 1164465 h 4275786"/>
              <a:gd name="connsiteX9" fmla="*/ 754845 w 919050"/>
              <a:gd name="connsiteY9" fmla="*/ 1414530 h 4275786"/>
              <a:gd name="connsiteX10" fmla="*/ 895439 w 919050"/>
              <a:gd name="connsiteY10" fmla="*/ 1632397 h 4275786"/>
              <a:gd name="connsiteX11" fmla="*/ 820313 w 919050"/>
              <a:gd name="connsiteY11" fmla="*/ 1812702 h 4275786"/>
              <a:gd name="connsiteX12" fmla="*/ 604591 w 919050"/>
              <a:gd name="connsiteY12" fmla="*/ 2133600 h 4275786"/>
              <a:gd name="connsiteX13" fmla="*/ 6797 w 919050"/>
              <a:gd name="connsiteY13" fmla="*/ 4275786 h 4275786"/>
              <a:gd name="connsiteX14" fmla="*/ 210713 w 919050"/>
              <a:gd name="connsiteY14" fmla="*/ 3923764 h 4275786"/>
              <a:gd name="connsiteX15" fmla="*/ 59386 w 919050"/>
              <a:gd name="connsiteY15" fmla="*/ 3613597 h 4275786"/>
              <a:gd name="connsiteX16" fmla="*/ 110901 w 919050"/>
              <a:gd name="connsiteY16" fmla="*/ 3113468 h 4275786"/>
              <a:gd name="connsiteX17" fmla="*/ 287986 w 919050"/>
              <a:gd name="connsiteY17" fmla="*/ 2688465 h 4275786"/>
              <a:gd name="connsiteX18" fmla="*/ 197834 w 919050"/>
              <a:gd name="connsiteY18" fmla="*/ 2266682 h 4275786"/>
              <a:gd name="connsiteX19" fmla="*/ 425360 w 919050"/>
              <a:gd name="connsiteY19" fmla="*/ 1996225 h 4275786"/>
              <a:gd name="connsiteX20" fmla="*/ 754845 w 919050"/>
              <a:gd name="connsiteY20" fmla="*/ 1661375 h 4275786"/>
              <a:gd name="connsiteX21" fmla="*/ 425360 w 919050"/>
              <a:gd name="connsiteY21" fmla="*/ 1339403 h 4275786"/>
              <a:gd name="connsiteX22" fmla="*/ 470437 w 919050"/>
              <a:gd name="connsiteY22" fmla="*/ 878983 h 4275786"/>
              <a:gd name="connsiteX0" fmla="*/ 426076 w 874689"/>
              <a:gd name="connsiteY0" fmla="*/ 878983 h 3923764"/>
              <a:gd name="connsiteX1" fmla="*/ 151326 w 874689"/>
              <a:gd name="connsiteY1" fmla="*/ 610673 h 3923764"/>
              <a:gd name="connsiteX2" fmla="*/ 129861 w 874689"/>
              <a:gd name="connsiteY2" fmla="*/ 0 h 3923764"/>
              <a:gd name="connsiteX3" fmla="*/ 619259 w 874689"/>
              <a:gd name="connsiteY3" fmla="*/ 12879 h 3923764"/>
              <a:gd name="connsiteX4" fmla="*/ 735168 w 874689"/>
              <a:gd name="connsiteY4" fmla="*/ 64394 h 3923764"/>
              <a:gd name="connsiteX5" fmla="*/ 535188 w 874689"/>
              <a:gd name="connsiteY5" fmla="*/ 377780 h 3923764"/>
              <a:gd name="connsiteX6" fmla="*/ 535546 w 874689"/>
              <a:gd name="connsiteY6" fmla="*/ 653603 h 3923764"/>
              <a:gd name="connsiteX7" fmla="*/ 627845 w 874689"/>
              <a:gd name="connsiteY7" fmla="*/ 911180 h 3923764"/>
              <a:gd name="connsiteX8" fmla="*/ 596363 w 874689"/>
              <a:gd name="connsiteY8" fmla="*/ 1164465 h 3923764"/>
              <a:gd name="connsiteX9" fmla="*/ 710484 w 874689"/>
              <a:gd name="connsiteY9" fmla="*/ 1414530 h 3923764"/>
              <a:gd name="connsiteX10" fmla="*/ 851078 w 874689"/>
              <a:gd name="connsiteY10" fmla="*/ 1632397 h 3923764"/>
              <a:gd name="connsiteX11" fmla="*/ 775952 w 874689"/>
              <a:gd name="connsiteY11" fmla="*/ 1812702 h 3923764"/>
              <a:gd name="connsiteX12" fmla="*/ 560230 w 874689"/>
              <a:gd name="connsiteY12" fmla="*/ 2133600 h 3923764"/>
              <a:gd name="connsiteX13" fmla="*/ 166352 w 874689"/>
              <a:gd name="connsiteY13" fmla="*/ 3923764 h 3923764"/>
              <a:gd name="connsiteX14" fmla="*/ 15025 w 874689"/>
              <a:gd name="connsiteY14" fmla="*/ 3613597 h 3923764"/>
              <a:gd name="connsiteX15" fmla="*/ 66540 w 874689"/>
              <a:gd name="connsiteY15" fmla="*/ 3113468 h 3923764"/>
              <a:gd name="connsiteX16" fmla="*/ 243625 w 874689"/>
              <a:gd name="connsiteY16" fmla="*/ 2688465 h 3923764"/>
              <a:gd name="connsiteX17" fmla="*/ 153473 w 874689"/>
              <a:gd name="connsiteY17" fmla="*/ 2266682 h 3923764"/>
              <a:gd name="connsiteX18" fmla="*/ 380999 w 874689"/>
              <a:gd name="connsiteY18" fmla="*/ 1996225 h 3923764"/>
              <a:gd name="connsiteX19" fmla="*/ 710484 w 874689"/>
              <a:gd name="connsiteY19" fmla="*/ 1661375 h 3923764"/>
              <a:gd name="connsiteX20" fmla="*/ 380999 w 874689"/>
              <a:gd name="connsiteY20" fmla="*/ 1339403 h 3923764"/>
              <a:gd name="connsiteX21" fmla="*/ 426076 w 874689"/>
              <a:gd name="connsiteY21" fmla="*/ 878983 h 3923764"/>
              <a:gd name="connsiteX0" fmla="*/ 425004 w 873617"/>
              <a:gd name="connsiteY0" fmla="*/ 878983 h 3613597"/>
              <a:gd name="connsiteX1" fmla="*/ 150254 w 873617"/>
              <a:gd name="connsiteY1" fmla="*/ 610673 h 3613597"/>
              <a:gd name="connsiteX2" fmla="*/ 128789 w 873617"/>
              <a:gd name="connsiteY2" fmla="*/ 0 h 3613597"/>
              <a:gd name="connsiteX3" fmla="*/ 618187 w 873617"/>
              <a:gd name="connsiteY3" fmla="*/ 12879 h 3613597"/>
              <a:gd name="connsiteX4" fmla="*/ 734096 w 873617"/>
              <a:gd name="connsiteY4" fmla="*/ 64394 h 3613597"/>
              <a:gd name="connsiteX5" fmla="*/ 534116 w 873617"/>
              <a:gd name="connsiteY5" fmla="*/ 377780 h 3613597"/>
              <a:gd name="connsiteX6" fmla="*/ 534474 w 873617"/>
              <a:gd name="connsiteY6" fmla="*/ 653603 h 3613597"/>
              <a:gd name="connsiteX7" fmla="*/ 626773 w 873617"/>
              <a:gd name="connsiteY7" fmla="*/ 911180 h 3613597"/>
              <a:gd name="connsiteX8" fmla="*/ 595291 w 873617"/>
              <a:gd name="connsiteY8" fmla="*/ 1164465 h 3613597"/>
              <a:gd name="connsiteX9" fmla="*/ 709412 w 873617"/>
              <a:gd name="connsiteY9" fmla="*/ 1414530 h 3613597"/>
              <a:gd name="connsiteX10" fmla="*/ 850006 w 873617"/>
              <a:gd name="connsiteY10" fmla="*/ 1632397 h 3613597"/>
              <a:gd name="connsiteX11" fmla="*/ 774880 w 873617"/>
              <a:gd name="connsiteY11" fmla="*/ 1812702 h 3613597"/>
              <a:gd name="connsiteX12" fmla="*/ 559158 w 873617"/>
              <a:gd name="connsiteY12" fmla="*/ 2133600 h 3613597"/>
              <a:gd name="connsiteX13" fmla="*/ 13953 w 873617"/>
              <a:gd name="connsiteY13" fmla="*/ 3613597 h 3613597"/>
              <a:gd name="connsiteX14" fmla="*/ 65468 w 873617"/>
              <a:gd name="connsiteY14" fmla="*/ 3113468 h 3613597"/>
              <a:gd name="connsiteX15" fmla="*/ 242553 w 873617"/>
              <a:gd name="connsiteY15" fmla="*/ 2688465 h 3613597"/>
              <a:gd name="connsiteX16" fmla="*/ 152401 w 873617"/>
              <a:gd name="connsiteY16" fmla="*/ 2266682 h 3613597"/>
              <a:gd name="connsiteX17" fmla="*/ 379927 w 873617"/>
              <a:gd name="connsiteY17" fmla="*/ 1996225 h 3613597"/>
              <a:gd name="connsiteX18" fmla="*/ 709412 w 873617"/>
              <a:gd name="connsiteY18" fmla="*/ 1661375 h 3613597"/>
              <a:gd name="connsiteX19" fmla="*/ 379927 w 873617"/>
              <a:gd name="connsiteY19" fmla="*/ 1339403 h 3613597"/>
              <a:gd name="connsiteX20" fmla="*/ 425004 w 873617"/>
              <a:gd name="connsiteY20" fmla="*/ 878983 h 3613597"/>
              <a:gd name="connsiteX0" fmla="*/ 425004 w 873617"/>
              <a:gd name="connsiteY0" fmla="*/ 878983 h 3113468"/>
              <a:gd name="connsiteX1" fmla="*/ 150254 w 873617"/>
              <a:gd name="connsiteY1" fmla="*/ 610673 h 3113468"/>
              <a:gd name="connsiteX2" fmla="*/ 128789 w 873617"/>
              <a:gd name="connsiteY2" fmla="*/ 0 h 3113468"/>
              <a:gd name="connsiteX3" fmla="*/ 618187 w 873617"/>
              <a:gd name="connsiteY3" fmla="*/ 12879 h 3113468"/>
              <a:gd name="connsiteX4" fmla="*/ 734096 w 873617"/>
              <a:gd name="connsiteY4" fmla="*/ 64394 h 3113468"/>
              <a:gd name="connsiteX5" fmla="*/ 534116 w 873617"/>
              <a:gd name="connsiteY5" fmla="*/ 377780 h 3113468"/>
              <a:gd name="connsiteX6" fmla="*/ 534474 w 873617"/>
              <a:gd name="connsiteY6" fmla="*/ 653603 h 3113468"/>
              <a:gd name="connsiteX7" fmla="*/ 626773 w 873617"/>
              <a:gd name="connsiteY7" fmla="*/ 911180 h 3113468"/>
              <a:gd name="connsiteX8" fmla="*/ 595291 w 873617"/>
              <a:gd name="connsiteY8" fmla="*/ 1164465 h 3113468"/>
              <a:gd name="connsiteX9" fmla="*/ 709412 w 873617"/>
              <a:gd name="connsiteY9" fmla="*/ 1414530 h 3113468"/>
              <a:gd name="connsiteX10" fmla="*/ 850006 w 873617"/>
              <a:gd name="connsiteY10" fmla="*/ 1632397 h 3113468"/>
              <a:gd name="connsiteX11" fmla="*/ 774880 w 873617"/>
              <a:gd name="connsiteY11" fmla="*/ 1812702 h 3113468"/>
              <a:gd name="connsiteX12" fmla="*/ 559158 w 873617"/>
              <a:gd name="connsiteY12" fmla="*/ 2133600 h 3113468"/>
              <a:gd name="connsiteX13" fmla="*/ 65468 w 873617"/>
              <a:gd name="connsiteY13" fmla="*/ 3113468 h 3113468"/>
              <a:gd name="connsiteX14" fmla="*/ 242553 w 873617"/>
              <a:gd name="connsiteY14" fmla="*/ 2688465 h 3113468"/>
              <a:gd name="connsiteX15" fmla="*/ 152401 w 873617"/>
              <a:gd name="connsiteY15" fmla="*/ 2266682 h 3113468"/>
              <a:gd name="connsiteX16" fmla="*/ 379927 w 873617"/>
              <a:gd name="connsiteY16" fmla="*/ 1996225 h 3113468"/>
              <a:gd name="connsiteX17" fmla="*/ 709412 w 873617"/>
              <a:gd name="connsiteY17" fmla="*/ 1661375 h 3113468"/>
              <a:gd name="connsiteX18" fmla="*/ 379927 w 873617"/>
              <a:gd name="connsiteY18" fmla="*/ 1339403 h 3113468"/>
              <a:gd name="connsiteX19" fmla="*/ 425004 w 873617"/>
              <a:gd name="connsiteY19" fmla="*/ 878983 h 3113468"/>
              <a:gd name="connsiteX0" fmla="*/ 425004 w 873617"/>
              <a:gd name="connsiteY0" fmla="*/ 878983 h 2688465"/>
              <a:gd name="connsiteX1" fmla="*/ 150254 w 873617"/>
              <a:gd name="connsiteY1" fmla="*/ 610673 h 2688465"/>
              <a:gd name="connsiteX2" fmla="*/ 128789 w 873617"/>
              <a:gd name="connsiteY2" fmla="*/ 0 h 2688465"/>
              <a:gd name="connsiteX3" fmla="*/ 618187 w 873617"/>
              <a:gd name="connsiteY3" fmla="*/ 12879 h 2688465"/>
              <a:gd name="connsiteX4" fmla="*/ 734096 w 873617"/>
              <a:gd name="connsiteY4" fmla="*/ 64394 h 2688465"/>
              <a:gd name="connsiteX5" fmla="*/ 534116 w 873617"/>
              <a:gd name="connsiteY5" fmla="*/ 377780 h 2688465"/>
              <a:gd name="connsiteX6" fmla="*/ 534474 w 873617"/>
              <a:gd name="connsiteY6" fmla="*/ 653603 h 2688465"/>
              <a:gd name="connsiteX7" fmla="*/ 626773 w 873617"/>
              <a:gd name="connsiteY7" fmla="*/ 911180 h 2688465"/>
              <a:gd name="connsiteX8" fmla="*/ 595291 w 873617"/>
              <a:gd name="connsiteY8" fmla="*/ 1164465 h 2688465"/>
              <a:gd name="connsiteX9" fmla="*/ 709412 w 873617"/>
              <a:gd name="connsiteY9" fmla="*/ 1414530 h 2688465"/>
              <a:gd name="connsiteX10" fmla="*/ 850006 w 873617"/>
              <a:gd name="connsiteY10" fmla="*/ 1632397 h 2688465"/>
              <a:gd name="connsiteX11" fmla="*/ 774880 w 873617"/>
              <a:gd name="connsiteY11" fmla="*/ 1812702 h 2688465"/>
              <a:gd name="connsiteX12" fmla="*/ 559158 w 873617"/>
              <a:gd name="connsiteY12" fmla="*/ 2133600 h 2688465"/>
              <a:gd name="connsiteX13" fmla="*/ 242553 w 873617"/>
              <a:gd name="connsiteY13" fmla="*/ 2688465 h 2688465"/>
              <a:gd name="connsiteX14" fmla="*/ 152401 w 873617"/>
              <a:gd name="connsiteY14" fmla="*/ 2266682 h 2688465"/>
              <a:gd name="connsiteX15" fmla="*/ 379927 w 873617"/>
              <a:gd name="connsiteY15" fmla="*/ 1996225 h 2688465"/>
              <a:gd name="connsiteX16" fmla="*/ 709412 w 873617"/>
              <a:gd name="connsiteY16" fmla="*/ 1661375 h 2688465"/>
              <a:gd name="connsiteX17" fmla="*/ 379927 w 873617"/>
              <a:gd name="connsiteY17" fmla="*/ 1339403 h 2688465"/>
              <a:gd name="connsiteX18" fmla="*/ 425004 w 873617"/>
              <a:gd name="connsiteY18" fmla="*/ 878983 h 2688465"/>
              <a:gd name="connsiteX0" fmla="*/ 425004 w 873617"/>
              <a:gd name="connsiteY0" fmla="*/ 878983 h 2289578"/>
              <a:gd name="connsiteX1" fmla="*/ 150254 w 873617"/>
              <a:gd name="connsiteY1" fmla="*/ 610673 h 2289578"/>
              <a:gd name="connsiteX2" fmla="*/ 128789 w 873617"/>
              <a:gd name="connsiteY2" fmla="*/ 0 h 2289578"/>
              <a:gd name="connsiteX3" fmla="*/ 618187 w 873617"/>
              <a:gd name="connsiteY3" fmla="*/ 12879 h 2289578"/>
              <a:gd name="connsiteX4" fmla="*/ 734096 w 873617"/>
              <a:gd name="connsiteY4" fmla="*/ 64394 h 2289578"/>
              <a:gd name="connsiteX5" fmla="*/ 534116 w 873617"/>
              <a:gd name="connsiteY5" fmla="*/ 377780 h 2289578"/>
              <a:gd name="connsiteX6" fmla="*/ 534474 w 873617"/>
              <a:gd name="connsiteY6" fmla="*/ 653603 h 2289578"/>
              <a:gd name="connsiteX7" fmla="*/ 626773 w 873617"/>
              <a:gd name="connsiteY7" fmla="*/ 911180 h 2289578"/>
              <a:gd name="connsiteX8" fmla="*/ 595291 w 873617"/>
              <a:gd name="connsiteY8" fmla="*/ 1164465 h 2289578"/>
              <a:gd name="connsiteX9" fmla="*/ 709412 w 873617"/>
              <a:gd name="connsiteY9" fmla="*/ 1414530 h 2289578"/>
              <a:gd name="connsiteX10" fmla="*/ 850006 w 873617"/>
              <a:gd name="connsiteY10" fmla="*/ 1632397 h 2289578"/>
              <a:gd name="connsiteX11" fmla="*/ 774880 w 873617"/>
              <a:gd name="connsiteY11" fmla="*/ 1812702 h 2289578"/>
              <a:gd name="connsiteX12" fmla="*/ 559158 w 873617"/>
              <a:gd name="connsiteY12" fmla="*/ 2133600 h 2289578"/>
              <a:gd name="connsiteX13" fmla="*/ 152401 w 873617"/>
              <a:gd name="connsiteY13" fmla="*/ 2266682 h 2289578"/>
              <a:gd name="connsiteX14" fmla="*/ 379927 w 873617"/>
              <a:gd name="connsiteY14" fmla="*/ 1996225 h 2289578"/>
              <a:gd name="connsiteX15" fmla="*/ 709412 w 873617"/>
              <a:gd name="connsiteY15" fmla="*/ 1661375 h 2289578"/>
              <a:gd name="connsiteX16" fmla="*/ 379927 w 873617"/>
              <a:gd name="connsiteY16" fmla="*/ 1339403 h 2289578"/>
              <a:gd name="connsiteX17" fmla="*/ 425004 w 873617"/>
              <a:gd name="connsiteY17" fmla="*/ 878983 h 228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3617" h="2289578">
                <a:moveTo>
                  <a:pt x="425004" y="878983"/>
                </a:moveTo>
                <a:cubicBezTo>
                  <a:pt x="523742" y="848932"/>
                  <a:pt x="230747" y="755560"/>
                  <a:pt x="150254" y="610673"/>
                </a:cubicBezTo>
                <a:cubicBezTo>
                  <a:pt x="182451" y="414270"/>
                  <a:pt x="0" y="10732"/>
                  <a:pt x="128789" y="0"/>
                </a:cubicBezTo>
                <a:cubicBezTo>
                  <a:pt x="291922" y="4293"/>
                  <a:pt x="455376" y="1778"/>
                  <a:pt x="618187" y="12879"/>
                </a:cubicBezTo>
                <a:cubicBezTo>
                  <a:pt x="682017" y="17231"/>
                  <a:pt x="688903" y="38570"/>
                  <a:pt x="734096" y="64394"/>
                </a:cubicBezTo>
                <a:cubicBezTo>
                  <a:pt x="758184" y="74411"/>
                  <a:pt x="567386" y="279579"/>
                  <a:pt x="534116" y="377780"/>
                </a:cubicBezTo>
                <a:cubicBezTo>
                  <a:pt x="500846" y="475981"/>
                  <a:pt x="417431" y="602803"/>
                  <a:pt x="534474" y="653603"/>
                </a:cubicBezTo>
                <a:cubicBezTo>
                  <a:pt x="575257" y="696532"/>
                  <a:pt x="570965" y="857518"/>
                  <a:pt x="626773" y="911180"/>
                </a:cubicBezTo>
                <a:cubicBezTo>
                  <a:pt x="636909" y="996324"/>
                  <a:pt x="416418" y="1105973"/>
                  <a:pt x="595291" y="1164465"/>
                </a:cubicBezTo>
                <a:cubicBezTo>
                  <a:pt x="627488" y="1220274"/>
                  <a:pt x="666960" y="1336541"/>
                  <a:pt x="709412" y="1414530"/>
                </a:cubicBezTo>
                <a:cubicBezTo>
                  <a:pt x="722291" y="1444581"/>
                  <a:pt x="834981" y="1600200"/>
                  <a:pt x="850006" y="1632397"/>
                </a:cubicBezTo>
                <a:cubicBezTo>
                  <a:pt x="873617" y="1686059"/>
                  <a:pt x="759855" y="1774065"/>
                  <a:pt x="774880" y="1812702"/>
                </a:cubicBezTo>
                <a:cubicBezTo>
                  <a:pt x="789905" y="1883536"/>
                  <a:pt x="561304" y="2077792"/>
                  <a:pt x="559158" y="2133600"/>
                </a:cubicBezTo>
                <a:cubicBezTo>
                  <a:pt x="455412" y="2209263"/>
                  <a:pt x="182273" y="2289578"/>
                  <a:pt x="152401" y="2266682"/>
                </a:cubicBezTo>
                <a:cubicBezTo>
                  <a:pt x="196046" y="2078865"/>
                  <a:pt x="304085" y="2086377"/>
                  <a:pt x="379927" y="1996225"/>
                </a:cubicBezTo>
                <a:cubicBezTo>
                  <a:pt x="367048" y="1908219"/>
                  <a:pt x="709412" y="1770845"/>
                  <a:pt x="709412" y="1661375"/>
                </a:cubicBezTo>
                <a:cubicBezTo>
                  <a:pt x="721857" y="1543146"/>
                  <a:pt x="333583" y="1443679"/>
                  <a:pt x="379927" y="1339403"/>
                </a:cubicBezTo>
                <a:cubicBezTo>
                  <a:pt x="332526" y="1209004"/>
                  <a:pt x="463283" y="1000438"/>
                  <a:pt x="425004" y="8789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"/>
          <p:cNvGrpSpPr/>
          <p:nvPr/>
        </p:nvGrpSpPr>
        <p:grpSpPr>
          <a:xfrm>
            <a:off x="5105400" y="2209800"/>
            <a:ext cx="3886200" cy="2406372"/>
            <a:chOff x="5105400" y="2209800"/>
            <a:chExt cx="3886200" cy="2406372"/>
          </a:xfrm>
        </p:grpSpPr>
        <p:sp>
          <p:nvSpPr>
            <p:cNvPr id="17" name="TextBox 16"/>
            <p:cNvSpPr txBox="1"/>
            <p:nvPr/>
          </p:nvSpPr>
          <p:spPr>
            <a:xfrm>
              <a:off x="6400800" y="3200400"/>
              <a:ext cx="2590800" cy="1415772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First priority for interventions to reduce degradation</a:t>
              </a:r>
            </a:p>
            <a:p>
              <a:r>
                <a:rPr lang="en-US" sz="1600" dirty="0" smtClean="0"/>
                <a:t>(High and medium carbon density area)</a:t>
              </a:r>
              <a:endParaRPr lang="en-US" sz="16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105400" y="2209800"/>
              <a:ext cx="427119" cy="1016181"/>
            </a:xfrm>
            <a:custGeom>
              <a:avLst/>
              <a:gdLst>
                <a:gd name="connsiteX0" fmla="*/ 40752 w 427119"/>
                <a:gd name="connsiteY0" fmla="*/ 165215 h 1016181"/>
                <a:gd name="connsiteX1" fmla="*/ 14995 w 427119"/>
                <a:gd name="connsiteY1" fmla="*/ 332640 h 1016181"/>
                <a:gd name="connsiteX2" fmla="*/ 2116 w 427119"/>
                <a:gd name="connsiteY2" fmla="*/ 847795 h 1016181"/>
                <a:gd name="connsiteX3" fmla="*/ 14995 w 427119"/>
                <a:gd name="connsiteY3" fmla="*/ 989463 h 1016181"/>
                <a:gd name="connsiteX4" fmla="*/ 53631 w 427119"/>
                <a:gd name="connsiteY4" fmla="*/ 1002341 h 1016181"/>
                <a:gd name="connsiteX5" fmla="*/ 233936 w 427119"/>
                <a:gd name="connsiteY5" fmla="*/ 1015220 h 1016181"/>
                <a:gd name="connsiteX6" fmla="*/ 311209 w 427119"/>
                <a:gd name="connsiteY6" fmla="*/ 1002341 h 1016181"/>
                <a:gd name="connsiteX7" fmla="*/ 336967 w 427119"/>
                <a:gd name="connsiteY7" fmla="*/ 950826 h 1016181"/>
                <a:gd name="connsiteX8" fmla="*/ 362724 w 427119"/>
                <a:gd name="connsiteY8" fmla="*/ 873553 h 1016181"/>
                <a:gd name="connsiteX9" fmla="*/ 401361 w 427119"/>
                <a:gd name="connsiteY9" fmla="*/ 693248 h 1016181"/>
                <a:gd name="connsiteX10" fmla="*/ 414240 w 427119"/>
                <a:gd name="connsiteY10" fmla="*/ 654612 h 1016181"/>
                <a:gd name="connsiteX11" fmla="*/ 427119 w 427119"/>
                <a:gd name="connsiteY11" fmla="*/ 615975 h 1016181"/>
                <a:gd name="connsiteX12" fmla="*/ 401361 w 427119"/>
                <a:gd name="connsiteY12" fmla="*/ 448550 h 1016181"/>
                <a:gd name="connsiteX13" fmla="*/ 349845 w 427119"/>
                <a:gd name="connsiteY13" fmla="*/ 371277 h 1016181"/>
                <a:gd name="connsiteX14" fmla="*/ 324088 w 427119"/>
                <a:gd name="connsiteY14" fmla="*/ 268246 h 1016181"/>
                <a:gd name="connsiteX15" fmla="*/ 311209 w 427119"/>
                <a:gd name="connsiteY15" fmla="*/ 152336 h 1016181"/>
                <a:gd name="connsiteX16" fmla="*/ 246814 w 427119"/>
                <a:gd name="connsiteY16" fmla="*/ 62184 h 1016181"/>
                <a:gd name="connsiteX17" fmla="*/ 233936 w 427119"/>
                <a:gd name="connsiteY17" fmla="*/ 23547 h 1016181"/>
                <a:gd name="connsiteX18" fmla="*/ 40752 w 427119"/>
                <a:gd name="connsiteY18" fmla="*/ 75063 h 1016181"/>
                <a:gd name="connsiteX19" fmla="*/ 40752 w 427119"/>
                <a:gd name="connsiteY19" fmla="*/ 165215 h 101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7119" h="1016181">
                  <a:moveTo>
                    <a:pt x="40752" y="165215"/>
                  </a:moveTo>
                  <a:cubicBezTo>
                    <a:pt x="36459" y="208144"/>
                    <a:pt x="19523" y="219451"/>
                    <a:pt x="14995" y="332640"/>
                  </a:cubicBezTo>
                  <a:cubicBezTo>
                    <a:pt x="8130" y="504275"/>
                    <a:pt x="6409" y="676077"/>
                    <a:pt x="2116" y="847795"/>
                  </a:cubicBezTo>
                  <a:cubicBezTo>
                    <a:pt x="6409" y="895018"/>
                    <a:pt x="0" y="944479"/>
                    <a:pt x="14995" y="989463"/>
                  </a:cubicBezTo>
                  <a:cubicBezTo>
                    <a:pt x="19288" y="1002342"/>
                    <a:pt x="40149" y="1000755"/>
                    <a:pt x="53631" y="1002341"/>
                  </a:cubicBezTo>
                  <a:cubicBezTo>
                    <a:pt x="113473" y="1009381"/>
                    <a:pt x="173834" y="1010927"/>
                    <a:pt x="233936" y="1015220"/>
                  </a:cubicBezTo>
                  <a:cubicBezTo>
                    <a:pt x="259694" y="1010927"/>
                    <a:pt x="289065" y="1016181"/>
                    <a:pt x="311209" y="1002341"/>
                  </a:cubicBezTo>
                  <a:cubicBezTo>
                    <a:pt x="327489" y="992166"/>
                    <a:pt x="329837" y="968651"/>
                    <a:pt x="336967" y="950826"/>
                  </a:cubicBezTo>
                  <a:cubicBezTo>
                    <a:pt x="347051" y="925617"/>
                    <a:pt x="362724" y="873553"/>
                    <a:pt x="362724" y="873553"/>
                  </a:cubicBezTo>
                  <a:cubicBezTo>
                    <a:pt x="378970" y="743582"/>
                    <a:pt x="364658" y="803355"/>
                    <a:pt x="401361" y="693248"/>
                  </a:cubicBezTo>
                  <a:lnTo>
                    <a:pt x="414240" y="654612"/>
                  </a:lnTo>
                  <a:lnTo>
                    <a:pt x="427119" y="615975"/>
                  </a:lnTo>
                  <a:cubicBezTo>
                    <a:pt x="425224" y="597028"/>
                    <a:pt x="424002" y="489303"/>
                    <a:pt x="401361" y="448550"/>
                  </a:cubicBezTo>
                  <a:cubicBezTo>
                    <a:pt x="386327" y="421489"/>
                    <a:pt x="349845" y="371277"/>
                    <a:pt x="349845" y="371277"/>
                  </a:cubicBezTo>
                  <a:cubicBezTo>
                    <a:pt x="334865" y="326333"/>
                    <a:pt x="331858" y="322636"/>
                    <a:pt x="324088" y="268246"/>
                  </a:cubicBezTo>
                  <a:cubicBezTo>
                    <a:pt x="318590" y="229762"/>
                    <a:pt x="318833" y="190456"/>
                    <a:pt x="311209" y="152336"/>
                  </a:cubicBezTo>
                  <a:cubicBezTo>
                    <a:pt x="294037" y="66477"/>
                    <a:pt x="304769" y="81502"/>
                    <a:pt x="246814" y="62184"/>
                  </a:cubicBezTo>
                  <a:cubicBezTo>
                    <a:pt x="242521" y="49305"/>
                    <a:pt x="247375" y="25467"/>
                    <a:pt x="233936" y="23547"/>
                  </a:cubicBezTo>
                  <a:cubicBezTo>
                    <a:pt x="75540" y="919"/>
                    <a:pt x="90794" y="0"/>
                    <a:pt x="40752" y="75063"/>
                  </a:cubicBezTo>
                  <a:cubicBezTo>
                    <a:pt x="26190" y="147876"/>
                    <a:pt x="45045" y="122286"/>
                    <a:pt x="40752" y="165215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0800000">
              <a:off x="5334000" y="2971800"/>
              <a:ext cx="106680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20"/>
          <p:cNvSpPr/>
          <p:nvPr/>
        </p:nvSpPr>
        <p:spPr>
          <a:xfrm>
            <a:off x="3886200" y="914400"/>
            <a:ext cx="1775258" cy="1770845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277155 w 1902138"/>
              <a:gd name="connsiteY11" fmla="*/ 1403797 h 4288665"/>
              <a:gd name="connsiteX12" fmla="*/ 1887113 w 1902138"/>
              <a:gd name="connsiteY12" fmla="*/ 1584102 h 4288665"/>
              <a:gd name="connsiteX13" fmla="*/ 1899991 w 1902138"/>
              <a:gd name="connsiteY13" fmla="*/ 1828800 h 4288665"/>
              <a:gd name="connsiteX14" fmla="*/ 1848476 w 1902138"/>
              <a:gd name="connsiteY14" fmla="*/ 2060620 h 4288665"/>
              <a:gd name="connsiteX15" fmla="*/ 1809839 w 1902138"/>
              <a:gd name="connsiteY15" fmla="*/ 2434107 h 4288665"/>
              <a:gd name="connsiteX16" fmla="*/ 1784082 w 1902138"/>
              <a:gd name="connsiteY16" fmla="*/ 2550017 h 4288665"/>
              <a:gd name="connsiteX17" fmla="*/ 1693929 w 1902138"/>
              <a:gd name="connsiteY17" fmla="*/ 2743200 h 4288665"/>
              <a:gd name="connsiteX18" fmla="*/ 1681051 w 1902138"/>
              <a:gd name="connsiteY18" fmla="*/ 2781837 h 4288665"/>
              <a:gd name="connsiteX19" fmla="*/ 1474989 w 1902138"/>
              <a:gd name="connsiteY19" fmla="*/ 3000778 h 4288665"/>
              <a:gd name="connsiteX20" fmla="*/ 1204532 w 1902138"/>
              <a:gd name="connsiteY20" fmla="*/ 3464417 h 4288665"/>
              <a:gd name="connsiteX21" fmla="*/ 1140138 w 1902138"/>
              <a:gd name="connsiteY21" fmla="*/ 3721994 h 4288665"/>
              <a:gd name="connsiteX22" fmla="*/ 1011349 w 1902138"/>
              <a:gd name="connsiteY22" fmla="*/ 3953814 h 4288665"/>
              <a:gd name="connsiteX23" fmla="*/ 921197 w 1902138"/>
              <a:gd name="connsiteY23" fmla="*/ 4043966 h 4288665"/>
              <a:gd name="connsiteX24" fmla="*/ 740893 w 1902138"/>
              <a:gd name="connsiteY24" fmla="*/ 4185634 h 4288665"/>
              <a:gd name="connsiteX25" fmla="*/ 534831 w 1902138"/>
              <a:gd name="connsiteY25" fmla="*/ 4250028 h 4288665"/>
              <a:gd name="connsiteX26" fmla="*/ 251496 w 1902138"/>
              <a:gd name="connsiteY26" fmla="*/ 4288665 h 4288665"/>
              <a:gd name="connsiteX27" fmla="*/ 6797 w 1902138"/>
              <a:gd name="connsiteY27" fmla="*/ 4275786 h 4288665"/>
              <a:gd name="connsiteX28" fmla="*/ 210713 w 1902138"/>
              <a:gd name="connsiteY28" fmla="*/ 3923764 h 4288665"/>
              <a:gd name="connsiteX29" fmla="*/ 59386 w 1902138"/>
              <a:gd name="connsiteY29" fmla="*/ 3613597 h 4288665"/>
              <a:gd name="connsiteX30" fmla="*/ 110901 w 1902138"/>
              <a:gd name="connsiteY30" fmla="*/ 3113468 h 4288665"/>
              <a:gd name="connsiteX31" fmla="*/ 287986 w 1902138"/>
              <a:gd name="connsiteY31" fmla="*/ 2688465 h 4288665"/>
              <a:gd name="connsiteX32" fmla="*/ 197834 w 1902138"/>
              <a:gd name="connsiteY32" fmla="*/ 2266682 h 4288665"/>
              <a:gd name="connsiteX33" fmla="*/ 425360 w 1902138"/>
              <a:gd name="connsiteY33" fmla="*/ 1996225 h 4288665"/>
              <a:gd name="connsiteX34" fmla="*/ 754845 w 1902138"/>
              <a:gd name="connsiteY34" fmla="*/ 1661375 h 4288665"/>
              <a:gd name="connsiteX35" fmla="*/ 425360 w 1902138"/>
              <a:gd name="connsiteY35" fmla="*/ 1339403 h 4288665"/>
              <a:gd name="connsiteX36" fmla="*/ 470437 w 1902138"/>
              <a:gd name="connsiteY36" fmla="*/ 878983 h 4288665"/>
              <a:gd name="connsiteX0" fmla="*/ 470437 w 1899991"/>
              <a:gd name="connsiteY0" fmla="*/ 878983 h 4288665"/>
              <a:gd name="connsiteX1" fmla="*/ 195687 w 1899991"/>
              <a:gd name="connsiteY1" fmla="*/ 610673 h 4288665"/>
              <a:gd name="connsiteX2" fmla="*/ 174222 w 1899991"/>
              <a:gd name="connsiteY2" fmla="*/ 0 h 4288665"/>
              <a:gd name="connsiteX3" fmla="*/ 663620 w 1899991"/>
              <a:gd name="connsiteY3" fmla="*/ 12879 h 4288665"/>
              <a:gd name="connsiteX4" fmla="*/ 779529 w 1899991"/>
              <a:gd name="connsiteY4" fmla="*/ 64394 h 4288665"/>
              <a:gd name="connsiteX5" fmla="*/ 1037107 w 1899991"/>
              <a:gd name="connsiteY5" fmla="*/ 425003 h 4288665"/>
              <a:gd name="connsiteX6" fmla="*/ 1037107 w 1899991"/>
              <a:gd name="connsiteY6" fmla="*/ 425003 h 4288665"/>
              <a:gd name="connsiteX7" fmla="*/ 1281806 w 1899991"/>
              <a:gd name="connsiteY7" fmla="*/ 682580 h 4288665"/>
              <a:gd name="connsiteX8" fmla="*/ 1552262 w 1899991"/>
              <a:gd name="connsiteY8" fmla="*/ 927279 h 4288665"/>
              <a:gd name="connsiteX9" fmla="*/ 1745445 w 1899991"/>
              <a:gd name="connsiteY9" fmla="*/ 1262130 h 4288665"/>
              <a:gd name="connsiteX10" fmla="*/ 1809839 w 1899991"/>
              <a:gd name="connsiteY10" fmla="*/ 1403797 h 4288665"/>
              <a:gd name="connsiteX11" fmla="*/ 1277155 w 1899991"/>
              <a:gd name="connsiteY11" fmla="*/ 1403797 h 4288665"/>
              <a:gd name="connsiteX12" fmla="*/ 1899991 w 1899991"/>
              <a:gd name="connsiteY12" fmla="*/ 1828800 h 4288665"/>
              <a:gd name="connsiteX13" fmla="*/ 1848476 w 1899991"/>
              <a:gd name="connsiteY13" fmla="*/ 2060620 h 4288665"/>
              <a:gd name="connsiteX14" fmla="*/ 1809839 w 1899991"/>
              <a:gd name="connsiteY14" fmla="*/ 2434107 h 4288665"/>
              <a:gd name="connsiteX15" fmla="*/ 1784082 w 1899991"/>
              <a:gd name="connsiteY15" fmla="*/ 2550017 h 4288665"/>
              <a:gd name="connsiteX16" fmla="*/ 1693929 w 1899991"/>
              <a:gd name="connsiteY16" fmla="*/ 2743200 h 4288665"/>
              <a:gd name="connsiteX17" fmla="*/ 1681051 w 1899991"/>
              <a:gd name="connsiteY17" fmla="*/ 2781837 h 4288665"/>
              <a:gd name="connsiteX18" fmla="*/ 1474989 w 1899991"/>
              <a:gd name="connsiteY18" fmla="*/ 3000778 h 4288665"/>
              <a:gd name="connsiteX19" fmla="*/ 1204532 w 1899991"/>
              <a:gd name="connsiteY19" fmla="*/ 3464417 h 4288665"/>
              <a:gd name="connsiteX20" fmla="*/ 1140138 w 1899991"/>
              <a:gd name="connsiteY20" fmla="*/ 3721994 h 4288665"/>
              <a:gd name="connsiteX21" fmla="*/ 1011349 w 1899991"/>
              <a:gd name="connsiteY21" fmla="*/ 3953814 h 4288665"/>
              <a:gd name="connsiteX22" fmla="*/ 921197 w 1899991"/>
              <a:gd name="connsiteY22" fmla="*/ 4043966 h 4288665"/>
              <a:gd name="connsiteX23" fmla="*/ 740893 w 1899991"/>
              <a:gd name="connsiteY23" fmla="*/ 4185634 h 4288665"/>
              <a:gd name="connsiteX24" fmla="*/ 534831 w 1899991"/>
              <a:gd name="connsiteY24" fmla="*/ 4250028 h 4288665"/>
              <a:gd name="connsiteX25" fmla="*/ 251496 w 1899991"/>
              <a:gd name="connsiteY25" fmla="*/ 4288665 h 4288665"/>
              <a:gd name="connsiteX26" fmla="*/ 6797 w 1899991"/>
              <a:gd name="connsiteY26" fmla="*/ 4275786 h 4288665"/>
              <a:gd name="connsiteX27" fmla="*/ 210713 w 1899991"/>
              <a:gd name="connsiteY27" fmla="*/ 3923764 h 4288665"/>
              <a:gd name="connsiteX28" fmla="*/ 59386 w 1899991"/>
              <a:gd name="connsiteY28" fmla="*/ 3613597 h 4288665"/>
              <a:gd name="connsiteX29" fmla="*/ 110901 w 1899991"/>
              <a:gd name="connsiteY29" fmla="*/ 3113468 h 4288665"/>
              <a:gd name="connsiteX30" fmla="*/ 287986 w 1899991"/>
              <a:gd name="connsiteY30" fmla="*/ 2688465 h 4288665"/>
              <a:gd name="connsiteX31" fmla="*/ 197834 w 1899991"/>
              <a:gd name="connsiteY31" fmla="*/ 2266682 h 4288665"/>
              <a:gd name="connsiteX32" fmla="*/ 425360 w 1899991"/>
              <a:gd name="connsiteY32" fmla="*/ 1996225 h 4288665"/>
              <a:gd name="connsiteX33" fmla="*/ 754845 w 1899991"/>
              <a:gd name="connsiteY33" fmla="*/ 1661375 h 4288665"/>
              <a:gd name="connsiteX34" fmla="*/ 425360 w 1899991"/>
              <a:gd name="connsiteY34" fmla="*/ 1339403 h 4288665"/>
              <a:gd name="connsiteX35" fmla="*/ 470437 w 1899991"/>
              <a:gd name="connsiteY35" fmla="*/ 878983 h 4288665"/>
              <a:gd name="connsiteX0" fmla="*/ 470437 w 1848476"/>
              <a:gd name="connsiteY0" fmla="*/ 878983 h 4288665"/>
              <a:gd name="connsiteX1" fmla="*/ 195687 w 1848476"/>
              <a:gd name="connsiteY1" fmla="*/ 610673 h 4288665"/>
              <a:gd name="connsiteX2" fmla="*/ 174222 w 1848476"/>
              <a:gd name="connsiteY2" fmla="*/ 0 h 4288665"/>
              <a:gd name="connsiteX3" fmla="*/ 663620 w 1848476"/>
              <a:gd name="connsiteY3" fmla="*/ 12879 h 4288665"/>
              <a:gd name="connsiteX4" fmla="*/ 779529 w 1848476"/>
              <a:gd name="connsiteY4" fmla="*/ 64394 h 4288665"/>
              <a:gd name="connsiteX5" fmla="*/ 1037107 w 1848476"/>
              <a:gd name="connsiteY5" fmla="*/ 425003 h 4288665"/>
              <a:gd name="connsiteX6" fmla="*/ 1037107 w 1848476"/>
              <a:gd name="connsiteY6" fmla="*/ 425003 h 4288665"/>
              <a:gd name="connsiteX7" fmla="*/ 1281806 w 1848476"/>
              <a:gd name="connsiteY7" fmla="*/ 682580 h 4288665"/>
              <a:gd name="connsiteX8" fmla="*/ 1552262 w 1848476"/>
              <a:gd name="connsiteY8" fmla="*/ 927279 h 4288665"/>
              <a:gd name="connsiteX9" fmla="*/ 1745445 w 1848476"/>
              <a:gd name="connsiteY9" fmla="*/ 1262130 h 4288665"/>
              <a:gd name="connsiteX10" fmla="*/ 1809839 w 1848476"/>
              <a:gd name="connsiteY10" fmla="*/ 1403797 h 4288665"/>
              <a:gd name="connsiteX11" fmla="*/ 1277155 w 1848476"/>
              <a:gd name="connsiteY11" fmla="*/ 1403797 h 4288665"/>
              <a:gd name="connsiteX12" fmla="*/ 1848476 w 1848476"/>
              <a:gd name="connsiteY12" fmla="*/ 2060620 h 4288665"/>
              <a:gd name="connsiteX13" fmla="*/ 1809839 w 1848476"/>
              <a:gd name="connsiteY13" fmla="*/ 2434107 h 4288665"/>
              <a:gd name="connsiteX14" fmla="*/ 1784082 w 1848476"/>
              <a:gd name="connsiteY14" fmla="*/ 2550017 h 4288665"/>
              <a:gd name="connsiteX15" fmla="*/ 1693929 w 1848476"/>
              <a:gd name="connsiteY15" fmla="*/ 2743200 h 4288665"/>
              <a:gd name="connsiteX16" fmla="*/ 1681051 w 1848476"/>
              <a:gd name="connsiteY16" fmla="*/ 2781837 h 4288665"/>
              <a:gd name="connsiteX17" fmla="*/ 1474989 w 1848476"/>
              <a:gd name="connsiteY17" fmla="*/ 3000778 h 4288665"/>
              <a:gd name="connsiteX18" fmla="*/ 1204532 w 1848476"/>
              <a:gd name="connsiteY18" fmla="*/ 3464417 h 4288665"/>
              <a:gd name="connsiteX19" fmla="*/ 1140138 w 1848476"/>
              <a:gd name="connsiteY19" fmla="*/ 3721994 h 4288665"/>
              <a:gd name="connsiteX20" fmla="*/ 1011349 w 1848476"/>
              <a:gd name="connsiteY20" fmla="*/ 3953814 h 4288665"/>
              <a:gd name="connsiteX21" fmla="*/ 921197 w 1848476"/>
              <a:gd name="connsiteY21" fmla="*/ 4043966 h 4288665"/>
              <a:gd name="connsiteX22" fmla="*/ 740893 w 1848476"/>
              <a:gd name="connsiteY22" fmla="*/ 4185634 h 4288665"/>
              <a:gd name="connsiteX23" fmla="*/ 534831 w 1848476"/>
              <a:gd name="connsiteY23" fmla="*/ 4250028 h 4288665"/>
              <a:gd name="connsiteX24" fmla="*/ 251496 w 1848476"/>
              <a:gd name="connsiteY24" fmla="*/ 4288665 h 4288665"/>
              <a:gd name="connsiteX25" fmla="*/ 6797 w 1848476"/>
              <a:gd name="connsiteY25" fmla="*/ 4275786 h 4288665"/>
              <a:gd name="connsiteX26" fmla="*/ 210713 w 1848476"/>
              <a:gd name="connsiteY26" fmla="*/ 3923764 h 4288665"/>
              <a:gd name="connsiteX27" fmla="*/ 59386 w 1848476"/>
              <a:gd name="connsiteY27" fmla="*/ 3613597 h 4288665"/>
              <a:gd name="connsiteX28" fmla="*/ 110901 w 1848476"/>
              <a:gd name="connsiteY28" fmla="*/ 3113468 h 4288665"/>
              <a:gd name="connsiteX29" fmla="*/ 287986 w 1848476"/>
              <a:gd name="connsiteY29" fmla="*/ 2688465 h 4288665"/>
              <a:gd name="connsiteX30" fmla="*/ 197834 w 1848476"/>
              <a:gd name="connsiteY30" fmla="*/ 2266682 h 4288665"/>
              <a:gd name="connsiteX31" fmla="*/ 425360 w 1848476"/>
              <a:gd name="connsiteY31" fmla="*/ 1996225 h 4288665"/>
              <a:gd name="connsiteX32" fmla="*/ 754845 w 1848476"/>
              <a:gd name="connsiteY32" fmla="*/ 1661375 h 4288665"/>
              <a:gd name="connsiteX33" fmla="*/ 425360 w 1848476"/>
              <a:gd name="connsiteY33" fmla="*/ 1339403 h 4288665"/>
              <a:gd name="connsiteX34" fmla="*/ 470437 w 1848476"/>
              <a:gd name="connsiteY34" fmla="*/ 878983 h 4288665"/>
              <a:gd name="connsiteX0" fmla="*/ 470437 w 1848476"/>
              <a:gd name="connsiteY0" fmla="*/ 878983 h 4288665"/>
              <a:gd name="connsiteX1" fmla="*/ 195687 w 1848476"/>
              <a:gd name="connsiteY1" fmla="*/ 610673 h 4288665"/>
              <a:gd name="connsiteX2" fmla="*/ 174222 w 1848476"/>
              <a:gd name="connsiteY2" fmla="*/ 0 h 4288665"/>
              <a:gd name="connsiteX3" fmla="*/ 663620 w 1848476"/>
              <a:gd name="connsiteY3" fmla="*/ 12879 h 4288665"/>
              <a:gd name="connsiteX4" fmla="*/ 779529 w 1848476"/>
              <a:gd name="connsiteY4" fmla="*/ 64394 h 4288665"/>
              <a:gd name="connsiteX5" fmla="*/ 1037107 w 1848476"/>
              <a:gd name="connsiteY5" fmla="*/ 425003 h 4288665"/>
              <a:gd name="connsiteX6" fmla="*/ 1037107 w 1848476"/>
              <a:gd name="connsiteY6" fmla="*/ 425003 h 4288665"/>
              <a:gd name="connsiteX7" fmla="*/ 1281806 w 1848476"/>
              <a:gd name="connsiteY7" fmla="*/ 682580 h 4288665"/>
              <a:gd name="connsiteX8" fmla="*/ 1552262 w 1848476"/>
              <a:gd name="connsiteY8" fmla="*/ 927279 h 4288665"/>
              <a:gd name="connsiteX9" fmla="*/ 1745445 w 1848476"/>
              <a:gd name="connsiteY9" fmla="*/ 1262130 h 4288665"/>
              <a:gd name="connsiteX10" fmla="*/ 1809839 w 1848476"/>
              <a:gd name="connsiteY10" fmla="*/ 1403797 h 4288665"/>
              <a:gd name="connsiteX11" fmla="*/ 1277155 w 1848476"/>
              <a:gd name="connsiteY11" fmla="*/ 1403797 h 4288665"/>
              <a:gd name="connsiteX12" fmla="*/ 1848476 w 1848476"/>
              <a:gd name="connsiteY12" fmla="*/ 2060620 h 4288665"/>
              <a:gd name="connsiteX13" fmla="*/ 1809839 w 1848476"/>
              <a:gd name="connsiteY13" fmla="*/ 2434107 h 4288665"/>
              <a:gd name="connsiteX14" fmla="*/ 1784082 w 1848476"/>
              <a:gd name="connsiteY14" fmla="*/ 2550017 h 4288665"/>
              <a:gd name="connsiteX15" fmla="*/ 1693929 w 1848476"/>
              <a:gd name="connsiteY15" fmla="*/ 2743200 h 4288665"/>
              <a:gd name="connsiteX16" fmla="*/ 1681051 w 1848476"/>
              <a:gd name="connsiteY16" fmla="*/ 2781837 h 4288665"/>
              <a:gd name="connsiteX17" fmla="*/ 1474989 w 1848476"/>
              <a:gd name="connsiteY17" fmla="*/ 3000778 h 4288665"/>
              <a:gd name="connsiteX18" fmla="*/ 1204532 w 1848476"/>
              <a:gd name="connsiteY18" fmla="*/ 3464417 h 4288665"/>
              <a:gd name="connsiteX19" fmla="*/ 1140138 w 1848476"/>
              <a:gd name="connsiteY19" fmla="*/ 3721994 h 4288665"/>
              <a:gd name="connsiteX20" fmla="*/ 921197 w 1848476"/>
              <a:gd name="connsiteY20" fmla="*/ 4043966 h 4288665"/>
              <a:gd name="connsiteX21" fmla="*/ 740893 w 1848476"/>
              <a:gd name="connsiteY21" fmla="*/ 4185634 h 4288665"/>
              <a:gd name="connsiteX22" fmla="*/ 534831 w 1848476"/>
              <a:gd name="connsiteY22" fmla="*/ 4250028 h 4288665"/>
              <a:gd name="connsiteX23" fmla="*/ 251496 w 1848476"/>
              <a:gd name="connsiteY23" fmla="*/ 4288665 h 4288665"/>
              <a:gd name="connsiteX24" fmla="*/ 6797 w 1848476"/>
              <a:gd name="connsiteY24" fmla="*/ 4275786 h 4288665"/>
              <a:gd name="connsiteX25" fmla="*/ 210713 w 1848476"/>
              <a:gd name="connsiteY25" fmla="*/ 3923764 h 4288665"/>
              <a:gd name="connsiteX26" fmla="*/ 59386 w 1848476"/>
              <a:gd name="connsiteY26" fmla="*/ 3613597 h 4288665"/>
              <a:gd name="connsiteX27" fmla="*/ 110901 w 1848476"/>
              <a:gd name="connsiteY27" fmla="*/ 3113468 h 4288665"/>
              <a:gd name="connsiteX28" fmla="*/ 287986 w 1848476"/>
              <a:gd name="connsiteY28" fmla="*/ 2688465 h 4288665"/>
              <a:gd name="connsiteX29" fmla="*/ 197834 w 1848476"/>
              <a:gd name="connsiteY29" fmla="*/ 2266682 h 4288665"/>
              <a:gd name="connsiteX30" fmla="*/ 425360 w 1848476"/>
              <a:gd name="connsiteY30" fmla="*/ 1996225 h 4288665"/>
              <a:gd name="connsiteX31" fmla="*/ 754845 w 1848476"/>
              <a:gd name="connsiteY31" fmla="*/ 1661375 h 4288665"/>
              <a:gd name="connsiteX32" fmla="*/ 425360 w 1848476"/>
              <a:gd name="connsiteY32" fmla="*/ 1339403 h 4288665"/>
              <a:gd name="connsiteX33" fmla="*/ 470437 w 1848476"/>
              <a:gd name="connsiteY33" fmla="*/ 878983 h 4288665"/>
              <a:gd name="connsiteX0" fmla="*/ 470437 w 1848476"/>
              <a:gd name="connsiteY0" fmla="*/ 878983 h 4288665"/>
              <a:gd name="connsiteX1" fmla="*/ 195687 w 1848476"/>
              <a:gd name="connsiteY1" fmla="*/ 610673 h 4288665"/>
              <a:gd name="connsiteX2" fmla="*/ 174222 w 1848476"/>
              <a:gd name="connsiteY2" fmla="*/ 0 h 4288665"/>
              <a:gd name="connsiteX3" fmla="*/ 663620 w 1848476"/>
              <a:gd name="connsiteY3" fmla="*/ 12879 h 4288665"/>
              <a:gd name="connsiteX4" fmla="*/ 779529 w 1848476"/>
              <a:gd name="connsiteY4" fmla="*/ 64394 h 4288665"/>
              <a:gd name="connsiteX5" fmla="*/ 1037107 w 1848476"/>
              <a:gd name="connsiteY5" fmla="*/ 425003 h 4288665"/>
              <a:gd name="connsiteX6" fmla="*/ 1037107 w 1848476"/>
              <a:gd name="connsiteY6" fmla="*/ 425003 h 4288665"/>
              <a:gd name="connsiteX7" fmla="*/ 1281806 w 1848476"/>
              <a:gd name="connsiteY7" fmla="*/ 682580 h 4288665"/>
              <a:gd name="connsiteX8" fmla="*/ 1552262 w 1848476"/>
              <a:gd name="connsiteY8" fmla="*/ 927279 h 4288665"/>
              <a:gd name="connsiteX9" fmla="*/ 1745445 w 1848476"/>
              <a:gd name="connsiteY9" fmla="*/ 1262130 h 4288665"/>
              <a:gd name="connsiteX10" fmla="*/ 1809839 w 1848476"/>
              <a:gd name="connsiteY10" fmla="*/ 1403797 h 4288665"/>
              <a:gd name="connsiteX11" fmla="*/ 1277155 w 1848476"/>
              <a:gd name="connsiteY11" fmla="*/ 1403797 h 4288665"/>
              <a:gd name="connsiteX12" fmla="*/ 1848476 w 1848476"/>
              <a:gd name="connsiteY12" fmla="*/ 2060620 h 4288665"/>
              <a:gd name="connsiteX13" fmla="*/ 1809839 w 1848476"/>
              <a:gd name="connsiteY13" fmla="*/ 2434107 h 4288665"/>
              <a:gd name="connsiteX14" fmla="*/ 1784082 w 1848476"/>
              <a:gd name="connsiteY14" fmla="*/ 2550017 h 4288665"/>
              <a:gd name="connsiteX15" fmla="*/ 1693929 w 1848476"/>
              <a:gd name="connsiteY15" fmla="*/ 2743200 h 4288665"/>
              <a:gd name="connsiteX16" fmla="*/ 1681051 w 1848476"/>
              <a:gd name="connsiteY16" fmla="*/ 2781837 h 4288665"/>
              <a:gd name="connsiteX17" fmla="*/ 1474989 w 1848476"/>
              <a:gd name="connsiteY17" fmla="*/ 3000778 h 4288665"/>
              <a:gd name="connsiteX18" fmla="*/ 1204532 w 1848476"/>
              <a:gd name="connsiteY18" fmla="*/ 3464417 h 4288665"/>
              <a:gd name="connsiteX19" fmla="*/ 1140138 w 1848476"/>
              <a:gd name="connsiteY19" fmla="*/ 3721994 h 4288665"/>
              <a:gd name="connsiteX20" fmla="*/ 740893 w 1848476"/>
              <a:gd name="connsiteY20" fmla="*/ 4185634 h 4288665"/>
              <a:gd name="connsiteX21" fmla="*/ 534831 w 1848476"/>
              <a:gd name="connsiteY21" fmla="*/ 4250028 h 4288665"/>
              <a:gd name="connsiteX22" fmla="*/ 251496 w 1848476"/>
              <a:gd name="connsiteY22" fmla="*/ 4288665 h 4288665"/>
              <a:gd name="connsiteX23" fmla="*/ 6797 w 1848476"/>
              <a:gd name="connsiteY23" fmla="*/ 4275786 h 4288665"/>
              <a:gd name="connsiteX24" fmla="*/ 210713 w 1848476"/>
              <a:gd name="connsiteY24" fmla="*/ 3923764 h 4288665"/>
              <a:gd name="connsiteX25" fmla="*/ 59386 w 1848476"/>
              <a:gd name="connsiteY25" fmla="*/ 3613597 h 4288665"/>
              <a:gd name="connsiteX26" fmla="*/ 110901 w 1848476"/>
              <a:gd name="connsiteY26" fmla="*/ 3113468 h 4288665"/>
              <a:gd name="connsiteX27" fmla="*/ 287986 w 1848476"/>
              <a:gd name="connsiteY27" fmla="*/ 2688465 h 4288665"/>
              <a:gd name="connsiteX28" fmla="*/ 197834 w 1848476"/>
              <a:gd name="connsiteY28" fmla="*/ 2266682 h 4288665"/>
              <a:gd name="connsiteX29" fmla="*/ 425360 w 1848476"/>
              <a:gd name="connsiteY29" fmla="*/ 1996225 h 4288665"/>
              <a:gd name="connsiteX30" fmla="*/ 754845 w 1848476"/>
              <a:gd name="connsiteY30" fmla="*/ 1661375 h 4288665"/>
              <a:gd name="connsiteX31" fmla="*/ 425360 w 1848476"/>
              <a:gd name="connsiteY31" fmla="*/ 1339403 h 4288665"/>
              <a:gd name="connsiteX32" fmla="*/ 470437 w 1848476"/>
              <a:gd name="connsiteY32" fmla="*/ 878983 h 4288665"/>
              <a:gd name="connsiteX0" fmla="*/ 470437 w 1848476"/>
              <a:gd name="connsiteY0" fmla="*/ 878983 h 4288665"/>
              <a:gd name="connsiteX1" fmla="*/ 195687 w 1848476"/>
              <a:gd name="connsiteY1" fmla="*/ 610673 h 4288665"/>
              <a:gd name="connsiteX2" fmla="*/ 174222 w 1848476"/>
              <a:gd name="connsiteY2" fmla="*/ 0 h 4288665"/>
              <a:gd name="connsiteX3" fmla="*/ 663620 w 1848476"/>
              <a:gd name="connsiteY3" fmla="*/ 12879 h 4288665"/>
              <a:gd name="connsiteX4" fmla="*/ 779529 w 1848476"/>
              <a:gd name="connsiteY4" fmla="*/ 64394 h 4288665"/>
              <a:gd name="connsiteX5" fmla="*/ 1037107 w 1848476"/>
              <a:gd name="connsiteY5" fmla="*/ 425003 h 4288665"/>
              <a:gd name="connsiteX6" fmla="*/ 1037107 w 1848476"/>
              <a:gd name="connsiteY6" fmla="*/ 425003 h 4288665"/>
              <a:gd name="connsiteX7" fmla="*/ 1281806 w 1848476"/>
              <a:gd name="connsiteY7" fmla="*/ 682580 h 4288665"/>
              <a:gd name="connsiteX8" fmla="*/ 1552262 w 1848476"/>
              <a:gd name="connsiteY8" fmla="*/ 927279 h 4288665"/>
              <a:gd name="connsiteX9" fmla="*/ 1745445 w 1848476"/>
              <a:gd name="connsiteY9" fmla="*/ 1262130 h 4288665"/>
              <a:gd name="connsiteX10" fmla="*/ 1809839 w 1848476"/>
              <a:gd name="connsiteY10" fmla="*/ 1403797 h 4288665"/>
              <a:gd name="connsiteX11" fmla="*/ 1277155 w 1848476"/>
              <a:gd name="connsiteY11" fmla="*/ 1403797 h 4288665"/>
              <a:gd name="connsiteX12" fmla="*/ 1848476 w 1848476"/>
              <a:gd name="connsiteY12" fmla="*/ 2060620 h 4288665"/>
              <a:gd name="connsiteX13" fmla="*/ 1809839 w 1848476"/>
              <a:gd name="connsiteY13" fmla="*/ 2434107 h 4288665"/>
              <a:gd name="connsiteX14" fmla="*/ 1784082 w 1848476"/>
              <a:gd name="connsiteY14" fmla="*/ 2550017 h 4288665"/>
              <a:gd name="connsiteX15" fmla="*/ 1693929 w 1848476"/>
              <a:gd name="connsiteY15" fmla="*/ 2743200 h 4288665"/>
              <a:gd name="connsiteX16" fmla="*/ 1681051 w 1848476"/>
              <a:gd name="connsiteY16" fmla="*/ 2781837 h 4288665"/>
              <a:gd name="connsiteX17" fmla="*/ 1474989 w 1848476"/>
              <a:gd name="connsiteY17" fmla="*/ 3000778 h 4288665"/>
              <a:gd name="connsiteX18" fmla="*/ 1204532 w 1848476"/>
              <a:gd name="connsiteY18" fmla="*/ 3464417 h 4288665"/>
              <a:gd name="connsiteX19" fmla="*/ 1140138 w 1848476"/>
              <a:gd name="connsiteY19" fmla="*/ 3721994 h 4288665"/>
              <a:gd name="connsiteX20" fmla="*/ 534831 w 1848476"/>
              <a:gd name="connsiteY20" fmla="*/ 4250028 h 4288665"/>
              <a:gd name="connsiteX21" fmla="*/ 251496 w 1848476"/>
              <a:gd name="connsiteY21" fmla="*/ 4288665 h 4288665"/>
              <a:gd name="connsiteX22" fmla="*/ 6797 w 1848476"/>
              <a:gd name="connsiteY22" fmla="*/ 4275786 h 4288665"/>
              <a:gd name="connsiteX23" fmla="*/ 210713 w 1848476"/>
              <a:gd name="connsiteY23" fmla="*/ 3923764 h 4288665"/>
              <a:gd name="connsiteX24" fmla="*/ 59386 w 1848476"/>
              <a:gd name="connsiteY24" fmla="*/ 3613597 h 4288665"/>
              <a:gd name="connsiteX25" fmla="*/ 110901 w 1848476"/>
              <a:gd name="connsiteY25" fmla="*/ 3113468 h 4288665"/>
              <a:gd name="connsiteX26" fmla="*/ 287986 w 1848476"/>
              <a:gd name="connsiteY26" fmla="*/ 2688465 h 4288665"/>
              <a:gd name="connsiteX27" fmla="*/ 197834 w 1848476"/>
              <a:gd name="connsiteY27" fmla="*/ 2266682 h 4288665"/>
              <a:gd name="connsiteX28" fmla="*/ 425360 w 1848476"/>
              <a:gd name="connsiteY28" fmla="*/ 1996225 h 4288665"/>
              <a:gd name="connsiteX29" fmla="*/ 754845 w 1848476"/>
              <a:gd name="connsiteY29" fmla="*/ 1661375 h 4288665"/>
              <a:gd name="connsiteX30" fmla="*/ 425360 w 1848476"/>
              <a:gd name="connsiteY30" fmla="*/ 1339403 h 4288665"/>
              <a:gd name="connsiteX31" fmla="*/ 470437 w 1848476"/>
              <a:gd name="connsiteY31" fmla="*/ 878983 h 4288665"/>
              <a:gd name="connsiteX0" fmla="*/ 470437 w 1848476"/>
              <a:gd name="connsiteY0" fmla="*/ 878983 h 4288665"/>
              <a:gd name="connsiteX1" fmla="*/ 195687 w 1848476"/>
              <a:gd name="connsiteY1" fmla="*/ 610673 h 4288665"/>
              <a:gd name="connsiteX2" fmla="*/ 174222 w 1848476"/>
              <a:gd name="connsiteY2" fmla="*/ 0 h 4288665"/>
              <a:gd name="connsiteX3" fmla="*/ 663620 w 1848476"/>
              <a:gd name="connsiteY3" fmla="*/ 12879 h 4288665"/>
              <a:gd name="connsiteX4" fmla="*/ 779529 w 1848476"/>
              <a:gd name="connsiteY4" fmla="*/ 64394 h 4288665"/>
              <a:gd name="connsiteX5" fmla="*/ 1037107 w 1848476"/>
              <a:gd name="connsiteY5" fmla="*/ 425003 h 4288665"/>
              <a:gd name="connsiteX6" fmla="*/ 1037107 w 1848476"/>
              <a:gd name="connsiteY6" fmla="*/ 425003 h 4288665"/>
              <a:gd name="connsiteX7" fmla="*/ 1281806 w 1848476"/>
              <a:gd name="connsiteY7" fmla="*/ 682580 h 4288665"/>
              <a:gd name="connsiteX8" fmla="*/ 1552262 w 1848476"/>
              <a:gd name="connsiteY8" fmla="*/ 927279 h 4288665"/>
              <a:gd name="connsiteX9" fmla="*/ 1745445 w 1848476"/>
              <a:gd name="connsiteY9" fmla="*/ 1262130 h 4288665"/>
              <a:gd name="connsiteX10" fmla="*/ 1809839 w 1848476"/>
              <a:gd name="connsiteY10" fmla="*/ 1403797 h 4288665"/>
              <a:gd name="connsiteX11" fmla="*/ 1277155 w 1848476"/>
              <a:gd name="connsiteY11" fmla="*/ 1403797 h 4288665"/>
              <a:gd name="connsiteX12" fmla="*/ 1848476 w 1848476"/>
              <a:gd name="connsiteY12" fmla="*/ 2060620 h 4288665"/>
              <a:gd name="connsiteX13" fmla="*/ 1809839 w 1848476"/>
              <a:gd name="connsiteY13" fmla="*/ 2434107 h 4288665"/>
              <a:gd name="connsiteX14" fmla="*/ 1784082 w 1848476"/>
              <a:gd name="connsiteY14" fmla="*/ 2550017 h 4288665"/>
              <a:gd name="connsiteX15" fmla="*/ 1693929 w 1848476"/>
              <a:gd name="connsiteY15" fmla="*/ 2743200 h 4288665"/>
              <a:gd name="connsiteX16" fmla="*/ 1681051 w 1848476"/>
              <a:gd name="connsiteY16" fmla="*/ 2781837 h 4288665"/>
              <a:gd name="connsiteX17" fmla="*/ 1474989 w 1848476"/>
              <a:gd name="connsiteY17" fmla="*/ 3000778 h 4288665"/>
              <a:gd name="connsiteX18" fmla="*/ 1204532 w 1848476"/>
              <a:gd name="connsiteY18" fmla="*/ 3464417 h 4288665"/>
              <a:gd name="connsiteX19" fmla="*/ 534831 w 1848476"/>
              <a:gd name="connsiteY19" fmla="*/ 4250028 h 4288665"/>
              <a:gd name="connsiteX20" fmla="*/ 251496 w 1848476"/>
              <a:gd name="connsiteY20" fmla="*/ 4288665 h 4288665"/>
              <a:gd name="connsiteX21" fmla="*/ 6797 w 1848476"/>
              <a:gd name="connsiteY21" fmla="*/ 4275786 h 4288665"/>
              <a:gd name="connsiteX22" fmla="*/ 210713 w 1848476"/>
              <a:gd name="connsiteY22" fmla="*/ 3923764 h 4288665"/>
              <a:gd name="connsiteX23" fmla="*/ 59386 w 1848476"/>
              <a:gd name="connsiteY23" fmla="*/ 3613597 h 4288665"/>
              <a:gd name="connsiteX24" fmla="*/ 110901 w 1848476"/>
              <a:gd name="connsiteY24" fmla="*/ 3113468 h 4288665"/>
              <a:gd name="connsiteX25" fmla="*/ 287986 w 1848476"/>
              <a:gd name="connsiteY25" fmla="*/ 2688465 h 4288665"/>
              <a:gd name="connsiteX26" fmla="*/ 197834 w 1848476"/>
              <a:gd name="connsiteY26" fmla="*/ 2266682 h 4288665"/>
              <a:gd name="connsiteX27" fmla="*/ 425360 w 1848476"/>
              <a:gd name="connsiteY27" fmla="*/ 1996225 h 4288665"/>
              <a:gd name="connsiteX28" fmla="*/ 754845 w 1848476"/>
              <a:gd name="connsiteY28" fmla="*/ 1661375 h 4288665"/>
              <a:gd name="connsiteX29" fmla="*/ 425360 w 1848476"/>
              <a:gd name="connsiteY29" fmla="*/ 1339403 h 4288665"/>
              <a:gd name="connsiteX30" fmla="*/ 470437 w 1848476"/>
              <a:gd name="connsiteY30" fmla="*/ 878983 h 4288665"/>
              <a:gd name="connsiteX0" fmla="*/ 470437 w 1848476"/>
              <a:gd name="connsiteY0" fmla="*/ 878983 h 4288665"/>
              <a:gd name="connsiteX1" fmla="*/ 195687 w 1848476"/>
              <a:gd name="connsiteY1" fmla="*/ 610673 h 4288665"/>
              <a:gd name="connsiteX2" fmla="*/ 174222 w 1848476"/>
              <a:gd name="connsiteY2" fmla="*/ 0 h 4288665"/>
              <a:gd name="connsiteX3" fmla="*/ 663620 w 1848476"/>
              <a:gd name="connsiteY3" fmla="*/ 12879 h 4288665"/>
              <a:gd name="connsiteX4" fmla="*/ 779529 w 1848476"/>
              <a:gd name="connsiteY4" fmla="*/ 64394 h 4288665"/>
              <a:gd name="connsiteX5" fmla="*/ 1037107 w 1848476"/>
              <a:gd name="connsiteY5" fmla="*/ 425003 h 4288665"/>
              <a:gd name="connsiteX6" fmla="*/ 1037107 w 1848476"/>
              <a:gd name="connsiteY6" fmla="*/ 425003 h 4288665"/>
              <a:gd name="connsiteX7" fmla="*/ 1281806 w 1848476"/>
              <a:gd name="connsiteY7" fmla="*/ 682580 h 4288665"/>
              <a:gd name="connsiteX8" fmla="*/ 1552262 w 1848476"/>
              <a:gd name="connsiteY8" fmla="*/ 927279 h 4288665"/>
              <a:gd name="connsiteX9" fmla="*/ 1745445 w 1848476"/>
              <a:gd name="connsiteY9" fmla="*/ 1262130 h 4288665"/>
              <a:gd name="connsiteX10" fmla="*/ 1809839 w 1848476"/>
              <a:gd name="connsiteY10" fmla="*/ 1403797 h 4288665"/>
              <a:gd name="connsiteX11" fmla="*/ 1277155 w 1848476"/>
              <a:gd name="connsiteY11" fmla="*/ 1403797 h 4288665"/>
              <a:gd name="connsiteX12" fmla="*/ 1848476 w 1848476"/>
              <a:gd name="connsiteY12" fmla="*/ 2060620 h 4288665"/>
              <a:gd name="connsiteX13" fmla="*/ 1809839 w 1848476"/>
              <a:gd name="connsiteY13" fmla="*/ 2434107 h 4288665"/>
              <a:gd name="connsiteX14" fmla="*/ 1784082 w 1848476"/>
              <a:gd name="connsiteY14" fmla="*/ 2550017 h 4288665"/>
              <a:gd name="connsiteX15" fmla="*/ 1693929 w 1848476"/>
              <a:gd name="connsiteY15" fmla="*/ 2743200 h 4288665"/>
              <a:gd name="connsiteX16" fmla="*/ 1681051 w 1848476"/>
              <a:gd name="connsiteY16" fmla="*/ 2781837 h 4288665"/>
              <a:gd name="connsiteX17" fmla="*/ 1474989 w 1848476"/>
              <a:gd name="connsiteY17" fmla="*/ 3000778 h 4288665"/>
              <a:gd name="connsiteX18" fmla="*/ 534831 w 1848476"/>
              <a:gd name="connsiteY18" fmla="*/ 4250028 h 4288665"/>
              <a:gd name="connsiteX19" fmla="*/ 251496 w 1848476"/>
              <a:gd name="connsiteY19" fmla="*/ 4288665 h 4288665"/>
              <a:gd name="connsiteX20" fmla="*/ 6797 w 1848476"/>
              <a:gd name="connsiteY20" fmla="*/ 4275786 h 4288665"/>
              <a:gd name="connsiteX21" fmla="*/ 210713 w 1848476"/>
              <a:gd name="connsiteY21" fmla="*/ 3923764 h 4288665"/>
              <a:gd name="connsiteX22" fmla="*/ 59386 w 1848476"/>
              <a:gd name="connsiteY22" fmla="*/ 3613597 h 4288665"/>
              <a:gd name="connsiteX23" fmla="*/ 110901 w 1848476"/>
              <a:gd name="connsiteY23" fmla="*/ 3113468 h 4288665"/>
              <a:gd name="connsiteX24" fmla="*/ 287986 w 1848476"/>
              <a:gd name="connsiteY24" fmla="*/ 2688465 h 4288665"/>
              <a:gd name="connsiteX25" fmla="*/ 197834 w 1848476"/>
              <a:gd name="connsiteY25" fmla="*/ 2266682 h 4288665"/>
              <a:gd name="connsiteX26" fmla="*/ 425360 w 1848476"/>
              <a:gd name="connsiteY26" fmla="*/ 1996225 h 4288665"/>
              <a:gd name="connsiteX27" fmla="*/ 754845 w 1848476"/>
              <a:gd name="connsiteY27" fmla="*/ 1661375 h 4288665"/>
              <a:gd name="connsiteX28" fmla="*/ 425360 w 1848476"/>
              <a:gd name="connsiteY28" fmla="*/ 1339403 h 4288665"/>
              <a:gd name="connsiteX29" fmla="*/ 470437 w 1848476"/>
              <a:gd name="connsiteY29" fmla="*/ 878983 h 4288665"/>
              <a:gd name="connsiteX0" fmla="*/ 470437 w 1848476"/>
              <a:gd name="connsiteY0" fmla="*/ 878983 h 4288665"/>
              <a:gd name="connsiteX1" fmla="*/ 195687 w 1848476"/>
              <a:gd name="connsiteY1" fmla="*/ 610673 h 4288665"/>
              <a:gd name="connsiteX2" fmla="*/ 174222 w 1848476"/>
              <a:gd name="connsiteY2" fmla="*/ 0 h 4288665"/>
              <a:gd name="connsiteX3" fmla="*/ 663620 w 1848476"/>
              <a:gd name="connsiteY3" fmla="*/ 12879 h 4288665"/>
              <a:gd name="connsiteX4" fmla="*/ 779529 w 1848476"/>
              <a:gd name="connsiteY4" fmla="*/ 64394 h 4288665"/>
              <a:gd name="connsiteX5" fmla="*/ 1037107 w 1848476"/>
              <a:gd name="connsiteY5" fmla="*/ 425003 h 4288665"/>
              <a:gd name="connsiteX6" fmla="*/ 1037107 w 1848476"/>
              <a:gd name="connsiteY6" fmla="*/ 425003 h 4288665"/>
              <a:gd name="connsiteX7" fmla="*/ 1281806 w 1848476"/>
              <a:gd name="connsiteY7" fmla="*/ 682580 h 4288665"/>
              <a:gd name="connsiteX8" fmla="*/ 1552262 w 1848476"/>
              <a:gd name="connsiteY8" fmla="*/ 927279 h 4288665"/>
              <a:gd name="connsiteX9" fmla="*/ 1745445 w 1848476"/>
              <a:gd name="connsiteY9" fmla="*/ 1262130 h 4288665"/>
              <a:gd name="connsiteX10" fmla="*/ 1809839 w 1848476"/>
              <a:gd name="connsiteY10" fmla="*/ 1403797 h 4288665"/>
              <a:gd name="connsiteX11" fmla="*/ 1277155 w 1848476"/>
              <a:gd name="connsiteY11" fmla="*/ 1403797 h 4288665"/>
              <a:gd name="connsiteX12" fmla="*/ 1848476 w 1848476"/>
              <a:gd name="connsiteY12" fmla="*/ 2060620 h 4288665"/>
              <a:gd name="connsiteX13" fmla="*/ 1809839 w 1848476"/>
              <a:gd name="connsiteY13" fmla="*/ 2434107 h 4288665"/>
              <a:gd name="connsiteX14" fmla="*/ 1784082 w 1848476"/>
              <a:gd name="connsiteY14" fmla="*/ 2550017 h 4288665"/>
              <a:gd name="connsiteX15" fmla="*/ 1693929 w 1848476"/>
              <a:gd name="connsiteY15" fmla="*/ 2743200 h 4288665"/>
              <a:gd name="connsiteX16" fmla="*/ 1681051 w 1848476"/>
              <a:gd name="connsiteY16" fmla="*/ 2781837 h 4288665"/>
              <a:gd name="connsiteX17" fmla="*/ 534831 w 1848476"/>
              <a:gd name="connsiteY17" fmla="*/ 4250028 h 4288665"/>
              <a:gd name="connsiteX18" fmla="*/ 251496 w 1848476"/>
              <a:gd name="connsiteY18" fmla="*/ 4288665 h 4288665"/>
              <a:gd name="connsiteX19" fmla="*/ 6797 w 1848476"/>
              <a:gd name="connsiteY19" fmla="*/ 4275786 h 4288665"/>
              <a:gd name="connsiteX20" fmla="*/ 210713 w 1848476"/>
              <a:gd name="connsiteY20" fmla="*/ 3923764 h 4288665"/>
              <a:gd name="connsiteX21" fmla="*/ 59386 w 1848476"/>
              <a:gd name="connsiteY21" fmla="*/ 3613597 h 4288665"/>
              <a:gd name="connsiteX22" fmla="*/ 110901 w 1848476"/>
              <a:gd name="connsiteY22" fmla="*/ 3113468 h 4288665"/>
              <a:gd name="connsiteX23" fmla="*/ 287986 w 1848476"/>
              <a:gd name="connsiteY23" fmla="*/ 2688465 h 4288665"/>
              <a:gd name="connsiteX24" fmla="*/ 197834 w 1848476"/>
              <a:gd name="connsiteY24" fmla="*/ 2266682 h 4288665"/>
              <a:gd name="connsiteX25" fmla="*/ 425360 w 1848476"/>
              <a:gd name="connsiteY25" fmla="*/ 1996225 h 4288665"/>
              <a:gd name="connsiteX26" fmla="*/ 754845 w 1848476"/>
              <a:gd name="connsiteY26" fmla="*/ 1661375 h 4288665"/>
              <a:gd name="connsiteX27" fmla="*/ 425360 w 1848476"/>
              <a:gd name="connsiteY27" fmla="*/ 1339403 h 4288665"/>
              <a:gd name="connsiteX28" fmla="*/ 470437 w 1848476"/>
              <a:gd name="connsiteY28" fmla="*/ 878983 h 4288665"/>
              <a:gd name="connsiteX0" fmla="*/ 470437 w 1848476"/>
              <a:gd name="connsiteY0" fmla="*/ 878983 h 4288665"/>
              <a:gd name="connsiteX1" fmla="*/ 195687 w 1848476"/>
              <a:gd name="connsiteY1" fmla="*/ 610673 h 4288665"/>
              <a:gd name="connsiteX2" fmla="*/ 174222 w 1848476"/>
              <a:gd name="connsiteY2" fmla="*/ 0 h 4288665"/>
              <a:gd name="connsiteX3" fmla="*/ 663620 w 1848476"/>
              <a:gd name="connsiteY3" fmla="*/ 12879 h 4288665"/>
              <a:gd name="connsiteX4" fmla="*/ 779529 w 1848476"/>
              <a:gd name="connsiteY4" fmla="*/ 64394 h 4288665"/>
              <a:gd name="connsiteX5" fmla="*/ 1037107 w 1848476"/>
              <a:gd name="connsiteY5" fmla="*/ 425003 h 4288665"/>
              <a:gd name="connsiteX6" fmla="*/ 1037107 w 1848476"/>
              <a:gd name="connsiteY6" fmla="*/ 425003 h 4288665"/>
              <a:gd name="connsiteX7" fmla="*/ 1281806 w 1848476"/>
              <a:gd name="connsiteY7" fmla="*/ 682580 h 4288665"/>
              <a:gd name="connsiteX8" fmla="*/ 1552262 w 1848476"/>
              <a:gd name="connsiteY8" fmla="*/ 927279 h 4288665"/>
              <a:gd name="connsiteX9" fmla="*/ 1745445 w 1848476"/>
              <a:gd name="connsiteY9" fmla="*/ 1262130 h 4288665"/>
              <a:gd name="connsiteX10" fmla="*/ 1809839 w 1848476"/>
              <a:gd name="connsiteY10" fmla="*/ 1403797 h 4288665"/>
              <a:gd name="connsiteX11" fmla="*/ 1277155 w 1848476"/>
              <a:gd name="connsiteY11" fmla="*/ 1403797 h 4288665"/>
              <a:gd name="connsiteX12" fmla="*/ 1848476 w 1848476"/>
              <a:gd name="connsiteY12" fmla="*/ 2060620 h 4288665"/>
              <a:gd name="connsiteX13" fmla="*/ 1809839 w 1848476"/>
              <a:gd name="connsiteY13" fmla="*/ 2434107 h 4288665"/>
              <a:gd name="connsiteX14" fmla="*/ 1784082 w 1848476"/>
              <a:gd name="connsiteY14" fmla="*/ 2550017 h 4288665"/>
              <a:gd name="connsiteX15" fmla="*/ 1693929 w 1848476"/>
              <a:gd name="connsiteY15" fmla="*/ 2743200 h 4288665"/>
              <a:gd name="connsiteX16" fmla="*/ 534831 w 1848476"/>
              <a:gd name="connsiteY16" fmla="*/ 4250028 h 4288665"/>
              <a:gd name="connsiteX17" fmla="*/ 251496 w 1848476"/>
              <a:gd name="connsiteY17" fmla="*/ 4288665 h 4288665"/>
              <a:gd name="connsiteX18" fmla="*/ 6797 w 1848476"/>
              <a:gd name="connsiteY18" fmla="*/ 4275786 h 4288665"/>
              <a:gd name="connsiteX19" fmla="*/ 210713 w 1848476"/>
              <a:gd name="connsiteY19" fmla="*/ 3923764 h 4288665"/>
              <a:gd name="connsiteX20" fmla="*/ 59386 w 1848476"/>
              <a:gd name="connsiteY20" fmla="*/ 3613597 h 4288665"/>
              <a:gd name="connsiteX21" fmla="*/ 110901 w 1848476"/>
              <a:gd name="connsiteY21" fmla="*/ 3113468 h 4288665"/>
              <a:gd name="connsiteX22" fmla="*/ 287986 w 1848476"/>
              <a:gd name="connsiteY22" fmla="*/ 2688465 h 4288665"/>
              <a:gd name="connsiteX23" fmla="*/ 197834 w 1848476"/>
              <a:gd name="connsiteY23" fmla="*/ 2266682 h 4288665"/>
              <a:gd name="connsiteX24" fmla="*/ 425360 w 1848476"/>
              <a:gd name="connsiteY24" fmla="*/ 1996225 h 4288665"/>
              <a:gd name="connsiteX25" fmla="*/ 754845 w 1848476"/>
              <a:gd name="connsiteY25" fmla="*/ 1661375 h 4288665"/>
              <a:gd name="connsiteX26" fmla="*/ 425360 w 1848476"/>
              <a:gd name="connsiteY26" fmla="*/ 1339403 h 4288665"/>
              <a:gd name="connsiteX27" fmla="*/ 470437 w 1848476"/>
              <a:gd name="connsiteY27" fmla="*/ 878983 h 4288665"/>
              <a:gd name="connsiteX0" fmla="*/ 470437 w 1848476"/>
              <a:gd name="connsiteY0" fmla="*/ 878983 h 4288665"/>
              <a:gd name="connsiteX1" fmla="*/ 195687 w 1848476"/>
              <a:gd name="connsiteY1" fmla="*/ 610673 h 4288665"/>
              <a:gd name="connsiteX2" fmla="*/ 174222 w 1848476"/>
              <a:gd name="connsiteY2" fmla="*/ 0 h 4288665"/>
              <a:gd name="connsiteX3" fmla="*/ 663620 w 1848476"/>
              <a:gd name="connsiteY3" fmla="*/ 12879 h 4288665"/>
              <a:gd name="connsiteX4" fmla="*/ 779529 w 1848476"/>
              <a:gd name="connsiteY4" fmla="*/ 64394 h 4288665"/>
              <a:gd name="connsiteX5" fmla="*/ 1037107 w 1848476"/>
              <a:gd name="connsiteY5" fmla="*/ 425003 h 4288665"/>
              <a:gd name="connsiteX6" fmla="*/ 1037107 w 1848476"/>
              <a:gd name="connsiteY6" fmla="*/ 425003 h 4288665"/>
              <a:gd name="connsiteX7" fmla="*/ 1281806 w 1848476"/>
              <a:gd name="connsiteY7" fmla="*/ 682580 h 4288665"/>
              <a:gd name="connsiteX8" fmla="*/ 1552262 w 1848476"/>
              <a:gd name="connsiteY8" fmla="*/ 927279 h 4288665"/>
              <a:gd name="connsiteX9" fmla="*/ 1745445 w 1848476"/>
              <a:gd name="connsiteY9" fmla="*/ 1262130 h 4288665"/>
              <a:gd name="connsiteX10" fmla="*/ 1809839 w 1848476"/>
              <a:gd name="connsiteY10" fmla="*/ 1403797 h 4288665"/>
              <a:gd name="connsiteX11" fmla="*/ 1277155 w 1848476"/>
              <a:gd name="connsiteY11" fmla="*/ 1403797 h 4288665"/>
              <a:gd name="connsiteX12" fmla="*/ 1848476 w 1848476"/>
              <a:gd name="connsiteY12" fmla="*/ 2060620 h 4288665"/>
              <a:gd name="connsiteX13" fmla="*/ 1809839 w 1848476"/>
              <a:gd name="connsiteY13" fmla="*/ 2434107 h 4288665"/>
              <a:gd name="connsiteX14" fmla="*/ 1784082 w 1848476"/>
              <a:gd name="connsiteY14" fmla="*/ 2550017 h 4288665"/>
              <a:gd name="connsiteX15" fmla="*/ 534831 w 1848476"/>
              <a:gd name="connsiteY15" fmla="*/ 4250028 h 4288665"/>
              <a:gd name="connsiteX16" fmla="*/ 251496 w 1848476"/>
              <a:gd name="connsiteY16" fmla="*/ 4288665 h 4288665"/>
              <a:gd name="connsiteX17" fmla="*/ 6797 w 1848476"/>
              <a:gd name="connsiteY17" fmla="*/ 4275786 h 4288665"/>
              <a:gd name="connsiteX18" fmla="*/ 210713 w 1848476"/>
              <a:gd name="connsiteY18" fmla="*/ 3923764 h 4288665"/>
              <a:gd name="connsiteX19" fmla="*/ 59386 w 1848476"/>
              <a:gd name="connsiteY19" fmla="*/ 3613597 h 4288665"/>
              <a:gd name="connsiteX20" fmla="*/ 110901 w 1848476"/>
              <a:gd name="connsiteY20" fmla="*/ 3113468 h 4288665"/>
              <a:gd name="connsiteX21" fmla="*/ 287986 w 1848476"/>
              <a:gd name="connsiteY21" fmla="*/ 2688465 h 4288665"/>
              <a:gd name="connsiteX22" fmla="*/ 197834 w 1848476"/>
              <a:gd name="connsiteY22" fmla="*/ 2266682 h 4288665"/>
              <a:gd name="connsiteX23" fmla="*/ 425360 w 1848476"/>
              <a:gd name="connsiteY23" fmla="*/ 1996225 h 4288665"/>
              <a:gd name="connsiteX24" fmla="*/ 754845 w 1848476"/>
              <a:gd name="connsiteY24" fmla="*/ 1661375 h 4288665"/>
              <a:gd name="connsiteX25" fmla="*/ 425360 w 1848476"/>
              <a:gd name="connsiteY25" fmla="*/ 1339403 h 4288665"/>
              <a:gd name="connsiteX26" fmla="*/ 470437 w 1848476"/>
              <a:gd name="connsiteY26" fmla="*/ 878983 h 4288665"/>
              <a:gd name="connsiteX0" fmla="*/ 470437 w 1848476"/>
              <a:gd name="connsiteY0" fmla="*/ 878983 h 4288665"/>
              <a:gd name="connsiteX1" fmla="*/ 195687 w 1848476"/>
              <a:gd name="connsiteY1" fmla="*/ 610673 h 4288665"/>
              <a:gd name="connsiteX2" fmla="*/ 174222 w 1848476"/>
              <a:gd name="connsiteY2" fmla="*/ 0 h 4288665"/>
              <a:gd name="connsiteX3" fmla="*/ 663620 w 1848476"/>
              <a:gd name="connsiteY3" fmla="*/ 12879 h 4288665"/>
              <a:gd name="connsiteX4" fmla="*/ 779529 w 1848476"/>
              <a:gd name="connsiteY4" fmla="*/ 64394 h 4288665"/>
              <a:gd name="connsiteX5" fmla="*/ 1037107 w 1848476"/>
              <a:gd name="connsiteY5" fmla="*/ 425003 h 4288665"/>
              <a:gd name="connsiteX6" fmla="*/ 1037107 w 1848476"/>
              <a:gd name="connsiteY6" fmla="*/ 425003 h 4288665"/>
              <a:gd name="connsiteX7" fmla="*/ 1281806 w 1848476"/>
              <a:gd name="connsiteY7" fmla="*/ 682580 h 4288665"/>
              <a:gd name="connsiteX8" fmla="*/ 1552262 w 1848476"/>
              <a:gd name="connsiteY8" fmla="*/ 927279 h 4288665"/>
              <a:gd name="connsiteX9" fmla="*/ 1745445 w 1848476"/>
              <a:gd name="connsiteY9" fmla="*/ 1262130 h 4288665"/>
              <a:gd name="connsiteX10" fmla="*/ 1809839 w 1848476"/>
              <a:gd name="connsiteY10" fmla="*/ 1403797 h 4288665"/>
              <a:gd name="connsiteX11" fmla="*/ 1277155 w 1848476"/>
              <a:gd name="connsiteY11" fmla="*/ 1403797 h 4288665"/>
              <a:gd name="connsiteX12" fmla="*/ 1848476 w 1848476"/>
              <a:gd name="connsiteY12" fmla="*/ 2060620 h 4288665"/>
              <a:gd name="connsiteX13" fmla="*/ 1809839 w 1848476"/>
              <a:gd name="connsiteY13" fmla="*/ 2434107 h 4288665"/>
              <a:gd name="connsiteX14" fmla="*/ 534831 w 1848476"/>
              <a:gd name="connsiteY14" fmla="*/ 4250028 h 4288665"/>
              <a:gd name="connsiteX15" fmla="*/ 251496 w 1848476"/>
              <a:gd name="connsiteY15" fmla="*/ 4288665 h 4288665"/>
              <a:gd name="connsiteX16" fmla="*/ 6797 w 1848476"/>
              <a:gd name="connsiteY16" fmla="*/ 4275786 h 4288665"/>
              <a:gd name="connsiteX17" fmla="*/ 210713 w 1848476"/>
              <a:gd name="connsiteY17" fmla="*/ 3923764 h 4288665"/>
              <a:gd name="connsiteX18" fmla="*/ 59386 w 1848476"/>
              <a:gd name="connsiteY18" fmla="*/ 3613597 h 4288665"/>
              <a:gd name="connsiteX19" fmla="*/ 110901 w 1848476"/>
              <a:gd name="connsiteY19" fmla="*/ 3113468 h 4288665"/>
              <a:gd name="connsiteX20" fmla="*/ 287986 w 1848476"/>
              <a:gd name="connsiteY20" fmla="*/ 2688465 h 4288665"/>
              <a:gd name="connsiteX21" fmla="*/ 197834 w 1848476"/>
              <a:gd name="connsiteY21" fmla="*/ 2266682 h 4288665"/>
              <a:gd name="connsiteX22" fmla="*/ 425360 w 1848476"/>
              <a:gd name="connsiteY22" fmla="*/ 1996225 h 4288665"/>
              <a:gd name="connsiteX23" fmla="*/ 754845 w 1848476"/>
              <a:gd name="connsiteY23" fmla="*/ 1661375 h 4288665"/>
              <a:gd name="connsiteX24" fmla="*/ 425360 w 1848476"/>
              <a:gd name="connsiteY24" fmla="*/ 1339403 h 4288665"/>
              <a:gd name="connsiteX25" fmla="*/ 470437 w 1848476"/>
              <a:gd name="connsiteY25" fmla="*/ 878983 h 4288665"/>
              <a:gd name="connsiteX0" fmla="*/ 470437 w 1848476"/>
              <a:gd name="connsiteY0" fmla="*/ 878983 h 4288665"/>
              <a:gd name="connsiteX1" fmla="*/ 195687 w 1848476"/>
              <a:gd name="connsiteY1" fmla="*/ 610673 h 4288665"/>
              <a:gd name="connsiteX2" fmla="*/ 174222 w 1848476"/>
              <a:gd name="connsiteY2" fmla="*/ 0 h 4288665"/>
              <a:gd name="connsiteX3" fmla="*/ 663620 w 1848476"/>
              <a:gd name="connsiteY3" fmla="*/ 12879 h 4288665"/>
              <a:gd name="connsiteX4" fmla="*/ 779529 w 1848476"/>
              <a:gd name="connsiteY4" fmla="*/ 64394 h 4288665"/>
              <a:gd name="connsiteX5" fmla="*/ 1037107 w 1848476"/>
              <a:gd name="connsiteY5" fmla="*/ 425003 h 4288665"/>
              <a:gd name="connsiteX6" fmla="*/ 1037107 w 1848476"/>
              <a:gd name="connsiteY6" fmla="*/ 425003 h 4288665"/>
              <a:gd name="connsiteX7" fmla="*/ 1281806 w 1848476"/>
              <a:gd name="connsiteY7" fmla="*/ 682580 h 4288665"/>
              <a:gd name="connsiteX8" fmla="*/ 1552262 w 1848476"/>
              <a:gd name="connsiteY8" fmla="*/ 927279 h 4288665"/>
              <a:gd name="connsiteX9" fmla="*/ 1745445 w 1848476"/>
              <a:gd name="connsiteY9" fmla="*/ 1262130 h 4288665"/>
              <a:gd name="connsiteX10" fmla="*/ 1809839 w 1848476"/>
              <a:gd name="connsiteY10" fmla="*/ 1403797 h 4288665"/>
              <a:gd name="connsiteX11" fmla="*/ 1277155 w 1848476"/>
              <a:gd name="connsiteY11" fmla="*/ 1403797 h 4288665"/>
              <a:gd name="connsiteX12" fmla="*/ 1848476 w 1848476"/>
              <a:gd name="connsiteY12" fmla="*/ 2060620 h 4288665"/>
              <a:gd name="connsiteX13" fmla="*/ 534831 w 1848476"/>
              <a:gd name="connsiteY13" fmla="*/ 4250028 h 4288665"/>
              <a:gd name="connsiteX14" fmla="*/ 251496 w 1848476"/>
              <a:gd name="connsiteY14" fmla="*/ 4288665 h 4288665"/>
              <a:gd name="connsiteX15" fmla="*/ 6797 w 1848476"/>
              <a:gd name="connsiteY15" fmla="*/ 4275786 h 4288665"/>
              <a:gd name="connsiteX16" fmla="*/ 210713 w 1848476"/>
              <a:gd name="connsiteY16" fmla="*/ 3923764 h 4288665"/>
              <a:gd name="connsiteX17" fmla="*/ 59386 w 1848476"/>
              <a:gd name="connsiteY17" fmla="*/ 3613597 h 4288665"/>
              <a:gd name="connsiteX18" fmla="*/ 110901 w 1848476"/>
              <a:gd name="connsiteY18" fmla="*/ 3113468 h 4288665"/>
              <a:gd name="connsiteX19" fmla="*/ 287986 w 1848476"/>
              <a:gd name="connsiteY19" fmla="*/ 2688465 h 4288665"/>
              <a:gd name="connsiteX20" fmla="*/ 197834 w 1848476"/>
              <a:gd name="connsiteY20" fmla="*/ 2266682 h 4288665"/>
              <a:gd name="connsiteX21" fmla="*/ 425360 w 1848476"/>
              <a:gd name="connsiteY21" fmla="*/ 1996225 h 4288665"/>
              <a:gd name="connsiteX22" fmla="*/ 754845 w 1848476"/>
              <a:gd name="connsiteY22" fmla="*/ 1661375 h 4288665"/>
              <a:gd name="connsiteX23" fmla="*/ 425360 w 1848476"/>
              <a:gd name="connsiteY23" fmla="*/ 1339403 h 4288665"/>
              <a:gd name="connsiteX24" fmla="*/ 470437 w 1848476"/>
              <a:gd name="connsiteY24" fmla="*/ 878983 h 4288665"/>
              <a:gd name="connsiteX0" fmla="*/ 470437 w 1820691"/>
              <a:gd name="connsiteY0" fmla="*/ 878983 h 4288665"/>
              <a:gd name="connsiteX1" fmla="*/ 195687 w 1820691"/>
              <a:gd name="connsiteY1" fmla="*/ 610673 h 4288665"/>
              <a:gd name="connsiteX2" fmla="*/ 174222 w 1820691"/>
              <a:gd name="connsiteY2" fmla="*/ 0 h 4288665"/>
              <a:gd name="connsiteX3" fmla="*/ 663620 w 1820691"/>
              <a:gd name="connsiteY3" fmla="*/ 12879 h 4288665"/>
              <a:gd name="connsiteX4" fmla="*/ 779529 w 1820691"/>
              <a:gd name="connsiteY4" fmla="*/ 64394 h 4288665"/>
              <a:gd name="connsiteX5" fmla="*/ 1037107 w 1820691"/>
              <a:gd name="connsiteY5" fmla="*/ 425003 h 4288665"/>
              <a:gd name="connsiteX6" fmla="*/ 1037107 w 1820691"/>
              <a:gd name="connsiteY6" fmla="*/ 425003 h 4288665"/>
              <a:gd name="connsiteX7" fmla="*/ 1281806 w 1820691"/>
              <a:gd name="connsiteY7" fmla="*/ 682580 h 4288665"/>
              <a:gd name="connsiteX8" fmla="*/ 1552262 w 1820691"/>
              <a:gd name="connsiteY8" fmla="*/ 927279 h 4288665"/>
              <a:gd name="connsiteX9" fmla="*/ 1745445 w 1820691"/>
              <a:gd name="connsiteY9" fmla="*/ 1262130 h 4288665"/>
              <a:gd name="connsiteX10" fmla="*/ 1809839 w 1820691"/>
              <a:gd name="connsiteY10" fmla="*/ 1403797 h 4288665"/>
              <a:gd name="connsiteX11" fmla="*/ 1277155 w 1820691"/>
              <a:gd name="connsiteY11" fmla="*/ 1403797 h 4288665"/>
              <a:gd name="connsiteX12" fmla="*/ 534831 w 1820691"/>
              <a:gd name="connsiteY12" fmla="*/ 4250028 h 4288665"/>
              <a:gd name="connsiteX13" fmla="*/ 251496 w 1820691"/>
              <a:gd name="connsiteY13" fmla="*/ 4288665 h 4288665"/>
              <a:gd name="connsiteX14" fmla="*/ 6797 w 1820691"/>
              <a:gd name="connsiteY14" fmla="*/ 4275786 h 4288665"/>
              <a:gd name="connsiteX15" fmla="*/ 210713 w 1820691"/>
              <a:gd name="connsiteY15" fmla="*/ 3923764 h 4288665"/>
              <a:gd name="connsiteX16" fmla="*/ 59386 w 1820691"/>
              <a:gd name="connsiteY16" fmla="*/ 3613597 h 4288665"/>
              <a:gd name="connsiteX17" fmla="*/ 110901 w 1820691"/>
              <a:gd name="connsiteY17" fmla="*/ 3113468 h 4288665"/>
              <a:gd name="connsiteX18" fmla="*/ 287986 w 1820691"/>
              <a:gd name="connsiteY18" fmla="*/ 2688465 h 4288665"/>
              <a:gd name="connsiteX19" fmla="*/ 197834 w 1820691"/>
              <a:gd name="connsiteY19" fmla="*/ 2266682 h 4288665"/>
              <a:gd name="connsiteX20" fmla="*/ 425360 w 1820691"/>
              <a:gd name="connsiteY20" fmla="*/ 1996225 h 4288665"/>
              <a:gd name="connsiteX21" fmla="*/ 754845 w 1820691"/>
              <a:gd name="connsiteY21" fmla="*/ 1661375 h 4288665"/>
              <a:gd name="connsiteX22" fmla="*/ 425360 w 1820691"/>
              <a:gd name="connsiteY22" fmla="*/ 1339403 h 4288665"/>
              <a:gd name="connsiteX23" fmla="*/ 470437 w 1820691"/>
              <a:gd name="connsiteY23" fmla="*/ 878983 h 4288665"/>
              <a:gd name="connsiteX0" fmla="*/ 470437 w 1820691"/>
              <a:gd name="connsiteY0" fmla="*/ 878983 h 4288665"/>
              <a:gd name="connsiteX1" fmla="*/ 195687 w 1820691"/>
              <a:gd name="connsiteY1" fmla="*/ 610673 h 4288665"/>
              <a:gd name="connsiteX2" fmla="*/ 174222 w 1820691"/>
              <a:gd name="connsiteY2" fmla="*/ 0 h 4288665"/>
              <a:gd name="connsiteX3" fmla="*/ 663620 w 1820691"/>
              <a:gd name="connsiteY3" fmla="*/ 12879 h 4288665"/>
              <a:gd name="connsiteX4" fmla="*/ 779529 w 1820691"/>
              <a:gd name="connsiteY4" fmla="*/ 64394 h 4288665"/>
              <a:gd name="connsiteX5" fmla="*/ 1037107 w 1820691"/>
              <a:gd name="connsiteY5" fmla="*/ 425003 h 4288665"/>
              <a:gd name="connsiteX6" fmla="*/ 1037107 w 1820691"/>
              <a:gd name="connsiteY6" fmla="*/ 425003 h 4288665"/>
              <a:gd name="connsiteX7" fmla="*/ 1281806 w 1820691"/>
              <a:gd name="connsiteY7" fmla="*/ 682580 h 4288665"/>
              <a:gd name="connsiteX8" fmla="*/ 1552262 w 1820691"/>
              <a:gd name="connsiteY8" fmla="*/ 927279 h 4288665"/>
              <a:gd name="connsiteX9" fmla="*/ 1745445 w 1820691"/>
              <a:gd name="connsiteY9" fmla="*/ 1262130 h 4288665"/>
              <a:gd name="connsiteX10" fmla="*/ 1809839 w 1820691"/>
              <a:gd name="connsiteY10" fmla="*/ 1403797 h 4288665"/>
              <a:gd name="connsiteX11" fmla="*/ 1277155 w 1820691"/>
              <a:gd name="connsiteY11" fmla="*/ 1403797 h 4288665"/>
              <a:gd name="connsiteX12" fmla="*/ 251496 w 1820691"/>
              <a:gd name="connsiteY12" fmla="*/ 4288665 h 4288665"/>
              <a:gd name="connsiteX13" fmla="*/ 6797 w 1820691"/>
              <a:gd name="connsiteY13" fmla="*/ 4275786 h 4288665"/>
              <a:gd name="connsiteX14" fmla="*/ 210713 w 1820691"/>
              <a:gd name="connsiteY14" fmla="*/ 3923764 h 4288665"/>
              <a:gd name="connsiteX15" fmla="*/ 59386 w 1820691"/>
              <a:gd name="connsiteY15" fmla="*/ 3613597 h 4288665"/>
              <a:gd name="connsiteX16" fmla="*/ 110901 w 1820691"/>
              <a:gd name="connsiteY16" fmla="*/ 3113468 h 4288665"/>
              <a:gd name="connsiteX17" fmla="*/ 287986 w 1820691"/>
              <a:gd name="connsiteY17" fmla="*/ 2688465 h 4288665"/>
              <a:gd name="connsiteX18" fmla="*/ 197834 w 1820691"/>
              <a:gd name="connsiteY18" fmla="*/ 2266682 h 4288665"/>
              <a:gd name="connsiteX19" fmla="*/ 425360 w 1820691"/>
              <a:gd name="connsiteY19" fmla="*/ 1996225 h 4288665"/>
              <a:gd name="connsiteX20" fmla="*/ 754845 w 1820691"/>
              <a:gd name="connsiteY20" fmla="*/ 1661375 h 4288665"/>
              <a:gd name="connsiteX21" fmla="*/ 425360 w 1820691"/>
              <a:gd name="connsiteY21" fmla="*/ 1339403 h 4288665"/>
              <a:gd name="connsiteX22" fmla="*/ 470437 w 1820691"/>
              <a:gd name="connsiteY22" fmla="*/ 878983 h 4288665"/>
              <a:gd name="connsiteX0" fmla="*/ 470437 w 1820691"/>
              <a:gd name="connsiteY0" fmla="*/ 878983 h 4275786"/>
              <a:gd name="connsiteX1" fmla="*/ 195687 w 1820691"/>
              <a:gd name="connsiteY1" fmla="*/ 610673 h 4275786"/>
              <a:gd name="connsiteX2" fmla="*/ 174222 w 1820691"/>
              <a:gd name="connsiteY2" fmla="*/ 0 h 4275786"/>
              <a:gd name="connsiteX3" fmla="*/ 663620 w 1820691"/>
              <a:gd name="connsiteY3" fmla="*/ 12879 h 4275786"/>
              <a:gd name="connsiteX4" fmla="*/ 779529 w 1820691"/>
              <a:gd name="connsiteY4" fmla="*/ 64394 h 4275786"/>
              <a:gd name="connsiteX5" fmla="*/ 1037107 w 1820691"/>
              <a:gd name="connsiteY5" fmla="*/ 425003 h 4275786"/>
              <a:gd name="connsiteX6" fmla="*/ 1037107 w 1820691"/>
              <a:gd name="connsiteY6" fmla="*/ 425003 h 4275786"/>
              <a:gd name="connsiteX7" fmla="*/ 1281806 w 1820691"/>
              <a:gd name="connsiteY7" fmla="*/ 682580 h 4275786"/>
              <a:gd name="connsiteX8" fmla="*/ 1552262 w 1820691"/>
              <a:gd name="connsiteY8" fmla="*/ 927279 h 4275786"/>
              <a:gd name="connsiteX9" fmla="*/ 1745445 w 1820691"/>
              <a:gd name="connsiteY9" fmla="*/ 1262130 h 4275786"/>
              <a:gd name="connsiteX10" fmla="*/ 1809839 w 1820691"/>
              <a:gd name="connsiteY10" fmla="*/ 1403797 h 4275786"/>
              <a:gd name="connsiteX11" fmla="*/ 1277155 w 1820691"/>
              <a:gd name="connsiteY11" fmla="*/ 1403797 h 4275786"/>
              <a:gd name="connsiteX12" fmla="*/ 6797 w 1820691"/>
              <a:gd name="connsiteY12" fmla="*/ 4275786 h 4275786"/>
              <a:gd name="connsiteX13" fmla="*/ 210713 w 1820691"/>
              <a:gd name="connsiteY13" fmla="*/ 3923764 h 4275786"/>
              <a:gd name="connsiteX14" fmla="*/ 59386 w 1820691"/>
              <a:gd name="connsiteY14" fmla="*/ 3613597 h 4275786"/>
              <a:gd name="connsiteX15" fmla="*/ 110901 w 1820691"/>
              <a:gd name="connsiteY15" fmla="*/ 3113468 h 4275786"/>
              <a:gd name="connsiteX16" fmla="*/ 287986 w 1820691"/>
              <a:gd name="connsiteY16" fmla="*/ 2688465 h 4275786"/>
              <a:gd name="connsiteX17" fmla="*/ 197834 w 1820691"/>
              <a:gd name="connsiteY17" fmla="*/ 2266682 h 4275786"/>
              <a:gd name="connsiteX18" fmla="*/ 425360 w 1820691"/>
              <a:gd name="connsiteY18" fmla="*/ 1996225 h 4275786"/>
              <a:gd name="connsiteX19" fmla="*/ 754845 w 1820691"/>
              <a:gd name="connsiteY19" fmla="*/ 1661375 h 4275786"/>
              <a:gd name="connsiteX20" fmla="*/ 425360 w 1820691"/>
              <a:gd name="connsiteY20" fmla="*/ 1339403 h 4275786"/>
              <a:gd name="connsiteX21" fmla="*/ 470437 w 1820691"/>
              <a:gd name="connsiteY21" fmla="*/ 878983 h 4275786"/>
              <a:gd name="connsiteX0" fmla="*/ 426076 w 1776330"/>
              <a:gd name="connsiteY0" fmla="*/ 878983 h 3923764"/>
              <a:gd name="connsiteX1" fmla="*/ 151326 w 1776330"/>
              <a:gd name="connsiteY1" fmla="*/ 610673 h 3923764"/>
              <a:gd name="connsiteX2" fmla="*/ 129861 w 1776330"/>
              <a:gd name="connsiteY2" fmla="*/ 0 h 3923764"/>
              <a:gd name="connsiteX3" fmla="*/ 619259 w 1776330"/>
              <a:gd name="connsiteY3" fmla="*/ 12879 h 3923764"/>
              <a:gd name="connsiteX4" fmla="*/ 735168 w 1776330"/>
              <a:gd name="connsiteY4" fmla="*/ 64394 h 3923764"/>
              <a:gd name="connsiteX5" fmla="*/ 992746 w 1776330"/>
              <a:gd name="connsiteY5" fmla="*/ 425003 h 3923764"/>
              <a:gd name="connsiteX6" fmla="*/ 992746 w 1776330"/>
              <a:gd name="connsiteY6" fmla="*/ 425003 h 3923764"/>
              <a:gd name="connsiteX7" fmla="*/ 1237445 w 1776330"/>
              <a:gd name="connsiteY7" fmla="*/ 682580 h 3923764"/>
              <a:gd name="connsiteX8" fmla="*/ 1507901 w 1776330"/>
              <a:gd name="connsiteY8" fmla="*/ 927279 h 3923764"/>
              <a:gd name="connsiteX9" fmla="*/ 1701084 w 1776330"/>
              <a:gd name="connsiteY9" fmla="*/ 1262130 h 3923764"/>
              <a:gd name="connsiteX10" fmla="*/ 1765478 w 1776330"/>
              <a:gd name="connsiteY10" fmla="*/ 1403797 h 3923764"/>
              <a:gd name="connsiteX11" fmla="*/ 1232794 w 1776330"/>
              <a:gd name="connsiteY11" fmla="*/ 1403797 h 3923764"/>
              <a:gd name="connsiteX12" fmla="*/ 166352 w 1776330"/>
              <a:gd name="connsiteY12" fmla="*/ 3923764 h 3923764"/>
              <a:gd name="connsiteX13" fmla="*/ 15025 w 1776330"/>
              <a:gd name="connsiteY13" fmla="*/ 3613597 h 3923764"/>
              <a:gd name="connsiteX14" fmla="*/ 66540 w 1776330"/>
              <a:gd name="connsiteY14" fmla="*/ 3113468 h 3923764"/>
              <a:gd name="connsiteX15" fmla="*/ 243625 w 1776330"/>
              <a:gd name="connsiteY15" fmla="*/ 2688465 h 3923764"/>
              <a:gd name="connsiteX16" fmla="*/ 153473 w 1776330"/>
              <a:gd name="connsiteY16" fmla="*/ 2266682 h 3923764"/>
              <a:gd name="connsiteX17" fmla="*/ 380999 w 1776330"/>
              <a:gd name="connsiteY17" fmla="*/ 1996225 h 3923764"/>
              <a:gd name="connsiteX18" fmla="*/ 710484 w 1776330"/>
              <a:gd name="connsiteY18" fmla="*/ 1661375 h 3923764"/>
              <a:gd name="connsiteX19" fmla="*/ 380999 w 1776330"/>
              <a:gd name="connsiteY19" fmla="*/ 1339403 h 3923764"/>
              <a:gd name="connsiteX20" fmla="*/ 426076 w 1776330"/>
              <a:gd name="connsiteY20" fmla="*/ 878983 h 3923764"/>
              <a:gd name="connsiteX0" fmla="*/ 425004 w 1775258"/>
              <a:gd name="connsiteY0" fmla="*/ 878983 h 3613597"/>
              <a:gd name="connsiteX1" fmla="*/ 150254 w 1775258"/>
              <a:gd name="connsiteY1" fmla="*/ 610673 h 3613597"/>
              <a:gd name="connsiteX2" fmla="*/ 128789 w 1775258"/>
              <a:gd name="connsiteY2" fmla="*/ 0 h 3613597"/>
              <a:gd name="connsiteX3" fmla="*/ 618187 w 1775258"/>
              <a:gd name="connsiteY3" fmla="*/ 12879 h 3613597"/>
              <a:gd name="connsiteX4" fmla="*/ 734096 w 1775258"/>
              <a:gd name="connsiteY4" fmla="*/ 64394 h 3613597"/>
              <a:gd name="connsiteX5" fmla="*/ 991674 w 1775258"/>
              <a:gd name="connsiteY5" fmla="*/ 425003 h 3613597"/>
              <a:gd name="connsiteX6" fmla="*/ 991674 w 1775258"/>
              <a:gd name="connsiteY6" fmla="*/ 425003 h 3613597"/>
              <a:gd name="connsiteX7" fmla="*/ 1236373 w 1775258"/>
              <a:gd name="connsiteY7" fmla="*/ 682580 h 3613597"/>
              <a:gd name="connsiteX8" fmla="*/ 1506829 w 1775258"/>
              <a:gd name="connsiteY8" fmla="*/ 927279 h 3613597"/>
              <a:gd name="connsiteX9" fmla="*/ 1700012 w 1775258"/>
              <a:gd name="connsiteY9" fmla="*/ 1262130 h 3613597"/>
              <a:gd name="connsiteX10" fmla="*/ 1764406 w 1775258"/>
              <a:gd name="connsiteY10" fmla="*/ 1403797 h 3613597"/>
              <a:gd name="connsiteX11" fmla="*/ 1231722 w 1775258"/>
              <a:gd name="connsiteY11" fmla="*/ 1403797 h 3613597"/>
              <a:gd name="connsiteX12" fmla="*/ 13953 w 1775258"/>
              <a:gd name="connsiteY12" fmla="*/ 3613597 h 3613597"/>
              <a:gd name="connsiteX13" fmla="*/ 65468 w 1775258"/>
              <a:gd name="connsiteY13" fmla="*/ 3113468 h 3613597"/>
              <a:gd name="connsiteX14" fmla="*/ 242553 w 1775258"/>
              <a:gd name="connsiteY14" fmla="*/ 2688465 h 3613597"/>
              <a:gd name="connsiteX15" fmla="*/ 152401 w 1775258"/>
              <a:gd name="connsiteY15" fmla="*/ 2266682 h 3613597"/>
              <a:gd name="connsiteX16" fmla="*/ 379927 w 1775258"/>
              <a:gd name="connsiteY16" fmla="*/ 1996225 h 3613597"/>
              <a:gd name="connsiteX17" fmla="*/ 709412 w 1775258"/>
              <a:gd name="connsiteY17" fmla="*/ 1661375 h 3613597"/>
              <a:gd name="connsiteX18" fmla="*/ 379927 w 1775258"/>
              <a:gd name="connsiteY18" fmla="*/ 1339403 h 3613597"/>
              <a:gd name="connsiteX19" fmla="*/ 425004 w 1775258"/>
              <a:gd name="connsiteY19" fmla="*/ 878983 h 3613597"/>
              <a:gd name="connsiteX0" fmla="*/ 425004 w 1775258"/>
              <a:gd name="connsiteY0" fmla="*/ 878983 h 3113468"/>
              <a:gd name="connsiteX1" fmla="*/ 150254 w 1775258"/>
              <a:gd name="connsiteY1" fmla="*/ 610673 h 3113468"/>
              <a:gd name="connsiteX2" fmla="*/ 128789 w 1775258"/>
              <a:gd name="connsiteY2" fmla="*/ 0 h 3113468"/>
              <a:gd name="connsiteX3" fmla="*/ 618187 w 1775258"/>
              <a:gd name="connsiteY3" fmla="*/ 12879 h 3113468"/>
              <a:gd name="connsiteX4" fmla="*/ 734096 w 1775258"/>
              <a:gd name="connsiteY4" fmla="*/ 64394 h 3113468"/>
              <a:gd name="connsiteX5" fmla="*/ 991674 w 1775258"/>
              <a:gd name="connsiteY5" fmla="*/ 425003 h 3113468"/>
              <a:gd name="connsiteX6" fmla="*/ 991674 w 1775258"/>
              <a:gd name="connsiteY6" fmla="*/ 425003 h 3113468"/>
              <a:gd name="connsiteX7" fmla="*/ 1236373 w 1775258"/>
              <a:gd name="connsiteY7" fmla="*/ 682580 h 3113468"/>
              <a:gd name="connsiteX8" fmla="*/ 1506829 w 1775258"/>
              <a:gd name="connsiteY8" fmla="*/ 927279 h 3113468"/>
              <a:gd name="connsiteX9" fmla="*/ 1700012 w 1775258"/>
              <a:gd name="connsiteY9" fmla="*/ 1262130 h 3113468"/>
              <a:gd name="connsiteX10" fmla="*/ 1764406 w 1775258"/>
              <a:gd name="connsiteY10" fmla="*/ 1403797 h 3113468"/>
              <a:gd name="connsiteX11" fmla="*/ 1231722 w 1775258"/>
              <a:gd name="connsiteY11" fmla="*/ 1403797 h 3113468"/>
              <a:gd name="connsiteX12" fmla="*/ 65468 w 1775258"/>
              <a:gd name="connsiteY12" fmla="*/ 3113468 h 3113468"/>
              <a:gd name="connsiteX13" fmla="*/ 242553 w 1775258"/>
              <a:gd name="connsiteY13" fmla="*/ 2688465 h 3113468"/>
              <a:gd name="connsiteX14" fmla="*/ 152401 w 1775258"/>
              <a:gd name="connsiteY14" fmla="*/ 2266682 h 3113468"/>
              <a:gd name="connsiteX15" fmla="*/ 379927 w 1775258"/>
              <a:gd name="connsiteY15" fmla="*/ 1996225 h 3113468"/>
              <a:gd name="connsiteX16" fmla="*/ 709412 w 1775258"/>
              <a:gd name="connsiteY16" fmla="*/ 1661375 h 3113468"/>
              <a:gd name="connsiteX17" fmla="*/ 379927 w 1775258"/>
              <a:gd name="connsiteY17" fmla="*/ 1339403 h 3113468"/>
              <a:gd name="connsiteX18" fmla="*/ 425004 w 1775258"/>
              <a:gd name="connsiteY18" fmla="*/ 878983 h 3113468"/>
              <a:gd name="connsiteX0" fmla="*/ 425004 w 1775258"/>
              <a:gd name="connsiteY0" fmla="*/ 878983 h 2688465"/>
              <a:gd name="connsiteX1" fmla="*/ 150254 w 1775258"/>
              <a:gd name="connsiteY1" fmla="*/ 610673 h 2688465"/>
              <a:gd name="connsiteX2" fmla="*/ 128789 w 1775258"/>
              <a:gd name="connsiteY2" fmla="*/ 0 h 2688465"/>
              <a:gd name="connsiteX3" fmla="*/ 618187 w 1775258"/>
              <a:gd name="connsiteY3" fmla="*/ 12879 h 2688465"/>
              <a:gd name="connsiteX4" fmla="*/ 734096 w 1775258"/>
              <a:gd name="connsiteY4" fmla="*/ 64394 h 2688465"/>
              <a:gd name="connsiteX5" fmla="*/ 991674 w 1775258"/>
              <a:gd name="connsiteY5" fmla="*/ 425003 h 2688465"/>
              <a:gd name="connsiteX6" fmla="*/ 991674 w 1775258"/>
              <a:gd name="connsiteY6" fmla="*/ 425003 h 2688465"/>
              <a:gd name="connsiteX7" fmla="*/ 1236373 w 1775258"/>
              <a:gd name="connsiteY7" fmla="*/ 682580 h 2688465"/>
              <a:gd name="connsiteX8" fmla="*/ 1506829 w 1775258"/>
              <a:gd name="connsiteY8" fmla="*/ 927279 h 2688465"/>
              <a:gd name="connsiteX9" fmla="*/ 1700012 w 1775258"/>
              <a:gd name="connsiteY9" fmla="*/ 1262130 h 2688465"/>
              <a:gd name="connsiteX10" fmla="*/ 1764406 w 1775258"/>
              <a:gd name="connsiteY10" fmla="*/ 1403797 h 2688465"/>
              <a:gd name="connsiteX11" fmla="*/ 1231722 w 1775258"/>
              <a:gd name="connsiteY11" fmla="*/ 1403797 h 2688465"/>
              <a:gd name="connsiteX12" fmla="*/ 242553 w 1775258"/>
              <a:gd name="connsiteY12" fmla="*/ 2688465 h 2688465"/>
              <a:gd name="connsiteX13" fmla="*/ 152401 w 1775258"/>
              <a:gd name="connsiteY13" fmla="*/ 2266682 h 2688465"/>
              <a:gd name="connsiteX14" fmla="*/ 379927 w 1775258"/>
              <a:gd name="connsiteY14" fmla="*/ 1996225 h 2688465"/>
              <a:gd name="connsiteX15" fmla="*/ 709412 w 1775258"/>
              <a:gd name="connsiteY15" fmla="*/ 1661375 h 2688465"/>
              <a:gd name="connsiteX16" fmla="*/ 379927 w 1775258"/>
              <a:gd name="connsiteY16" fmla="*/ 1339403 h 2688465"/>
              <a:gd name="connsiteX17" fmla="*/ 425004 w 1775258"/>
              <a:gd name="connsiteY17" fmla="*/ 878983 h 2688465"/>
              <a:gd name="connsiteX0" fmla="*/ 425004 w 1775258"/>
              <a:gd name="connsiteY0" fmla="*/ 878983 h 2266682"/>
              <a:gd name="connsiteX1" fmla="*/ 150254 w 1775258"/>
              <a:gd name="connsiteY1" fmla="*/ 610673 h 2266682"/>
              <a:gd name="connsiteX2" fmla="*/ 128789 w 1775258"/>
              <a:gd name="connsiteY2" fmla="*/ 0 h 2266682"/>
              <a:gd name="connsiteX3" fmla="*/ 618187 w 1775258"/>
              <a:gd name="connsiteY3" fmla="*/ 12879 h 2266682"/>
              <a:gd name="connsiteX4" fmla="*/ 734096 w 1775258"/>
              <a:gd name="connsiteY4" fmla="*/ 64394 h 2266682"/>
              <a:gd name="connsiteX5" fmla="*/ 991674 w 1775258"/>
              <a:gd name="connsiteY5" fmla="*/ 425003 h 2266682"/>
              <a:gd name="connsiteX6" fmla="*/ 991674 w 1775258"/>
              <a:gd name="connsiteY6" fmla="*/ 425003 h 2266682"/>
              <a:gd name="connsiteX7" fmla="*/ 1236373 w 1775258"/>
              <a:gd name="connsiteY7" fmla="*/ 682580 h 2266682"/>
              <a:gd name="connsiteX8" fmla="*/ 1506829 w 1775258"/>
              <a:gd name="connsiteY8" fmla="*/ 927279 h 2266682"/>
              <a:gd name="connsiteX9" fmla="*/ 1700012 w 1775258"/>
              <a:gd name="connsiteY9" fmla="*/ 1262130 h 2266682"/>
              <a:gd name="connsiteX10" fmla="*/ 1764406 w 1775258"/>
              <a:gd name="connsiteY10" fmla="*/ 1403797 h 2266682"/>
              <a:gd name="connsiteX11" fmla="*/ 1231722 w 1775258"/>
              <a:gd name="connsiteY11" fmla="*/ 1403797 h 2266682"/>
              <a:gd name="connsiteX12" fmla="*/ 152401 w 1775258"/>
              <a:gd name="connsiteY12" fmla="*/ 2266682 h 2266682"/>
              <a:gd name="connsiteX13" fmla="*/ 379927 w 1775258"/>
              <a:gd name="connsiteY13" fmla="*/ 1996225 h 2266682"/>
              <a:gd name="connsiteX14" fmla="*/ 709412 w 1775258"/>
              <a:gd name="connsiteY14" fmla="*/ 1661375 h 2266682"/>
              <a:gd name="connsiteX15" fmla="*/ 379927 w 1775258"/>
              <a:gd name="connsiteY15" fmla="*/ 1339403 h 2266682"/>
              <a:gd name="connsiteX16" fmla="*/ 425004 w 1775258"/>
              <a:gd name="connsiteY16" fmla="*/ 878983 h 2266682"/>
              <a:gd name="connsiteX0" fmla="*/ 425004 w 1775258"/>
              <a:gd name="connsiteY0" fmla="*/ 878983 h 1996225"/>
              <a:gd name="connsiteX1" fmla="*/ 150254 w 1775258"/>
              <a:gd name="connsiteY1" fmla="*/ 610673 h 1996225"/>
              <a:gd name="connsiteX2" fmla="*/ 128789 w 1775258"/>
              <a:gd name="connsiteY2" fmla="*/ 0 h 1996225"/>
              <a:gd name="connsiteX3" fmla="*/ 618187 w 1775258"/>
              <a:gd name="connsiteY3" fmla="*/ 12879 h 1996225"/>
              <a:gd name="connsiteX4" fmla="*/ 734096 w 1775258"/>
              <a:gd name="connsiteY4" fmla="*/ 64394 h 1996225"/>
              <a:gd name="connsiteX5" fmla="*/ 991674 w 1775258"/>
              <a:gd name="connsiteY5" fmla="*/ 425003 h 1996225"/>
              <a:gd name="connsiteX6" fmla="*/ 991674 w 1775258"/>
              <a:gd name="connsiteY6" fmla="*/ 425003 h 1996225"/>
              <a:gd name="connsiteX7" fmla="*/ 1236373 w 1775258"/>
              <a:gd name="connsiteY7" fmla="*/ 682580 h 1996225"/>
              <a:gd name="connsiteX8" fmla="*/ 1506829 w 1775258"/>
              <a:gd name="connsiteY8" fmla="*/ 927279 h 1996225"/>
              <a:gd name="connsiteX9" fmla="*/ 1700012 w 1775258"/>
              <a:gd name="connsiteY9" fmla="*/ 1262130 h 1996225"/>
              <a:gd name="connsiteX10" fmla="*/ 1764406 w 1775258"/>
              <a:gd name="connsiteY10" fmla="*/ 1403797 h 1996225"/>
              <a:gd name="connsiteX11" fmla="*/ 1231722 w 1775258"/>
              <a:gd name="connsiteY11" fmla="*/ 1403797 h 1996225"/>
              <a:gd name="connsiteX12" fmla="*/ 379927 w 1775258"/>
              <a:gd name="connsiteY12" fmla="*/ 1996225 h 1996225"/>
              <a:gd name="connsiteX13" fmla="*/ 709412 w 1775258"/>
              <a:gd name="connsiteY13" fmla="*/ 1661375 h 1996225"/>
              <a:gd name="connsiteX14" fmla="*/ 379927 w 1775258"/>
              <a:gd name="connsiteY14" fmla="*/ 1339403 h 1996225"/>
              <a:gd name="connsiteX15" fmla="*/ 425004 w 1775258"/>
              <a:gd name="connsiteY15" fmla="*/ 878983 h 1996225"/>
              <a:gd name="connsiteX0" fmla="*/ 425004 w 1775258"/>
              <a:gd name="connsiteY0" fmla="*/ 878983 h 1770845"/>
              <a:gd name="connsiteX1" fmla="*/ 150254 w 1775258"/>
              <a:gd name="connsiteY1" fmla="*/ 610673 h 1770845"/>
              <a:gd name="connsiteX2" fmla="*/ 128789 w 1775258"/>
              <a:gd name="connsiteY2" fmla="*/ 0 h 1770845"/>
              <a:gd name="connsiteX3" fmla="*/ 618187 w 1775258"/>
              <a:gd name="connsiteY3" fmla="*/ 12879 h 1770845"/>
              <a:gd name="connsiteX4" fmla="*/ 734096 w 1775258"/>
              <a:gd name="connsiteY4" fmla="*/ 64394 h 1770845"/>
              <a:gd name="connsiteX5" fmla="*/ 991674 w 1775258"/>
              <a:gd name="connsiteY5" fmla="*/ 425003 h 1770845"/>
              <a:gd name="connsiteX6" fmla="*/ 991674 w 1775258"/>
              <a:gd name="connsiteY6" fmla="*/ 425003 h 1770845"/>
              <a:gd name="connsiteX7" fmla="*/ 1236373 w 1775258"/>
              <a:gd name="connsiteY7" fmla="*/ 682580 h 1770845"/>
              <a:gd name="connsiteX8" fmla="*/ 1506829 w 1775258"/>
              <a:gd name="connsiteY8" fmla="*/ 927279 h 1770845"/>
              <a:gd name="connsiteX9" fmla="*/ 1700012 w 1775258"/>
              <a:gd name="connsiteY9" fmla="*/ 1262130 h 1770845"/>
              <a:gd name="connsiteX10" fmla="*/ 1764406 w 1775258"/>
              <a:gd name="connsiteY10" fmla="*/ 1403797 h 1770845"/>
              <a:gd name="connsiteX11" fmla="*/ 1231722 w 1775258"/>
              <a:gd name="connsiteY11" fmla="*/ 1403797 h 1770845"/>
              <a:gd name="connsiteX12" fmla="*/ 913327 w 1775258"/>
              <a:gd name="connsiteY12" fmla="*/ 1462825 h 1770845"/>
              <a:gd name="connsiteX13" fmla="*/ 709412 w 1775258"/>
              <a:gd name="connsiteY13" fmla="*/ 1661375 h 1770845"/>
              <a:gd name="connsiteX14" fmla="*/ 379927 w 1775258"/>
              <a:gd name="connsiteY14" fmla="*/ 1339403 h 1770845"/>
              <a:gd name="connsiteX15" fmla="*/ 425004 w 1775258"/>
              <a:gd name="connsiteY15" fmla="*/ 878983 h 1770845"/>
              <a:gd name="connsiteX0" fmla="*/ 425004 w 1775258"/>
              <a:gd name="connsiteY0" fmla="*/ 878983 h 1770845"/>
              <a:gd name="connsiteX1" fmla="*/ 150254 w 1775258"/>
              <a:gd name="connsiteY1" fmla="*/ 610673 h 1770845"/>
              <a:gd name="connsiteX2" fmla="*/ 128789 w 1775258"/>
              <a:gd name="connsiteY2" fmla="*/ 0 h 1770845"/>
              <a:gd name="connsiteX3" fmla="*/ 618187 w 1775258"/>
              <a:gd name="connsiteY3" fmla="*/ 12879 h 1770845"/>
              <a:gd name="connsiteX4" fmla="*/ 734096 w 1775258"/>
              <a:gd name="connsiteY4" fmla="*/ 64394 h 1770845"/>
              <a:gd name="connsiteX5" fmla="*/ 991674 w 1775258"/>
              <a:gd name="connsiteY5" fmla="*/ 425003 h 1770845"/>
              <a:gd name="connsiteX6" fmla="*/ 991674 w 1775258"/>
              <a:gd name="connsiteY6" fmla="*/ 425003 h 1770845"/>
              <a:gd name="connsiteX7" fmla="*/ 1236373 w 1775258"/>
              <a:gd name="connsiteY7" fmla="*/ 682580 h 1770845"/>
              <a:gd name="connsiteX8" fmla="*/ 1506829 w 1775258"/>
              <a:gd name="connsiteY8" fmla="*/ 927279 h 1770845"/>
              <a:gd name="connsiteX9" fmla="*/ 1700012 w 1775258"/>
              <a:gd name="connsiteY9" fmla="*/ 1262130 h 1770845"/>
              <a:gd name="connsiteX10" fmla="*/ 1764406 w 1775258"/>
              <a:gd name="connsiteY10" fmla="*/ 1403797 h 1770845"/>
              <a:gd name="connsiteX11" fmla="*/ 1231722 w 1775258"/>
              <a:gd name="connsiteY11" fmla="*/ 1403797 h 1770845"/>
              <a:gd name="connsiteX12" fmla="*/ 913327 w 1775258"/>
              <a:gd name="connsiteY12" fmla="*/ 1462825 h 1770845"/>
              <a:gd name="connsiteX13" fmla="*/ 709412 w 1775258"/>
              <a:gd name="connsiteY13" fmla="*/ 1661375 h 1770845"/>
              <a:gd name="connsiteX14" fmla="*/ 379927 w 1775258"/>
              <a:gd name="connsiteY14" fmla="*/ 1339403 h 1770845"/>
              <a:gd name="connsiteX15" fmla="*/ 425004 w 1775258"/>
              <a:gd name="connsiteY15" fmla="*/ 878983 h 1770845"/>
              <a:gd name="connsiteX0" fmla="*/ 425004 w 1775258"/>
              <a:gd name="connsiteY0" fmla="*/ 878983 h 1770845"/>
              <a:gd name="connsiteX1" fmla="*/ 150254 w 1775258"/>
              <a:gd name="connsiteY1" fmla="*/ 610673 h 1770845"/>
              <a:gd name="connsiteX2" fmla="*/ 128789 w 1775258"/>
              <a:gd name="connsiteY2" fmla="*/ 0 h 1770845"/>
              <a:gd name="connsiteX3" fmla="*/ 618187 w 1775258"/>
              <a:gd name="connsiteY3" fmla="*/ 12879 h 1770845"/>
              <a:gd name="connsiteX4" fmla="*/ 734096 w 1775258"/>
              <a:gd name="connsiteY4" fmla="*/ 64394 h 1770845"/>
              <a:gd name="connsiteX5" fmla="*/ 991674 w 1775258"/>
              <a:gd name="connsiteY5" fmla="*/ 425003 h 1770845"/>
              <a:gd name="connsiteX6" fmla="*/ 991674 w 1775258"/>
              <a:gd name="connsiteY6" fmla="*/ 425003 h 1770845"/>
              <a:gd name="connsiteX7" fmla="*/ 1236373 w 1775258"/>
              <a:gd name="connsiteY7" fmla="*/ 682580 h 1770845"/>
              <a:gd name="connsiteX8" fmla="*/ 1506829 w 1775258"/>
              <a:gd name="connsiteY8" fmla="*/ 927279 h 1770845"/>
              <a:gd name="connsiteX9" fmla="*/ 1700012 w 1775258"/>
              <a:gd name="connsiteY9" fmla="*/ 1262130 h 1770845"/>
              <a:gd name="connsiteX10" fmla="*/ 1764406 w 1775258"/>
              <a:gd name="connsiteY10" fmla="*/ 1403797 h 1770845"/>
              <a:gd name="connsiteX11" fmla="*/ 1231722 w 1775258"/>
              <a:gd name="connsiteY11" fmla="*/ 1556197 h 1770845"/>
              <a:gd name="connsiteX12" fmla="*/ 913327 w 1775258"/>
              <a:gd name="connsiteY12" fmla="*/ 1462825 h 1770845"/>
              <a:gd name="connsiteX13" fmla="*/ 709412 w 1775258"/>
              <a:gd name="connsiteY13" fmla="*/ 1661375 h 1770845"/>
              <a:gd name="connsiteX14" fmla="*/ 379927 w 1775258"/>
              <a:gd name="connsiteY14" fmla="*/ 1339403 h 1770845"/>
              <a:gd name="connsiteX15" fmla="*/ 425004 w 1775258"/>
              <a:gd name="connsiteY15" fmla="*/ 878983 h 17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75258" h="1770845">
                <a:moveTo>
                  <a:pt x="425004" y="878983"/>
                </a:moveTo>
                <a:cubicBezTo>
                  <a:pt x="523742" y="848932"/>
                  <a:pt x="230747" y="755560"/>
                  <a:pt x="150254" y="610673"/>
                </a:cubicBezTo>
                <a:cubicBezTo>
                  <a:pt x="182451" y="414270"/>
                  <a:pt x="0" y="10732"/>
                  <a:pt x="128789" y="0"/>
                </a:cubicBezTo>
                <a:cubicBezTo>
                  <a:pt x="291922" y="4293"/>
                  <a:pt x="455376" y="1778"/>
                  <a:pt x="618187" y="12879"/>
                </a:cubicBezTo>
                <a:cubicBezTo>
                  <a:pt x="682017" y="17231"/>
                  <a:pt x="688903" y="38570"/>
                  <a:pt x="734096" y="64394"/>
                </a:cubicBezTo>
                <a:cubicBezTo>
                  <a:pt x="796344" y="133081"/>
                  <a:pt x="948744" y="364902"/>
                  <a:pt x="991674" y="425003"/>
                </a:cubicBezTo>
                <a:lnTo>
                  <a:pt x="991674" y="425003"/>
                </a:lnTo>
                <a:cubicBezTo>
                  <a:pt x="1032457" y="467932"/>
                  <a:pt x="1180565" y="628918"/>
                  <a:pt x="1236373" y="682580"/>
                </a:cubicBezTo>
                <a:cubicBezTo>
                  <a:pt x="1322232" y="766293"/>
                  <a:pt x="1448874" y="871471"/>
                  <a:pt x="1506829" y="927279"/>
                </a:cubicBezTo>
                <a:cubicBezTo>
                  <a:pt x="1584102" y="1023871"/>
                  <a:pt x="1657083" y="1182711"/>
                  <a:pt x="1700012" y="1262130"/>
                </a:cubicBezTo>
                <a:cubicBezTo>
                  <a:pt x="1712891" y="1292181"/>
                  <a:pt x="1749381" y="1371600"/>
                  <a:pt x="1764406" y="1403797"/>
                </a:cubicBezTo>
                <a:cubicBezTo>
                  <a:pt x="1775258" y="1427408"/>
                  <a:pt x="1373568" y="1546359"/>
                  <a:pt x="1231722" y="1556197"/>
                </a:cubicBezTo>
                <a:cubicBezTo>
                  <a:pt x="1089876" y="1566035"/>
                  <a:pt x="1000379" y="1419895"/>
                  <a:pt x="913327" y="1462825"/>
                </a:cubicBezTo>
                <a:cubicBezTo>
                  <a:pt x="740535" y="1432774"/>
                  <a:pt x="709412" y="1770845"/>
                  <a:pt x="709412" y="1661375"/>
                </a:cubicBezTo>
                <a:cubicBezTo>
                  <a:pt x="721857" y="1543146"/>
                  <a:pt x="333583" y="1443679"/>
                  <a:pt x="379927" y="1339403"/>
                </a:cubicBezTo>
                <a:cubicBezTo>
                  <a:pt x="332526" y="1209004"/>
                  <a:pt x="463283" y="1000438"/>
                  <a:pt x="425004" y="87898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810000" y="3124200"/>
            <a:ext cx="1487868" cy="2096394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649310 w 1902138"/>
              <a:gd name="connsiteY32" fmla="*/ 2775397 h 4288665"/>
              <a:gd name="connsiteX33" fmla="*/ 425360 w 1902138"/>
              <a:gd name="connsiteY33" fmla="*/ 1996225 h 4288665"/>
              <a:gd name="connsiteX34" fmla="*/ 754845 w 1902138"/>
              <a:gd name="connsiteY34" fmla="*/ 1661375 h 4288665"/>
              <a:gd name="connsiteX35" fmla="*/ 425360 w 1902138"/>
              <a:gd name="connsiteY35" fmla="*/ 1339403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649310 w 1902138"/>
              <a:gd name="connsiteY32" fmla="*/ 2775397 h 4288665"/>
              <a:gd name="connsiteX33" fmla="*/ 958760 w 1902138"/>
              <a:gd name="connsiteY33" fmla="*/ 2682025 h 4288665"/>
              <a:gd name="connsiteX34" fmla="*/ 754845 w 1902138"/>
              <a:gd name="connsiteY34" fmla="*/ 1661375 h 4288665"/>
              <a:gd name="connsiteX35" fmla="*/ 425360 w 1902138"/>
              <a:gd name="connsiteY35" fmla="*/ 1339403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649310 w 1902138"/>
              <a:gd name="connsiteY32" fmla="*/ 2775397 h 4288665"/>
              <a:gd name="connsiteX33" fmla="*/ 958760 w 1902138"/>
              <a:gd name="connsiteY33" fmla="*/ 2682025 h 4288665"/>
              <a:gd name="connsiteX34" fmla="*/ 754845 w 1902138"/>
              <a:gd name="connsiteY34" fmla="*/ 1661375 h 4288665"/>
              <a:gd name="connsiteX35" fmla="*/ 1507901 w 1902138"/>
              <a:gd name="connsiteY35" fmla="*/ 2563969 h 4288665"/>
              <a:gd name="connsiteX36" fmla="*/ 425360 w 1902138"/>
              <a:gd name="connsiteY36" fmla="*/ 1339403 h 4288665"/>
              <a:gd name="connsiteX37" fmla="*/ 470437 w 1902138"/>
              <a:gd name="connsiteY37" fmla="*/ 878983 h 4288665"/>
              <a:gd name="connsiteX0" fmla="*/ 425360 w 1902138"/>
              <a:gd name="connsiteY0" fmla="*/ 133940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649310 w 1902138"/>
              <a:gd name="connsiteY32" fmla="*/ 2775397 h 4288665"/>
              <a:gd name="connsiteX33" fmla="*/ 958760 w 1902138"/>
              <a:gd name="connsiteY33" fmla="*/ 2682025 h 4288665"/>
              <a:gd name="connsiteX34" fmla="*/ 754845 w 1902138"/>
              <a:gd name="connsiteY34" fmla="*/ 1661375 h 4288665"/>
              <a:gd name="connsiteX35" fmla="*/ 1507901 w 1902138"/>
              <a:gd name="connsiteY35" fmla="*/ 2563969 h 4288665"/>
              <a:gd name="connsiteX36" fmla="*/ 425360 w 1902138"/>
              <a:gd name="connsiteY36" fmla="*/ 1339403 h 4288665"/>
              <a:gd name="connsiteX0" fmla="*/ 425360 w 1902138"/>
              <a:gd name="connsiteY0" fmla="*/ 133940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649310 w 1902138"/>
              <a:gd name="connsiteY32" fmla="*/ 2775397 h 4288665"/>
              <a:gd name="connsiteX33" fmla="*/ 958760 w 1902138"/>
              <a:gd name="connsiteY33" fmla="*/ 2682025 h 4288665"/>
              <a:gd name="connsiteX34" fmla="*/ 1507901 w 1902138"/>
              <a:gd name="connsiteY34" fmla="*/ 2563969 h 4288665"/>
              <a:gd name="connsiteX35" fmla="*/ 425360 w 1902138"/>
              <a:gd name="connsiteY35" fmla="*/ 1339403 h 4288665"/>
              <a:gd name="connsiteX0" fmla="*/ 425360 w 1902138"/>
              <a:gd name="connsiteY0" fmla="*/ 133940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474989 w 1902138"/>
              <a:gd name="connsiteY17" fmla="*/ 3000778 h 4288665"/>
              <a:gd name="connsiteX18" fmla="*/ 1204532 w 1902138"/>
              <a:gd name="connsiteY18" fmla="*/ 3464417 h 4288665"/>
              <a:gd name="connsiteX19" fmla="*/ 1140138 w 1902138"/>
              <a:gd name="connsiteY19" fmla="*/ 3721994 h 4288665"/>
              <a:gd name="connsiteX20" fmla="*/ 1011349 w 1902138"/>
              <a:gd name="connsiteY20" fmla="*/ 3953814 h 4288665"/>
              <a:gd name="connsiteX21" fmla="*/ 921197 w 1902138"/>
              <a:gd name="connsiteY21" fmla="*/ 4043966 h 4288665"/>
              <a:gd name="connsiteX22" fmla="*/ 740893 w 1902138"/>
              <a:gd name="connsiteY22" fmla="*/ 4185634 h 4288665"/>
              <a:gd name="connsiteX23" fmla="*/ 534831 w 1902138"/>
              <a:gd name="connsiteY23" fmla="*/ 4250028 h 4288665"/>
              <a:gd name="connsiteX24" fmla="*/ 251496 w 1902138"/>
              <a:gd name="connsiteY24" fmla="*/ 4288665 h 4288665"/>
              <a:gd name="connsiteX25" fmla="*/ 6797 w 1902138"/>
              <a:gd name="connsiteY25" fmla="*/ 4275786 h 4288665"/>
              <a:gd name="connsiteX26" fmla="*/ 210713 w 1902138"/>
              <a:gd name="connsiteY26" fmla="*/ 3923764 h 4288665"/>
              <a:gd name="connsiteX27" fmla="*/ 59386 w 1902138"/>
              <a:gd name="connsiteY27" fmla="*/ 3613597 h 4288665"/>
              <a:gd name="connsiteX28" fmla="*/ 110901 w 1902138"/>
              <a:gd name="connsiteY28" fmla="*/ 3113468 h 4288665"/>
              <a:gd name="connsiteX29" fmla="*/ 287986 w 1902138"/>
              <a:gd name="connsiteY29" fmla="*/ 2688465 h 4288665"/>
              <a:gd name="connsiteX30" fmla="*/ 197834 w 1902138"/>
              <a:gd name="connsiteY30" fmla="*/ 2266682 h 4288665"/>
              <a:gd name="connsiteX31" fmla="*/ 649310 w 1902138"/>
              <a:gd name="connsiteY31" fmla="*/ 2775397 h 4288665"/>
              <a:gd name="connsiteX32" fmla="*/ 958760 w 1902138"/>
              <a:gd name="connsiteY32" fmla="*/ 2682025 h 4288665"/>
              <a:gd name="connsiteX33" fmla="*/ 1507901 w 1902138"/>
              <a:gd name="connsiteY33" fmla="*/ 2563969 h 4288665"/>
              <a:gd name="connsiteX34" fmla="*/ 425360 w 1902138"/>
              <a:gd name="connsiteY34" fmla="*/ 1339403 h 4288665"/>
              <a:gd name="connsiteX0" fmla="*/ 425360 w 1902138"/>
              <a:gd name="connsiteY0" fmla="*/ 133940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474989 w 1902138"/>
              <a:gd name="connsiteY16" fmla="*/ 3000778 h 4288665"/>
              <a:gd name="connsiteX17" fmla="*/ 1204532 w 1902138"/>
              <a:gd name="connsiteY17" fmla="*/ 3464417 h 4288665"/>
              <a:gd name="connsiteX18" fmla="*/ 1140138 w 1902138"/>
              <a:gd name="connsiteY18" fmla="*/ 3721994 h 4288665"/>
              <a:gd name="connsiteX19" fmla="*/ 1011349 w 1902138"/>
              <a:gd name="connsiteY19" fmla="*/ 3953814 h 4288665"/>
              <a:gd name="connsiteX20" fmla="*/ 921197 w 1902138"/>
              <a:gd name="connsiteY20" fmla="*/ 4043966 h 4288665"/>
              <a:gd name="connsiteX21" fmla="*/ 740893 w 1902138"/>
              <a:gd name="connsiteY21" fmla="*/ 4185634 h 4288665"/>
              <a:gd name="connsiteX22" fmla="*/ 534831 w 1902138"/>
              <a:gd name="connsiteY22" fmla="*/ 4250028 h 4288665"/>
              <a:gd name="connsiteX23" fmla="*/ 251496 w 1902138"/>
              <a:gd name="connsiteY23" fmla="*/ 4288665 h 4288665"/>
              <a:gd name="connsiteX24" fmla="*/ 6797 w 1902138"/>
              <a:gd name="connsiteY24" fmla="*/ 4275786 h 4288665"/>
              <a:gd name="connsiteX25" fmla="*/ 210713 w 1902138"/>
              <a:gd name="connsiteY25" fmla="*/ 3923764 h 4288665"/>
              <a:gd name="connsiteX26" fmla="*/ 59386 w 1902138"/>
              <a:gd name="connsiteY26" fmla="*/ 3613597 h 4288665"/>
              <a:gd name="connsiteX27" fmla="*/ 110901 w 1902138"/>
              <a:gd name="connsiteY27" fmla="*/ 3113468 h 4288665"/>
              <a:gd name="connsiteX28" fmla="*/ 287986 w 1902138"/>
              <a:gd name="connsiteY28" fmla="*/ 2688465 h 4288665"/>
              <a:gd name="connsiteX29" fmla="*/ 197834 w 1902138"/>
              <a:gd name="connsiteY29" fmla="*/ 2266682 h 4288665"/>
              <a:gd name="connsiteX30" fmla="*/ 649310 w 1902138"/>
              <a:gd name="connsiteY30" fmla="*/ 2775397 h 4288665"/>
              <a:gd name="connsiteX31" fmla="*/ 958760 w 1902138"/>
              <a:gd name="connsiteY31" fmla="*/ 2682025 h 4288665"/>
              <a:gd name="connsiteX32" fmla="*/ 1507901 w 1902138"/>
              <a:gd name="connsiteY32" fmla="*/ 2563969 h 4288665"/>
              <a:gd name="connsiteX33" fmla="*/ 425360 w 1902138"/>
              <a:gd name="connsiteY33" fmla="*/ 1339403 h 4288665"/>
              <a:gd name="connsiteX0" fmla="*/ 425360 w 1902138"/>
              <a:gd name="connsiteY0" fmla="*/ 133940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474989 w 1902138"/>
              <a:gd name="connsiteY15" fmla="*/ 3000778 h 4288665"/>
              <a:gd name="connsiteX16" fmla="*/ 1204532 w 1902138"/>
              <a:gd name="connsiteY16" fmla="*/ 3464417 h 4288665"/>
              <a:gd name="connsiteX17" fmla="*/ 1140138 w 1902138"/>
              <a:gd name="connsiteY17" fmla="*/ 3721994 h 4288665"/>
              <a:gd name="connsiteX18" fmla="*/ 1011349 w 1902138"/>
              <a:gd name="connsiteY18" fmla="*/ 3953814 h 4288665"/>
              <a:gd name="connsiteX19" fmla="*/ 921197 w 1902138"/>
              <a:gd name="connsiteY19" fmla="*/ 4043966 h 4288665"/>
              <a:gd name="connsiteX20" fmla="*/ 740893 w 1902138"/>
              <a:gd name="connsiteY20" fmla="*/ 4185634 h 4288665"/>
              <a:gd name="connsiteX21" fmla="*/ 534831 w 1902138"/>
              <a:gd name="connsiteY21" fmla="*/ 4250028 h 4288665"/>
              <a:gd name="connsiteX22" fmla="*/ 251496 w 1902138"/>
              <a:gd name="connsiteY22" fmla="*/ 4288665 h 4288665"/>
              <a:gd name="connsiteX23" fmla="*/ 6797 w 1902138"/>
              <a:gd name="connsiteY23" fmla="*/ 4275786 h 4288665"/>
              <a:gd name="connsiteX24" fmla="*/ 210713 w 1902138"/>
              <a:gd name="connsiteY24" fmla="*/ 3923764 h 4288665"/>
              <a:gd name="connsiteX25" fmla="*/ 59386 w 1902138"/>
              <a:gd name="connsiteY25" fmla="*/ 3613597 h 4288665"/>
              <a:gd name="connsiteX26" fmla="*/ 110901 w 1902138"/>
              <a:gd name="connsiteY26" fmla="*/ 3113468 h 4288665"/>
              <a:gd name="connsiteX27" fmla="*/ 287986 w 1902138"/>
              <a:gd name="connsiteY27" fmla="*/ 2688465 h 4288665"/>
              <a:gd name="connsiteX28" fmla="*/ 197834 w 1902138"/>
              <a:gd name="connsiteY28" fmla="*/ 2266682 h 4288665"/>
              <a:gd name="connsiteX29" fmla="*/ 649310 w 1902138"/>
              <a:gd name="connsiteY29" fmla="*/ 2775397 h 4288665"/>
              <a:gd name="connsiteX30" fmla="*/ 958760 w 1902138"/>
              <a:gd name="connsiteY30" fmla="*/ 2682025 h 4288665"/>
              <a:gd name="connsiteX31" fmla="*/ 1507901 w 1902138"/>
              <a:gd name="connsiteY31" fmla="*/ 2563969 h 4288665"/>
              <a:gd name="connsiteX32" fmla="*/ 425360 w 1902138"/>
              <a:gd name="connsiteY32" fmla="*/ 1339403 h 4288665"/>
              <a:gd name="connsiteX0" fmla="*/ 425360 w 1902138"/>
              <a:gd name="connsiteY0" fmla="*/ 133940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09839 w 1902138"/>
              <a:gd name="connsiteY13" fmla="*/ 2434107 h 4288665"/>
              <a:gd name="connsiteX14" fmla="*/ 1474989 w 1902138"/>
              <a:gd name="connsiteY14" fmla="*/ 3000778 h 4288665"/>
              <a:gd name="connsiteX15" fmla="*/ 1204532 w 1902138"/>
              <a:gd name="connsiteY15" fmla="*/ 3464417 h 4288665"/>
              <a:gd name="connsiteX16" fmla="*/ 1140138 w 1902138"/>
              <a:gd name="connsiteY16" fmla="*/ 3721994 h 4288665"/>
              <a:gd name="connsiteX17" fmla="*/ 1011349 w 1902138"/>
              <a:gd name="connsiteY17" fmla="*/ 3953814 h 4288665"/>
              <a:gd name="connsiteX18" fmla="*/ 921197 w 1902138"/>
              <a:gd name="connsiteY18" fmla="*/ 4043966 h 4288665"/>
              <a:gd name="connsiteX19" fmla="*/ 740893 w 1902138"/>
              <a:gd name="connsiteY19" fmla="*/ 4185634 h 4288665"/>
              <a:gd name="connsiteX20" fmla="*/ 534831 w 1902138"/>
              <a:gd name="connsiteY20" fmla="*/ 4250028 h 4288665"/>
              <a:gd name="connsiteX21" fmla="*/ 251496 w 1902138"/>
              <a:gd name="connsiteY21" fmla="*/ 4288665 h 4288665"/>
              <a:gd name="connsiteX22" fmla="*/ 6797 w 1902138"/>
              <a:gd name="connsiteY22" fmla="*/ 4275786 h 4288665"/>
              <a:gd name="connsiteX23" fmla="*/ 210713 w 1902138"/>
              <a:gd name="connsiteY23" fmla="*/ 3923764 h 4288665"/>
              <a:gd name="connsiteX24" fmla="*/ 59386 w 1902138"/>
              <a:gd name="connsiteY24" fmla="*/ 3613597 h 4288665"/>
              <a:gd name="connsiteX25" fmla="*/ 110901 w 1902138"/>
              <a:gd name="connsiteY25" fmla="*/ 3113468 h 4288665"/>
              <a:gd name="connsiteX26" fmla="*/ 287986 w 1902138"/>
              <a:gd name="connsiteY26" fmla="*/ 2688465 h 4288665"/>
              <a:gd name="connsiteX27" fmla="*/ 197834 w 1902138"/>
              <a:gd name="connsiteY27" fmla="*/ 2266682 h 4288665"/>
              <a:gd name="connsiteX28" fmla="*/ 649310 w 1902138"/>
              <a:gd name="connsiteY28" fmla="*/ 2775397 h 4288665"/>
              <a:gd name="connsiteX29" fmla="*/ 958760 w 1902138"/>
              <a:gd name="connsiteY29" fmla="*/ 2682025 h 4288665"/>
              <a:gd name="connsiteX30" fmla="*/ 1507901 w 1902138"/>
              <a:gd name="connsiteY30" fmla="*/ 2563969 h 4288665"/>
              <a:gd name="connsiteX31" fmla="*/ 425360 w 1902138"/>
              <a:gd name="connsiteY31" fmla="*/ 1339403 h 4288665"/>
              <a:gd name="connsiteX0" fmla="*/ 425360 w 1887113"/>
              <a:gd name="connsiteY0" fmla="*/ 1339403 h 4288665"/>
              <a:gd name="connsiteX1" fmla="*/ 195687 w 1887113"/>
              <a:gd name="connsiteY1" fmla="*/ 610673 h 4288665"/>
              <a:gd name="connsiteX2" fmla="*/ 174222 w 1887113"/>
              <a:gd name="connsiteY2" fmla="*/ 0 h 4288665"/>
              <a:gd name="connsiteX3" fmla="*/ 663620 w 1887113"/>
              <a:gd name="connsiteY3" fmla="*/ 12879 h 4288665"/>
              <a:gd name="connsiteX4" fmla="*/ 779529 w 1887113"/>
              <a:gd name="connsiteY4" fmla="*/ 64394 h 4288665"/>
              <a:gd name="connsiteX5" fmla="*/ 1037107 w 1887113"/>
              <a:gd name="connsiteY5" fmla="*/ 425003 h 4288665"/>
              <a:gd name="connsiteX6" fmla="*/ 1037107 w 1887113"/>
              <a:gd name="connsiteY6" fmla="*/ 425003 h 4288665"/>
              <a:gd name="connsiteX7" fmla="*/ 1281806 w 1887113"/>
              <a:gd name="connsiteY7" fmla="*/ 682580 h 4288665"/>
              <a:gd name="connsiteX8" fmla="*/ 1552262 w 1887113"/>
              <a:gd name="connsiteY8" fmla="*/ 927279 h 4288665"/>
              <a:gd name="connsiteX9" fmla="*/ 1745445 w 1887113"/>
              <a:gd name="connsiteY9" fmla="*/ 1262130 h 4288665"/>
              <a:gd name="connsiteX10" fmla="*/ 1809839 w 1887113"/>
              <a:gd name="connsiteY10" fmla="*/ 1403797 h 4288665"/>
              <a:gd name="connsiteX11" fmla="*/ 1887113 w 1887113"/>
              <a:gd name="connsiteY11" fmla="*/ 1584102 h 4288665"/>
              <a:gd name="connsiteX12" fmla="*/ 1809839 w 1887113"/>
              <a:gd name="connsiteY12" fmla="*/ 2434107 h 4288665"/>
              <a:gd name="connsiteX13" fmla="*/ 1474989 w 1887113"/>
              <a:gd name="connsiteY13" fmla="*/ 3000778 h 4288665"/>
              <a:gd name="connsiteX14" fmla="*/ 1204532 w 1887113"/>
              <a:gd name="connsiteY14" fmla="*/ 3464417 h 4288665"/>
              <a:gd name="connsiteX15" fmla="*/ 1140138 w 1887113"/>
              <a:gd name="connsiteY15" fmla="*/ 3721994 h 4288665"/>
              <a:gd name="connsiteX16" fmla="*/ 1011349 w 1887113"/>
              <a:gd name="connsiteY16" fmla="*/ 3953814 h 4288665"/>
              <a:gd name="connsiteX17" fmla="*/ 921197 w 1887113"/>
              <a:gd name="connsiteY17" fmla="*/ 4043966 h 4288665"/>
              <a:gd name="connsiteX18" fmla="*/ 740893 w 1887113"/>
              <a:gd name="connsiteY18" fmla="*/ 4185634 h 4288665"/>
              <a:gd name="connsiteX19" fmla="*/ 534831 w 1887113"/>
              <a:gd name="connsiteY19" fmla="*/ 4250028 h 4288665"/>
              <a:gd name="connsiteX20" fmla="*/ 251496 w 1887113"/>
              <a:gd name="connsiteY20" fmla="*/ 4288665 h 4288665"/>
              <a:gd name="connsiteX21" fmla="*/ 6797 w 1887113"/>
              <a:gd name="connsiteY21" fmla="*/ 4275786 h 4288665"/>
              <a:gd name="connsiteX22" fmla="*/ 210713 w 1887113"/>
              <a:gd name="connsiteY22" fmla="*/ 3923764 h 4288665"/>
              <a:gd name="connsiteX23" fmla="*/ 59386 w 1887113"/>
              <a:gd name="connsiteY23" fmla="*/ 3613597 h 4288665"/>
              <a:gd name="connsiteX24" fmla="*/ 110901 w 1887113"/>
              <a:gd name="connsiteY24" fmla="*/ 3113468 h 4288665"/>
              <a:gd name="connsiteX25" fmla="*/ 287986 w 1887113"/>
              <a:gd name="connsiteY25" fmla="*/ 2688465 h 4288665"/>
              <a:gd name="connsiteX26" fmla="*/ 197834 w 1887113"/>
              <a:gd name="connsiteY26" fmla="*/ 2266682 h 4288665"/>
              <a:gd name="connsiteX27" fmla="*/ 649310 w 1887113"/>
              <a:gd name="connsiteY27" fmla="*/ 2775397 h 4288665"/>
              <a:gd name="connsiteX28" fmla="*/ 958760 w 1887113"/>
              <a:gd name="connsiteY28" fmla="*/ 2682025 h 4288665"/>
              <a:gd name="connsiteX29" fmla="*/ 1507901 w 1887113"/>
              <a:gd name="connsiteY29" fmla="*/ 2563969 h 4288665"/>
              <a:gd name="connsiteX30" fmla="*/ 425360 w 1887113"/>
              <a:gd name="connsiteY30" fmla="*/ 1339403 h 4288665"/>
              <a:gd name="connsiteX0" fmla="*/ 425360 w 1865647"/>
              <a:gd name="connsiteY0" fmla="*/ 1339403 h 4288665"/>
              <a:gd name="connsiteX1" fmla="*/ 195687 w 1865647"/>
              <a:gd name="connsiteY1" fmla="*/ 610673 h 4288665"/>
              <a:gd name="connsiteX2" fmla="*/ 174222 w 1865647"/>
              <a:gd name="connsiteY2" fmla="*/ 0 h 4288665"/>
              <a:gd name="connsiteX3" fmla="*/ 663620 w 1865647"/>
              <a:gd name="connsiteY3" fmla="*/ 12879 h 4288665"/>
              <a:gd name="connsiteX4" fmla="*/ 779529 w 1865647"/>
              <a:gd name="connsiteY4" fmla="*/ 64394 h 4288665"/>
              <a:gd name="connsiteX5" fmla="*/ 1037107 w 1865647"/>
              <a:gd name="connsiteY5" fmla="*/ 425003 h 4288665"/>
              <a:gd name="connsiteX6" fmla="*/ 1037107 w 1865647"/>
              <a:gd name="connsiteY6" fmla="*/ 425003 h 4288665"/>
              <a:gd name="connsiteX7" fmla="*/ 1281806 w 1865647"/>
              <a:gd name="connsiteY7" fmla="*/ 682580 h 4288665"/>
              <a:gd name="connsiteX8" fmla="*/ 1552262 w 1865647"/>
              <a:gd name="connsiteY8" fmla="*/ 927279 h 4288665"/>
              <a:gd name="connsiteX9" fmla="*/ 1745445 w 1865647"/>
              <a:gd name="connsiteY9" fmla="*/ 1262130 h 4288665"/>
              <a:gd name="connsiteX10" fmla="*/ 1809839 w 1865647"/>
              <a:gd name="connsiteY10" fmla="*/ 1403797 h 4288665"/>
              <a:gd name="connsiteX11" fmla="*/ 1809839 w 1865647"/>
              <a:gd name="connsiteY11" fmla="*/ 2434107 h 4288665"/>
              <a:gd name="connsiteX12" fmla="*/ 1474989 w 1865647"/>
              <a:gd name="connsiteY12" fmla="*/ 3000778 h 4288665"/>
              <a:gd name="connsiteX13" fmla="*/ 1204532 w 1865647"/>
              <a:gd name="connsiteY13" fmla="*/ 3464417 h 4288665"/>
              <a:gd name="connsiteX14" fmla="*/ 1140138 w 1865647"/>
              <a:gd name="connsiteY14" fmla="*/ 3721994 h 4288665"/>
              <a:gd name="connsiteX15" fmla="*/ 1011349 w 1865647"/>
              <a:gd name="connsiteY15" fmla="*/ 3953814 h 4288665"/>
              <a:gd name="connsiteX16" fmla="*/ 921197 w 1865647"/>
              <a:gd name="connsiteY16" fmla="*/ 4043966 h 4288665"/>
              <a:gd name="connsiteX17" fmla="*/ 740893 w 1865647"/>
              <a:gd name="connsiteY17" fmla="*/ 4185634 h 4288665"/>
              <a:gd name="connsiteX18" fmla="*/ 534831 w 1865647"/>
              <a:gd name="connsiteY18" fmla="*/ 4250028 h 4288665"/>
              <a:gd name="connsiteX19" fmla="*/ 251496 w 1865647"/>
              <a:gd name="connsiteY19" fmla="*/ 4288665 h 4288665"/>
              <a:gd name="connsiteX20" fmla="*/ 6797 w 1865647"/>
              <a:gd name="connsiteY20" fmla="*/ 4275786 h 4288665"/>
              <a:gd name="connsiteX21" fmla="*/ 210713 w 1865647"/>
              <a:gd name="connsiteY21" fmla="*/ 3923764 h 4288665"/>
              <a:gd name="connsiteX22" fmla="*/ 59386 w 1865647"/>
              <a:gd name="connsiteY22" fmla="*/ 3613597 h 4288665"/>
              <a:gd name="connsiteX23" fmla="*/ 110901 w 1865647"/>
              <a:gd name="connsiteY23" fmla="*/ 3113468 h 4288665"/>
              <a:gd name="connsiteX24" fmla="*/ 287986 w 1865647"/>
              <a:gd name="connsiteY24" fmla="*/ 2688465 h 4288665"/>
              <a:gd name="connsiteX25" fmla="*/ 197834 w 1865647"/>
              <a:gd name="connsiteY25" fmla="*/ 2266682 h 4288665"/>
              <a:gd name="connsiteX26" fmla="*/ 649310 w 1865647"/>
              <a:gd name="connsiteY26" fmla="*/ 2775397 h 4288665"/>
              <a:gd name="connsiteX27" fmla="*/ 958760 w 1865647"/>
              <a:gd name="connsiteY27" fmla="*/ 2682025 h 4288665"/>
              <a:gd name="connsiteX28" fmla="*/ 1507901 w 1865647"/>
              <a:gd name="connsiteY28" fmla="*/ 2563969 h 4288665"/>
              <a:gd name="connsiteX29" fmla="*/ 425360 w 1865647"/>
              <a:gd name="connsiteY29" fmla="*/ 1339403 h 4288665"/>
              <a:gd name="connsiteX0" fmla="*/ 425360 w 1854915"/>
              <a:gd name="connsiteY0" fmla="*/ 1339403 h 4288665"/>
              <a:gd name="connsiteX1" fmla="*/ 195687 w 1854915"/>
              <a:gd name="connsiteY1" fmla="*/ 610673 h 4288665"/>
              <a:gd name="connsiteX2" fmla="*/ 174222 w 1854915"/>
              <a:gd name="connsiteY2" fmla="*/ 0 h 4288665"/>
              <a:gd name="connsiteX3" fmla="*/ 663620 w 1854915"/>
              <a:gd name="connsiteY3" fmla="*/ 12879 h 4288665"/>
              <a:gd name="connsiteX4" fmla="*/ 779529 w 1854915"/>
              <a:gd name="connsiteY4" fmla="*/ 64394 h 4288665"/>
              <a:gd name="connsiteX5" fmla="*/ 1037107 w 1854915"/>
              <a:gd name="connsiteY5" fmla="*/ 425003 h 4288665"/>
              <a:gd name="connsiteX6" fmla="*/ 1037107 w 1854915"/>
              <a:gd name="connsiteY6" fmla="*/ 425003 h 4288665"/>
              <a:gd name="connsiteX7" fmla="*/ 1281806 w 1854915"/>
              <a:gd name="connsiteY7" fmla="*/ 682580 h 4288665"/>
              <a:gd name="connsiteX8" fmla="*/ 1552262 w 1854915"/>
              <a:gd name="connsiteY8" fmla="*/ 927279 h 4288665"/>
              <a:gd name="connsiteX9" fmla="*/ 1745445 w 1854915"/>
              <a:gd name="connsiteY9" fmla="*/ 1262130 h 4288665"/>
              <a:gd name="connsiteX10" fmla="*/ 1809839 w 1854915"/>
              <a:gd name="connsiteY10" fmla="*/ 2434107 h 4288665"/>
              <a:gd name="connsiteX11" fmla="*/ 1474989 w 1854915"/>
              <a:gd name="connsiteY11" fmla="*/ 3000778 h 4288665"/>
              <a:gd name="connsiteX12" fmla="*/ 1204532 w 1854915"/>
              <a:gd name="connsiteY12" fmla="*/ 3464417 h 4288665"/>
              <a:gd name="connsiteX13" fmla="*/ 1140138 w 1854915"/>
              <a:gd name="connsiteY13" fmla="*/ 3721994 h 4288665"/>
              <a:gd name="connsiteX14" fmla="*/ 1011349 w 1854915"/>
              <a:gd name="connsiteY14" fmla="*/ 3953814 h 4288665"/>
              <a:gd name="connsiteX15" fmla="*/ 921197 w 1854915"/>
              <a:gd name="connsiteY15" fmla="*/ 4043966 h 4288665"/>
              <a:gd name="connsiteX16" fmla="*/ 740893 w 1854915"/>
              <a:gd name="connsiteY16" fmla="*/ 4185634 h 4288665"/>
              <a:gd name="connsiteX17" fmla="*/ 534831 w 1854915"/>
              <a:gd name="connsiteY17" fmla="*/ 4250028 h 4288665"/>
              <a:gd name="connsiteX18" fmla="*/ 251496 w 1854915"/>
              <a:gd name="connsiteY18" fmla="*/ 4288665 h 4288665"/>
              <a:gd name="connsiteX19" fmla="*/ 6797 w 1854915"/>
              <a:gd name="connsiteY19" fmla="*/ 4275786 h 4288665"/>
              <a:gd name="connsiteX20" fmla="*/ 210713 w 1854915"/>
              <a:gd name="connsiteY20" fmla="*/ 3923764 h 4288665"/>
              <a:gd name="connsiteX21" fmla="*/ 59386 w 1854915"/>
              <a:gd name="connsiteY21" fmla="*/ 3613597 h 4288665"/>
              <a:gd name="connsiteX22" fmla="*/ 110901 w 1854915"/>
              <a:gd name="connsiteY22" fmla="*/ 3113468 h 4288665"/>
              <a:gd name="connsiteX23" fmla="*/ 287986 w 1854915"/>
              <a:gd name="connsiteY23" fmla="*/ 2688465 h 4288665"/>
              <a:gd name="connsiteX24" fmla="*/ 197834 w 1854915"/>
              <a:gd name="connsiteY24" fmla="*/ 2266682 h 4288665"/>
              <a:gd name="connsiteX25" fmla="*/ 649310 w 1854915"/>
              <a:gd name="connsiteY25" fmla="*/ 2775397 h 4288665"/>
              <a:gd name="connsiteX26" fmla="*/ 958760 w 1854915"/>
              <a:gd name="connsiteY26" fmla="*/ 2682025 h 4288665"/>
              <a:gd name="connsiteX27" fmla="*/ 1507901 w 1854915"/>
              <a:gd name="connsiteY27" fmla="*/ 2563969 h 4288665"/>
              <a:gd name="connsiteX28" fmla="*/ 425360 w 1854915"/>
              <a:gd name="connsiteY28" fmla="*/ 1339403 h 4288665"/>
              <a:gd name="connsiteX0" fmla="*/ 425360 w 1822718"/>
              <a:gd name="connsiteY0" fmla="*/ 1339403 h 4288665"/>
              <a:gd name="connsiteX1" fmla="*/ 195687 w 1822718"/>
              <a:gd name="connsiteY1" fmla="*/ 610673 h 4288665"/>
              <a:gd name="connsiteX2" fmla="*/ 174222 w 1822718"/>
              <a:gd name="connsiteY2" fmla="*/ 0 h 4288665"/>
              <a:gd name="connsiteX3" fmla="*/ 663620 w 1822718"/>
              <a:gd name="connsiteY3" fmla="*/ 12879 h 4288665"/>
              <a:gd name="connsiteX4" fmla="*/ 779529 w 1822718"/>
              <a:gd name="connsiteY4" fmla="*/ 64394 h 4288665"/>
              <a:gd name="connsiteX5" fmla="*/ 1037107 w 1822718"/>
              <a:gd name="connsiteY5" fmla="*/ 425003 h 4288665"/>
              <a:gd name="connsiteX6" fmla="*/ 1037107 w 1822718"/>
              <a:gd name="connsiteY6" fmla="*/ 425003 h 4288665"/>
              <a:gd name="connsiteX7" fmla="*/ 1281806 w 1822718"/>
              <a:gd name="connsiteY7" fmla="*/ 682580 h 4288665"/>
              <a:gd name="connsiteX8" fmla="*/ 1552262 w 1822718"/>
              <a:gd name="connsiteY8" fmla="*/ 927279 h 4288665"/>
              <a:gd name="connsiteX9" fmla="*/ 1809839 w 1822718"/>
              <a:gd name="connsiteY9" fmla="*/ 2434107 h 4288665"/>
              <a:gd name="connsiteX10" fmla="*/ 1474989 w 1822718"/>
              <a:gd name="connsiteY10" fmla="*/ 3000778 h 4288665"/>
              <a:gd name="connsiteX11" fmla="*/ 1204532 w 1822718"/>
              <a:gd name="connsiteY11" fmla="*/ 3464417 h 4288665"/>
              <a:gd name="connsiteX12" fmla="*/ 1140138 w 1822718"/>
              <a:gd name="connsiteY12" fmla="*/ 3721994 h 4288665"/>
              <a:gd name="connsiteX13" fmla="*/ 1011349 w 1822718"/>
              <a:gd name="connsiteY13" fmla="*/ 3953814 h 4288665"/>
              <a:gd name="connsiteX14" fmla="*/ 921197 w 1822718"/>
              <a:gd name="connsiteY14" fmla="*/ 4043966 h 4288665"/>
              <a:gd name="connsiteX15" fmla="*/ 740893 w 1822718"/>
              <a:gd name="connsiteY15" fmla="*/ 4185634 h 4288665"/>
              <a:gd name="connsiteX16" fmla="*/ 534831 w 1822718"/>
              <a:gd name="connsiteY16" fmla="*/ 4250028 h 4288665"/>
              <a:gd name="connsiteX17" fmla="*/ 251496 w 1822718"/>
              <a:gd name="connsiteY17" fmla="*/ 4288665 h 4288665"/>
              <a:gd name="connsiteX18" fmla="*/ 6797 w 1822718"/>
              <a:gd name="connsiteY18" fmla="*/ 4275786 h 4288665"/>
              <a:gd name="connsiteX19" fmla="*/ 210713 w 1822718"/>
              <a:gd name="connsiteY19" fmla="*/ 3923764 h 4288665"/>
              <a:gd name="connsiteX20" fmla="*/ 59386 w 1822718"/>
              <a:gd name="connsiteY20" fmla="*/ 3613597 h 4288665"/>
              <a:gd name="connsiteX21" fmla="*/ 110901 w 1822718"/>
              <a:gd name="connsiteY21" fmla="*/ 3113468 h 4288665"/>
              <a:gd name="connsiteX22" fmla="*/ 287986 w 1822718"/>
              <a:gd name="connsiteY22" fmla="*/ 2688465 h 4288665"/>
              <a:gd name="connsiteX23" fmla="*/ 197834 w 1822718"/>
              <a:gd name="connsiteY23" fmla="*/ 2266682 h 4288665"/>
              <a:gd name="connsiteX24" fmla="*/ 649310 w 1822718"/>
              <a:gd name="connsiteY24" fmla="*/ 2775397 h 4288665"/>
              <a:gd name="connsiteX25" fmla="*/ 958760 w 1822718"/>
              <a:gd name="connsiteY25" fmla="*/ 2682025 h 4288665"/>
              <a:gd name="connsiteX26" fmla="*/ 1507901 w 1822718"/>
              <a:gd name="connsiteY26" fmla="*/ 2563969 h 4288665"/>
              <a:gd name="connsiteX27" fmla="*/ 425360 w 1822718"/>
              <a:gd name="connsiteY27" fmla="*/ 1339403 h 4288665"/>
              <a:gd name="connsiteX0" fmla="*/ 425360 w 1596801"/>
              <a:gd name="connsiteY0" fmla="*/ 1339403 h 4288665"/>
              <a:gd name="connsiteX1" fmla="*/ 195687 w 1596801"/>
              <a:gd name="connsiteY1" fmla="*/ 610673 h 4288665"/>
              <a:gd name="connsiteX2" fmla="*/ 174222 w 1596801"/>
              <a:gd name="connsiteY2" fmla="*/ 0 h 4288665"/>
              <a:gd name="connsiteX3" fmla="*/ 663620 w 1596801"/>
              <a:gd name="connsiteY3" fmla="*/ 12879 h 4288665"/>
              <a:gd name="connsiteX4" fmla="*/ 779529 w 1596801"/>
              <a:gd name="connsiteY4" fmla="*/ 64394 h 4288665"/>
              <a:gd name="connsiteX5" fmla="*/ 1037107 w 1596801"/>
              <a:gd name="connsiteY5" fmla="*/ 425003 h 4288665"/>
              <a:gd name="connsiteX6" fmla="*/ 1037107 w 1596801"/>
              <a:gd name="connsiteY6" fmla="*/ 425003 h 4288665"/>
              <a:gd name="connsiteX7" fmla="*/ 1281806 w 1596801"/>
              <a:gd name="connsiteY7" fmla="*/ 682580 h 4288665"/>
              <a:gd name="connsiteX8" fmla="*/ 1552262 w 1596801"/>
              <a:gd name="connsiteY8" fmla="*/ 927279 h 4288665"/>
              <a:gd name="connsiteX9" fmla="*/ 1474989 w 1596801"/>
              <a:gd name="connsiteY9" fmla="*/ 3000778 h 4288665"/>
              <a:gd name="connsiteX10" fmla="*/ 1204532 w 1596801"/>
              <a:gd name="connsiteY10" fmla="*/ 3464417 h 4288665"/>
              <a:gd name="connsiteX11" fmla="*/ 1140138 w 1596801"/>
              <a:gd name="connsiteY11" fmla="*/ 3721994 h 4288665"/>
              <a:gd name="connsiteX12" fmla="*/ 1011349 w 1596801"/>
              <a:gd name="connsiteY12" fmla="*/ 3953814 h 4288665"/>
              <a:gd name="connsiteX13" fmla="*/ 921197 w 1596801"/>
              <a:gd name="connsiteY13" fmla="*/ 4043966 h 4288665"/>
              <a:gd name="connsiteX14" fmla="*/ 740893 w 1596801"/>
              <a:gd name="connsiteY14" fmla="*/ 4185634 h 4288665"/>
              <a:gd name="connsiteX15" fmla="*/ 534831 w 1596801"/>
              <a:gd name="connsiteY15" fmla="*/ 4250028 h 4288665"/>
              <a:gd name="connsiteX16" fmla="*/ 251496 w 1596801"/>
              <a:gd name="connsiteY16" fmla="*/ 4288665 h 4288665"/>
              <a:gd name="connsiteX17" fmla="*/ 6797 w 1596801"/>
              <a:gd name="connsiteY17" fmla="*/ 4275786 h 4288665"/>
              <a:gd name="connsiteX18" fmla="*/ 210713 w 1596801"/>
              <a:gd name="connsiteY18" fmla="*/ 3923764 h 4288665"/>
              <a:gd name="connsiteX19" fmla="*/ 59386 w 1596801"/>
              <a:gd name="connsiteY19" fmla="*/ 3613597 h 4288665"/>
              <a:gd name="connsiteX20" fmla="*/ 110901 w 1596801"/>
              <a:gd name="connsiteY20" fmla="*/ 3113468 h 4288665"/>
              <a:gd name="connsiteX21" fmla="*/ 287986 w 1596801"/>
              <a:gd name="connsiteY21" fmla="*/ 2688465 h 4288665"/>
              <a:gd name="connsiteX22" fmla="*/ 197834 w 1596801"/>
              <a:gd name="connsiteY22" fmla="*/ 2266682 h 4288665"/>
              <a:gd name="connsiteX23" fmla="*/ 649310 w 1596801"/>
              <a:gd name="connsiteY23" fmla="*/ 2775397 h 4288665"/>
              <a:gd name="connsiteX24" fmla="*/ 958760 w 1596801"/>
              <a:gd name="connsiteY24" fmla="*/ 2682025 h 4288665"/>
              <a:gd name="connsiteX25" fmla="*/ 1507901 w 1596801"/>
              <a:gd name="connsiteY25" fmla="*/ 2563969 h 4288665"/>
              <a:gd name="connsiteX26" fmla="*/ 425360 w 1596801"/>
              <a:gd name="connsiteY26" fmla="*/ 1339403 h 4288665"/>
              <a:gd name="connsiteX0" fmla="*/ 425360 w 1596801"/>
              <a:gd name="connsiteY0" fmla="*/ 1339403 h 4288665"/>
              <a:gd name="connsiteX1" fmla="*/ 195687 w 1596801"/>
              <a:gd name="connsiteY1" fmla="*/ 610673 h 4288665"/>
              <a:gd name="connsiteX2" fmla="*/ 174222 w 1596801"/>
              <a:gd name="connsiteY2" fmla="*/ 0 h 4288665"/>
              <a:gd name="connsiteX3" fmla="*/ 663620 w 1596801"/>
              <a:gd name="connsiteY3" fmla="*/ 12879 h 4288665"/>
              <a:gd name="connsiteX4" fmla="*/ 779529 w 1596801"/>
              <a:gd name="connsiteY4" fmla="*/ 64394 h 4288665"/>
              <a:gd name="connsiteX5" fmla="*/ 1037107 w 1596801"/>
              <a:gd name="connsiteY5" fmla="*/ 425003 h 4288665"/>
              <a:gd name="connsiteX6" fmla="*/ 1037107 w 1596801"/>
              <a:gd name="connsiteY6" fmla="*/ 425003 h 4288665"/>
              <a:gd name="connsiteX7" fmla="*/ 1281806 w 1596801"/>
              <a:gd name="connsiteY7" fmla="*/ 682580 h 4288665"/>
              <a:gd name="connsiteX8" fmla="*/ 1474989 w 1596801"/>
              <a:gd name="connsiteY8" fmla="*/ 3000778 h 4288665"/>
              <a:gd name="connsiteX9" fmla="*/ 1204532 w 1596801"/>
              <a:gd name="connsiteY9" fmla="*/ 3464417 h 4288665"/>
              <a:gd name="connsiteX10" fmla="*/ 1140138 w 1596801"/>
              <a:gd name="connsiteY10" fmla="*/ 3721994 h 4288665"/>
              <a:gd name="connsiteX11" fmla="*/ 1011349 w 1596801"/>
              <a:gd name="connsiteY11" fmla="*/ 3953814 h 4288665"/>
              <a:gd name="connsiteX12" fmla="*/ 921197 w 1596801"/>
              <a:gd name="connsiteY12" fmla="*/ 4043966 h 4288665"/>
              <a:gd name="connsiteX13" fmla="*/ 740893 w 1596801"/>
              <a:gd name="connsiteY13" fmla="*/ 4185634 h 4288665"/>
              <a:gd name="connsiteX14" fmla="*/ 534831 w 1596801"/>
              <a:gd name="connsiteY14" fmla="*/ 4250028 h 4288665"/>
              <a:gd name="connsiteX15" fmla="*/ 251496 w 1596801"/>
              <a:gd name="connsiteY15" fmla="*/ 4288665 h 4288665"/>
              <a:gd name="connsiteX16" fmla="*/ 6797 w 1596801"/>
              <a:gd name="connsiteY16" fmla="*/ 4275786 h 4288665"/>
              <a:gd name="connsiteX17" fmla="*/ 210713 w 1596801"/>
              <a:gd name="connsiteY17" fmla="*/ 3923764 h 4288665"/>
              <a:gd name="connsiteX18" fmla="*/ 59386 w 1596801"/>
              <a:gd name="connsiteY18" fmla="*/ 3613597 h 4288665"/>
              <a:gd name="connsiteX19" fmla="*/ 110901 w 1596801"/>
              <a:gd name="connsiteY19" fmla="*/ 3113468 h 4288665"/>
              <a:gd name="connsiteX20" fmla="*/ 287986 w 1596801"/>
              <a:gd name="connsiteY20" fmla="*/ 2688465 h 4288665"/>
              <a:gd name="connsiteX21" fmla="*/ 197834 w 1596801"/>
              <a:gd name="connsiteY21" fmla="*/ 2266682 h 4288665"/>
              <a:gd name="connsiteX22" fmla="*/ 649310 w 1596801"/>
              <a:gd name="connsiteY22" fmla="*/ 2775397 h 4288665"/>
              <a:gd name="connsiteX23" fmla="*/ 958760 w 1596801"/>
              <a:gd name="connsiteY23" fmla="*/ 2682025 h 4288665"/>
              <a:gd name="connsiteX24" fmla="*/ 1507901 w 1596801"/>
              <a:gd name="connsiteY24" fmla="*/ 2563969 h 4288665"/>
              <a:gd name="connsiteX25" fmla="*/ 425360 w 1596801"/>
              <a:gd name="connsiteY25" fmla="*/ 1339403 h 4288665"/>
              <a:gd name="connsiteX0" fmla="*/ 425360 w 1596801"/>
              <a:gd name="connsiteY0" fmla="*/ 1339403 h 4288665"/>
              <a:gd name="connsiteX1" fmla="*/ 195687 w 1596801"/>
              <a:gd name="connsiteY1" fmla="*/ 610673 h 4288665"/>
              <a:gd name="connsiteX2" fmla="*/ 174222 w 1596801"/>
              <a:gd name="connsiteY2" fmla="*/ 0 h 4288665"/>
              <a:gd name="connsiteX3" fmla="*/ 663620 w 1596801"/>
              <a:gd name="connsiteY3" fmla="*/ 12879 h 4288665"/>
              <a:gd name="connsiteX4" fmla="*/ 779529 w 1596801"/>
              <a:gd name="connsiteY4" fmla="*/ 64394 h 4288665"/>
              <a:gd name="connsiteX5" fmla="*/ 1037107 w 1596801"/>
              <a:gd name="connsiteY5" fmla="*/ 425003 h 4288665"/>
              <a:gd name="connsiteX6" fmla="*/ 1037107 w 1596801"/>
              <a:gd name="connsiteY6" fmla="*/ 425003 h 4288665"/>
              <a:gd name="connsiteX7" fmla="*/ 1281806 w 1596801"/>
              <a:gd name="connsiteY7" fmla="*/ 2892380 h 4288665"/>
              <a:gd name="connsiteX8" fmla="*/ 1474989 w 1596801"/>
              <a:gd name="connsiteY8" fmla="*/ 3000778 h 4288665"/>
              <a:gd name="connsiteX9" fmla="*/ 1204532 w 1596801"/>
              <a:gd name="connsiteY9" fmla="*/ 3464417 h 4288665"/>
              <a:gd name="connsiteX10" fmla="*/ 1140138 w 1596801"/>
              <a:gd name="connsiteY10" fmla="*/ 3721994 h 4288665"/>
              <a:gd name="connsiteX11" fmla="*/ 1011349 w 1596801"/>
              <a:gd name="connsiteY11" fmla="*/ 3953814 h 4288665"/>
              <a:gd name="connsiteX12" fmla="*/ 921197 w 1596801"/>
              <a:gd name="connsiteY12" fmla="*/ 4043966 h 4288665"/>
              <a:gd name="connsiteX13" fmla="*/ 740893 w 1596801"/>
              <a:gd name="connsiteY13" fmla="*/ 4185634 h 4288665"/>
              <a:gd name="connsiteX14" fmla="*/ 534831 w 1596801"/>
              <a:gd name="connsiteY14" fmla="*/ 4250028 h 4288665"/>
              <a:gd name="connsiteX15" fmla="*/ 251496 w 1596801"/>
              <a:gd name="connsiteY15" fmla="*/ 4288665 h 4288665"/>
              <a:gd name="connsiteX16" fmla="*/ 6797 w 1596801"/>
              <a:gd name="connsiteY16" fmla="*/ 4275786 h 4288665"/>
              <a:gd name="connsiteX17" fmla="*/ 210713 w 1596801"/>
              <a:gd name="connsiteY17" fmla="*/ 3923764 h 4288665"/>
              <a:gd name="connsiteX18" fmla="*/ 59386 w 1596801"/>
              <a:gd name="connsiteY18" fmla="*/ 3613597 h 4288665"/>
              <a:gd name="connsiteX19" fmla="*/ 110901 w 1596801"/>
              <a:gd name="connsiteY19" fmla="*/ 3113468 h 4288665"/>
              <a:gd name="connsiteX20" fmla="*/ 287986 w 1596801"/>
              <a:gd name="connsiteY20" fmla="*/ 2688465 h 4288665"/>
              <a:gd name="connsiteX21" fmla="*/ 197834 w 1596801"/>
              <a:gd name="connsiteY21" fmla="*/ 2266682 h 4288665"/>
              <a:gd name="connsiteX22" fmla="*/ 649310 w 1596801"/>
              <a:gd name="connsiteY22" fmla="*/ 2775397 h 4288665"/>
              <a:gd name="connsiteX23" fmla="*/ 958760 w 1596801"/>
              <a:gd name="connsiteY23" fmla="*/ 2682025 h 4288665"/>
              <a:gd name="connsiteX24" fmla="*/ 1507901 w 1596801"/>
              <a:gd name="connsiteY24" fmla="*/ 2563969 h 4288665"/>
              <a:gd name="connsiteX25" fmla="*/ 425360 w 1596801"/>
              <a:gd name="connsiteY25" fmla="*/ 1339403 h 4288665"/>
              <a:gd name="connsiteX0" fmla="*/ 425360 w 1596801"/>
              <a:gd name="connsiteY0" fmla="*/ 1339403 h 4288665"/>
              <a:gd name="connsiteX1" fmla="*/ 195687 w 1596801"/>
              <a:gd name="connsiteY1" fmla="*/ 610673 h 4288665"/>
              <a:gd name="connsiteX2" fmla="*/ 174222 w 1596801"/>
              <a:gd name="connsiteY2" fmla="*/ 0 h 4288665"/>
              <a:gd name="connsiteX3" fmla="*/ 663620 w 1596801"/>
              <a:gd name="connsiteY3" fmla="*/ 12879 h 4288665"/>
              <a:gd name="connsiteX4" fmla="*/ 779529 w 1596801"/>
              <a:gd name="connsiteY4" fmla="*/ 64394 h 4288665"/>
              <a:gd name="connsiteX5" fmla="*/ 1037107 w 1596801"/>
              <a:gd name="connsiteY5" fmla="*/ 425003 h 4288665"/>
              <a:gd name="connsiteX6" fmla="*/ 1281806 w 1596801"/>
              <a:gd name="connsiteY6" fmla="*/ 2892380 h 4288665"/>
              <a:gd name="connsiteX7" fmla="*/ 1474989 w 1596801"/>
              <a:gd name="connsiteY7" fmla="*/ 3000778 h 4288665"/>
              <a:gd name="connsiteX8" fmla="*/ 1204532 w 1596801"/>
              <a:gd name="connsiteY8" fmla="*/ 3464417 h 4288665"/>
              <a:gd name="connsiteX9" fmla="*/ 1140138 w 1596801"/>
              <a:gd name="connsiteY9" fmla="*/ 3721994 h 4288665"/>
              <a:gd name="connsiteX10" fmla="*/ 1011349 w 1596801"/>
              <a:gd name="connsiteY10" fmla="*/ 3953814 h 4288665"/>
              <a:gd name="connsiteX11" fmla="*/ 921197 w 1596801"/>
              <a:gd name="connsiteY11" fmla="*/ 4043966 h 4288665"/>
              <a:gd name="connsiteX12" fmla="*/ 740893 w 1596801"/>
              <a:gd name="connsiteY12" fmla="*/ 4185634 h 4288665"/>
              <a:gd name="connsiteX13" fmla="*/ 534831 w 1596801"/>
              <a:gd name="connsiteY13" fmla="*/ 4250028 h 4288665"/>
              <a:gd name="connsiteX14" fmla="*/ 251496 w 1596801"/>
              <a:gd name="connsiteY14" fmla="*/ 4288665 h 4288665"/>
              <a:gd name="connsiteX15" fmla="*/ 6797 w 1596801"/>
              <a:gd name="connsiteY15" fmla="*/ 4275786 h 4288665"/>
              <a:gd name="connsiteX16" fmla="*/ 210713 w 1596801"/>
              <a:gd name="connsiteY16" fmla="*/ 3923764 h 4288665"/>
              <a:gd name="connsiteX17" fmla="*/ 59386 w 1596801"/>
              <a:gd name="connsiteY17" fmla="*/ 3613597 h 4288665"/>
              <a:gd name="connsiteX18" fmla="*/ 110901 w 1596801"/>
              <a:gd name="connsiteY18" fmla="*/ 3113468 h 4288665"/>
              <a:gd name="connsiteX19" fmla="*/ 287986 w 1596801"/>
              <a:gd name="connsiteY19" fmla="*/ 2688465 h 4288665"/>
              <a:gd name="connsiteX20" fmla="*/ 197834 w 1596801"/>
              <a:gd name="connsiteY20" fmla="*/ 2266682 h 4288665"/>
              <a:gd name="connsiteX21" fmla="*/ 649310 w 1596801"/>
              <a:gd name="connsiteY21" fmla="*/ 2775397 h 4288665"/>
              <a:gd name="connsiteX22" fmla="*/ 958760 w 1596801"/>
              <a:gd name="connsiteY22" fmla="*/ 2682025 h 4288665"/>
              <a:gd name="connsiteX23" fmla="*/ 1507901 w 1596801"/>
              <a:gd name="connsiteY23" fmla="*/ 2563969 h 4288665"/>
              <a:gd name="connsiteX24" fmla="*/ 425360 w 1596801"/>
              <a:gd name="connsiteY24" fmla="*/ 1339403 h 4288665"/>
              <a:gd name="connsiteX0" fmla="*/ 425360 w 1596801"/>
              <a:gd name="connsiteY0" fmla="*/ 1394317 h 4343579"/>
              <a:gd name="connsiteX1" fmla="*/ 195687 w 1596801"/>
              <a:gd name="connsiteY1" fmla="*/ 665587 h 4343579"/>
              <a:gd name="connsiteX2" fmla="*/ 174222 w 1596801"/>
              <a:gd name="connsiteY2" fmla="*/ 54914 h 4343579"/>
              <a:gd name="connsiteX3" fmla="*/ 663620 w 1596801"/>
              <a:gd name="connsiteY3" fmla="*/ 67793 h 4343579"/>
              <a:gd name="connsiteX4" fmla="*/ 1037107 w 1596801"/>
              <a:gd name="connsiteY4" fmla="*/ 479917 h 4343579"/>
              <a:gd name="connsiteX5" fmla="*/ 1281806 w 1596801"/>
              <a:gd name="connsiteY5" fmla="*/ 2947294 h 4343579"/>
              <a:gd name="connsiteX6" fmla="*/ 1474989 w 1596801"/>
              <a:gd name="connsiteY6" fmla="*/ 3055692 h 4343579"/>
              <a:gd name="connsiteX7" fmla="*/ 1204532 w 1596801"/>
              <a:gd name="connsiteY7" fmla="*/ 3519331 h 4343579"/>
              <a:gd name="connsiteX8" fmla="*/ 1140138 w 1596801"/>
              <a:gd name="connsiteY8" fmla="*/ 3776908 h 4343579"/>
              <a:gd name="connsiteX9" fmla="*/ 1011349 w 1596801"/>
              <a:gd name="connsiteY9" fmla="*/ 4008728 h 4343579"/>
              <a:gd name="connsiteX10" fmla="*/ 921197 w 1596801"/>
              <a:gd name="connsiteY10" fmla="*/ 4098880 h 4343579"/>
              <a:gd name="connsiteX11" fmla="*/ 740893 w 1596801"/>
              <a:gd name="connsiteY11" fmla="*/ 4240548 h 4343579"/>
              <a:gd name="connsiteX12" fmla="*/ 534831 w 1596801"/>
              <a:gd name="connsiteY12" fmla="*/ 4304942 h 4343579"/>
              <a:gd name="connsiteX13" fmla="*/ 251496 w 1596801"/>
              <a:gd name="connsiteY13" fmla="*/ 4343579 h 4343579"/>
              <a:gd name="connsiteX14" fmla="*/ 6797 w 1596801"/>
              <a:gd name="connsiteY14" fmla="*/ 4330700 h 4343579"/>
              <a:gd name="connsiteX15" fmla="*/ 210713 w 1596801"/>
              <a:gd name="connsiteY15" fmla="*/ 3978678 h 4343579"/>
              <a:gd name="connsiteX16" fmla="*/ 59386 w 1596801"/>
              <a:gd name="connsiteY16" fmla="*/ 3668511 h 4343579"/>
              <a:gd name="connsiteX17" fmla="*/ 110901 w 1596801"/>
              <a:gd name="connsiteY17" fmla="*/ 3168382 h 4343579"/>
              <a:gd name="connsiteX18" fmla="*/ 287986 w 1596801"/>
              <a:gd name="connsiteY18" fmla="*/ 2743379 h 4343579"/>
              <a:gd name="connsiteX19" fmla="*/ 197834 w 1596801"/>
              <a:gd name="connsiteY19" fmla="*/ 2321596 h 4343579"/>
              <a:gd name="connsiteX20" fmla="*/ 649310 w 1596801"/>
              <a:gd name="connsiteY20" fmla="*/ 2830311 h 4343579"/>
              <a:gd name="connsiteX21" fmla="*/ 958760 w 1596801"/>
              <a:gd name="connsiteY21" fmla="*/ 2736939 h 4343579"/>
              <a:gd name="connsiteX22" fmla="*/ 1507901 w 1596801"/>
              <a:gd name="connsiteY22" fmla="*/ 2618883 h 4343579"/>
              <a:gd name="connsiteX23" fmla="*/ 425360 w 1596801"/>
              <a:gd name="connsiteY23" fmla="*/ 1394317 h 4343579"/>
              <a:gd name="connsiteX0" fmla="*/ 425360 w 1596801"/>
              <a:gd name="connsiteY0" fmla="*/ 1339403 h 4288665"/>
              <a:gd name="connsiteX1" fmla="*/ 195687 w 1596801"/>
              <a:gd name="connsiteY1" fmla="*/ 610673 h 4288665"/>
              <a:gd name="connsiteX2" fmla="*/ 174222 w 1596801"/>
              <a:gd name="connsiteY2" fmla="*/ 0 h 4288665"/>
              <a:gd name="connsiteX3" fmla="*/ 663620 w 1596801"/>
              <a:gd name="connsiteY3" fmla="*/ 12879 h 4288665"/>
              <a:gd name="connsiteX4" fmla="*/ 1281806 w 1596801"/>
              <a:gd name="connsiteY4" fmla="*/ 2892380 h 4288665"/>
              <a:gd name="connsiteX5" fmla="*/ 1474989 w 1596801"/>
              <a:gd name="connsiteY5" fmla="*/ 3000778 h 4288665"/>
              <a:gd name="connsiteX6" fmla="*/ 1204532 w 1596801"/>
              <a:gd name="connsiteY6" fmla="*/ 3464417 h 4288665"/>
              <a:gd name="connsiteX7" fmla="*/ 1140138 w 1596801"/>
              <a:gd name="connsiteY7" fmla="*/ 3721994 h 4288665"/>
              <a:gd name="connsiteX8" fmla="*/ 1011349 w 1596801"/>
              <a:gd name="connsiteY8" fmla="*/ 3953814 h 4288665"/>
              <a:gd name="connsiteX9" fmla="*/ 921197 w 1596801"/>
              <a:gd name="connsiteY9" fmla="*/ 4043966 h 4288665"/>
              <a:gd name="connsiteX10" fmla="*/ 740893 w 1596801"/>
              <a:gd name="connsiteY10" fmla="*/ 4185634 h 4288665"/>
              <a:gd name="connsiteX11" fmla="*/ 534831 w 1596801"/>
              <a:gd name="connsiteY11" fmla="*/ 4250028 h 4288665"/>
              <a:gd name="connsiteX12" fmla="*/ 251496 w 1596801"/>
              <a:gd name="connsiteY12" fmla="*/ 4288665 h 4288665"/>
              <a:gd name="connsiteX13" fmla="*/ 6797 w 1596801"/>
              <a:gd name="connsiteY13" fmla="*/ 4275786 h 4288665"/>
              <a:gd name="connsiteX14" fmla="*/ 210713 w 1596801"/>
              <a:gd name="connsiteY14" fmla="*/ 3923764 h 4288665"/>
              <a:gd name="connsiteX15" fmla="*/ 59386 w 1596801"/>
              <a:gd name="connsiteY15" fmla="*/ 3613597 h 4288665"/>
              <a:gd name="connsiteX16" fmla="*/ 110901 w 1596801"/>
              <a:gd name="connsiteY16" fmla="*/ 3113468 h 4288665"/>
              <a:gd name="connsiteX17" fmla="*/ 287986 w 1596801"/>
              <a:gd name="connsiteY17" fmla="*/ 2688465 h 4288665"/>
              <a:gd name="connsiteX18" fmla="*/ 197834 w 1596801"/>
              <a:gd name="connsiteY18" fmla="*/ 2266682 h 4288665"/>
              <a:gd name="connsiteX19" fmla="*/ 649310 w 1596801"/>
              <a:gd name="connsiteY19" fmla="*/ 2775397 h 4288665"/>
              <a:gd name="connsiteX20" fmla="*/ 958760 w 1596801"/>
              <a:gd name="connsiteY20" fmla="*/ 2682025 h 4288665"/>
              <a:gd name="connsiteX21" fmla="*/ 1507901 w 1596801"/>
              <a:gd name="connsiteY21" fmla="*/ 2563969 h 4288665"/>
              <a:gd name="connsiteX22" fmla="*/ 425360 w 1596801"/>
              <a:gd name="connsiteY22" fmla="*/ 1339403 h 4288665"/>
              <a:gd name="connsiteX0" fmla="*/ 425360 w 1596801"/>
              <a:gd name="connsiteY0" fmla="*/ 1339403 h 4288665"/>
              <a:gd name="connsiteX1" fmla="*/ 195687 w 1596801"/>
              <a:gd name="connsiteY1" fmla="*/ 610673 h 4288665"/>
              <a:gd name="connsiteX2" fmla="*/ 174222 w 1596801"/>
              <a:gd name="connsiteY2" fmla="*/ 0 h 4288665"/>
              <a:gd name="connsiteX3" fmla="*/ 1281806 w 1596801"/>
              <a:gd name="connsiteY3" fmla="*/ 2892380 h 4288665"/>
              <a:gd name="connsiteX4" fmla="*/ 1474989 w 1596801"/>
              <a:gd name="connsiteY4" fmla="*/ 3000778 h 4288665"/>
              <a:gd name="connsiteX5" fmla="*/ 1204532 w 1596801"/>
              <a:gd name="connsiteY5" fmla="*/ 3464417 h 4288665"/>
              <a:gd name="connsiteX6" fmla="*/ 1140138 w 1596801"/>
              <a:gd name="connsiteY6" fmla="*/ 3721994 h 4288665"/>
              <a:gd name="connsiteX7" fmla="*/ 1011349 w 1596801"/>
              <a:gd name="connsiteY7" fmla="*/ 3953814 h 4288665"/>
              <a:gd name="connsiteX8" fmla="*/ 921197 w 1596801"/>
              <a:gd name="connsiteY8" fmla="*/ 4043966 h 4288665"/>
              <a:gd name="connsiteX9" fmla="*/ 740893 w 1596801"/>
              <a:gd name="connsiteY9" fmla="*/ 4185634 h 4288665"/>
              <a:gd name="connsiteX10" fmla="*/ 534831 w 1596801"/>
              <a:gd name="connsiteY10" fmla="*/ 4250028 h 4288665"/>
              <a:gd name="connsiteX11" fmla="*/ 251496 w 1596801"/>
              <a:gd name="connsiteY11" fmla="*/ 4288665 h 4288665"/>
              <a:gd name="connsiteX12" fmla="*/ 6797 w 1596801"/>
              <a:gd name="connsiteY12" fmla="*/ 4275786 h 4288665"/>
              <a:gd name="connsiteX13" fmla="*/ 210713 w 1596801"/>
              <a:gd name="connsiteY13" fmla="*/ 3923764 h 4288665"/>
              <a:gd name="connsiteX14" fmla="*/ 59386 w 1596801"/>
              <a:gd name="connsiteY14" fmla="*/ 3613597 h 4288665"/>
              <a:gd name="connsiteX15" fmla="*/ 110901 w 1596801"/>
              <a:gd name="connsiteY15" fmla="*/ 3113468 h 4288665"/>
              <a:gd name="connsiteX16" fmla="*/ 287986 w 1596801"/>
              <a:gd name="connsiteY16" fmla="*/ 2688465 h 4288665"/>
              <a:gd name="connsiteX17" fmla="*/ 197834 w 1596801"/>
              <a:gd name="connsiteY17" fmla="*/ 2266682 h 4288665"/>
              <a:gd name="connsiteX18" fmla="*/ 649310 w 1596801"/>
              <a:gd name="connsiteY18" fmla="*/ 2775397 h 4288665"/>
              <a:gd name="connsiteX19" fmla="*/ 958760 w 1596801"/>
              <a:gd name="connsiteY19" fmla="*/ 2682025 h 4288665"/>
              <a:gd name="connsiteX20" fmla="*/ 1507901 w 1596801"/>
              <a:gd name="connsiteY20" fmla="*/ 2563969 h 4288665"/>
              <a:gd name="connsiteX21" fmla="*/ 425360 w 1596801"/>
              <a:gd name="connsiteY21" fmla="*/ 1339403 h 4288665"/>
              <a:gd name="connsiteX0" fmla="*/ 425360 w 1596801"/>
              <a:gd name="connsiteY0" fmla="*/ 728730 h 3677992"/>
              <a:gd name="connsiteX1" fmla="*/ 195687 w 1596801"/>
              <a:gd name="connsiteY1" fmla="*/ 0 h 3677992"/>
              <a:gd name="connsiteX2" fmla="*/ 1281806 w 1596801"/>
              <a:gd name="connsiteY2" fmla="*/ 2281707 h 3677992"/>
              <a:gd name="connsiteX3" fmla="*/ 1474989 w 1596801"/>
              <a:gd name="connsiteY3" fmla="*/ 2390105 h 3677992"/>
              <a:gd name="connsiteX4" fmla="*/ 1204532 w 1596801"/>
              <a:gd name="connsiteY4" fmla="*/ 2853744 h 3677992"/>
              <a:gd name="connsiteX5" fmla="*/ 1140138 w 1596801"/>
              <a:gd name="connsiteY5" fmla="*/ 3111321 h 3677992"/>
              <a:gd name="connsiteX6" fmla="*/ 1011349 w 1596801"/>
              <a:gd name="connsiteY6" fmla="*/ 3343141 h 3677992"/>
              <a:gd name="connsiteX7" fmla="*/ 921197 w 1596801"/>
              <a:gd name="connsiteY7" fmla="*/ 3433293 h 3677992"/>
              <a:gd name="connsiteX8" fmla="*/ 740893 w 1596801"/>
              <a:gd name="connsiteY8" fmla="*/ 3574961 h 3677992"/>
              <a:gd name="connsiteX9" fmla="*/ 534831 w 1596801"/>
              <a:gd name="connsiteY9" fmla="*/ 3639355 h 3677992"/>
              <a:gd name="connsiteX10" fmla="*/ 251496 w 1596801"/>
              <a:gd name="connsiteY10" fmla="*/ 3677992 h 3677992"/>
              <a:gd name="connsiteX11" fmla="*/ 6797 w 1596801"/>
              <a:gd name="connsiteY11" fmla="*/ 3665113 h 3677992"/>
              <a:gd name="connsiteX12" fmla="*/ 210713 w 1596801"/>
              <a:gd name="connsiteY12" fmla="*/ 3313091 h 3677992"/>
              <a:gd name="connsiteX13" fmla="*/ 59386 w 1596801"/>
              <a:gd name="connsiteY13" fmla="*/ 3002924 h 3677992"/>
              <a:gd name="connsiteX14" fmla="*/ 110901 w 1596801"/>
              <a:gd name="connsiteY14" fmla="*/ 2502795 h 3677992"/>
              <a:gd name="connsiteX15" fmla="*/ 287986 w 1596801"/>
              <a:gd name="connsiteY15" fmla="*/ 2077792 h 3677992"/>
              <a:gd name="connsiteX16" fmla="*/ 197834 w 1596801"/>
              <a:gd name="connsiteY16" fmla="*/ 1656009 h 3677992"/>
              <a:gd name="connsiteX17" fmla="*/ 649310 w 1596801"/>
              <a:gd name="connsiteY17" fmla="*/ 2164724 h 3677992"/>
              <a:gd name="connsiteX18" fmla="*/ 958760 w 1596801"/>
              <a:gd name="connsiteY18" fmla="*/ 2071352 h 3677992"/>
              <a:gd name="connsiteX19" fmla="*/ 1507901 w 1596801"/>
              <a:gd name="connsiteY19" fmla="*/ 1953296 h 3677992"/>
              <a:gd name="connsiteX20" fmla="*/ 425360 w 1596801"/>
              <a:gd name="connsiteY20" fmla="*/ 728730 h 3677992"/>
              <a:gd name="connsiteX0" fmla="*/ 425360 w 1596801"/>
              <a:gd name="connsiteY0" fmla="*/ 0 h 2949262"/>
              <a:gd name="connsiteX1" fmla="*/ 1281806 w 1596801"/>
              <a:gd name="connsiteY1" fmla="*/ 1552977 h 2949262"/>
              <a:gd name="connsiteX2" fmla="*/ 1474989 w 1596801"/>
              <a:gd name="connsiteY2" fmla="*/ 1661375 h 2949262"/>
              <a:gd name="connsiteX3" fmla="*/ 1204532 w 1596801"/>
              <a:gd name="connsiteY3" fmla="*/ 2125014 h 2949262"/>
              <a:gd name="connsiteX4" fmla="*/ 1140138 w 1596801"/>
              <a:gd name="connsiteY4" fmla="*/ 2382591 h 2949262"/>
              <a:gd name="connsiteX5" fmla="*/ 1011349 w 1596801"/>
              <a:gd name="connsiteY5" fmla="*/ 2614411 h 2949262"/>
              <a:gd name="connsiteX6" fmla="*/ 921197 w 1596801"/>
              <a:gd name="connsiteY6" fmla="*/ 2704563 h 2949262"/>
              <a:gd name="connsiteX7" fmla="*/ 740893 w 1596801"/>
              <a:gd name="connsiteY7" fmla="*/ 2846231 h 2949262"/>
              <a:gd name="connsiteX8" fmla="*/ 534831 w 1596801"/>
              <a:gd name="connsiteY8" fmla="*/ 2910625 h 2949262"/>
              <a:gd name="connsiteX9" fmla="*/ 251496 w 1596801"/>
              <a:gd name="connsiteY9" fmla="*/ 2949262 h 2949262"/>
              <a:gd name="connsiteX10" fmla="*/ 6797 w 1596801"/>
              <a:gd name="connsiteY10" fmla="*/ 2936383 h 2949262"/>
              <a:gd name="connsiteX11" fmla="*/ 210713 w 1596801"/>
              <a:gd name="connsiteY11" fmla="*/ 2584361 h 2949262"/>
              <a:gd name="connsiteX12" fmla="*/ 59386 w 1596801"/>
              <a:gd name="connsiteY12" fmla="*/ 2274194 h 2949262"/>
              <a:gd name="connsiteX13" fmla="*/ 110901 w 1596801"/>
              <a:gd name="connsiteY13" fmla="*/ 1774065 h 2949262"/>
              <a:gd name="connsiteX14" fmla="*/ 287986 w 1596801"/>
              <a:gd name="connsiteY14" fmla="*/ 1349062 h 2949262"/>
              <a:gd name="connsiteX15" fmla="*/ 197834 w 1596801"/>
              <a:gd name="connsiteY15" fmla="*/ 927279 h 2949262"/>
              <a:gd name="connsiteX16" fmla="*/ 649310 w 1596801"/>
              <a:gd name="connsiteY16" fmla="*/ 1435994 h 2949262"/>
              <a:gd name="connsiteX17" fmla="*/ 958760 w 1596801"/>
              <a:gd name="connsiteY17" fmla="*/ 1342622 h 2949262"/>
              <a:gd name="connsiteX18" fmla="*/ 1507901 w 1596801"/>
              <a:gd name="connsiteY18" fmla="*/ 1224566 h 2949262"/>
              <a:gd name="connsiteX19" fmla="*/ 425360 w 1596801"/>
              <a:gd name="connsiteY19" fmla="*/ 0 h 2949262"/>
              <a:gd name="connsiteX0" fmla="*/ 1507901 w 1596801"/>
              <a:gd name="connsiteY0" fmla="*/ 371698 h 2096394"/>
              <a:gd name="connsiteX1" fmla="*/ 1281806 w 1596801"/>
              <a:gd name="connsiteY1" fmla="*/ 700109 h 2096394"/>
              <a:gd name="connsiteX2" fmla="*/ 1474989 w 1596801"/>
              <a:gd name="connsiteY2" fmla="*/ 808507 h 2096394"/>
              <a:gd name="connsiteX3" fmla="*/ 1204532 w 1596801"/>
              <a:gd name="connsiteY3" fmla="*/ 1272146 h 2096394"/>
              <a:gd name="connsiteX4" fmla="*/ 1140138 w 1596801"/>
              <a:gd name="connsiteY4" fmla="*/ 1529723 h 2096394"/>
              <a:gd name="connsiteX5" fmla="*/ 1011349 w 1596801"/>
              <a:gd name="connsiteY5" fmla="*/ 1761543 h 2096394"/>
              <a:gd name="connsiteX6" fmla="*/ 921197 w 1596801"/>
              <a:gd name="connsiteY6" fmla="*/ 1851695 h 2096394"/>
              <a:gd name="connsiteX7" fmla="*/ 740893 w 1596801"/>
              <a:gd name="connsiteY7" fmla="*/ 1993363 h 2096394"/>
              <a:gd name="connsiteX8" fmla="*/ 534831 w 1596801"/>
              <a:gd name="connsiteY8" fmla="*/ 2057757 h 2096394"/>
              <a:gd name="connsiteX9" fmla="*/ 251496 w 1596801"/>
              <a:gd name="connsiteY9" fmla="*/ 2096394 h 2096394"/>
              <a:gd name="connsiteX10" fmla="*/ 6797 w 1596801"/>
              <a:gd name="connsiteY10" fmla="*/ 2083515 h 2096394"/>
              <a:gd name="connsiteX11" fmla="*/ 210713 w 1596801"/>
              <a:gd name="connsiteY11" fmla="*/ 1731493 h 2096394"/>
              <a:gd name="connsiteX12" fmla="*/ 59386 w 1596801"/>
              <a:gd name="connsiteY12" fmla="*/ 1421326 h 2096394"/>
              <a:gd name="connsiteX13" fmla="*/ 110901 w 1596801"/>
              <a:gd name="connsiteY13" fmla="*/ 921197 h 2096394"/>
              <a:gd name="connsiteX14" fmla="*/ 287986 w 1596801"/>
              <a:gd name="connsiteY14" fmla="*/ 496194 h 2096394"/>
              <a:gd name="connsiteX15" fmla="*/ 197834 w 1596801"/>
              <a:gd name="connsiteY15" fmla="*/ 74411 h 2096394"/>
              <a:gd name="connsiteX16" fmla="*/ 649310 w 1596801"/>
              <a:gd name="connsiteY16" fmla="*/ 583126 h 2096394"/>
              <a:gd name="connsiteX17" fmla="*/ 958760 w 1596801"/>
              <a:gd name="connsiteY17" fmla="*/ 489754 h 2096394"/>
              <a:gd name="connsiteX18" fmla="*/ 1507901 w 1596801"/>
              <a:gd name="connsiteY18" fmla="*/ 371698 h 2096394"/>
              <a:gd name="connsiteX0" fmla="*/ 958760 w 1487868"/>
              <a:gd name="connsiteY0" fmla="*/ 489754 h 2096394"/>
              <a:gd name="connsiteX1" fmla="*/ 1281806 w 1487868"/>
              <a:gd name="connsiteY1" fmla="*/ 700109 h 2096394"/>
              <a:gd name="connsiteX2" fmla="*/ 1474989 w 1487868"/>
              <a:gd name="connsiteY2" fmla="*/ 808507 h 2096394"/>
              <a:gd name="connsiteX3" fmla="*/ 1204532 w 1487868"/>
              <a:gd name="connsiteY3" fmla="*/ 1272146 h 2096394"/>
              <a:gd name="connsiteX4" fmla="*/ 1140138 w 1487868"/>
              <a:gd name="connsiteY4" fmla="*/ 1529723 h 2096394"/>
              <a:gd name="connsiteX5" fmla="*/ 1011349 w 1487868"/>
              <a:gd name="connsiteY5" fmla="*/ 1761543 h 2096394"/>
              <a:gd name="connsiteX6" fmla="*/ 921197 w 1487868"/>
              <a:gd name="connsiteY6" fmla="*/ 1851695 h 2096394"/>
              <a:gd name="connsiteX7" fmla="*/ 740893 w 1487868"/>
              <a:gd name="connsiteY7" fmla="*/ 1993363 h 2096394"/>
              <a:gd name="connsiteX8" fmla="*/ 534831 w 1487868"/>
              <a:gd name="connsiteY8" fmla="*/ 2057757 h 2096394"/>
              <a:gd name="connsiteX9" fmla="*/ 251496 w 1487868"/>
              <a:gd name="connsiteY9" fmla="*/ 2096394 h 2096394"/>
              <a:gd name="connsiteX10" fmla="*/ 6797 w 1487868"/>
              <a:gd name="connsiteY10" fmla="*/ 2083515 h 2096394"/>
              <a:gd name="connsiteX11" fmla="*/ 210713 w 1487868"/>
              <a:gd name="connsiteY11" fmla="*/ 1731493 h 2096394"/>
              <a:gd name="connsiteX12" fmla="*/ 59386 w 1487868"/>
              <a:gd name="connsiteY12" fmla="*/ 1421326 h 2096394"/>
              <a:gd name="connsiteX13" fmla="*/ 110901 w 1487868"/>
              <a:gd name="connsiteY13" fmla="*/ 921197 h 2096394"/>
              <a:gd name="connsiteX14" fmla="*/ 287986 w 1487868"/>
              <a:gd name="connsiteY14" fmla="*/ 496194 h 2096394"/>
              <a:gd name="connsiteX15" fmla="*/ 197834 w 1487868"/>
              <a:gd name="connsiteY15" fmla="*/ 74411 h 2096394"/>
              <a:gd name="connsiteX16" fmla="*/ 649310 w 1487868"/>
              <a:gd name="connsiteY16" fmla="*/ 583126 h 2096394"/>
              <a:gd name="connsiteX17" fmla="*/ 958760 w 1487868"/>
              <a:gd name="connsiteY17" fmla="*/ 489754 h 209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7868" h="2096394">
                <a:moveTo>
                  <a:pt x="958760" y="489754"/>
                </a:moveTo>
                <a:cubicBezTo>
                  <a:pt x="1064176" y="509251"/>
                  <a:pt x="1195768" y="646984"/>
                  <a:pt x="1281806" y="700109"/>
                </a:cubicBezTo>
                <a:cubicBezTo>
                  <a:pt x="1354786" y="1129405"/>
                  <a:pt x="1487868" y="344868"/>
                  <a:pt x="1474989" y="808507"/>
                </a:cubicBezTo>
                <a:cubicBezTo>
                  <a:pt x="1404155" y="907245"/>
                  <a:pt x="1253901" y="1177701"/>
                  <a:pt x="1204532" y="1272146"/>
                </a:cubicBezTo>
                <a:cubicBezTo>
                  <a:pt x="1148724" y="1392349"/>
                  <a:pt x="1172335" y="1448157"/>
                  <a:pt x="1140138" y="1529723"/>
                </a:cubicBezTo>
                <a:cubicBezTo>
                  <a:pt x="1112234" y="1594117"/>
                  <a:pt x="1047839" y="1707881"/>
                  <a:pt x="1011349" y="1761543"/>
                </a:cubicBezTo>
                <a:cubicBezTo>
                  <a:pt x="982919" y="1793131"/>
                  <a:pt x="946696" y="1817697"/>
                  <a:pt x="921197" y="1851695"/>
                </a:cubicBezTo>
                <a:cubicBezTo>
                  <a:pt x="876121" y="1890332"/>
                  <a:pt x="788115" y="1965459"/>
                  <a:pt x="740893" y="1993363"/>
                </a:cubicBezTo>
                <a:cubicBezTo>
                  <a:pt x="676499" y="2027707"/>
                  <a:pt x="616397" y="2040585"/>
                  <a:pt x="534831" y="2057757"/>
                </a:cubicBezTo>
                <a:cubicBezTo>
                  <a:pt x="470437" y="2070636"/>
                  <a:pt x="339502" y="2092101"/>
                  <a:pt x="251496" y="2096394"/>
                </a:cubicBezTo>
                <a:cubicBezTo>
                  <a:pt x="169930" y="2092101"/>
                  <a:pt x="87894" y="2093247"/>
                  <a:pt x="6797" y="2083515"/>
                </a:cubicBezTo>
                <a:cubicBezTo>
                  <a:pt x="0" y="2022698"/>
                  <a:pt x="201948" y="1841858"/>
                  <a:pt x="210713" y="1731493"/>
                </a:cubicBezTo>
                <a:cubicBezTo>
                  <a:pt x="240764" y="1649927"/>
                  <a:pt x="44361" y="1498599"/>
                  <a:pt x="59386" y="1421326"/>
                </a:cubicBezTo>
                <a:cubicBezTo>
                  <a:pt x="80851" y="1298977"/>
                  <a:pt x="110901" y="1049986"/>
                  <a:pt x="110901" y="921197"/>
                </a:cubicBezTo>
                <a:cubicBezTo>
                  <a:pt x="102588" y="547097"/>
                  <a:pt x="383126" y="638904"/>
                  <a:pt x="287986" y="496194"/>
                </a:cubicBezTo>
                <a:cubicBezTo>
                  <a:pt x="264375" y="393163"/>
                  <a:pt x="175296" y="319110"/>
                  <a:pt x="197834" y="74411"/>
                </a:cubicBezTo>
                <a:cubicBezTo>
                  <a:pt x="181855" y="0"/>
                  <a:pt x="522489" y="513902"/>
                  <a:pt x="649310" y="583126"/>
                </a:cubicBezTo>
                <a:cubicBezTo>
                  <a:pt x="776131" y="652350"/>
                  <a:pt x="864971" y="586524"/>
                  <a:pt x="958760" y="489754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962400" y="2819400"/>
            <a:ext cx="685800" cy="228600"/>
          </a:xfrm>
          <a:custGeom>
            <a:avLst/>
            <a:gdLst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511628 w 1254344"/>
              <a:gd name="connsiteY4" fmla="*/ 144956 h 1015813"/>
              <a:gd name="connsiteX5" fmla="*/ 446314 w 1254344"/>
              <a:gd name="connsiteY5" fmla="*/ 166727 h 1015813"/>
              <a:gd name="connsiteX6" fmla="*/ 413657 w 1254344"/>
              <a:gd name="connsiteY6" fmla="*/ 177613 h 1015813"/>
              <a:gd name="connsiteX7" fmla="*/ 391885 w 1254344"/>
              <a:gd name="connsiteY7" fmla="*/ 199385 h 1015813"/>
              <a:gd name="connsiteX8" fmla="*/ 348342 w 1254344"/>
              <a:gd name="connsiteY8" fmla="*/ 210270 h 1015813"/>
              <a:gd name="connsiteX9" fmla="*/ 315685 w 1254344"/>
              <a:gd name="connsiteY9" fmla="*/ 221156 h 1015813"/>
              <a:gd name="connsiteX10" fmla="*/ 283028 w 1254344"/>
              <a:gd name="connsiteY10" fmla="*/ 242927 h 1015813"/>
              <a:gd name="connsiteX11" fmla="*/ 261257 w 1254344"/>
              <a:gd name="connsiteY11" fmla="*/ 264699 h 1015813"/>
              <a:gd name="connsiteX12" fmla="*/ 228600 w 1254344"/>
              <a:gd name="connsiteY12" fmla="*/ 275585 h 1015813"/>
              <a:gd name="connsiteX13" fmla="*/ 206828 w 1254344"/>
              <a:gd name="connsiteY13" fmla="*/ 297356 h 1015813"/>
              <a:gd name="connsiteX14" fmla="*/ 174171 w 1254344"/>
              <a:gd name="connsiteY14" fmla="*/ 351785 h 1015813"/>
              <a:gd name="connsiteX15" fmla="*/ 141514 w 1254344"/>
              <a:gd name="connsiteY15" fmla="*/ 362670 h 1015813"/>
              <a:gd name="connsiteX16" fmla="*/ 119742 w 1254344"/>
              <a:gd name="connsiteY16" fmla="*/ 384442 h 1015813"/>
              <a:gd name="connsiteX17" fmla="*/ 97971 w 1254344"/>
              <a:gd name="connsiteY17" fmla="*/ 449756 h 1015813"/>
              <a:gd name="connsiteX18" fmla="*/ 65314 w 1254344"/>
              <a:gd name="connsiteY18" fmla="*/ 471527 h 1015813"/>
              <a:gd name="connsiteX19" fmla="*/ 54428 w 1254344"/>
              <a:gd name="connsiteY19" fmla="*/ 504185 h 1015813"/>
              <a:gd name="connsiteX20" fmla="*/ 21771 w 1254344"/>
              <a:gd name="connsiteY20" fmla="*/ 515070 h 1015813"/>
              <a:gd name="connsiteX21" fmla="*/ 0 w 1254344"/>
              <a:gd name="connsiteY21" fmla="*/ 580385 h 1015813"/>
              <a:gd name="connsiteX22" fmla="*/ 21771 w 1254344"/>
              <a:gd name="connsiteY22" fmla="*/ 776327 h 1015813"/>
              <a:gd name="connsiteX23" fmla="*/ 54428 w 1254344"/>
              <a:gd name="connsiteY23" fmla="*/ 841642 h 1015813"/>
              <a:gd name="connsiteX24" fmla="*/ 76200 w 1254344"/>
              <a:gd name="connsiteY24" fmla="*/ 906956 h 1015813"/>
              <a:gd name="connsiteX25" fmla="*/ 119742 w 1254344"/>
              <a:gd name="connsiteY25" fmla="*/ 939613 h 1015813"/>
              <a:gd name="connsiteX26" fmla="*/ 141514 w 1254344"/>
              <a:gd name="connsiteY26" fmla="*/ 961385 h 1015813"/>
              <a:gd name="connsiteX27" fmla="*/ 185057 w 1254344"/>
              <a:gd name="connsiteY27" fmla="*/ 972270 h 1015813"/>
              <a:gd name="connsiteX28" fmla="*/ 250371 w 1254344"/>
              <a:gd name="connsiteY28" fmla="*/ 994042 h 1015813"/>
              <a:gd name="connsiteX29" fmla="*/ 283028 w 1254344"/>
              <a:gd name="connsiteY29" fmla="*/ 1004927 h 1015813"/>
              <a:gd name="connsiteX30" fmla="*/ 315685 w 1254344"/>
              <a:gd name="connsiteY30" fmla="*/ 1015813 h 1015813"/>
              <a:gd name="connsiteX31" fmla="*/ 511628 w 1254344"/>
              <a:gd name="connsiteY31" fmla="*/ 1004927 h 1015813"/>
              <a:gd name="connsiteX32" fmla="*/ 609600 w 1254344"/>
              <a:gd name="connsiteY32" fmla="*/ 972270 h 1015813"/>
              <a:gd name="connsiteX33" fmla="*/ 653142 w 1254344"/>
              <a:gd name="connsiteY33" fmla="*/ 961385 h 1015813"/>
              <a:gd name="connsiteX34" fmla="*/ 685800 w 1254344"/>
              <a:gd name="connsiteY34" fmla="*/ 950499 h 1015813"/>
              <a:gd name="connsiteX35" fmla="*/ 805542 w 1254344"/>
              <a:gd name="connsiteY35" fmla="*/ 917842 h 1015813"/>
              <a:gd name="connsiteX36" fmla="*/ 859971 w 1254344"/>
              <a:gd name="connsiteY36" fmla="*/ 874299 h 1015813"/>
              <a:gd name="connsiteX37" fmla="*/ 925285 w 1254344"/>
              <a:gd name="connsiteY37" fmla="*/ 852527 h 1015813"/>
              <a:gd name="connsiteX38" fmla="*/ 979714 w 1254344"/>
              <a:gd name="connsiteY38" fmla="*/ 808985 h 1015813"/>
              <a:gd name="connsiteX39" fmla="*/ 1023257 w 1254344"/>
              <a:gd name="connsiteY39" fmla="*/ 765442 h 1015813"/>
              <a:gd name="connsiteX40" fmla="*/ 1066800 w 1254344"/>
              <a:gd name="connsiteY40" fmla="*/ 721899 h 1015813"/>
              <a:gd name="connsiteX41" fmla="*/ 1121228 w 1254344"/>
              <a:gd name="connsiteY41" fmla="*/ 667470 h 1015813"/>
              <a:gd name="connsiteX42" fmla="*/ 1143000 w 1254344"/>
              <a:gd name="connsiteY42" fmla="*/ 645699 h 1015813"/>
              <a:gd name="connsiteX43" fmla="*/ 1186542 w 1254344"/>
              <a:gd name="connsiteY43" fmla="*/ 558613 h 1015813"/>
              <a:gd name="connsiteX44" fmla="*/ 1208314 w 1254344"/>
              <a:gd name="connsiteY44" fmla="*/ 482413 h 1015813"/>
              <a:gd name="connsiteX45" fmla="*/ 1240971 w 1254344"/>
              <a:gd name="connsiteY45" fmla="*/ 362670 h 1015813"/>
              <a:gd name="connsiteX46" fmla="*/ 1251857 w 1254344"/>
              <a:gd name="connsiteY46" fmla="*/ 221156 h 1015813"/>
              <a:gd name="connsiteX47" fmla="*/ 1186542 w 1254344"/>
              <a:gd name="connsiteY47" fmla="*/ 112299 h 1015813"/>
              <a:gd name="connsiteX48" fmla="*/ 1164771 w 1254344"/>
              <a:gd name="connsiteY48" fmla="*/ 90527 h 1015813"/>
              <a:gd name="connsiteX49" fmla="*/ 1143000 w 1254344"/>
              <a:gd name="connsiteY49" fmla="*/ 57870 h 1015813"/>
              <a:gd name="connsiteX50" fmla="*/ 1110342 w 1254344"/>
              <a:gd name="connsiteY50" fmla="*/ 46985 h 1015813"/>
              <a:gd name="connsiteX51" fmla="*/ 1023257 w 1254344"/>
              <a:gd name="connsiteY51" fmla="*/ 25213 h 1015813"/>
              <a:gd name="connsiteX52" fmla="*/ 903514 w 1254344"/>
              <a:gd name="connsiteY52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511628 w 1254344"/>
              <a:gd name="connsiteY4" fmla="*/ 144956 h 1015813"/>
              <a:gd name="connsiteX5" fmla="*/ 446314 w 1254344"/>
              <a:gd name="connsiteY5" fmla="*/ 166727 h 1015813"/>
              <a:gd name="connsiteX6" fmla="*/ 413657 w 1254344"/>
              <a:gd name="connsiteY6" fmla="*/ 177613 h 1015813"/>
              <a:gd name="connsiteX7" fmla="*/ 391885 w 1254344"/>
              <a:gd name="connsiteY7" fmla="*/ 199385 h 1015813"/>
              <a:gd name="connsiteX8" fmla="*/ 348342 w 1254344"/>
              <a:gd name="connsiteY8" fmla="*/ 210270 h 1015813"/>
              <a:gd name="connsiteX9" fmla="*/ 315685 w 1254344"/>
              <a:gd name="connsiteY9" fmla="*/ 221156 h 1015813"/>
              <a:gd name="connsiteX10" fmla="*/ 283028 w 1254344"/>
              <a:gd name="connsiteY10" fmla="*/ 242927 h 1015813"/>
              <a:gd name="connsiteX11" fmla="*/ 261257 w 1254344"/>
              <a:gd name="connsiteY11" fmla="*/ 264699 h 1015813"/>
              <a:gd name="connsiteX12" fmla="*/ 228600 w 1254344"/>
              <a:gd name="connsiteY12" fmla="*/ 275585 h 1015813"/>
              <a:gd name="connsiteX13" fmla="*/ 174171 w 1254344"/>
              <a:gd name="connsiteY13" fmla="*/ 351785 h 1015813"/>
              <a:gd name="connsiteX14" fmla="*/ 141514 w 1254344"/>
              <a:gd name="connsiteY14" fmla="*/ 362670 h 1015813"/>
              <a:gd name="connsiteX15" fmla="*/ 119742 w 1254344"/>
              <a:gd name="connsiteY15" fmla="*/ 384442 h 1015813"/>
              <a:gd name="connsiteX16" fmla="*/ 97971 w 1254344"/>
              <a:gd name="connsiteY16" fmla="*/ 449756 h 1015813"/>
              <a:gd name="connsiteX17" fmla="*/ 65314 w 1254344"/>
              <a:gd name="connsiteY17" fmla="*/ 471527 h 1015813"/>
              <a:gd name="connsiteX18" fmla="*/ 54428 w 1254344"/>
              <a:gd name="connsiteY18" fmla="*/ 504185 h 1015813"/>
              <a:gd name="connsiteX19" fmla="*/ 21771 w 1254344"/>
              <a:gd name="connsiteY19" fmla="*/ 515070 h 1015813"/>
              <a:gd name="connsiteX20" fmla="*/ 0 w 1254344"/>
              <a:gd name="connsiteY20" fmla="*/ 580385 h 1015813"/>
              <a:gd name="connsiteX21" fmla="*/ 21771 w 1254344"/>
              <a:gd name="connsiteY21" fmla="*/ 776327 h 1015813"/>
              <a:gd name="connsiteX22" fmla="*/ 54428 w 1254344"/>
              <a:gd name="connsiteY22" fmla="*/ 841642 h 1015813"/>
              <a:gd name="connsiteX23" fmla="*/ 76200 w 1254344"/>
              <a:gd name="connsiteY23" fmla="*/ 906956 h 1015813"/>
              <a:gd name="connsiteX24" fmla="*/ 119742 w 1254344"/>
              <a:gd name="connsiteY24" fmla="*/ 939613 h 1015813"/>
              <a:gd name="connsiteX25" fmla="*/ 141514 w 1254344"/>
              <a:gd name="connsiteY25" fmla="*/ 961385 h 1015813"/>
              <a:gd name="connsiteX26" fmla="*/ 185057 w 1254344"/>
              <a:gd name="connsiteY26" fmla="*/ 972270 h 1015813"/>
              <a:gd name="connsiteX27" fmla="*/ 250371 w 1254344"/>
              <a:gd name="connsiteY27" fmla="*/ 994042 h 1015813"/>
              <a:gd name="connsiteX28" fmla="*/ 283028 w 1254344"/>
              <a:gd name="connsiteY28" fmla="*/ 1004927 h 1015813"/>
              <a:gd name="connsiteX29" fmla="*/ 315685 w 1254344"/>
              <a:gd name="connsiteY29" fmla="*/ 1015813 h 1015813"/>
              <a:gd name="connsiteX30" fmla="*/ 511628 w 1254344"/>
              <a:gd name="connsiteY30" fmla="*/ 1004927 h 1015813"/>
              <a:gd name="connsiteX31" fmla="*/ 609600 w 1254344"/>
              <a:gd name="connsiteY31" fmla="*/ 972270 h 1015813"/>
              <a:gd name="connsiteX32" fmla="*/ 653142 w 1254344"/>
              <a:gd name="connsiteY32" fmla="*/ 961385 h 1015813"/>
              <a:gd name="connsiteX33" fmla="*/ 685800 w 1254344"/>
              <a:gd name="connsiteY33" fmla="*/ 950499 h 1015813"/>
              <a:gd name="connsiteX34" fmla="*/ 805542 w 1254344"/>
              <a:gd name="connsiteY34" fmla="*/ 917842 h 1015813"/>
              <a:gd name="connsiteX35" fmla="*/ 859971 w 1254344"/>
              <a:gd name="connsiteY35" fmla="*/ 874299 h 1015813"/>
              <a:gd name="connsiteX36" fmla="*/ 925285 w 1254344"/>
              <a:gd name="connsiteY36" fmla="*/ 852527 h 1015813"/>
              <a:gd name="connsiteX37" fmla="*/ 979714 w 1254344"/>
              <a:gd name="connsiteY37" fmla="*/ 808985 h 1015813"/>
              <a:gd name="connsiteX38" fmla="*/ 1023257 w 1254344"/>
              <a:gd name="connsiteY38" fmla="*/ 765442 h 1015813"/>
              <a:gd name="connsiteX39" fmla="*/ 1066800 w 1254344"/>
              <a:gd name="connsiteY39" fmla="*/ 721899 h 1015813"/>
              <a:gd name="connsiteX40" fmla="*/ 1121228 w 1254344"/>
              <a:gd name="connsiteY40" fmla="*/ 667470 h 1015813"/>
              <a:gd name="connsiteX41" fmla="*/ 1143000 w 1254344"/>
              <a:gd name="connsiteY41" fmla="*/ 645699 h 1015813"/>
              <a:gd name="connsiteX42" fmla="*/ 1186542 w 1254344"/>
              <a:gd name="connsiteY42" fmla="*/ 558613 h 1015813"/>
              <a:gd name="connsiteX43" fmla="*/ 1208314 w 1254344"/>
              <a:gd name="connsiteY43" fmla="*/ 482413 h 1015813"/>
              <a:gd name="connsiteX44" fmla="*/ 1240971 w 1254344"/>
              <a:gd name="connsiteY44" fmla="*/ 362670 h 1015813"/>
              <a:gd name="connsiteX45" fmla="*/ 1251857 w 1254344"/>
              <a:gd name="connsiteY45" fmla="*/ 221156 h 1015813"/>
              <a:gd name="connsiteX46" fmla="*/ 1186542 w 1254344"/>
              <a:gd name="connsiteY46" fmla="*/ 112299 h 1015813"/>
              <a:gd name="connsiteX47" fmla="*/ 1164771 w 1254344"/>
              <a:gd name="connsiteY47" fmla="*/ 90527 h 1015813"/>
              <a:gd name="connsiteX48" fmla="*/ 1143000 w 1254344"/>
              <a:gd name="connsiteY48" fmla="*/ 57870 h 1015813"/>
              <a:gd name="connsiteX49" fmla="*/ 1110342 w 1254344"/>
              <a:gd name="connsiteY49" fmla="*/ 46985 h 1015813"/>
              <a:gd name="connsiteX50" fmla="*/ 1023257 w 1254344"/>
              <a:gd name="connsiteY50" fmla="*/ 25213 h 1015813"/>
              <a:gd name="connsiteX51" fmla="*/ 903514 w 1254344"/>
              <a:gd name="connsiteY51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511628 w 1254344"/>
              <a:gd name="connsiteY4" fmla="*/ 144956 h 1015813"/>
              <a:gd name="connsiteX5" fmla="*/ 446314 w 1254344"/>
              <a:gd name="connsiteY5" fmla="*/ 166727 h 1015813"/>
              <a:gd name="connsiteX6" fmla="*/ 413657 w 1254344"/>
              <a:gd name="connsiteY6" fmla="*/ 177613 h 1015813"/>
              <a:gd name="connsiteX7" fmla="*/ 391885 w 1254344"/>
              <a:gd name="connsiteY7" fmla="*/ 199385 h 1015813"/>
              <a:gd name="connsiteX8" fmla="*/ 348342 w 1254344"/>
              <a:gd name="connsiteY8" fmla="*/ 210270 h 1015813"/>
              <a:gd name="connsiteX9" fmla="*/ 315685 w 1254344"/>
              <a:gd name="connsiteY9" fmla="*/ 221156 h 1015813"/>
              <a:gd name="connsiteX10" fmla="*/ 261257 w 1254344"/>
              <a:gd name="connsiteY10" fmla="*/ 264699 h 1015813"/>
              <a:gd name="connsiteX11" fmla="*/ 228600 w 1254344"/>
              <a:gd name="connsiteY11" fmla="*/ 275585 h 1015813"/>
              <a:gd name="connsiteX12" fmla="*/ 174171 w 1254344"/>
              <a:gd name="connsiteY12" fmla="*/ 351785 h 1015813"/>
              <a:gd name="connsiteX13" fmla="*/ 141514 w 1254344"/>
              <a:gd name="connsiteY13" fmla="*/ 362670 h 1015813"/>
              <a:gd name="connsiteX14" fmla="*/ 119742 w 1254344"/>
              <a:gd name="connsiteY14" fmla="*/ 384442 h 1015813"/>
              <a:gd name="connsiteX15" fmla="*/ 97971 w 1254344"/>
              <a:gd name="connsiteY15" fmla="*/ 449756 h 1015813"/>
              <a:gd name="connsiteX16" fmla="*/ 65314 w 1254344"/>
              <a:gd name="connsiteY16" fmla="*/ 471527 h 1015813"/>
              <a:gd name="connsiteX17" fmla="*/ 54428 w 1254344"/>
              <a:gd name="connsiteY17" fmla="*/ 504185 h 1015813"/>
              <a:gd name="connsiteX18" fmla="*/ 21771 w 1254344"/>
              <a:gd name="connsiteY18" fmla="*/ 515070 h 1015813"/>
              <a:gd name="connsiteX19" fmla="*/ 0 w 1254344"/>
              <a:gd name="connsiteY19" fmla="*/ 580385 h 1015813"/>
              <a:gd name="connsiteX20" fmla="*/ 21771 w 1254344"/>
              <a:gd name="connsiteY20" fmla="*/ 776327 h 1015813"/>
              <a:gd name="connsiteX21" fmla="*/ 54428 w 1254344"/>
              <a:gd name="connsiteY21" fmla="*/ 841642 h 1015813"/>
              <a:gd name="connsiteX22" fmla="*/ 76200 w 1254344"/>
              <a:gd name="connsiteY22" fmla="*/ 906956 h 1015813"/>
              <a:gd name="connsiteX23" fmla="*/ 119742 w 1254344"/>
              <a:gd name="connsiteY23" fmla="*/ 939613 h 1015813"/>
              <a:gd name="connsiteX24" fmla="*/ 141514 w 1254344"/>
              <a:gd name="connsiteY24" fmla="*/ 961385 h 1015813"/>
              <a:gd name="connsiteX25" fmla="*/ 185057 w 1254344"/>
              <a:gd name="connsiteY25" fmla="*/ 972270 h 1015813"/>
              <a:gd name="connsiteX26" fmla="*/ 250371 w 1254344"/>
              <a:gd name="connsiteY26" fmla="*/ 994042 h 1015813"/>
              <a:gd name="connsiteX27" fmla="*/ 283028 w 1254344"/>
              <a:gd name="connsiteY27" fmla="*/ 1004927 h 1015813"/>
              <a:gd name="connsiteX28" fmla="*/ 315685 w 1254344"/>
              <a:gd name="connsiteY28" fmla="*/ 1015813 h 1015813"/>
              <a:gd name="connsiteX29" fmla="*/ 511628 w 1254344"/>
              <a:gd name="connsiteY29" fmla="*/ 1004927 h 1015813"/>
              <a:gd name="connsiteX30" fmla="*/ 609600 w 1254344"/>
              <a:gd name="connsiteY30" fmla="*/ 972270 h 1015813"/>
              <a:gd name="connsiteX31" fmla="*/ 653142 w 1254344"/>
              <a:gd name="connsiteY31" fmla="*/ 961385 h 1015813"/>
              <a:gd name="connsiteX32" fmla="*/ 685800 w 1254344"/>
              <a:gd name="connsiteY32" fmla="*/ 950499 h 1015813"/>
              <a:gd name="connsiteX33" fmla="*/ 805542 w 1254344"/>
              <a:gd name="connsiteY33" fmla="*/ 917842 h 1015813"/>
              <a:gd name="connsiteX34" fmla="*/ 859971 w 1254344"/>
              <a:gd name="connsiteY34" fmla="*/ 874299 h 1015813"/>
              <a:gd name="connsiteX35" fmla="*/ 925285 w 1254344"/>
              <a:gd name="connsiteY35" fmla="*/ 852527 h 1015813"/>
              <a:gd name="connsiteX36" fmla="*/ 979714 w 1254344"/>
              <a:gd name="connsiteY36" fmla="*/ 808985 h 1015813"/>
              <a:gd name="connsiteX37" fmla="*/ 1023257 w 1254344"/>
              <a:gd name="connsiteY37" fmla="*/ 765442 h 1015813"/>
              <a:gd name="connsiteX38" fmla="*/ 1066800 w 1254344"/>
              <a:gd name="connsiteY38" fmla="*/ 721899 h 1015813"/>
              <a:gd name="connsiteX39" fmla="*/ 1121228 w 1254344"/>
              <a:gd name="connsiteY39" fmla="*/ 667470 h 1015813"/>
              <a:gd name="connsiteX40" fmla="*/ 1143000 w 1254344"/>
              <a:gd name="connsiteY40" fmla="*/ 645699 h 1015813"/>
              <a:gd name="connsiteX41" fmla="*/ 1186542 w 1254344"/>
              <a:gd name="connsiteY41" fmla="*/ 558613 h 1015813"/>
              <a:gd name="connsiteX42" fmla="*/ 1208314 w 1254344"/>
              <a:gd name="connsiteY42" fmla="*/ 482413 h 1015813"/>
              <a:gd name="connsiteX43" fmla="*/ 1240971 w 1254344"/>
              <a:gd name="connsiteY43" fmla="*/ 362670 h 1015813"/>
              <a:gd name="connsiteX44" fmla="*/ 1251857 w 1254344"/>
              <a:gd name="connsiteY44" fmla="*/ 221156 h 1015813"/>
              <a:gd name="connsiteX45" fmla="*/ 1186542 w 1254344"/>
              <a:gd name="connsiteY45" fmla="*/ 112299 h 1015813"/>
              <a:gd name="connsiteX46" fmla="*/ 1164771 w 1254344"/>
              <a:gd name="connsiteY46" fmla="*/ 90527 h 1015813"/>
              <a:gd name="connsiteX47" fmla="*/ 1143000 w 1254344"/>
              <a:gd name="connsiteY47" fmla="*/ 57870 h 1015813"/>
              <a:gd name="connsiteX48" fmla="*/ 1110342 w 1254344"/>
              <a:gd name="connsiteY48" fmla="*/ 46985 h 1015813"/>
              <a:gd name="connsiteX49" fmla="*/ 1023257 w 1254344"/>
              <a:gd name="connsiteY49" fmla="*/ 25213 h 1015813"/>
              <a:gd name="connsiteX50" fmla="*/ 903514 w 1254344"/>
              <a:gd name="connsiteY50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511628 w 1254344"/>
              <a:gd name="connsiteY4" fmla="*/ 144956 h 1015813"/>
              <a:gd name="connsiteX5" fmla="*/ 446314 w 1254344"/>
              <a:gd name="connsiteY5" fmla="*/ 166727 h 1015813"/>
              <a:gd name="connsiteX6" fmla="*/ 413657 w 1254344"/>
              <a:gd name="connsiteY6" fmla="*/ 177613 h 1015813"/>
              <a:gd name="connsiteX7" fmla="*/ 391885 w 1254344"/>
              <a:gd name="connsiteY7" fmla="*/ 199385 h 1015813"/>
              <a:gd name="connsiteX8" fmla="*/ 348342 w 1254344"/>
              <a:gd name="connsiteY8" fmla="*/ 210270 h 1015813"/>
              <a:gd name="connsiteX9" fmla="*/ 261257 w 1254344"/>
              <a:gd name="connsiteY9" fmla="*/ 264699 h 1015813"/>
              <a:gd name="connsiteX10" fmla="*/ 228600 w 1254344"/>
              <a:gd name="connsiteY10" fmla="*/ 275585 h 1015813"/>
              <a:gd name="connsiteX11" fmla="*/ 174171 w 1254344"/>
              <a:gd name="connsiteY11" fmla="*/ 351785 h 1015813"/>
              <a:gd name="connsiteX12" fmla="*/ 141514 w 1254344"/>
              <a:gd name="connsiteY12" fmla="*/ 362670 h 1015813"/>
              <a:gd name="connsiteX13" fmla="*/ 119742 w 1254344"/>
              <a:gd name="connsiteY13" fmla="*/ 384442 h 1015813"/>
              <a:gd name="connsiteX14" fmla="*/ 97971 w 1254344"/>
              <a:gd name="connsiteY14" fmla="*/ 449756 h 1015813"/>
              <a:gd name="connsiteX15" fmla="*/ 65314 w 1254344"/>
              <a:gd name="connsiteY15" fmla="*/ 471527 h 1015813"/>
              <a:gd name="connsiteX16" fmla="*/ 54428 w 1254344"/>
              <a:gd name="connsiteY16" fmla="*/ 504185 h 1015813"/>
              <a:gd name="connsiteX17" fmla="*/ 21771 w 1254344"/>
              <a:gd name="connsiteY17" fmla="*/ 515070 h 1015813"/>
              <a:gd name="connsiteX18" fmla="*/ 0 w 1254344"/>
              <a:gd name="connsiteY18" fmla="*/ 580385 h 1015813"/>
              <a:gd name="connsiteX19" fmla="*/ 21771 w 1254344"/>
              <a:gd name="connsiteY19" fmla="*/ 776327 h 1015813"/>
              <a:gd name="connsiteX20" fmla="*/ 54428 w 1254344"/>
              <a:gd name="connsiteY20" fmla="*/ 841642 h 1015813"/>
              <a:gd name="connsiteX21" fmla="*/ 76200 w 1254344"/>
              <a:gd name="connsiteY21" fmla="*/ 906956 h 1015813"/>
              <a:gd name="connsiteX22" fmla="*/ 119742 w 1254344"/>
              <a:gd name="connsiteY22" fmla="*/ 939613 h 1015813"/>
              <a:gd name="connsiteX23" fmla="*/ 141514 w 1254344"/>
              <a:gd name="connsiteY23" fmla="*/ 961385 h 1015813"/>
              <a:gd name="connsiteX24" fmla="*/ 185057 w 1254344"/>
              <a:gd name="connsiteY24" fmla="*/ 972270 h 1015813"/>
              <a:gd name="connsiteX25" fmla="*/ 250371 w 1254344"/>
              <a:gd name="connsiteY25" fmla="*/ 994042 h 1015813"/>
              <a:gd name="connsiteX26" fmla="*/ 283028 w 1254344"/>
              <a:gd name="connsiteY26" fmla="*/ 1004927 h 1015813"/>
              <a:gd name="connsiteX27" fmla="*/ 315685 w 1254344"/>
              <a:gd name="connsiteY27" fmla="*/ 1015813 h 1015813"/>
              <a:gd name="connsiteX28" fmla="*/ 511628 w 1254344"/>
              <a:gd name="connsiteY28" fmla="*/ 1004927 h 1015813"/>
              <a:gd name="connsiteX29" fmla="*/ 609600 w 1254344"/>
              <a:gd name="connsiteY29" fmla="*/ 972270 h 1015813"/>
              <a:gd name="connsiteX30" fmla="*/ 653142 w 1254344"/>
              <a:gd name="connsiteY30" fmla="*/ 961385 h 1015813"/>
              <a:gd name="connsiteX31" fmla="*/ 685800 w 1254344"/>
              <a:gd name="connsiteY31" fmla="*/ 950499 h 1015813"/>
              <a:gd name="connsiteX32" fmla="*/ 805542 w 1254344"/>
              <a:gd name="connsiteY32" fmla="*/ 917842 h 1015813"/>
              <a:gd name="connsiteX33" fmla="*/ 859971 w 1254344"/>
              <a:gd name="connsiteY33" fmla="*/ 874299 h 1015813"/>
              <a:gd name="connsiteX34" fmla="*/ 925285 w 1254344"/>
              <a:gd name="connsiteY34" fmla="*/ 852527 h 1015813"/>
              <a:gd name="connsiteX35" fmla="*/ 979714 w 1254344"/>
              <a:gd name="connsiteY35" fmla="*/ 808985 h 1015813"/>
              <a:gd name="connsiteX36" fmla="*/ 1023257 w 1254344"/>
              <a:gd name="connsiteY36" fmla="*/ 765442 h 1015813"/>
              <a:gd name="connsiteX37" fmla="*/ 1066800 w 1254344"/>
              <a:gd name="connsiteY37" fmla="*/ 721899 h 1015813"/>
              <a:gd name="connsiteX38" fmla="*/ 1121228 w 1254344"/>
              <a:gd name="connsiteY38" fmla="*/ 667470 h 1015813"/>
              <a:gd name="connsiteX39" fmla="*/ 1143000 w 1254344"/>
              <a:gd name="connsiteY39" fmla="*/ 645699 h 1015813"/>
              <a:gd name="connsiteX40" fmla="*/ 1186542 w 1254344"/>
              <a:gd name="connsiteY40" fmla="*/ 558613 h 1015813"/>
              <a:gd name="connsiteX41" fmla="*/ 1208314 w 1254344"/>
              <a:gd name="connsiteY41" fmla="*/ 482413 h 1015813"/>
              <a:gd name="connsiteX42" fmla="*/ 1240971 w 1254344"/>
              <a:gd name="connsiteY42" fmla="*/ 362670 h 1015813"/>
              <a:gd name="connsiteX43" fmla="*/ 1251857 w 1254344"/>
              <a:gd name="connsiteY43" fmla="*/ 221156 h 1015813"/>
              <a:gd name="connsiteX44" fmla="*/ 1186542 w 1254344"/>
              <a:gd name="connsiteY44" fmla="*/ 112299 h 1015813"/>
              <a:gd name="connsiteX45" fmla="*/ 1164771 w 1254344"/>
              <a:gd name="connsiteY45" fmla="*/ 90527 h 1015813"/>
              <a:gd name="connsiteX46" fmla="*/ 1143000 w 1254344"/>
              <a:gd name="connsiteY46" fmla="*/ 57870 h 1015813"/>
              <a:gd name="connsiteX47" fmla="*/ 1110342 w 1254344"/>
              <a:gd name="connsiteY47" fmla="*/ 46985 h 1015813"/>
              <a:gd name="connsiteX48" fmla="*/ 1023257 w 1254344"/>
              <a:gd name="connsiteY48" fmla="*/ 25213 h 1015813"/>
              <a:gd name="connsiteX49" fmla="*/ 903514 w 1254344"/>
              <a:gd name="connsiteY49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511628 w 1254344"/>
              <a:gd name="connsiteY4" fmla="*/ 144956 h 1015813"/>
              <a:gd name="connsiteX5" fmla="*/ 446314 w 1254344"/>
              <a:gd name="connsiteY5" fmla="*/ 166727 h 1015813"/>
              <a:gd name="connsiteX6" fmla="*/ 413657 w 1254344"/>
              <a:gd name="connsiteY6" fmla="*/ 177613 h 1015813"/>
              <a:gd name="connsiteX7" fmla="*/ 391885 w 1254344"/>
              <a:gd name="connsiteY7" fmla="*/ 199385 h 1015813"/>
              <a:gd name="connsiteX8" fmla="*/ 261257 w 1254344"/>
              <a:gd name="connsiteY8" fmla="*/ 264699 h 1015813"/>
              <a:gd name="connsiteX9" fmla="*/ 228600 w 1254344"/>
              <a:gd name="connsiteY9" fmla="*/ 275585 h 1015813"/>
              <a:gd name="connsiteX10" fmla="*/ 174171 w 1254344"/>
              <a:gd name="connsiteY10" fmla="*/ 351785 h 1015813"/>
              <a:gd name="connsiteX11" fmla="*/ 141514 w 1254344"/>
              <a:gd name="connsiteY11" fmla="*/ 362670 h 1015813"/>
              <a:gd name="connsiteX12" fmla="*/ 119742 w 1254344"/>
              <a:gd name="connsiteY12" fmla="*/ 384442 h 1015813"/>
              <a:gd name="connsiteX13" fmla="*/ 97971 w 1254344"/>
              <a:gd name="connsiteY13" fmla="*/ 449756 h 1015813"/>
              <a:gd name="connsiteX14" fmla="*/ 65314 w 1254344"/>
              <a:gd name="connsiteY14" fmla="*/ 471527 h 1015813"/>
              <a:gd name="connsiteX15" fmla="*/ 54428 w 1254344"/>
              <a:gd name="connsiteY15" fmla="*/ 504185 h 1015813"/>
              <a:gd name="connsiteX16" fmla="*/ 21771 w 1254344"/>
              <a:gd name="connsiteY16" fmla="*/ 515070 h 1015813"/>
              <a:gd name="connsiteX17" fmla="*/ 0 w 1254344"/>
              <a:gd name="connsiteY17" fmla="*/ 580385 h 1015813"/>
              <a:gd name="connsiteX18" fmla="*/ 21771 w 1254344"/>
              <a:gd name="connsiteY18" fmla="*/ 776327 h 1015813"/>
              <a:gd name="connsiteX19" fmla="*/ 54428 w 1254344"/>
              <a:gd name="connsiteY19" fmla="*/ 841642 h 1015813"/>
              <a:gd name="connsiteX20" fmla="*/ 76200 w 1254344"/>
              <a:gd name="connsiteY20" fmla="*/ 906956 h 1015813"/>
              <a:gd name="connsiteX21" fmla="*/ 119742 w 1254344"/>
              <a:gd name="connsiteY21" fmla="*/ 939613 h 1015813"/>
              <a:gd name="connsiteX22" fmla="*/ 141514 w 1254344"/>
              <a:gd name="connsiteY22" fmla="*/ 961385 h 1015813"/>
              <a:gd name="connsiteX23" fmla="*/ 185057 w 1254344"/>
              <a:gd name="connsiteY23" fmla="*/ 972270 h 1015813"/>
              <a:gd name="connsiteX24" fmla="*/ 250371 w 1254344"/>
              <a:gd name="connsiteY24" fmla="*/ 994042 h 1015813"/>
              <a:gd name="connsiteX25" fmla="*/ 283028 w 1254344"/>
              <a:gd name="connsiteY25" fmla="*/ 1004927 h 1015813"/>
              <a:gd name="connsiteX26" fmla="*/ 315685 w 1254344"/>
              <a:gd name="connsiteY26" fmla="*/ 1015813 h 1015813"/>
              <a:gd name="connsiteX27" fmla="*/ 511628 w 1254344"/>
              <a:gd name="connsiteY27" fmla="*/ 1004927 h 1015813"/>
              <a:gd name="connsiteX28" fmla="*/ 609600 w 1254344"/>
              <a:gd name="connsiteY28" fmla="*/ 972270 h 1015813"/>
              <a:gd name="connsiteX29" fmla="*/ 653142 w 1254344"/>
              <a:gd name="connsiteY29" fmla="*/ 961385 h 1015813"/>
              <a:gd name="connsiteX30" fmla="*/ 685800 w 1254344"/>
              <a:gd name="connsiteY30" fmla="*/ 950499 h 1015813"/>
              <a:gd name="connsiteX31" fmla="*/ 805542 w 1254344"/>
              <a:gd name="connsiteY31" fmla="*/ 917842 h 1015813"/>
              <a:gd name="connsiteX32" fmla="*/ 859971 w 1254344"/>
              <a:gd name="connsiteY32" fmla="*/ 874299 h 1015813"/>
              <a:gd name="connsiteX33" fmla="*/ 925285 w 1254344"/>
              <a:gd name="connsiteY33" fmla="*/ 852527 h 1015813"/>
              <a:gd name="connsiteX34" fmla="*/ 979714 w 1254344"/>
              <a:gd name="connsiteY34" fmla="*/ 808985 h 1015813"/>
              <a:gd name="connsiteX35" fmla="*/ 1023257 w 1254344"/>
              <a:gd name="connsiteY35" fmla="*/ 765442 h 1015813"/>
              <a:gd name="connsiteX36" fmla="*/ 1066800 w 1254344"/>
              <a:gd name="connsiteY36" fmla="*/ 721899 h 1015813"/>
              <a:gd name="connsiteX37" fmla="*/ 1121228 w 1254344"/>
              <a:gd name="connsiteY37" fmla="*/ 667470 h 1015813"/>
              <a:gd name="connsiteX38" fmla="*/ 1143000 w 1254344"/>
              <a:gd name="connsiteY38" fmla="*/ 645699 h 1015813"/>
              <a:gd name="connsiteX39" fmla="*/ 1186542 w 1254344"/>
              <a:gd name="connsiteY39" fmla="*/ 558613 h 1015813"/>
              <a:gd name="connsiteX40" fmla="*/ 1208314 w 1254344"/>
              <a:gd name="connsiteY40" fmla="*/ 482413 h 1015813"/>
              <a:gd name="connsiteX41" fmla="*/ 1240971 w 1254344"/>
              <a:gd name="connsiteY41" fmla="*/ 362670 h 1015813"/>
              <a:gd name="connsiteX42" fmla="*/ 1251857 w 1254344"/>
              <a:gd name="connsiteY42" fmla="*/ 221156 h 1015813"/>
              <a:gd name="connsiteX43" fmla="*/ 1186542 w 1254344"/>
              <a:gd name="connsiteY43" fmla="*/ 112299 h 1015813"/>
              <a:gd name="connsiteX44" fmla="*/ 1164771 w 1254344"/>
              <a:gd name="connsiteY44" fmla="*/ 90527 h 1015813"/>
              <a:gd name="connsiteX45" fmla="*/ 1143000 w 1254344"/>
              <a:gd name="connsiteY45" fmla="*/ 57870 h 1015813"/>
              <a:gd name="connsiteX46" fmla="*/ 1110342 w 1254344"/>
              <a:gd name="connsiteY46" fmla="*/ 46985 h 1015813"/>
              <a:gd name="connsiteX47" fmla="*/ 1023257 w 1254344"/>
              <a:gd name="connsiteY47" fmla="*/ 25213 h 1015813"/>
              <a:gd name="connsiteX48" fmla="*/ 903514 w 1254344"/>
              <a:gd name="connsiteY48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511628 w 1254344"/>
              <a:gd name="connsiteY4" fmla="*/ 144956 h 1015813"/>
              <a:gd name="connsiteX5" fmla="*/ 413657 w 1254344"/>
              <a:gd name="connsiteY5" fmla="*/ 177613 h 1015813"/>
              <a:gd name="connsiteX6" fmla="*/ 391885 w 1254344"/>
              <a:gd name="connsiteY6" fmla="*/ 199385 h 1015813"/>
              <a:gd name="connsiteX7" fmla="*/ 261257 w 1254344"/>
              <a:gd name="connsiteY7" fmla="*/ 264699 h 1015813"/>
              <a:gd name="connsiteX8" fmla="*/ 228600 w 1254344"/>
              <a:gd name="connsiteY8" fmla="*/ 275585 h 1015813"/>
              <a:gd name="connsiteX9" fmla="*/ 174171 w 1254344"/>
              <a:gd name="connsiteY9" fmla="*/ 351785 h 1015813"/>
              <a:gd name="connsiteX10" fmla="*/ 141514 w 1254344"/>
              <a:gd name="connsiteY10" fmla="*/ 362670 h 1015813"/>
              <a:gd name="connsiteX11" fmla="*/ 119742 w 1254344"/>
              <a:gd name="connsiteY11" fmla="*/ 384442 h 1015813"/>
              <a:gd name="connsiteX12" fmla="*/ 97971 w 1254344"/>
              <a:gd name="connsiteY12" fmla="*/ 449756 h 1015813"/>
              <a:gd name="connsiteX13" fmla="*/ 65314 w 1254344"/>
              <a:gd name="connsiteY13" fmla="*/ 471527 h 1015813"/>
              <a:gd name="connsiteX14" fmla="*/ 54428 w 1254344"/>
              <a:gd name="connsiteY14" fmla="*/ 504185 h 1015813"/>
              <a:gd name="connsiteX15" fmla="*/ 21771 w 1254344"/>
              <a:gd name="connsiteY15" fmla="*/ 515070 h 1015813"/>
              <a:gd name="connsiteX16" fmla="*/ 0 w 1254344"/>
              <a:gd name="connsiteY16" fmla="*/ 580385 h 1015813"/>
              <a:gd name="connsiteX17" fmla="*/ 21771 w 1254344"/>
              <a:gd name="connsiteY17" fmla="*/ 776327 h 1015813"/>
              <a:gd name="connsiteX18" fmla="*/ 54428 w 1254344"/>
              <a:gd name="connsiteY18" fmla="*/ 841642 h 1015813"/>
              <a:gd name="connsiteX19" fmla="*/ 76200 w 1254344"/>
              <a:gd name="connsiteY19" fmla="*/ 906956 h 1015813"/>
              <a:gd name="connsiteX20" fmla="*/ 119742 w 1254344"/>
              <a:gd name="connsiteY20" fmla="*/ 939613 h 1015813"/>
              <a:gd name="connsiteX21" fmla="*/ 141514 w 1254344"/>
              <a:gd name="connsiteY21" fmla="*/ 961385 h 1015813"/>
              <a:gd name="connsiteX22" fmla="*/ 185057 w 1254344"/>
              <a:gd name="connsiteY22" fmla="*/ 972270 h 1015813"/>
              <a:gd name="connsiteX23" fmla="*/ 250371 w 1254344"/>
              <a:gd name="connsiteY23" fmla="*/ 994042 h 1015813"/>
              <a:gd name="connsiteX24" fmla="*/ 283028 w 1254344"/>
              <a:gd name="connsiteY24" fmla="*/ 1004927 h 1015813"/>
              <a:gd name="connsiteX25" fmla="*/ 315685 w 1254344"/>
              <a:gd name="connsiteY25" fmla="*/ 1015813 h 1015813"/>
              <a:gd name="connsiteX26" fmla="*/ 511628 w 1254344"/>
              <a:gd name="connsiteY26" fmla="*/ 1004927 h 1015813"/>
              <a:gd name="connsiteX27" fmla="*/ 609600 w 1254344"/>
              <a:gd name="connsiteY27" fmla="*/ 972270 h 1015813"/>
              <a:gd name="connsiteX28" fmla="*/ 653142 w 1254344"/>
              <a:gd name="connsiteY28" fmla="*/ 961385 h 1015813"/>
              <a:gd name="connsiteX29" fmla="*/ 685800 w 1254344"/>
              <a:gd name="connsiteY29" fmla="*/ 950499 h 1015813"/>
              <a:gd name="connsiteX30" fmla="*/ 805542 w 1254344"/>
              <a:gd name="connsiteY30" fmla="*/ 917842 h 1015813"/>
              <a:gd name="connsiteX31" fmla="*/ 859971 w 1254344"/>
              <a:gd name="connsiteY31" fmla="*/ 874299 h 1015813"/>
              <a:gd name="connsiteX32" fmla="*/ 925285 w 1254344"/>
              <a:gd name="connsiteY32" fmla="*/ 852527 h 1015813"/>
              <a:gd name="connsiteX33" fmla="*/ 979714 w 1254344"/>
              <a:gd name="connsiteY33" fmla="*/ 808985 h 1015813"/>
              <a:gd name="connsiteX34" fmla="*/ 1023257 w 1254344"/>
              <a:gd name="connsiteY34" fmla="*/ 765442 h 1015813"/>
              <a:gd name="connsiteX35" fmla="*/ 1066800 w 1254344"/>
              <a:gd name="connsiteY35" fmla="*/ 721899 h 1015813"/>
              <a:gd name="connsiteX36" fmla="*/ 1121228 w 1254344"/>
              <a:gd name="connsiteY36" fmla="*/ 667470 h 1015813"/>
              <a:gd name="connsiteX37" fmla="*/ 1143000 w 1254344"/>
              <a:gd name="connsiteY37" fmla="*/ 645699 h 1015813"/>
              <a:gd name="connsiteX38" fmla="*/ 1186542 w 1254344"/>
              <a:gd name="connsiteY38" fmla="*/ 558613 h 1015813"/>
              <a:gd name="connsiteX39" fmla="*/ 1208314 w 1254344"/>
              <a:gd name="connsiteY39" fmla="*/ 482413 h 1015813"/>
              <a:gd name="connsiteX40" fmla="*/ 1240971 w 1254344"/>
              <a:gd name="connsiteY40" fmla="*/ 362670 h 1015813"/>
              <a:gd name="connsiteX41" fmla="*/ 1251857 w 1254344"/>
              <a:gd name="connsiteY41" fmla="*/ 221156 h 1015813"/>
              <a:gd name="connsiteX42" fmla="*/ 1186542 w 1254344"/>
              <a:gd name="connsiteY42" fmla="*/ 112299 h 1015813"/>
              <a:gd name="connsiteX43" fmla="*/ 1164771 w 1254344"/>
              <a:gd name="connsiteY43" fmla="*/ 90527 h 1015813"/>
              <a:gd name="connsiteX44" fmla="*/ 1143000 w 1254344"/>
              <a:gd name="connsiteY44" fmla="*/ 57870 h 1015813"/>
              <a:gd name="connsiteX45" fmla="*/ 1110342 w 1254344"/>
              <a:gd name="connsiteY45" fmla="*/ 46985 h 1015813"/>
              <a:gd name="connsiteX46" fmla="*/ 1023257 w 1254344"/>
              <a:gd name="connsiteY46" fmla="*/ 25213 h 1015813"/>
              <a:gd name="connsiteX47" fmla="*/ 903514 w 1254344"/>
              <a:gd name="connsiteY47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141514 w 1254344"/>
              <a:gd name="connsiteY9" fmla="*/ 362670 h 1015813"/>
              <a:gd name="connsiteX10" fmla="*/ 119742 w 1254344"/>
              <a:gd name="connsiteY10" fmla="*/ 384442 h 1015813"/>
              <a:gd name="connsiteX11" fmla="*/ 97971 w 1254344"/>
              <a:gd name="connsiteY11" fmla="*/ 449756 h 1015813"/>
              <a:gd name="connsiteX12" fmla="*/ 65314 w 1254344"/>
              <a:gd name="connsiteY12" fmla="*/ 471527 h 1015813"/>
              <a:gd name="connsiteX13" fmla="*/ 54428 w 1254344"/>
              <a:gd name="connsiteY13" fmla="*/ 504185 h 1015813"/>
              <a:gd name="connsiteX14" fmla="*/ 21771 w 1254344"/>
              <a:gd name="connsiteY14" fmla="*/ 515070 h 1015813"/>
              <a:gd name="connsiteX15" fmla="*/ 0 w 1254344"/>
              <a:gd name="connsiteY15" fmla="*/ 580385 h 1015813"/>
              <a:gd name="connsiteX16" fmla="*/ 21771 w 1254344"/>
              <a:gd name="connsiteY16" fmla="*/ 776327 h 1015813"/>
              <a:gd name="connsiteX17" fmla="*/ 54428 w 1254344"/>
              <a:gd name="connsiteY17" fmla="*/ 841642 h 1015813"/>
              <a:gd name="connsiteX18" fmla="*/ 76200 w 1254344"/>
              <a:gd name="connsiteY18" fmla="*/ 906956 h 1015813"/>
              <a:gd name="connsiteX19" fmla="*/ 119742 w 1254344"/>
              <a:gd name="connsiteY19" fmla="*/ 939613 h 1015813"/>
              <a:gd name="connsiteX20" fmla="*/ 141514 w 1254344"/>
              <a:gd name="connsiteY20" fmla="*/ 961385 h 1015813"/>
              <a:gd name="connsiteX21" fmla="*/ 185057 w 1254344"/>
              <a:gd name="connsiteY21" fmla="*/ 972270 h 1015813"/>
              <a:gd name="connsiteX22" fmla="*/ 250371 w 1254344"/>
              <a:gd name="connsiteY22" fmla="*/ 994042 h 1015813"/>
              <a:gd name="connsiteX23" fmla="*/ 283028 w 1254344"/>
              <a:gd name="connsiteY23" fmla="*/ 1004927 h 1015813"/>
              <a:gd name="connsiteX24" fmla="*/ 315685 w 1254344"/>
              <a:gd name="connsiteY24" fmla="*/ 1015813 h 1015813"/>
              <a:gd name="connsiteX25" fmla="*/ 511628 w 1254344"/>
              <a:gd name="connsiteY25" fmla="*/ 1004927 h 1015813"/>
              <a:gd name="connsiteX26" fmla="*/ 609600 w 1254344"/>
              <a:gd name="connsiteY26" fmla="*/ 972270 h 1015813"/>
              <a:gd name="connsiteX27" fmla="*/ 653142 w 1254344"/>
              <a:gd name="connsiteY27" fmla="*/ 961385 h 1015813"/>
              <a:gd name="connsiteX28" fmla="*/ 685800 w 1254344"/>
              <a:gd name="connsiteY28" fmla="*/ 950499 h 1015813"/>
              <a:gd name="connsiteX29" fmla="*/ 805542 w 1254344"/>
              <a:gd name="connsiteY29" fmla="*/ 917842 h 1015813"/>
              <a:gd name="connsiteX30" fmla="*/ 859971 w 1254344"/>
              <a:gd name="connsiteY30" fmla="*/ 874299 h 1015813"/>
              <a:gd name="connsiteX31" fmla="*/ 925285 w 1254344"/>
              <a:gd name="connsiteY31" fmla="*/ 852527 h 1015813"/>
              <a:gd name="connsiteX32" fmla="*/ 979714 w 1254344"/>
              <a:gd name="connsiteY32" fmla="*/ 808985 h 1015813"/>
              <a:gd name="connsiteX33" fmla="*/ 1023257 w 1254344"/>
              <a:gd name="connsiteY33" fmla="*/ 765442 h 1015813"/>
              <a:gd name="connsiteX34" fmla="*/ 1066800 w 1254344"/>
              <a:gd name="connsiteY34" fmla="*/ 721899 h 1015813"/>
              <a:gd name="connsiteX35" fmla="*/ 1121228 w 1254344"/>
              <a:gd name="connsiteY35" fmla="*/ 667470 h 1015813"/>
              <a:gd name="connsiteX36" fmla="*/ 1143000 w 1254344"/>
              <a:gd name="connsiteY36" fmla="*/ 645699 h 1015813"/>
              <a:gd name="connsiteX37" fmla="*/ 1186542 w 1254344"/>
              <a:gd name="connsiteY37" fmla="*/ 558613 h 1015813"/>
              <a:gd name="connsiteX38" fmla="*/ 1208314 w 1254344"/>
              <a:gd name="connsiteY38" fmla="*/ 482413 h 1015813"/>
              <a:gd name="connsiteX39" fmla="*/ 1240971 w 1254344"/>
              <a:gd name="connsiteY39" fmla="*/ 362670 h 1015813"/>
              <a:gd name="connsiteX40" fmla="*/ 1251857 w 1254344"/>
              <a:gd name="connsiteY40" fmla="*/ 221156 h 1015813"/>
              <a:gd name="connsiteX41" fmla="*/ 1186542 w 1254344"/>
              <a:gd name="connsiteY41" fmla="*/ 112299 h 1015813"/>
              <a:gd name="connsiteX42" fmla="*/ 1164771 w 1254344"/>
              <a:gd name="connsiteY42" fmla="*/ 90527 h 1015813"/>
              <a:gd name="connsiteX43" fmla="*/ 1143000 w 1254344"/>
              <a:gd name="connsiteY43" fmla="*/ 57870 h 1015813"/>
              <a:gd name="connsiteX44" fmla="*/ 1110342 w 1254344"/>
              <a:gd name="connsiteY44" fmla="*/ 46985 h 1015813"/>
              <a:gd name="connsiteX45" fmla="*/ 1023257 w 1254344"/>
              <a:gd name="connsiteY45" fmla="*/ 25213 h 1015813"/>
              <a:gd name="connsiteX46" fmla="*/ 903514 w 1254344"/>
              <a:gd name="connsiteY46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141514 w 1254344"/>
              <a:gd name="connsiteY9" fmla="*/ 362670 h 1015813"/>
              <a:gd name="connsiteX10" fmla="*/ 97971 w 1254344"/>
              <a:gd name="connsiteY10" fmla="*/ 449756 h 1015813"/>
              <a:gd name="connsiteX11" fmla="*/ 65314 w 1254344"/>
              <a:gd name="connsiteY11" fmla="*/ 471527 h 1015813"/>
              <a:gd name="connsiteX12" fmla="*/ 54428 w 1254344"/>
              <a:gd name="connsiteY12" fmla="*/ 504185 h 1015813"/>
              <a:gd name="connsiteX13" fmla="*/ 21771 w 1254344"/>
              <a:gd name="connsiteY13" fmla="*/ 515070 h 1015813"/>
              <a:gd name="connsiteX14" fmla="*/ 0 w 1254344"/>
              <a:gd name="connsiteY14" fmla="*/ 580385 h 1015813"/>
              <a:gd name="connsiteX15" fmla="*/ 21771 w 1254344"/>
              <a:gd name="connsiteY15" fmla="*/ 776327 h 1015813"/>
              <a:gd name="connsiteX16" fmla="*/ 54428 w 1254344"/>
              <a:gd name="connsiteY16" fmla="*/ 841642 h 1015813"/>
              <a:gd name="connsiteX17" fmla="*/ 76200 w 1254344"/>
              <a:gd name="connsiteY17" fmla="*/ 906956 h 1015813"/>
              <a:gd name="connsiteX18" fmla="*/ 119742 w 1254344"/>
              <a:gd name="connsiteY18" fmla="*/ 939613 h 1015813"/>
              <a:gd name="connsiteX19" fmla="*/ 141514 w 1254344"/>
              <a:gd name="connsiteY19" fmla="*/ 961385 h 1015813"/>
              <a:gd name="connsiteX20" fmla="*/ 185057 w 1254344"/>
              <a:gd name="connsiteY20" fmla="*/ 972270 h 1015813"/>
              <a:gd name="connsiteX21" fmla="*/ 250371 w 1254344"/>
              <a:gd name="connsiteY21" fmla="*/ 994042 h 1015813"/>
              <a:gd name="connsiteX22" fmla="*/ 283028 w 1254344"/>
              <a:gd name="connsiteY22" fmla="*/ 1004927 h 1015813"/>
              <a:gd name="connsiteX23" fmla="*/ 315685 w 1254344"/>
              <a:gd name="connsiteY23" fmla="*/ 1015813 h 1015813"/>
              <a:gd name="connsiteX24" fmla="*/ 511628 w 1254344"/>
              <a:gd name="connsiteY24" fmla="*/ 1004927 h 1015813"/>
              <a:gd name="connsiteX25" fmla="*/ 609600 w 1254344"/>
              <a:gd name="connsiteY25" fmla="*/ 972270 h 1015813"/>
              <a:gd name="connsiteX26" fmla="*/ 653142 w 1254344"/>
              <a:gd name="connsiteY26" fmla="*/ 961385 h 1015813"/>
              <a:gd name="connsiteX27" fmla="*/ 685800 w 1254344"/>
              <a:gd name="connsiteY27" fmla="*/ 950499 h 1015813"/>
              <a:gd name="connsiteX28" fmla="*/ 805542 w 1254344"/>
              <a:gd name="connsiteY28" fmla="*/ 917842 h 1015813"/>
              <a:gd name="connsiteX29" fmla="*/ 859971 w 1254344"/>
              <a:gd name="connsiteY29" fmla="*/ 874299 h 1015813"/>
              <a:gd name="connsiteX30" fmla="*/ 925285 w 1254344"/>
              <a:gd name="connsiteY30" fmla="*/ 852527 h 1015813"/>
              <a:gd name="connsiteX31" fmla="*/ 979714 w 1254344"/>
              <a:gd name="connsiteY31" fmla="*/ 808985 h 1015813"/>
              <a:gd name="connsiteX32" fmla="*/ 1023257 w 1254344"/>
              <a:gd name="connsiteY32" fmla="*/ 765442 h 1015813"/>
              <a:gd name="connsiteX33" fmla="*/ 1066800 w 1254344"/>
              <a:gd name="connsiteY33" fmla="*/ 721899 h 1015813"/>
              <a:gd name="connsiteX34" fmla="*/ 1121228 w 1254344"/>
              <a:gd name="connsiteY34" fmla="*/ 667470 h 1015813"/>
              <a:gd name="connsiteX35" fmla="*/ 1143000 w 1254344"/>
              <a:gd name="connsiteY35" fmla="*/ 645699 h 1015813"/>
              <a:gd name="connsiteX36" fmla="*/ 1186542 w 1254344"/>
              <a:gd name="connsiteY36" fmla="*/ 558613 h 1015813"/>
              <a:gd name="connsiteX37" fmla="*/ 1208314 w 1254344"/>
              <a:gd name="connsiteY37" fmla="*/ 482413 h 1015813"/>
              <a:gd name="connsiteX38" fmla="*/ 1240971 w 1254344"/>
              <a:gd name="connsiteY38" fmla="*/ 362670 h 1015813"/>
              <a:gd name="connsiteX39" fmla="*/ 1251857 w 1254344"/>
              <a:gd name="connsiteY39" fmla="*/ 221156 h 1015813"/>
              <a:gd name="connsiteX40" fmla="*/ 1186542 w 1254344"/>
              <a:gd name="connsiteY40" fmla="*/ 112299 h 1015813"/>
              <a:gd name="connsiteX41" fmla="*/ 1164771 w 1254344"/>
              <a:gd name="connsiteY41" fmla="*/ 90527 h 1015813"/>
              <a:gd name="connsiteX42" fmla="*/ 1143000 w 1254344"/>
              <a:gd name="connsiteY42" fmla="*/ 57870 h 1015813"/>
              <a:gd name="connsiteX43" fmla="*/ 1110342 w 1254344"/>
              <a:gd name="connsiteY43" fmla="*/ 46985 h 1015813"/>
              <a:gd name="connsiteX44" fmla="*/ 1023257 w 1254344"/>
              <a:gd name="connsiteY44" fmla="*/ 25213 h 1015813"/>
              <a:gd name="connsiteX45" fmla="*/ 903514 w 1254344"/>
              <a:gd name="connsiteY45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141514 w 1254344"/>
              <a:gd name="connsiteY9" fmla="*/ 362670 h 1015813"/>
              <a:gd name="connsiteX10" fmla="*/ 97971 w 1254344"/>
              <a:gd name="connsiteY10" fmla="*/ 449756 h 1015813"/>
              <a:gd name="connsiteX11" fmla="*/ 65314 w 1254344"/>
              <a:gd name="connsiteY11" fmla="*/ 471527 h 1015813"/>
              <a:gd name="connsiteX12" fmla="*/ 21771 w 1254344"/>
              <a:gd name="connsiteY12" fmla="*/ 515070 h 1015813"/>
              <a:gd name="connsiteX13" fmla="*/ 0 w 1254344"/>
              <a:gd name="connsiteY13" fmla="*/ 580385 h 1015813"/>
              <a:gd name="connsiteX14" fmla="*/ 21771 w 1254344"/>
              <a:gd name="connsiteY14" fmla="*/ 776327 h 1015813"/>
              <a:gd name="connsiteX15" fmla="*/ 54428 w 1254344"/>
              <a:gd name="connsiteY15" fmla="*/ 841642 h 1015813"/>
              <a:gd name="connsiteX16" fmla="*/ 76200 w 1254344"/>
              <a:gd name="connsiteY16" fmla="*/ 906956 h 1015813"/>
              <a:gd name="connsiteX17" fmla="*/ 119742 w 1254344"/>
              <a:gd name="connsiteY17" fmla="*/ 939613 h 1015813"/>
              <a:gd name="connsiteX18" fmla="*/ 141514 w 1254344"/>
              <a:gd name="connsiteY18" fmla="*/ 961385 h 1015813"/>
              <a:gd name="connsiteX19" fmla="*/ 185057 w 1254344"/>
              <a:gd name="connsiteY19" fmla="*/ 972270 h 1015813"/>
              <a:gd name="connsiteX20" fmla="*/ 250371 w 1254344"/>
              <a:gd name="connsiteY20" fmla="*/ 994042 h 1015813"/>
              <a:gd name="connsiteX21" fmla="*/ 283028 w 1254344"/>
              <a:gd name="connsiteY21" fmla="*/ 1004927 h 1015813"/>
              <a:gd name="connsiteX22" fmla="*/ 315685 w 1254344"/>
              <a:gd name="connsiteY22" fmla="*/ 1015813 h 1015813"/>
              <a:gd name="connsiteX23" fmla="*/ 511628 w 1254344"/>
              <a:gd name="connsiteY23" fmla="*/ 1004927 h 1015813"/>
              <a:gd name="connsiteX24" fmla="*/ 609600 w 1254344"/>
              <a:gd name="connsiteY24" fmla="*/ 972270 h 1015813"/>
              <a:gd name="connsiteX25" fmla="*/ 653142 w 1254344"/>
              <a:gd name="connsiteY25" fmla="*/ 961385 h 1015813"/>
              <a:gd name="connsiteX26" fmla="*/ 685800 w 1254344"/>
              <a:gd name="connsiteY26" fmla="*/ 950499 h 1015813"/>
              <a:gd name="connsiteX27" fmla="*/ 805542 w 1254344"/>
              <a:gd name="connsiteY27" fmla="*/ 917842 h 1015813"/>
              <a:gd name="connsiteX28" fmla="*/ 859971 w 1254344"/>
              <a:gd name="connsiteY28" fmla="*/ 874299 h 1015813"/>
              <a:gd name="connsiteX29" fmla="*/ 925285 w 1254344"/>
              <a:gd name="connsiteY29" fmla="*/ 852527 h 1015813"/>
              <a:gd name="connsiteX30" fmla="*/ 979714 w 1254344"/>
              <a:gd name="connsiteY30" fmla="*/ 808985 h 1015813"/>
              <a:gd name="connsiteX31" fmla="*/ 1023257 w 1254344"/>
              <a:gd name="connsiteY31" fmla="*/ 765442 h 1015813"/>
              <a:gd name="connsiteX32" fmla="*/ 1066800 w 1254344"/>
              <a:gd name="connsiteY32" fmla="*/ 721899 h 1015813"/>
              <a:gd name="connsiteX33" fmla="*/ 1121228 w 1254344"/>
              <a:gd name="connsiteY33" fmla="*/ 667470 h 1015813"/>
              <a:gd name="connsiteX34" fmla="*/ 1143000 w 1254344"/>
              <a:gd name="connsiteY34" fmla="*/ 645699 h 1015813"/>
              <a:gd name="connsiteX35" fmla="*/ 1186542 w 1254344"/>
              <a:gd name="connsiteY35" fmla="*/ 558613 h 1015813"/>
              <a:gd name="connsiteX36" fmla="*/ 1208314 w 1254344"/>
              <a:gd name="connsiteY36" fmla="*/ 482413 h 1015813"/>
              <a:gd name="connsiteX37" fmla="*/ 1240971 w 1254344"/>
              <a:gd name="connsiteY37" fmla="*/ 362670 h 1015813"/>
              <a:gd name="connsiteX38" fmla="*/ 1251857 w 1254344"/>
              <a:gd name="connsiteY38" fmla="*/ 221156 h 1015813"/>
              <a:gd name="connsiteX39" fmla="*/ 1186542 w 1254344"/>
              <a:gd name="connsiteY39" fmla="*/ 112299 h 1015813"/>
              <a:gd name="connsiteX40" fmla="*/ 1164771 w 1254344"/>
              <a:gd name="connsiteY40" fmla="*/ 90527 h 1015813"/>
              <a:gd name="connsiteX41" fmla="*/ 1143000 w 1254344"/>
              <a:gd name="connsiteY41" fmla="*/ 57870 h 1015813"/>
              <a:gd name="connsiteX42" fmla="*/ 1110342 w 1254344"/>
              <a:gd name="connsiteY42" fmla="*/ 46985 h 1015813"/>
              <a:gd name="connsiteX43" fmla="*/ 1023257 w 1254344"/>
              <a:gd name="connsiteY43" fmla="*/ 25213 h 1015813"/>
              <a:gd name="connsiteX44" fmla="*/ 903514 w 1254344"/>
              <a:gd name="connsiteY44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141514 w 1254344"/>
              <a:gd name="connsiteY9" fmla="*/ 362670 h 1015813"/>
              <a:gd name="connsiteX10" fmla="*/ 97971 w 1254344"/>
              <a:gd name="connsiteY10" fmla="*/ 449756 h 1015813"/>
              <a:gd name="connsiteX11" fmla="*/ 65314 w 1254344"/>
              <a:gd name="connsiteY11" fmla="*/ 471527 h 1015813"/>
              <a:gd name="connsiteX12" fmla="*/ 0 w 1254344"/>
              <a:gd name="connsiteY12" fmla="*/ 580385 h 1015813"/>
              <a:gd name="connsiteX13" fmla="*/ 21771 w 1254344"/>
              <a:gd name="connsiteY13" fmla="*/ 776327 h 1015813"/>
              <a:gd name="connsiteX14" fmla="*/ 54428 w 1254344"/>
              <a:gd name="connsiteY14" fmla="*/ 841642 h 1015813"/>
              <a:gd name="connsiteX15" fmla="*/ 76200 w 1254344"/>
              <a:gd name="connsiteY15" fmla="*/ 906956 h 1015813"/>
              <a:gd name="connsiteX16" fmla="*/ 119742 w 1254344"/>
              <a:gd name="connsiteY16" fmla="*/ 939613 h 1015813"/>
              <a:gd name="connsiteX17" fmla="*/ 141514 w 1254344"/>
              <a:gd name="connsiteY17" fmla="*/ 961385 h 1015813"/>
              <a:gd name="connsiteX18" fmla="*/ 185057 w 1254344"/>
              <a:gd name="connsiteY18" fmla="*/ 972270 h 1015813"/>
              <a:gd name="connsiteX19" fmla="*/ 250371 w 1254344"/>
              <a:gd name="connsiteY19" fmla="*/ 994042 h 1015813"/>
              <a:gd name="connsiteX20" fmla="*/ 283028 w 1254344"/>
              <a:gd name="connsiteY20" fmla="*/ 1004927 h 1015813"/>
              <a:gd name="connsiteX21" fmla="*/ 315685 w 1254344"/>
              <a:gd name="connsiteY21" fmla="*/ 1015813 h 1015813"/>
              <a:gd name="connsiteX22" fmla="*/ 511628 w 1254344"/>
              <a:gd name="connsiteY22" fmla="*/ 1004927 h 1015813"/>
              <a:gd name="connsiteX23" fmla="*/ 609600 w 1254344"/>
              <a:gd name="connsiteY23" fmla="*/ 972270 h 1015813"/>
              <a:gd name="connsiteX24" fmla="*/ 653142 w 1254344"/>
              <a:gd name="connsiteY24" fmla="*/ 961385 h 1015813"/>
              <a:gd name="connsiteX25" fmla="*/ 685800 w 1254344"/>
              <a:gd name="connsiteY25" fmla="*/ 950499 h 1015813"/>
              <a:gd name="connsiteX26" fmla="*/ 805542 w 1254344"/>
              <a:gd name="connsiteY26" fmla="*/ 917842 h 1015813"/>
              <a:gd name="connsiteX27" fmla="*/ 859971 w 1254344"/>
              <a:gd name="connsiteY27" fmla="*/ 874299 h 1015813"/>
              <a:gd name="connsiteX28" fmla="*/ 925285 w 1254344"/>
              <a:gd name="connsiteY28" fmla="*/ 852527 h 1015813"/>
              <a:gd name="connsiteX29" fmla="*/ 979714 w 1254344"/>
              <a:gd name="connsiteY29" fmla="*/ 808985 h 1015813"/>
              <a:gd name="connsiteX30" fmla="*/ 1023257 w 1254344"/>
              <a:gd name="connsiteY30" fmla="*/ 765442 h 1015813"/>
              <a:gd name="connsiteX31" fmla="*/ 1066800 w 1254344"/>
              <a:gd name="connsiteY31" fmla="*/ 721899 h 1015813"/>
              <a:gd name="connsiteX32" fmla="*/ 1121228 w 1254344"/>
              <a:gd name="connsiteY32" fmla="*/ 667470 h 1015813"/>
              <a:gd name="connsiteX33" fmla="*/ 1143000 w 1254344"/>
              <a:gd name="connsiteY33" fmla="*/ 645699 h 1015813"/>
              <a:gd name="connsiteX34" fmla="*/ 1186542 w 1254344"/>
              <a:gd name="connsiteY34" fmla="*/ 558613 h 1015813"/>
              <a:gd name="connsiteX35" fmla="*/ 1208314 w 1254344"/>
              <a:gd name="connsiteY35" fmla="*/ 482413 h 1015813"/>
              <a:gd name="connsiteX36" fmla="*/ 1240971 w 1254344"/>
              <a:gd name="connsiteY36" fmla="*/ 362670 h 1015813"/>
              <a:gd name="connsiteX37" fmla="*/ 1251857 w 1254344"/>
              <a:gd name="connsiteY37" fmla="*/ 221156 h 1015813"/>
              <a:gd name="connsiteX38" fmla="*/ 1186542 w 1254344"/>
              <a:gd name="connsiteY38" fmla="*/ 112299 h 1015813"/>
              <a:gd name="connsiteX39" fmla="*/ 1164771 w 1254344"/>
              <a:gd name="connsiteY39" fmla="*/ 90527 h 1015813"/>
              <a:gd name="connsiteX40" fmla="*/ 1143000 w 1254344"/>
              <a:gd name="connsiteY40" fmla="*/ 57870 h 1015813"/>
              <a:gd name="connsiteX41" fmla="*/ 1110342 w 1254344"/>
              <a:gd name="connsiteY41" fmla="*/ 46985 h 1015813"/>
              <a:gd name="connsiteX42" fmla="*/ 1023257 w 1254344"/>
              <a:gd name="connsiteY42" fmla="*/ 25213 h 1015813"/>
              <a:gd name="connsiteX43" fmla="*/ 903514 w 1254344"/>
              <a:gd name="connsiteY43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141514 w 1254344"/>
              <a:gd name="connsiteY9" fmla="*/ 362670 h 1015813"/>
              <a:gd name="connsiteX10" fmla="*/ 65314 w 1254344"/>
              <a:gd name="connsiteY10" fmla="*/ 471527 h 1015813"/>
              <a:gd name="connsiteX11" fmla="*/ 0 w 1254344"/>
              <a:gd name="connsiteY11" fmla="*/ 580385 h 1015813"/>
              <a:gd name="connsiteX12" fmla="*/ 21771 w 1254344"/>
              <a:gd name="connsiteY12" fmla="*/ 776327 h 1015813"/>
              <a:gd name="connsiteX13" fmla="*/ 54428 w 1254344"/>
              <a:gd name="connsiteY13" fmla="*/ 841642 h 1015813"/>
              <a:gd name="connsiteX14" fmla="*/ 76200 w 1254344"/>
              <a:gd name="connsiteY14" fmla="*/ 906956 h 1015813"/>
              <a:gd name="connsiteX15" fmla="*/ 119742 w 1254344"/>
              <a:gd name="connsiteY15" fmla="*/ 939613 h 1015813"/>
              <a:gd name="connsiteX16" fmla="*/ 141514 w 1254344"/>
              <a:gd name="connsiteY16" fmla="*/ 961385 h 1015813"/>
              <a:gd name="connsiteX17" fmla="*/ 185057 w 1254344"/>
              <a:gd name="connsiteY17" fmla="*/ 972270 h 1015813"/>
              <a:gd name="connsiteX18" fmla="*/ 250371 w 1254344"/>
              <a:gd name="connsiteY18" fmla="*/ 994042 h 1015813"/>
              <a:gd name="connsiteX19" fmla="*/ 283028 w 1254344"/>
              <a:gd name="connsiteY19" fmla="*/ 1004927 h 1015813"/>
              <a:gd name="connsiteX20" fmla="*/ 315685 w 1254344"/>
              <a:gd name="connsiteY20" fmla="*/ 1015813 h 1015813"/>
              <a:gd name="connsiteX21" fmla="*/ 511628 w 1254344"/>
              <a:gd name="connsiteY21" fmla="*/ 1004927 h 1015813"/>
              <a:gd name="connsiteX22" fmla="*/ 609600 w 1254344"/>
              <a:gd name="connsiteY22" fmla="*/ 972270 h 1015813"/>
              <a:gd name="connsiteX23" fmla="*/ 653142 w 1254344"/>
              <a:gd name="connsiteY23" fmla="*/ 961385 h 1015813"/>
              <a:gd name="connsiteX24" fmla="*/ 685800 w 1254344"/>
              <a:gd name="connsiteY24" fmla="*/ 950499 h 1015813"/>
              <a:gd name="connsiteX25" fmla="*/ 805542 w 1254344"/>
              <a:gd name="connsiteY25" fmla="*/ 917842 h 1015813"/>
              <a:gd name="connsiteX26" fmla="*/ 859971 w 1254344"/>
              <a:gd name="connsiteY26" fmla="*/ 874299 h 1015813"/>
              <a:gd name="connsiteX27" fmla="*/ 925285 w 1254344"/>
              <a:gd name="connsiteY27" fmla="*/ 852527 h 1015813"/>
              <a:gd name="connsiteX28" fmla="*/ 979714 w 1254344"/>
              <a:gd name="connsiteY28" fmla="*/ 808985 h 1015813"/>
              <a:gd name="connsiteX29" fmla="*/ 1023257 w 1254344"/>
              <a:gd name="connsiteY29" fmla="*/ 765442 h 1015813"/>
              <a:gd name="connsiteX30" fmla="*/ 1066800 w 1254344"/>
              <a:gd name="connsiteY30" fmla="*/ 721899 h 1015813"/>
              <a:gd name="connsiteX31" fmla="*/ 1121228 w 1254344"/>
              <a:gd name="connsiteY31" fmla="*/ 667470 h 1015813"/>
              <a:gd name="connsiteX32" fmla="*/ 1143000 w 1254344"/>
              <a:gd name="connsiteY32" fmla="*/ 645699 h 1015813"/>
              <a:gd name="connsiteX33" fmla="*/ 1186542 w 1254344"/>
              <a:gd name="connsiteY33" fmla="*/ 558613 h 1015813"/>
              <a:gd name="connsiteX34" fmla="*/ 1208314 w 1254344"/>
              <a:gd name="connsiteY34" fmla="*/ 482413 h 1015813"/>
              <a:gd name="connsiteX35" fmla="*/ 1240971 w 1254344"/>
              <a:gd name="connsiteY35" fmla="*/ 362670 h 1015813"/>
              <a:gd name="connsiteX36" fmla="*/ 1251857 w 1254344"/>
              <a:gd name="connsiteY36" fmla="*/ 221156 h 1015813"/>
              <a:gd name="connsiteX37" fmla="*/ 1186542 w 1254344"/>
              <a:gd name="connsiteY37" fmla="*/ 112299 h 1015813"/>
              <a:gd name="connsiteX38" fmla="*/ 1164771 w 1254344"/>
              <a:gd name="connsiteY38" fmla="*/ 90527 h 1015813"/>
              <a:gd name="connsiteX39" fmla="*/ 1143000 w 1254344"/>
              <a:gd name="connsiteY39" fmla="*/ 57870 h 1015813"/>
              <a:gd name="connsiteX40" fmla="*/ 1110342 w 1254344"/>
              <a:gd name="connsiteY40" fmla="*/ 46985 h 1015813"/>
              <a:gd name="connsiteX41" fmla="*/ 1023257 w 1254344"/>
              <a:gd name="connsiteY41" fmla="*/ 25213 h 1015813"/>
              <a:gd name="connsiteX42" fmla="*/ 903514 w 1254344"/>
              <a:gd name="connsiteY42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54428 w 1254344"/>
              <a:gd name="connsiteY12" fmla="*/ 841642 h 1015813"/>
              <a:gd name="connsiteX13" fmla="*/ 76200 w 1254344"/>
              <a:gd name="connsiteY13" fmla="*/ 906956 h 1015813"/>
              <a:gd name="connsiteX14" fmla="*/ 119742 w 1254344"/>
              <a:gd name="connsiteY14" fmla="*/ 939613 h 1015813"/>
              <a:gd name="connsiteX15" fmla="*/ 141514 w 1254344"/>
              <a:gd name="connsiteY15" fmla="*/ 961385 h 1015813"/>
              <a:gd name="connsiteX16" fmla="*/ 185057 w 1254344"/>
              <a:gd name="connsiteY16" fmla="*/ 972270 h 1015813"/>
              <a:gd name="connsiteX17" fmla="*/ 250371 w 1254344"/>
              <a:gd name="connsiteY17" fmla="*/ 994042 h 1015813"/>
              <a:gd name="connsiteX18" fmla="*/ 283028 w 1254344"/>
              <a:gd name="connsiteY18" fmla="*/ 1004927 h 1015813"/>
              <a:gd name="connsiteX19" fmla="*/ 315685 w 1254344"/>
              <a:gd name="connsiteY19" fmla="*/ 1015813 h 1015813"/>
              <a:gd name="connsiteX20" fmla="*/ 511628 w 1254344"/>
              <a:gd name="connsiteY20" fmla="*/ 1004927 h 1015813"/>
              <a:gd name="connsiteX21" fmla="*/ 609600 w 1254344"/>
              <a:gd name="connsiteY21" fmla="*/ 972270 h 1015813"/>
              <a:gd name="connsiteX22" fmla="*/ 653142 w 1254344"/>
              <a:gd name="connsiteY22" fmla="*/ 961385 h 1015813"/>
              <a:gd name="connsiteX23" fmla="*/ 685800 w 1254344"/>
              <a:gd name="connsiteY23" fmla="*/ 950499 h 1015813"/>
              <a:gd name="connsiteX24" fmla="*/ 805542 w 1254344"/>
              <a:gd name="connsiteY24" fmla="*/ 917842 h 1015813"/>
              <a:gd name="connsiteX25" fmla="*/ 859971 w 1254344"/>
              <a:gd name="connsiteY25" fmla="*/ 874299 h 1015813"/>
              <a:gd name="connsiteX26" fmla="*/ 925285 w 1254344"/>
              <a:gd name="connsiteY26" fmla="*/ 852527 h 1015813"/>
              <a:gd name="connsiteX27" fmla="*/ 979714 w 1254344"/>
              <a:gd name="connsiteY27" fmla="*/ 808985 h 1015813"/>
              <a:gd name="connsiteX28" fmla="*/ 1023257 w 1254344"/>
              <a:gd name="connsiteY28" fmla="*/ 765442 h 1015813"/>
              <a:gd name="connsiteX29" fmla="*/ 1066800 w 1254344"/>
              <a:gd name="connsiteY29" fmla="*/ 721899 h 1015813"/>
              <a:gd name="connsiteX30" fmla="*/ 1121228 w 1254344"/>
              <a:gd name="connsiteY30" fmla="*/ 667470 h 1015813"/>
              <a:gd name="connsiteX31" fmla="*/ 1143000 w 1254344"/>
              <a:gd name="connsiteY31" fmla="*/ 645699 h 1015813"/>
              <a:gd name="connsiteX32" fmla="*/ 1186542 w 1254344"/>
              <a:gd name="connsiteY32" fmla="*/ 558613 h 1015813"/>
              <a:gd name="connsiteX33" fmla="*/ 1208314 w 1254344"/>
              <a:gd name="connsiteY33" fmla="*/ 482413 h 1015813"/>
              <a:gd name="connsiteX34" fmla="*/ 1240971 w 1254344"/>
              <a:gd name="connsiteY34" fmla="*/ 362670 h 1015813"/>
              <a:gd name="connsiteX35" fmla="*/ 1251857 w 1254344"/>
              <a:gd name="connsiteY35" fmla="*/ 221156 h 1015813"/>
              <a:gd name="connsiteX36" fmla="*/ 1186542 w 1254344"/>
              <a:gd name="connsiteY36" fmla="*/ 112299 h 1015813"/>
              <a:gd name="connsiteX37" fmla="*/ 1164771 w 1254344"/>
              <a:gd name="connsiteY37" fmla="*/ 90527 h 1015813"/>
              <a:gd name="connsiteX38" fmla="*/ 1143000 w 1254344"/>
              <a:gd name="connsiteY38" fmla="*/ 57870 h 1015813"/>
              <a:gd name="connsiteX39" fmla="*/ 1110342 w 1254344"/>
              <a:gd name="connsiteY39" fmla="*/ 46985 h 1015813"/>
              <a:gd name="connsiteX40" fmla="*/ 1023257 w 1254344"/>
              <a:gd name="connsiteY40" fmla="*/ 25213 h 1015813"/>
              <a:gd name="connsiteX41" fmla="*/ 903514 w 1254344"/>
              <a:gd name="connsiteY41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54428 w 1254344"/>
              <a:gd name="connsiteY12" fmla="*/ 841642 h 1015813"/>
              <a:gd name="connsiteX13" fmla="*/ 76200 w 1254344"/>
              <a:gd name="connsiteY13" fmla="*/ 906956 h 1015813"/>
              <a:gd name="connsiteX14" fmla="*/ 141514 w 1254344"/>
              <a:gd name="connsiteY14" fmla="*/ 961385 h 1015813"/>
              <a:gd name="connsiteX15" fmla="*/ 185057 w 1254344"/>
              <a:gd name="connsiteY15" fmla="*/ 972270 h 1015813"/>
              <a:gd name="connsiteX16" fmla="*/ 250371 w 1254344"/>
              <a:gd name="connsiteY16" fmla="*/ 994042 h 1015813"/>
              <a:gd name="connsiteX17" fmla="*/ 283028 w 1254344"/>
              <a:gd name="connsiteY17" fmla="*/ 1004927 h 1015813"/>
              <a:gd name="connsiteX18" fmla="*/ 315685 w 1254344"/>
              <a:gd name="connsiteY18" fmla="*/ 1015813 h 1015813"/>
              <a:gd name="connsiteX19" fmla="*/ 511628 w 1254344"/>
              <a:gd name="connsiteY19" fmla="*/ 1004927 h 1015813"/>
              <a:gd name="connsiteX20" fmla="*/ 609600 w 1254344"/>
              <a:gd name="connsiteY20" fmla="*/ 972270 h 1015813"/>
              <a:gd name="connsiteX21" fmla="*/ 653142 w 1254344"/>
              <a:gd name="connsiteY21" fmla="*/ 961385 h 1015813"/>
              <a:gd name="connsiteX22" fmla="*/ 685800 w 1254344"/>
              <a:gd name="connsiteY22" fmla="*/ 950499 h 1015813"/>
              <a:gd name="connsiteX23" fmla="*/ 805542 w 1254344"/>
              <a:gd name="connsiteY23" fmla="*/ 917842 h 1015813"/>
              <a:gd name="connsiteX24" fmla="*/ 859971 w 1254344"/>
              <a:gd name="connsiteY24" fmla="*/ 874299 h 1015813"/>
              <a:gd name="connsiteX25" fmla="*/ 925285 w 1254344"/>
              <a:gd name="connsiteY25" fmla="*/ 852527 h 1015813"/>
              <a:gd name="connsiteX26" fmla="*/ 979714 w 1254344"/>
              <a:gd name="connsiteY26" fmla="*/ 808985 h 1015813"/>
              <a:gd name="connsiteX27" fmla="*/ 1023257 w 1254344"/>
              <a:gd name="connsiteY27" fmla="*/ 765442 h 1015813"/>
              <a:gd name="connsiteX28" fmla="*/ 1066800 w 1254344"/>
              <a:gd name="connsiteY28" fmla="*/ 721899 h 1015813"/>
              <a:gd name="connsiteX29" fmla="*/ 1121228 w 1254344"/>
              <a:gd name="connsiteY29" fmla="*/ 667470 h 1015813"/>
              <a:gd name="connsiteX30" fmla="*/ 1143000 w 1254344"/>
              <a:gd name="connsiteY30" fmla="*/ 645699 h 1015813"/>
              <a:gd name="connsiteX31" fmla="*/ 1186542 w 1254344"/>
              <a:gd name="connsiteY31" fmla="*/ 558613 h 1015813"/>
              <a:gd name="connsiteX32" fmla="*/ 1208314 w 1254344"/>
              <a:gd name="connsiteY32" fmla="*/ 482413 h 1015813"/>
              <a:gd name="connsiteX33" fmla="*/ 1240971 w 1254344"/>
              <a:gd name="connsiteY33" fmla="*/ 362670 h 1015813"/>
              <a:gd name="connsiteX34" fmla="*/ 1251857 w 1254344"/>
              <a:gd name="connsiteY34" fmla="*/ 221156 h 1015813"/>
              <a:gd name="connsiteX35" fmla="*/ 1186542 w 1254344"/>
              <a:gd name="connsiteY35" fmla="*/ 112299 h 1015813"/>
              <a:gd name="connsiteX36" fmla="*/ 1164771 w 1254344"/>
              <a:gd name="connsiteY36" fmla="*/ 90527 h 1015813"/>
              <a:gd name="connsiteX37" fmla="*/ 1143000 w 1254344"/>
              <a:gd name="connsiteY37" fmla="*/ 57870 h 1015813"/>
              <a:gd name="connsiteX38" fmla="*/ 1110342 w 1254344"/>
              <a:gd name="connsiteY38" fmla="*/ 46985 h 1015813"/>
              <a:gd name="connsiteX39" fmla="*/ 1023257 w 1254344"/>
              <a:gd name="connsiteY39" fmla="*/ 25213 h 1015813"/>
              <a:gd name="connsiteX40" fmla="*/ 903514 w 1254344"/>
              <a:gd name="connsiteY40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54428 w 1254344"/>
              <a:gd name="connsiteY12" fmla="*/ 841642 h 1015813"/>
              <a:gd name="connsiteX13" fmla="*/ 141514 w 1254344"/>
              <a:gd name="connsiteY13" fmla="*/ 961385 h 1015813"/>
              <a:gd name="connsiteX14" fmla="*/ 185057 w 1254344"/>
              <a:gd name="connsiteY14" fmla="*/ 972270 h 1015813"/>
              <a:gd name="connsiteX15" fmla="*/ 250371 w 1254344"/>
              <a:gd name="connsiteY15" fmla="*/ 994042 h 1015813"/>
              <a:gd name="connsiteX16" fmla="*/ 283028 w 1254344"/>
              <a:gd name="connsiteY16" fmla="*/ 1004927 h 1015813"/>
              <a:gd name="connsiteX17" fmla="*/ 315685 w 1254344"/>
              <a:gd name="connsiteY17" fmla="*/ 1015813 h 1015813"/>
              <a:gd name="connsiteX18" fmla="*/ 511628 w 1254344"/>
              <a:gd name="connsiteY18" fmla="*/ 1004927 h 1015813"/>
              <a:gd name="connsiteX19" fmla="*/ 609600 w 1254344"/>
              <a:gd name="connsiteY19" fmla="*/ 972270 h 1015813"/>
              <a:gd name="connsiteX20" fmla="*/ 653142 w 1254344"/>
              <a:gd name="connsiteY20" fmla="*/ 961385 h 1015813"/>
              <a:gd name="connsiteX21" fmla="*/ 685800 w 1254344"/>
              <a:gd name="connsiteY21" fmla="*/ 950499 h 1015813"/>
              <a:gd name="connsiteX22" fmla="*/ 805542 w 1254344"/>
              <a:gd name="connsiteY22" fmla="*/ 917842 h 1015813"/>
              <a:gd name="connsiteX23" fmla="*/ 859971 w 1254344"/>
              <a:gd name="connsiteY23" fmla="*/ 874299 h 1015813"/>
              <a:gd name="connsiteX24" fmla="*/ 925285 w 1254344"/>
              <a:gd name="connsiteY24" fmla="*/ 852527 h 1015813"/>
              <a:gd name="connsiteX25" fmla="*/ 979714 w 1254344"/>
              <a:gd name="connsiteY25" fmla="*/ 808985 h 1015813"/>
              <a:gd name="connsiteX26" fmla="*/ 1023257 w 1254344"/>
              <a:gd name="connsiteY26" fmla="*/ 765442 h 1015813"/>
              <a:gd name="connsiteX27" fmla="*/ 1066800 w 1254344"/>
              <a:gd name="connsiteY27" fmla="*/ 721899 h 1015813"/>
              <a:gd name="connsiteX28" fmla="*/ 1121228 w 1254344"/>
              <a:gd name="connsiteY28" fmla="*/ 667470 h 1015813"/>
              <a:gd name="connsiteX29" fmla="*/ 1143000 w 1254344"/>
              <a:gd name="connsiteY29" fmla="*/ 645699 h 1015813"/>
              <a:gd name="connsiteX30" fmla="*/ 1186542 w 1254344"/>
              <a:gd name="connsiteY30" fmla="*/ 558613 h 1015813"/>
              <a:gd name="connsiteX31" fmla="*/ 1208314 w 1254344"/>
              <a:gd name="connsiteY31" fmla="*/ 482413 h 1015813"/>
              <a:gd name="connsiteX32" fmla="*/ 1240971 w 1254344"/>
              <a:gd name="connsiteY32" fmla="*/ 362670 h 1015813"/>
              <a:gd name="connsiteX33" fmla="*/ 1251857 w 1254344"/>
              <a:gd name="connsiteY33" fmla="*/ 221156 h 1015813"/>
              <a:gd name="connsiteX34" fmla="*/ 1186542 w 1254344"/>
              <a:gd name="connsiteY34" fmla="*/ 112299 h 1015813"/>
              <a:gd name="connsiteX35" fmla="*/ 1164771 w 1254344"/>
              <a:gd name="connsiteY35" fmla="*/ 90527 h 1015813"/>
              <a:gd name="connsiteX36" fmla="*/ 1143000 w 1254344"/>
              <a:gd name="connsiteY36" fmla="*/ 57870 h 1015813"/>
              <a:gd name="connsiteX37" fmla="*/ 1110342 w 1254344"/>
              <a:gd name="connsiteY37" fmla="*/ 46985 h 1015813"/>
              <a:gd name="connsiteX38" fmla="*/ 1023257 w 1254344"/>
              <a:gd name="connsiteY38" fmla="*/ 25213 h 1015813"/>
              <a:gd name="connsiteX39" fmla="*/ 903514 w 1254344"/>
              <a:gd name="connsiteY39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141514 w 1254344"/>
              <a:gd name="connsiteY12" fmla="*/ 961385 h 1015813"/>
              <a:gd name="connsiteX13" fmla="*/ 185057 w 1254344"/>
              <a:gd name="connsiteY13" fmla="*/ 972270 h 1015813"/>
              <a:gd name="connsiteX14" fmla="*/ 250371 w 1254344"/>
              <a:gd name="connsiteY14" fmla="*/ 994042 h 1015813"/>
              <a:gd name="connsiteX15" fmla="*/ 283028 w 1254344"/>
              <a:gd name="connsiteY15" fmla="*/ 1004927 h 1015813"/>
              <a:gd name="connsiteX16" fmla="*/ 315685 w 1254344"/>
              <a:gd name="connsiteY16" fmla="*/ 1015813 h 1015813"/>
              <a:gd name="connsiteX17" fmla="*/ 511628 w 1254344"/>
              <a:gd name="connsiteY17" fmla="*/ 1004927 h 1015813"/>
              <a:gd name="connsiteX18" fmla="*/ 609600 w 1254344"/>
              <a:gd name="connsiteY18" fmla="*/ 972270 h 1015813"/>
              <a:gd name="connsiteX19" fmla="*/ 653142 w 1254344"/>
              <a:gd name="connsiteY19" fmla="*/ 961385 h 1015813"/>
              <a:gd name="connsiteX20" fmla="*/ 685800 w 1254344"/>
              <a:gd name="connsiteY20" fmla="*/ 950499 h 1015813"/>
              <a:gd name="connsiteX21" fmla="*/ 805542 w 1254344"/>
              <a:gd name="connsiteY21" fmla="*/ 917842 h 1015813"/>
              <a:gd name="connsiteX22" fmla="*/ 859971 w 1254344"/>
              <a:gd name="connsiteY22" fmla="*/ 874299 h 1015813"/>
              <a:gd name="connsiteX23" fmla="*/ 925285 w 1254344"/>
              <a:gd name="connsiteY23" fmla="*/ 852527 h 1015813"/>
              <a:gd name="connsiteX24" fmla="*/ 979714 w 1254344"/>
              <a:gd name="connsiteY24" fmla="*/ 808985 h 1015813"/>
              <a:gd name="connsiteX25" fmla="*/ 1023257 w 1254344"/>
              <a:gd name="connsiteY25" fmla="*/ 765442 h 1015813"/>
              <a:gd name="connsiteX26" fmla="*/ 1066800 w 1254344"/>
              <a:gd name="connsiteY26" fmla="*/ 721899 h 1015813"/>
              <a:gd name="connsiteX27" fmla="*/ 1121228 w 1254344"/>
              <a:gd name="connsiteY27" fmla="*/ 667470 h 1015813"/>
              <a:gd name="connsiteX28" fmla="*/ 1143000 w 1254344"/>
              <a:gd name="connsiteY28" fmla="*/ 645699 h 1015813"/>
              <a:gd name="connsiteX29" fmla="*/ 1186542 w 1254344"/>
              <a:gd name="connsiteY29" fmla="*/ 558613 h 1015813"/>
              <a:gd name="connsiteX30" fmla="*/ 1208314 w 1254344"/>
              <a:gd name="connsiteY30" fmla="*/ 482413 h 1015813"/>
              <a:gd name="connsiteX31" fmla="*/ 1240971 w 1254344"/>
              <a:gd name="connsiteY31" fmla="*/ 362670 h 1015813"/>
              <a:gd name="connsiteX32" fmla="*/ 1251857 w 1254344"/>
              <a:gd name="connsiteY32" fmla="*/ 221156 h 1015813"/>
              <a:gd name="connsiteX33" fmla="*/ 1186542 w 1254344"/>
              <a:gd name="connsiteY33" fmla="*/ 112299 h 1015813"/>
              <a:gd name="connsiteX34" fmla="*/ 1164771 w 1254344"/>
              <a:gd name="connsiteY34" fmla="*/ 90527 h 1015813"/>
              <a:gd name="connsiteX35" fmla="*/ 1143000 w 1254344"/>
              <a:gd name="connsiteY35" fmla="*/ 57870 h 1015813"/>
              <a:gd name="connsiteX36" fmla="*/ 1110342 w 1254344"/>
              <a:gd name="connsiteY36" fmla="*/ 46985 h 1015813"/>
              <a:gd name="connsiteX37" fmla="*/ 1023257 w 1254344"/>
              <a:gd name="connsiteY37" fmla="*/ 25213 h 1015813"/>
              <a:gd name="connsiteX38" fmla="*/ 903514 w 1254344"/>
              <a:gd name="connsiteY38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141514 w 1254344"/>
              <a:gd name="connsiteY12" fmla="*/ 961385 h 1015813"/>
              <a:gd name="connsiteX13" fmla="*/ 185057 w 1254344"/>
              <a:gd name="connsiteY13" fmla="*/ 972270 h 1015813"/>
              <a:gd name="connsiteX14" fmla="*/ 250371 w 1254344"/>
              <a:gd name="connsiteY14" fmla="*/ 994042 h 1015813"/>
              <a:gd name="connsiteX15" fmla="*/ 283028 w 1254344"/>
              <a:gd name="connsiteY15" fmla="*/ 1004927 h 1015813"/>
              <a:gd name="connsiteX16" fmla="*/ 315685 w 1254344"/>
              <a:gd name="connsiteY16" fmla="*/ 1015813 h 1015813"/>
              <a:gd name="connsiteX17" fmla="*/ 511628 w 1254344"/>
              <a:gd name="connsiteY17" fmla="*/ 1004927 h 1015813"/>
              <a:gd name="connsiteX18" fmla="*/ 609600 w 1254344"/>
              <a:gd name="connsiteY18" fmla="*/ 972270 h 1015813"/>
              <a:gd name="connsiteX19" fmla="*/ 653142 w 1254344"/>
              <a:gd name="connsiteY19" fmla="*/ 961385 h 1015813"/>
              <a:gd name="connsiteX20" fmla="*/ 685800 w 1254344"/>
              <a:gd name="connsiteY20" fmla="*/ 950499 h 1015813"/>
              <a:gd name="connsiteX21" fmla="*/ 805542 w 1254344"/>
              <a:gd name="connsiteY21" fmla="*/ 917842 h 1015813"/>
              <a:gd name="connsiteX22" fmla="*/ 859971 w 1254344"/>
              <a:gd name="connsiteY22" fmla="*/ 874299 h 1015813"/>
              <a:gd name="connsiteX23" fmla="*/ 979714 w 1254344"/>
              <a:gd name="connsiteY23" fmla="*/ 808985 h 1015813"/>
              <a:gd name="connsiteX24" fmla="*/ 1023257 w 1254344"/>
              <a:gd name="connsiteY24" fmla="*/ 765442 h 1015813"/>
              <a:gd name="connsiteX25" fmla="*/ 1066800 w 1254344"/>
              <a:gd name="connsiteY25" fmla="*/ 721899 h 1015813"/>
              <a:gd name="connsiteX26" fmla="*/ 1121228 w 1254344"/>
              <a:gd name="connsiteY26" fmla="*/ 667470 h 1015813"/>
              <a:gd name="connsiteX27" fmla="*/ 1143000 w 1254344"/>
              <a:gd name="connsiteY27" fmla="*/ 645699 h 1015813"/>
              <a:gd name="connsiteX28" fmla="*/ 1186542 w 1254344"/>
              <a:gd name="connsiteY28" fmla="*/ 558613 h 1015813"/>
              <a:gd name="connsiteX29" fmla="*/ 1208314 w 1254344"/>
              <a:gd name="connsiteY29" fmla="*/ 482413 h 1015813"/>
              <a:gd name="connsiteX30" fmla="*/ 1240971 w 1254344"/>
              <a:gd name="connsiteY30" fmla="*/ 362670 h 1015813"/>
              <a:gd name="connsiteX31" fmla="*/ 1251857 w 1254344"/>
              <a:gd name="connsiteY31" fmla="*/ 221156 h 1015813"/>
              <a:gd name="connsiteX32" fmla="*/ 1186542 w 1254344"/>
              <a:gd name="connsiteY32" fmla="*/ 112299 h 1015813"/>
              <a:gd name="connsiteX33" fmla="*/ 1164771 w 1254344"/>
              <a:gd name="connsiteY33" fmla="*/ 90527 h 1015813"/>
              <a:gd name="connsiteX34" fmla="*/ 1143000 w 1254344"/>
              <a:gd name="connsiteY34" fmla="*/ 57870 h 1015813"/>
              <a:gd name="connsiteX35" fmla="*/ 1110342 w 1254344"/>
              <a:gd name="connsiteY35" fmla="*/ 46985 h 1015813"/>
              <a:gd name="connsiteX36" fmla="*/ 1023257 w 1254344"/>
              <a:gd name="connsiteY36" fmla="*/ 25213 h 1015813"/>
              <a:gd name="connsiteX37" fmla="*/ 903514 w 1254344"/>
              <a:gd name="connsiteY37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141514 w 1254344"/>
              <a:gd name="connsiteY12" fmla="*/ 961385 h 1015813"/>
              <a:gd name="connsiteX13" fmla="*/ 185057 w 1254344"/>
              <a:gd name="connsiteY13" fmla="*/ 972270 h 1015813"/>
              <a:gd name="connsiteX14" fmla="*/ 250371 w 1254344"/>
              <a:gd name="connsiteY14" fmla="*/ 994042 h 1015813"/>
              <a:gd name="connsiteX15" fmla="*/ 283028 w 1254344"/>
              <a:gd name="connsiteY15" fmla="*/ 1004927 h 1015813"/>
              <a:gd name="connsiteX16" fmla="*/ 315685 w 1254344"/>
              <a:gd name="connsiteY16" fmla="*/ 1015813 h 1015813"/>
              <a:gd name="connsiteX17" fmla="*/ 511628 w 1254344"/>
              <a:gd name="connsiteY17" fmla="*/ 1004927 h 1015813"/>
              <a:gd name="connsiteX18" fmla="*/ 609600 w 1254344"/>
              <a:gd name="connsiteY18" fmla="*/ 972270 h 1015813"/>
              <a:gd name="connsiteX19" fmla="*/ 653142 w 1254344"/>
              <a:gd name="connsiteY19" fmla="*/ 961385 h 1015813"/>
              <a:gd name="connsiteX20" fmla="*/ 685800 w 1254344"/>
              <a:gd name="connsiteY20" fmla="*/ 950499 h 1015813"/>
              <a:gd name="connsiteX21" fmla="*/ 805542 w 1254344"/>
              <a:gd name="connsiteY21" fmla="*/ 917842 h 1015813"/>
              <a:gd name="connsiteX22" fmla="*/ 859971 w 1254344"/>
              <a:gd name="connsiteY22" fmla="*/ 874299 h 1015813"/>
              <a:gd name="connsiteX23" fmla="*/ 979714 w 1254344"/>
              <a:gd name="connsiteY23" fmla="*/ 808985 h 1015813"/>
              <a:gd name="connsiteX24" fmla="*/ 1023257 w 1254344"/>
              <a:gd name="connsiteY24" fmla="*/ 765442 h 1015813"/>
              <a:gd name="connsiteX25" fmla="*/ 1121228 w 1254344"/>
              <a:gd name="connsiteY25" fmla="*/ 667470 h 1015813"/>
              <a:gd name="connsiteX26" fmla="*/ 1143000 w 1254344"/>
              <a:gd name="connsiteY26" fmla="*/ 645699 h 1015813"/>
              <a:gd name="connsiteX27" fmla="*/ 1186542 w 1254344"/>
              <a:gd name="connsiteY27" fmla="*/ 558613 h 1015813"/>
              <a:gd name="connsiteX28" fmla="*/ 1208314 w 1254344"/>
              <a:gd name="connsiteY28" fmla="*/ 482413 h 1015813"/>
              <a:gd name="connsiteX29" fmla="*/ 1240971 w 1254344"/>
              <a:gd name="connsiteY29" fmla="*/ 362670 h 1015813"/>
              <a:gd name="connsiteX30" fmla="*/ 1251857 w 1254344"/>
              <a:gd name="connsiteY30" fmla="*/ 221156 h 1015813"/>
              <a:gd name="connsiteX31" fmla="*/ 1186542 w 1254344"/>
              <a:gd name="connsiteY31" fmla="*/ 112299 h 1015813"/>
              <a:gd name="connsiteX32" fmla="*/ 1164771 w 1254344"/>
              <a:gd name="connsiteY32" fmla="*/ 90527 h 1015813"/>
              <a:gd name="connsiteX33" fmla="*/ 1143000 w 1254344"/>
              <a:gd name="connsiteY33" fmla="*/ 57870 h 1015813"/>
              <a:gd name="connsiteX34" fmla="*/ 1110342 w 1254344"/>
              <a:gd name="connsiteY34" fmla="*/ 46985 h 1015813"/>
              <a:gd name="connsiteX35" fmla="*/ 1023257 w 1254344"/>
              <a:gd name="connsiteY35" fmla="*/ 25213 h 1015813"/>
              <a:gd name="connsiteX36" fmla="*/ 903514 w 1254344"/>
              <a:gd name="connsiteY36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141514 w 1254344"/>
              <a:gd name="connsiteY12" fmla="*/ 961385 h 1015813"/>
              <a:gd name="connsiteX13" fmla="*/ 185057 w 1254344"/>
              <a:gd name="connsiteY13" fmla="*/ 972270 h 1015813"/>
              <a:gd name="connsiteX14" fmla="*/ 250371 w 1254344"/>
              <a:gd name="connsiteY14" fmla="*/ 994042 h 1015813"/>
              <a:gd name="connsiteX15" fmla="*/ 283028 w 1254344"/>
              <a:gd name="connsiteY15" fmla="*/ 1004927 h 1015813"/>
              <a:gd name="connsiteX16" fmla="*/ 315685 w 1254344"/>
              <a:gd name="connsiteY16" fmla="*/ 1015813 h 1015813"/>
              <a:gd name="connsiteX17" fmla="*/ 511628 w 1254344"/>
              <a:gd name="connsiteY17" fmla="*/ 1004927 h 1015813"/>
              <a:gd name="connsiteX18" fmla="*/ 609600 w 1254344"/>
              <a:gd name="connsiteY18" fmla="*/ 972270 h 1015813"/>
              <a:gd name="connsiteX19" fmla="*/ 653142 w 1254344"/>
              <a:gd name="connsiteY19" fmla="*/ 961385 h 1015813"/>
              <a:gd name="connsiteX20" fmla="*/ 685800 w 1254344"/>
              <a:gd name="connsiteY20" fmla="*/ 950499 h 1015813"/>
              <a:gd name="connsiteX21" fmla="*/ 805542 w 1254344"/>
              <a:gd name="connsiteY21" fmla="*/ 917842 h 1015813"/>
              <a:gd name="connsiteX22" fmla="*/ 859971 w 1254344"/>
              <a:gd name="connsiteY22" fmla="*/ 874299 h 1015813"/>
              <a:gd name="connsiteX23" fmla="*/ 979714 w 1254344"/>
              <a:gd name="connsiteY23" fmla="*/ 808985 h 1015813"/>
              <a:gd name="connsiteX24" fmla="*/ 1023257 w 1254344"/>
              <a:gd name="connsiteY24" fmla="*/ 765442 h 1015813"/>
              <a:gd name="connsiteX25" fmla="*/ 1121228 w 1254344"/>
              <a:gd name="connsiteY25" fmla="*/ 667470 h 1015813"/>
              <a:gd name="connsiteX26" fmla="*/ 1186542 w 1254344"/>
              <a:gd name="connsiteY26" fmla="*/ 558613 h 1015813"/>
              <a:gd name="connsiteX27" fmla="*/ 1208314 w 1254344"/>
              <a:gd name="connsiteY27" fmla="*/ 482413 h 1015813"/>
              <a:gd name="connsiteX28" fmla="*/ 1240971 w 1254344"/>
              <a:gd name="connsiteY28" fmla="*/ 362670 h 1015813"/>
              <a:gd name="connsiteX29" fmla="*/ 1251857 w 1254344"/>
              <a:gd name="connsiteY29" fmla="*/ 221156 h 1015813"/>
              <a:gd name="connsiteX30" fmla="*/ 1186542 w 1254344"/>
              <a:gd name="connsiteY30" fmla="*/ 112299 h 1015813"/>
              <a:gd name="connsiteX31" fmla="*/ 1164771 w 1254344"/>
              <a:gd name="connsiteY31" fmla="*/ 90527 h 1015813"/>
              <a:gd name="connsiteX32" fmla="*/ 1143000 w 1254344"/>
              <a:gd name="connsiteY32" fmla="*/ 57870 h 1015813"/>
              <a:gd name="connsiteX33" fmla="*/ 1110342 w 1254344"/>
              <a:gd name="connsiteY33" fmla="*/ 46985 h 1015813"/>
              <a:gd name="connsiteX34" fmla="*/ 1023257 w 1254344"/>
              <a:gd name="connsiteY34" fmla="*/ 25213 h 1015813"/>
              <a:gd name="connsiteX35" fmla="*/ 903514 w 1254344"/>
              <a:gd name="connsiteY35" fmla="*/ 36099 h 1015813"/>
              <a:gd name="connsiteX0" fmla="*/ 903514 w 1254344"/>
              <a:gd name="connsiteY0" fmla="*/ 36099 h 1015813"/>
              <a:gd name="connsiteX1" fmla="*/ 707571 w 1254344"/>
              <a:gd name="connsiteY1" fmla="*/ 68756 h 1015813"/>
              <a:gd name="connsiteX2" fmla="*/ 609600 w 1254344"/>
              <a:gd name="connsiteY2" fmla="*/ 90527 h 1015813"/>
              <a:gd name="connsiteX3" fmla="*/ 544285 w 1254344"/>
              <a:gd name="connsiteY3" fmla="*/ 123185 h 1015813"/>
              <a:gd name="connsiteX4" fmla="*/ 413657 w 1254344"/>
              <a:gd name="connsiteY4" fmla="*/ 177613 h 1015813"/>
              <a:gd name="connsiteX5" fmla="*/ 391885 w 1254344"/>
              <a:gd name="connsiteY5" fmla="*/ 199385 h 1015813"/>
              <a:gd name="connsiteX6" fmla="*/ 261257 w 1254344"/>
              <a:gd name="connsiteY6" fmla="*/ 264699 h 1015813"/>
              <a:gd name="connsiteX7" fmla="*/ 228600 w 1254344"/>
              <a:gd name="connsiteY7" fmla="*/ 275585 h 1015813"/>
              <a:gd name="connsiteX8" fmla="*/ 174171 w 1254344"/>
              <a:gd name="connsiteY8" fmla="*/ 351785 h 1015813"/>
              <a:gd name="connsiteX9" fmla="*/ 65314 w 1254344"/>
              <a:gd name="connsiteY9" fmla="*/ 471527 h 1015813"/>
              <a:gd name="connsiteX10" fmla="*/ 0 w 1254344"/>
              <a:gd name="connsiteY10" fmla="*/ 580385 h 1015813"/>
              <a:gd name="connsiteX11" fmla="*/ 21771 w 1254344"/>
              <a:gd name="connsiteY11" fmla="*/ 776327 h 1015813"/>
              <a:gd name="connsiteX12" fmla="*/ 141514 w 1254344"/>
              <a:gd name="connsiteY12" fmla="*/ 961385 h 1015813"/>
              <a:gd name="connsiteX13" fmla="*/ 185057 w 1254344"/>
              <a:gd name="connsiteY13" fmla="*/ 972270 h 1015813"/>
              <a:gd name="connsiteX14" fmla="*/ 250371 w 1254344"/>
              <a:gd name="connsiteY14" fmla="*/ 994042 h 1015813"/>
              <a:gd name="connsiteX15" fmla="*/ 283028 w 1254344"/>
              <a:gd name="connsiteY15" fmla="*/ 1004927 h 1015813"/>
              <a:gd name="connsiteX16" fmla="*/ 315685 w 1254344"/>
              <a:gd name="connsiteY16" fmla="*/ 1015813 h 1015813"/>
              <a:gd name="connsiteX17" fmla="*/ 511628 w 1254344"/>
              <a:gd name="connsiteY17" fmla="*/ 1004927 h 1015813"/>
              <a:gd name="connsiteX18" fmla="*/ 609600 w 1254344"/>
              <a:gd name="connsiteY18" fmla="*/ 972270 h 1015813"/>
              <a:gd name="connsiteX19" fmla="*/ 653142 w 1254344"/>
              <a:gd name="connsiteY19" fmla="*/ 961385 h 1015813"/>
              <a:gd name="connsiteX20" fmla="*/ 685800 w 1254344"/>
              <a:gd name="connsiteY20" fmla="*/ 950499 h 1015813"/>
              <a:gd name="connsiteX21" fmla="*/ 805542 w 1254344"/>
              <a:gd name="connsiteY21" fmla="*/ 917842 h 1015813"/>
              <a:gd name="connsiteX22" fmla="*/ 859971 w 1254344"/>
              <a:gd name="connsiteY22" fmla="*/ 874299 h 1015813"/>
              <a:gd name="connsiteX23" fmla="*/ 979714 w 1254344"/>
              <a:gd name="connsiteY23" fmla="*/ 808985 h 1015813"/>
              <a:gd name="connsiteX24" fmla="*/ 1023257 w 1254344"/>
              <a:gd name="connsiteY24" fmla="*/ 765442 h 1015813"/>
              <a:gd name="connsiteX25" fmla="*/ 1186542 w 1254344"/>
              <a:gd name="connsiteY25" fmla="*/ 558613 h 1015813"/>
              <a:gd name="connsiteX26" fmla="*/ 1208314 w 1254344"/>
              <a:gd name="connsiteY26" fmla="*/ 482413 h 1015813"/>
              <a:gd name="connsiteX27" fmla="*/ 1240971 w 1254344"/>
              <a:gd name="connsiteY27" fmla="*/ 362670 h 1015813"/>
              <a:gd name="connsiteX28" fmla="*/ 1251857 w 1254344"/>
              <a:gd name="connsiteY28" fmla="*/ 221156 h 1015813"/>
              <a:gd name="connsiteX29" fmla="*/ 1186542 w 1254344"/>
              <a:gd name="connsiteY29" fmla="*/ 112299 h 1015813"/>
              <a:gd name="connsiteX30" fmla="*/ 1164771 w 1254344"/>
              <a:gd name="connsiteY30" fmla="*/ 90527 h 1015813"/>
              <a:gd name="connsiteX31" fmla="*/ 1143000 w 1254344"/>
              <a:gd name="connsiteY31" fmla="*/ 57870 h 1015813"/>
              <a:gd name="connsiteX32" fmla="*/ 1110342 w 1254344"/>
              <a:gd name="connsiteY32" fmla="*/ 46985 h 1015813"/>
              <a:gd name="connsiteX33" fmla="*/ 1023257 w 1254344"/>
              <a:gd name="connsiteY33" fmla="*/ 25213 h 1015813"/>
              <a:gd name="connsiteX34" fmla="*/ 903514 w 1254344"/>
              <a:gd name="connsiteY34" fmla="*/ 36099 h 1015813"/>
              <a:gd name="connsiteX0" fmla="*/ 903514 w 1254344"/>
              <a:gd name="connsiteY0" fmla="*/ 36099 h 1004927"/>
              <a:gd name="connsiteX1" fmla="*/ 707571 w 1254344"/>
              <a:gd name="connsiteY1" fmla="*/ 68756 h 1004927"/>
              <a:gd name="connsiteX2" fmla="*/ 609600 w 1254344"/>
              <a:gd name="connsiteY2" fmla="*/ 90527 h 1004927"/>
              <a:gd name="connsiteX3" fmla="*/ 544285 w 1254344"/>
              <a:gd name="connsiteY3" fmla="*/ 123185 h 1004927"/>
              <a:gd name="connsiteX4" fmla="*/ 413657 w 1254344"/>
              <a:gd name="connsiteY4" fmla="*/ 177613 h 1004927"/>
              <a:gd name="connsiteX5" fmla="*/ 391885 w 1254344"/>
              <a:gd name="connsiteY5" fmla="*/ 199385 h 1004927"/>
              <a:gd name="connsiteX6" fmla="*/ 261257 w 1254344"/>
              <a:gd name="connsiteY6" fmla="*/ 264699 h 1004927"/>
              <a:gd name="connsiteX7" fmla="*/ 228600 w 1254344"/>
              <a:gd name="connsiteY7" fmla="*/ 275585 h 1004927"/>
              <a:gd name="connsiteX8" fmla="*/ 174171 w 1254344"/>
              <a:gd name="connsiteY8" fmla="*/ 351785 h 1004927"/>
              <a:gd name="connsiteX9" fmla="*/ 65314 w 1254344"/>
              <a:gd name="connsiteY9" fmla="*/ 471527 h 1004927"/>
              <a:gd name="connsiteX10" fmla="*/ 0 w 1254344"/>
              <a:gd name="connsiteY10" fmla="*/ 580385 h 1004927"/>
              <a:gd name="connsiteX11" fmla="*/ 21771 w 1254344"/>
              <a:gd name="connsiteY11" fmla="*/ 776327 h 1004927"/>
              <a:gd name="connsiteX12" fmla="*/ 141514 w 1254344"/>
              <a:gd name="connsiteY12" fmla="*/ 961385 h 1004927"/>
              <a:gd name="connsiteX13" fmla="*/ 185057 w 1254344"/>
              <a:gd name="connsiteY13" fmla="*/ 972270 h 1004927"/>
              <a:gd name="connsiteX14" fmla="*/ 250371 w 1254344"/>
              <a:gd name="connsiteY14" fmla="*/ 994042 h 1004927"/>
              <a:gd name="connsiteX15" fmla="*/ 283028 w 1254344"/>
              <a:gd name="connsiteY15" fmla="*/ 1004927 h 1004927"/>
              <a:gd name="connsiteX16" fmla="*/ 511628 w 1254344"/>
              <a:gd name="connsiteY16" fmla="*/ 1004927 h 1004927"/>
              <a:gd name="connsiteX17" fmla="*/ 609600 w 1254344"/>
              <a:gd name="connsiteY17" fmla="*/ 972270 h 1004927"/>
              <a:gd name="connsiteX18" fmla="*/ 653142 w 1254344"/>
              <a:gd name="connsiteY18" fmla="*/ 961385 h 1004927"/>
              <a:gd name="connsiteX19" fmla="*/ 685800 w 1254344"/>
              <a:gd name="connsiteY19" fmla="*/ 950499 h 1004927"/>
              <a:gd name="connsiteX20" fmla="*/ 805542 w 1254344"/>
              <a:gd name="connsiteY20" fmla="*/ 917842 h 1004927"/>
              <a:gd name="connsiteX21" fmla="*/ 859971 w 1254344"/>
              <a:gd name="connsiteY21" fmla="*/ 874299 h 1004927"/>
              <a:gd name="connsiteX22" fmla="*/ 979714 w 1254344"/>
              <a:gd name="connsiteY22" fmla="*/ 808985 h 1004927"/>
              <a:gd name="connsiteX23" fmla="*/ 1023257 w 1254344"/>
              <a:gd name="connsiteY23" fmla="*/ 765442 h 1004927"/>
              <a:gd name="connsiteX24" fmla="*/ 1186542 w 1254344"/>
              <a:gd name="connsiteY24" fmla="*/ 558613 h 1004927"/>
              <a:gd name="connsiteX25" fmla="*/ 1208314 w 1254344"/>
              <a:gd name="connsiteY25" fmla="*/ 482413 h 1004927"/>
              <a:gd name="connsiteX26" fmla="*/ 1240971 w 1254344"/>
              <a:gd name="connsiteY26" fmla="*/ 362670 h 1004927"/>
              <a:gd name="connsiteX27" fmla="*/ 1251857 w 1254344"/>
              <a:gd name="connsiteY27" fmla="*/ 221156 h 1004927"/>
              <a:gd name="connsiteX28" fmla="*/ 1186542 w 1254344"/>
              <a:gd name="connsiteY28" fmla="*/ 112299 h 1004927"/>
              <a:gd name="connsiteX29" fmla="*/ 1164771 w 1254344"/>
              <a:gd name="connsiteY29" fmla="*/ 90527 h 1004927"/>
              <a:gd name="connsiteX30" fmla="*/ 1143000 w 1254344"/>
              <a:gd name="connsiteY30" fmla="*/ 57870 h 1004927"/>
              <a:gd name="connsiteX31" fmla="*/ 1110342 w 1254344"/>
              <a:gd name="connsiteY31" fmla="*/ 46985 h 1004927"/>
              <a:gd name="connsiteX32" fmla="*/ 1023257 w 1254344"/>
              <a:gd name="connsiteY32" fmla="*/ 25213 h 1004927"/>
              <a:gd name="connsiteX33" fmla="*/ 903514 w 1254344"/>
              <a:gd name="connsiteY33" fmla="*/ 36099 h 1004927"/>
              <a:gd name="connsiteX0" fmla="*/ 903514 w 1254344"/>
              <a:gd name="connsiteY0" fmla="*/ 36099 h 1004927"/>
              <a:gd name="connsiteX1" fmla="*/ 707571 w 1254344"/>
              <a:gd name="connsiteY1" fmla="*/ 68756 h 1004927"/>
              <a:gd name="connsiteX2" fmla="*/ 609600 w 1254344"/>
              <a:gd name="connsiteY2" fmla="*/ 90527 h 1004927"/>
              <a:gd name="connsiteX3" fmla="*/ 544285 w 1254344"/>
              <a:gd name="connsiteY3" fmla="*/ 123185 h 1004927"/>
              <a:gd name="connsiteX4" fmla="*/ 413657 w 1254344"/>
              <a:gd name="connsiteY4" fmla="*/ 177613 h 1004927"/>
              <a:gd name="connsiteX5" fmla="*/ 391885 w 1254344"/>
              <a:gd name="connsiteY5" fmla="*/ 199385 h 1004927"/>
              <a:gd name="connsiteX6" fmla="*/ 261257 w 1254344"/>
              <a:gd name="connsiteY6" fmla="*/ 264699 h 1004927"/>
              <a:gd name="connsiteX7" fmla="*/ 228600 w 1254344"/>
              <a:gd name="connsiteY7" fmla="*/ 275585 h 1004927"/>
              <a:gd name="connsiteX8" fmla="*/ 174171 w 1254344"/>
              <a:gd name="connsiteY8" fmla="*/ 351785 h 1004927"/>
              <a:gd name="connsiteX9" fmla="*/ 65314 w 1254344"/>
              <a:gd name="connsiteY9" fmla="*/ 471527 h 1004927"/>
              <a:gd name="connsiteX10" fmla="*/ 0 w 1254344"/>
              <a:gd name="connsiteY10" fmla="*/ 580385 h 1004927"/>
              <a:gd name="connsiteX11" fmla="*/ 21771 w 1254344"/>
              <a:gd name="connsiteY11" fmla="*/ 776327 h 1004927"/>
              <a:gd name="connsiteX12" fmla="*/ 141514 w 1254344"/>
              <a:gd name="connsiteY12" fmla="*/ 961385 h 1004927"/>
              <a:gd name="connsiteX13" fmla="*/ 250371 w 1254344"/>
              <a:gd name="connsiteY13" fmla="*/ 994042 h 1004927"/>
              <a:gd name="connsiteX14" fmla="*/ 283028 w 1254344"/>
              <a:gd name="connsiteY14" fmla="*/ 1004927 h 1004927"/>
              <a:gd name="connsiteX15" fmla="*/ 511628 w 1254344"/>
              <a:gd name="connsiteY15" fmla="*/ 1004927 h 1004927"/>
              <a:gd name="connsiteX16" fmla="*/ 609600 w 1254344"/>
              <a:gd name="connsiteY16" fmla="*/ 972270 h 1004927"/>
              <a:gd name="connsiteX17" fmla="*/ 653142 w 1254344"/>
              <a:gd name="connsiteY17" fmla="*/ 961385 h 1004927"/>
              <a:gd name="connsiteX18" fmla="*/ 685800 w 1254344"/>
              <a:gd name="connsiteY18" fmla="*/ 950499 h 1004927"/>
              <a:gd name="connsiteX19" fmla="*/ 805542 w 1254344"/>
              <a:gd name="connsiteY19" fmla="*/ 917842 h 1004927"/>
              <a:gd name="connsiteX20" fmla="*/ 859971 w 1254344"/>
              <a:gd name="connsiteY20" fmla="*/ 874299 h 1004927"/>
              <a:gd name="connsiteX21" fmla="*/ 979714 w 1254344"/>
              <a:gd name="connsiteY21" fmla="*/ 808985 h 1004927"/>
              <a:gd name="connsiteX22" fmla="*/ 1023257 w 1254344"/>
              <a:gd name="connsiteY22" fmla="*/ 765442 h 1004927"/>
              <a:gd name="connsiteX23" fmla="*/ 1186542 w 1254344"/>
              <a:gd name="connsiteY23" fmla="*/ 558613 h 1004927"/>
              <a:gd name="connsiteX24" fmla="*/ 1208314 w 1254344"/>
              <a:gd name="connsiteY24" fmla="*/ 482413 h 1004927"/>
              <a:gd name="connsiteX25" fmla="*/ 1240971 w 1254344"/>
              <a:gd name="connsiteY25" fmla="*/ 362670 h 1004927"/>
              <a:gd name="connsiteX26" fmla="*/ 1251857 w 1254344"/>
              <a:gd name="connsiteY26" fmla="*/ 221156 h 1004927"/>
              <a:gd name="connsiteX27" fmla="*/ 1186542 w 1254344"/>
              <a:gd name="connsiteY27" fmla="*/ 112299 h 1004927"/>
              <a:gd name="connsiteX28" fmla="*/ 1164771 w 1254344"/>
              <a:gd name="connsiteY28" fmla="*/ 90527 h 1004927"/>
              <a:gd name="connsiteX29" fmla="*/ 1143000 w 1254344"/>
              <a:gd name="connsiteY29" fmla="*/ 57870 h 1004927"/>
              <a:gd name="connsiteX30" fmla="*/ 1110342 w 1254344"/>
              <a:gd name="connsiteY30" fmla="*/ 46985 h 1004927"/>
              <a:gd name="connsiteX31" fmla="*/ 1023257 w 1254344"/>
              <a:gd name="connsiteY31" fmla="*/ 25213 h 1004927"/>
              <a:gd name="connsiteX32" fmla="*/ 903514 w 1254344"/>
              <a:gd name="connsiteY32" fmla="*/ 36099 h 1004927"/>
              <a:gd name="connsiteX0" fmla="*/ 903514 w 1254344"/>
              <a:gd name="connsiteY0" fmla="*/ 36099 h 1004927"/>
              <a:gd name="connsiteX1" fmla="*/ 707571 w 1254344"/>
              <a:gd name="connsiteY1" fmla="*/ 68756 h 1004927"/>
              <a:gd name="connsiteX2" fmla="*/ 609600 w 1254344"/>
              <a:gd name="connsiteY2" fmla="*/ 90527 h 1004927"/>
              <a:gd name="connsiteX3" fmla="*/ 544285 w 1254344"/>
              <a:gd name="connsiteY3" fmla="*/ 123185 h 1004927"/>
              <a:gd name="connsiteX4" fmla="*/ 413657 w 1254344"/>
              <a:gd name="connsiteY4" fmla="*/ 177613 h 1004927"/>
              <a:gd name="connsiteX5" fmla="*/ 391885 w 1254344"/>
              <a:gd name="connsiteY5" fmla="*/ 199385 h 1004927"/>
              <a:gd name="connsiteX6" fmla="*/ 261257 w 1254344"/>
              <a:gd name="connsiteY6" fmla="*/ 264699 h 1004927"/>
              <a:gd name="connsiteX7" fmla="*/ 228600 w 1254344"/>
              <a:gd name="connsiteY7" fmla="*/ 275585 h 1004927"/>
              <a:gd name="connsiteX8" fmla="*/ 174171 w 1254344"/>
              <a:gd name="connsiteY8" fmla="*/ 351785 h 1004927"/>
              <a:gd name="connsiteX9" fmla="*/ 65314 w 1254344"/>
              <a:gd name="connsiteY9" fmla="*/ 471527 h 1004927"/>
              <a:gd name="connsiteX10" fmla="*/ 0 w 1254344"/>
              <a:gd name="connsiteY10" fmla="*/ 580385 h 1004927"/>
              <a:gd name="connsiteX11" fmla="*/ 21771 w 1254344"/>
              <a:gd name="connsiteY11" fmla="*/ 776327 h 1004927"/>
              <a:gd name="connsiteX12" fmla="*/ 141514 w 1254344"/>
              <a:gd name="connsiteY12" fmla="*/ 961385 h 1004927"/>
              <a:gd name="connsiteX13" fmla="*/ 250371 w 1254344"/>
              <a:gd name="connsiteY13" fmla="*/ 994042 h 1004927"/>
              <a:gd name="connsiteX14" fmla="*/ 511628 w 1254344"/>
              <a:gd name="connsiteY14" fmla="*/ 1004927 h 1004927"/>
              <a:gd name="connsiteX15" fmla="*/ 609600 w 1254344"/>
              <a:gd name="connsiteY15" fmla="*/ 972270 h 1004927"/>
              <a:gd name="connsiteX16" fmla="*/ 653142 w 1254344"/>
              <a:gd name="connsiteY16" fmla="*/ 961385 h 1004927"/>
              <a:gd name="connsiteX17" fmla="*/ 685800 w 1254344"/>
              <a:gd name="connsiteY17" fmla="*/ 950499 h 1004927"/>
              <a:gd name="connsiteX18" fmla="*/ 805542 w 1254344"/>
              <a:gd name="connsiteY18" fmla="*/ 917842 h 1004927"/>
              <a:gd name="connsiteX19" fmla="*/ 859971 w 1254344"/>
              <a:gd name="connsiteY19" fmla="*/ 874299 h 1004927"/>
              <a:gd name="connsiteX20" fmla="*/ 979714 w 1254344"/>
              <a:gd name="connsiteY20" fmla="*/ 808985 h 1004927"/>
              <a:gd name="connsiteX21" fmla="*/ 1023257 w 1254344"/>
              <a:gd name="connsiteY21" fmla="*/ 765442 h 1004927"/>
              <a:gd name="connsiteX22" fmla="*/ 1186542 w 1254344"/>
              <a:gd name="connsiteY22" fmla="*/ 558613 h 1004927"/>
              <a:gd name="connsiteX23" fmla="*/ 1208314 w 1254344"/>
              <a:gd name="connsiteY23" fmla="*/ 482413 h 1004927"/>
              <a:gd name="connsiteX24" fmla="*/ 1240971 w 1254344"/>
              <a:gd name="connsiteY24" fmla="*/ 362670 h 1004927"/>
              <a:gd name="connsiteX25" fmla="*/ 1251857 w 1254344"/>
              <a:gd name="connsiteY25" fmla="*/ 221156 h 1004927"/>
              <a:gd name="connsiteX26" fmla="*/ 1186542 w 1254344"/>
              <a:gd name="connsiteY26" fmla="*/ 112299 h 1004927"/>
              <a:gd name="connsiteX27" fmla="*/ 1164771 w 1254344"/>
              <a:gd name="connsiteY27" fmla="*/ 90527 h 1004927"/>
              <a:gd name="connsiteX28" fmla="*/ 1143000 w 1254344"/>
              <a:gd name="connsiteY28" fmla="*/ 57870 h 1004927"/>
              <a:gd name="connsiteX29" fmla="*/ 1110342 w 1254344"/>
              <a:gd name="connsiteY29" fmla="*/ 46985 h 1004927"/>
              <a:gd name="connsiteX30" fmla="*/ 1023257 w 1254344"/>
              <a:gd name="connsiteY30" fmla="*/ 25213 h 1004927"/>
              <a:gd name="connsiteX31" fmla="*/ 903514 w 1254344"/>
              <a:gd name="connsiteY31" fmla="*/ 36099 h 1004927"/>
              <a:gd name="connsiteX0" fmla="*/ 903514 w 1254344"/>
              <a:gd name="connsiteY0" fmla="*/ 14514 h 983342"/>
              <a:gd name="connsiteX1" fmla="*/ 707571 w 1254344"/>
              <a:gd name="connsiteY1" fmla="*/ 47171 h 983342"/>
              <a:gd name="connsiteX2" fmla="*/ 609600 w 1254344"/>
              <a:gd name="connsiteY2" fmla="*/ 68942 h 983342"/>
              <a:gd name="connsiteX3" fmla="*/ 544285 w 1254344"/>
              <a:gd name="connsiteY3" fmla="*/ 101600 h 983342"/>
              <a:gd name="connsiteX4" fmla="*/ 413657 w 1254344"/>
              <a:gd name="connsiteY4" fmla="*/ 156028 h 983342"/>
              <a:gd name="connsiteX5" fmla="*/ 391885 w 1254344"/>
              <a:gd name="connsiteY5" fmla="*/ 177800 h 983342"/>
              <a:gd name="connsiteX6" fmla="*/ 261257 w 1254344"/>
              <a:gd name="connsiteY6" fmla="*/ 243114 h 983342"/>
              <a:gd name="connsiteX7" fmla="*/ 228600 w 1254344"/>
              <a:gd name="connsiteY7" fmla="*/ 254000 h 983342"/>
              <a:gd name="connsiteX8" fmla="*/ 174171 w 1254344"/>
              <a:gd name="connsiteY8" fmla="*/ 330200 h 983342"/>
              <a:gd name="connsiteX9" fmla="*/ 65314 w 1254344"/>
              <a:gd name="connsiteY9" fmla="*/ 449942 h 983342"/>
              <a:gd name="connsiteX10" fmla="*/ 0 w 1254344"/>
              <a:gd name="connsiteY10" fmla="*/ 558800 h 983342"/>
              <a:gd name="connsiteX11" fmla="*/ 21771 w 1254344"/>
              <a:gd name="connsiteY11" fmla="*/ 754742 h 983342"/>
              <a:gd name="connsiteX12" fmla="*/ 141514 w 1254344"/>
              <a:gd name="connsiteY12" fmla="*/ 939800 h 983342"/>
              <a:gd name="connsiteX13" fmla="*/ 250371 w 1254344"/>
              <a:gd name="connsiteY13" fmla="*/ 972457 h 983342"/>
              <a:gd name="connsiteX14" fmla="*/ 511628 w 1254344"/>
              <a:gd name="connsiteY14" fmla="*/ 983342 h 983342"/>
              <a:gd name="connsiteX15" fmla="*/ 609600 w 1254344"/>
              <a:gd name="connsiteY15" fmla="*/ 950685 h 983342"/>
              <a:gd name="connsiteX16" fmla="*/ 653142 w 1254344"/>
              <a:gd name="connsiteY16" fmla="*/ 939800 h 983342"/>
              <a:gd name="connsiteX17" fmla="*/ 685800 w 1254344"/>
              <a:gd name="connsiteY17" fmla="*/ 928914 h 983342"/>
              <a:gd name="connsiteX18" fmla="*/ 805542 w 1254344"/>
              <a:gd name="connsiteY18" fmla="*/ 896257 h 983342"/>
              <a:gd name="connsiteX19" fmla="*/ 859971 w 1254344"/>
              <a:gd name="connsiteY19" fmla="*/ 852714 h 983342"/>
              <a:gd name="connsiteX20" fmla="*/ 979714 w 1254344"/>
              <a:gd name="connsiteY20" fmla="*/ 787400 h 983342"/>
              <a:gd name="connsiteX21" fmla="*/ 1023257 w 1254344"/>
              <a:gd name="connsiteY21" fmla="*/ 743857 h 983342"/>
              <a:gd name="connsiteX22" fmla="*/ 1186542 w 1254344"/>
              <a:gd name="connsiteY22" fmla="*/ 537028 h 983342"/>
              <a:gd name="connsiteX23" fmla="*/ 1208314 w 1254344"/>
              <a:gd name="connsiteY23" fmla="*/ 460828 h 983342"/>
              <a:gd name="connsiteX24" fmla="*/ 1240971 w 1254344"/>
              <a:gd name="connsiteY24" fmla="*/ 341085 h 983342"/>
              <a:gd name="connsiteX25" fmla="*/ 1251857 w 1254344"/>
              <a:gd name="connsiteY25" fmla="*/ 199571 h 983342"/>
              <a:gd name="connsiteX26" fmla="*/ 1186542 w 1254344"/>
              <a:gd name="connsiteY26" fmla="*/ 90714 h 983342"/>
              <a:gd name="connsiteX27" fmla="*/ 1164771 w 1254344"/>
              <a:gd name="connsiteY27" fmla="*/ 68942 h 983342"/>
              <a:gd name="connsiteX28" fmla="*/ 1143000 w 1254344"/>
              <a:gd name="connsiteY28" fmla="*/ 36285 h 983342"/>
              <a:gd name="connsiteX29" fmla="*/ 1023257 w 1254344"/>
              <a:gd name="connsiteY29" fmla="*/ 3628 h 983342"/>
              <a:gd name="connsiteX30" fmla="*/ 903514 w 1254344"/>
              <a:gd name="connsiteY30" fmla="*/ 14514 h 983342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544285 w 1254344"/>
              <a:gd name="connsiteY3" fmla="*/ 107043 h 988785"/>
              <a:gd name="connsiteX4" fmla="*/ 413657 w 1254344"/>
              <a:gd name="connsiteY4" fmla="*/ 161471 h 988785"/>
              <a:gd name="connsiteX5" fmla="*/ 391885 w 1254344"/>
              <a:gd name="connsiteY5" fmla="*/ 183243 h 988785"/>
              <a:gd name="connsiteX6" fmla="*/ 261257 w 1254344"/>
              <a:gd name="connsiteY6" fmla="*/ 248557 h 988785"/>
              <a:gd name="connsiteX7" fmla="*/ 228600 w 1254344"/>
              <a:gd name="connsiteY7" fmla="*/ 259443 h 988785"/>
              <a:gd name="connsiteX8" fmla="*/ 174171 w 1254344"/>
              <a:gd name="connsiteY8" fmla="*/ 335643 h 988785"/>
              <a:gd name="connsiteX9" fmla="*/ 65314 w 1254344"/>
              <a:gd name="connsiteY9" fmla="*/ 455385 h 988785"/>
              <a:gd name="connsiteX10" fmla="*/ 0 w 1254344"/>
              <a:gd name="connsiteY10" fmla="*/ 564243 h 988785"/>
              <a:gd name="connsiteX11" fmla="*/ 21771 w 1254344"/>
              <a:gd name="connsiteY11" fmla="*/ 760185 h 988785"/>
              <a:gd name="connsiteX12" fmla="*/ 141514 w 1254344"/>
              <a:gd name="connsiteY12" fmla="*/ 945243 h 988785"/>
              <a:gd name="connsiteX13" fmla="*/ 250371 w 1254344"/>
              <a:gd name="connsiteY13" fmla="*/ 977900 h 988785"/>
              <a:gd name="connsiteX14" fmla="*/ 511628 w 1254344"/>
              <a:gd name="connsiteY14" fmla="*/ 988785 h 988785"/>
              <a:gd name="connsiteX15" fmla="*/ 609600 w 1254344"/>
              <a:gd name="connsiteY15" fmla="*/ 956128 h 988785"/>
              <a:gd name="connsiteX16" fmla="*/ 653142 w 1254344"/>
              <a:gd name="connsiteY16" fmla="*/ 945243 h 988785"/>
              <a:gd name="connsiteX17" fmla="*/ 685800 w 1254344"/>
              <a:gd name="connsiteY17" fmla="*/ 934357 h 988785"/>
              <a:gd name="connsiteX18" fmla="*/ 805542 w 1254344"/>
              <a:gd name="connsiteY18" fmla="*/ 901700 h 988785"/>
              <a:gd name="connsiteX19" fmla="*/ 859971 w 1254344"/>
              <a:gd name="connsiteY19" fmla="*/ 858157 h 988785"/>
              <a:gd name="connsiteX20" fmla="*/ 979714 w 1254344"/>
              <a:gd name="connsiteY20" fmla="*/ 792843 h 988785"/>
              <a:gd name="connsiteX21" fmla="*/ 1023257 w 1254344"/>
              <a:gd name="connsiteY21" fmla="*/ 749300 h 988785"/>
              <a:gd name="connsiteX22" fmla="*/ 1186542 w 1254344"/>
              <a:gd name="connsiteY22" fmla="*/ 542471 h 988785"/>
              <a:gd name="connsiteX23" fmla="*/ 1208314 w 1254344"/>
              <a:gd name="connsiteY23" fmla="*/ 466271 h 988785"/>
              <a:gd name="connsiteX24" fmla="*/ 1240971 w 1254344"/>
              <a:gd name="connsiteY24" fmla="*/ 346528 h 988785"/>
              <a:gd name="connsiteX25" fmla="*/ 1251857 w 1254344"/>
              <a:gd name="connsiteY25" fmla="*/ 205014 h 988785"/>
              <a:gd name="connsiteX26" fmla="*/ 1186542 w 1254344"/>
              <a:gd name="connsiteY26" fmla="*/ 96157 h 988785"/>
              <a:gd name="connsiteX27" fmla="*/ 1164771 w 1254344"/>
              <a:gd name="connsiteY27" fmla="*/ 74385 h 988785"/>
              <a:gd name="connsiteX28" fmla="*/ 1023257 w 1254344"/>
              <a:gd name="connsiteY28" fmla="*/ 9071 h 988785"/>
              <a:gd name="connsiteX29" fmla="*/ 903514 w 1254344"/>
              <a:gd name="connsiteY29" fmla="*/ 19957 h 988785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544285 w 1254344"/>
              <a:gd name="connsiteY3" fmla="*/ 107043 h 988785"/>
              <a:gd name="connsiteX4" fmla="*/ 413657 w 1254344"/>
              <a:gd name="connsiteY4" fmla="*/ 161471 h 988785"/>
              <a:gd name="connsiteX5" fmla="*/ 391885 w 1254344"/>
              <a:gd name="connsiteY5" fmla="*/ 183243 h 988785"/>
              <a:gd name="connsiteX6" fmla="*/ 261257 w 1254344"/>
              <a:gd name="connsiteY6" fmla="*/ 248557 h 988785"/>
              <a:gd name="connsiteX7" fmla="*/ 174171 w 1254344"/>
              <a:gd name="connsiteY7" fmla="*/ 335643 h 988785"/>
              <a:gd name="connsiteX8" fmla="*/ 65314 w 1254344"/>
              <a:gd name="connsiteY8" fmla="*/ 455385 h 988785"/>
              <a:gd name="connsiteX9" fmla="*/ 0 w 1254344"/>
              <a:gd name="connsiteY9" fmla="*/ 564243 h 988785"/>
              <a:gd name="connsiteX10" fmla="*/ 21771 w 1254344"/>
              <a:gd name="connsiteY10" fmla="*/ 760185 h 988785"/>
              <a:gd name="connsiteX11" fmla="*/ 141514 w 1254344"/>
              <a:gd name="connsiteY11" fmla="*/ 945243 h 988785"/>
              <a:gd name="connsiteX12" fmla="*/ 250371 w 1254344"/>
              <a:gd name="connsiteY12" fmla="*/ 977900 h 988785"/>
              <a:gd name="connsiteX13" fmla="*/ 511628 w 1254344"/>
              <a:gd name="connsiteY13" fmla="*/ 988785 h 988785"/>
              <a:gd name="connsiteX14" fmla="*/ 609600 w 1254344"/>
              <a:gd name="connsiteY14" fmla="*/ 956128 h 988785"/>
              <a:gd name="connsiteX15" fmla="*/ 653142 w 1254344"/>
              <a:gd name="connsiteY15" fmla="*/ 945243 h 988785"/>
              <a:gd name="connsiteX16" fmla="*/ 685800 w 1254344"/>
              <a:gd name="connsiteY16" fmla="*/ 934357 h 988785"/>
              <a:gd name="connsiteX17" fmla="*/ 805542 w 1254344"/>
              <a:gd name="connsiteY17" fmla="*/ 901700 h 988785"/>
              <a:gd name="connsiteX18" fmla="*/ 859971 w 1254344"/>
              <a:gd name="connsiteY18" fmla="*/ 858157 h 988785"/>
              <a:gd name="connsiteX19" fmla="*/ 979714 w 1254344"/>
              <a:gd name="connsiteY19" fmla="*/ 792843 h 988785"/>
              <a:gd name="connsiteX20" fmla="*/ 1023257 w 1254344"/>
              <a:gd name="connsiteY20" fmla="*/ 749300 h 988785"/>
              <a:gd name="connsiteX21" fmla="*/ 1186542 w 1254344"/>
              <a:gd name="connsiteY21" fmla="*/ 542471 h 988785"/>
              <a:gd name="connsiteX22" fmla="*/ 1208314 w 1254344"/>
              <a:gd name="connsiteY22" fmla="*/ 466271 h 988785"/>
              <a:gd name="connsiteX23" fmla="*/ 1240971 w 1254344"/>
              <a:gd name="connsiteY23" fmla="*/ 346528 h 988785"/>
              <a:gd name="connsiteX24" fmla="*/ 1251857 w 1254344"/>
              <a:gd name="connsiteY24" fmla="*/ 205014 h 988785"/>
              <a:gd name="connsiteX25" fmla="*/ 1186542 w 1254344"/>
              <a:gd name="connsiteY25" fmla="*/ 96157 h 988785"/>
              <a:gd name="connsiteX26" fmla="*/ 1164771 w 1254344"/>
              <a:gd name="connsiteY26" fmla="*/ 74385 h 988785"/>
              <a:gd name="connsiteX27" fmla="*/ 1023257 w 1254344"/>
              <a:gd name="connsiteY27" fmla="*/ 9071 h 988785"/>
              <a:gd name="connsiteX28" fmla="*/ 903514 w 1254344"/>
              <a:gd name="connsiteY28" fmla="*/ 19957 h 988785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544285 w 1254344"/>
              <a:gd name="connsiteY3" fmla="*/ 107043 h 988785"/>
              <a:gd name="connsiteX4" fmla="*/ 413657 w 1254344"/>
              <a:gd name="connsiteY4" fmla="*/ 161471 h 988785"/>
              <a:gd name="connsiteX5" fmla="*/ 261257 w 1254344"/>
              <a:gd name="connsiteY5" fmla="*/ 248557 h 988785"/>
              <a:gd name="connsiteX6" fmla="*/ 174171 w 1254344"/>
              <a:gd name="connsiteY6" fmla="*/ 335643 h 988785"/>
              <a:gd name="connsiteX7" fmla="*/ 65314 w 1254344"/>
              <a:gd name="connsiteY7" fmla="*/ 455385 h 988785"/>
              <a:gd name="connsiteX8" fmla="*/ 0 w 1254344"/>
              <a:gd name="connsiteY8" fmla="*/ 564243 h 988785"/>
              <a:gd name="connsiteX9" fmla="*/ 21771 w 1254344"/>
              <a:gd name="connsiteY9" fmla="*/ 760185 h 988785"/>
              <a:gd name="connsiteX10" fmla="*/ 141514 w 1254344"/>
              <a:gd name="connsiteY10" fmla="*/ 945243 h 988785"/>
              <a:gd name="connsiteX11" fmla="*/ 250371 w 1254344"/>
              <a:gd name="connsiteY11" fmla="*/ 977900 h 988785"/>
              <a:gd name="connsiteX12" fmla="*/ 511628 w 1254344"/>
              <a:gd name="connsiteY12" fmla="*/ 988785 h 988785"/>
              <a:gd name="connsiteX13" fmla="*/ 609600 w 1254344"/>
              <a:gd name="connsiteY13" fmla="*/ 956128 h 988785"/>
              <a:gd name="connsiteX14" fmla="*/ 653142 w 1254344"/>
              <a:gd name="connsiteY14" fmla="*/ 945243 h 988785"/>
              <a:gd name="connsiteX15" fmla="*/ 685800 w 1254344"/>
              <a:gd name="connsiteY15" fmla="*/ 934357 h 988785"/>
              <a:gd name="connsiteX16" fmla="*/ 805542 w 1254344"/>
              <a:gd name="connsiteY16" fmla="*/ 901700 h 988785"/>
              <a:gd name="connsiteX17" fmla="*/ 859971 w 1254344"/>
              <a:gd name="connsiteY17" fmla="*/ 858157 h 988785"/>
              <a:gd name="connsiteX18" fmla="*/ 979714 w 1254344"/>
              <a:gd name="connsiteY18" fmla="*/ 792843 h 988785"/>
              <a:gd name="connsiteX19" fmla="*/ 1023257 w 1254344"/>
              <a:gd name="connsiteY19" fmla="*/ 749300 h 988785"/>
              <a:gd name="connsiteX20" fmla="*/ 1186542 w 1254344"/>
              <a:gd name="connsiteY20" fmla="*/ 542471 h 988785"/>
              <a:gd name="connsiteX21" fmla="*/ 1208314 w 1254344"/>
              <a:gd name="connsiteY21" fmla="*/ 466271 h 988785"/>
              <a:gd name="connsiteX22" fmla="*/ 1240971 w 1254344"/>
              <a:gd name="connsiteY22" fmla="*/ 346528 h 988785"/>
              <a:gd name="connsiteX23" fmla="*/ 1251857 w 1254344"/>
              <a:gd name="connsiteY23" fmla="*/ 205014 h 988785"/>
              <a:gd name="connsiteX24" fmla="*/ 1186542 w 1254344"/>
              <a:gd name="connsiteY24" fmla="*/ 96157 h 988785"/>
              <a:gd name="connsiteX25" fmla="*/ 1164771 w 1254344"/>
              <a:gd name="connsiteY25" fmla="*/ 74385 h 988785"/>
              <a:gd name="connsiteX26" fmla="*/ 1023257 w 1254344"/>
              <a:gd name="connsiteY26" fmla="*/ 9071 h 988785"/>
              <a:gd name="connsiteX27" fmla="*/ 903514 w 1254344"/>
              <a:gd name="connsiteY27" fmla="*/ 19957 h 988785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544285 w 1254344"/>
              <a:gd name="connsiteY3" fmla="*/ 107043 h 988785"/>
              <a:gd name="connsiteX4" fmla="*/ 413657 w 1254344"/>
              <a:gd name="connsiteY4" fmla="*/ 161471 h 988785"/>
              <a:gd name="connsiteX5" fmla="*/ 261257 w 1254344"/>
              <a:gd name="connsiteY5" fmla="*/ 248557 h 988785"/>
              <a:gd name="connsiteX6" fmla="*/ 174171 w 1254344"/>
              <a:gd name="connsiteY6" fmla="*/ 335643 h 988785"/>
              <a:gd name="connsiteX7" fmla="*/ 65314 w 1254344"/>
              <a:gd name="connsiteY7" fmla="*/ 455385 h 988785"/>
              <a:gd name="connsiteX8" fmla="*/ 0 w 1254344"/>
              <a:gd name="connsiteY8" fmla="*/ 564243 h 988785"/>
              <a:gd name="connsiteX9" fmla="*/ 21771 w 1254344"/>
              <a:gd name="connsiteY9" fmla="*/ 760185 h 988785"/>
              <a:gd name="connsiteX10" fmla="*/ 141514 w 1254344"/>
              <a:gd name="connsiteY10" fmla="*/ 945243 h 988785"/>
              <a:gd name="connsiteX11" fmla="*/ 250371 w 1254344"/>
              <a:gd name="connsiteY11" fmla="*/ 977900 h 988785"/>
              <a:gd name="connsiteX12" fmla="*/ 511628 w 1254344"/>
              <a:gd name="connsiteY12" fmla="*/ 988785 h 988785"/>
              <a:gd name="connsiteX13" fmla="*/ 609600 w 1254344"/>
              <a:gd name="connsiteY13" fmla="*/ 956128 h 988785"/>
              <a:gd name="connsiteX14" fmla="*/ 653142 w 1254344"/>
              <a:gd name="connsiteY14" fmla="*/ 945243 h 988785"/>
              <a:gd name="connsiteX15" fmla="*/ 805542 w 1254344"/>
              <a:gd name="connsiteY15" fmla="*/ 901700 h 988785"/>
              <a:gd name="connsiteX16" fmla="*/ 859971 w 1254344"/>
              <a:gd name="connsiteY16" fmla="*/ 858157 h 988785"/>
              <a:gd name="connsiteX17" fmla="*/ 979714 w 1254344"/>
              <a:gd name="connsiteY17" fmla="*/ 792843 h 988785"/>
              <a:gd name="connsiteX18" fmla="*/ 1023257 w 1254344"/>
              <a:gd name="connsiteY18" fmla="*/ 749300 h 988785"/>
              <a:gd name="connsiteX19" fmla="*/ 1186542 w 1254344"/>
              <a:gd name="connsiteY19" fmla="*/ 542471 h 988785"/>
              <a:gd name="connsiteX20" fmla="*/ 1208314 w 1254344"/>
              <a:gd name="connsiteY20" fmla="*/ 466271 h 988785"/>
              <a:gd name="connsiteX21" fmla="*/ 1240971 w 1254344"/>
              <a:gd name="connsiteY21" fmla="*/ 346528 h 988785"/>
              <a:gd name="connsiteX22" fmla="*/ 1251857 w 1254344"/>
              <a:gd name="connsiteY22" fmla="*/ 205014 h 988785"/>
              <a:gd name="connsiteX23" fmla="*/ 1186542 w 1254344"/>
              <a:gd name="connsiteY23" fmla="*/ 96157 h 988785"/>
              <a:gd name="connsiteX24" fmla="*/ 1164771 w 1254344"/>
              <a:gd name="connsiteY24" fmla="*/ 74385 h 988785"/>
              <a:gd name="connsiteX25" fmla="*/ 1023257 w 1254344"/>
              <a:gd name="connsiteY25" fmla="*/ 9071 h 988785"/>
              <a:gd name="connsiteX26" fmla="*/ 903514 w 1254344"/>
              <a:gd name="connsiteY26" fmla="*/ 19957 h 988785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544285 w 1254344"/>
              <a:gd name="connsiteY3" fmla="*/ 107043 h 988785"/>
              <a:gd name="connsiteX4" fmla="*/ 413657 w 1254344"/>
              <a:gd name="connsiteY4" fmla="*/ 161471 h 988785"/>
              <a:gd name="connsiteX5" fmla="*/ 261257 w 1254344"/>
              <a:gd name="connsiteY5" fmla="*/ 248557 h 988785"/>
              <a:gd name="connsiteX6" fmla="*/ 174171 w 1254344"/>
              <a:gd name="connsiteY6" fmla="*/ 335643 h 988785"/>
              <a:gd name="connsiteX7" fmla="*/ 65314 w 1254344"/>
              <a:gd name="connsiteY7" fmla="*/ 455385 h 988785"/>
              <a:gd name="connsiteX8" fmla="*/ 0 w 1254344"/>
              <a:gd name="connsiteY8" fmla="*/ 564243 h 988785"/>
              <a:gd name="connsiteX9" fmla="*/ 21771 w 1254344"/>
              <a:gd name="connsiteY9" fmla="*/ 760185 h 988785"/>
              <a:gd name="connsiteX10" fmla="*/ 141514 w 1254344"/>
              <a:gd name="connsiteY10" fmla="*/ 945243 h 988785"/>
              <a:gd name="connsiteX11" fmla="*/ 250371 w 1254344"/>
              <a:gd name="connsiteY11" fmla="*/ 977900 h 988785"/>
              <a:gd name="connsiteX12" fmla="*/ 511628 w 1254344"/>
              <a:gd name="connsiteY12" fmla="*/ 988785 h 988785"/>
              <a:gd name="connsiteX13" fmla="*/ 653142 w 1254344"/>
              <a:gd name="connsiteY13" fmla="*/ 945243 h 988785"/>
              <a:gd name="connsiteX14" fmla="*/ 805542 w 1254344"/>
              <a:gd name="connsiteY14" fmla="*/ 901700 h 988785"/>
              <a:gd name="connsiteX15" fmla="*/ 859971 w 1254344"/>
              <a:gd name="connsiteY15" fmla="*/ 858157 h 988785"/>
              <a:gd name="connsiteX16" fmla="*/ 979714 w 1254344"/>
              <a:gd name="connsiteY16" fmla="*/ 792843 h 988785"/>
              <a:gd name="connsiteX17" fmla="*/ 1023257 w 1254344"/>
              <a:gd name="connsiteY17" fmla="*/ 749300 h 988785"/>
              <a:gd name="connsiteX18" fmla="*/ 1186542 w 1254344"/>
              <a:gd name="connsiteY18" fmla="*/ 542471 h 988785"/>
              <a:gd name="connsiteX19" fmla="*/ 1208314 w 1254344"/>
              <a:gd name="connsiteY19" fmla="*/ 466271 h 988785"/>
              <a:gd name="connsiteX20" fmla="*/ 1240971 w 1254344"/>
              <a:gd name="connsiteY20" fmla="*/ 346528 h 988785"/>
              <a:gd name="connsiteX21" fmla="*/ 1251857 w 1254344"/>
              <a:gd name="connsiteY21" fmla="*/ 205014 h 988785"/>
              <a:gd name="connsiteX22" fmla="*/ 1186542 w 1254344"/>
              <a:gd name="connsiteY22" fmla="*/ 96157 h 988785"/>
              <a:gd name="connsiteX23" fmla="*/ 1164771 w 1254344"/>
              <a:gd name="connsiteY23" fmla="*/ 74385 h 988785"/>
              <a:gd name="connsiteX24" fmla="*/ 1023257 w 1254344"/>
              <a:gd name="connsiteY24" fmla="*/ 9071 h 988785"/>
              <a:gd name="connsiteX25" fmla="*/ 903514 w 1254344"/>
              <a:gd name="connsiteY25" fmla="*/ 19957 h 988785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544285 w 1254344"/>
              <a:gd name="connsiteY3" fmla="*/ 107043 h 988785"/>
              <a:gd name="connsiteX4" fmla="*/ 413657 w 1254344"/>
              <a:gd name="connsiteY4" fmla="*/ 161471 h 988785"/>
              <a:gd name="connsiteX5" fmla="*/ 261257 w 1254344"/>
              <a:gd name="connsiteY5" fmla="*/ 248557 h 988785"/>
              <a:gd name="connsiteX6" fmla="*/ 174171 w 1254344"/>
              <a:gd name="connsiteY6" fmla="*/ 335643 h 988785"/>
              <a:gd name="connsiteX7" fmla="*/ 65314 w 1254344"/>
              <a:gd name="connsiteY7" fmla="*/ 455385 h 988785"/>
              <a:gd name="connsiteX8" fmla="*/ 0 w 1254344"/>
              <a:gd name="connsiteY8" fmla="*/ 564243 h 988785"/>
              <a:gd name="connsiteX9" fmla="*/ 21771 w 1254344"/>
              <a:gd name="connsiteY9" fmla="*/ 760185 h 988785"/>
              <a:gd name="connsiteX10" fmla="*/ 141514 w 1254344"/>
              <a:gd name="connsiteY10" fmla="*/ 945243 h 988785"/>
              <a:gd name="connsiteX11" fmla="*/ 250371 w 1254344"/>
              <a:gd name="connsiteY11" fmla="*/ 977900 h 988785"/>
              <a:gd name="connsiteX12" fmla="*/ 511628 w 1254344"/>
              <a:gd name="connsiteY12" fmla="*/ 988785 h 988785"/>
              <a:gd name="connsiteX13" fmla="*/ 653142 w 1254344"/>
              <a:gd name="connsiteY13" fmla="*/ 945243 h 988785"/>
              <a:gd name="connsiteX14" fmla="*/ 805542 w 1254344"/>
              <a:gd name="connsiteY14" fmla="*/ 901700 h 988785"/>
              <a:gd name="connsiteX15" fmla="*/ 979714 w 1254344"/>
              <a:gd name="connsiteY15" fmla="*/ 792843 h 988785"/>
              <a:gd name="connsiteX16" fmla="*/ 1023257 w 1254344"/>
              <a:gd name="connsiteY16" fmla="*/ 749300 h 988785"/>
              <a:gd name="connsiteX17" fmla="*/ 1186542 w 1254344"/>
              <a:gd name="connsiteY17" fmla="*/ 542471 h 988785"/>
              <a:gd name="connsiteX18" fmla="*/ 1208314 w 1254344"/>
              <a:gd name="connsiteY18" fmla="*/ 466271 h 988785"/>
              <a:gd name="connsiteX19" fmla="*/ 1240971 w 1254344"/>
              <a:gd name="connsiteY19" fmla="*/ 346528 h 988785"/>
              <a:gd name="connsiteX20" fmla="*/ 1251857 w 1254344"/>
              <a:gd name="connsiteY20" fmla="*/ 205014 h 988785"/>
              <a:gd name="connsiteX21" fmla="*/ 1186542 w 1254344"/>
              <a:gd name="connsiteY21" fmla="*/ 96157 h 988785"/>
              <a:gd name="connsiteX22" fmla="*/ 1164771 w 1254344"/>
              <a:gd name="connsiteY22" fmla="*/ 74385 h 988785"/>
              <a:gd name="connsiteX23" fmla="*/ 1023257 w 1254344"/>
              <a:gd name="connsiteY23" fmla="*/ 9071 h 988785"/>
              <a:gd name="connsiteX24" fmla="*/ 903514 w 1254344"/>
              <a:gd name="connsiteY24" fmla="*/ 19957 h 988785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544285 w 1254344"/>
              <a:gd name="connsiteY3" fmla="*/ 107043 h 988785"/>
              <a:gd name="connsiteX4" fmla="*/ 413657 w 1254344"/>
              <a:gd name="connsiteY4" fmla="*/ 161471 h 988785"/>
              <a:gd name="connsiteX5" fmla="*/ 261257 w 1254344"/>
              <a:gd name="connsiteY5" fmla="*/ 248557 h 988785"/>
              <a:gd name="connsiteX6" fmla="*/ 174171 w 1254344"/>
              <a:gd name="connsiteY6" fmla="*/ 335643 h 988785"/>
              <a:gd name="connsiteX7" fmla="*/ 65314 w 1254344"/>
              <a:gd name="connsiteY7" fmla="*/ 455385 h 988785"/>
              <a:gd name="connsiteX8" fmla="*/ 0 w 1254344"/>
              <a:gd name="connsiteY8" fmla="*/ 564243 h 988785"/>
              <a:gd name="connsiteX9" fmla="*/ 21771 w 1254344"/>
              <a:gd name="connsiteY9" fmla="*/ 760185 h 988785"/>
              <a:gd name="connsiteX10" fmla="*/ 141514 w 1254344"/>
              <a:gd name="connsiteY10" fmla="*/ 945243 h 988785"/>
              <a:gd name="connsiteX11" fmla="*/ 250371 w 1254344"/>
              <a:gd name="connsiteY11" fmla="*/ 977900 h 988785"/>
              <a:gd name="connsiteX12" fmla="*/ 511628 w 1254344"/>
              <a:gd name="connsiteY12" fmla="*/ 988785 h 988785"/>
              <a:gd name="connsiteX13" fmla="*/ 653142 w 1254344"/>
              <a:gd name="connsiteY13" fmla="*/ 945243 h 988785"/>
              <a:gd name="connsiteX14" fmla="*/ 805542 w 1254344"/>
              <a:gd name="connsiteY14" fmla="*/ 901700 h 988785"/>
              <a:gd name="connsiteX15" fmla="*/ 979714 w 1254344"/>
              <a:gd name="connsiteY15" fmla="*/ 792843 h 988785"/>
              <a:gd name="connsiteX16" fmla="*/ 1186542 w 1254344"/>
              <a:gd name="connsiteY16" fmla="*/ 542471 h 988785"/>
              <a:gd name="connsiteX17" fmla="*/ 1208314 w 1254344"/>
              <a:gd name="connsiteY17" fmla="*/ 466271 h 988785"/>
              <a:gd name="connsiteX18" fmla="*/ 1240971 w 1254344"/>
              <a:gd name="connsiteY18" fmla="*/ 346528 h 988785"/>
              <a:gd name="connsiteX19" fmla="*/ 1251857 w 1254344"/>
              <a:gd name="connsiteY19" fmla="*/ 205014 h 988785"/>
              <a:gd name="connsiteX20" fmla="*/ 1186542 w 1254344"/>
              <a:gd name="connsiteY20" fmla="*/ 96157 h 988785"/>
              <a:gd name="connsiteX21" fmla="*/ 1164771 w 1254344"/>
              <a:gd name="connsiteY21" fmla="*/ 74385 h 988785"/>
              <a:gd name="connsiteX22" fmla="*/ 1023257 w 1254344"/>
              <a:gd name="connsiteY22" fmla="*/ 9071 h 988785"/>
              <a:gd name="connsiteX23" fmla="*/ 903514 w 1254344"/>
              <a:gd name="connsiteY23" fmla="*/ 19957 h 988785"/>
              <a:gd name="connsiteX0" fmla="*/ 903514 w 1254344"/>
              <a:gd name="connsiteY0" fmla="*/ 19957 h 988785"/>
              <a:gd name="connsiteX1" fmla="*/ 707571 w 1254344"/>
              <a:gd name="connsiteY1" fmla="*/ 52614 h 988785"/>
              <a:gd name="connsiteX2" fmla="*/ 609600 w 1254344"/>
              <a:gd name="connsiteY2" fmla="*/ 74385 h 988785"/>
              <a:gd name="connsiteX3" fmla="*/ 413657 w 1254344"/>
              <a:gd name="connsiteY3" fmla="*/ 161471 h 988785"/>
              <a:gd name="connsiteX4" fmla="*/ 261257 w 1254344"/>
              <a:gd name="connsiteY4" fmla="*/ 248557 h 988785"/>
              <a:gd name="connsiteX5" fmla="*/ 174171 w 1254344"/>
              <a:gd name="connsiteY5" fmla="*/ 335643 h 988785"/>
              <a:gd name="connsiteX6" fmla="*/ 65314 w 1254344"/>
              <a:gd name="connsiteY6" fmla="*/ 455385 h 988785"/>
              <a:gd name="connsiteX7" fmla="*/ 0 w 1254344"/>
              <a:gd name="connsiteY7" fmla="*/ 564243 h 988785"/>
              <a:gd name="connsiteX8" fmla="*/ 21771 w 1254344"/>
              <a:gd name="connsiteY8" fmla="*/ 760185 h 988785"/>
              <a:gd name="connsiteX9" fmla="*/ 141514 w 1254344"/>
              <a:gd name="connsiteY9" fmla="*/ 945243 h 988785"/>
              <a:gd name="connsiteX10" fmla="*/ 250371 w 1254344"/>
              <a:gd name="connsiteY10" fmla="*/ 977900 h 988785"/>
              <a:gd name="connsiteX11" fmla="*/ 511628 w 1254344"/>
              <a:gd name="connsiteY11" fmla="*/ 988785 h 988785"/>
              <a:gd name="connsiteX12" fmla="*/ 653142 w 1254344"/>
              <a:gd name="connsiteY12" fmla="*/ 945243 h 988785"/>
              <a:gd name="connsiteX13" fmla="*/ 805542 w 1254344"/>
              <a:gd name="connsiteY13" fmla="*/ 901700 h 988785"/>
              <a:gd name="connsiteX14" fmla="*/ 979714 w 1254344"/>
              <a:gd name="connsiteY14" fmla="*/ 792843 h 988785"/>
              <a:gd name="connsiteX15" fmla="*/ 1186542 w 1254344"/>
              <a:gd name="connsiteY15" fmla="*/ 542471 h 988785"/>
              <a:gd name="connsiteX16" fmla="*/ 1208314 w 1254344"/>
              <a:gd name="connsiteY16" fmla="*/ 466271 h 988785"/>
              <a:gd name="connsiteX17" fmla="*/ 1240971 w 1254344"/>
              <a:gd name="connsiteY17" fmla="*/ 346528 h 988785"/>
              <a:gd name="connsiteX18" fmla="*/ 1251857 w 1254344"/>
              <a:gd name="connsiteY18" fmla="*/ 205014 h 988785"/>
              <a:gd name="connsiteX19" fmla="*/ 1186542 w 1254344"/>
              <a:gd name="connsiteY19" fmla="*/ 96157 h 988785"/>
              <a:gd name="connsiteX20" fmla="*/ 1164771 w 1254344"/>
              <a:gd name="connsiteY20" fmla="*/ 74385 h 988785"/>
              <a:gd name="connsiteX21" fmla="*/ 1023257 w 1254344"/>
              <a:gd name="connsiteY21" fmla="*/ 9071 h 988785"/>
              <a:gd name="connsiteX22" fmla="*/ 903514 w 1254344"/>
              <a:gd name="connsiteY22" fmla="*/ 19957 h 98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54344" h="988785">
                <a:moveTo>
                  <a:pt x="903514" y="19957"/>
                </a:moveTo>
                <a:cubicBezTo>
                  <a:pt x="850900" y="27214"/>
                  <a:pt x="772885" y="41728"/>
                  <a:pt x="707571" y="52614"/>
                </a:cubicBezTo>
                <a:cubicBezTo>
                  <a:pt x="630939" y="65386"/>
                  <a:pt x="663196" y="56521"/>
                  <a:pt x="609600" y="74385"/>
                </a:cubicBezTo>
                <a:cubicBezTo>
                  <a:pt x="560614" y="92528"/>
                  <a:pt x="471714" y="132442"/>
                  <a:pt x="413657" y="161471"/>
                </a:cubicBezTo>
                <a:cubicBezTo>
                  <a:pt x="366486" y="185057"/>
                  <a:pt x="301171" y="219528"/>
                  <a:pt x="261257" y="248557"/>
                </a:cubicBezTo>
                <a:cubicBezTo>
                  <a:pt x="224971" y="273957"/>
                  <a:pt x="206828" y="301172"/>
                  <a:pt x="174171" y="335643"/>
                </a:cubicBezTo>
                <a:cubicBezTo>
                  <a:pt x="146957" y="368300"/>
                  <a:pt x="94343" y="417285"/>
                  <a:pt x="65314" y="455385"/>
                </a:cubicBezTo>
                <a:cubicBezTo>
                  <a:pt x="48986" y="477156"/>
                  <a:pt x="7257" y="513443"/>
                  <a:pt x="0" y="564243"/>
                </a:cubicBezTo>
                <a:cubicBezTo>
                  <a:pt x="3127" y="595514"/>
                  <a:pt x="14920" y="722508"/>
                  <a:pt x="21771" y="760185"/>
                </a:cubicBezTo>
                <a:cubicBezTo>
                  <a:pt x="45357" y="823685"/>
                  <a:pt x="114300" y="912586"/>
                  <a:pt x="141514" y="945243"/>
                </a:cubicBezTo>
                <a:cubicBezTo>
                  <a:pt x="179614" y="981529"/>
                  <a:pt x="226785" y="970643"/>
                  <a:pt x="250371" y="977900"/>
                </a:cubicBezTo>
                <a:lnTo>
                  <a:pt x="511628" y="988785"/>
                </a:lnTo>
                <a:cubicBezTo>
                  <a:pt x="578756" y="983342"/>
                  <a:pt x="604156" y="959757"/>
                  <a:pt x="653142" y="945243"/>
                </a:cubicBezTo>
                <a:cubicBezTo>
                  <a:pt x="685799" y="936172"/>
                  <a:pt x="771071" y="916214"/>
                  <a:pt x="805542" y="901700"/>
                </a:cubicBezTo>
                <a:cubicBezTo>
                  <a:pt x="859971" y="876300"/>
                  <a:pt x="943428" y="818243"/>
                  <a:pt x="979714" y="792843"/>
                </a:cubicBezTo>
                <a:cubicBezTo>
                  <a:pt x="1043214" y="732972"/>
                  <a:pt x="1148442" y="596900"/>
                  <a:pt x="1186542" y="542471"/>
                </a:cubicBezTo>
                <a:cubicBezTo>
                  <a:pt x="1223117" y="432750"/>
                  <a:pt x="1167319" y="602920"/>
                  <a:pt x="1208314" y="466271"/>
                </a:cubicBezTo>
                <a:cubicBezTo>
                  <a:pt x="1241460" y="355784"/>
                  <a:pt x="1221131" y="445729"/>
                  <a:pt x="1240971" y="346528"/>
                </a:cubicBezTo>
                <a:cubicBezTo>
                  <a:pt x="1244600" y="299357"/>
                  <a:pt x="1254344" y="252259"/>
                  <a:pt x="1251857" y="205014"/>
                </a:cubicBezTo>
                <a:cubicBezTo>
                  <a:pt x="1248717" y="145349"/>
                  <a:pt x="1223842" y="133457"/>
                  <a:pt x="1186542" y="96157"/>
                </a:cubicBezTo>
                <a:cubicBezTo>
                  <a:pt x="1179285" y="88900"/>
                  <a:pt x="1170464" y="82925"/>
                  <a:pt x="1164771" y="74385"/>
                </a:cubicBezTo>
                <a:cubicBezTo>
                  <a:pt x="1137557" y="59871"/>
                  <a:pt x="1066800" y="18142"/>
                  <a:pt x="1023257" y="9071"/>
                </a:cubicBezTo>
                <a:cubicBezTo>
                  <a:pt x="979714" y="0"/>
                  <a:pt x="956128" y="12700"/>
                  <a:pt x="903514" y="19957"/>
                </a:cubicBezTo>
                <a:close/>
              </a:path>
            </a:pathLst>
          </a:custGeom>
          <a:solidFill>
            <a:schemeClr val="bg1">
              <a:lumMod val="75000"/>
              <a:alpha val="49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9"/>
          <p:cNvGrpSpPr/>
          <p:nvPr/>
        </p:nvGrpSpPr>
        <p:grpSpPr>
          <a:xfrm>
            <a:off x="304800" y="914400"/>
            <a:ext cx="4351020" cy="3015972"/>
            <a:chOff x="304800" y="914400"/>
            <a:chExt cx="4351020" cy="3015972"/>
          </a:xfrm>
        </p:grpSpPr>
        <p:sp>
          <p:nvSpPr>
            <p:cNvPr id="15" name="TextBox 14"/>
            <p:cNvSpPr txBox="1"/>
            <p:nvPr/>
          </p:nvSpPr>
          <p:spPr>
            <a:xfrm>
              <a:off x="304800" y="2514600"/>
              <a:ext cx="259080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First priority for interventions to reduce deforestation</a:t>
              </a:r>
            </a:p>
            <a:p>
              <a:r>
                <a:rPr lang="en-US" sz="1600" dirty="0" smtClean="0"/>
                <a:t>(REDD revenues can counter drivers of deforestation)</a:t>
              </a:r>
              <a:endParaRPr lang="en-US" sz="16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886200" y="914400"/>
              <a:ext cx="769620" cy="1515978"/>
            </a:xfrm>
            <a:custGeom>
              <a:avLst/>
              <a:gdLst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781837 w 2910625"/>
                <a:gd name="connsiteY28" fmla="*/ 1313645 h 4288665"/>
                <a:gd name="connsiteX29" fmla="*/ 2807594 w 2910625"/>
                <a:gd name="connsiteY29" fmla="*/ 1403797 h 4288665"/>
                <a:gd name="connsiteX30" fmla="*/ 2833352 w 2910625"/>
                <a:gd name="connsiteY30" fmla="*/ 1455313 h 4288665"/>
                <a:gd name="connsiteX31" fmla="*/ 2884868 w 2910625"/>
                <a:gd name="connsiteY31" fmla="*/ 1584102 h 4288665"/>
                <a:gd name="connsiteX32" fmla="*/ 2897746 w 2910625"/>
                <a:gd name="connsiteY32" fmla="*/ 1635617 h 4288665"/>
                <a:gd name="connsiteX33" fmla="*/ 2910625 w 2910625"/>
                <a:gd name="connsiteY33" fmla="*/ 1674254 h 4288665"/>
                <a:gd name="connsiteX34" fmla="*/ 2897746 w 2910625"/>
                <a:gd name="connsiteY34" fmla="*/ 1828800 h 4288665"/>
                <a:gd name="connsiteX35" fmla="*/ 2871989 w 2910625"/>
                <a:gd name="connsiteY35" fmla="*/ 1918952 h 4288665"/>
                <a:gd name="connsiteX36" fmla="*/ 2846231 w 2910625"/>
                <a:gd name="connsiteY36" fmla="*/ 2060620 h 4288665"/>
                <a:gd name="connsiteX37" fmla="*/ 2807594 w 2910625"/>
                <a:gd name="connsiteY37" fmla="*/ 2434107 h 4288665"/>
                <a:gd name="connsiteX38" fmla="*/ 2781837 w 2910625"/>
                <a:gd name="connsiteY38" fmla="*/ 2550017 h 4288665"/>
                <a:gd name="connsiteX39" fmla="*/ 2768958 w 2910625"/>
                <a:gd name="connsiteY39" fmla="*/ 2588654 h 4288665"/>
                <a:gd name="connsiteX40" fmla="*/ 2743200 w 2910625"/>
                <a:gd name="connsiteY40" fmla="*/ 2640169 h 4288665"/>
                <a:gd name="connsiteX41" fmla="*/ 2691684 w 2910625"/>
                <a:gd name="connsiteY41" fmla="*/ 2743200 h 4288665"/>
                <a:gd name="connsiteX42" fmla="*/ 2678806 w 2910625"/>
                <a:gd name="connsiteY42" fmla="*/ 2781837 h 4288665"/>
                <a:gd name="connsiteX43" fmla="*/ 2653048 w 2910625"/>
                <a:gd name="connsiteY43" fmla="*/ 2820473 h 4288665"/>
                <a:gd name="connsiteX44" fmla="*/ 2627290 w 2910625"/>
                <a:gd name="connsiteY44" fmla="*/ 2871989 h 4288665"/>
                <a:gd name="connsiteX45" fmla="*/ 2472744 w 2910625"/>
                <a:gd name="connsiteY45" fmla="*/ 3000778 h 4288665"/>
                <a:gd name="connsiteX46" fmla="*/ 2434107 w 2910625"/>
                <a:gd name="connsiteY46" fmla="*/ 3013656 h 4288665"/>
                <a:gd name="connsiteX47" fmla="*/ 2369713 w 2910625"/>
                <a:gd name="connsiteY47" fmla="*/ 3039414 h 4288665"/>
                <a:gd name="connsiteX48" fmla="*/ 2240924 w 2910625"/>
                <a:gd name="connsiteY48" fmla="*/ 3078051 h 4288665"/>
                <a:gd name="connsiteX49" fmla="*/ 2215166 w 2910625"/>
                <a:gd name="connsiteY49" fmla="*/ 3322749 h 4288665"/>
                <a:gd name="connsiteX50" fmla="*/ 2202287 w 2910625"/>
                <a:gd name="connsiteY50" fmla="*/ 3464417 h 4288665"/>
                <a:gd name="connsiteX51" fmla="*/ 2176530 w 2910625"/>
                <a:gd name="connsiteY51" fmla="*/ 3567448 h 4288665"/>
                <a:gd name="connsiteX52" fmla="*/ 2137893 w 2910625"/>
                <a:gd name="connsiteY52" fmla="*/ 3721994 h 4288665"/>
                <a:gd name="connsiteX53" fmla="*/ 2112135 w 2910625"/>
                <a:gd name="connsiteY53" fmla="*/ 3773510 h 4288665"/>
                <a:gd name="connsiteX54" fmla="*/ 2099256 w 2910625"/>
                <a:gd name="connsiteY54" fmla="*/ 3812147 h 4288665"/>
                <a:gd name="connsiteX55" fmla="*/ 2060620 w 2910625"/>
                <a:gd name="connsiteY55" fmla="*/ 3863662 h 4288665"/>
                <a:gd name="connsiteX56" fmla="*/ 2009104 w 2910625"/>
                <a:gd name="connsiteY56" fmla="*/ 3953814 h 4288665"/>
                <a:gd name="connsiteX57" fmla="*/ 1918952 w 2910625"/>
                <a:gd name="connsiteY57" fmla="*/ 4043966 h 4288665"/>
                <a:gd name="connsiteX58" fmla="*/ 1841679 w 2910625"/>
                <a:gd name="connsiteY58" fmla="*/ 4108361 h 4288665"/>
                <a:gd name="connsiteX59" fmla="*/ 1738648 w 2910625"/>
                <a:gd name="connsiteY59" fmla="*/ 4185634 h 4288665"/>
                <a:gd name="connsiteX60" fmla="*/ 1635617 w 2910625"/>
                <a:gd name="connsiteY60" fmla="*/ 4211392 h 4288665"/>
                <a:gd name="connsiteX61" fmla="*/ 1532586 w 2910625"/>
                <a:gd name="connsiteY61" fmla="*/ 4250028 h 4288665"/>
                <a:gd name="connsiteX62" fmla="*/ 1468192 w 2910625"/>
                <a:gd name="connsiteY62" fmla="*/ 4262907 h 4288665"/>
                <a:gd name="connsiteX63" fmla="*/ 1429555 w 2910625"/>
                <a:gd name="connsiteY63" fmla="*/ 4275786 h 4288665"/>
                <a:gd name="connsiteX64" fmla="*/ 1249251 w 2910625"/>
                <a:gd name="connsiteY64" fmla="*/ 4288665 h 4288665"/>
                <a:gd name="connsiteX65" fmla="*/ 1004552 w 2910625"/>
                <a:gd name="connsiteY65" fmla="*/ 4275786 h 4288665"/>
                <a:gd name="connsiteX66" fmla="*/ 862884 w 2910625"/>
                <a:gd name="connsiteY66" fmla="*/ 4211392 h 4288665"/>
                <a:gd name="connsiteX67" fmla="*/ 824248 w 2910625"/>
                <a:gd name="connsiteY67" fmla="*/ 4185634 h 4288665"/>
                <a:gd name="connsiteX68" fmla="*/ 785611 w 2910625"/>
                <a:gd name="connsiteY68" fmla="*/ 4146997 h 4288665"/>
                <a:gd name="connsiteX69" fmla="*/ 708338 w 2910625"/>
                <a:gd name="connsiteY69" fmla="*/ 4121240 h 4288665"/>
                <a:gd name="connsiteX70" fmla="*/ 669701 w 2910625"/>
                <a:gd name="connsiteY70" fmla="*/ 4082603 h 4288665"/>
                <a:gd name="connsiteX71" fmla="*/ 631065 w 2910625"/>
                <a:gd name="connsiteY71" fmla="*/ 4069724 h 4288665"/>
                <a:gd name="connsiteX72" fmla="*/ 540913 w 2910625"/>
                <a:gd name="connsiteY72" fmla="*/ 3979572 h 4288665"/>
                <a:gd name="connsiteX73" fmla="*/ 489397 w 2910625"/>
                <a:gd name="connsiteY73" fmla="*/ 3928056 h 4288665"/>
                <a:gd name="connsiteX74" fmla="*/ 450761 w 2910625"/>
                <a:gd name="connsiteY74" fmla="*/ 3863662 h 4288665"/>
                <a:gd name="connsiteX75" fmla="*/ 373487 w 2910625"/>
                <a:gd name="connsiteY75" fmla="*/ 3747752 h 4288665"/>
                <a:gd name="connsiteX76" fmla="*/ 296214 w 2910625"/>
                <a:gd name="connsiteY76" fmla="*/ 3644721 h 4288665"/>
                <a:gd name="connsiteX77" fmla="*/ 283335 w 2910625"/>
                <a:gd name="connsiteY77" fmla="*/ 3606085 h 4288665"/>
                <a:gd name="connsiteX78" fmla="*/ 244699 w 2910625"/>
                <a:gd name="connsiteY78" fmla="*/ 3554569 h 4288665"/>
                <a:gd name="connsiteX79" fmla="*/ 154546 w 2910625"/>
                <a:gd name="connsiteY79" fmla="*/ 3425780 h 4288665"/>
                <a:gd name="connsiteX80" fmla="*/ 77273 w 2910625"/>
                <a:gd name="connsiteY80" fmla="*/ 3271234 h 4288665"/>
                <a:gd name="connsiteX81" fmla="*/ 38637 w 2910625"/>
                <a:gd name="connsiteY81" fmla="*/ 3206840 h 4288665"/>
                <a:gd name="connsiteX82" fmla="*/ 0 w 2910625"/>
                <a:gd name="connsiteY82" fmla="*/ 3078051 h 4288665"/>
                <a:gd name="connsiteX83" fmla="*/ 38637 w 2910625"/>
                <a:gd name="connsiteY83" fmla="*/ 2807594 h 4288665"/>
                <a:gd name="connsiteX84" fmla="*/ 51515 w 2910625"/>
                <a:gd name="connsiteY84" fmla="*/ 2768958 h 4288665"/>
                <a:gd name="connsiteX85" fmla="*/ 90152 w 2910625"/>
                <a:gd name="connsiteY85" fmla="*/ 2730321 h 4288665"/>
                <a:gd name="connsiteX86" fmla="*/ 141668 w 2910625"/>
                <a:gd name="connsiteY86" fmla="*/ 2704564 h 4288665"/>
                <a:gd name="connsiteX87" fmla="*/ 180304 w 2910625"/>
                <a:gd name="connsiteY87" fmla="*/ 2678806 h 4288665"/>
                <a:gd name="connsiteX88" fmla="*/ 206062 w 2910625"/>
                <a:gd name="connsiteY88" fmla="*/ 2446986 h 4288665"/>
                <a:gd name="connsiteX89" fmla="*/ 218941 w 2910625"/>
                <a:gd name="connsiteY89" fmla="*/ 2318197 h 4288665"/>
                <a:gd name="connsiteX90" fmla="*/ 231820 w 2910625"/>
                <a:gd name="connsiteY90" fmla="*/ 2240924 h 4288665"/>
                <a:gd name="connsiteX91" fmla="*/ 257577 w 2910625"/>
                <a:gd name="connsiteY91" fmla="*/ 2163651 h 4288665"/>
                <a:gd name="connsiteX92" fmla="*/ 270456 w 2910625"/>
                <a:gd name="connsiteY92" fmla="*/ 1970468 h 4288665"/>
                <a:gd name="connsiteX93" fmla="*/ 218941 w 2910625"/>
                <a:gd name="connsiteY93" fmla="*/ 1545465 h 4288665"/>
                <a:gd name="connsiteX94" fmla="*/ 206062 w 2910625"/>
                <a:gd name="connsiteY94" fmla="*/ 1481071 h 4288665"/>
                <a:gd name="connsiteX95" fmla="*/ 128789 w 2910625"/>
                <a:gd name="connsiteY95" fmla="*/ 1352282 h 4288665"/>
                <a:gd name="connsiteX96" fmla="*/ 103031 w 2910625"/>
                <a:gd name="connsiteY96" fmla="*/ 1313645 h 4288665"/>
                <a:gd name="connsiteX97" fmla="*/ 77273 w 2910625"/>
                <a:gd name="connsiteY97" fmla="*/ 1275009 h 4288665"/>
                <a:gd name="connsiteX98" fmla="*/ 51515 w 2910625"/>
                <a:gd name="connsiteY98" fmla="*/ 1081825 h 4288665"/>
                <a:gd name="connsiteX99" fmla="*/ 38637 w 2910625"/>
                <a:gd name="connsiteY99" fmla="*/ 901521 h 4288665"/>
                <a:gd name="connsiteX100" fmla="*/ 25758 w 2910625"/>
                <a:gd name="connsiteY100" fmla="*/ 862885 h 4288665"/>
                <a:gd name="connsiteX101" fmla="*/ 0 w 2910625"/>
                <a:gd name="connsiteY101" fmla="*/ 746975 h 4288665"/>
                <a:gd name="connsiteX102" fmla="*/ 51515 w 2910625"/>
                <a:gd name="connsiteY102" fmla="*/ 425003 h 4288665"/>
                <a:gd name="connsiteX103" fmla="*/ 77273 w 2910625"/>
                <a:gd name="connsiteY103" fmla="*/ 386366 h 4288665"/>
                <a:gd name="connsiteX104" fmla="*/ 128789 w 2910625"/>
                <a:gd name="connsiteY104" fmla="*/ 347730 h 4288665"/>
                <a:gd name="connsiteX105" fmla="*/ 206062 w 2910625"/>
                <a:gd name="connsiteY105" fmla="*/ 309093 h 4288665"/>
                <a:gd name="connsiteX106" fmla="*/ 296214 w 2910625"/>
                <a:gd name="connsiteY106" fmla="*/ 257578 h 4288665"/>
                <a:gd name="connsiteX107" fmla="*/ 412124 w 2910625"/>
                <a:gd name="connsiteY107" fmla="*/ 206062 h 4288665"/>
                <a:gd name="connsiteX108" fmla="*/ 553792 w 2910625"/>
                <a:gd name="connsiteY108" fmla="*/ 193183 h 4288665"/>
                <a:gd name="connsiteX109" fmla="*/ 618186 w 2910625"/>
                <a:gd name="connsiteY10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30321 w 2910625"/>
                <a:gd name="connsiteY26" fmla="*/ 1223493 h 4288665"/>
                <a:gd name="connsiteX27" fmla="*/ 2743200 w 2910625"/>
                <a:gd name="connsiteY27" fmla="*/ 1262130 h 4288665"/>
                <a:gd name="connsiteX28" fmla="*/ 2807594 w 2910625"/>
                <a:gd name="connsiteY28" fmla="*/ 1403797 h 4288665"/>
                <a:gd name="connsiteX29" fmla="*/ 2833352 w 2910625"/>
                <a:gd name="connsiteY29" fmla="*/ 1455313 h 4288665"/>
                <a:gd name="connsiteX30" fmla="*/ 2884868 w 2910625"/>
                <a:gd name="connsiteY30" fmla="*/ 1584102 h 4288665"/>
                <a:gd name="connsiteX31" fmla="*/ 2897746 w 2910625"/>
                <a:gd name="connsiteY31" fmla="*/ 1635617 h 4288665"/>
                <a:gd name="connsiteX32" fmla="*/ 2910625 w 2910625"/>
                <a:gd name="connsiteY32" fmla="*/ 1674254 h 4288665"/>
                <a:gd name="connsiteX33" fmla="*/ 2897746 w 2910625"/>
                <a:gd name="connsiteY33" fmla="*/ 1828800 h 4288665"/>
                <a:gd name="connsiteX34" fmla="*/ 2871989 w 2910625"/>
                <a:gd name="connsiteY34" fmla="*/ 1918952 h 4288665"/>
                <a:gd name="connsiteX35" fmla="*/ 2846231 w 2910625"/>
                <a:gd name="connsiteY35" fmla="*/ 2060620 h 4288665"/>
                <a:gd name="connsiteX36" fmla="*/ 2807594 w 2910625"/>
                <a:gd name="connsiteY36" fmla="*/ 2434107 h 4288665"/>
                <a:gd name="connsiteX37" fmla="*/ 2781837 w 2910625"/>
                <a:gd name="connsiteY37" fmla="*/ 2550017 h 4288665"/>
                <a:gd name="connsiteX38" fmla="*/ 2768958 w 2910625"/>
                <a:gd name="connsiteY38" fmla="*/ 2588654 h 4288665"/>
                <a:gd name="connsiteX39" fmla="*/ 2743200 w 2910625"/>
                <a:gd name="connsiteY39" fmla="*/ 2640169 h 4288665"/>
                <a:gd name="connsiteX40" fmla="*/ 2691684 w 2910625"/>
                <a:gd name="connsiteY40" fmla="*/ 2743200 h 4288665"/>
                <a:gd name="connsiteX41" fmla="*/ 2678806 w 2910625"/>
                <a:gd name="connsiteY41" fmla="*/ 2781837 h 4288665"/>
                <a:gd name="connsiteX42" fmla="*/ 2653048 w 2910625"/>
                <a:gd name="connsiteY42" fmla="*/ 2820473 h 4288665"/>
                <a:gd name="connsiteX43" fmla="*/ 2627290 w 2910625"/>
                <a:gd name="connsiteY43" fmla="*/ 2871989 h 4288665"/>
                <a:gd name="connsiteX44" fmla="*/ 2472744 w 2910625"/>
                <a:gd name="connsiteY44" fmla="*/ 3000778 h 4288665"/>
                <a:gd name="connsiteX45" fmla="*/ 2434107 w 2910625"/>
                <a:gd name="connsiteY45" fmla="*/ 3013656 h 4288665"/>
                <a:gd name="connsiteX46" fmla="*/ 2369713 w 2910625"/>
                <a:gd name="connsiteY46" fmla="*/ 3039414 h 4288665"/>
                <a:gd name="connsiteX47" fmla="*/ 2240924 w 2910625"/>
                <a:gd name="connsiteY47" fmla="*/ 3078051 h 4288665"/>
                <a:gd name="connsiteX48" fmla="*/ 2215166 w 2910625"/>
                <a:gd name="connsiteY48" fmla="*/ 3322749 h 4288665"/>
                <a:gd name="connsiteX49" fmla="*/ 2202287 w 2910625"/>
                <a:gd name="connsiteY49" fmla="*/ 3464417 h 4288665"/>
                <a:gd name="connsiteX50" fmla="*/ 2176530 w 2910625"/>
                <a:gd name="connsiteY50" fmla="*/ 3567448 h 4288665"/>
                <a:gd name="connsiteX51" fmla="*/ 2137893 w 2910625"/>
                <a:gd name="connsiteY51" fmla="*/ 3721994 h 4288665"/>
                <a:gd name="connsiteX52" fmla="*/ 2112135 w 2910625"/>
                <a:gd name="connsiteY52" fmla="*/ 3773510 h 4288665"/>
                <a:gd name="connsiteX53" fmla="*/ 2099256 w 2910625"/>
                <a:gd name="connsiteY53" fmla="*/ 3812147 h 4288665"/>
                <a:gd name="connsiteX54" fmla="*/ 2060620 w 2910625"/>
                <a:gd name="connsiteY54" fmla="*/ 3863662 h 4288665"/>
                <a:gd name="connsiteX55" fmla="*/ 2009104 w 2910625"/>
                <a:gd name="connsiteY55" fmla="*/ 3953814 h 4288665"/>
                <a:gd name="connsiteX56" fmla="*/ 1918952 w 2910625"/>
                <a:gd name="connsiteY56" fmla="*/ 4043966 h 4288665"/>
                <a:gd name="connsiteX57" fmla="*/ 1841679 w 2910625"/>
                <a:gd name="connsiteY57" fmla="*/ 4108361 h 4288665"/>
                <a:gd name="connsiteX58" fmla="*/ 1738648 w 2910625"/>
                <a:gd name="connsiteY58" fmla="*/ 4185634 h 4288665"/>
                <a:gd name="connsiteX59" fmla="*/ 1635617 w 2910625"/>
                <a:gd name="connsiteY59" fmla="*/ 4211392 h 4288665"/>
                <a:gd name="connsiteX60" fmla="*/ 1532586 w 2910625"/>
                <a:gd name="connsiteY60" fmla="*/ 4250028 h 4288665"/>
                <a:gd name="connsiteX61" fmla="*/ 1468192 w 2910625"/>
                <a:gd name="connsiteY61" fmla="*/ 4262907 h 4288665"/>
                <a:gd name="connsiteX62" fmla="*/ 1429555 w 2910625"/>
                <a:gd name="connsiteY62" fmla="*/ 4275786 h 4288665"/>
                <a:gd name="connsiteX63" fmla="*/ 1249251 w 2910625"/>
                <a:gd name="connsiteY63" fmla="*/ 4288665 h 4288665"/>
                <a:gd name="connsiteX64" fmla="*/ 1004552 w 2910625"/>
                <a:gd name="connsiteY64" fmla="*/ 4275786 h 4288665"/>
                <a:gd name="connsiteX65" fmla="*/ 862884 w 2910625"/>
                <a:gd name="connsiteY65" fmla="*/ 4211392 h 4288665"/>
                <a:gd name="connsiteX66" fmla="*/ 824248 w 2910625"/>
                <a:gd name="connsiteY66" fmla="*/ 4185634 h 4288665"/>
                <a:gd name="connsiteX67" fmla="*/ 785611 w 2910625"/>
                <a:gd name="connsiteY67" fmla="*/ 4146997 h 4288665"/>
                <a:gd name="connsiteX68" fmla="*/ 708338 w 2910625"/>
                <a:gd name="connsiteY68" fmla="*/ 4121240 h 4288665"/>
                <a:gd name="connsiteX69" fmla="*/ 669701 w 2910625"/>
                <a:gd name="connsiteY69" fmla="*/ 4082603 h 4288665"/>
                <a:gd name="connsiteX70" fmla="*/ 631065 w 2910625"/>
                <a:gd name="connsiteY70" fmla="*/ 4069724 h 4288665"/>
                <a:gd name="connsiteX71" fmla="*/ 540913 w 2910625"/>
                <a:gd name="connsiteY71" fmla="*/ 3979572 h 4288665"/>
                <a:gd name="connsiteX72" fmla="*/ 489397 w 2910625"/>
                <a:gd name="connsiteY72" fmla="*/ 3928056 h 4288665"/>
                <a:gd name="connsiteX73" fmla="*/ 450761 w 2910625"/>
                <a:gd name="connsiteY73" fmla="*/ 3863662 h 4288665"/>
                <a:gd name="connsiteX74" fmla="*/ 373487 w 2910625"/>
                <a:gd name="connsiteY74" fmla="*/ 3747752 h 4288665"/>
                <a:gd name="connsiteX75" fmla="*/ 296214 w 2910625"/>
                <a:gd name="connsiteY75" fmla="*/ 3644721 h 4288665"/>
                <a:gd name="connsiteX76" fmla="*/ 283335 w 2910625"/>
                <a:gd name="connsiteY76" fmla="*/ 3606085 h 4288665"/>
                <a:gd name="connsiteX77" fmla="*/ 244699 w 2910625"/>
                <a:gd name="connsiteY77" fmla="*/ 3554569 h 4288665"/>
                <a:gd name="connsiteX78" fmla="*/ 154546 w 2910625"/>
                <a:gd name="connsiteY78" fmla="*/ 3425780 h 4288665"/>
                <a:gd name="connsiteX79" fmla="*/ 77273 w 2910625"/>
                <a:gd name="connsiteY79" fmla="*/ 3271234 h 4288665"/>
                <a:gd name="connsiteX80" fmla="*/ 38637 w 2910625"/>
                <a:gd name="connsiteY80" fmla="*/ 3206840 h 4288665"/>
                <a:gd name="connsiteX81" fmla="*/ 0 w 2910625"/>
                <a:gd name="connsiteY81" fmla="*/ 3078051 h 4288665"/>
                <a:gd name="connsiteX82" fmla="*/ 38637 w 2910625"/>
                <a:gd name="connsiteY82" fmla="*/ 2807594 h 4288665"/>
                <a:gd name="connsiteX83" fmla="*/ 51515 w 2910625"/>
                <a:gd name="connsiteY83" fmla="*/ 2768958 h 4288665"/>
                <a:gd name="connsiteX84" fmla="*/ 90152 w 2910625"/>
                <a:gd name="connsiteY84" fmla="*/ 2730321 h 4288665"/>
                <a:gd name="connsiteX85" fmla="*/ 141668 w 2910625"/>
                <a:gd name="connsiteY85" fmla="*/ 2704564 h 4288665"/>
                <a:gd name="connsiteX86" fmla="*/ 180304 w 2910625"/>
                <a:gd name="connsiteY86" fmla="*/ 2678806 h 4288665"/>
                <a:gd name="connsiteX87" fmla="*/ 206062 w 2910625"/>
                <a:gd name="connsiteY87" fmla="*/ 2446986 h 4288665"/>
                <a:gd name="connsiteX88" fmla="*/ 218941 w 2910625"/>
                <a:gd name="connsiteY88" fmla="*/ 2318197 h 4288665"/>
                <a:gd name="connsiteX89" fmla="*/ 231820 w 2910625"/>
                <a:gd name="connsiteY89" fmla="*/ 2240924 h 4288665"/>
                <a:gd name="connsiteX90" fmla="*/ 257577 w 2910625"/>
                <a:gd name="connsiteY90" fmla="*/ 2163651 h 4288665"/>
                <a:gd name="connsiteX91" fmla="*/ 270456 w 2910625"/>
                <a:gd name="connsiteY91" fmla="*/ 1970468 h 4288665"/>
                <a:gd name="connsiteX92" fmla="*/ 218941 w 2910625"/>
                <a:gd name="connsiteY92" fmla="*/ 1545465 h 4288665"/>
                <a:gd name="connsiteX93" fmla="*/ 206062 w 2910625"/>
                <a:gd name="connsiteY93" fmla="*/ 1481071 h 4288665"/>
                <a:gd name="connsiteX94" fmla="*/ 128789 w 2910625"/>
                <a:gd name="connsiteY94" fmla="*/ 1352282 h 4288665"/>
                <a:gd name="connsiteX95" fmla="*/ 103031 w 2910625"/>
                <a:gd name="connsiteY95" fmla="*/ 1313645 h 4288665"/>
                <a:gd name="connsiteX96" fmla="*/ 77273 w 2910625"/>
                <a:gd name="connsiteY96" fmla="*/ 1275009 h 4288665"/>
                <a:gd name="connsiteX97" fmla="*/ 51515 w 2910625"/>
                <a:gd name="connsiteY97" fmla="*/ 1081825 h 4288665"/>
                <a:gd name="connsiteX98" fmla="*/ 38637 w 2910625"/>
                <a:gd name="connsiteY98" fmla="*/ 901521 h 4288665"/>
                <a:gd name="connsiteX99" fmla="*/ 25758 w 2910625"/>
                <a:gd name="connsiteY99" fmla="*/ 862885 h 4288665"/>
                <a:gd name="connsiteX100" fmla="*/ 0 w 2910625"/>
                <a:gd name="connsiteY100" fmla="*/ 746975 h 4288665"/>
                <a:gd name="connsiteX101" fmla="*/ 51515 w 2910625"/>
                <a:gd name="connsiteY101" fmla="*/ 425003 h 4288665"/>
                <a:gd name="connsiteX102" fmla="*/ 77273 w 2910625"/>
                <a:gd name="connsiteY102" fmla="*/ 386366 h 4288665"/>
                <a:gd name="connsiteX103" fmla="*/ 128789 w 2910625"/>
                <a:gd name="connsiteY103" fmla="*/ 347730 h 4288665"/>
                <a:gd name="connsiteX104" fmla="*/ 206062 w 2910625"/>
                <a:gd name="connsiteY104" fmla="*/ 309093 h 4288665"/>
                <a:gd name="connsiteX105" fmla="*/ 296214 w 2910625"/>
                <a:gd name="connsiteY105" fmla="*/ 257578 h 4288665"/>
                <a:gd name="connsiteX106" fmla="*/ 412124 w 2910625"/>
                <a:gd name="connsiteY106" fmla="*/ 206062 h 4288665"/>
                <a:gd name="connsiteX107" fmla="*/ 553792 w 2910625"/>
                <a:gd name="connsiteY107" fmla="*/ 193183 h 4288665"/>
                <a:gd name="connsiteX108" fmla="*/ 618186 w 2910625"/>
                <a:gd name="connsiteY108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04563 w 2910625"/>
                <a:gd name="connsiteY25" fmla="*/ 1184856 h 4288665"/>
                <a:gd name="connsiteX26" fmla="*/ 2743200 w 2910625"/>
                <a:gd name="connsiteY26" fmla="*/ 1262130 h 4288665"/>
                <a:gd name="connsiteX27" fmla="*/ 2807594 w 2910625"/>
                <a:gd name="connsiteY27" fmla="*/ 1403797 h 4288665"/>
                <a:gd name="connsiteX28" fmla="*/ 2833352 w 2910625"/>
                <a:gd name="connsiteY28" fmla="*/ 1455313 h 4288665"/>
                <a:gd name="connsiteX29" fmla="*/ 2884868 w 2910625"/>
                <a:gd name="connsiteY29" fmla="*/ 1584102 h 4288665"/>
                <a:gd name="connsiteX30" fmla="*/ 2897746 w 2910625"/>
                <a:gd name="connsiteY30" fmla="*/ 1635617 h 4288665"/>
                <a:gd name="connsiteX31" fmla="*/ 2910625 w 2910625"/>
                <a:gd name="connsiteY31" fmla="*/ 1674254 h 4288665"/>
                <a:gd name="connsiteX32" fmla="*/ 2897746 w 2910625"/>
                <a:gd name="connsiteY32" fmla="*/ 1828800 h 4288665"/>
                <a:gd name="connsiteX33" fmla="*/ 2871989 w 2910625"/>
                <a:gd name="connsiteY33" fmla="*/ 1918952 h 4288665"/>
                <a:gd name="connsiteX34" fmla="*/ 2846231 w 2910625"/>
                <a:gd name="connsiteY34" fmla="*/ 2060620 h 4288665"/>
                <a:gd name="connsiteX35" fmla="*/ 2807594 w 2910625"/>
                <a:gd name="connsiteY35" fmla="*/ 2434107 h 4288665"/>
                <a:gd name="connsiteX36" fmla="*/ 2781837 w 2910625"/>
                <a:gd name="connsiteY36" fmla="*/ 2550017 h 4288665"/>
                <a:gd name="connsiteX37" fmla="*/ 2768958 w 2910625"/>
                <a:gd name="connsiteY37" fmla="*/ 2588654 h 4288665"/>
                <a:gd name="connsiteX38" fmla="*/ 2743200 w 2910625"/>
                <a:gd name="connsiteY38" fmla="*/ 2640169 h 4288665"/>
                <a:gd name="connsiteX39" fmla="*/ 2691684 w 2910625"/>
                <a:gd name="connsiteY39" fmla="*/ 2743200 h 4288665"/>
                <a:gd name="connsiteX40" fmla="*/ 2678806 w 2910625"/>
                <a:gd name="connsiteY40" fmla="*/ 2781837 h 4288665"/>
                <a:gd name="connsiteX41" fmla="*/ 2653048 w 2910625"/>
                <a:gd name="connsiteY41" fmla="*/ 2820473 h 4288665"/>
                <a:gd name="connsiteX42" fmla="*/ 2627290 w 2910625"/>
                <a:gd name="connsiteY42" fmla="*/ 2871989 h 4288665"/>
                <a:gd name="connsiteX43" fmla="*/ 2472744 w 2910625"/>
                <a:gd name="connsiteY43" fmla="*/ 3000778 h 4288665"/>
                <a:gd name="connsiteX44" fmla="*/ 2434107 w 2910625"/>
                <a:gd name="connsiteY44" fmla="*/ 3013656 h 4288665"/>
                <a:gd name="connsiteX45" fmla="*/ 2369713 w 2910625"/>
                <a:gd name="connsiteY45" fmla="*/ 3039414 h 4288665"/>
                <a:gd name="connsiteX46" fmla="*/ 2240924 w 2910625"/>
                <a:gd name="connsiteY46" fmla="*/ 3078051 h 4288665"/>
                <a:gd name="connsiteX47" fmla="*/ 2215166 w 2910625"/>
                <a:gd name="connsiteY47" fmla="*/ 3322749 h 4288665"/>
                <a:gd name="connsiteX48" fmla="*/ 2202287 w 2910625"/>
                <a:gd name="connsiteY48" fmla="*/ 3464417 h 4288665"/>
                <a:gd name="connsiteX49" fmla="*/ 2176530 w 2910625"/>
                <a:gd name="connsiteY49" fmla="*/ 3567448 h 4288665"/>
                <a:gd name="connsiteX50" fmla="*/ 2137893 w 2910625"/>
                <a:gd name="connsiteY50" fmla="*/ 3721994 h 4288665"/>
                <a:gd name="connsiteX51" fmla="*/ 2112135 w 2910625"/>
                <a:gd name="connsiteY51" fmla="*/ 3773510 h 4288665"/>
                <a:gd name="connsiteX52" fmla="*/ 2099256 w 2910625"/>
                <a:gd name="connsiteY52" fmla="*/ 3812147 h 4288665"/>
                <a:gd name="connsiteX53" fmla="*/ 2060620 w 2910625"/>
                <a:gd name="connsiteY53" fmla="*/ 3863662 h 4288665"/>
                <a:gd name="connsiteX54" fmla="*/ 2009104 w 2910625"/>
                <a:gd name="connsiteY54" fmla="*/ 3953814 h 4288665"/>
                <a:gd name="connsiteX55" fmla="*/ 1918952 w 2910625"/>
                <a:gd name="connsiteY55" fmla="*/ 4043966 h 4288665"/>
                <a:gd name="connsiteX56" fmla="*/ 1841679 w 2910625"/>
                <a:gd name="connsiteY56" fmla="*/ 4108361 h 4288665"/>
                <a:gd name="connsiteX57" fmla="*/ 1738648 w 2910625"/>
                <a:gd name="connsiteY57" fmla="*/ 4185634 h 4288665"/>
                <a:gd name="connsiteX58" fmla="*/ 1635617 w 2910625"/>
                <a:gd name="connsiteY58" fmla="*/ 4211392 h 4288665"/>
                <a:gd name="connsiteX59" fmla="*/ 1532586 w 2910625"/>
                <a:gd name="connsiteY59" fmla="*/ 4250028 h 4288665"/>
                <a:gd name="connsiteX60" fmla="*/ 1468192 w 2910625"/>
                <a:gd name="connsiteY60" fmla="*/ 4262907 h 4288665"/>
                <a:gd name="connsiteX61" fmla="*/ 1429555 w 2910625"/>
                <a:gd name="connsiteY61" fmla="*/ 4275786 h 4288665"/>
                <a:gd name="connsiteX62" fmla="*/ 1249251 w 2910625"/>
                <a:gd name="connsiteY62" fmla="*/ 4288665 h 4288665"/>
                <a:gd name="connsiteX63" fmla="*/ 1004552 w 2910625"/>
                <a:gd name="connsiteY63" fmla="*/ 4275786 h 4288665"/>
                <a:gd name="connsiteX64" fmla="*/ 862884 w 2910625"/>
                <a:gd name="connsiteY64" fmla="*/ 4211392 h 4288665"/>
                <a:gd name="connsiteX65" fmla="*/ 824248 w 2910625"/>
                <a:gd name="connsiteY65" fmla="*/ 4185634 h 4288665"/>
                <a:gd name="connsiteX66" fmla="*/ 785611 w 2910625"/>
                <a:gd name="connsiteY66" fmla="*/ 4146997 h 4288665"/>
                <a:gd name="connsiteX67" fmla="*/ 708338 w 2910625"/>
                <a:gd name="connsiteY67" fmla="*/ 4121240 h 4288665"/>
                <a:gd name="connsiteX68" fmla="*/ 669701 w 2910625"/>
                <a:gd name="connsiteY68" fmla="*/ 4082603 h 4288665"/>
                <a:gd name="connsiteX69" fmla="*/ 631065 w 2910625"/>
                <a:gd name="connsiteY69" fmla="*/ 4069724 h 4288665"/>
                <a:gd name="connsiteX70" fmla="*/ 540913 w 2910625"/>
                <a:gd name="connsiteY70" fmla="*/ 3979572 h 4288665"/>
                <a:gd name="connsiteX71" fmla="*/ 489397 w 2910625"/>
                <a:gd name="connsiteY71" fmla="*/ 3928056 h 4288665"/>
                <a:gd name="connsiteX72" fmla="*/ 450761 w 2910625"/>
                <a:gd name="connsiteY72" fmla="*/ 3863662 h 4288665"/>
                <a:gd name="connsiteX73" fmla="*/ 373487 w 2910625"/>
                <a:gd name="connsiteY73" fmla="*/ 3747752 h 4288665"/>
                <a:gd name="connsiteX74" fmla="*/ 296214 w 2910625"/>
                <a:gd name="connsiteY74" fmla="*/ 3644721 h 4288665"/>
                <a:gd name="connsiteX75" fmla="*/ 283335 w 2910625"/>
                <a:gd name="connsiteY75" fmla="*/ 3606085 h 4288665"/>
                <a:gd name="connsiteX76" fmla="*/ 244699 w 2910625"/>
                <a:gd name="connsiteY76" fmla="*/ 3554569 h 4288665"/>
                <a:gd name="connsiteX77" fmla="*/ 154546 w 2910625"/>
                <a:gd name="connsiteY77" fmla="*/ 3425780 h 4288665"/>
                <a:gd name="connsiteX78" fmla="*/ 77273 w 2910625"/>
                <a:gd name="connsiteY78" fmla="*/ 3271234 h 4288665"/>
                <a:gd name="connsiteX79" fmla="*/ 38637 w 2910625"/>
                <a:gd name="connsiteY79" fmla="*/ 3206840 h 4288665"/>
                <a:gd name="connsiteX80" fmla="*/ 0 w 2910625"/>
                <a:gd name="connsiteY80" fmla="*/ 3078051 h 4288665"/>
                <a:gd name="connsiteX81" fmla="*/ 38637 w 2910625"/>
                <a:gd name="connsiteY81" fmla="*/ 2807594 h 4288665"/>
                <a:gd name="connsiteX82" fmla="*/ 51515 w 2910625"/>
                <a:gd name="connsiteY82" fmla="*/ 2768958 h 4288665"/>
                <a:gd name="connsiteX83" fmla="*/ 90152 w 2910625"/>
                <a:gd name="connsiteY83" fmla="*/ 2730321 h 4288665"/>
                <a:gd name="connsiteX84" fmla="*/ 141668 w 2910625"/>
                <a:gd name="connsiteY84" fmla="*/ 2704564 h 4288665"/>
                <a:gd name="connsiteX85" fmla="*/ 180304 w 2910625"/>
                <a:gd name="connsiteY85" fmla="*/ 2678806 h 4288665"/>
                <a:gd name="connsiteX86" fmla="*/ 206062 w 2910625"/>
                <a:gd name="connsiteY86" fmla="*/ 2446986 h 4288665"/>
                <a:gd name="connsiteX87" fmla="*/ 218941 w 2910625"/>
                <a:gd name="connsiteY87" fmla="*/ 2318197 h 4288665"/>
                <a:gd name="connsiteX88" fmla="*/ 231820 w 2910625"/>
                <a:gd name="connsiteY88" fmla="*/ 2240924 h 4288665"/>
                <a:gd name="connsiteX89" fmla="*/ 257577 w 2910625"/>
                <a:gd name="connsiteY89" fmla="*/ 2163651 h 4288665"/>
                <a:gd name="connsiteX90" fmla="*/ 270456 w 2910625"/>
                <a:gd name="connsiteY90" fmla="*/ 1970468 h 4288665"/>
                <a:gd name="connsiteX91" fmla="*/ 218941 w 2910625"/>
                <a:gd name="connsiteY91" fmla="*/ 1545465 h 4288665"/>
                <a:gd name="connsiteX92" fmla="*/ 206062 w 2910625"/>
                <a:gd name="connsiteY92" fmla="*/ 1481071 h 4288665"/>
                <a:gd name="connsiteX93" fmla="*/ 128789 w 2910625"/>
                <a:gd name="connsiteY93" fmla="*/ 1352282 h 4288665"/>
                <a:gd name="connsiteX94" fmla="*/ 103031 w 2910625"/>
                <a:gd name="connsiteY94" fmla="*/ 1313645 h 4288665"/>
                <a:gd name="connsiteX95" fmla="*/ 77273 w 2910625"/>
                <a:gd name="connsiteY95" fmla="*/ 1275009 h 4288665"/>
                <a:gd name="connsiteX96" fmla="*/ 51515 w 2910625"/>
                <a:gd name="connsiteY96" fmla="*/ 1081825 h 4288665"/>
                <a:gd name="connsiteX97" fmla="*/ 38637 w 2910625"/>
                <a:gd name="connsiteY97" fmla="*/ 901521 h 4288665"/>
                <a:gd name="connsiteX98" fmla="*/ 25758 w 2910625"/>
                <a:gd name="connsiteY98" fmla="*/ 862885 h 4288665"/>
                <a:gd name="connsiteX99" fmla="*/ 0 w 2910625"/>
                <a:gd name="connsiteY99" fmla="*/ 746975 h 4288665"/>
                <a:gd name="connsiteX100" fmla="*/ 51515 w 2910625"/>
                <a:gd name="connsiteY100" fmla="*/ 425003 h 4288665"/>
                <a:gd name="connsiteX101" fmla="*/ 77273 w 2910625"/>
                <a:gd name="connsiteY101" fmla="*/ 386366 h 4288665"/>
                <a:gd name="connsiteX102" fmla="*/ 128789 w 2910625"/>
                <a:gd name="connsiteY102" fmla="*/ 347730 h 4288665"/>
                <a:gd name="connsiteX103" fmla="*/ 206062 w 2910625"/>
                <a:gd name="connsiteY103" fmla="*/ 309093 h 4288665"/>
                <a:gd name="connsiteX104" fmla="*/ 296214 w 2910625"/>
                <a:gd name="connsiteY104" fmla="*/ 257578 h 4288665"/>
                <a:gd name="connsiteX105" fmla="*/ 412124 w 2910625"/>
                <a:gd name="connsiteY105" fmla="*/ 206062 h 4288665"/>
                <a:gd name="connsiteX106" fmla="*/ 553792 w 2910625"/>
                <a:gd name="connsiteY106" fmla="*/ 193183 h 4288665"/>
                <a:gd name="connsiteX107" fmla="*/ 618186 w 2910625"/>
                <a:gd name="connsiteY107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53048 w 2910625"/>
                <a:gd name="connsiteY23" fmla="*/ 1081825 h 4288665"/>
                <a:gd name="connsiteX24" fmla="*/ 2678806 w 2910625"/>
                <a:gd name="connsiteY24" fmla="*/ 1120462 h 4288665"/>
                <a:gd name="connsiteX25" fmla="*/ 2743200 w 2910625"/>
                <a:gd name="connsiteY25" fmla="*/ 1262130 h 4288665"/>
                <a:gd name="connsiteX26" fmla="*/ 2807594 w 2910625"/>
                <a:gd name="connsiteY26" fmla="*/ 1403797 h 4288665"/>
                <a:gd name="connsiteX27" fmla="*/ 2833352 w 2910625"/>
                <a:gd name="connsiteY27" fmla="*/ 1455313 h 4288665"/>
                <a:gd name="connsiteX28" fmla="*/ 2884868 w 2910625"/>
                <a:gd name="connsiteY28" fmla="*/ 1584102 h 4288665"/>
                <a:gd name="connsiteX29" fmla="*/ 2897746 w 2910625"/>
                <a:gd name="connsiteY29" fmla="*/ 1635617 h 4288665"/>
                <a:gd name="connsiteX30" fmla="*/ 2910625 w 2910625"/>
                <a:gd name="connsiteY30" fmla="*/ 1674254 h 4288665"/>
                <a:gd name="connsiteX31" fmla="*/ 2897746 w 2910625"/>
                <a:gd name="connsiteY31" fmla="*/ 1828800 h 4288665"/>
                <a:gd name="connsiteX32" fmla="*/ 2871989 w 2910625"/>
                <a:gd name="connsiteY32" fmla="*/ 1918952 h 4288665"/>
                <a:gd name="connsiteX33" fmla="*/ 2846231 w 2910625"/>
                <a:gd name="connsiteY33" fmla="*/ 2060620 h 4288665"/>
                <a:gd name="connsiteX34" fmla="*/ 2807594 w 2910625"/>
                <a:gd name="connsiteY34" fmla="*/ 2434107 h 4288665"/>
                <a:gd name="connsiteX35" fmla="*/ 2781837 w 2910625"/>
                <a:gd name="connsiteY35" fmla="*/ 2550017 h 4288665"/>
                <a:gd name="connsiteX36" fmla="*/ 2768958 w 2910625"/>
                <a:gd name="connsiteY36" fmla="*/ 2588654 h 4288665"/>
                <a:gd name="connsiteX37" fmla="*/ 2743200 w 2910625"/>
                <a:gd name="connsiteY37" fmla="*/ 2640169 h 4288665"/>
                <a:gd name="connsiteX38" fmla="*/ 2691684 w 2910625"/>
                <a:gd name="connsiteY38" fmla="*/ 2743200 h 4288665"/>
                <a:gd name="connsiteX39" fmla="*/ 2678806 w 2910625"/>
                <a:gd name="connsiteY39" fmla="*/ 2781837 h 4288665"/>
                <a:gd name="connsiteX40" fmla="*/ 2653048 w 2910625"/>
                <a:gd name="connsiteY40" fmla="*/ 2820473 h 4288665"/>
                <a:gd name="connsiteX41" fmla="*/ 2627290 w 2910625"/>
                <a:gd name="connsiteY41" fmla="*/ 2871989 h 4288665"/>
                <a:gd name="connsiteX42" fmla="*/ 2472744 w 2910625"/>
                <a:gd name="connsiteY42" fmla="*/ 3000778 h 4288665"/>
                <a:gd name="connsiteX43" fmla="*/ 2434107 w 2910625"/>
                <a:gd name="connsiteY43" fmla="*/ 3013656 h 4288665"/>
                <a:gd name="connsiteX44" fmla="*/ 2369713 w 2910625"/>
                <a:gd name="connsiteY44" fmla="*/ 3039414 h 4288665"/>
                <a:gd name="connsiteX45" fmla="*/ 2240924 w 2910625"/>
                <a:gd name="connsiteY45" fmla="*/ 3078051 h 4288665"/>
                <a:gd name="connsiteX46" fmla="*/ 2215166 w 2910625"/>
                <a:gd name="connsiteY46" fmla="*/ 3322749 h 4288665"/>
                <a:gd name="connsiteX47" fmla="*/ 2202287 w 2910625"/>
                <a:gd name="connsiteY47" fmla="*/ 3464417 h 4288665"/>
                <a:gd name="connsiteX48" fmla="*/ 2176530 w 2910625"/>
                <a:gd name="connsiteY48" fmla="*/ 3567448 h 4288665"/>
                <a:gd name="connsiteX49" fmla="*/ 2137893 w 2910625"/>
                <a:gd name="connsiteY49" fmla="*/ 3721994 h 4288665"/>
                <a:gd name="connsiteX50" fmla="*/ 2112135 w 2910625"/>
                <a:gd name="connsiteY50" fmla="*/ 3773510 h 4288665"/>
                <a:gd name="connsiteX51" fmla="*/ 2099256 w 2910625"/>
                <a:gd name="connsiteY51" fmla="*/ 3812147 h 4288665"/>
                <a:gd name="connsiteX52" fmla="*/ 2060620 w 2910625"/>
                <a:gd name="connsiteY52" fmla="*/ 3863662 h 4288665"/>
                <a:gd name="connsiteX53" fmla="*/ 2009104 w 2910625"/>
                <a:gd name="connsiteY53" fmla="*/ 3953814 h 4288665"/>
                <a:gd name="connsiteX54" fmla="*/ 1918952 w 2910625"/>
                <a:gd name="connsiteY54" fmla="*/ 4043966 h 4288665"/>
                <a:gd name="connsiteX55" fmla="*/ 1841679 w 2910625"/>
                <a:gd name="connsiteY55" fmla="*/ 4108361 h 4288665"/>
                <a:gd name="connsiteX56" fmla="*/ 1738648 w 2910625"/>
                <a:gd name="connsiteY56" fmla="*/ 4185634 h 4288665"/>
                <a:gd name="connsiteX57" fmla="*/ 1635617 w 2910625"/>
                <a:gd name="connsiteY57" fmla="*/ 4211392 h 4288665"/>
                <a:gd name="connsiteX58" fmla="*/ 1532586 w 2910625"/>
                <a:gd name="connsiteY58" fmla="*/ 4250028 h 4288665"/>
                <a:gd name="connsiteX59" fmla="*/ 1468192 w 2910625"/>
                <a:gd name="connsiteY59" fmla="*/ 4262907 h 4288665"/>
                <a:gd name="connsiteX60" fmla="*/ 1429555 w 2910625"/>
                <a:gd name="connsiteY60" fmla="*/ 4275786 h 4288665"/>
                <a:gd name="connsiteX61" fmla="*/ 1249251 w 2910625"/>
                <a:gd name="connsiteY61" fmla="*/ 4288665 h 4288665"/>
                <a:gd name="connsiteX62" fmla="*/ 1004552 w 2910625"/>
                <a:gd name="connsiteY62" fmla="*/ 4275786 h 4288665"/>
                <a:gd name="connsiteX63" fmla="*/ 862884 w 2910625"/>
                <a:gd name="connsiteY63" fmla="*/ 4211392 h 4288665"/>
                <a:gd name="connsiteX64" fmla="*/ 824248 w 2910625"/>
                <a:gd name="connsiteY64" fmla="*/ 4185634 h 4288665"/>
                <a:gd name="connsiteX65" fmla="*/ 785611 w 2910625"/>
                <a:gd name="connsiteY65" fmla="*/ 4146997 h 4288665"/>
                <a:gd name="connsiteX66" fmla="*/ 708338 w 2910625"/>
                <a:gd name="connsiteY66" fmla="*/ 4121240 h 4288665"/>
                <a:gd name="connsiteX67" fmla="*/ 669701 w 2910625"/>
                <a:gd name="connsiteY67" fmla="*/ 4082603 h 4288665"/>
                <a:gd name="connsiteX68" fmla="*/ 631065 w 2910625"/>
                <a:gd name="connsiteY68" fmla="*/ 4069724 h 4288665"/>
                <a:gd name="connsiteX69" fmla="*/ 540913 w 2910625"/>
                <a:gd name="connsiteY69" fmla="*/ 3979572 h 4288665"/>
                <a:gd name="connsiteX70" fmla="*/ 489397 w 2910625"/>
                <a:gd name="connsiteY70" fmla="*/ 3928056 h 4288665"/>
                <a:gd name="connsiteX71" fmla="*/ 450761 w 2910625"/>
                <a:gd name="connsiteY71" fmla="*/ 3863662 h 4288665"/>
                <a:gd name="connsiteX72" fmla="*/ 373487 w 2910625"/>
                <a:gd name="connsiteY72" fmla="*/ 3747752 h 4288665"/>
                <a:gd name="connsiteX73" fmla="*/ 296214 w 2910625"/>
                <a:gd name="connsiteY73" fmla="*/ 3644721 h 4288665"/>
                <a:gd name="connsiteX74" fmla="*/ 283335 w 2910625"/>
                <a:gd name="connsiteY74" fmla="*/ 3606085 h 4288665"/>
                <a:gd name="connsiteX75" fmla="*/ 244699 w 2910625"/>
                <a:gd name="connsiteY75" fmla="*/ 3554569 h 4288665"/>
                <a:gd name="connsiteX76" fmla="*/ 154546 w 2910625"/>
                <a:gd name="connsiteY76" fmla="*/ 3425780 h 4288665"/>
                <a:gd name="connsiteX77" fmla="*/ 77273 w 2910625"/>
                <a:gd name="connsiteY77" fmla="*/ 3271234 h 4288665"/>
                <a:gd name="connsiteX78" fmla="*/ 38637 w 2910625"/>
                <a:gd name="connsiteY78" fmla="*/ 3206840 h 4288665"/>
                <a:gd name="connsiteX79" fmla="*/ 0 w 2910625"/>
                <a:gd name="connsiteY79" fmla="*/ 3078051 h 4288665"/>
                <a:gd name="connsiteX80" fmla="*/ 38637 w 2910625"/>
                <a:gd name="connsiteY80" fmla="*/ 2807594 h 4288665"/>
                <a:gd name="connsiteX81" fmla="*/ 51515 w 2910625"/>
                <a:gd name="connsiteY81" fmla="*/ 2768958 h 4288665"/>
                <a:gd name="connsiteX82" fmla="*/ 90152 w 2910625"/>
                <a:gd name="connsiteY82" fmla="*/ 2730321 h 4288665"/>
                <a:gd name="connsiteX83" fmla="*/ 141668 w 2910625"/>
                <a:gd name="connsiteY83" fmla="*/ 2704564 h 4288665"/>
                <a:gd name="connsiteX84" fmla="*/ 180304 w 2910625"/>
                <a:gd name="connsiteY84" fmla="*/ 2678806 h 4288665"/>
                <a:gd name="connsiteX85" fmla="*/ 206062 w 2910625"/>
                <a:gd name="connsiteY85" fmla="*/ 2446986 h 4288665"/>
                <a:gd name="connsiteX86" fmla="*/ 218941 w 2910625"/>
                <a:gd name="connsiteY86" fmla="*/ 2318197 h 4288665"/>
                <a:gd name="connsiteX87" fmla="*/ 231820 w 2910625"/>
                <a:gd name="connsiteY87" fmla="*/ 2240924 h 4288665"/>
                <a:gd name="connsiteX88" fmla="*/ 257577 w 2910625"/>
                <a:gd name="connsiteY88" fmla="*/ 2163651 h 4288665"/>
                <a:gd name="connsiteX89" fmla="*/ 270456 w 2910625"/>
                <a:gd name="connsiteY89" fmla="*/ 1970468 h 4288665"/>
                <a:gd name="connsiteX90" fmla="*/ 218941 w 2910625"/>
                <a:gd name="connsiteY90" fmla="*/ 1545465 h 4288665"/>
                <a:gd name="connsiteX91" fmla="*/ 206062 w 2910625"/>
                <a:gd name="connsiteY91" fmla="*/ 1481071 h 4288665"/>
                <a:gd name="connsiteX92" fmla="*/ 128789 w 2910625"/>
                <a:gd name="connsiteY92" fmla="*/ 1352282 h 4288665"/>
                <a:gd name="connsiteX93" fmla="*/ 103031 w 2910625"/>
                <a:gd name="connsiteY93" fmla="*/ 1313645 h 4288665"/>
                <a:gd name="connsiteX94" fmla="*/ 77273 w 2910625"/>
                <a:gd name="connsiteY94" fmla="*/ 1275009 h 4288665"/>
                <a:gd name="connsiteX95" fmla="*/ 51515 w 2910625"/>
                <a:gd name="connsiteY95" fmla="*/ 1081825 h 4288665"/>
                <a:gd name="connsiteX96" fmla="*/ 38637 w 2910625"/>
                <a:gd name="connsiteY96" fmla="*/ 901521 h 4288665"/>
                <a:gd name="connsiteX97" fmla="*/ 25758 w 2910625"/>
                <a:gd name="connsiteY97" fmla="*/ 862885 h 4288665"/>
                <a:gd name="connsiteX98" fmla="*/ 0 w 2910625"/>
                <a:gd name="connsiteY98" fmla="*/ 746975 h 4288665"/>
                <a:gd name="connsiteX99" fmla="*/ 51515 w 2910625"/>
                <a:gd name="connsiteY99" fmla="*/ 425003 h 4288665"/>
                <a:gd name="connsiteX100" fmla="*/ 77273 w 2910625"/>
                <a:gd name="connsiteY100" fmla="*/ 386366 h 4288665"/>
                <a:gd name="connsiteX101" fmla="*/ 128789 w 2910625"/>
                <a:gd name="connsiteY101" fmla="*/ 347730 h 4288665"/>
                <a:gd name="connsiteX102" fmla="*/ 206062 w 2910625"/>
                <a:gd name="connsiteY102" fmla="*/ 309093 h 4288665"/>
                <a:gd name="connsiteX103" fmla="*/ 296214 w 2910625"/>
                <a:gd name="connsiteY103" fmla="*/ 257578 h 4288665"/>
                <a:gd name="connsiteX104" fmla="*/ 412124 w 2910625"/>
                <a:gd name="connsiteY104" fmla="*/ 206062 h 4288665"/>
                <a:gd name="connsiteX105" fmla="*/ 553792 w 2910625"/>
                <a:gd name="connsiteY105" fmla="*/ 193183 h 4288665"/>
                <a:gd name="connsiteX106" fmla="*/ 618186 w 2910625"/>
                <a:gd name="connsiteY106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02287 w 2910625"/>
                <a:gd name="connsiteY17" fmla="*/ 656823 h 4288665"/>
                <a:gd name="connsiteX18" fmla="*/ 2279561 w 2910625"/>
                <a:gd name="connsiteY18" fmla="*/ 682580 h 4288665"/>
                <a:gd name="connsiteX19" fmla="*/ 2369713 w 2910625"/>
                <a:gd name="connsiteY19" fmla="*/ 746975 h 4288665"/>
                <a:gd name="connsiteX20" fmla="*/ 2421228 w 2910625"/>
                <a:gd name="connsiteY20" fmla="*/ 772733 h 4288665"/>
                <a:gd name="connsiteX21" fmla="*/ 2550017 w 2910625"/>
                <a:gd name="connsiteY21" fmla="*/ 927279 h 4288665"/>
                <a:gd name="connsiteX22" fmla="*/ 2627290 w 2910625"/>
                <a:gd name="connsiteY22" fmla="*/ 1017431 h 4288665"/>
                <a:gd name="connsiteX23" fmla="*/ 2678806 w 2910625"/>
                <a:gd name="connsiteY23" fmla="*/ 1120462 h 4288665"/>
                <a:gd name="connsiteX24" fmla="*/ 2743200 w 2910625"/>
                <a:gd name="connsiteY24" fmla="*/ 1262130 h 4288665"/>
                <a:gd name="connsiteX25" fmla="*/ 2807594 w 2910625"/>
                <a:gd name="connsiteY25" fmla="*/ 1403797 h 4288665"/>
                <a:gd name="connsiteX26" fmla="*/ 2833352 w 2910625"/>
                <a:gd name="connsiteY26" fmla="*/ 1455313 h 4288665"/>
                <a:gd name="connsiteX27" fmla="*/ 2884868 w 2910625"/>
                <a:gd name="connsiteY27" fmla="*/ 1584102 h 4288665"/>
                <a:gd name="connsiteX28" fmla="*/ 2897746 w 2910625"/>
                <a:gd name="connsiteY28" fmla="*/ 1635617 h 4288665"/>
                <a:gd name="connsiteX29" fmla="*/ 2910625 w 2910625"/>
                <a:gd name="connsiteY29" fmla="*/ 1674254 h 4288665"/>
                <a:gd name="connsiteX30" fmla="*/ 2897746 w 2910625"/>
                <a:gd name="connsiteY30" fmla="*/ 1828800 h 4288665"/>
                <a:gd name="connsiteX31" fmla="*/ 2871989 w 2910625"/>
                <a:gd name="connsiteY31" fmla="*/ 1918952 h 4288665"/>
                <a:gd name="connsiteX32" fmla="*/ 2846231 w 2910625"/>
                <a:gd name="connsiteY32" fmla="*/ 2060620 h 4288665"/>
                <a:gd name="connsiteX33" fmla="*/ 2807594 w 2910625"/>
                <a:gd name="connsiteY33" fmla="*/ 2434107 h 4288665"/>
                <a:gd name="connsiteX34" fmla="*/ 2781837 w 2910625"/>
                <a:gd name="connsiteY34" fmla="*/ 2550017 h 4288665"/>
                <a:gd name="connsiteX35" fmla="*/ 2768958 w 2910625"/>
                <a:gd name="connsiteY35" fmla="*/ 2588654 h 4288665"/>
                <a:gd name="connsiteX36" fmla="*/ 2743200 w 2910625"/>
                <a:gd name="connsiteY36" fmla="*/ 2640169 h 4288665"/>
                <a:gd name="connsiteX37" fmla="*/ 2691684 w 2910625"/>
                <a:gd name="connsiteY37" fmla="*/ 2743200 h 4288665"/>
                <a:gd name="connsiteX38" fmla="*/ 2678806 w 2910625"/>
                <a:gd name="connsiteY38" fmla="*/ 2781837 h 4288665"/>
                <a:gd name="connsiteX39" fmla="*/ 2653048 w 2910625"/>
                <a:gd name="connsiteY39" fmla="*/ 2820473 h 4288665"/>
                <a:gd name="connsiteX40" fmla="*/ 2627290 w 2910625"/>
                <a:gd name="connsiteY40" fmla="*/ 2871989 h 4288665"/>
                <a:gd name="connsiteX41" fmla="*/ 2472744 w 2910625"/>
                <a:gd name="connsiteY41" fmla="*/ 3000778 h 4288665"/>
                <a:gd name="connsiteX42" fmla="*/ 2434107 w 2910625"/>
                <a:gd name="connsiteY42" fmla="*/ 3013656 h 4288665"/>
                <a:gd name="connsiteX43" fmla="*/ 2369713 w 2910625"/>
                <a:gd name="connsiteY43" fmla="*/ 3039414 h 4288665"/>
                <a:gd name="connsiteX44" fmla="*/ 2240924 w 2910625"/>
                <a:gd name="connsiteY44" fmla="*/ 3078051 h 4288665"/>
                <a:gd name="connsiteX45" fmla="*/ 2215166 w 2910625"/>
                <a:gd name="connsiteY45" fmla="*/ 3322749 h 4288665"/>
                <a:gd name="connsiteX46" fmla="*/ 2202287 w 2910625"/>
                <a:gd name="connsiteY46" fmla="*/ 3464417 h 4288665"/>
                <a:gd name="connsiteX47" fmla="*/ 2176530 w 2910625"/>
                <a:gd name="connsiteY47" fmla="*/ 3567448 h 4288665"/>
                <a:gd name="connsiteX48" fmla="*/ 2137893 w 2910625"/>
                <a:gd name="connsiteY48" fmla="*/ 3721994 h 4288665"/>
                <a:gd name="connsiteX49" fmla="*/ 2112135 w 2910625"/>
                <a:gd name="connsiteY49" fmla="*/ 3773510 h 4288665"/>
                <a:gd name="connsiteX50" fmla="*/ 2099256 w 2910625"/>
                <a:gd name="connsiteY50" fmla="*/ 3812147 h 4288665"/>
                <a:gd name="connsiteX51" fmla="*/ 2060620 w 2910625"/>
                <a:gd name="connsiteY51" fmla="*/ 3863662 h 4288665"/>
                <a:gd name="connsiteX52" fmla="*/ 2009104 w 2910625"/>
                <a:gd name="connsiteY52" fmla="*/ 3953814 h 4288665"/>
                <a:gd name="connsiteX53" fmla="*/ 1918952 w 2910625"/>
                <a:gd name="connsiteY53" fmla="*/ 4043966 h 4288665"/>
                <a:gd name="connsiteX54" fmla="*/ 1841679 w 2910625"/>
                <a:gd name="connsiteY54" fmla="*/ 4108361 h 4288665"/>
                <a:gd name="connsiteX55" fmla="*/ 1738648 w 2910625"/>
                <a:gd name="connsiteY55" fmla="*/ 4185634 h 4288665"/>
                <a:gd name="connsiteX56" fmla="*/ 1635617 w 2910625"/>
                <a:gd name="connsiteY56" fmla="*/ 4211392 h 4288665"/>
                <a:gd name="connsiteX57" fmla="*/ 1532586 w 2910625"/>
                <a:gd name="connsiteY57" fmla="*/ 4250028 h 4288665"/>
                <a:gd name="connsiteX58" fmla="*/ 1468192 w 2910625"/>
                <a:gd name="connsiteY58" fmla="*/ 4262907 h 4288665"/>
                <a:gd name="connsiteX59" fmla="*/ 1429555 w 2910625"/>
                <a:gd name="connsiteY59" fmla="*/ 4275786 h 4288665"/>
                <a:gd name="connsiteX60" fmla="*/ 1249251 w 2910625"/>
                <a:gd name="connsiteY60" fmla="*/ 4288665 h 4288665"/>
                <a:gd name="connsiteX61" fmla="*/ 1004552 w 2910625"/>
                <a:gd name="connsiteY61" fmla="*/ 4275786 h 4288665"/>
                <a:gd name="connsiteX62" fmla="*/ 862884 w 2910625"/>
                <a:gd name="connsiteY62" fmla="*/ 4211392 h 4288665"/>
                <a:gd name="connsiteX63" fmla="*/ 824248 w 2910625"/>
                <a:gd name="connsiteY63" fmla="*/ 4185634 h 4288665"/>
                <a:gd name="connsiteX64" fmla="*/ 785611 w 2910625"/>
                <a:gd name="connsiteY64" fmla="*/ 4146997 h 4288665"/>
                <a:gd name="connsiteX65" fmla="*/ 708338 w 2910625"/>
                <a:gd name="connsiteY65" fmla="*/ 4121240 h 4288665"/>
                <a:gd name="connsiteX66" fmla="*/ 669701 w 2910625"/>
                <a:gd name="connsiteY66" fmla="*/ 4082603 h 4288665"/>
                <a:gd name="connsiteX67" fmla="*/ 631065 w 2910625"/>
                <a:gd name="connsiteY67" fmla="*/ 4069724 h 4288665"/>
                <a:gd name="connsiteX68" fmla="*/ 540913 w 2910625"/>
                <a:gd name="connsiteY68" fmla="*/ 3979572 h 4288665"/>
                <a:gd name="connsiteX69" fmla="*/ 489397 w 2910625"/>
                <a:gd name="connsiteY69" fmla="*/ 3928056 h 4288665"/>
                <a:gd name="connsiteX70" fmla="*/ 450761 w 2910625"/>
                <a:gd name="connsiteY70" fmla="*/ 3863662 h 4288665"/>
                <a:gd name="connsiteX71" fmla="*/ 373487 w 2910625"/>
                <a:gd name="connsiteY71" fmla="*/ 3747752 h 4288665"/>
                <a:gd name="connsiteX72" fmla="*/ 296214 w 2910625"/>
                <a:gd name="connsiteY72" fmla="*/ 3644721 h 4288665"/>
                <a:gd name="connsiteX73" fmla="*/ 283335 w 2910625"/>
                <a:gd name="connsiteY73" fmla="*/ 3606085 h 4288665"/>
                <a:gd name="connsiteX74" fmla="*/ 244699 w 2910625"/>
                <a:gd name="connsiteY74" fmla="*/ 3554569 h 4288665"/>
                <a:gd name="connsiteX75" fmla="*/ 154546 w 2910625"/>
                <a:gd name="connsiteY75" fmla="*/ 3425780 h 4288665"/>
                <a:gd name="connsiteX76" fmla="*/ 77273 w 2910625"/>
                <a:gd name="connsiteY76" fmla="*/ 3271234 h 4288665"/>
                <a:gd name="connsiteX77" fmla="*/ 38637 w 2910625"/>
                <a:gd name="connsiteY77" fmla="*/ 3206840 h 4288665"/>
                <a:gd name="connsiteX78" fmla="*/ 0 w 2910625"/>
                <a:gd name="connsiteY78" fmla="*/ 3078051 h 4288665"/>
                <a:gd name="connsiteX79" fmla="*/ 38637 w 2910625"/>
                <a:gd name="connsiteY79" fmla="*/ 2807594 h 4288665"/>
                <a:gd name="connsiteX80" fmla="*/ 51515 w 2910625"/>
                <a:gd name="connsiteY80" fmla="*/ 2768958 h 4288665"/>
                <a:gd name="connsiteX81" fmla="*/ 90152 w 2910625"/>
                <a:gd name="connsiteY81" fmla="*/ 2730321 h 4288665"/>
                <a:gd name="connsiteX82" fmla="*/ 141668 w 2910625"/>
                <a:gd name="connsiteY82" fmla="*/ 2704564 h 4288665"/>
                <a:gd name="connsiteX83" fmla="*/ 180304 w 2910625"/>
                <a:gd name="connsiteY83" fmla="*/ 2678806 h 4288665"/>
                <a:gd name="connsiteX84" fmla="*/ 206062 w 2910625"/>
                <a:gd name="connsiteY84" fmla="*/ 2446986 h 4288665"/>
                <a:gd name="connsiteX85" fmla="*/ 218941 w 2910625"/>
                <a:gd name="connsiteY85" fmla="*/ 2318197 h 4288665"/>
                <a:gd name="connsiteX86" fmla="*/ 231820 w 2910625"/>
                <a:gd name="connsiteY86" fmla="*/ 2240924 h 4288665"/>
                <a:gd name="connsiteX87" fmla="*/ 257577 w 2910625"/>
                <a:gd name="connsiteY87" fmla="*/ 2163651 h 4288665"/>
                <a:gd name="connsiteX88" fmla="*/ 270456 w 2910625"/>
                <a:gd name="connsiteY88" fmla="*/ 1970468 h 4288665"/>
                <a:gd name="connsiteX89" fmla="*/ 218941 w 2910625"/>
                <a:gd name="connsiteY89" fmla="*/ 1545465 h 4288665"/>
                <a:gd name="connsiteX90" fmla="*/ 206062 w 2910625"/>
                <a:gd name="connsiteY90" fmla="*/ 1481071 h 4288665"/>
                <a:gd name="connsiteX91" fmla="*/ 128789 w 2910625"/>
                <a:gd name="connsiteY91" fmla="*/ 1352282 h 4288665"/>
                <a:gd name="connsiteX92" fmla="*/ 103031 w 2910625"/>
                <a:gd name="connsiteY92" fmla="*/ 1313645 h 4288665"/>
                <a:gd name="connsiteX93" fmla="*/ 77273 w 2910625"/>
                <a:gd name="connsiteY93" fmla="*/ 1275009 h 4288665"/>
                <a:gd name="connsiteX94" fmla="*/ 51515 w 2910625"/>
                <a:gd name="connsiteY94" fmla="*/ 1081825 h 4288665"/>
                <a:gd name="connsiteX95" fmla="*/ 38637 w 2910625"/>
                <a:gd name="connsiteY95" fmla="*/ 901521 h 4288665"/>
                <a:gd name="connsiteX96" fmla="*/ 25758 w 2910625"/>
                <a:gd name="connsiteY96" fmla="*/ 862885 h 4288665"/>
                <a:gd name="connsiteX97" fmla="*/ 0 w 2910625"/>
                <a:gd name="connsiteY97" fmla="*/ 746975 h 4288665"/>
                <a:gd name="connsiteX98" fmla="*/ 51515 w 2910625"/>
                <a:gd name="connsiteY98" fmla="*/ 425003 h 4288665"/>
                <a:gd name="connsiteX99" fmla="*/ 77273 w 2910625"/>
                <a:gd name="connsiteY99" fmla="*/ 386366 h 4288665"/>
                <a:gd name="connsiteX100" fmla="*/ 128789 w 2910625"/>
                <a:gd name="connsiteY100" fmla="*/ 347730 h 4288665"/>
                <a:gd name="connsiteX101" fmla="*/ 206062 w 2910625"/>
                <a:gd name="connsiteY101" fmla="*/ 309093 h 4288665"/>
                <a:gd name="connsiteX102" fmla="*/ 296214 w 2910625"/>
                <a:gd name="connsiteY102" fmla="*/ 257578 h 4288665"/>
                <a:gd name="connsiteX103" fmla="*/ 412124 w 2910625"/>
                <a:gd name="connsiteY103" fmla="*/ 206062 h 4288665"/>
                <a:gd name="connsiteX104" fmla="*/ 553792 w 2910625"/>
                <a:gd name="connsiteY104" fmla="*/ 193183 h 4288665"/>
                <a:gd name="connsiteX105" fmla="*/ 618186 w 2910625"/>
                <a:gd name="connsiteY105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086377 w 2910625"/>
                <a:gd name="connsiteY15" fmla="*/ 553792 h 4288665"/>
                <a:gd name="connsiteX16" fmla="*/ 2125014 w 2910625"/>
                <a:gd name="connsiteY16" fmla="*/ 643944 h 4288665"/>
                <a:gd name="connsiteX17" fmla="*/ 2279561 w 2910625"/>
                <a:gd name="connsiteY17" fmla="*/ 682580 h 4288665"/>
                <a:gd name="connsiteX18" fmla="*/ 2369713 w 2910625"/>
                <a:gd name="connsiteY18" fmla="*/ 746975 h 4288665"/>
                <a:gd name="connsiteX19" fmla="*/ 2421228 w 2910625"/>
                <a:gd name="connsiteY19" fmla="*/ 772733 h 4288665"/>
                <a:gd name="connsiteX20" fmla="*/ 2550017 w 2910625"/>
                <a:gd name="connsiteY20" fmla="*/ 927279 h 4288665"/>
                <a:gd name="connsiteX21" fmla="*/ 2627290 w 2910625"/>
                <a:gd name="connsiteY21" fmla="*/ 1017431 h 4288665"/>
                <a:gd name="connsiteX22" fmla="*/ 2678806 w 2910625"/>
                <a:gd name="connsiteY22" fmla="*/ 1120462 h 4288665"/>
                <a:gd name="connsiteX23" fmla="*/ 2743200 w 2910625"/>
                <a:gd name="connsiteY23" fmla="*/ 1262130 h 4288665"/>
                <a:gd name="connsiteX24" fmla="*/ 2807594 w 2910625"/>
                <a:gd name="connsiteY24" fmla="*/ 1403797 h 4288665"/>
                <a:gd name="connsiteX25" fmla="*/ 2833352 w 2910625"/>
                <a:gd name="connsiteY25" fmla="*/ 1455313 h 4288665"/>
                <a:gd name="connsiteX26" fmla="*/ 2884868 w 2910625"/>
                <a:gd name="connsiteY26" fmla="*/ 1584102 h 4288665"/>
                <a:gd name="connsiteX27" fmla="*/ 2897746 w 2910625"/>
                <a:gd name="connsiteY27" fmla="*/ 1635617 h 4288665"/>
                <a:gd name="connsiteX28" fmla="*/ 2910625 w 2910625"/>
                <a:gd name="connsiteY28" fmla="*/ 1674254 h 4288665"/>
                <a:gd name="connsiteX29" fmla="*/ 2897746 w 2910625"/>
                <a:gd name="connsiteY29" fmla="*/ 1828800 h 4288665"/>
                <a:gd name="connsiteX30" fmla="*/ 2871989 w 2910625"/>
                <a:gd name="connsiteY30" fmla="*/ 1918952 h 4288665"/>
                <a:gd name="connsiteX31" fmla="*/ 2846231 w 2910625"/>
                <a:gd name="connsiteY31" fmla="*/ 2060620 h 4288665"/>
                <a:gd name="connsiteX32" fmla="*/ 2807594 w 2910625"/>
                <a:gd name="connsiteY32" fmla="*/ 2434107 h 4288665"/>
                <a:gd name="connsiteX33" fmla="*/ 2781837 w 2910625"/>
                <a:gd name="connsiteY33" fmla="*/ 2550017 h 4288665"/>
                <a:gd name="connsiteX34" fmla="*/ 2768958 w 2910625"/>
                <a:gd name="connsiteY34" fmla="*/ 2588654 h 4288665"/>
                <a:gd name="connsiteX35" fmla="*/ 2743200 w 2910625"/>
                <a:gd name="connsiteY35" fmla="*/ 2640169 h 4288665"/>
                <a:gd name="connsiteX36" fmla="*/ 2691684 w 2910625"/>
                <a:gd name="connsiteY36" fmla="*/ 2743200 h 4288665"/>
                <a:gd name="connsiteX37" fmla="*/ 2678806 w 2910625"/>
                <a:gd name="connsiteY37" fmla="*/ 2781837 h 4288665"/>
                <a:gd name="connsiteX38" fmla="*/ 2653048 w 2910625"/>
                <a:gd name="connsiteY38" fmla="*/ 2820473 h 4288665"/>
                <a:gd name="connsiteX39" fmla="*/ 2627290 w 2910625"/>
                <a:gd name="connsiteY39" fmla="*/ 2871989 h 4288665"/>
                <a:gd name="connsiteX40" fmla="*/ 2472744 w 2910625"/>
                <a:gd name="connsiteY40" fmla="*/ 3000778 h 4288665"/>
                <a:gd name="connsiteX41" fmla="*/ 2434107 w 2910625"/>
                <a:gd name="connsiteY41" fmla="*/ 3013656 h 4288665"/>
                <a:gd name="connsiteX42" fmla="*/ 2369713 w 2910625"/>
                <a:gd name="connsiteY42" fmla="*/ 3039414 h 4288665"/>
                <a:gd name="connsiteX43" fmla="*/ 2240924 w 2910625"/>
                <a:gd name="connsiteY43" fmla="*/ 3078051 h 4288665"/>
                <a:gd name="connsiteX44" fmla="*/ 2215166 w 2910625"/>
                <a:gd name="connsiteY44" fmla="*/ 3322749 h 4288665"/>
                <a:gd name="connsiteX45" fmla="*/ 2202287 w 2910625"/>
                <a:gd name="connsiteY45" fmla="*/ 3464417 h 4288665"/>
                <a:gd name="connsiteX46" fmla="*/ 2176530 w 2910625"/>
                <a:gd name="connsiteY46" fmla="*/ 3567448 h 4288665"/>
                <a:gd name="connsiteX47" fmla="*/ 2137893 w 2910625"/>
                <a:gd name="connsiteY47" fmla="*/ 3721994 h 4288665"/>
                <a:gd name="connsiteX48" fmla="*/ 2112135 w 2910625"/>
                <a:gd name="connsiteY48" fmla="*/ 3773510 h 4288665"/>
                <a:gd name="connsiteX49" fmla="*/ 2099256 w 2910625"/>
                <a:gd name="connsiteY49" fmla="*/ 3812147 h 4288665"/>
                <a:gd name="connsiteX50" fmla="*/ 2060620 w 2910625"/>
                <a:gd name="connsiteY50" fmla="*/ 3863662 h 4288665"/>
                <a:gd name="connsiteX51" fmla="*/ 2009104 w 2910625"/>
                <a:gd name="connsiteY51" fmla="*/ 3953814 h 4288665"/>
                <a:gd name="connsiteX52" fmla="*/ 1918952 w 2910625"/>
                <a:gd name="connsiteY52" fmla="*/ 4043966 h 4288665"/>
                <a:gd name="connsiteX53" fmla="*/ 1841679 w 2910625"/>
                <a:gd name="connsiteY53" fmla="*/ 4108361 h 4288665"/>
                <a:gd name="connsiteX54" fmla="*/ 1738648 w 2910625"/>
                <a:gd name="connsiteY54" fmla="*/ 4185634 h 4288665"/>
                <a:gd name="connsiteX55" fmla="*/ 1635617 w 2910625"/>
                <a:gd name="connsiteY55" fmla="*/ 4211392 h 4288665"/>
                <a:gd name="connsiteX56" fmla="*/ 1532586 w 2910625"/>
                <a:gd name="connsiteY56" fmla="*/ 4250028 h 4288665"/>
                <a:gd name="connsiteX57" fmla="*/ 1468192 w 2910625"/>
                <a:gd name="connsiteY57" fmla="*/ 4262907 h 4288665"/>
                <a:gd name="connsiteX58" fmla="*/ 1429555 w 2910625"/>
                <a:gd name="connsiteY58" fmla="*/ 4275786 h 4288665"/>
                <a:gd name="connsiteX59" fmla="*/ 1249251 w 2910625"/>
                <a:gd name="connsiteY59" fmla="*/ 4288665 h 4288665"/>
                <a:gd name="connsiteX60" fmla="*/ 1004552 w 2910625"/>
                <a:gd name="connsiteY60" fmla="*/ 4275786 h 4288665"/>
                <a:gd name="connsiteX61" fmla="*/ 862884 w 2910625"/>
                <a:gd name="connsiteY61" fmla="*/ 4211392 h 4288665"/>
                <a:gd name="connsiteX62" fmla="*/ 824248 w 2910625"/>
                <a:gd name="connsiteY62" fmla="*/ 4185634 h 4288665"/>
                <a:gd name="connsiteX63" fmla="*/ 785611 w 2910625"/>
                <a:gd name="connsiteY63" fmla="*/ 4146997 h 4288665"/>
                <a:gd name="connsiteX64" fmla="*/ 708338 w 2910625"/>
                <a:gd name="connsiteY64" fmla="*/ 4121240 h 4288665"/>
                <a:gd name="connsiteX65" fmla="*/ 669701 w 2910625"/>
                <a:gd name="connsiteY65" fmla="*/ 4082603 h 4288665"/>
                <a:gd name="connsiteX66" fmla="*/ 631065 w 2910625"/>
                <a:gd name="connsiteY66" fmla="*/ 4069724 h 4288665"/>
                <a:gd name="connsiteX67" fmla="*/ 540913 w 2910625"/>
                <a:gd name="connsiteY67" fmla="*/ 3979572 h 4288665"/>
                <a:gd name="connsiteX68" fmla="*/ 489397 w 2910625"/>
                <a:gd name="connsiteY68" fmla="*/ 3928056 h 4288665"/>
                <a:gd name="connsiteX69" fmla="*/ 450761 w 2910625"/>
                <a:gd name="connsiteY69" fmla="*/ 3863662 h 4288665"/>
                <a:gd name="connsiteX70" fmla="*/ 373487 w 2910625"/>
                <a:gd name="connsiteY70" fmla="*/ 3747752 h 4288665"/>
                <a:gd name="connsiteX71" fmla="*/ 296214 w 2910625"/>
                <a:gd name="connsiteY71" fmla="*/ 3644721 h 4288665"/>
                <a:gd name="connsiteX72" fmla="*/ 283335 w 2910625"/>
                <a:gd name="connsiteY72" fmla="*/ 3606085 h 4288665"/>
                <a:gd name="connsiteX73" fmla="*/ 244699 w 2910625"/>
                <a:gd name="connsiteY73" fmla="*/ 3554569 h 4288665"/>
                <a:gd name="connsiteX74" fmla="*/ 154546 w 2910625"/>
                <a:gd name="connsiteY74" fmla="*/ 3425780 h 4288665"/>
                <a:gd name="connsiteX75" fmla="*/ 77273 w 2910625"/>
                <a:gd name="connsiteY75" fmla="*/ 3271234 h 4288665"/>
                <a:gd name="connsiteX76" fmla="*/ 38637 w 2910625"/>
                <a:gd name="connsiteY76" fmla="*/ 3206840 h 4288665"/>
                <a:gd name="connsiteX77" fmla="*/ 0 w 2910625"/>
                <a:gd name="connsiteY77" fmla="*/ 3078051 h 4288665"/>
                <a:gd name="connsiteX78" fmla="*/ 38637 w 2910625"/>
                <a:gd name="connsiteY78" fmla="*/ 2807594 h 4288665"/>
                <a:gd name="connsiteX79" fmla="*/ 51515 w 2910625"/>
                <a:gd name="connsiteY79" fmla="*/ 2768958 h 4288665"/>
                <a:gd name="connsiteX80" fmla="*/ 90152 w 2910625"/>
                <a:gd name="connsiteY80" fmla="*/ 2730321 h 4288665"/>
                <a:gd name="connsiteX81" fmla="*/ 141668 w 2910625"/>
                <a:gd name="connsiteY81" fmla="*/ 2704564 h 4288665"/>
                <a:gd name="connsiteX82" fmla="*/ 180304 w 2910625"/>
                <a:gd name="connsiteY82" fmla="*/ 2678806 h 4288665"/>
                <a:gd name="connsiteX83" fmla="*/ 206062 w 2910625"/>
                <a:gd name="connsiteY83" fmla="*/ 2446986 h 4288665"/>
                <a:gd name="connsiteX84" fmla="*/ 218941 w 2910625"/>
                <a:gd name="connsiteY84" fmla="*/ 2318197 h 4288665"/>
                <a:gd name="connsiteX85" fmla="*/ 231820 w 2910625"/>
                <a:gd name="connsiteY85" fmla="*/ 2240924 h 4288665"/>
                <a:gd name="connsiteX86" fmla="*/ 257577 w 2910625"/>
                <a:gd name="connsiteY86" fmla="*/ 2163651 h 4288665"/>
                <a:gd name="connsiteX87" fmla="*/ 270456 w 2910625"/>
                <a:gd name="connsiteY87" fmla="*/ 1970468 h 4288665"/>
                <a:gd name="connsiteX88" fmla="*/ 218941 w 2910625"/>
                <a:gd name="connsiteY88" fmla="*/ 1545465 h 4288665"/>
                <a:gd name="connsiteX89" fmla="*/ 206062 w 2910625"/>
                <a:gd name="connsiteY89" fmla="*/ 1481071 h 4288665"/>
                <a:gd name="connsiteX90" fmla="*/ 128789 w 2910625"/>
                <a:gd name="connsiteY90" fmla="*/ 1352282 h 4288665"/>
                <a:gd name="connsiteX91" fmla="*/ 103031 w 2910625"/>
                <a:gd name="connsiteY91" fmla="*/ 1313645 h 4288665"/>
                <a:gd name="connsiteX92" fmla="*/ 77273 w 2910625"/>
                <a:gd name="connsiteY92" fmla="*/ 1275009 h 4288665"/>
                <a:gd name="connsiteX93" fmla="*/ 51515 w 2910625"/>
                <a:gd name="connsiteY93" fmla="*/ 1081825 h 4288665"/>
                <a:gd name="connsiteX94" fmla="*/ 38637 w 2910625"/>
                <a:gd name="connsiteY94" fmla="*/ 901521 h 4288665"/>
                <a:gd name="connsiteX95" fmla="*/ 25758 w 2910625"/>
                <a:gd name="connsiteY95" fmla="*/ 862885 h 4288665"/>
                <a:gd name="connsiteX96" fmla="*/ 0 w 2910625"/>
                <a:gd name="connsiteY96" fmla="*/ 746975 h 4288665"/>
                <a:gd name="connsiteX97" fmla="*/ 51515 w 2910625"/>
                <a:gd name="connsiteY97" fmla="*/ 425003 h 4288665"/>
                <a:gd name="connsiteX98" fmla="*/ 77273 w 2910625"/>
                <a:gd name="connsiteY98" fmla="*/ 386366 h 4288665"/>
                <a:gd name="connsiteX99" fmla="*/ 128789 w 2910625"/>
                <a:gd name="connsiteY99" fmla="*/ 347730 h 4288665"/>
                <a:gd name="connsiteX100" fmla="*/ 206062 w 2910625"/>
                <a:gd name="connsiteY100" fmla="*/ 309093 h 4288665"/>
                <a:gd name="connsiteX101" fmla="*/ 296214 w 2910625"/>
                <a:gd name="connsiteY101" fmla="*/ 257578 h 4288665"/>
                <a:gd name="connsiteX102" fmla="*/ 412124 w 2910625"/>
                <a:gd name="connsiteY102" fmla="*/ 206062 h 4288665"/>
                <a:gd name="connsiteX103" fmla="*/ 553792 w 2910625"/>
                <a:gd name="connsiteY103" fmla="*/ 193183 h 4288665"/>
                <a:gd name="connsiteX104" fmla="*/ 618186 w 2910625"/>
                <a:gd name="connsiteY104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047741 w 2910625"/>
                <a:gd name="connsiteY14" fmla="*/ 463640 h 4288665"/>
                <a:gd name="connsiteX15" fmla="*/ 2125014 w 2910625"/>
                <a:gd name="connsiteY15" fmla="*/ 643944 h 4288665"/>
                <a:gd name="connsiteX16" fmla="*/ 2279561 w 2910625"/>
                <a:gd name="connsiteY16" fmla="*/ 682580 h 4288665"/>
                <a:gd name="connsiteX17" fmla="*/ 2369713 w 2910625"/>
                <a:gd name="connsiteY17" fmla="*/ 746975 h 4288665"/>
                <a:gd name="connsiteX18" fmla="*/ 2421228 w 2910625"/>
                <a:gd name="connsiteY18" fmla="*/ 772733 h 4288665"/>
                <a:gd name="connsiteX19" fmla="*/ 2550017 w 2910625"/>
                <a:gd name="connsiteY19" fmla="*/ 927279 h 4288665"/>
                <a:gd name="connsiteX20" fmla="*/ 2627290 w 2910625"/>
                <a:gd name="connsiteY20" fmla="*/ 1017431 h 4288665"/>
                <a:gd name="connsiteX21" fmla="*/ 2678806 w 2910625"/>
                <a:gd name="connsiteY21" fmla="*/ 1120462 h 4288665"/>
                <a:gd name="connsiteX22" fmla="*/ 2743200 w 2910625"/>
                <a:gd name="connsiteY22" fmla="*/ 1262130 h 4288665"/>
                <a:gd name="connsiteX23" fmla="*/ 2807594 w 2910625"/>
                <a:gd name="connsiteY23" fmla="*/ 1403797 h 4288665"/>
                <a:gd name="connsiteX24" fmla="*/ 2833352 w 2910625"/>
                <a:gd name="connsiteY24" fmla="*/ 1455313 h 4288665"/>
                <a:gd name="connsiteX25" fmla="*/ 2884868 w 2910625"/>
                <a:gd name="connsiteY25" fmla="*/ 1584102 h 4288665"/>
                <a:gd name="connsiteX26" fmla="*/ 2897746 w 2910625"/>
                <a:gd name="connsiteY26" fmla="*/ 1635617 h 4288665"/>
                <a:gd name="connsiteX27" fmla="*/ 2910625 w 2910625"/>
                <a:gd name="connsiteY27" fmla="*/ 1674254 h 4288665"/>
                <a:gd name="connsiteX28" fmla="*/ 2897746 w 2910625"/>
                <a:gd name="connsiteY28" fmla="*/ 1828800 h 4288665"/>
                <a:gd name="connsiteX29" fmla="*/ 2871989 w 2910625"/>
                <a:gd name="connsiteY29" fmla="*/ 1918952 h 4288665"/>
                <a:gd name="connsiteX30" fmla="*/ 2846231 w 2910625"/>
                <a:gd name="connsiteY30" fmla="*/ 2060620 h 4288665"/>
                <a:gd name="connsiteX31" fmla="*/ 2807594 w 2910625"/>
                <a:gd name="connsiteY31" fmla="*/ 2434107 h 4288665"/>
                <a:gd name="connsiteX32" fmla="*/ 2781837 w 2910625"/>
                <a:gd name="connsiteY32" fmla="*/ 2550017 h 4288665"/>
                <a:gd name="connsiteX33" fmla="*/ 2768958 w 2910625"/>
                <a:gd name="connsiteY33" fmla="*/ 2588654 h 4288665"/>
                <a:gd name="connsiteX34" fmla="*/ 2743200 w 2910625"/>
                <a:gd name="connsiteY34" fmla="*/ 2640169 h 4288665"/>
                <a:gd name="connsiteX35" fmla="*/ 2691684 w 2910625"/>
                <a:gd name="connsiteY35" fmla="*/ 2743200 h 4288665"/>
                <a:gd name="connsiteX36" fmla="*/ 2678806 w 2910625"/>
                <a:gd name="connsiteY36" fmla="*/ 2781837 h 4288665"/>
                <a:gd name="connsiteX37" fmla="*/ 2653048 w 2910625"/>
                <a:gd name="connsiteY37" fmla="*/ 2820473 h 4288665"/>
                <a:gd name="connsiteX38" fmla="*/ 2627290 w 2910625"/>
                <a:gd name="connsiteY38" fmla="*/ 2871989 h 4288665"/>
                <a:gd name="connsiteX39" fmla="*/ 2472744 w 2910625"/>
                <a:gd name="connsiteY39" fmla="*/ 3000778 h 4288665"/>
                <a:gd name="connsiteX40" fmla="*/ 2434107 w 2910625"/>
                <a:gd name="connsiteY40" fmla="*/ 3013656 h 4288665"/>
                <a:gd name="connsiteX41" fmla="*/ 2369713 w 2910625"/>
                <a:gd name="connsiteY41" fmla="*/ 3039414 h 4288665"/>
                <a:gd name="connsiteX42" fmla="*/ 2240924 w 2910625"/>
                <a:gd name="connsiteY42" fmla="*/ 3078051 h 4288665"/>
                <a:gd name="connsiteX43" fmla="*/ 2215166 w 2910625"/>
                <a:gd name="connsiteY43" fmla="*/ 3322749 h 4288665"/>
                <a:gd name="connsiteX44" fmla="*/ 2202287 w 2910625"/>
                <a:gd name="connsiteY44" fmla="*/ 3464417 h 4288665"/>
                <a:gd name="connsiteX45" fmla="*/ 2176530 w 2910625"/>
                <a:gd name="connsiteY45" fmla="*/ 3567448 h 4288665"/>
                <a:gd name="connsiteX46" fmla="*/ 2137893 w 2910625"/>
                <a:gd name="connsiteY46" fmla="*/ 3721994 h 4288665"/>
                <a:gd name="connsiteX47" fmla="*/ 2112135 w 2910625"/>
                <a:gd name="connsiteY47" fmla="*/ 3773510 h 4288665"/>
                <a:gd name="connsiteX48" fmla="*/ 2099256 w 2910625"/>
                <a:gd name="connsiteY48" fmla="*/ 3812147 h 4288665"/>
                <a:gd name="connsiteX49" fmla="*/ 2060620 w 2910625"/>
                <a:gd name="connsiteY49" fmla="*/ 3863662 h 4288665"/>
                <a:gd name="connsiteX50" fmla="*/ 2009104 w 2910625"/>
                <a:gd name="connsiteY50" fmla="*/ 3953814 h 4288665"/>
                <a:gd name="connsiteX51" fmla="*/ 1918952 w 2910625"/>
                <a:gd name="connsiteY51" fmla="*/ 4043966 h 4288665"/>
                <a:gd name="connsiteX52" fmla="*/ 1841679 w 2910625"/>
                <a:gd name="connsiteY52" fmla="*/ 4108361 h 4288665"/>
                <a:gd name="connsiteX53" fmla="*/ 1738648 w 2910625"/>
                <a:gd name="connsiteY53" fmla="*/ 4185634 h 4288665"/>
                <a:gd name="connsiteX54" fmla="*/ 1635617 w 2910625"/>
                <a:gd name="connsiteY54" fmla="*/ 4211392 h 4288665"/>
                <a:gd name="connsiteX55" fmla="*/ 1532586 w 2910625"/>
                <a:gd name="connsiteY55" fmla="*/ 4250028 h 4288665"/>
                <a:gd name="connsiteX56" fmla="*/ 1468192 w 2910625"/>
                <a:gd name="connsiteY56" fmla="*/ 4262907 h 4288665"/>
                <a:gd name="connsiteX57" fmla="*/ 1429555 w 2910625"/>
                <a:gd name="connsiteY57" fmla="*/ 4275786 h 4288665"/>
                <a:gd name="connsiteX58" fmla="*/ 1249251 w 2910625"/>
                <a:gd name="connsiteY58" fmla="*/ 4288665 h 4288665"/>
                <a:gd name="connsiteX59" fmla="*/ 1004552 w 2910625"/>
                <a:gd name="connsiteY59" fmla="*/ 4275786 h 4288665"/>
                <a:gd name="connsiteX60" fmla="*/ 862884 w 2910625"/>
                <a:gd name="connsiteY60" fmla="*/ 4211392 h 4288665"/>
                <a:gd name="connsiteX61" fmla="*/ 824248 w 2910625"/>
                <a:gd name="connsiteY61" fmla="*/ 4185634 h 4288665"/>
                <a:gd name="connsiteX62" fmla="*/ 785611 w 2910625"/>
                <a:gd name="connsiteY62" fmla="*/ 4146997 h 4288665"/>
                <a:gd name="connsiteX63" fmla="*/ 708338 w 2910625"/>
                <a:gd name="connsiteY63" fmla="*/ 4121240 h 4288665"/>
                <a:gd name="connsiteX64" fmla="*/ 669701 w 2910625"/>
                <a:gd name="connsiteY64" fmla="*/ 4082603 h 4288665"/>
                <a:gd name="connsiteX65" fmla="*/ 631065 w 2910625"/>
                <a:gd name="connsiteY65" fmla="*/ 4069724 h 4288665"/>
                <a:gd name="connsiteX66" fmla="*/ 540913 w 2910625"/>
                <a:gd name="connsiteY66" fmla="*/ 3979572 h 4288665"/>
                <a:gd name="connsiteX67" fmla="*/ 489397 w 2910625"/>
                <a:gd name="connsiteY67" fmla="*/ 3928056 h 4288665"/>
                <a:gd name="connsiteX68" fmla="*/ 450761 w 2910625"/>
                <a:gd name="connsiteY68" fmla="*/ 3863662 h 4288665"/>
                <a:gd name="connsiteX69" fmla="*/ 373487 w 2910625"/>
                <a:gd name="connsiteY69" fmla="*/ 3747752 h 4288665"/>
                <a:gd name="connsiteX70" fmla="*/ 296214 w 2910625"/>
                <a:gd name="connsiteY70" fmla="*/ 3644721 h 4288665"/>
                <a:gd name="connsiteX71" fmla="*/ 283335 w 2910625"/>
                <a:gd name="connsiteY71" fmla="*/ 3606085 h 4288665"/>
                <a:gd name="connsiteX72" fmla="*/ 244699 w 2910625"/>
                <a:gd name="connsiteY72" fmla="*/ 3554569 h 4288665"/>
                <a:gd name="connsiteX73" fmla="*/ 154546 w 2910625"/>
                <a:gd name="connsiteY73" fmla="*/ 3425780 h 4288665"/>
                <a:gd name="connsiteX74" fmla="*/ 77273 w 2910625"/>
                <a:gd name="connsiteY74" fmla="*/ 3271234 h 4288665"/>
                <a:gd name="connsiteX75" fmla="*/ 38637 w 2910625"/>
                <a:gd name="connsiteY75" fmla="*/ 3206840 h 4288665"/>
                <a:gd name="connsiteX76" fmla="*/ 0 w 2910625"/>
                <a:gd name="connsiteY76" fmla="*/ 3078051 h 4288665"/>
                <a:gd name="connsiteX77" fmla="*/ 38637 w 2910625"/>
                <a:gd name="connsiteY77" fmla="*/ 2807594 h 4288665"/>
                <a:gd name="connsiteX78" fmla="*/ 51515 w 2910625"/>
                <a:gd name="connsiteY78" fmla="*/ 2768958 h 4288665"/>
                <a:gd name="connsiteX79" fmla="*/ 90152 w 2910625"/>
                <a:gd name="connsiteY79" fmla="*/ 2730321 h 4288665"/>
                <a:gd name="connsiteX80" fmla="*/ 141668 w 2910625"/>
                <a:gd name="connsiteY80" fmla="*/ 2704564 h 4288665"/>
                <a:gd name="connsiteX81" fmla="*/ 180304 w 2910625"/>
                <a:gd name="connsiteY81" fmla="*/ 2678806 h 4288665"/>
                <a:gd name="connsiteX82" fmla="*/ 206062 w 2910625"/>
                <a:gd name="connsiteY82" fmla="*/ 2446986 h 4288665"/>
                <a:gd name="connsiteX83" fmla="*/ 218941 w 2910625"/>
                <a:gd name="connsiteY83" fmla="*/ 2318197 h 4288665"/>
                <a:gd name="connsiteX84" fmla="*/ 231820 w 2910625"/>
                <a:gd name="connsiteY84" fmla="*/ 2240924 h 4288665"/>
                <a:gd name="connsiteX85" fmla="*/ 257577 w 2910625"/>
                <a:gd name="connsiteY85" fmla="*/ 2163651 h 4288665"/>
                <a:gd name="connsiteX86" fmla="*/ 270456 w 2910625"/>
                <a:gd name="connsiteY86" fmla="*/ 1970468 h 4288665"/>
                <a:gd name="connsiteX87" fmla="*/ 218941 w 2910625"/>
                <a:gd name="connsiteY87" fmla="*/ 1545465 h 4288665"/>
                <a:gd name="connsiteX88" fmla="*/ 206062 w 2910625"/>
                <a:gd name="connsiteY88" fmla="*/ 1481071 h 4288665"/>
                <a:gd name="connsiteX89" fmla="*/ 128789 w 2910625"/>
                <a:gd name="connsiteY89" fmla="*/ 1352282 h 4288665"/>
                <a:gd name="connsiteX90" fmla="*/ 103031 w 2910625"/>
                <a:gd name="connsiteY90" fmla="*/ 1313645 h 4288665"/>
                <a:gd name="connsiteX91" fmla="*/ 77273 w 2910625"/>
                <a:gd name="connsiteY91" fmla="*/ 1275009 h 4288665"/>
                <a:gd name="connsiteX92" fmla="*/ 51515 w 2910625"/>
                <a:gd name="connsiteY92" fmla="*/ 1081825 h 4288665"/>
                <a:gd name="connsiteX93" fmla="*/ 38637 w 2910625"/>
                <a:gd name="connsiteY93" fmla="*/ 901521 h 4288665"/>
                <a:gd name="connsiteX94" fmla="*/ 25758 w 2910625"/>
                <a:gd name="connsiteY94" fmla="*/ 862885 h 4288665"/>
                <a:gd name="connsiteX95" fmla="*/ 0 w 2910625"/>
                <a:gd name="connsiteY95" fmla="*/ 746975 h 4288665"/>
                <a:gd name="connsiteX96" fmla="*/ 51515 w 2910625"/>
                <a:gd name="connsiteY96" fmla="*/ 425003 h 4288665"/>
                <a:gd name="connsiteX97" fmla="*/ 77273 w 2910625"/>
                <a:gd name="connsiteY97" fmla="*/ 386366 h 4288665"/>
                <a:gd name="connsiteX98" fmla="*/ 128789 w 2910625"/>
                <a:gd name="connsiteY98" fmla="*/ 347730 h 4288665"/>
                <a:gd name="connsiteX99" fmla="*/ 206062 w 2910625"/>
                <a:gd name="connsiteY99" fmla="*/ 309093 h 4288665"/>
                <a:gd name="connsiteX100" fmla="*/ 296214 w 2910625"/>
                <a:gd name="connsiteY100" fmla="*/ 257578 h 4288665"/>
                <a:gd name="connsiteX101" fmla="*/ 412124 w 2910625"/>
                <a:gd name="connsiteY101" fmla="*/ 206062 h 4288665"/>
                <a:gd name="connsiteX102" fmla="*/ 553792 w 2910625"/>
                <a:gd name="connsiteY102" fmla="*/ 193183 h 4288665"/>
                <a:gd name="connsiteX103" fmla="*/ 618186 w 2910625"/>
                <a:gd name="connsiteY103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1957589 w 2910625"/>
                <a:gd name="connsiteY11" fmla="*/ 218941 h 4288665"/>
                <a:gd name="connsiteX12" fmla="*/ 2034862 w 2910625"/>
                <a:gd name="connsiteY12" fmla="*/ 425003 h 4288665"/>
                <a:gd name="connsiteX13" fmla="*/ 2034862 w 2910625"/>
                <a:gd name="connsiteY13" fmla="*/ 425003 h 4288665"/>
                <a:gd name="connsiteX14" fmla="*/ 2125014 w 2910625"/>
                <a:gd name="connsiteY14" fmla="*/ 643944 h 4288665"/>
                <a:gd name="connsiteX15" fmla="*/ 2279561 w 2910625"/>
                <a:gd name="connsiteY15" fmla="*/ 682580 h 4288665"/>
                <a:gd name="connsiteX16" fmla="*/ 2369713 w 2910625"/>
                <a:gd name="connsiteY16" fmla="*/ 746975 h 4288665"/>
                <a:gd name="connsiteX17" fmla="*/ 2421228 w 2910625"/>
                <a:gd name="connsiteY17" fmla="*/ 772733 h 4288665"/>
                <a:gd name="connsiteX18" fmla="*/ 2550017 w 2910625"/>
                <a:gd name="connsiteY18" fmla="*/ 927279 h 4288665"/>
                <a:gd name="connsiteX19" fmla="*/ 2627290 w 2910625"/>
                <a:gd name="connsiteY19" fmla="*/ 1017431 h 4288665"/>
                <a:gd name="connsiteX20" fmla="*/ 2678806 w 2910625"/>
                <a:gd name="connsiteY20" fmla="*/ 1120462 h 4288665"/>
                <a:gd name="connsiteX21" fmla="*/ 2743200 w 2910625"/>
                <a:gd name="connsiteY21" fmla="*/ 1262130 h 4288665"/>
                <a:gd name="connsiteX22" fmla="*/ 2807594 w 2910625"/>
                <a:gd name="connsiteY22" fmla="*/ 1403797 h 4288665"/>
                <a:gd name="connsiteX23" fmla="*/ 2833352 w 2910625"/>
                <a:gd name="connsiteY23" fmla="*/ 1455313 h 4288665"/>
                <a:gd name="connsiteX24" fmla="*/ 2884868 w 2910625"/>
                <a:gd name="connsiteY24" fmla="*/ 1584102 h 4288665"/>
                <a:gd name="connsiteX25" fmla="*/ 2897746 w 2910625"/>
                <a:gd name="connsiteY25" fmla="*/ 1635617 h 4288665"/>
                <a:gd name="connsiteX26" fmla="*/ 2910625 w 2910625"/>
                <a:gd name="connsiteY26" fmla="*/ 1674254 h 4288665"/>
                <a:gd name="connsiteX27" fmla="*/ 2897746 w 2910625"/>
                <a:gd name="connsiteY27" fmla="*/ 1828800 h 4288665"/>
                <a:gd name="connsiteX28" fmla="*/ 2871989 w 2910625"/>
                <a:gd name="connsiteY28" fmla="*/ 1918952 h 4288665"/>
                <a:gd name="connsiteX29" fmla="*/ 2846231 w 2910625"/>
                <a:gd name="connsiteY29" fmla="*/ 2060620 h 4288665"/>
                <a:gd name="connsiteX30" fmla="*/ 2807594 w 2910625"/>
                <a:gd name="connsiteY30" fmla="*/ 2434107 h 4288665"/>
                <a:gd name="connsiteX31" fmla="*/ 2781837 w 2910625"/>
                <a:gd name="connsiteY31" fmla="*/ 2550017 h 4288665"/>
                <a:gd name="connsiteX32" fmla="*/ 2768958 w 2910625"/>
                <a:gd name="connsiteY32" fmla="*/ 2588654 h 4288665"/>
                <a:gd name="connsiteX33" fmla="*/ 2743200 w 2910625"/>
                <a:gd name="connsiteY33" fmla="*/ 2640169 h 4288665"/>
                <a:gd name="connsiteX34" fmla="*/ 2691684 w 2910625"/>
                <a:gd name="connsiteY34" fmla="*/ 2743200 h 4288665"/>
                <a:gd name="connsiteX35" fmla="*/ 2678806 w 2910625"/>
                <a:gd name="connsiteY35" fmla="*/ 2781837 h 4288665"/>
                <a:gd name="connsiteX36" fmla="*/ 2653048 w 2910625"/>
                <a:gd name="connsiteY36" fmla="*/ 2820473 h 4288665"/>
                <a:gd name="connsiteX37" fmla="*/ 2627290 w 2910625"/>
                <a:gd name="connsiteY37" fmla="*/ 2871989 h 4288665"/>
                <a:gd name="connsiteX38" fmla="*/ 2472744 w 2910625"/>
                <a:gd name="connsiteY38" fmla="*/ 3000778 h 4288665"/>
                <a:gd name="connsiteX39" fmla="*/ 2434107 w 2910625"/>
                <a:gd name="connsiteY39" fmla="*/ 3013656 h 4288665"/>
                <a:gd name="connsiteX40" fmla="*/ 2369713 w 2910625"/>
                <a:gd name="connsiteY40" fmla="*/ 3039414 h 4288665"/>
                <a:gd name="connsiteX41" fmla="*/ 2240924 w 2910625"/>
                <a:gd name="connsiteY41" fmla="*/ 3078051 h 4288665"/>
                <a:gd name="connsiteX42" fmla="*/ 2215166 w 2910625"/>
                <a:gd name="connsiteY42" fmla="*/ 3322749 h 4288665"/>
                <a:gd name="connsiteX43" fmla="*/ 2202287 w 2910625"/>
                <a:gd name="connsiteY43" fmla="*/ 3464417 h 4288665"/>
                <a:gd name="connsiteX44" fmla="*/ 2176530 w 2910625"/>
                <a:gd name="connsiteY44" fmla="*/ 3567448 h 4288665"/>
                <a:gd name="connsiteX45" fmla="*/ 2137893 w 2910625"/>
                <a:gd name="connsiteY45" fmla="*/ 3721994 h 4288665"/>
                <a:gd name="connsiteX46" fmla="*/ 2112135 w 2910625"/>
                <a:gd name="connsiteY46" fmla="*/ 3773510 h 4288665"/>
                <a:gd name="connsiteX47" fmla="*/ 2099256 w 2910625"/>
                <a:gd name="connsiteY47" fmla="*/ 3812147 h 4288665"/>
                <a:gd name="connsiteX48" fmla="*/ 2060620 w 2910625"/>
                <a:gd name="connsiteY48" fmla="*/ 3863662 h 4288665"/>
                <a:gd name="connsiteX49" fmla="*/ 2009104 w 2910625"/>
                <a:gd name="connsiteY49" fmla="*/ 3953814 h 4288665"/>
                <a:gd name="connsiteX50" fmla="*/ 1918952 w 2910625"/>
                <a:gd name="connsiteY50" fmla="*/ 4043966 h 4288665"/>
                <a:gd name="connsiteX51" fmla="*/ 1841679 w 2910625"/>
                <a:gd name="connsiteY51" fmla="*/ 4108361 h 4288665"/>
                <a:gd name="connsiteX52" fmla="*/ 1738648 w 2910625"/>
                <a:gd name="connsiteY52" fmla="*/ 4185634 h 4288665"/>
                <a:gd name="connsiteX53" fmla="*/ 1635617 w 2910625"/>
                <a:gd name="connsiteY53" fmla="*/ 4211392 h 4288665"/>
                <a:gd name="connsiteX54" fmla="*/ 1532586 w 2910625"/>
                <a:gd name="connsiteY54" fmla="*/ 4250028 h 4288665"/>
                <a:gd name="connsiteX55" fmla="*/ 1468192 w 2910625"/>
                <a:gd name="connsiteY55" fmla="*/ 4262907 h 4288665"/>
                <a:gd name="connsiteX56" fmla="*/ 1429555 w 2910625"/>
                <a:gd name="connsiteY56" fmla="*/ 4275786 h 4288665"/>
                <a:gd name="connsiteX57" fmla="*/ 1249251 w 2910625"/>
                <a:gd name="connsiteY57" fmla="*/ 4288665 h 4288665"/>
                <a:gd name="connsiteX58" fmla="*/ 1004552 w 2910625"/>
                <a:gd name="connsiteY58" fmla="*/ 4275786 h 4288665"/>
                <a:gd name="connsiteX59" fmla="*/ 862884 w 2910625"/>
                <a:gd name="connsiteY59" fmla="*/ 4211392 h 4288665"/>
                <a:gd name="connsiteX60" fmla="*/ 824248 w 2910625"/>
                <a:gd name="connsiteY60" fmla="*/ 4185634 h 4288665"/>
                <a:gd name="connsiteX61" fmla="*/ 785611 w 2910625"/>
                <a:gd name="connsiteY61" fmla="*/ 4146997 h 4288665"/>
                <a:gd name="connsiteX62" fmla="*/ 708338 w 2910625"/>
                <a:gd name="connsiteY62" fmla="*/ 4121240 h 4288665"/>
                <a:gd name="connsiteX63" fmla="*/ 669701 w 2910625"/>
                <a:gd name="connsiteY63" fmla="*/ 4082603 h 4288665"/>
                <a:gd name="connsiteX64" fmla="*/ 631065 w 2910625"/>
                <a:gd name="connsiteY64" fmla="*/ 4069724 h 4288665"/>
                <a:gd name="connsiteX65" fmla="*/ 540913 w 2910625"/>
                <a:gd name="connsiteY65" fmla="*/ 3979572 h 4288665"/>
                <a:gd name="connsiteX66" fmla="*/ 489397 w 2910625"/>
                <a:gd name="connsiteY66" fmla="*/ 3928056 h 4288665"/>
                <a:gd name="connsiteX67" fmla="*/ 450761 w 2910625"/>
                <a:gd name="connsiteY67" fmla="*/ 3863662 h 4288665"/>
                <a:gd name="connsiteX68" fmla="*/ 373487 w 2910625"/>
                <a:gd name="connsiteY68" fmla="*/ 3747752 h 4288665"/>
                <a:gd name="connsiteX69" fmla="*/ 296214 w 2910625"/>
                <a:gd name="connsiteY69" fmla="*/ 3644721 h 4288665"/>
                <a:gd name="connsiteX70" fmla="*/ 283335 w 2910625"/>
                <a:gd name="connsiteY70" fmla="*/ 3606085 h 4288665"/>
                <a:gd name="connsiteX71" fmla="*/ 244699 w 2910625"/>
                <a:gd name="connsiteY71" fmla="*/ 3554569 h 4288665"/>
                <a:gd name="connsiteX72" fmla="*/ 154546 w 2910625"/>
                <a:gd name="connsiteY72" fmla="*/ 3425780 h 4288665"/>
                <a:gd name="connsiteX73" fmla="*/ 77273 w 2910625"/>
                <a:gd name="connsiteY73" fmla="*/ 3271234 h 4288665"/>
                <a:gd name="connsiteX74" fmla="*/ 38637 w 2910625"/>
                <a:gd name="connsiteY74" fmla="*/ 3206840 h 4288665"/>
                <a:gd name="connsiteX75" fmla="*/ 0 w 2910625"/>
                <a:gd name="connsiteY75" fmla="*/ 3078051 h 4288665"/>
                <a:gd name="connsiteX76" fmla="*/ 38637 w 2910625"/>
                <a:gd name="connsiteY76" fmla="*/ 2807594 h 4288665"/>
                <a:gd name="connsiteX77" fmla="*/ 51515 w 2910625"/>
                <a:gd name="connsiteY77" fmla="*/ 2768958 h 4288665"/>
                <a:gd name="connsiteX78" fmla="*/ 90152 w 2910625"/>
                <a:gd name="connsiteY78" fmla="*/ 2730321 h 4288665"/>
                <a:gd name="connsiteX79" fmla="*/ 141668 w 2910625"/>
                <a:gd name="connsiteY79" fmla="*/ 2704564 h 4288665"/>
                <a:gd name="connsiteX80" fmla="*/ 180304 w 2910625"/>
                <a:gd name="connsiteY80" fmla="*/ 2678806 h 4288665"/>
                <a:gd name="connsiteX81" fmla="*/ 206062 w 2910625"/>
                <a:gd name="connsiteY81" fmla="*/ 2446986 h 4288665"/>
                <a:gd name="connsiteX82" fmla="*/ 218941 w 2910625"/>
                <a:gd name="connsiteY82" fmla="*/ 2318197 h 4288665"/>
                <a:gd name="connsiteX83" fmla="*/ 231820 w 2910625"/>
                <a:gd name="connsiteY83" fmla="*/ 2240924 h 4288665"/>
                <a:gd name="connsiteX84" fmla="*/ 257577 w 2910625"/>
                <a:gd name="connsiteY84" fmla="*/ 2163651 h 4288665"/>
                <a:gd name="connsiteX85" fmla="*/ 270456 w 2910625"/>
                <a:gd name="connsiteY85" fmla="*/ 1970468 h 4288665"/>
                <a:gd name="connsiteX86" fmla="*/ 218941 w 2910625"/>
                <a:gd name="connsiteY86" fmla="*/ 1545465 h 4288665"/>
                <a:gd name="connsiteX87" fmla="*/ 206062 w 2910625"/>
                <a:gd name="connsiteY87" fmla="*/ 1481071 h 4288665"/>
                <a:gd name="connsiteX88" fmla="*/ 128789 w 2910625"/>
                <a:gd name="connsiteY88" fmla="*/ 1352282 h 4288665"/>
                <a:gd name="connsiteX89" fmla="*/ 103031 w 2910625"/>
                <a:gd name="connsiteY89" fmla="*/ 1313645 h 4288665"/>
                <a:gd name="connsiteX90" fmla="*/ 77273 w 2910625"/>
                <a:gd name="connsiteY90" fmla="*/ 1275009 h 4288665"/>
                <a:gd name="connsiteX91" fmla="*/ 51515 w 2910625"/>
                <a:gd name="connsiteY91" fmla="*/ 1081825 h 4288665"/>
                <a:gd name="connsiteX92" fmla="*/ 38637 w 2910625"/>
                <a:gd name="connsiteY92" fmla="*/ 901521 h 4288665"/>
                <a:gd name="connsiteX93" fmla="*/ 25758 w 2910625"/>
                <a:gd name="connsiteY93" fmla="*/ 862885 h 4288665"/>
                <a:gd name="connsiteX94" fmla="*/ 0 w 2910625"/>
                <a:gd name="connsiteY94" fmla="*/ 746975 h 4288665"/>
                <a:gd name="connsiteX95" fmla="*/ 51515 w 2910625"/>
                <a:gd name="connsiteY95" fmla="*/ 425003 h 4288665"/>
                <a:gd name="connsiteX96" fmla="*/ 77273 w 2910625"/>
                <a:gd name="connsiteY96" fmla="*/ 386366 h 4288665"/>
                <a:gd name="connsiteX97" fmla="*/ 128789 w 2910625"/>
                <a:gd name="connsiteY97" fmla="*/ 347730 h 4288665"/>
                <a:gd name="connsiteX98" fmla="*/ 206062 w 2910625"/>
                <a:gd name="connsiteY98" fmla="*/ 309093 h 4288665"/>
                <a:gd name="connsiteX99" fmla="*/ 296214 w 2910625"/>
                <a:gd name="connsiteY99" fmla="*/ 257578 h 4288665"/>
                <a:gd name="connsiteX100" fmla="*/ 412124 w 2910625"/>
                <a:gd name="connsiteY100" fmla="*/ 206062 h 4288665"/>
                <a:gd name="connsiteX101" fmla="*/ 553792 w 2910625"/>
                <a:gd name="connsiteY101" fmla="*/ 193183 h 4288665"/>
                <a:gd name="connsiteX102" fmla="*/ 618186 w 2910625"/>
                <a:gd name="connsiteY102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1893194 w 2910625"/>
                <a:gd name="connsiteY10" fmla="*/ 141668 h 4288665"/>
                <a:gd name="connsiteX11" fmla="*/ 2034862 w 2910625"/>
                <a:gd name="connsiteY11" fmla="*/ 425003 h 4288665"/>
                <a:gd name="connsiteX12" fmla="*/ 2034862 w 2910625"/>
                <a:gd name="connsiteY12" fmla="*/ 425003 h 4288665"/>
                <a:gd name="connsiteX13" fmla="*/ 2125014 w 2910625"/>
                <a:gd name="connsiteY13" fmla="*/ 643944 h 4288665"/>
                <a:gd name="connsiteX14" fmla="*/ 2279561 w 2910625"/>
                <a:gd name="connsiteY14" fmla="*/ 682580 h 4288665"/>
                <a:gd name="connsiteX15" fmla="*/ 2369713 w 2910625"/>
                <a:gd name="connsiteY15" fmla="*/ 746975 h 4288665"/>
                <a:gd name="connsiteX16" fmla="*/ 2421228 w 2910625"/>
                <a:gd name="connsiteY16" fmla="*/ 772733 h 4288665"/>
                <a:gd name="connsiteX17" fmla="*/ 2550017 w 2910625"/>
                <a:gd name="connsiteY17" fmla="*/ 927279 h 4288665"/>
                <a:gd name="connsiteX18" fmla="*/ 2627290 w 2910625"/>
                <a:gd name="connsiteY18" fmla="*/ 1017431 h 4288665"/>
                <a:gd name="connsiteX19" fmla="*/ 2678806 w 2910625"/>
                <a:gd name="connsiteY19" fmla="*/ 1120462 h 4288665"/>
                <a:gd name="connsiteX20" fmla="*/ 2743200 w 2910625"/>
                <a:gd name="connsiteY20" fmla="*/ 1262130 h 4288665"/>
                <a:gd name="connsiteX21" fmla="*/ 2807594 w 2910625"/>
                <a:gd name="connsiteY21" fmla="*/ 1403797 h 4288665"/>
                <a:gd name="connsiteX22" fmla="*/ 2833352 w 2910625"/>
                <a:gd name="connsiteY22" fmla="*/ 1455313 h 4288665"/>
                <a:gd name="connsiteX23" fmla="*/ 2884868 w 2910625"/>
                <a:gd name="connsiteY23" fmla="*/ 1584102 h 4288665"/>
                <a:gd name="connsiteX24" fmla="*/ 2897746 w 2910625"/>
                <a:gd name="connsiteY24" fmla="*/ 1635617 h 4288665"/>
                <a:gd name="connsiteX25" fmla="*/ 2910625 w 2910625"/>
                <a:gd name="connsiteY25" fmla="*/ 1674254 h 4288665"/>
                <a:gd name="connsiteX26" fmla="*/ 2897746 w 2910625"/>
                <a:gd name="connsiteY26" fmla="*/ 1828800 h 4288665"/>
                <a:gd name="connsiteX27" fmla="*/ 2871989 w 2910625"/>
                <a:gd name="connsiteY27" fmla="*/ 1918952 h 4288665"/>
                <a:gd name="connsiteX28" fmla="*/ 2846231 w 2910625"/>
                <a:gd name="connsiteY28" fmla="*/ 2060620 h 4288665"/>
                <a:gd name="connsiteX29" fmla="*/ 2807594 w 2910625"/>
                <a:gd name="connsiteY29" fmla="*/ 2434107 h 4288665"/>
                <a:gd name="connsiteX30" fmla="*/ 2781837 w 2910625"/>
                <a:gd name="connsiteY30" fmla="*/ 2550017 h 4288665"/>
                <a:gd name="connsiteX31" fmla="*/ 2768958 w 2910625"/>
                <a:gd name="connsiteY31" fmla="*/ 2588654 h 4288665"/>
                <a:gd name="connsiteX32" fmla="*/ 2743200 w 2910625"/>
                <a:gd name="connsiteY32" fmla="*/ 2640169 h 4288665"/>
                <a:gd name="connsiteX33" fmla="*/ 2691684 w 2910625"/>
                <a:gd name="connsiteY33" fmla="*/ 2743200 h 4288665"/>
                <a:gd name="connsiteX34" fmla="*/ 2678806 w 2910625"/>
                <a:gd name="connsiteY34" fmla="*/ 2781837 h 4288665"/>
                <a:gd name="connsiteX35" fmla="*/ 2653048 w 2910625"/>
                <a:gd name="connsiteY35" fmla="*/ 2820473 h 4288665"/>
                <a:gd name="connsiteX36" fmla="*/ 2627290 w 2910625"/>
                <a:gd name="connsiteY36" fmla="*/ 2871989 h 4288665"/>
                <a:gd name="connsiteX37" fmla="*/ 2472744 w 2910625"/>
                <a:gd name="connsiteY37" fmla="*/ 3000778 h 4288665"/>
                <a:gd name="connsiteX38" fmla="*/ 2434107 w 2910625"/>
                <a:gd name="connsiteY38" fmla="*/ 3013656 h 4288665"/>
                <a:gd name="connsiteX39" fmla="*/ 2369713 w 2910625"/>
                <a:gd name="connsiteY39" fmla="*/ 3039414 h 4288665"/>
                <a:gd name="connsiteX40" fmla="*/ 2240924 w 2910625"/>
                <a:gd name="connsiteY40" fmla="*/ 3078051 h 4288665"/>
                <a:gd name="connsiteX41" fmla="*/ 2215166 w 2910625"/>
                <a:gd name="connsiteY41" fmla="*/ 3322749 h 4288665"/>
                <a:gd name="connsiteX42" fmla="*/ 2202287 w 2910625"/>
                <a:gd name="connsiteY42" fmla="*/ 3464417 h 4288665"/>
                <a:gd name="connsiteX43" fmla="*/ 2176530 w 2910625"/>
                <a:gd name="connsiteY43" fmla="*/ 3567448 h 4288665"/>
                <a:gd name="connsiteX44" fmla="*/ 2137893 w 2910625"/>
                <a:gd name="connsiteY44" fmla="*/ 3721994 h 4288665"/>
                <a:gd name="connsiteX45" fmla="*/ 2112135 w 2910625"/>
                <a:gd name="connsiteY45" fmla="*/ 3773510 h 4288665"/>
                <a:gd name="connsiteX46" fmla="*/ 2099256 w 2910625"/>
                <a:gd name="connsiteY46" fmla="*/ 3812147 h 4288665"/>
                <a:gd name="connsiteX47" fmla="*/ 2060620 w 2910625"/>
                <a:gd name="connsiteY47" fmla="*/ 3863662 h 4288665"/>
                <a:gd name="connsiteX48" fmla="*/ 2009104 w 2910625"/>
                <a:gd name="connsiteY48" fmla="*/ 3953814 h 4288665"/>
                <a:gd name="connsiteX49" fmla="*/ 1918952 w 2910625"/>
                <a:gd name="connsiteY49" fmla="*/ 4043966 h 4288665"/>
                <a:gd name="connsiteX50" fmla="*/ 1841679 w 2910625"/>
                <a:gd name="connsiteY50" fmla="*/ 4108361 h 4288665"/>
                <a:gd name="connsiteX51" fmla="*/ 1738648 w 2910625"/>
                <a:gd name="connsiteY51" fmla="*/ 4185634 h 4288665"/>
                <a:gd name="connsiteX52" fmla="*/ 1635617 w 2910625"/>
                <a:gd name="connsiteY52" fmla="*/ 4211392 h 4288665"/>
                <a:gd name="connsiteX53" fmla="*/ 1532586 w 2910625"/>
                <a:gd name="connsiteY53" fmla="*/ 4250028 h 4288665"/>
                <a:gd name="connsiteX54" fmla="*/ 1468192 w 2910625"/>
                <a:gd name="connsiteY54" fmla="*/ 4262907 h 4288665"/>
                <a:gd name="connsiteX55" fmla="*/ 1429555 w 2910625"/>
                <a:gd name="connsiteY55" fmla="*/ 4275786 h 4288665"/>
                <a:gd name="connsiteX56" fmla="*/ 1249251 w 2910625"/>
                <a:gd name="connsiteY56" fmla="*/ 4288665 h 4288665"/>
                <a:gd name="connsiteX57" fmla="*/ 1004552 w 2910625"/>
                <a:gd name="connsiteY57" fmla="*/ 4275786 h 4288665"/>
                <a:gd name="connsiteX58" fmla="*/ 862884 w 2910625"/>
                <a:gd name="connsiteY58" fmla="*/ 4211392 h 4288665"/>
                <a:gd name="connsiteX59" fmla="*/ 824248 w 2910625"/>
                <a:gd name="connsiteY59" fmla="*/ 4185634 h 4288665"/>
                <a:gd name="connsiteX60" fmla="*/ 785611 w 2910625"/>
                <a:gd name="connsiteY60" fmla="*/ 4146997 h 4288665"/>
                <a:gd name="connsiteX61" fmla="*/ 708338 w 2910625"/>
                <a:gd name="connsiteY61" fmla="*/ 4121240 h 4288665"/>
                <a:gd name="connsiteX62" fmla="*/ 669701 w 2910625"/>
                <a:gd name="connsiteY62" fmla="*/ 4082603 h 4288665"/>
                <a:gd name="connsiteX63" fmla="*/ 631065 w 2910625"/>
                <a:gd name="connsiteY63" fmla="*/ 4069724 h 4288665"/>
                <a:gd name="connsiteX64" fmla="*/ 540913 w 2910625"/>
                <a:gd name="connsiteY64" fmla="*/ 3979572 h 4288665"/>
                <a:gd name="connsiteX65" fmla="*/ 489397 w 2910625"/>
                <a:gd name="connsiteY65" fmla="*/ 3928056 h 4288665"/>
                <a:gd name="connsiteX66" fmla="*/ 450761 w 2910625"/>
                <a:gd name="connsiteY66" fmla="*/ 3863662 h 4288665"/>
                <a:gd name="connsiteX67" fmla="*/ 373487 w 2910625"/>
                <a:gd name="connsiteY67" fmla="*/ 3747752 h 4288665"/>
                <a:gd name="connsiteX68" fmla="*/ 296214 w 2910625"/>
                <a:gd name="connsiteY68" fmla="*/ 3644721 h 4288665"/>
                <a:gd name="connsiteX69" fmla="*/ 283335 w 2910625"/>
                <a:gd name="connsiteY69" fmla="*/ 3606085 h 4288665"/>
                <a:gd name="connsiteX70" fmla="*/ 244699 w 2910625"/>
                <a:gd name="connsiteY70" fmla="*/ 3554569 h 4288665"/>
                <a:gd name="connsiteX71" fmla="*/ 154546 w 2910625"/>
                <a:gd name="connsiteY71" fmla="*/ 3425780 h 4288665"/>
                <a:gd name="connsiteX72" fmla="*/ 77273 w 2910625"/>
                <a:gd name="connsiteY72" fmla="*/ 3271234 h 4288665"/>
                <a:gd name="connsiteX73" fmla="*/ 38637 w 2910625"/>
                <a:gd name="connsiteY73" fmla="*/ 3206840 h 4288665"/>
                <a:gd name="connsiteX74" fmla="*/ 0 w 2910625"/>
                <a:gd name="connsiteY74" fmla="*/ 3078051 h 4288665"/>
                <a:gd name="connsiteX75" fmla="*/ 38637 w 2910625"/>
                <a:gd name="connsiteY75" fmla="*/ 2807594 h 4288665"/>
                <a:gd name="connsiteX76" fmla="*/ 51515 w 2910625"/>
                <a:gd name="connsiteY76" fmla="*/ 2768958 h 4288665"/>
                <a:gd name="connsiteX77" fmla="*/ 90152 w 2910625"/>
                <a:gd name="connsiteY77" fmla="*/ 2730321 h 4288665"/>
                <a:gd name="connsiteX78" fmla="*/ 141668 w 2910625"/>
                <a:gd name="connsiteY78" fmla="*/ 2704564 h 4288665"/>
                <a:gd name="connsiteX79" fmla="*/ 180304 w 2910625"/>
                <a:gd name="connsiteY79" fmla="*/ 2678806 h 4288665"/>
                <a:gd name="connsiteX80" fmla="*/ 206062 w 2910625"/>
                <a:gd name="connsiteY80" fmla="*/ 2446986 h 4288665"/>
                <a:gd name="connsiteX81" fmla="*/ 218941 w 2910625"/>
                <a:gd name="connsiteY81" fmla="*/ 2318197 h 4288665"/>
                <a:gd name="connsiteX82" fmla="*/ 231820 w 2910625"/>
                <a:gd name="connsiteY82" fmla="*/ 2240924 h 4288665"/>
                <a:gd name="connsiteX83" fmla="*/ 257577 w 2910625"/>
                <a:gd name="connsiteY83" fmla="*/ 2163651 h 4288665"/>
                <a:gd name="connsiteX84" fmla="*/ 270456 w 2910625"/>
                <a:gd name="connsiteY84" fmla="*/ 1970468 h 4288665"/>
                <a:gd name="connsiteX85" fmla="*/ 218941 w 2910625"/>
                <a:gd name="connsiteY85" fmla="*/ 1545465 h 4288665"/>
                <a:gd name="connsiteX86" fmla="*/ 206062 w 2910625"/>
                <a:gd name="connsiteY86" fmla="*/ 1481071 h 4288665"/>
                <a:gd name="connsiteX87" fmla="*/ 128789 w 2910625"/>
                <a:gd name="connsiteY87" fmla="*/ 1352282 h 4288665"/>
                <a:gd name="connsiteX88" fmla="*/ 103031 w 2910625"/>
                <a:gd name="connsiteY88" fmla="*/ 1313645 h 4288665"/>
                <a:gd name="connsiteX89" fmla="*/ 77273 w 2910625"/>
                <a:gd name="connsiteY89" fmla="*/ 1275009 h 4288665"/>
                <a:gd name="connsiteX90" fmla="*/ 51515 w 2910625"/>
                <a:gd name="connsiteY90" fmla="*/ 1081825 h 4288665"/>
                <a:gd name="connsiteX91" fmla="*/ 38637 w 2910625"/>
                <a:gd name="connsiteY91" fmla="*/ 901521 h 4288665"/>
                <a:gd name="connsiteX92" fmla="*/ 25758 w 2910625"/>
                <a:gd name="connsiteY92" fmla="*/ 862885 h 4288665"/>
                <a:gd name="connsiteX93" fmla="*/ 0 w 2910625"/>
                <a:gd name="connsiteY93" fmla="*/ 746975 h 4288665"/>
                <a:gd name="connsiteX94" fmla="*/ 51515 w 2910625"/>
                <a:gd name="connsiteY94" fmla="*/ 425003 h 4288665"/>
                <a:gd name="connsiteX95" fmla="*/ 77273 w 2910625"/>
                <a:gd name="connsiteY95" fmla="*/ 386366 h 4288665"/>
                <a:gd name="connsiteX96" fmla="*/ 128789 w 2910625"/>
                <a:gd name="connsiteY96" fmla="*/ 347730 h 4288665"/>
                <a:gd name="connsiteX97" fmla="*/ 206062 w 2910625"/>
                <a:gd name="connsiteY97" fmla="*/ 309093 h 4288665"/>
                <a:gd name="connsiteX98" fmla="*/ 296214 w 2910625"/>
                <a:gd name="connsiteY98" fmla="*/ 257578 h 4288665"/>
                <a:gd name="connsiteX99" fmla="*/ 412124 w 2910625"/>
                <a:gd name="connsiteY99" fmla="*/ 206062 h 4288665"/>
                <a:gd name="connsiteX100" fmla="*/ 553792 w 2910625"/>
                <a:gd name="connsiteY100" fmla="*/ 193183 h 4288665"/>
                <a:gd name="connsiteX101" fmla="*/ 618186 w 2910625"/>
                <a:gd name="connsiteY101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017431 w 2910625"/>
                <a:gd name="connsiteY5" fmla="*/ 38637 h 4288665"/>
                <a:gd name="connsiteX6" fmla="*/ 1171977 w 2910625"/>
                <a:gd name="connsiteY6" fmla="*/ 0 h 4288665"/>
                <a:gd name="connsiteX7" fmla="*/ 1661375 w 2910625"/>
                <a:gd name="connsiteY7" fmla="*/ 12879 h 4288665"/>
                <a:gd name="connsiteX8" fmla="*/ 1777284 w 2910625"/>
                <a:gd name="connsiteY8" fmla="*/ 64394 h 4288665"/>
                <a:gd name="connsiteX9" fmla="*/ 1867437 w 2910625"/>
                <a:gd name="connsiteY9" fmla="*/ 103031 h 4288665"/>
                <a:gd name="connsiteX10" fmla="*/ 2034862 w 2910625"/>
                <a:gd name="connsiteY10" fmla="*/ 425003 h 4288665"/>
                <a:gd name="connsiteX11" fmla="*/ 2034862 w 2910625"/>
                <a:gd name="connsiteY11" fmla="*/ 425003 h 4288665"/>
                <a:gd name="connsiteX12" fmla="*/ 2125014 w 2910625"/>
                <a:gd name="connsiteY12" fmla="*/ 643944 h 4288665"/>
                <a:gd name="connsiteX13" fmla="*/ 2279561 w 2910625"/>
                <a:gd name="connsiteY13" fmla="*/ 682580 h 4288665"/>
                <a:gd name="connsiteX14" fmla="*/ 2369713 w 2910625"/>
                <a:gd name="connsiteY14" fmla="*/ 746975 h 4288665"/>
                <a:gd name="connsiteX15" fmla="*/ 2421228 w 2910625"/>
                <a:gd name="connsiteY15" fmla="*/ 772733 h 4288665"/>
                <a:gd name="connsiteX16" fmla="*/ 2550017 w 2910625"/>
                <a:gd name="connsiteY16" fmla="*/ 927279 h 4288665"/>
                <a:gd name="connsiteX17" fmla="*/ 2627290 w 2910625"/>
                <a:gd name="connsiteY17" fmla="*/ 1017431 h 4288665"/>
                <a:gd name="connsiteX18" fmla="*/ 2678806 w 2910625"/>
                <a:gd name="connsiteY18" fmla="*/ 1120462 h 4288665"/>
                <a:gd name="connsiteX19" fmla="*/ 2743200 w 2910625"/>
                <a:gd name="connsiteY19" fmla="*/ 1262130 h 4288665"/>
                <a:gd name="connsiteX20" fmla="*/ 2807594 w 2910625"/>
                <a:gd name="connsiteY20" fmla="*/ 1403797 h 4288665"/>
                <a:gd name="connsiteX21" fmla="*/ 2833352 w 2910625"/>
                <a:gd name="connsiteY21" fmla="*/ 1455313 h 4288665"/>
                <a:gd name="connsiteX22" fmla="*/ 2884868 w 2910625"/>
                <a:gd name="connsiteY22" fmla="*/ 1584102 h 4288665"/>
                <a:gd name="connsiteX23" fmla="*/ 2897746 w 2910625"/>
                <a:gd name="connsiteY23" fmla="*/ 1635617 h 4288665"/>
                <a:gd name="connsiteX24" fmla="*/ 2910625 w 2910625"/>
                <a:gd name="connsiteY24" fmla="*/ 1674254 h 4288665"/>
                <a:gd name="connsiteX25" fmla="*/ 2897746 w 2910625"/>
                <a:gd name="connsiteY25" fmla="*/ 1828800 h 4288665"/>
                <a:gd name="connsiteX26" fmla="*/ 2871989 w 2910625"/>
                <a:gd name="connsiteY26" fmla="*/ 1918952 h 4288665"/>
                <a:gd name="connsiteX27" fmla="*/ 2846231 w 2910625"/>
                <a:gd name="connsiteY27" fmla="*/ 2060620 h 4288665"/>
                <a:gd name="connsiteX28" fmla="*/ 2807594 w 2910625"/>
                <a:gd name="connsiteY28" fmla="*/ 2434107 h 4288665"/>
                <a:gd name="connsiteX29" fmla="*/ 2781837 w 2910625"/>
                <a:gd name="connsiteY29" fmla="*/ 2550017 h 4288665"/>
                <a:gd name="connsiteX30" fmla="*/ 2768958 w 2910625"/>
                <a:gd name="connsiteY30" fmla="*/ 2588654 h 4288665"/>
                <a:gd name="connsiteX31" fmla="*/ 2743200 w 2910625"/>
                <a:gd name="connsiteY31" fmla="*/ 2640169 h 4288665"/>
                <a:gd name="connsiteX32" fmla="*/ 2691684 w 2910625"/>
                <a:gd name="connsiteY32" fmla="*/ 2743200 h 4288665"/>
                <a:gd name="connsiteX33" fmla="*/ 2678806 w 2910625"/>
                <a:gd name="connsiteY33" fmla="*/ 2781837 h 4288665"/>
                <a:gd name="connsiteX34" fmla="*/ 2653048 w 2910625"/>
                <a:gd name="connsiteY34" fmla="*/ 2820473 h 4288665"/>
                <a:gd name="connsiteX35" fmla="*/ 2627290 w 2910625"/>
                <a:gd name="connsiteY35" fmla="*/ 2871989 h 4288665"/>
                <a:gd name="connsiteX36" fmla="*/ 2472744 w 2910625"/>
                <a:gd name="connsiteY36" fmla="*/ 3000778 h 4288665"/>
                <a:gd name="connsiteX37" fmla="*/ 2434107 w 2910625"/>
                <a:gd name="connsiteY37" fmla="*/ 3013656 h 4288665"/>
                <a:gd name="connsiteX38" fmla="*/ 2369713 w 2910625"/>
                <a:gd name="connsiteY38" fmla="*/ 3039414 h 4288665"/>
                <a:gd name="connsiteX39" fmla="*/ 2240924 w 2910625"/>
                <a:gd name="connsiteY39" fmla="*/ 3078051 h 4288665"/>
                <a:gd name="connsiteX40" fmla="*/ 2215166 w 2910625"/>
                <a:gd name="connsiteY40" fmla="*/ 3322749 h 4288665"/>
                <a:gd name="connsiteX41" fmla="*/ 2202287 w 2910625"/>
                <a:gd name="connsiteY41" fmla="*/ 3464417 h 4288665"/>
                <a:gd name="connsiteX42" fmla="*/ 2176530 w 2910625"/>
                <a:gd name="connsiteY42" fmla="*/ 3567448 h 4288665"/>
                <a:gd name="connsiteX43" fmla="*/ 2137893 w 2910625"/>
                <a:gd name="connsiteY43" fmla="*/ 3721994 h 4288665"/>
                <a:gd name="connsiteX44" fmla="*/ 2112135 w 2910625"/>
                <a:gd name="connsiteY44" fmla="*/ 3773510 h 4288665"/>
                <a:gd name="connsiteX45" fmla="*/ 2099256 w 2910625"/>
                <a:gd name="connsiteY45" fmla="*/ 3812147 h 4288665"/>
                <a:gd name="connsiteX46" fmla="*/ 2060620 w 2910625"/>
                <a:gd name="connsiteY46" fmla="*/ 3863662 h 4288665"/>
                <a:gd name="connsiteX47" fmla="*/ 2009104 w 2910625"/>
                <a:gd name="connsiteY47" fmla="*/ 3953814 h 4288665"/>
                <a:gd name="connsiteX48" fmla="*/ 1918952 w 2910625"/>
                <a:gd name="connsiteY48" fmla="*/ 4043966 h 4288665"/>
                <a:gd name="connsiteX49" fmla="*/ 1841679 w 2910625"/>
                <a:gd name="connsiteY49" fmla="*/ 4108361 h 4288665"/>
                <a:gd name="connsiteX50" fmla="*/ 1738648 w 2910625"/>
                <a:gd name="connsiteY50" fmla="*/ 4185634 h 4288665"/>
                <a:gd name="connsiteX51" fmla="*/ 1635617 w 2910625"/>
                <a:gd name="connsiteY51" fmla="*/ 4211392 h 4288665"/>
                <a:gd name="connsiteX52" fmla="*/ 1532586 w 2910625"/>
                <a:gd name="connsiteY52" fmla="*/ 4250028 h 4288665"/>
                <a:gd name="connsiteX53" fmla="*/ 1468192 w 2910625"/>
                <a:gd name="connsiteY53" fmla="*/ 4262907 h 4288665"/>
                <a:gd name="connsiteX54" fmla="*/ 1429555 w 2910625"/>
                <a:gd name="connsiteY54" fmla="*/ 4275786 h 4288665"/>
                <a:gd name="connsiteX55" fmla="*/ 1249251 w 2910625"/>
                <a:gd name="connsiteY55" fmla="*/ 4288665 h 4288665"/>
                <a:gd name="connsiteX56" fmla="*/ 1004552 w 2910625"/>
                <a:gd name="connsiteY56" fmla="*/ 4275786 h 4288665"/>
                <a:gd name="connsiteX57" fmla="*/ 862884 w 2910625"/>
                <a:gd name="connsiteY57" fmla="*/ 4211392 h 4288665"/>
                <a:gd name="connsiteX58" fmla="*/ 824248 w 2910625"/>
                <a:gd name="connsiteY58" fmla="*/ 4185634 h 4288665"/>
                <a:gd name="connsiteX59" fmla="*/ 785611 w 2910625"/>
                <a:gd name="connsiteY59" fmla="*/ 4146997 h 4288665"/>
                <a:gd name="connsiteX60" fmla="*/ 708338 w 2910625"/>
                <a:gd name="connsiteY60" fmla="*/ 4121240 h 4288665"/>
                <a:gd name="connsiteX61" fmla="*/ 669701 w 2910625"/>
                <a:gd name="connsiteY61" fmla="*/ 4082603 h 4288665"/>
                <a:gd name="connsiteX62" fmla="*/ 631065 w 2910625"/>
                <a:gd name="connsiteY62" fmla="*/ 4069724 h 4288665"/>
                <a:gd name="connsiteX63" fmla="*/ 540913 w 2910625"/>
                <a:gd name="connsiteY63" fmla="*/ 3979572 h 4288665"/>
                <a:gd name="connsiteX64" fmla="*/ 489397 w 2910625"/>
                <a:gd name="connsiteY64" fmla="*/ 3928056 h 4288665"/>
                <a:gd name="connsiteX65" fmla="*/ 450761 w 2910625"/>
                <a:gd name="connsiteY65" fmla="*/ 3863662 h 4288665"/>
                <a:gd name="connsiteX66" fmla="*/ 373487 w 2910625"/>
                <a:gd name="connsiteY66" fmla="*/ 3747752 h 4288665"/>
                <a:gd name="connsiteX67" fmla="*/ 296214 w 2910625"/>
                <a:gd name="connsiteY67" fmla="*/ 3644721 h 4288665"/>
                <a:gd name="connsiteX68" fmla="*/ 283335 w 2910625"/>
                <a:gd name="connsiteY68" fmla="*/ 3606085 h 4288665"/>
                <a:gd name="connsiteX69" fmla="*/ 244699 w 2910625"/>
                <a:gd name="connsiteY69" fmla="*/ 3554569 h 4288665"/>
                <a:gd name="connsiteX70" fmla="*/ 154546 w 2910625"/>
                <a:gd name="connsiteY70" fmla="*/ 3425780 h 4288665"/>
                <a:gd name="connsiteX71" fmla="*/ 77273 w 2910625"/>
                <a:gd name="connsiteY71" fmla="*/ 3271234 h 4288665"/>
                <a:gd name="connsiteX72" fmla="*/ 38637 w 2910625"/>
                <a:gd name="connsiteY72" fmla="*/ 3206840 h 4288665"/>
                <a:gd name="connsiteX73" fmla="*/ 0 w 2910625"/>
                <a:gd name="connsiteY73" fmla="*/ 3078051 h 4288665"/>
                <a:gd name="connsiteX74" fmla="*/ 38637 w 2910625"/>
                <a:gd name="connsiteY74" fmla="*/ 2807594 h 4288665"/>
                <a:gd name="connsiteX75" fmla="*/ 51515 w 2910625"/>
                <a:gd name="connsiteY75" fmla="*/ 2768958 h 4288665"/>
                <a:gd name="connsiteX76" fmla="*/ 90152 w 2910625"/>
                <a:gd name="connsiteY76" fmla="*/ 2730321 h 4288665"/>
                <a:gd name="connsiteX77" fmla="*/ 141668 w 2910625"/>
                <a:gd name="connsiteY77" fmla="*/ 2704564 h 4288665"/>
                <a:gd name="connsiteX78" fmla="*/ 180304 w 2910625"/>
                <a:gd name="connsiteY78" fmla="*/ 2678806 h 4288665"/>
                <a:gd name="connsiteX79" fmla="*/ 206062 w 2910625"/>
                <a:gd name="connsiteY79" fmla="*/ 2446986 h 4288665"/>
                <a:gd name="connsiteX80" fmla="*/ 218941 w 2910625"/>
                <a:gd name="connsiteY80" fmla="*/ 2318197 h 4288665"/>
                <a:gd name="connsiteX81" fmla="*/ 231820 w 2910625"/>
                <a:gd name="connsiteY81" fmla="*/ 2240924 h 4288665"/>
                <a:gd name="connsiteX82" fmla="*/ 257577 w 2910625"/>
                <a:gd name="connsiteY82" fmla="*/ 2163651 h 4288665"/>
                <a:gd name="connsiteX83" fmla="*/ 270456 w 2910625"/>
                <a:gd name="connsiteY83" fmla="*/ 1970468 h 4288665"/>
                <a:gd name="connsiteX84" fmla="*/ 218941 w 2910625"/>
                <a:gd name="connsiteY84" fmla="*/ 1545465 h 4288665"/>
                <a:gd name="connsiteX85" fmla="*/ 206062 w 2910625"/>
                <a:gd name="connsiteY85" fmla="*/ 1481071 h 4288665"/>
                <a:gd name="connsiteX86" fmla="*/ 128789 w 2910625"/>
                <a:gd name="connsiteY86" fmla="*/ 1352282 h 4288665"/>
                <a:gd name="connsiteX87" fmla="*/ 103031 w 2910625"/>
                <a:gd name="connsiteY87" fmla="*/ 1313645 h 4288665"/>
                <a:gd name="connsiteX88" fmla="*/ 77273 w 2910625"/>
                <a:gd name="connsiteY88" fmla="*/ 1275009 h 4288665"/>
                <a:gd name="connsiteX89" fmla="*/ 51515 w 2910625"/>
                <a:gd name="connsiteY89" fmla="*/ 1081825 h 4288665"/>
                <a:gd name="connsiteX90" fmla="*/ 38637 w 2910625"/>
                <a:gd name="connsiteY90" fmla="*/ 901521 h 4288665"/>
                <a:gd name="connsiteX91" fmla="*/ 25758 w 2910625"/>
                <a:gd name="connsiteY91" fmla="*/ 862885 h 4288665"/>
                <a:gd name="connsiteX92" fmla="*/ 0 w 2910625"/>
                <a:gd name="connsiteY92" fmla="*/ 746975 h 4288665"/>
                <a:gd name="connsiteX93" fmla="*/ 51515 w 2910625"/>
                <a:gd name="connsiteY93" fmla="*/ 425003 h 4288665"/>
                <a:gd name="connsiteX94" fmla="*/ 77273 w 2910625"/>
                <a:gd name="connsiteY94" fmla="*/ 386366 h 4288665"/>
                <a:gd name="connsiteX95" fmla="*/ 128789 w 2910625"/>
                <a:gd name="connsiteY95" fmla="*/ 347730 h 4288665"/>
                <a:gd name="connsiteX96" fmla="*/ 206062 w 2910625"/>
                <a:gd name="connsiteY96" fmla="*/ 309093 h 4288665"/>
                <a:gd name="connsiteX97" fmla="*/ 296214 w 2910625"/>
                <a:gd name="connsiteY97" fmla="*/ 257578 h 4288665"/>
                <a:gd name="connsiteX98" fmla="*/ 412124 w 2910625"/>
                <a:gd name="connsiteY98" fmla="*/ 206062 h 4288665"/>
                <a:gd name="connsiteX99" fmla="*/ 553792 w 2910625"/>
                <a:gd name="connsiteY99" fmla="*/ 193183 h 4288665"/>
                <a:gd name="connsiteX100" fmla="*/ 618186 w 2910625"/>
                <a:gd name="connsiteY100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37127 w 2910625"/>
                <a:gd name="connsiteY2" fmla="*/ 103031 h 4288665"/>
                <a:gd name="connsiteX3" fmla="*/ 888642 w 2910625"/>
                <a:gd name="connsiteY3" fmla="*/ 77273 h 4288665"/>
                <a:gd name="connsiteX4" fmla="*/ 927279 w 2910625"/>
                <a:gd name="connsiteY4" fmla="*/ 64394 h 4288665"/>
                <a:gd name="connsiteX5" fmla="*/ 1171977 w 2910625"/>
                <a:gd name="connsiteY5" fmla="*/ 0 h 4288665"/>
                <a:gd name="connsiteX6" fmla="*/ 1661375 w 2910625"/>
                <a:gd name="connsiteY6" fmla="*/ 12879 h 4288665"/>
                <a:gd name="connsiteX7" fmla="*/ 1777284 w 2910625"/>
                <a:gd name="connsiteY7" fmla="*/ 64394 h 4288665"/>
                <a:gd name="connsiteX8" fmla="*/ 1867437 w 2910625"/>
                <a:gd name="connsiteY8" fmla="*/ 103031 h 4288665"/>
                <a:gd name="connsiteX9" fmla="*/ 2034862 w 2910625"/>
                <a:gd name="connsiteY9" fmla="*/ 425003 h 4288665"/>
                <a:gd name="connsiteX10" fmla="*/ 2034862 w 2910625"/>
                <a:gd name="connsiteY10" fmla="*/ 425003 h 4288665"/>
                <a:gd name="connsiteX11" fmla="*/ 2125014 w 2910625"/>
                <a:gd name="connsiteY11" fmla="*/ 643944 h 4288665"/>
                <a:gd name="connsiteX12" fmla="*/ 2279561 w 2910625"/>
                <a:gd name="connsiteY12" fmla="*/ 682580 h 4288665"/>
                <a:gd name="connsiteX13" fmla="*/ 2369713 w 2910625"/>
                <a:gd name="connsiteY13" fmla="*/ 746975 h 4288665"/>
                <a:gd name="connsiteX14" fmla="*/ 2421228 w 2910625"/>
                <a:gd name="connsiteY14" fmla="*/ 772733 h 4288665"/>
                <a:gd name="connsiteX15" fmla="*/ 2550017 w 2910625"/>
                <a:gd name="connsiteY15" fmla="*/ 927279 h 4288665"/>
                <a:gd name="connsiteX16" fmla="*/ 2627290 w 2910625"/>
                <a:gd name="connsiteY16" fmla="*/ 1017431 h 4288665"/>
                <a:gd name="connsiteX17" fmla="*/ 2678806 w 2910625"/>
                <a:gd name="connsiteY17" fmla="*/ 1120462 h 4288665"/>
                <a:gd name="connsiteX18" fmla="*/ 2743200 w 2910625"/>
                <a:gd name="connsiteY18" fmla="*/ 1262130 h 4288665"/>
                <a:gd name="connsiteX19" fmla="*/ 2807594 w 2910625"/>
                <a:gd name="connsiteY19" fmla="*/ 1403797 h 4288665"/>
                <a:gd name="connsiteX20" fmla="*/ 2833352 w 2910625"/>
                <a:gd name="connsiteY20" fmla="*/ 1455313 h 4288665"/>
                <a:gd name="connsiteX21" fmla="*/ 2884868 w 2910625"/>
                <a:gd name="connsiteY21" fmla="*/ 1584102 h 4288665"/>
                <a:gd name="connsiteX22" fmla="*/ 2897746 w 2910625"/>
                <a:gd name="connsiteY22" fmla="*/ 1635617 h 4288665"/>
                <a:gd name="connsiteX23" fmla="*/ 2910625 w 2910625"/>
                <a:gd name="connsiteY23" fmla="*/ 1674254 h 4288665"/>
                <a:gd name="connsiteX24" fmla="*/ 2897746 w 2910625"/>
                <a:gd name="connsiteY24" fmla="*/ 1828800 h 4288665"/>
                <a:gd name="connsiteX25" fmla="*/ 2871989 w 2910625"/>
                <a:gd name="connsiteY25" fmla="*/ 1918952 h 4288665"/>
                <a:gd name="connsiteX26" fmla="*/ 2846231 w 2910625"/>
                <a:gd name="connsiteY26" fmla="*/ 2060620 h 4288665"/>
                <a:gd name="connsiteX27" fmla="*/ 2807594 w 2910625"/>
                <a:gd name="connsiteY27" fmla="*/ 2434107 h 4288665"/>
                <a:gd name="connsiteX28" fmla="*/ 2781837 w 2910625"/>
                <a:gd name="connsiteY28" fmla="*/ 2550017 h 4288665"/>
                <a:gd name="connsiteX29" fmla="*/ 2768958 w 2910625"/>
                <a:gd name="connsiteY29" fmla="*/ 2588654 h 4288665"/>
                <a:gd name="connsiteX30" fmla="*/ 2743200 w 2910625"/>
                <a:gd name="connsiteY30" fmla="*/ 2640169 h 4288665"/>
                <a:gd name="connsiteX31" fmla="*/ 2691684 w 2910625"/>
                <a:gd name="connsiteY31" fmla="*/ 2743200 h 4288665"/>
                <a:gd name="connsiteX32" fmla="*/ 2678806 w 2910625"/>
                <a:gd name="connsiteY32" fmla="*/ 2781837 h 4288665"/>
                <a:gd name="connsiteX33" fmla="*/ 2653048 w 2910625"/>
                <a:gd name="connsiteY33" fmla="*/ 2820473 h 4288665"/>
                <a:gd name="connsiteX34" fmla="*/ 2627290 w 2910625"/>
                <a:gd name="connsiteY34" fmla="*/ 2871989 h 4288665"/>
                <a:gd name="connsiteX35" fmla="*/ 2472744 w 2910625"/>
                <a:gd name="connsiteY35" fmla="*/ 3000778 h 4288665"/>
                <a:gd name="connsiteX36" fmla="*/ 2434107 w 2910625"/>
                <a:gd name="connsiteY36" fmla="*/ 3013656 h 4288665"/>
                <a:gd name="connsiteX37" fmla="*/ 2369713 w 2910625"/>
                <a:gd name="connsiteY37" fmla="*/ 3039414 h 4288665"/>
                <a:gd name="connsiteX38" fmla="*/ 2240924 w 2910625"/>
                <a:gd name="connsiteY38" fmla="*/ 3078051 h 4288665"/>
                <a:gd name="connsiteX39" fmla="*/ 2215166 w 2910625"/>
                <a:gd name="connsiteY39" fmla="*/ 3322749 h 4288665"/>
                <a:gd name="connsiteX40" fmla="*/ 2202287 w 2910625"/>
                <a:gd name="connsiteY40" fmla="*/ 3464417 h 4288665"/>
                <a:gd name="connsiteX41" fmla="*/ 2176530 w 2910625"/>
                <a:gd name="connsiteY41" fmla="*/ 3567448 h 4288665"/>
                <a:gd name="connsiteX42" fmla="*/ 2137893 w 2910625"/>
                <a:gd name="connsiteY42" fmla="*/ 3721994 h 4288665"/>
                <a:gd name="connsiteX43" fmla="*/ 2112135 w 2910625"/>
                <a:gd name="connsiteY43" fmla="*/ 3773510 h 4288665"/>
                <a:gd name="connsiteX44" fmla="*/ 2099256 w 2910625"/>
                <a:gd name="connsiteY44" fmla="*/ 3812147 h 4288665"/>
                <a:gd name="connsiteX45" fmla="*/ 2060620 w 2910625"/>
                <a:gd name="connsiteY45" fmla="*/ 3863662 h 4288665"/>
                <a:gd name="connsiteX46" fmla="*/ 2009104 w 2910625"/>
                <a:gd name="connsiteY46" fmla="*/ 3953814 h 4288665"/>
                <a:gd name="connsiteX47" fmla="*/ 1918952 w 2910625"/>
                <a:gd name="connsiteY47" fmla="*/ 4043966 h 4288665"/>
                <a:gd name="connsiteX48" fmla="*/ 1841679 w 2910625"/>
                <a:gd name="connsiteY48" fmla="*/ 4108361 h 4288665"/>
                <a:gd name="connsiteX49" fmla="*/ 1738648 w 2910625"/>
                <a:gd name="connsiteY49" fmla="*/ 4185634 h 4288665"/>
                <a:gd name="connsiteX50" fmla="*/ 1635617 w 2910625"/>
                <a:gd name="connsiteY50" fmla="*/ 4211392 h 4288665"/>
                <a:gd name="connsiteX51" fmla="*/ 1532586 w 2910625"/>
                <a:gd name="connsiteY51" fmla="*/ 4250028 h 4288665"/>
                <a:gd name="connsiteX52" fmla="*/ 1468192 w 2910625"/>
                <a:gd name="connsiteY52" fmla="*/ 4262907 h 4288665"/>
                <a:gd name="connsiteX53" fmla="*/ 1429555 w 2910625"/>
                <a:gd name="connsiteY53" fmla="*/ 4275786 h 4288665"/>
                <a:gd name="connsiteX54" fmla="*/ 1249251 w 2910625"/>
                <a:gd name="connsiteY54" fmla="*/ 4288665 h 4288665"/>
                <a:gd name="connsiteX55" fmla="*/ 1004552 w 2910625"/>
                <a:gd name="connsiteY55" fmla="*/ 4275786 h 4288665"/>
                <a:gd name="connsiteX56" fmla="*/ 862884 w 2910625"/>
                <a:gd name="connsiteY56" fmla="*/ 4211392 h 4288665"/>
                <a:gd name="connsiteX57" fmla="*/ 824248 w 2910625"/>
                <a:gd name="connsiteY57" fmla="*/ 4185634 h 4288665"/>
                <a:gd name="connsiteX58" fmla="*/ 785611 w 2910625"/>
                <a:gd name="connsiteY58" fmla="*/ 4146997 h 4288665"/>
                <a:gd name="connsiteX59" fmla="*/ 708338 w 2910625"/>
                <a:gd name="connsiteY59" fmla="*/ 4121240 h 4288665"/>
                <a:gd name="connsiteX60" fmla="*/ 669701 w 2910625"/>
                <a:gd name="connsiteY60" fmla="*/ 4082603 h 4288665"/>
                <a:gd name="connsiteX61" fmla="*/ 631065 w 2910625"/>
                <a:gd name="connsiteY61" fmla="*/ 4069724 h 4288665"/>
                <a:gd name="connsiteX62" fmla="*/ 540913 w 2910625"/>
                <a:gd name="connsiteY62" fmla="*/ 3979572 h 4288665"/>
                <a:gd name="connsiteX63" fmla="*/ 489397 w 2910625"/>
                <a:gd name="connsiteY63" fmla="*/ 3928056 h 4288665"/>
                <a:gd name="connsiteX64" fmla="*/ 450761 w 2910625"/>
                <a:gd name="connsiteY64" fmla="*/ 3863662 h 4288665"/>
                <a:gd name="connsiteX65" fmla="*/ 373487 w 2910625"/>
                <a:gd name="connsiteY65" fmla="*/ 3747752 h 4288665"/>
                <a:gd name="connsiteX66" fmla="*/ 296214 w 2910625"/>
                <a:gd name="connsiteY66" fmla="*/ 3644721 h 4288665"/>
                <a:gd name="connsiteX67" fmla="*/ 283335 w 2910625"/>
                <a:gd name="connsiteY67" fmla="*/ 3606085 h 4288665"/>
                <a:gd name="connsiteX68" fmla="*/ 244699 w 2910625"/>
                <a:gd name="connsiteY68" fmla="*/ 3554569 h 4288665"/>
                <a:gd name="connsiteX69" fmla="*/ 154546 w 2910625"/>
                <a:gd name="connsiteY69" fmla="*/ 3425780 h 4288665"/>
                <a:gd name="connsiteX70" fmla="*/ 77273 w 2910625"/>
                <a:gd name="connsiteY70" fmla="*/ 3271234 h 4288665"/>
                <a:gd name="connsiteX71" fmla="*/ 38637 w 2910625"/>
                <a:gd name="connsiteY71" fmla="*/ 3206840 h 4288665"/>
                <a:gd name="connsiteX72" fmla="*/ 0 w 2910625"/>
                <a:gd name="connsiteY72" fmla="*/ 3078051 h 4288665"/>
                <a:gd name="connsiteX73" fmla="*/ 38637 w 2910625"/>
                <a:gd name="connsiteY73" fmla="*/ 2807594 h 4288665"/>
                <a:gd name="connsiteX74" fmla="*/ 51515 w 2910625"/>
                <a:gd name="connsiteY74" fmla="*/ 2768958 h 4288665"/>
                <a:gd name="connsiteX75" fmla="*/ 90152 w 2910625"/>
                <a:gd name="connsiteY75" fmla="*/ 2730321 h 4288665"/>
                <a:gd name="connsiteX76" fmla="*/ 141668 w 2910625"/>
                <a:gd name="connsiteY76" fmla="*/ 2704564 h 4288665"/>
                <a:gd name="connsiteX77" fmla="*/ 180304 w 2910625"/>
                <a:gd name="connsiteY77" fmla="*/ 2678806 h 4288665"/>
                <a:gd name="connsiteX78" fmla="*/ 206062 w 2910625"/>
                <a:gd name="connsiteY78" fmla="*/ 2446986 h 4288665"/>
                <a:gd name="connsiteX79" fmla="*/ 218941 w 2910625"/>
                <a:gd name="connsiteY79" fmla="*/ 2318197 h 4288665"/>
                <a:gd name="connsiteX80" fmla="*/ 231820 w 2910625"/>
                <a:gd name="connsiteY80" fmla="*/ 2240924 h 4288665"/>
                <a:gd name="connsiteX81" fmla="*/ 257577 w 2910625"/>
                <a:gd name="connsiteY81" fmla="*/ 2163651 h 4288665"/>
                <a:gd name="connsiteX82" fmla="*/ 270456 w 2910625"/>
                <a:gd name="connsiteY82" fmla="*/ 1970468 h 4288665"/>
                <a:gd name="connsiteX83" fmla="*/ 218941 w 2910625"/>
                <a:gd name="connsiteY83" fmla="*/ 1545465 h 4288665"/>
                <a:gd name="connsiteX84" fmla="*/ 206062 w 2910625"/>
                <a:gd name="connsiteY84" fmla="*/ 1481071 h 4288665"/>
                <a:gd name="connsiteX85" fmla="*/ 128789 w 2910625"/>
                <a:gd name="connsiteY85" fmla="*/ 1352282 h 4288665"/>
                <a:gd name="connsiteX86" fmla="*/ 103031 w 2910625"/>
                <a:gd name="connsiteY86" fmla="*/ 1313645 h 4288665"/>
                <a:gd name="connsiteX87" fmla="*/ 77273 w 2910625"/>
                <a:gd name="connsiteY87" fmla="*/ 1275009 h 4288665"/>
                <a:gd name="connsiteX88" fmla="*/ 51515 w 2910625"/>
                <a:gd name="connsiteY88" fmla="*/ 1081825 h 4288665"/>
                <a:gd name="connsiteX89" fmla="*/ 38637 w 2910625"/>
                <a:gd name="connsiteY89" fmla="*/ 901521 h 4288665"/>
                <a:gd name="connsiteX90" fmla="*/ 25758 w 2910625"/>
                <a:gd name="connsiteY90" fmla="*/ 862885 h 4288665"/>
                <a:gd name="connsiteX91" fmla="*/ 0 w 2910625"/>
                <a:gd name="connsiteY91" fmla="*/ 746975 h 4288665"/>
                <a:gd name="connsiteX92" fmla="*/ 51515 w 2910625"/>
                <a:gd name="connsiteY92" fmla="*/ 425003 h 4288665"/>
                <a:gd name="connsiteX93" fmla="*/ 77273 w 2910625"/>
                <a:gd name="connsiteY93" fmla="*/ 386366 h 4288665"/>
                <a:gd name="connsiteX94" fmla="*/ 128789 w 2910625"/>
                <a:gd name="connsiteY94" fmla="*/ 347730 h 4288665"/>
                <a:gd name="connsiteX95" fmla="*/ 206062 w 2910625"/>
                <a:gd name="connsiteY95" fmla="*/ 309093 h 4288665"/>
                <a:gd name="connsiteX96" fmla="*/ 296214 w 2910625"/>
                <a:gd name="connsiteY96" fmla="*/ 257578 h 4288665"/>
                <a:gd name="connsiteX97" fmla="*/ 412124 w 2910625"/>
                <a:gd name="connsiteY97" fmla="*/ 206062 h 4288665"/>
                <a:gd name="connsiteX98" fmla="*/ 553792 w 2910625"/>
                <a:gd name="connsiteY98" fmla="*/ 193183 h 4288665"/>
                <a:gd name="connsiteX99" fmla="*/ 618186 w 2910625"/>
                <a:gd name="connsiteY99" fmla="*/ 167425 h 4288665"/>
                <a:gd name="connsiteX0" fmla="*/ 618186 w 2910625"/>
                <a:gd name="connsiteY0" fmla="*/ 167425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98" fmla="*/ 618186 w 2910625"/>
                <a:gd name="connsiteY98" fmla="*/ 167425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412124 w 2910625"/>
                <a:gd name="connsiteY96" fmla="*/ 206062 h 4288665"/>
                <a:gd name="connsiteX97" fmla="*/ 553792 w 2910625"/>
                <a:gd name="connsiteY9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06062 w 2910625"/>
                <a:gd name="connsiteY94" fmla="*/ 309093 h 4288665"/>
                <a:gd name="connsiteX95" fmla="*/ 296214 w 2910625"/>
                <a:gd name="connsiteY95" fmla="*/ 257578 h 4288665"/>
                <a:gd name="connsiteX96" fmla="*/ 553792 w 2910625"/>
                <a:gd name="connsiteY9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128789 w 2910625"/>
                <a:gd name="connsiteY93" fmla="*/ 347730 h 4288665"/>
                <a:gd name="connsiteX94" fmla="*/ 296214 w 2910625"/>
                <a:gd name="connsiteY94" fmla="*/ 257578 h 4288665"/>
                <a:gd name="connsiteX95" fmla="*/ 553792 w 2910625"/>
                <a:gd name="connsiteY9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77273 w 2910625"/>
                <a:gd name="connsiteY92" fmla="*/ 386366 h 4288665"/>
                <a:gd name="connsiteX93" fmla="*/ 296214 w 2910625"/>
                <a:gd name="connsiteY93" fmla="*/ 257578 h 4288665"/>
                <a:gd name="connsiteX94" fmla="*/ 553792 w 2910625"/>
                <a:gd name="connsiteY9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38637 w 2910625"/>
                <a:gd name="connsiteY88" fmla="*/ 901521 h 4288665"/>
                <a:gd name="connsiteX89" fmla="*/ 25758 w 2910625"/>
                <a:gd name="connsiteY89" fmla="*/ 862885 h 4288665"/>
                <a:gd name="connsiteX90" fmla="*/ 0 w 2910625"/>
                <a:gd name="connsiteY90" fmla="*/ 746975 h 4288665"/>
                <a:gd name="connsiteX91" fmla="*/ 51515 w 2910625"/>
                <a:gd name="connsiteY91" fmla="*/ 425003 h 4288665"/>
                <a:gd name="connsiteX92" fmla="*/ 296214 w 2910625"/>
                <a:gd name="connsiteY92" fmla="*/ 257578 h 4288665"/>
                <a:gd name="connsiteX93" fmla="*/ 553792 w 2910625"/>
                <a:gd name="connsiteY93" fmla="*/ 193183 h 4288665"/>
                <a:gd name="connsiteX0" fmla="*/ 555938 w 2912771"/>
                <a:gd name="connsiteY0" fmla="*/ 193183 h 4288665"/>
                <a:gd name="connsiteX1" fmla="*/ 710484 w 2912771"/>
                <a:gd name="connsiteY1" fmla="*/ 141668 h 4288665"/>
                <a:gd name="connsiteX2" fmla="*/ 890788 w 2912771"/>
                <a:gd name="connsiteY2" fmla="*/ 77273 h 4288665"/>
                <a:gd name="connsiteX3" fmla="*/ 929425 w 2912771"/>
                <a:gd name="connsiteY3" fmla="*/ 64394 h 4288665"/>
                <a:gd name="connsiteX4" fmla="*/ 1174123 w 2912771"/>
                <a:gd name="connsiteY4" fmla="*/ 0 h 4288665"/>
                <a:gd name="connsiteX5" fmla="*/ 1663521 w 2912771"/>
                <a:gd name="connsiteY5" fmla="*/ 12879 h 4288665"/>
                <a:gd name="connsiteX6" fmla="*/ 1779430 w 2912771"/>
                <a:gd name="connsiteY6" fmla="*/ 64394 h 4288665"/>
                <a:gd name="connsiteX7" fmla="*/ 1869583 w 2912771"/>
                <a:gd name="connsiteY7" fmla="*/ 103031 h 4288665"/>
                <a:gd name="connsiteX8" fmla="*/ 2037008 w 2912771"/>
                <a:gd name="connsiteY8" fmla="*/ 425003 h 4288665"/>
                <a:gd name="connsiteX9" fmla="*/ 2037008 w 2912771"/>
                <a:gd name="connsiteY9" fmla="*/ 425003 h 4288665"/>
                <a:gd name="connsiteX10" fmla="*/ 2127160 w 2912771"/>
                <a:gd name="connsiteY10" fmla="*/ 643944 h 4288665"/>
                <a:gd name="connsiteX11" fmla="*/ 2281707 w 2912771"/>
                <a:gd name="connsiteY11" fmla="*/ 682580 h 4288665"/>
                <a:gd name="connsiteX12" fmla="*/ 2371859 w 2912771"/>
                <a:gd name="connsiteY12" fmla="*/ 746975 h 4288665"/>
                <a:gd name="connsiteX13" fmla="*/ 2423374 w 2912771"/>
                <a:gd name="connsiteY13" fmla="*/ 772733 h 4288665"/>
                <a:gd name="connsiteX14" fmla="*/ 2552163 w 2912771"/>
                <a:gd name="connsiteY14" fmla="*/ 927279 h 4288665"/>
                <a:gd name="connsiteX15" fmla="*/ 2629436 w 2912771"/>
                <a:gd name="connsiteY15" fmla="*/ 1017431 h 4288665"/>
                <a:gd name="connsiteX16" fmla="*/ 2680952 w 2912771"/>
                <a:gd name="connsiteY16" fmla="*/ 1120462 h 4288665"/>
                <a:gd name="connsiteX17" fmla="*/ 2745346 w 2912771"/>
                <a:gd name="connsiteY17" fmla="*/ 1262130 h 4288665"/>
                <a:gd name="connsiteX18" fmla="*/ 2809740 w 2912771"/>
                <a:gd name="connsiteY18" fmla="*/ 1403797 h 4288665"/>
                <a:gd name="connsiteX19" fmla="*/ 2835498 w 2912771"/>
                <a:gd name="connsiteY19" fmla="*/ 1455313 h 4288665"/>
                <a:gd name="connsiteX20" fmla="*/ 2887014 w 2912771"/>
                <a:gd name="connsiteY20" fmla="*/ 1584102 h 4288665"/>
                <a:gd name="connsiteX21" fmla="*/ 2899892 w 2912771"/>
                <a:gd name="connsiteY21" fmla="*/ 1635617 h 4288665"/>
                <a:gd name="connsiteX22" fmla="*/ 2912771 w 2912771"/>
                <a:gd name="connsiteY22" fmla="*/ 1674254 h 4288665"/>
                <a:gd name="connsiteX23" fmla="*/ 2899892 w 2912771"/>
                <a:gd name="connsiteY23" fmla="*/ 1828800 h 4288665"/>
                <a:gd name="connsiteX24" fmla="*/ 2874135 w 2912771"/>
                <a:gd name="connsiteY24" fmla="*/ 1918952 h 4288665"/>
                <a:gd name="connsiteX25" fmla="*/ 2848377 w 2912771"/>
                <a:gd name="connsiteY25" fmla="*/ 2060620 h 4288665"/>
                <a:gd name="connsiteX26" fmla="*/ 2809740 w 2912771"/>
                <a:gd name="connsiteY26" fmla="*/ 2434107 h 4288665"/>
                <a:gd name="connsiteX27" fmla="*/ 2783983 w 2912771"/>
                <a:gd name="connsiteY27" fmla="*/ 2550017 h 4288665"/>
                <a:gd name="connsiteX28" fmla="*/ 2771104 w 2912771"/>
                <a:gd name="connsiteY28" fmla="*/ 2588654 h 4288665"/>
                <a:gd name="connsiteX29" fmla="*/ 2745346 w 2912771"/>
                <a:gd name="connsiteY29" fmla="*/ 2640169 h 4288665"/>
                <a:gd name="connsiteX30" fmla="*/ 2693830 w 2912771"/>
                <a:gd name="connsiteY30" fmla="*/ 2743200 h 4288665"/>
                <a:gd name="connsiteX31" fmla="*/ 2680952 w 2912771"/>
                <a:gd name="connsiteY31" fmla="*/ 2781837 h 4288665"/>
                <a:gd name="connsiteX32" fmla="*/ 2655194 w 2912771"/>
                <a:gd name="connsiteY32" fmla="*/ 2820473 h 4288665"/>
                <a:gd name="connsiteX33" fmla="*/ 2629436 w 2912771"/>
                <a:gd name="connsiteY33" fmla="*/ 2871989 h 4288665"/>
                <a:gd name="connsiteX34" fmla="*/ 2474890 w 2912771"/>
                <a:gd name="connsiteY34" fmla="*/ 3000778 h 4288665"/>
                <a:gd name="connsiteX35" fmla="*/ 2436253 w 2912771"/>
                <a:gd name="connsiteY35" fmla="*/ 3013656 h 4288665"/>
                <a:gd name="connsiteX36" fmla="*/ 2371859 w 2912771"/>
                <a:gd name="connsiteY36" fmla="*/ 3039414 h 4288665"/>
                <a:gd name="connsiteX37" fmla="*/ 2243070 w 2912771"/>
                <a:gd name="connsiteY37" fmla="*/ 3078051 h 4288665"/>
                <a:gd name="connsiteX38" fmla="*/ 2217312 w 2912771"/>
                <a:gd name="connsiteY38" fmla="*/ 3322749 h 4288665"/>
                <a:gd name="connsiteX39" fmla="*/ 2204433 w 2912771"/>
                <a:gd name="connsiteY39" fmla="*/ 3464417 h 4288665"/>
                <a:gd name="connsiteX40" fmla="*/ 2178676 w 2912771"/>
                <a:gd name="connsiteY40" fmla="*/ 3567448 h 4288665"/>
                <a:gd name="connsiteX41" fmla="*/ 2140039 w 2912771"/>
                <a:gd name="connsiteY41" fmla="*/ 3721994 h 4288665"/>
                <a:gd name="connsiteX42" fmla="*/ 2114281 w 2912771"/>
                <a:gd name="connsiteY42" fmla="*/ 3773510 h 4288665"/>
                <a:gd name="connsiteX43" fmla="*/ 2101402 w 2912771"/>
                <a:gd name="connsiteY43" fmla="*/ 3812147 h 4288665"/>
                <a:gd name="connsiteX44" fmla="*/ 2062766 w 2912771"/>
                <a:gd name="connsiteY44" fmla="*/ 3863662 h 4288665"/>
                <a:gd name="connsiteX45" fmla="*/ 2011250 w 2912771"/>
                <a:gd name="connsiteY45" fmla="*/ 3953814 h 4288665"/>
                <a:gd name="connsiteX46" fmla="*/ 1921098 w 2912771"/>
                <a:gd name="connsiteY46" fmla="*/ 4043966 h 4288665"/>
                <a:gd name="connsiteX47" fmla="*/ 1843825 w 2912771"/>
                <a:gd name="connsiteY47" fmla="*/ 4108361 h 4288665"/>
                <a:gd name="connsiteX48" fmla="*/ 1740794 w 2912771"/>
                <a:gd name="connsiteY48" fmla="*/ 4185634 h 4288665"/>
                <a:gd name="connsiteX49" fmla="*/ 1637763 w 2912771"/>
                <a:gd name="connsiteY49" fmla="*/ 4211392 h 4288665"/>
                <a:gd name="connsiteX50" fmla="*/ 1534732 w 2912771"/>
                <a:gd name="connsiteY50" fmla="*/ 4250028 h 4288665"/>
                <a:gd name="connsiteX51" fmla="*/ 1470338 w 2912771"/>
                <a:gd name="connsiteY51" fmla="*/ 4262907 h 4288665"/>
                <a:gd name="connsiteX52" fmla="*/ 1431701 w 2912771"/>
                <a:gd name="connsiteY52" fmla="*/ 4275786 h 4288665"/>
                <a:gd name="connsiteX53" fmla="*/ 1251397 w 2912771"/>
                <a:gd name="connsiteY53" fmla="*/ 4288665 h 4288665"/>
                <a:gd name="connsiteX54" fmla="*/ 1006698 w 2912771"/>
                <a:gd name="connsiteY54" fmla="*/ 4275786 h 4288665"/>
                <a:gd name="connsiteX55" fmla="*/ 865030 w 2912771"/>
                <a:gd name="connsiteY55" fmla="*/ 4211392 h 4288665"/>
                <a:gd name="connsiteX56" fmla="*/ 826394 w 2912771"/>
                <a:gd name="connsiteY56" fmla="*/ 4185634 h 4288665"/>
                <a:gd name="connsiteX57" fmla="*/ 787757 w 2912771"/>
                <a:gd name="connsiteY57" fmla="*/ 4146997 h 4288665"/>
                <a:gd name="connsiteX58" fmla="*/ 710484 w 2912771"/>
                <a:gd name="connsiteY58" fmla="*/ 4121240 h 4288665"/>
                <a:gd name="connsiteX59" fmla="*/ 671847 w 2912771"/>
                <a:gd name="connsiteY59" fmla="*/ 4082603 h 4288665"/>
                <a:gd name="connsiteX60" fmla="*/ 633211 w 2912771"/>
                <a:gd name="connsiteY60" fmla="*/ 4069724 h 4288665"/>
                <a:gd name="connsiteX61" fmla="*/ 543059 w 2912771"/>
                <a:gd name="connsiteY61" fmla="*/ 3979572 h 4288665"/>
                <a:gd name="connsiteX62" fmla="*/ 491543 w 2912771"/>
                <a:gd name="connsiteY62" fmla="*/ 3928056 h 4288665"/>
                <a:gd name="connsiteX63" fmla="*/ 452907 w 2912771"/>
                <a:gd name="connsiteY63" fmla="*/ 3863662 h 4288665"/>
                <a:gd name="connsiteX64" fmla="*/ 375633 w 2912771"/>
                <a:gd name="connsiteY64" fmla="*/ 3747752 h 4288665"/>
                <a:gd name="connsiteX65" fmla="*/ 298360 w 2912771"/>
                <a:gd name="connsiteY65" fmla="*/ 3644721 h 4288665"/>
                <a:gd name="connsiteX66" fmla="*/ 285481 w 2912771"/>
                <a:gd name="connsiteY66" fmla="*/ 3606085 h 4288665"/>
                <a:gd name="connsiteX67" fmla="*/ 246845 w 2912771"/>
                <a:gd name="connsiteY67" fmla="*/ 3554569 h 4288665"/>
                <a:gd name="connsiteX68" fmla="*/ 156692 w 2912771"/>
                <a:gd name="connsiteY68" fmla="*/ 3425780 h 4288665"/>
                <a:gd name="connsiteX69" fmla="*/ 79419 w 2912771"/>
                <a:gd name="connsiteY69" fmla="*/ 3271234 h 4288665"/>
                <a:gd name="connsiteX70" fmla="*/ 40783 w 2912771"/>
                <a:gd name="connsiteY70" fmla="*/ 3206840 h 4288665"/>
                <a:gd name="connsiteX71" fmla="*/ 2146 w 2912771"/>
                <a:gd name="connsiteY71" fmla="*/ 3078051 h 4288665"/>
                <a:gd name="connsiteX72" fmla="*/ 40783 w 2912771"/>
                <a:gd name="connsiteY72" fmla="*/ 2807594 h 4288665"/>
                <a:gd name="connsiteX73" fmla="*/ 53661 w 2912771"/>
                <a:gd name="connsiteY73" fmla="*/ 2768958 h 4288665"/>
                <a:gd name="connsiteX74" fmla="*/ 92298 w 2912771"/>
                <a:gd name="connsiteY74" fmla="*/ 2730321 h 4288665"/>
                <a:gd name="connsiteX75" fmla="*/ 143814 w 2912771"/>
                <a:gd name="connsiteY75" fmla="*/ 2704564 h 4288665"/>
                <a:gd name="connsiteX76" fmla="*/ 182450 w 2912771"/>
                <a:gd name="connsiteY76" fmla="*/ 2678806 h 4288665"/>
                <a:gd name="connsiteX77" fmla="*/ 208208 w 2912771"/>
                <a:gd name="connsiteY77" fmla="*/ 2446986 h 4288665"/>
                <a:gd name="connsiteX78" fmla="*/ 221087 w 2912771"/>
                <a:gd name="connsiteY78" fmla="*/ 2318197 h 4288665"/>
                <a:gd name="connsiteX79" fmla="*/ 233966 w 2912771"/>
                <a:gd name="connsiteY79" fmla="*/ 2240924 h 4288665"/>
                <a:gd name="connsiteX80" fmla="*/ 259723 w 2912771"/>
                <a:gd name="connsiteY80" fmla="*/ 2163651 h 4288665"/>
                <a:gd name="connsiteX81" fmla="*/ 272602 w 2912771"/>
                <a:gd name="connsiteY81" fmla="*/ 1970468 h 4288665"/>
                <a:gd name="connsiteX82" fmla="*/ 221087 w 2912771"/>
                <a:gd name="connsiteY82" fmla="*/ 1545465 h 4288665"/>
                <a:gd name="connsiteX83" fmla="*/ 208208 w 2912771"/>
                <a:gd name="connsiteY83" fmla="*/ 1481071 h 4288665"/>
                <a:gd name="connsiteX84" fmla="*/ 130935 w 2912771"/>
                <a:gd name="connsiteY84" fmla="*/ 1352282 h 4288665"/>
                <a:gd name="connsiteX85" fmla="*/ 105177 w 2912771"/>
                <a:gd name="connsiteY85" fmla="*/ 1313645 h 4288665"/>
                <a:gd name="connsiteX86" fmla="*/ 79419 w 2912771"/>
                <a:gd name="connsiteY86" fmla="*/ 1275009 h 4288665"/>
                <a:gd name="connsiteX87" fmla="*/ 53661 w 2912771"/>
                <a:gd name="connsiteY87" fmla="*/ 1081825 h 4288665"/>
                <a:gd name="connsiteX88" fmla="*/ 40783 w 2912771"/>
                <a:gd name="connsiteY88" fmla="*/ 901521 h 4288665"/>
                <a:gd name="connsiteX89" fmla="*/ 2146 w 2912771"/>
                <a:gd name="connsiteY89" fmla="*/ 746975 h 4288665"/>
                <a:gd name="connsiteX90" fmla="*/ 53661 w 2912771"/>
                <a:gd name="connsiteY90" fmla="*/ 425003 h 4288665"/>
                <a:gd name="connsiteX91" fmla="*/ 298360 w 2912771"/>
                <a:gd name="connsiteY91" fmla="*/ 257578 h 4288665"/>
                <a:gd name="connsiteX92" fmla="*/ 555938 w 2912771"/>
                <a:gd name="connsiteY9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103031 w 2910625"/>
                <a:gd name="connsiteY85" fmla="*/ 1313645 h 4288665"/>
                <a:gd name="connsiteX86" fmla="*/ 77273 w 2910625"/>
                <a:gd name="connsiteY86" fmla="*/ 1275009 h 4288665"/>
                <a:gd name="connsiteX87" fmla="*/ 51515 w 2910625"/>
                <a:gd name="connsiteY87" fmla="*/ 1081825 h 4288665"/>
                <a:gd name="connsiteX88" fmla="*/ 0 w 2910625"/>
                <a:gd name="connsiteY88" fmla="*/ 746975 h 4288665"/>
                <a:gd name="connsiteX89" fmla="*/ 51515 w 2910625"/>
                <a:gd name="connsiteY89" fmla="*/ 425003 h 4288665"/>
                <a:gd name="connsiteX90" fmla="*/ 296214 w 2910625"/>
                <a:gd name="connsiteY90" fmla="*/ 257578 h 4288665"/>
                <a:gd name="connsiteX91" fmla="*/ 553792 w 2910625"/>
                <a:gd name="connsiteY9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69701 w 2910625"/>
                <a:gd name="connsiteY59" fmla="*/ 4082603 h 4288665"/>
                <a:gd name="connsiteX60" fmla="*/ 631065 w 2910625"/>
                <a:gd name="connsiteY60" fmla="*/ 4069724 h 4288665"/>
                <a:gd name="connsiteX61" fmla="*/ 540913 w 2910625"/>
                <a:gd name="connsiteY61" fmla="*/ 3979572 h 4288665"/>
                <a:gd name="connsiteX62" fmla="*/ 489397 w 2910625"/>
                <a:gd name="connsiteY62" fmla="*/ 3928056 h 4288665"/>
                <a:gd name="connsiteX63" fmla="*/ 450761 w 2910625"/>
                <a:gd name="connsiteY63" fmla="*/ 3863662 h 4288665"/>
                <a:gd name="connsiteX64" fmla="*/ 373487 w 2910625"/>
                <a:gd name="connsiteY64" fmla="*/ 3747752 h 4288665"/>
                <a:gd name="connsiteX65" fmla="*/ 296214 w 2910625"/>
                <a:gd name="connsiteY65" fmla="*/ 3644721 h 4288665"/>
                <a:gd name="connsiteX66" fmla="*/ 283335 w 2910625"/>
                <a:gd name="connsiteY66" fmla="*/ 3606085 h 4288665"/>
                <a:gd name="connsiteX67" fmla="*/ 244699 w 2910625"/>
                <a:gd name="connsiteY67" fmla="*/ 3554569 h 4288665"/>
                <a:gd name="connsiteX68" fmla="*/ 154546 w 2910625"/>
                <a:gd name="connsiteY68" fmla="*/ 3425780 h 4288665"/>
                <a:gd name="connsiteX69" fmla="*/ 77273 w 2910625"/>
                <a:gd name="connsiteY69" fmla="*/ 3271234 h 4288665"/>
                <a:gd name="connsiteX70" fmla="*/ 38637 w 2910625"/>
                <a:gd name="connsiteY70" fmla="*/ 3206840 h 4288665"/>
                <a:gd name="connsiteX71" fmla="*/ 0 w 2910625"/>
                <a:gd name="connsiteY71" fmla="*/ 3078051 h 4288665"/>
                <a:gd name="connsiteX72" fmla="*/ 38637 w 2910625"/>
                <a:gd name="connsiteY72" fmla="*/ 2807594 h 4288665"/>
                <a:gd name="connsiteX73" fmla="*/ 51515 w 2910625"/>
                <a:gd name="connsiteY73" fmla="*/ 2768958 h 4288665"/>
                <a:gd name="connsiteX74" fmla="*/ 90152 w 2910625"/>
                <a:gd name="connsiteY74" fmla="*/ 2730321 h 4288665"/>
                <a:gd name="connsiteX75" fmla="*/ 141668 w 2910625"/>
                <a:gd name="connsiteY75" fmla="*/ 2704564 h 4288665"/>
                <a:gd name="connsiteX76" fmla="*/ 180304 w 2910625"/>
                <a:gd name="connsiteY76" fmla="*/ 2678806 h 4288665"/>
                <a:gd name="connsiteX77" fmla="*/ 206062 w 2910625"/>
                <a:gd name="connsiteY77" fmla="*/ 2446986 h 4288665"/>
                <a:gd name="connsiteX78" fmla="*/ 218941 w 2910625"/>
                <a:gd name="connsiteY78" fmla="*/ 2318197 h 4288665"/>
                <a:gd name="connsiteX79" fmla="*/ 231820 w 2910625"/>
                <a:gd name="connsiteY79" fmla="*/ 2240924 h 4288665"/>
                <a:gd name="connsiteX80" fmla="*/ 257577 w 2910625"/>
                <a:gd name="connsiteY80" fmla="*/ 2163651 h 4288665"/>
                <a:gd name="connsiteX81" fmla="*/ 270456 w 2910625"/>
                <a:gd name="connsiteY81" fmla="*/ 1970468 h 4288665"/>
                <a:gd name="connsiteX82" fmla="*/ 218941 w 2910625"/>
                <a:gd name="connsiteY82" fmla="*/ 1545465 h 4288665"/>
                <a:gd name="connsiteX83" fmla="*/ 206062 w 2910625"/>
                <a:gd name="connsiteY83" fmla="*/ 1481071 h 4288665"/>
                <a:gd name="connsiteX84" fmla="*/ 128789 w 2910625"/>
                <a:gd name="connsiteY84" fmla="*/ 1352282 h 4288665"/>
                <a:gd name="connsiteX85" fmla="*/ 77273 w 2910625"/>
                <a:gd name="connsiteY85" fmla="*/ 1275009 h 4288665"/>
                <a:gd name="connsiteX86" fmla="*/ 51515 w 2910625"/>
                <a:gd name="connsiteY86" fmla="*/ 1081825 h 4288665"/>
                <a:gd name="connsiteX87" fmla="*/ 0 w 2910625"/>
                <a:gd name="connsiteY87" fmla="*/ 746975 h 4288665"/>
                <a:gd name="connsiteX88" fmla="*/ 51515 w 2910625"/>
                <a:gd name="connsiteY88" fmla="*/ 425003 h 4288665"/>
                <a:gd name="connsiteX89" fmla="*/ 296214 w 2910625"/>
                <a:gd name="connsiteY89" fmla="*/ 257578 h 4288665"/>
                <a:gd name="connsiteX90" fmla="*/ 553792 w 2910625"/>
                <a:gd name="connsiteY9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89397 w 2910625"/>
                <a:gd name="connsiteY61" fmla="*/ 3928056 h 4288665"/>
                <a:gd name="connsiteX62" fmla="*/ 450761 w 2910625"/>
                <a:gd name="connsiteY62" fmla="*/ 3863662 h 4288665"/>
                <a:gd name="connsiteX63" fmla="*/ 373487 w 2910625"/>
                <a:gd name="connsiteY63" fmla="*/ 3747752 h 4288665"/>
                <a:gd name="connsiteX64" fmla="*/ 296214 w 2910625"/>
                <a:gd name="connsiteY64" fmla="*/ 3644721 h 4288665"/>
                <a:gd name="connsiteX65" fmla="*/ 283335 w 2910625"/>
                <a:gd name="connsiteY65" fmla="*/ 3606085 h 4288665"/>
                <a:gd name="connsiteX66" fmla="*/ 244699 w 2910625"/>
                <a:gd name="connsiteY66" fmla="*/ 3554569 h 4288665"/>
                <a:gd name="connsiteX67" fmla="*/ 154546 w 2910625"/>
                <a:gd name="connsiteY67" fmla="*/ 3425780 h 4288665"/>
                <a:gd name="connsiteX68" fmla="*/ 77273 w 2910625"/>
                <a:gd name="connsiteY68" fmla="*/ 3271234 h 4288665"/>
                <a:gd name="connsiteX69" fmla="*/ 38637 w 2910625"/>
                <a:gd name="connsiteY69" fmla="*/ 3206840 h 4288665"/>
                <a:gd name="connsiteX70" fmla="*/ 0 w 2910625"/>
                <a:gd name="connsiteY70" fmla="*/ 3078051 h 4288665"/>
                <a:gd name="connsiteX71" fmla="*/ 38637 w 2910625"/>
                <a:gd name="connsiteY71" fmla="*/ 2807594 h 4288665"/>
                <a:gd name="connsiteX72" fmla="*/ 51515 w 2910625"/>
                <a:gd name="connsiteY72" fmla="*/ 2768958 h 4288665"/>
                <a:gd name="connsiteX73" fmla="*/ 90152 w 2910625"/>
                <a:gd name="connsiteY73" fmla="*/ 2730321 h 4288665"/>
                <a:gd name="connsiteX74" fmla="*/ 141668 w 2910625"/>
                <a:gd name="connsiteY74" fmla="*/ 2704564 h 4288665"/>
                <a:gd name="connsiteX75" fmla="*/ 180304 w 2910625"/>
                <a:gd name="connsiteY75" fmla="*/ 2678806 h 4288665"/>
                <a:gd name="connsiteX76" fmla="*/ 206062 w 2910625"/>
                <a:gd name="connsiteY76" fmla="*/ 2446986 h 4288665"/>
                <a:gd name="connsiteX77" fmla="*/ 218941 w 2910625"/>
                <a:gd name="connsiteY77" fmla="*/ 2318197 h 4288665"/>
                <a:gd name="connsiteX78" fmla="*/ 231820 w 2910625"/>
                <a:gd name="connsiteY78" fmla="*/ 2240924 h 4288665"/>
                <a:gd name="connsiteX79" fmla="*/ 257577 w 2910625"/>
                <a:gd name="connsiteY79" fmla="*/ 2163651 h 4288665"/>
                <a:gd name="connsiteX80" fmla="*/ 270456 w 2910625"/>
                <a:gd name="connsiteY80" fmla="*/ 1970468 h 4288665"/>
                <a:gd name="connsiteX81" fmla="*/ 218941 w 2910625"/>
                <a:gd name="connsiteY81" fmla="*/ 1545465 h 4288665"/>
                <a:gd name="connsiteX82" fmla="*/ 206062 w 2910625"/>
                <a:gd name="connsiteY82" fmla="*/ 1481071 h 4288665"/>
                <a:gd name="connsiteX83" fmla="*/ 128789 w 2910625"/>
                <a:gd name="connsiteY83" fmla="*/ 1352282 h 4288665"/>
                <a:gd name="connsiteX84" fmla="*/ 77273 w 2910625"/>
                <a:gd name="connsiteY84" fmla="*/ 1275009 h 4288665"/>
                <a:gd name="connsiteX85" fmla="*/ 51515 w 2910625"/>
                <a:gd name="connsiteY85" fmla="*/ 1081825 h 4288665"/>
                <a:gd name="connsiteX86" fmla="*/ 0 w 2910625"/>
                <a:gd name="connsiteY86" fmla="*/ 746975 h 4288665"/>
                <a:gd name="connsiteX87" fmla="*/ 51515 w 2910625"/>
                <a:gd name="connsiteY87" fmla="*/ 425003 h 4288665"/>
                <a:gd name="connsiteX88" fmla="*/ 296214 w 2910625"/>
                <a:gd name="connsiteY88" fmla="*/ 257578 h 4288665"/>
                <a:gd name="connsiteX89" fmla="*/ 553792 w 2910625"/>
                <a:gd name="connsiteY8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631065 w 2910625"/>
                <a:gd name="connsiteY59" fmla="*/ 4069724 h 4288665"/>
                <a:gd name="connsiteX60" fmla="*/ 540913 w 2910625"/>
                <a:gd name="connsiteY60" fmla="*/ 3979572 h 4288665"/>
                <a:gd name="connsiteX61" fmla="*/ 450761 w 2910625"/>
                <a:gd name="connsiteY61" fmla="*/ 3863662 h 4288665"/>
                <a:gd name="connsiteX62" fmla="*/ 373487 w 2910625"/>
                <a:gd name="connsiteY62" fmla="*/ 3747752 h 4288665"/>
                <a:gd name="connsiteX63" fmla="*/ 296214 w 2910625"/>
                <a:gd name="connsiteY63" fmla="*/ 3644721 h 4288665"/>
                <a:gd name="connsiteX64" fmla="*/ 283335 w 2910625"/>
                <a:gd name="connsiteY64" fmla="*/ 3606085 h 4288665"/>
                <a:gd name="connsiteX65" fmla="*/ 244699 w 2910625"/>
                <a:gd name="connsiteY65" fmla="*/ 3554569 h 4288665"/>
                <a:gd name="connsiteX66" fmla="*/ 154546 w 2910625"/>
                <a:gd name="connsiteY66" fmla="*/ 3425780 h 4288665"/>
                <a:gd name="connsiteX67" fmla="*/ 77273 w 2910625"/>
                <a:gd name="connsiteY67" fmla="*/ 3271234 h 4288665"/>
                <a:gd name="connsiteX68" fmla="*/ 38637 w 2910625"/>
                <a:gd name="connsiteY68" fmla="*/ 3206840 h 4288665"/>
                <a:gd name="connsiteX69" fmla="*/ 0 w 2910625"/>
                <a:gd name="connsiteY69" fmla="*/ 3078051 h 4288665"/>
                <a:gd name="connsiteX70" fmla="*/ 38637 w 2910625"/>
                <a:gd name="connsiteY70" fmla="*/ 2807594 h 4288665"/>
                <a:gd name="connsiteX71" fmla="*/ 51515 w 2910625"/>
                <a:gd name="connsiteY71" fmla="*/ 2768958 h 4288665"/>
                <a:gd name="connsiteX72" fmla="*/ 90152 w 2910625"/>
                <a:gd name="connsiteY72" fmla="*/ 2730321 h 4288665"/>
                <a:gd name="connsiteX73" fmla="*/ 141668 w 2910625"/>
                <a:gd name="connsiteY73" fmla="*/ 2704564 h 4288665"/>
                <a:gd name="connsiteX74" fmla="*/ 180304 w 2910625"/>
                <a:gd name="connsiteY74" fmla="*/ 2678806 h 4288665"/>
                <a:gd name="connsiteX75" fmla="*/ 206062 w 2910625"/>
                <a:gd name="connsiteY75" fmla="*/ 2446986 h 4288665"/>
                <a:gd name="connsiteX76" fmla="*/ 218941 w 2910625"/>
                <a:gd name="connsiteY76" fmla="*/ 2318197 h 4288665"/>
                <a:gd name="connsiteX77" fmla="*/ 231820 w 2910625"/>
                <a:gd name="connsiteY77" fmla="*/ 2240924 h 4288665"/>
                <a:gd name="connsiteX78" fmla="*/ 257577 w 2910625"/>
                <a:gd name="connsiteY78" fmla="*/ 2163651 h 4288665"/>
                <a:gd name="connsiteX79" fmla="*/ 270456 w 2910625"/>
                <a:gd name="connsiteY79" fmla="*/ 1970468 h 4288665"/>
                <a:gd name="connsiteX80" fmla="*/ 218941 w 2910625"/>
                <a:gd name="connsiteY80" fmla="*/ 1545465 h 4288665"/>
                <a:gd name="connsiteX81" fmla="*/ 206062 w 2910625"/>
                <a:gd name="connsiteY81" fmla="*/ 1481071 h 4288665"/>
                <a:gd name="connsiteX82" fmla="*/ 128789 w 2910625"/>
                <a:gd name="connsiteY82" fmla="*/ 1352282 h 4288665"/>
                <a:gd name="connsiteX83" fmla="*/ 77273 w 2910625"/>
                <a:gd name="connsiteY83" fmla="*/ 1275009 h 4288665"/>
                <a:gd name="connsiteX84" fmla="*/ 51515 w 2910625"/>
                <a:gd name="connsiteY84" fmla="*/ 1081825 h 4288665"/>
                <a:gd name="connsiteX85" fmla="*/ 0 w 2910625"/>
                <a:gd name="connsiteY85" fmla="*/ 746975 h 4288665"/>
                <a:gd name="connsiteX86" fmla="*/ 51515 w 2910625"/>
                <a:gd name="connsiteY86" fmla="*/ 425003 h 4288665"/>
                <a:gd name="connsiteX87" fmla="*/ 296214 w 2910625"/>
                <a:gd name="connsiteY87" fmla="*/ 257578 h 4288665"/>
                <a:gd name="connsiteX88" fmla="*/ 553792 w 2910625"/>
                <a:gd name="connsiteY8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85611 w 2910625"/>
                <a:gd name="connsiteY57" fmla="*/ 4146997 h 4288665"/>
                <a:gd name="connsiteX58" fmla="*/ 708338 w 2910625"/>
                <a:gd name="connsiteY58" fmla="*/ 4121240 h 4288665"/>
                <a:gd name="connsiteX59" fmla="*/ 540913 w 2910625"/>
                <a:gd name="connsiteY59" fmla="*/ 3979572 h 4288665"/>
                <a:gd name="connsiteX60" fmla="*/ 450761 w 2910625"/>
                <a:gd name="connsiteY60" fmla="*/ 3863662 h 4288665"/>
                <a:gd name="connsiteX61" fmla="*/ 373487 w 2910625"/>
                <a:gd name="connsiteY61" fmla="*/ 3747752 h 4288665"/>
                <a:gd name="connsiteX62" fmla="*/ 296214 w 2910625"/>
                <a:gd name="connsiteY62" fmla="*/ 3644721 h 4288665"/>
                <a:gd name="connsiteX63" fmla="*/ 283335 w 2910625"/>
                <a:gd name="connsiteY63" fmla="*/ 3606085 h 4288665"/>
                <a:gd name="connsiteX64" fmla="*/ 244699 w 2910625"/>
                <a:gd name="connsiteY64" fmla="*/ 3554569 h 4288665"/>
                <a:gd name="connsiteX65" fmla="*/ 154546 w 2910625"/>
                <a:gd name="connsiteY65" fmla="*/ 3425780 h 4288665"/>
                <a:gd name="connsiteX66" fmla="*/ 77273 w 2910625"/>
                <a:gd name="connsiteY66" fmla="*/ 3271234 h 4288665"/>
                <a:gd name="connsiteX67" fmla="*/ 38637 w 2910625"/>
                <a:gd name="connsiteY67" fmla="*/ 3206840 h 4288665"/>
                <a:gd name="connsiteX68" fmla="*/ 0 w 2910625"/>
                <a:gd name="connsiteY68" fmla="*/ 3078051 h 4288665"/>
                <a:gd name="connsiteX69" fmla="*/ 38637 w 2910625"/>
                <a:gd name="connsiteY69" fmla="*/ 2807594 h 4288665"/>
                <a:gd name="connsiteX70" fmla="*/ 51515 w 2910625"/>
                <a:gd name="connsiteY70" fmla="*/ 2768958 h 4288665"/>
                <a:gd name="connsiteX71" fmla="*/ 90152 w 2910625"/>
                <a:gd name="connsiteY71" fmla="*/ 2730321 h 4288665"/>
                <a:gd name="connsiteX72" fmla="*/ 141668 w 2910625"/>
                <a:gd name="connsiteY72" fmla="*/ 2704564 h 4288665"/>
                <a:gd name="connsiteX73" fmla="*/ 180304 w 2910625"/>
                <a:gd name="connsiteY73" fmla="*/ 2678806 h 4288665"/>
                <a:gd name="connsiteX74" fmla="*/ 206062 w 2910625"/>
                <a:gd name="connsiteY74" fmla="*/ 2446986 h 4288665"/>
                <a:gd name="connsiteX75" fmla="*/ 218941 w 2910625"/>
                <a:gd name="connsiteY75" fmla="*/ 2318197 h 4288665"/>
                <a:gd name="connsiteX76" fmla="*/ 231820 w 2910625"/>
                <a:gd name="connsiteY76" fmla="*/ 2240924 h 4288665"/>
                <a:gd name="connsiteX77" fmla="*/ 257577 w 2910625"/>
                <a:gd name="connsiteY77" fmla="*/ 2163651 h 4288665"/>
                <a:gd name="connsiteX78" fmla="*/ 270456 w 2910625"/>
                <a:gd name="connsiteY78" fmla="*/ 1970468 h 4288665"/>
                <a:gd name="connsiteX79" fmla="*/ 218941 w 2910625"/>
                <a:gd name="connsiteY79" fmla="*/ 1545465 h 4288665"/>
                <a:gd name="connsiteX80" fmla="*/ 206062 w 2910625"/>
                <a:gd name="connsiteY80" fmla="*/ 1481071 h 4288665"/>
                <a:gd name="connsiteX81" fmla="*/ 128789 w 2910625"/>
                <a:gd name="connsiteY81" fmla="*/ 1352282 h 4288665"/>
                <a:gd name="connsiteX82" fmla="*/ 77273 w 2910625"/>
                <a:gd name="connsiteY82" fmla="*/ 1275009 h 4288665"/>
                <a:gd name="connsiteX83" fmla="*/ 51515 w 2910625"/>
                <a:gd name="connsiteY83" fmla="*/ 1081825 h 4288665"/>
                <a:gd name="connsiteX84" fmla="*/ 0 w 2910625"/>
                <a:gd name="connsiteY84" fmla="*/ 746975 h 4288665"/>
                <a:gd name="connsiteX85" fmla="*/ 51515 w 2910625"/>
                <a:gd name="connsiteY85" fmla="*/ 425003 h 4288665"/>
                <a:gd name="connsiteX86" fmla="*/ 296214 w 2910625"/>
                <a:gd name="connsiteY86" fmla="*/ 257578 h 4288665"/>
                <a:gd name="connsiteX87" fmla="*/ 553792 w 2910625"/>
                <a:gd name="connsiteY8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824248 w 2910625"/>
                <a:gd name="connsiteY56" fmla="*/ 4185634 h 4288665"/>
                <a:gd name="connsiteX57" fmla="*/ 708338 w 2910625"/>
                <a:gd name="connsiteY57" fmla="*/ 4121240 h 4288665"/>
                <a:gd name="connsiteX58" fmla="*/ 540913 w 2910625"/>
                <a:gd name="connsiteY58" fmla="*/ 3979572 h 4288665"/>
                <a:gd name="connsiteX59" fmla="*/ 450761 w 2910625"/>
                <a:gd name="connsiteY59" fmla="*/ 3863662 h 4288665"/>
                <a:gd name="connsiteX60" fmla="*/ 373487 w 2910625"/>
                <a:gd name="connsiteY60" fmla="*/ 3747752 h 4288665"/>
                <a:gd name="connsiteX61" fmla="*/ 296214 w 2910625"/>
                <a:gd name="connsiteY61" fmla="*/ 3644721 h 4288665"/>
                <a:gd name="connsiteX62" fmla="*/ 283335 w 2910625"/>
                <a:gd name="connsiteY62" fmla="*/ 3606085 h 4288665"/>
                <a:gd name="connsiteX63" fmla="*/ 244699 w 2910625"/>
                <a:gd name="connsiteY63" fmla="*/ 3554569 h 4288665"/>
                <a:gd name="connsiteX64" fmla="*/ 154546 w 2910625"/>
                <a:gd name="connsiteY64" fmla="*/ 3425780 h 4288665"/>
                <a:gd name="connsiteX65" fmla="*/ 77273 w 2910625"/>
                <a:gd name="connsiteY65" fmla="*/ 3271234 h 4288665"/>
                <a:gd name="connsiteX66" fmla="*/ 38637 w 2910625"/>
                <a:gd name="connsiteY66" fmla="*/ 3206840 h 4288665"/>
                <a:gd name="connsiteX67" fmla="*/ 0 w 2910625"/>
                <a:gd name="connsiteY67" fmla="*/ 3078051 h 4288665"/>
                <a:gd name="connsiteX68" fmla="*/ 38637 w 2910625"/>
                <a:gd name="connsiteY68" fmla="*/ 2807594 h 4288665"/>
                <a:gd name="connsiteX69" fmla="*/ 51515 w 2910625"/>
                <a:gd name="connsiteY69" fmla="*/ 2768958 h 4288665"/>
                <a:gd name="connsiteX70" fmla="*/ 90152 w 2910625"/>
                <a:gd name="connsiteY70" fmla="*/ 2730321 h 4288665"/>
                <a:gd name="connsiteX71" fmla="*/ 141668 w 2910625"/>
                <a:gd name="connsiteY71" fmla="*/ 2704564 h 4288665"/>
                <a:gd name="connsiteX72" fmla="*/ 180304 w 2910625"/>
                <a:gd name="connsiteY72" fmla="*/ 2678806 h 4288665"/>
                <a:gd name="connsiteX73" fmla="*/ 206062 w 2910625"/>
                <a:gd name="connsiteY73" fmla="*/ 2446986 h 4288665"/>
                <a:gd name="connsiteX74" fmla="*/ 218941 w 2910625"/>
                <a:gd name="connsiteY74" fmla="*/ 2318197 h 4288665"/>
                <a:gd name="connsiteX75" fmla="*/ 231820 w 2910625"/>
                <a:gd name="connsiteY75" fmla="*/ 2240924 h 4288665"/>
                <a:gd name="connsiteX76" fmla="*/ 257577 w 2910625"/>
                <a:gd name="connsiteY76" fmla="*/ 2163651 h 4288665"/>
                <a:gd name="connsiteX77" fmla="*/ 270456 w 2910625"/>
                <a:gd name="connsiteY77" fmla="*/ 1970468 h 4288665"/>
                <a:gd name="connsiteX78" fmla="*/ 218941 w 2910625"/>
                <a:gd name="connsiteY78" fmla="*/ 1545465 h 4288665"/>
                <a:gd name="connsiteX79" fmla="*/ 206062 w 2910625"/>
                <a:gd name="connsiteY79" fmla="*/ 1481071 h 4288665"/>
                <a:gd name="connsiteX80" fmla="*/ 128789 w 2910625"/>
                <a:gd name="connsiteY80" fmla="*/ 1352282 h 4288665"/>
                <a:gd name="connsiteX81" fmla="*/ 77273 w 2910625"/>
                <a:gd name="connsiteY81" fmla="*/ 1275009 h 4288665"/>
                <a:gd name="connsiteX82" fmla="*/ 51515 w 2910625"/>
                <a:gd name="connsiteY82" fmla="*/ 1081825 h 4288665"/>
                <a:gd name="connsiteX83" fmla="*/ 0 w 2910625"/>
                <a:gd name="connsiteY83" fmla="*/ 746975 h 4288665"/>
                <a:gd name="connsiteX84" fmla="*/ 51515 w 2910625"/>
                <a:gd name="connsiteY84" fmla="*/ 425003 h 4288665"/>
                <a:gd name="connsiteX85" fmla="*/ 296214 w 2910625"/>
                <a:gd name="connsiteY85" fmla="*/ 257578 h 4288665"/>
                <a:gd name="connsiteX86" fmla="*/ 553792 w 2910625"/>
                <a:gd name="connsiteY8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540913 w 2910625"/>
                <a:gd name="connsiteY57" fmla="*/ 3979572 h 4288665"/>
                <a:gd name="connsiteX58" fmla="*/ 450761 w 2910625"/>
                <a:gd name="connsiteY58" fmla="*/ 3863662 h 4288665"/>
                <a:gd name="connsiteX59" fmla="*/ 373487 w 2910625"/>
                <a:gd name="connsiteY59" fmla="*/ 3747752 h 4288665"/>
                <a:gd name="connsiteX60" fmla="*/ 296214 w 2910625"/>
                <a:gd name="connsiteY60" fmla="*/ 3644721 h 4288665"/>
                <a:gd name="connsiteX61" fmla="*/ 283335 w 2910625"/>
                <a:gd name="connsiteY61" fmla="*/ 3606085 h 4288665"/>
                <a:gd name="connsiteX62" fmla="*/ 244699 w 2910625"/>
                <a:gd name="connsiteY62" fmla="*/ 3554569 h 4288665"/>
                <a:gd name="connsiteX63" fmla="*/ 154546 w 2910625"/>
                <a:gd name="connsiteY63" fmla="*/ 3425780 h 4288665"/>
                <a:gd name="connsiteX64" fmla="*/ 77273 w 2910625"/>
                <a:gd name="connsiteY64" fmla="*/ 3271234 h 4288665"/>
                <a:gd name="connsiteX65" fmla="*/ 38637 w 2910625"/>
                <a:gd name="connsiteY65" fmla="*/ 3206840 h 4288665"/>
                <a:gd name="connsiteX66" fmla="*/ 0 w 2910625"/>
                <a:gd name="connsiteY66" fmla="*/ 3078051 h 4288665"/>
                <a:gd name="connsiteX67" fmla="*/ 38637 w 2910625"/>
                <a:gd name="connsiteY67" fmla="*/ 2807594 h 4288665"/>
                <a:gd name="connsiteX68" fmla="*/ 51515 w 2910625"/>
                <a:gd name="connsiteY68" fmla="*/ 2768958 h 4288665"/>
                <a:gd name="connsiteX69" fmla="*/ 90152 w 2910625"/>
                <a:gd name="connsiteY69" fmla="*/ 2730321 h 4288665"/>
                <a:gd name="connsiteX70" fmla="*/ 141668 w 2910625"/>
                <a:gd name="connsiteY70" fmla="*/ 2704564 h 4288665"/>
                <a:gd name="connsiteX71" fmla="*/ 180304 w 2910625"/>
                <a:gd name="connsiteY71" fmla="*/ 2678806 h 4288665"/>
                <a:gd name="connsiteX72" fmla="*/ 206062 w 2910625"/>
                <a:gd name="connsiteY72" fmla="*/ 2446986 h 4288665"/>
                <a:gd name="connsiteX73" fmla="*/ 218941 w 2910625"/>
                <a:gd name="connsiteY73" fmla="*/ 2318197 h 4288665"/>
                <a:gd name="connsiteX74" fmla="*/ 231820 w 2910625"/>
                <a:gd name="connsiteY74" fmla="*/ 2240924 h 4288665"/>
                <a:gd name="connsiteX75" fmla="*/ 257577 w 2910625"/>
                <a:gd name="connsiteY75" fmla="*/ 2163651 h 4288665"/>
                <a:gd name="connsiteX76" fmla="*/ 270456 w 2910625"/>
                <a:gd name="connsiteY76" fmla="*/ 1970468 h 4288665"/>
                <a:gd name="connsiteX77" fmla="*/ 218941 w 2910625"/>
                <a:gd name="connsiteY77" fmla="*/ 1545465 h 4288665"/>
                <a:gd name="connsiteX78" fmla="*/ 206062 w 2910625"/>
                <a:gd name="connsiteY78" fmla="*/ 1481071 h 4288665"/>
                <a:gd name="connsiteX79" fmla="*/ 128789 w 2910625"/>
                <a:gd name="connsiteY79" fmla="*/ 1352282 h 4288665"/>
                <a:gd name="connsiteX80" fmla="*/ 77273 w 2910625"/>
                <a:gd name="connsiteY80" fmla="*/ 1275009 h 4288665"/>
                <a:gd name="connsiteX81" fmla="*/ 51515 w 2910625"/>
                <a:gd name="connsiteY81" fmla="*/ 1081825 h 4288665"/>
                <a:gd name="connsiteX82" fmla="*/ 0 w 2910625"/>
                <a:gd name="connsiteY82" fmla="*/ 746975 h 4288665"/>
                <a:gd name="connsiteX83" fmla="*/ 51515 w 2910625"/>
                <a:gd name="connsiteY83" fmla="*/ 425003 h 4288665"/>
                <a:gd name="connsiteX84" fmla="*/ 296214 w 2910625"/>
                <a:gd name="connsiteY84" fmla="*/ 257578 h 4288665"/>
                <a:gd name="connsiteX85" fmla="*/ 553792 w 2910625"/>
                <a:gd name="connsiteY8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83335 w 2910625"/>
                <a:gd name="connsiteY60" fmla="*/ 3606085 h 4288665"/>
                <a:gd name="connsiteX61" fmla="*/ 244699 w 2910625"/>
                <a:gd name="connsiteY61" fmla="*/ 3554569 h 4288665"/>
                <a:gd name="connsiteX62" fmla="*/ 154546 w 2910625"/>
                <a:gd name="connsiteY62" fmla="*/ 3425780 h 4288665"/>
                <a:gd name="connsiteX63" fmla="*/ 77273 w 2910625"/>
                <a:gd name="connsiteY63" fmla="*/ 3271234 h 4288665"/>
                <a:gd name="connsiteX64" fmla="*/ 38637 w 2910625"/>
                <a:gd name="connsiteY64" fmla="*/ 3206840 h 4288665"/>
                <a:gd name="connsiteX65" fmla="*/ 0 w 2910625"/>
                <a:gd name="connsiteY65" fmla="*/ 3078051 h 4288665"/>
                <a:gd name="connsiteX66" fmla="*/ 38637 w 2910625"/>
                <a:gd name="connsiteY66" fmla="*/ 2807594 h 4288665"/>
                <a:gd name="connsiteX67" fmla="*/ 51515 w 2910625"/>
                <a:gd name="connsiteY67" fmla="*/ 2768958 h 4288665"/>
                <a:gd name="connsiteX68" fmla="*/ 90152 w 2910625"/>
                <a:gd name="connsiteY68" fmla="*/ 2730321 h 4288665"/>
                <a:gd name="connsiteX69" fmla="*/ 141668 w 2910625"/>
                <a:gd name="connsiteY69" fmla="*/ 2704564 h 4288665"/>
                <a:gd name="connsiteX70" fmla="*/ 180304 w 2910625"/>
                <a:gd name="connsiteY70" fmla="*/ 2678806 h 4288665"/>
                <a:gd name="connsiteX71" fmla="*/ 206062 w 2910625"/>
                <a:gd name="connsiteY71" fmla="*/ 2446986 h 4288665"/>
                <a:gd name="connsiteX72" fmla="*/ 218941 w 2910625"/>
                <a:gd name="connsiteY72" fmla="*/ 2318197 h 4288665"/>
                <a:gd name="connsiteX73" fmla="*/ 231820 w 2910625"/>
                <a:gd name="connsiteY73" fmla="*/ 2240924 h 4288665"/>
                <a:gd name="connsiteX74" fmla="*/ 257577 w 2910625"/>
                <a:gd name="connsiteY74" fmla="*/ 2163651 h 4288665"/>
                <a:gd name="connsiteX75" fmla="*/ 270456 w 2910625"/>
                <a:gd name="connsiteY75" fmla="*/ 1970468 h 4288665"/>
                <a:gd name="connsiteX76" fmla="*/ 218941 w 2910625"/>
                <a:gd name="connsiteY76" fmla="*/ 1545465 h 4288665"/>
                <a:gd name="connsiteX77" fmla="*/ 206062 w 2910625"/>
                <a:gd name="connsiteY77" fmla="*/ 1481071 h 4288665"/>
                <a:gd name="connsiteX78" fmla="*/ 128789 w 2910625"/>
                <a:gd name="connsiteY78" fmla="*/ 1352282 h 4288665"/>
                <a:gd name="connsiteX79" fmla="*/ 77273 w 2910625"/>
                <a:gd name="connsiteY79" fmla="*/ 1275009 h 4288665"/>
                <a:gd name="connsiteX80" fmla="*/ 51515 w 2910625"/>
                <a:gd name="connsiteY80" fmla="*/ 1081825 h 4288665"/>
                <a:gd name="connsiteX81" fmla="*/ 0 w 2910625"/>
                <a:gd name="connsiteY81" fmla="*/ 746975 h 4288665"/>
                <a:gd name="connsiteX82" fmla="*/ 51515 w 2910625"/>
                <a:gd name="connsiteY82" fmla="*/ 425003 h 4288665"/>
                <a:gd name="connsiteX83" fmla="*/ 296214 w 2910625"/>
                <a:gd name="connsiteY83" fmla="*/ 257578 h 4288665"/>
                <a:gd name="connsiteX84" fmla="*/ 553792 w 2910625"/>
                <a:gd name="connsiteY8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244699 w 2910625"/>
                <a:gd name="connsiteY60" fmla="*/ 3554569 h 4288665"/>
                <a:gd name="connsiteX61" fmla="*/ 154546 w 2910625"/>
                <a:gd name="connsiteY61" fmla="*/ 3425780 h 4288665"/>
                <a:gd name="connsiteX62" fmla="*/ 77273 w 2910625"/>
                <a:gd name="connsiteY62" fmla="*/ 3271234 h 4288665"/>
                <a:gd name="connsiteX63" fmla="*/ 38637 w 2910625"/>
                <a:gd name="connsiteY63" fmla="*/ 3206840 h 4288665"/>
                <a:gd name="connsiteX64" fmla="*/ 0 w 2910625"/>
                <a:gd name="connsiteY64" fmla="*/ 3078051 h 4288665"/>
                <a:gd name="connsiteX65" fmla="*/ 38637 w 2910625"/>
                <a:gd name="connsiteY65" fmla="*/ 2807594 h 4288665"/>
                <a:gd name="connsiteX66" fmla="*/ 51515 w 2910625"/>
                <a:gd name="connsiteY66" fmla="*/ 2768958 h 4288665"/>
                <a:gd name="connsiteX67" fmla="*/ 90152 w 2910625"/>
                <a:gd name="connsiteY67" fmla="*/ 2730321 h 4288665"/>
                <a:gd name="connsiteX68" fmla="*/ 141668 w 2910625"/>
                <a:gd name="connsiteY68" fmla="*/ 2704564 h 4288665"/>
                <a:gd name="connsiteX69" fmla="*/ 180304 w 2910625"/>
                <a:gd name="connsiteY69" fmla="*/ 2678806 h 4288665"/>
                <a:gd name="connsiteX70" fmla="*/ 206062 w 2910625"/>
                <a:gd name="connsiteY70" fmla="*/ 2446986 h 4288665"/>
                <a:gd name="connsiteX71" fmla="*/ 218941 w 2910625"/>
                <a:gd name="connsiteY71" fmla="*/ 2318197 h 4288665"/>
                <a:gd name="connsiteX72" fmla="*/ 231820 w 2910625"/>
                <a:gd name="connsiteY72" fmla="*/ 2240924 h 4288665"/>
                <a:gd name="connsiteX73" fmla="*/ 257577 w 2910625"/>
                <a:gd name="connsiteY73" fmla="*/ 2163651 h 4288665"/>
                <a:gd name="connsiteX74" fmla="*/ 270456 w 2910625"/>
                <a:gd name="connsiteY74" fmla="*/ 1970468 h 4288665"/>
                <a:gd name="connsiteX75" fmla="*/ 218941 w 2910625"/>
                <a:gd name="connsiteY75" fmla="*/ 1545465 h 4288665"/>
                <a:gd name="connsiteX76" fmla="*/ 206062 w 2910625"/>
                <a:gd name="connsiteY76" fmla="*/ 1481071 h 4288665"/>
                <a:gd name="connsiteX77" fmla="*/ 128789 w 2910625"/>
                <a:gd name="connsiteY77" fmla="*/ 1352282 h 4288665"/>
                <a:gd name="connsiteX78" fmla="*/ 77273 w 2910625"/>
                <a:gd name="connsiteY78" fmla="*/ 1275009 h 4288665"/>
                <a:gd name="connsiteX79" fmla="*/ 51515 w 2910625"/>
                <a:gd name="connsiteY79" fmla="*/ 1081825 h 4288665"/>
                <a:gd name="connsiteX80" fmla="*/ 0 w 2910625"/>
                <a:gd name="connsiteY80" fmla="*/ 746975 h 4288665"/>
                <a:gd name="connsiteX81" fmla="*/ 51515 w 2910625"/>
                <a:gd name="connsiteY81" fmla="*/ 425003 h 4288665"/>
                <a:gd name="connsiteX82" fmla="*/ 296214 w 2910625"/>
                <a:gd name="connsiteY82" fmla="*/ 257578 h 4288665"/>
                <a:gd name="connsiteX83" fmla="*/ 553792 w 2910625"/>
                <a:gd name="connsiteY8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38637 w 2910625"/>
                <a:gd name="connsiteY62" fmla="*/ 3206840 h 4288665"/>
                <a:gd name="connsiteX63" fmla="*/ 0 w 2910625"/>
                <a:gd name="connsiteY63" fmla="*/ 3078051 h 4288665"/>
                <a:gd name="connsiteX64" fmla="*/ 38637 w 2910625"/>
                <a:gd name="connsiteY64" fmla="*/ 2807594 h 4288665"/>
                <a:gd name="connsiteX65" fmla="*/ 51515 w 2910625"/>
                <a:gd name="connsiteY65" fmla="*/ 2768958 h 4288665"/>
                <a:gd name="connsiteX66" fmla="*/ 90152 w 2910625"/>
                <a:gd name="connsiteY66" fmla="*/ 2730321 h 4288665"/>
                <a:gd name="connsiteX67" fmla="*/ 141668 w 2910625"/>
                <a:gd name="connsiteY67" fmla="*/ 2704564 h 4288665"/>
                <a:gd name="connsiteX68" fmla="*/ 180304 w 2910625"/>
                <a:gd name="connsiteY68" fmla="*/ 2678806 h 4288665"/>
                <a:gd name="connsiteX69" fmla="*/ 206062 w 2910625"/>
                <a:gd name="connsiteY69" fmla="*/ 2446986 h 4288665"/>
                <a:gd name="connsiteX70" fmla="*/ 218941 w 2910625"/>
                <a:gd name="connsiteY70" fmla="*/ 2318197 h 4288665"/>
                <a:gd name="connsiteX71" fmla="*/ 231820 w 2910625"/>
                <a:gd name="connsiteY71" fmla="*/ 2240924 h 4288665"/>
                <a:gd name="connsiteX72" fmla="*/ 257577 w 2910625"/>
                <a:gd name="connsiteY72" fmla="*/ 2163651 h 4288665"/>
                <a:gd name="connsiteX73" fmla="*/ 270456 w 2910625"/>
                <a:gd name="connsiteY73" fmla="*/ 1970468 h 4288665"/>
                <a:gd name="connsiteX74" fmla="*/ 218941 w 2910625"/>
                <a:gd name="connsiteY74" fmla="*/ 1545465 h 4288665"/>
                <a:gd name="connsiteX75" fmla="*/ 206062 w 2910625"/>
                <a:gd name="connsiteY75" fmla="*/ 1481071 h 4288665"/>
                <a:gd name="connsiteX76" fmla="*/ 128789 w 2910625"/>
                <a:gd name="connsiteY76" fmla="*/ 1352282 h 4288665"/>
                <a:gd name="connsiteX77" fmla="*/ 77273 w 2910625"/>
                <a:gd name="connsiteY77" fmla="*/ 1275009 h 4288665"/>
                <a:gd name="connsiteX78" fmla="*/ 51515 w 2910625"/>
                <a:gd name="connsiteY78" fmla="*/ 1081825 h 4288665"/>
                <a:gd name="connsiteX79" fmla="*/ 0 w 2910625"/>
                <a:gd name="connsiteY79" fmla="*/ 746975 h 4288665"/>
                <a:gd name="connsiteX80" fmla="*/ 51515 w 2910625"/>
                <a:gd name="connsiteY80" fmla="*/ 425003 h 4288665"/>
                <a:gd name="connsiteX81" fmla="*/ 296214 w 2910625"/>
                <a:gd name="connsiteY81" fmla="*/ 257578 h 4288665"/>
                <a:gd name="connsiteX82" fmla="*/ 553792 w 2910625"/>
                <a:gd name="connsiteY8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90152 w 2910625"/>
                <a:gd name="connsiteY65" fmla="*/ 2730321 h 4288665"/>
                <a:gd name="connsiteX66" fmla="*/ 141668 w 2910625"/>
                <a:gd name="connsiteY66" fmla="*/ 2704564 h 4288665"/>
                <a:gd name="connsiteX67" fmla="*/ 180304 w 2910625"/>
                <a:gd name="connsiteY67" fmla="*/ 2678806 h 4288665"/>
                <a:gd name="connsiteX68" fmla="*/ 206062 w 2910625"/>
                <a:gd name="connsiteY68" fmla="*/ 2446986 h 4288665"/>
                <a:gd name="connsiteX69" fmla="*/ 218941 w 2910625"/>
                <a:gd name="connsiteY69" fmla="*/ 2318197 h 4288665"/>
                <a:gd name="connsiteX70" fmla="*/ 231820 w 2910625"/>
                <a:gd name="connsiteY70" fmla="*/ 2240924 h 4288665"/>
                <a:gd name="connsiteX71" fmla="*/ 257577 w 2910625"/>
                <a:gd name="connsiteY71" fmla="*/ 2163651 h 4288665"/>
                <a:gd name="connsiteX72" fmla="*/ 270456 w 2910625"/>
                <a:gd name="connsiteY72" fmla="*/ 1970468 h 4288665"/>
                <a:gd name="connsiteX73" fmla="*/ 218941 w 2910625"/>
                <a:gd name="connsiteY73" fmla="*/ 1545465 h 4288665"/>
                <a:gd name="connsiteX74" fmla="*/ 206062 w 2910625"/>
                <a:gd name="connsiteY74" fmla="*/ 1481071 h 4288665"/>
                <a:gd name="connsiteX75" fmla="*/ 128789 w 2910625"/>
                <a:gd name="connsiteY75" fmla="*/ 1352282 h 4288665"/>
                <a:gd name="connsiteX76" fmla="*/ 77273 w 2910625"/>
                <a:gd name="connsiteY76" fmla="*/ 1275009 h 4288665"/>
                <a:gd name="connsiteX77" fmla="*/ 51515 w 2910625"/>
                <a:gd name="connsiteY77" fmla="*/ 1081825 h 4288665"/>
                <a:gd name="connsiteX78" fmla="*/ 0 w 2910625"/>
                <a:gd name="connsiteY78" fmla="*/ 746975 h 4288665"/>
                <a:gd name="connsiteX79" fmla="*/ 51515 w 2910625"/>
                <a:gd name="connsiteY79" fmla="*/ 425003 h 4288665"/>
                <a:gd name="connsiteX80" fmla="*/ 296214 w 2910625"/>
                <a:gd name="connsiteY80" fmla="*/ 257578 h 4288665"/>
                <a:gd name="connsiteX81" fmla="*/ 553792 w 2910625"/>
                <a:gd name="connsiteY8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180304 w 2910625"/>
                <a:gd name="connsiteY66" fmla="*/ 2678806 h 4288665"/>
                <a:gd name="connsiteX67" fmla="*/ 206062 w 2910625"/>
                <a:gd name="connsiteY67" fmla="*/ 2446986 h 4288665"/>
                <a:gd name="connsiteX68" fmla="*/ 218941 w 2910625"/>
                <a:gd name="connsiteY68" fmla="*/ 2318197 h 4288665"/>
                <a:gd name="connsiteX69" fmla="*/ 231820 w 2910625"/>
                <a:gd name="connsiteY69" fmla="*/ 2240924 h 4288665"/>
                <a:gd name="connsiteX70" fmla="*/ 257577 w 2910625"/>
                <a:gd name="connsiteY70" fmla="*/ 2163651 h 4288665"/>
                <a:gd name="connsiteX71" fmla="*/ 270456 w 2910625"/>
                <a:gd name="connsiteY71" fmla="*/ 1970468 h 4288665"/>
                <a:gd name="connsiteX72" fmla="*/ 218941 w 2910625"/>
                <a:gd name="connsiteY72" fmla="*/ 1545465 h 4288665"/>
                <a:gd name="connsiteX73" fmla="*/ 206062 w 2910625"/>
                <a:gd name="connsiteY73" fmla="*/ 1481071 h 4288665"/>
                <a:gd name="connsiteX74" fmla="*/ 128789 w 2910625"/>
                <a:gd name="connsiteY74" fmla="*/ 1352282 h 4288665"/>
                <a:gd name="connsiteX75" fmla="*/ 77273 w 2910625"/>
                <a:gd name="connsiteY75" fmla="*/ 1275009 h 4288665"/>
                <a:gd name="connsiteX76" fmla="*/ 51515 w 2910625"/>
                <a:gd name="connsiteY76" fmla="*/ 1081825 h 4288665"/>
                <a:gd name="connsiteX77" fmla="*/ 0 w 2910625"/>
                <a:gd name="connsiteY77" fmla="*/ 746975 h 4288665"/>
                <a:gd name="connsiteX78" fmla="*/ 51515 w 2910625"/>
                <a:gd name="connsiteY78" fmla="*/ 425003 h 4288665"/>
                <a:gd name="connsiteX79" fmla="*/ 296214 w 2910625"/>
                <a:gd name="connsiteY79" fmla="*/ 257578 h 4288665"/>
                <a:gd name="connsiteX80" fmla="*/ 553792 w 2910625"/>
                <a:gd name="connsiteY8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51515 w 2910625"/>
                <a:gd name="connsiteY64" fmla="*/ 2768958 h 4288665"/>
                <a:gd name="connsiteX65" fmla="*/ 141668 w 2910625"/>
                <a:gd name="connsiteY65" fmla="*/ 2704564 h 4288665"/>
                <a:gd name="connsiteX66" fmla="*/ 206062 w 2910625"/>
                <a:gd name="connsiteY66" fmla="*/ 2446986 h 4288665"/>
                <a:gd name="connsiteX67" fmla="*/ 218941 w 2910625"/>
                <a:gd name="connsiteY67" fmla="*/ 2318197 h 4288665"/>
                <a:gd name="connsiteX68" fmla="*/ 231820 w 2910625"/>
                <a:gd name="connsiteY68" fmla="*/ 2240924 h 4288665"/>
                <a:gd name="connsiteX69" fmla="*/ 257577 w 2910625"/>
                <a:gd name="connsiteY69" fmla="*/ 2163651 h 4288665"/>
                <a:gd name="connsiteX70" fmla="*/ 270456 w 2910625"/>
                <a:gd name="connsiteY70" fmla="*/ 1970468 h 4288665"/>
                <a:gd name="connsiteX71" fmla="*/ 218941 w 2910625"/>
                <a:gd name="connsiteY71" fmla="*/ 1545465 h 4288665"/>
                <a:gd name="connsiteX72" fmla="*/ 206062 w 2910625"/>
                <a:gd name="connsiteY72" fmla="*/ 1481071 h 4288665"/>
                <a:gd name="connsiteX73" fmla="*/ 128789 w 2910625"/>
                <a:gd name="connsiteY73" fmla="*/ 1352282 h 4288665"/>
                <a:gd name="connsiteX74" fmla="*/ 77273 w 2910625"/>
                <a:gd name="connsiteY74" fmla="*/ 1275009 h 4288665"/>
                <a:gd name="connsiteX75" fmla="*/ 51515 w 2910625"/>
                <a:gd name="connsiteY75" fmla="*/ 1081825 h 4288665"/>
                <a:gd name="connsiteX76" fmla="*/ 0 w 2910625"/>
                <a:gd name="connsiteY76" fmla="*/ 746975 h 4288665"/>
                <a:gd name="connsiteX77" fmla="*/ 51515 w 2910625"/>
                <a:gd name="connsiteY77" fmla="*/ 425003 h 4288665"/>
                <a:gd name="connsiteX78" fmla="*/ 296214 w 2910625"/>
                <a:gd name="connsiteY78" fmla="*/ 257578 h 4288665"/>
                <a:gd name="connsiteX79" fmla="*/ 553792 w 2910625"/>
                <a:gd name="connsiteY7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06062 w 2910625"/>
                <a:gd name="connsiteY65" fmla="*/ 2446986 h 4288665"/>
                <a:gd name="connsiteX66" fmla="*/ 218941 w 2910625"/>
                <a:gd name="connsiteY66" fmla="*/ 2318197 h 4288665"/>
                <a:gd name="connsiteX67" fmla="*/ 231820 w 2910625"/>
                <a:gd name="connsiteY67" fmla="*/ 2240924 h 4288665"/>
                <a:gd name="connsiteX68" fmla="*/ 257577 w 2910625"/>
                <a:gd name="connsiteY68" fmla="*/ 2163651 h 4288665"/>
                <a:gd name="connsiteX69" fmla="*/ 270456 w 2910625"/>
                <a:gd name="connsiteY69" fmla="*/ 1970468 h 4288665"/>
                <a:gd name="connsiteX70" fmla="*/ 218941 w 2910625"/>
                <a:gd name="connsiteY70" fmla="*/ 1545465 h 4288665"/>
                <a:gd name="connsiteX71" fmla="*/ 206062 w 2910625"/>
                <a:gd name="connsiteY71" fmla="*/ 1481071 h 4288665"/>
                <a:gd name="connsiteX72" fmla="*/ 128789 w 2910625"/>
                <a:gd name="connsiteY72" fmla="*/ 1352282 h 4288665"/>
                <a:gd name="connsiteX73" fmla="*/ 77273 w 2910625"/>
                <a:gd name="connsiteY73" fmla="*/ 1275009 h 4288665"/>
                <a:gd name="connsiteX74" fmla="*/ 51515 w 2910625"/>
                <a:gd name="connsiteY74" fmla="*/ 1081825 h 4288665"/>
                <a:gd name="connsiteX75" fmla="*/ 0 w 2910625"/>
                <a:gd name="connsiteY75" fmla="*/ 746975 h 4288665"/>
                <a:gd name="connsiteX76" fmla="*/ 51515 w 2910625"/>
                <a:gd name="connsiteY76" fmla="*/ 425003 h 4288665"/>
                <a:gd name="connsiteX77" fmla="*/ 296214 w 2910625"/>
                <a:gd name="connsiteY77" fmla="*/ 257578 h 4288665"/>
                <a:gd name="connsiteX78" fmla="*/ 553792 w 2910625"/>
                <a:gd name="connsiteY7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31820 w 2910625"/>
                <a:gd name="connsiteY66" fmla="*/ 2240924 h 4288665"/>
                <a:gd name="connsiteX67" fmla="*/ 257577 w 2910625"/>
                <a:gd name="connsiteY67" fmla="*/ 2163651 h 4288665"/>
                <a:gd name="connsiteX68" fmla="*/ 270456 w 2910625"/>
                <a:gd name="connsiteY68" fmla="*/ 1970468 h 4288665"/>
                <a:gd name="connsiteX69" fmla="*/ 218941 w 2910625"/>
                <a:gd name="connsiteY69" fmla="*/ 1545465 h 4288665"/>
                <a:gd name="connsiteX70" fmla="*/ 206062 w 2910625"/>
                <a:gd name="connsiteY70" fmla="*/ 1481071 h 4288665"/>
                <a:gd name="connsiteX71" fmla="*/ 128789 w 2910625"/>
                <a:gd name="connsiteY71" fmla="*/ 1352282 h 4288665"/>
                <a:gd name="connsiteX72" fmla="*/ 77273 w 2910625"/>
                <a:gd name="connsiteY72" fmla="*/ 1275009 h 4288665"/>
                <a:gd name="connsiteX73" fmla="*/ 51515 w 2910625"/>
                <a:gd name="connsiteY73" fmla="*/ 1081825 h 4288665"/>
                <a:gd name="connsiteX74" fmla="*/ 0 w 2910625"/>
                <a:gd name="connsiteY74" fmla="*/ 746975 h 4288665"/>
                <a:gd name="connsiteX75" fmla="*/ 51515 w 2910625"/>
                <a:gd name="connsiteY75" fmla="*/ 425003 h 4288665"/>
                <a:gd name="connsiteX76" fmla="*/ 296214 w 2910625"/>
                <a:gd name="connsiteY76" fmla="*/ 257578 h 4288665"/>
                <a:gd name="connsiteX77" fmla="*/ 553792 w 2910625"/>
                <a:gd name="connsiteY7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206062 w 2910625"/>
                <a:gd name="connsiteY69" fmla="*/ 1481071 h 4288665"/>
                <a:gd name="connsiteX70" fmla="*/ 128789 w 2910625"/>
                <a:gd name="connsiteY70" fmla="*/ 1352282 h 4288665"/>
                <a:gd name="connsiteX71" fmla="*/ 77273 w 2910625"/>
                <a:gd name="connsiteY71" fmla="*/ 1275009 h 4288665"/>
                <a:gd name="connsiteX72" fmla="*/ 51515 w 2910625"/>
                <a:gd name="connsiteY72" fmla="*/ 1081825 h 4288665"/>
                <a:gd name="connsiteX73" fmla="*/ 0 w 2910625"/>
                <a:gd name="connsiteY73" fmla="*/ 746975 h 4288665"/>
                <a:gd name="connsiteX74" fmla="*/ 51515 w 2910625"/>
                <a:gd name="connsiteY74" fmla="*/ 425003 h 4288665"/>
                <a:gd name="connsiteX75" fmla="*/ 296214 w 2910625"/>
                <a:gd name="connsiteY75" fmla="*/ 257578 h 4288665"/>
                <a:gd name="connsiteX76" fmla="*/ 553792 w 2910625"/>
                <a:gd name="connsiteY7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77273 w 2910625"/>
                <a:gd name="connsiteY70" fmla="*/ 1275009 h 4288665"/>
                <a:gd name="connsiteX71" fmla="*/ 51515 w 2910625"/>
                <a:gd name="connsiteY71" fmla="*/ 1081825 h 4288665"/>
                <a:gd name="connsiteX72" fmla="*/ 0 w 2910625"/>
                <a:gd name="connsiteY72" fmla="*/ 746975 h 4288665"/>
                <a:gd name="connsiteX73" fmla="*/ 51515 w 2910625"/>
                <a:gd name="connsiteY73" fmla="*/ 425003 h 4288665"/>
                <a:gd name="connsiteX74" fmla="*/ 296214 w 2910625"/>
                <a:gd name="connsiteY74" fmla="*/ 257578 h 4288665"/>
                <a:gd name="connsiteX75" fmla="*/ 553792 w 2910625"/>
                <a:gd name="connsiteY7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77273 w 2910625"/>
                <a:gd name="connsiteY61" fmla="*/ 3271234 h 4288665"/>
                <a:gd name="connsiteX62" fmla="*/ 0 w 2910625"/>
                <a:gd name="connsiteY62" fmla="*/ 3078051 h 4288665"/>
                <a:gd name="connsiteX63" fmla="*/ 38637 w 2910625"/>
                <a:gd name="connsiteY63" fmla="*/ 2807594 h 4288665"/>
                <a:gd name="connsiteX64" fmla="*/ 141668 w 2910625"/>
                <a:gd name="connsiteY64" fmla="*/ 2704564 h 4288665"/>
                <a:gd name="connsiteX65" fmla="*/ 218941 w 2910625"/>
                <a:gd name="connsiteY65" fmla="*/ 2318197 h 4288665"/>
                <a:gd name="connsiteX66" fmla="*/ 257577 w 2910625"/>
                <a:gd name="connsiteY66" fmla="*/ 2163651 h 4288665"/>
                <a:gd name="connsiteX67" fmla="*/ 270456 w 2910625"/>
                <a:gd name="connsiteY67" fmla="*/ 1970468 h 4288665"/>
                <a:gd name="connsiteX68" fmla="*/ 218941 w 2910625"/>
                <a:gd name="connsiteY68" fmla="*/ 1545465 h 4288665"/>
                <a:gd name="connsiteX69" fmla="*/ 128789 w 2910625"/>
                <a:gd name="connsiteY69" fmla="*/ 1352282 h 4288665"/>
                <a:gd name="connsiteX70" fmla="*/ 51515 w 2910625"/>
                <a:gd name="connsiteY70" fmla="*/ 1081825 h 4288665"/>
                <a:gd name="connsiteX71" fmla="*/ 0 w 2910625"/>
                <a:gd name="connsiteY71" fmla="*/ 746975 h 4288665"/>
                <a:gd name="connsiteX72" fmla="*/ 51515 w 2910625"/>
                <a:gd name="connsiteY72" fmla="*/ 425003 h 4288665"/>
                <a:gd name="connsiteX73" fmla="*/ 296214 w 2910625"/>
                <a:gd name="connsiteY73" fmla="*/ 257578 h 4288665"/>
                <a:gd name="connsiteX74" fmla="*/ 553792 w 2910625"/>
                <a:gd name="connsiteY7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841679 w 2910625"/>
                <a:gd name="connsiteY47" fmla="*/ 4108361 h 4288665"/>
                <a:gd name="connsiteX48" fmla="*/ 1738648 w 2910625"/>
                <a:gd name="connsiteY48" fmla="*/ 4185634 h 4288665"/>
                <a:gd name="connsiteX49" fmla="*/ 1635617 w 2910625"/>
                <a:gd name="connsiteY49" fmla="*/ 4211392 h 4288665"/>
                <a:gd name="connsiteX50" fmla="*/ 1532586 w 2910625"/>
                <a:gd name="connsiteY50" fmla="*/ 4250028 h 4288665"/>
                <a:gd name="connsiteX51" fmla="*/ 1468192 w 2910625"/>
                <a:gd name="connsiteY51" fmla="*/ 4262907 h 4288665"/>
                <a:gd name="connsiteX52" fmla="*/ 1429555 w 2910625"/>
                <a:gd name="connsiteY52" fmla="*/ 4275786 h 4288665"/>
                <a:gd name="connsiteX53" fmla="*/ 1249251 w 2910625"/>
                <a:gd name="connsiteY53" fmla="*/ 4288665 h 4288665"/>
                <a:gd name="connsiteX54" fmla="*/ 1004552 w 2910625"/>
                <a:gd name="connsiteY54" fmla="*/ 4275786 h 4288665"/>
                <a:gd name="connsiteX55" fmla="*/ 862884 w 2910625"/>
                <a:gd name="connsiteY55" fmla="*/ 4211392 h 4288665"/>
                <a:gd name="connsiteX56" fmla="*/ 708338 w 2910625"/>
                <a:gd name="connsiteY56" fmla="*/ 4121240 h 4288665"/>
                <a:gd name="connsiteX57" fmla="*/ 450761 w 2910625"/>
                <a:gd name="connsiteY57" fmla="*/ 3863662 h 4288665"/>
                <a:gd name="connsiteX58" fmla="*/ 373487 w 2910625"/>
                <a:gd name="connsiteY58" fmla="*/ 3747752 h 4288665"/>
                <a:gd name="connsiteX59" fmla="*/ 296214 w 2910625"/>
                <a:gd name="connsiteY59" fmla="*/ 3644721 h 4288665"/>
                <a:gd name="connsiteX60" fmla="*/ 154546 w 2910625"/>
                <a:gd name="connsiteY60" fmla="*/ 3425780 h 4288665"/>
                <a:gd name="connsiteX61" fmla="*/ 0 w 2910625"/>
                <a:gd name="connsiteY61" fmla="*/ 3078051 h 4288665"/>
                <a:gd name="connsiteX62" fmla="*/ 38637 w 2910625"/>
                <a:gd name="connsiteY62" fmla="*/ 2807594 h 4288665"/>
                <a:gd name="connsiteX63" fmla="*/ 141668 w 2910625"/>
                <a:gd name="connsiteY63" fmla="*/ 2704564 h 4288665"/>
                <a:gd name="connsiteX64" fmla="*/ 218941 w 2910625"/>
                <a:gd name="connsiteY64" fmla="*/ 2318197 h 4288665"/>
                <a:gd name="connsiteX65" fmla="*/ 257577 w 2910625"/>
                <a:gd name="connsiteY65" fmla="*/ 2163651 h 4288665"/>
                <a:gd name="connsiteX66" fmla="*/ 270456 w 2910625"/>
                <a:gd name="connsiteY66" fmla="*/ 1970468 h 4288665"/>
                <a:gd name="connsiteX67" fmla="*/ 218941 w 2910625"/>
                <a:gd name="connsiteY67" fmla="*/ 1545465 h 4288665"/>
                <a:gd name="connsiteX68" fmla="*/ 128789 w 2910625"/>
                <a:gd name="connsiteY68" fmla="*/ 1352282 h 4288665"/>
                <a:gd name="connsiteX69" fmla="*/ 51515 w 2910625"/>
                <a:gd name="connsiteY69" fmla="*/ 1081825 h 4288665"/>
                <a:gd name="connsiteX70" fmla="*/ 0 w 2910625"/>
                <a:gd name="connsiteY70" fmla="*/ 746975 h 4288665"/>
                <a:gd name="connsiteX71" fmla="*/ 51515 w 2910625"/>
                <a:gd name="connsiteY71" fmla="*/ 425003 h 4288665"/>
                <a:gd name="connsiteX72" fmla="*/ 296214 w 2910625"/>
                <a:gd name="connsiteY72" fmla="*/ 257578 h 4288665"/>
                <a:gd name="connsiteX73" fmla="*/ 553792 w 2910625"/>
                <a:gd name="connsiteY7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60620 w 2910625"/>
                <a:gd name="connsiteY44" fmla="*/ 3863662 h 4288665"/>
                <a:gd name="connsiteX45" fmla="*/ 2009104 w 2910625"/>
                <a:gd name="connsiteY45" fmla="*/ 3953814 h 4288665"/>
                <a:gd name="connsiteX46" fmla="*/ 1918952 w 2910625"/>
                <a:gd name="connsiteY46" fmla="*/ 4043966 h 4288665"/>
                <a:gd name="connsiteX47" fmla="*/ 1738648 w 2910625"/>
                <a:gd name="connsiteY47" fmla="*/ 4185634 h 4288665"/>
                <a:gd name="connsiteX48" fmla="*/ 1635617 w 2910625"/>
                <a:gd name="connsiteY48" fmla="*/ 4211392 h 4288665"/>
                <a:gd name="connsiteX49" fmla="*/ 1532586 w 2910625"/>
                <a:gd name="connsiteY49" fmla="*/ 4250028 h 4288665"/>
                <a:gd name="connsiteX50" fmla="*/ 1468192 w 2910625"/>
                <a:gd name="connsiteY50" fmla="*/ 4262907 h 4288665"/>
                <a:gd name="connsiteX51" fmla="*/ 1429555 w 2910625"/>
                <a:gd name="connsiteY51" fmla="*/ 4275786 h 4288665"/>
                <a:gd name="connsiteX52" fmla="*/ 1249251 w 2910625"/>
                <a:gd name="connsiteY52" fmla="*/ 4288665 h 4288665"/>
                <a:gd name="connsiteX53" fmla="*/ 1004552 w 2910625"/>
                <a:gd name="connsiteY53" fmla="*/ 4275786 h 4288665"/>
                <a:gd name="connsiteX54" fmla="*/ 862884 w 2910625"/>
                <a:gd name="connsiteY54" fmla="*/ 4211392 h 4288665"/>
                <a:gd name="connsiteX55" fmla="*/ 708338 w 2910625"/>
                <a:gd name="connsiteY55" fmla="*/ 4121240 h 4288665"/>
                <a:gd name="connsiteX56" fmla="*/ 450761 w 2910625"/>
                <a:gd name="connsiteY56" fmla="*/ 3863662 h 4288665"/>
                <a:gd name="connsiteX57" fmla="*/ 373487 w 2910625"/>
                <a:gd name="connsiteY57" fmla="*/ 3747752 h 4288665"/>
                <a:gd name="connsiteX58" fmla="*/ 296214 w 2910625"/>
                <a:gd name="connsiteY58" fmla="*/ 3644721 h 4288665"/>
                <a:gd name="connsiteX59" fmla="*/ 154546 w 2910625"/>
                <a:gd name="connsiteY59" fmla="*/ 3425780 h 4288665"/>
                <a:gd name="connsiteX60" fmla="*/ 0 w 2910625"/>
                <a:gd name="connsiteY60" fmla="*/ 3078051 h 4288665"/>
                <a:gd name="connsiteX61" fmla="*/ 38637 w 2910625"/>
                <a:gd name="connsiteY61" fmla="*/ 2807594 h 4288665"/>
                <a:gd name="connsiteX62" fmla="*/ 141668 w 2910625"/>
                <a:gd name="connsiteY62" fmla="*/ 2704564 h 4288665"/>
                <a:gd name="connsiteX63" fmla="*/ 218941 w 2910625"/>
                <a:gd name="connsiteY63" fmla="*/ 2318197 h 4288665"/>
                <a:gd name="connsiteX64" fmla="*/ 257577 w 2910625"/>
                <a:gd name="connsiteY64" fmla="*/ 2163651 h 4288665"/>
                <a:gd name="connsiteX65" fmla="*/ 270456 w 2910625"/>
                <a:gd name="connsiteY65" fmla="*/ 1970468 h 4288665"/>
                <a:gd name="connsiteX66" fmla="*/ 218941 w 2910625"/>
                <a:gd name="connsiteY66" fmla="*/ 1545465 h 4288665"/>
                <a:gd name="connsiteX67" fmla="*/ 128789 w 2910625"/>
                <a:gd name="connsiteY67" fmla="*/ 1352282 h 4288665"/>
                <a:gd name="connsiteX68" fmla="*/ 51515 w 2910625"/>
                <a:gd name="connsiteY68" fmla="*/ 1081825 h 4288665"/>
                <a:gd name="connsiteX69" fmla="*/ 0 w 2910625"/>
                <a:gd name="connsiteY69" fmla="*/ 746975 h 4288665"/>
                <a:gd name="connsiteX70" fmla="*/ 51515 w 2910625"/>
                <a:gd name="connsiteY70" fmla="*/ 425003 h 4288665"/>
                <a:gd name="connsiteX71" fmla="*/ 296214 w 2910625"/>
                <a:gd name="connsiteY71" fmla="*/ 257578 h 4288665"/>
                <a:gd name="connsiteX72" fmla="*/ 553792 w 2910625"/>
                <a:gd name="connsiteY72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99256 w 2910625"/>
                <a:gd name="connsiteY43" fmla="*/ 3812147 h 4288665"/>
                <a:gd name="connsiteX44" fmla="*/ 2009104 w 2910625"/>
                <a:gd name="connsiteY44" fmla="*/ 3953814 h 4288665"/>
                <a:gd name="connsiteX45" fmla="*/ 1918952 w 2910625"/>
                <a:gd name="connsiteY45" fmla="*/ 4043966 h 4288665"/>
                <a:gd name="connsiteX46" fmla="*/ 1738648 w 2910625"/>
                <a:gd name="connsiteY46" fmla="*/ 4185634 h 4288665"/>
                <a:gd name="connsiteX47" fmla="*/ 1635617 w 2910625"/>
                <a:gd name="connsiteY47" fmla="*/ 4211392 h 4288665"/>
                <a:gd name="connsiteX48" fmla="*/ 1532586 w 2910625"/>
                <a:gd name="connsiteY48" fmla="*/ 4250028 h 4288665"/>
                <a:gd name="connsiteX49" fmla="*/ 1468192 w 2910625"/>
                <a:gd name="connsiteY49" fmla="*/ 4262907 h 4288665"/>
                <a:gd name="connsiteX50" fmla="*/ 1429555 w 2910625"/>
                <a:gd name="connsiteY50" fmla="*/ 4275786 h 4288665"/>
                <a:gd name="connsiteX51" fmla="*/ 1249251 w 2910625"/>
                <a:gd name="connsiteY51" fmla="*/ 4288665 h 4288665"/>
                <a:gd name="connsiteX52" fmla="*/ 1004552 w 2910625"/>
                <a:gd name="connsiteY52" fmla="*/ 4275786 h 4288665"/>
                <a:gd name="connsiteX53" fmla="*/ 862884 w 2910625"/>
                <a:gd name="connsiteY53" fmla="*/ 4211392 h 4288665"/>
                <a:gd name="connsiteX54" fmla="*/ 708338 w 2910625"/>
                <a:gd name="connsiteY54" fmla="*/ 4121240 h 4288665"/>
                <a:gd name="connsiteX55" fmla="*/ 450761 w 2910625"/>
                <a:gd name="connsiteY55" fmla="*/ 3863662 h 4288665"/>
                <a:gd name="connsiteX56" fmla="*/ 373487 w 2910625"/>
                <a:gd name="connsiteY56" fmla="*/ 3747752 h 4288665"/>
                <a:gd name="connsiteX57" fmla="*/ 296214 w 2910625"/>
                <a:gd name="connsiteY57" fmla="*/ 3644721 h 4288665"/>
                <a:gd name="connsiteX58" fmla="*/ 154546 w 2910625"/>
                <a:gd name="connsiteY58" fmla="*/ 3425780 h 4288665"/>
                <a:gd name="connsiteX59" fmla="*/ 0 w 2910625"/>
                <a:gd name="connsiteY59" fmla="*/ 3078051 h 4288665"/>
                <a:gd name="connsiteX60" fmla="*/ 38637 w 2910625"/>
                <a:gd name="connsiteY60" fmla="*/ 2807594 h 4288665"/>
                <a:gd name="connsiteX61" fmla="*/ 141668 w 2910625"/>
                <a:gd name="connsiteY61" fmla="*/ 2704564 h 4288665"/>
                <a:gd name="connsiteX62" fmla="*/ 218941 w 2910625"/>
                <a:gd name="connsiteY62" fmla="*/ 2318197 h 4288665"/>
                <a:gd name="connsiteX63" fmla="*/ 257577 w 2910625"/>
                <a:gd name="connsiteY63" fmla="*/ 2163651 h 4288665"/>
                <a:gd name="connsiteX64" fmla="*/ 270456 w 2910625"/>
                <a:gd name="connsiteY64" fmla="*/ 1970468 h 4288665"/>
                <a:gd name="connsiteX65" fmla="*/ 218941 w 2910625"/>
                <a:gd name="connsiteY65" fmla="*/ 1545465 h 4288665"/>
                <a:gd name="connsiteX66" fmla="*/ 128789 w 2910625"/>
                <a:gd name="connsiteY66" fmla="*/ 1352282 h 4288665"/>
                <a:gd name="connsiteX67" fmla="*/ 51515 w 2910625"/>
                <a:gd name="connsiteY67" fmla="*/ 1081825 h 4288665"/>
                <a:gd name="connsiteX68" fmla="*/ 0 w 2910625"/>
                <a:gd name="connsiteY68" fmla="*/ 746975 h 4288665"/>
                <a:gd name="connsiteX69" fmla="*/ 51515 w 2910625"/>
                <a:gd name="connsiteY69" fmla="*/ 425003 h 4288665"/>
                <a:gd name="connsiteX70" fmla="*/ 296214 w 2910625"/>
                <a:gd name="connsiteY70" fmla="*/ 257578 h 4288665"/>
                <a:gd name="connsiteX71" fmla="*/ 553792 w 2910625"/>
                <a:gd name="connsiteY71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369713 w 2910625"/>
                <a:gd name="connsiteY36" fmla="*/ 3039414 h 4288665"/>
                <a:gd name="connsiteX37" fmla="*/ 2240924 w 2910625"/>
                <a:gd name="connsiteY37" fmla="*/ 3078051 h 4288665"/>
                <a:gd name="connsiteX38" fmla="*/ 2215166 w 2910625"/>
                <a:gd name="connsiteY38" fmla="*/ 3322749 h 4288665"/>
                <a:gd name="connsiteX39" fmla="*/ 2202287 w 2910625"/>
                <a:gd name="connsiteY39" fmla="*/ 3464417 h 4288665"/>
                <a:gd name="connsiteX40" fmla="*/ 2176530 w 2910625"/>
                <a:gd name="connsiteY40" fmla="*/ 3567448 h 4288665"/>
                <a:gd name="connsiteX41" fmla="*/ 2137893 w 2910625"/>
                <a:gd name="connsiteY41" fmla="*/ 3721994 h 4288665"/>
                <a:gd name="connsiteX42" fmla="*/ 2112135 w 2910625"/>
                <a:gd name="connsiteY42" fmla="*/ 3773510 h 4288665"/>
                <a:gd name="connsiteX43" fmla="*/ 2009104 w 2910625"/>
                <a:gd name="connsiteY43" fmla="*/ 3953814 h 4288665"/>
                <a:gd name="connsiteX44" fmla="*/ 1918952 w 2910625"/>
                <a:gd name="connsiteY44" fmla="*/ 4043966 h 4288665"/>
                <a:gd name="connsiteX45" fmla="*/ 1738648 w 2910625"/>
                <a:gd name="connsiteY45" fmla="*/ 4185634 h 4288665"/>
                <a:gd name="connsiteX46" fmla="*/ 1635617 w 2910625"/>
                <a:gd name="connsiteY46" fmla="*/ 4211392 h 4288665"/>
                <a:gd name="connsiteX47" fmla="*/ 1532586 w 2910625"/>
                <a:gd name="connsiteY47" fmla="*/ 4250028 h 4288665"/>
                <a:gd name="connsiteX48" fmla="*/ 1468192 w 2910625"/>
                <a:gd name="connsiteY48" fmla="*/ 4262907 h 4288665"/>
                <a:gd name="connsiteX49" fmla="*/ 1429555 w 2910625"/>
                <a:gd name="connsiteY49" fmla="*/ 4275786 h 4288665"/>
                <a:gd name="connsiteX50" fmla="*/ 1249251 w 2910625"/>
                <a:gd name="connsiteY50" fmla="*/ 4288665 h 4288665"/>
                <a:gd name="connsiteX51" fmla="*/ 1004552 w 2910625"/>
                <a:gd name="connsiteY51" fmla="*/ 4275786 h 4288665"/>
                <a:gd name="connsiteX52" fmla="*/ 862884 w 2910625"/>
                <a:gd name="connsiteY52" fmla="*/ 4211392 h 4288665"/>
                <a:gd name="connsiteX53" fmla="*/ 708338 w 2910625"/>
                <a:gd name="connsiteY53" fmla="*/ 4121240 h 4288665"/>
                <a:gd name="connsiteX54" fmla="*/ 450761 w 2910625"/>
                <a:gd name="connsiteY54" fmla="*/ 3863662 h 4288665"/>
                <a:gd name="connsiteX55" fmla="*/ 373487 w 2910625"/>
                <a:gd name="connsiteY55" fmla="*/ 3747752 h 4288665"/>
                <a:gd name="connsiteX56" fmla="*/ 296214 w 2910625"/>
                <a:gd name="connsiteY56" fmla="*/ 3644721 h 4288665"/>
                <a:gd name="connsiteX57" fmla="*/ 154546 w 2910625"/>
                <a:gd name="connsiteY57" fmla="*/ 3425780 h 4288665"/>
                <a:gd name="connsiteX58" fmla="*/ 0 w 2910625"/>
                <a:gd name="connsiteY58" fmla="*/ 3078051 h 4288665"/>
                <a:gd name="connsiteX59" fmla="*/ 38637 w 2910625"/>
                <a:gd name="connsiteY59" fmla="*/ 2807594 h 4288665"/>
                <a:gd name="connsiteX60" fmla="*/ 141668 w 2910625"/>
                <a:gd name="connsiteY60" fmla="*/ 2704564 h 4288665"/>
                <a:gd name="connsiteX61" fmla="*/ 218941 w 2910625"/>
                <a:gd name="connsiteY61" fmla="*/ 2318197 h 4288665"/>
                <a:gd name="connsiteX62" fmla="*/ 257577 w 2910625"/>
                <a:gd name="connsiteY62" fmla="*/ 2163651 h 4288665"/>
                <a:gd name="connsiteX63" fmla="*/ 270456 w 2910625"/>
                <a:gd name="connsiteY63" fmla="*/ 1970468 h 4288665"/>
                <a:gd name="connsiteX64" fmla="*/ 218941 w 2910625"/>
                <a:gd name="connsiteY64" fmla="*/ 1545465 h 4288665"/>
                <a:gd name="connsiteX65" fmla="*/ 128789 w 2910625"/>
                <a:gd name="connsiteY65" fmla="*/ 1352282 h 4288665"/>
                <a:gd name="connsiteX66" fmla="*/ 51515 w 2910625"/>
                <a:gd name="connsiteY66" fmla="*/ 1081825 h 4288665"/>
                <a:gd name="connsiteX67" fmla="*/ 0 w 2910625"/>
                <a:gd name="connsiteY67" fmla="*/ 746975 h 4288665"/>
                <a:gd name="connsiteX68" fmla="*/ 51515 w 2910625"/>
                <a:gd name="connsiteY68" fmla="*/ 425003 h 4288665"/>
                <a:gd name="connsiteX69" fmla="*/ 296214 w 2910625"/>
                <a:gd name="connsiteY69" fmla="*/ 257578 h 4288665"/>
                <a:gd name="connsiteX70" fmla="*/ 553792 w 2910625"/>
                <a:gd name="connsiteY70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40924 w 2910625"/>
                <a:gd name="connsiteY36" fmla="*/ 3078051 h 4288665"/>
                <a:gd name="connsiteX37" fmla="*/ 2215166 w 2910625"/>
                <a:gd name="connsiteY37" fmla="*/ 3322749 h 4288665"/>
                <a:gd name="connsiteX38" fmla="*/ 2202287 w 2910625"/>
                <a:gd name="connsiteY38" fmla="*/ 3464417 h 4288665"/>
                <a:gd name="connsiteX39" fmla="*/ 2176530 w 2910625"/>
                <a:gd name="connsiteY39" fmla="*/ 3567448 h 4288665"/>
                <a:gd name="connsiteX40" fmla="*/ 2137893 w 2910625"/>
                <a:gd name="connsiteY40" fmla="*/ 3721994 h 4288665"/>
                <a:gd name="connsiteX41" fmla="*/ 2112135 w 2910625"/>
                <a:gd name="connsiteY41" fmla="*/ 3773510 h 4288665"/>
                <a:gd name="connsiteX42" fmla="*/ 2009104 w 2910625"/>
                <a:gd name="connsiteY42" fmla="*/ 3953814 h 4288665"/>
                <a:gd name="connsiteX43" fmla="*/ 1918952 w 2910625"/>
                <a:gd name="connsiteY43" fmla="*/ 4043966 h 4288665"/>
                <a:gd name="connsiteX44" fmla="*/ 1738648 w 2910625"/>
                <a:gd name="connsiteY44" fmla="*/ 4185634 h 4288665"/>
                <a:gd name="connsiteX45" fmla="*/ 1635617 w 2910625"/>
                <a:gd name="connsiteY45" fmla="*/ 4211392 h 4288665"/>
                <a:gd name="connsiteX46" fmla="*/ 1532586 w 2910625"/>
                <a:gd name="connsiteY46" fmla="*/ 4250028 h 4288665"/>
                <a:gd name="connsiteX47" fmla="*/ 1468192 w 2910625"/>
                <a:gd name="connsiteY47" fmla="*/ 4262907 h 4288665"/>
                <a:gd name="connsiteX48" fmla="*/ 1429555 w 2910625"/>
                <a:gd name="connsiteY48" fmla="*/ 4275786 h 4288665"/>
                <a:gd name="connsiteX49" fmla="*/ 1249251 w 2910625"/>
                <a:gd name="connsiteY49" fmla="*/ 4288665 h 4288665"/>
                <a:gd name="connsiteX50" fmla="*/ 1004552 w 2910625"/>
                <a:gd name="connsiteY50" fmla="*/ 4275786 h 4288665"/>
                <a:gd name="connsiteX51" fmla="*/ 862884 w 2910625"/>
                <a:gd name="connsiteY51" fmla="*/ 4211392 h 4288665"/>
                <a:gd name="connsiteX52" fmla="*/ 708338 w 2910625"/>
                <a:gd name="connsiteY52" fmla="*/ 4121240 h 4288665"/>
                <a:gd name="connsiteX53" fmla="*/ 450761 w 2910625"/>
                <a:gd name="connsiteY53" fmla="*/ 3863662 h 4288665"/>
                <a:gd name="connsiteX54" fmla="*/ 373487 w 2910625"/>
                <a:gd name="connsiteY54" fmla="*/ 3747752 h 4288665"/>
                <a:gd name="connsiteX55" fmla="*/ 296214 w 2910625"/>
                <a:gd name="connsiteY55" fmla="*/ 3644721 h 4288665"/>
                <a:gd name="connsiteX56" fmla="*/ 154546 w 2910625"/>
                <a:gd name="connsiteY56" fmla="*/ 3425780 h 4288665"/>
                <a:gd name="connsiteX57" fmla="*/ 0 w 2910625"/>
                <a:gd name="connsiteY57" fmla="*/ 3078051 h 4288665"/>
                <a:gd name="connsiteX58" fmla="*/ 38637 w 2910625"/>
                <a:gd name="connsiteY58" fmla="*/ 2807594 h 4288665"/>
                <a:gd name="connsiteX59" fmla="*/ 141668 w 2910625"/>
                <a:gd name="connsiteY59" fmla="*/ 2704564 h 4288665"/>
                <a:gd name="connsiteX60" fmla="*/ 218941 w 2910625"/>
                <a:gd name="connsiteY60" fmla="*/ 2318197 h 4288665"/>
                <a:gd name="connsiteX61" fmla="*/ 257577 w 2910625"/>
                <a:gd name="connsiteY61" fmla="*/ 2163651 h 4288665"/>
                <a:gd name="connsiteX62" fmla="*/ 270456 w 2910625"/>
                <a:gd name="connsiteY62" fmla="*/ 1970468 h 4288665"/>
                <a:gd name="connsiteX63" fmla="*/ 218941 w 2910625"/>
                <a:gd name="connsiteY63" fmla="*/ 1545465 h 4288665"/>
                <a:gd name="connsiteX64" fmla="*/ 128789 w 2910625"/>
                <a:gd name="connsiteY64" fmla="*/ 1352282 h 4288665"/>
                <a:gd name="connsiteX65" fmla="*/ 51515 w 2910625"/>
                <a:gd name="connsiteY65" fmla="*/ 1081825 h 4288665"/>
                <a:gd name="connsiteX66" fmla="*/ 0 w 2910625"/>
                <a:gd name="connsiteY66" fmla="*/ 746975 h 4288665"/>
                <a:gd name="connsiteX67" fmla="*/ 51515 w 2910625"/>
                <a:gd name="connsiteY67" fmla="*/ 425003 h 4288665"/>
                <a:gd name="connsiteX68" fmla="*/ 296214 w 2910625"/>
                <a:gd name="connsiteY68" fmla="*/ 257578 h 4288665"/>
                <a:gd name="connsiteX69" fmla="*/ 553792 w 2910625"/>
                <a:gd name="connsiteY69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15166 w 2910625"/>
                <a:gd name="connsiteY36" fmla="*/ 3322749 h 4288665"/>
                <a:gd name="connsiteX37" fmla="*/ 2202287 w 2910625"/>
                <a:gd name="connsiteY37" fmla="*/ 3464417 h 4288665"/>
                <a:gd name="connsiteX38" fmla="*/ 2176530 w 2910625"/>
                <a:gd name="connsiteY38" fmla="*/ 3567448 h 4288665"/>
                <a:gd name="connsiteX39" fmla="*/ 2137893 w 2910625"/>
                <a:gd name="connsiteY39" fmla="*/ 3721994 h 4288665"/>
                <a:gd name="connsiteX40" fmla="*/ 2112135 w 2910625"/>
                <a:gd name="connsiteY40" fmla="*/ 3773510 h 4288665"/>
                <a:gd name="connsiteX41" fmla="*/ 2009104 w 2910625"/>
                <a:gd name="connsiteY41" fmla="*/ 3953814 h 4288665"/>
                <a:gd name="connsiteX42" fmla="*/ 1918952 w 2910625"/>
                <a:gd name="connsiteY42" fmla="*/ 4043966 h 4288665"/>
                <a:gd name="connsiteX43" fmla="*/ 1738648 w 2910625"/>
                <a:gd name="connsiteY43" fmla="*/ 4185634 h 4288665"/>
                <a:gd name="connsiteX44" fmla="*/ 1635617 w 2910625"/>
                <a:gd name="connsiteY44" fmla="*/ 4211392 h 4288665"/>
                <a:gd name="connsiteX45" fmla="*/ 1532586 w 2910625"/>
                <a:gd name="connsiteY45" fmla="*/ 4250028 h 4288665"/>
                <a:gd name="connsiteX46" fmla="*/ 1468192 w 2910625"/>
                <a:gd name="connsiteY46" fmla="*/ 4262907 h 4288665"/>
                <a:gd name="connsiteX47" fmla="*/ 1429555 w 2910625"/>
                <a:gd name="connsiteY47" fmla="*/ 4275786 h 4288665"/>
                <a:gd name="connsiteX48" fmla="*/ 1249251 w 2910625"/>
                <a:gd name="connsiteY48" fmla="*/ 4288665 h 4288665"/>
                <a:gd name="connsiteX49" fmla="*/ 1004552 w 2910625"/>
                <a:gd name="connsiteY49" fmla="*/ 4275786 h 4288665"/>
                <a:gd name="connsiteX50" fmla="*/ 862884 w 2910625"/>
                <a:gd name="connsiteY50" fmla="*/ 4211392 h 4288665"/>
                <a:gd name="connsiteX51" fmla="*/ 708338 w 2910625"/>
                <a:gd name="connsiteY51" fmla="*/ 4121240 h 4288665"/>
                <a:gd name="connsiteX52" fmla="*/ 450761 w 2910625"/>
                <a:gd name="connsiteY52" fmla="*/ 3863662 h 4288665"/>
                <a:gd name="connsiteX53" fmla="*/ 373487 w 2910625"/>
                <a:gd name="connsiteY53" fmla="*/ 3747752 h 4288665"/>
                <a:gd name="connsiteX54" fmla="*/ 296214 w 2910625"/>
                <a:gd name="connsiteY54" fmla="*/ 3644721 h 4288665"/>
                <a:gd name="connsiteX55" fmla="*/ 154546 w 2910625"/>
                <a:gd name="connsiteY55" fmla="*/ 3425780 h 4288665"/>
                <a:gd name="connsiteX56" fmla="*/ 0 w 2910625"/>
                <a:gd name="connsiteY56" fmla="*/ 3078051 h 4288665"/>
                <a:gd name="connsiteX57" fmla="*/ 38637 w 2910625"/>
                <a:gd name="connsiteY57" fmla="*/ 2807594 h 4288665"/>
                <a:gd name="connsiteX58" fmla="*/ 141668 w 2910625"/>
                <a:gd name="connsiteY58" fmla="*/ 2704564 h 4288665"/>
                <a:gd name="connsiteX59" fmla="*/ 218941 w 2910625"/>
                <a:gd name="connsiteY59" fmla="*/ 2318197 h 4288665"/>
                <a:gd name="connsiteX60" fmla="*/ 257577 w 2910625"/>
                <a:gd name="connsiteY60" fmla="*/ 2163651 h 4288665"/>
                <a:gd name="connsiteX61" fmla="*/ 270456 w 2910625"/>
                <a:gd name="connsiteY61" fmla="*/ 1970468 h 4288665"/>
                <a:gd name="connsiteX62" fmla="*/ 218941 w 2910625"/>
                <a:gd name="connsiteY62" fmla="*/ 1545465 h 4288665"/>
                <a:gd name="connsiteX63" fmla="*/ 128789 w 2910625"/>
                <a:gd name="connsiteY63" fmla="*/ 1352282 h 4288665"/>
                <a:gd name="connsiteX64" fmla="*/ 51515 w 2910625"/>
                <a:gd name="connsiteY64" fmla="*/ 1081825 h 4288665"/>
                <a:gd name="connsiteX65" fmla="*/ 0 w 2910625"/>
                <a:gd name="connsiteY65" fmla="*/ 746975 h 4288665"/>
                <a:gd name="connsiteX66" fmla="*/ 51515 w 2910625"/>
                <a:gd name="connsiteY66" fmla="*/ 425003 h 4288665"/>
                <a:gd name="connsiteX67" fmla="*/ 296214 w 2910625"/>
                <a:gd name="connsiteY67" fmla="*/ 257578 h 4288665"/>
                <a:gd name="connsiteX68" fmla="*/ 553792 w 2910625"/>
                <a:gd name="connsiteY68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434107 w 2910625"/>
                <a:gd name="connsiteY35" fmla="*/ 3013656 h 4288665"/>
                <a:gd name="connsiteX36" fmla="*/ 2202287 w 2910625"/>
                <a:gd name="connsiteY36" fmla="*/ 3464417 h 4288665"/>
                <a:gd name="connsiteX37" fmla="*/ 2176530 w 2910625"/>
                <a:gd name="connsiteY37" fmla="*/ 3567448 h 4288665"/>
                <a:gd name="connsiteX38" fmla="*/ 2137893 w 2910625"/>
                <a:gd name="connsiteY38" fmla="*/ 3721994 h 4288665"/>
                <a:gd name="connsiteX39" fmla="*/ 2112135 w 2910625"/>
                <a:gd name="connsiteY39" fmla="*/ 3773510 h 4288665"/>
                <a:gd name="connsiteX40" fmla="*/ 2009104 w 2910625"/>
                <a:gd name="connsiteY40" fmla="*/ 3953814 h 4288665"/>
                <a:gd name="connsiteX41" fmla="*/ 1918952 w 2910625"/>
                <a:gd name="connsiteY41" fmla="*/ 4043966 h 4288665"/>
                <a:gd name="connsiteX42" fmla="*/ 1738648 w 2910625"/>
                <a:gd name="connsiteY42" fmla="*/ 4185634 h 4288665"/>
                <a:gd name="connsiteX43" fmla="*/ 1635617 w 2910625"/>
                <a:gd name="connsiteY43" fmla="*/ 4211392 h 4288665"/>
                <a:gd name="connsiteX44" fmla="*/ 1532586 w 2910625"/>
                <a:gd name="connsiteY44" fmla="*/ 4250028 h 4288665"/>
                <a:gd name="connsiteX45" fmla="*/ 1468192 w 2910625"/>
                <a:gd name="connsiteY45" fmla="*/ 4262907 h 4288665"/>
                <a:gd name="connsiteX46" fmla="*/ 1429555 w 2910625"/>
                <a:gd name="connsiteY46" fmla="*/ 4275786 h 4288665"/>
                <a:gd name="connsiteX47" fmla="*/ 1249251 w 2910625"/>
                <a:gd name="connsiteY47" fmla="*/ 4288665 h 4288665"/>
                <a:gd name="connsiteX48" fmla="*/ 1004552 w 2910625"/>
                <a:gd name="connsiteY48" fmla="*/ 4275786 h 4288665"/>
                <a:gd name="connsiteX49" fmla="*/ 862884 w 2910625"/>
                <a:gd name="connsiteY49" fmla="*/ 4211392 h 4288665"/>
                <a:gd name="connsiteX50" fmla="*/ 708338 w 2910625"/>
                <a:gd name="connsiteY50" fmla="*/ 4121240 h 4288665"/>
                <a:gd name="connsiteX51" fmla="*/ 450761 w 2910625"/>
                <a:gd name="connsiteY51" fmla="*/ 3863662 h 4288665"/>
                <a:gd name="connsiteX52" fmla="*/ 373487 w 2910625"/>
                <a:gd name="connsiteY52" fmla="*/ 3747752 h 4288665"/>
                <a:gd name="connsiteX53" fmla="*/ 296214 w 2910625"/>
                <a:gd name="connsiteY53" fmla="*/ 3644721 h 4288665"/>
                <a:gd name="connsiteX54" fmla="*/ 154546 w 2910625"/>
                <a:gd name="connsiteY54" fmla="*/ 3425780 h 4288665"/>
                <a:gd name="connsiteX55" fmla="*/ 0 w 2910625"/>
                <a:gd name="connsiteY55" fmla="*/ 3078051 h 4288665"/>
                <a:gd name="connsiteX56" fmla="*/ 38637 w 2910625"/>
                <a:gd name="connsiteY56" fmla="*/ 2807594 h 4288665"/>
                <a:gd name="connsiteX57" fmla="*/ 141668 w 2910625"/>
                <a:gd name="connsiteY57" fmla="*/ 2704564 h 4288665"/>
                <a:gd name="connsiteX58" fmla="*/ 218941 w 2910625"/>
                <a:gd name="connsiteY58" fmla="*/ 2318197 h 4288665"/>
                <a:gd name="connsiteX59" fmla="*/ 257577 w 2910625"/>
                <a:gd name="connsiteY59" fmla="*/ 2163651 h 4288665"/>
                <a:gd name="connsiteX60" fmla="*/ 270456 w 2910625"/>
                <a:gd name="connsiteY60" fmla="*/ 1970468 h 4288665"/>
                <a:gd name="connsiteX61" fmla="*/ 218941 w 2910625"/>
                <a:gd name="connsiteY61" fmla="*/ 1545465 h 4288665"/>
                <a:gd name="connsiteX62" fmla="*/ 128789 w 2910625"/>
                <a:gd name="connsiteY62" fmla="*/ 1352282 h 4288665"/>
                <a:gd name="connsiteX63" fmla="*/ 51515 w 2910625"/>
                <a:gd name="connsiteY63" fmla="*/ 1081825 h 4288665"/>
                <a:gd name="connsiteX64" fmla="*/ 0 w 2910625"/>
                <a:gd name="connsiteY64" fmla="*/ 746975 h 4288665"/>
                <a:gd name="connsiteX65" fmla="*/ 51515 w 2910625"/>
                <a:gd name="connsiteY65" fmla="*/ 425003 h 4288665"/>
                <a:gd name="connsiteX66" fmla="*/ 296214 w 2910625"/>
                <a:gd name="connsiteY66" fmla="*/ 257578 h 4288665"/>
                <a:gd name="connsiteX67" fmla="*/ 553792 w 2910625"/>
                <a:gd name="connsiteY67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627290 w 2910625"/>
                <a:gd name="connsiteY33" fmla="*/ 2871989 h 4288665"/>
                <a:gd name="connsiteX34" fmla="*/ 2472744 w 2910625"/>
                <a:gd name="connsiteY34" fmla="*/ 3000778 h 4288665"/>
                <a:gd name="connsiteX35" fmla="*/ 2202287 w 2910625"/>
                <a:gd name="connsiteY35" fmla="*/ 3464417 h 4288665"/>
                <a:gd name="connsiteX36" fmla="*/ 2176530 w 2910625"/>
                <a:gd name="connsiteY36" fmla="*/ 3567448 h 4288665"/>
                <a:gd name="connsiteX37" fmla="*/ 2137893 w 2910625"/>
                <a:gd name="connsiteY37" fmla="*/ 3721994 h 4288665"/>
                <a:gd name="connsiteX38" fmla="*/ 2112135 w 2910625"/>
                <a:gd name="connsiteY38" fmla="*/ 3773510 h 4288665"/>
                <a:gd name="connsiteX39" fmla="*/ 2009104 w 2910625"/>
                <a:gd name="connsiteY39" fmla="*/ 3953814 h 4288665"/>
                <a:gd name="connsiteX40" fmla="*/ 1918952 w 2910625"/>
                <a:gd name="connsiteY40" fmla="*/ 4043966 h 4288665"/>
                <a:gd name="connsiteX41" fmla="*/ 1738648 w 2910625"/>
                <a:gd name="connsiteY41" fmla="*/ 4185634 h 4288665"/>
                <a:gd name="connsiteX42" fmla="*/ 1635617 w 2910625"/>
                <a:gd name="connsiteY42" fmla="*/ 4211392 h 4288665"/>
                <a:gd name="connsiteX43" fmla="*/ 1532586 w 2910625"/>
                <a:gd name="connsiteY43" fmla="*/ 4250028 h 4288665"/>
                <a:gd name="connsiteX44" fmla="*/ 1468192 w 2910625"/>
                <a:gd name="connsiteY44" fmla="*/ 4262907 h 4288665"/>
                <a:gd name="connsiteX45" fmla="*/ 1429555 w 2910625"/>
                <a:gd name="connsiteY45" fmla="*/ 4275786 h 4288665"/>
                <a:gd name="connsiteX46" fmla="*/ 1249251 w 2910625"/>
                <a:gd name="connsiteY46" fmla="*/ 4288665 h 4288665"/>
                <a:gd name="connsiteX47" fmla="*/ 1004552 w 2910625"/>
                <a:gd name="connsiteY47" fmla="*/ 4275786 h 4288665"/>
                <a:gd name="connsiteX48" fmla="*/ 862884 w 2910625"/>
                <a:gd name="connsiteY48" fmla="*/ 4211392 h 4288665"/>
                <a:gd name="connsiteX49" fmla="*/ 708338 w 2910625"/>
                <a:gd name="connsiteY49" fmla="*/ 4121240 h 4288665"/>
                <a:gd name="connsiteX50" fmla="*/ 450761 w 2910625"/>
                <a:gd name="connsiteY50" fmla="*/ 3863662 h 4288665"/>
                <a:gd name="connsiteX51" fmla="*/ 373487 w 2910625"/>
                <a:gd name="connsiteY51" fmla="*/ 3747752 h 4288665"/>
                <a:gd name="connsiteX52" fmla="*/ 296214 w 2910625"/>
                <a:gd name="connsiteY52" fmla="*/ 3644721 h 4288665"/>
                <a:gd name="connsiteX53" fmla="*/ 154546 w 2910625"/>
                <a:gd name="connsiteY53" fmla="*/ 3425780 h 4288665"/>
                <a:gd name="connsiteX54" fmla="*/ 0 w 2910625"/>
                <a:gd name="connsiteY54" fmla="*/ 3078051 h 4288665"/>
                <a:gd name="connsiteX55" fmla="*/ 38637 w 2910625"/>
                <a:gd name="connsiteY55" fmla="*/ 2807594 h 4288665"/>
                <a:gd name="connsiteX56" fmla="*/ 141668 w 2910625"/>
                <a:gd name="connsiteY56" fmla="*/ 2704564 h 4288665"/>
                <a:gd name="connsiteX57" fmla="*/ 218941 w 2910625"/>
                <a:gd name="connsiteY57" fmla="*/ 2318197 h 4288665"/>
                <a:gd name="connsiteX58" fmla="*/ 257577 w 2910625"/>
                <a:gd name="connsiteY58" fmla="*/ 2163651 h 4288665"/>
                <a:gd name="connsiteX59" fmla="*/ 270456 w 2910625"/>
                <a:gd name="connsiteY59" fmla="*/ 1970468 h 4288665"/>
                <a:gd name="connsiteX60" fmla="*/ 218941 w 2910625"/>
                <a:gd name="connsiteY60" fmla="*/ 1545465 h 4288665"/>
                <a:gd name="connsiteX61" fmla="*/ 128789 w 2910625"/>
                <a:gd name="connsiteY61" fmla="*/ 1352282 h 4288665"/>
                <a:gd name="connsiteX62" fmla="*/ 51515 w 2910625"/>
                <a:gd name="connsiteY62" fmla="*/ 1081825 h 4288665"/>
                <a:gd name="connsiteX63" fmla="*/ 0 w 2910625"/>
                <a:gd name="connsiteY63" fmla="*/ 746975 h 4288665"/>
                <a:gd name="connsiteX64" fmla="*/ 51515 w 2910625"/>
                <a:gd name="connsiteY64" fmla="*/ 425003 h 4288665"/>
                <a:gd name="connsiteX65" fmla="*/ 296214 w 2910625"/>
                <a:gd name="connsiteY65" fmla="*/ 257578 h 4288665"/>
                <a:gd name="connsiteX66" fmla="*/ 553792 w 2910625"/>
                <a:gd name="connsiteY66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653048 w 2910625"/>
                <a:gd name="connsiteY32" fmla="*/ 2820473 h 4288665"/>
                <a:gd name="connsiteX33" fmla="*/ 2472744 w 2910625"/>
                <a:gd name="connsiteY33" fmla="*/ 3000778 h 4288665"/>
                <a:gd name="connsiteX34" fmla="*/ 2202287 w 2910625"/>
                <a:gd name="connsiteY34" fmla="*/ 3464417 h 4288665"/>
                <a:gd name="connsiteX35" fmla="*/ 2176530 w 2910625"/>
                <a:gd name="connsiteY35" fmla="*/ 3567448 h 4288665"/>
                <a:gd name="connsiteX36" fmla="*/ 2137893 w 2910625"/>
                <a:gd name="connsiteY36" fmla="*/ 3721994 h 4288665"/>
                <a:gd name="connsiteX37" fmla="*/ 2112135 w 2910625"/>
                <a:gd name="connsiteY37" fmla="*/ 3773510 h 4288665"/>
                <a:gd name="connsiteX38" fmla="*/ 2009104 w 2910625"/>
                <a:gd name="connsiteY38" fmla="*/ 3953814 h 4288665"/>
                <a:gd name="connsiteX39" fmla="*/ 1918952 w 2910625"/>
                <a:gd name="connsiteY39" fmla="*/ 4043966 h 4288665"/>
                <a:gd name="connsiteX40" fmla="*/ 1738648 w 2910625"/>
                <a:gd name="connsiteY40" fmla="*/ 4185634 h 4288665"/>
                <a:gd name="connsiteX41" fmla="*/ 1635617 w 2910625"/>
                <a:gd name="connsiteY41" fmla="*/ 4211392 h 4288665"/>
                <a:gd name="connsiteX42" fmla="*/ 1532586 w 2910625"/>
                <a:gd name="connsiteY42" fmla="*/ 4250028 h 4288665"/>
                <a:gd name="connsiteX43" fmla="*/ 1468192 w 2910625"/>
                <a:gd name="connsiteY43" fmla="*/ 4262907 h 4288665"/>
                <a:gd name="connsiteX44" fmla="*/ 1429555 w 2910625"/>
                <a:gd name="connsiteY44" fmla="*/ 4275786 h 4288665"/>
                <a:gd name="connsiteX45" fmla="*/ 1249251 w 2910625"/>
                <a:gd name="connsiteY45" fmla="*/ 4288665 h 4288665"/>
                <a:gd name="connsiteX46" fmla="*/ 1004552 w 2910625"/>
                <a:gd name="connsiteY46" fmla="*/ 4275786 h 4288665"/>
                <a:gd name="connsiteX47" fmla="*/ 862884 w 2910625"/>
                <a:gd name="connsiteY47" fmla="*/ 4211392 h 4288665"/>
                <a:gd name="connsiteX48" fmla="*/ 708338 w 2910625"/>
                <a:gd name="connsiteY48" fmla="*/ 4121240 h 4288665"/>
                <a:gd name="connsiteX49" fmla="*/ 450761 w 2910625"/>
                <a:gd name="connsiteY49" fmla="*/ 3863662 h 4288665"/>
                <a:gd name="connsiteX50" fmla="*/ 373487 w 2910625"/>
                <a:gd name="connsiteY50" fmla="*/ 3747752 h 4288665"/>
                <a:gd name="connsiteX51" fmla="*/ 296214 w 2910625"/>
                <a:gd name="connsiteY51" fmla="*/ 3644721 h 4288665"/>
                <a:gd name="connsiteX52" fmla="*/ 154546 w 2910625"/>
                <a:gd name="connsiteY52" fmla="*/ 3425780 h 4288665"/>
                <a:gd name="connsiteX53" fmla="*/ 0 w 2910625"/>
                <a:gd name="connsiteY53" fmla="*/ 3078051 h 4288665"/>
                <a:gd name="connsiteX54" fmla="*/ 38637 w 2910625"/>
                <a:gd name="connsiteY54" fmla="*/ 2807594 h 4288665"/>
                <a:gd name="connsiteX55" fmla="*/ 141668 w 2910625"/>
                <a:gd name="connsiteY55" fmla="*/ 2704564 h 4288665"/>
                <a:gd name="connsiteX56" fmla="*/ 218941 w 2910625"/>
                <a:gd name="connsiteY56" fmla="*/ 2318197 h 4288665"/>
                <a:gd name="connsiteX57" fmla="*/ 257577 w 2910625"/>
                <a:gd name="connsiteY57" fmla="*/ 2163651 h 4288665"/>
                <a:gd name="connsiteX58" fmla="*/ 270456 w 2910625"/>
                <a:gd name="connsiteY58" fmla="*/ 1970468 h 4288665"/>
                <a:gd name="connsiteX59" fmla="*/ 218941 w 2910625"/>
                <a:gd name="connsiteY59" fmla="*/ 1545465 h 4288665"/>
                <a:gd name="connsiteX60" fmla="*/ 128789 w 2910625"/>
                <a:gd name="connsiteY60" fmla="*/ 1352282 h 4288665"/>
                <a:gd name="connsiteX61" fmla="*/ 51515 w 2910625"/>
                <a:gd name="connsiteY61" fmla="*/ 1081825 h 4288665"/>
                <a:gd name="connsiteX62" fmla="*/ 0 w 2910625"/>
                <a:gd name="connsiteY62" fmla="*/ 746975 h 4288665"/>
                <a:gd name="connsiteX63" fmla="*/ 51515 w 2910625"/>
                <a:gd name="connsiteY63" fmla="*/ 425003 h 4288665"/>
                <a:gd name="connsiteX64" fmla="*/ 296214 w 2910625"/>
                <a:gd name="connsiteY64" fmla="*/ 257578 h 4288665"/>
                <a:gd name="connsiteX65" fmla="*/ 553792 w 2910625"/>
                <a:gd name="connsiteY65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743200 w 2910625"/>
                <a:gd name="connsiteY29" fmla="*/ 2640169 h 4288665"/>
                <a:gd name="connsiteX30" fmla="*/ 2691684 w 2910625"/>
                <a:gd name="connsiteY30" fmla="*/ 2743200 h 4288665"/>
                <a:gd name="connsiteX31" fmla="*/ 2678806 w 2910625"/>
                <a:gd name="connsiteY31" fmla="*/ 2781837 h 4288665"/>
                <a:gd name="connsiteX32" fmla="*/ 2472744 w 2910625"/>
                <a:gd name="connsiteY32" fmla="*/ 3000778 h 4288665"/>
                <a:gd name="connsiteX33" fmla="*/ 2202287 w 2910625"/>
                <a:gd name="connsiteY33" fmla="*/ 3464417 h 4288665"/>
                <a:gd name="connsiteX34" fmla="*/ 2176530 w 2910625"/>
                <a:gd name="connsiteY34" fmla="*/ 3567448 h 4288665"/>
                <a:gd name="connsiteX35" fmla="*/ 2137893 w 2910625"/>
                <a:gd name="connsiteY35" fmla="*/ 3721994 h 4288665"/>
                <a:gd name="connsiteX36" fmla="*/ 2112135 w 2910625"/>
                <a:gd name="connsiteY36" fmla="*/ 3773510 h 4288665"/>
                <a:gd name="connsiteX37" fmla="*/ 2009104 w 2910625"/>
                <a:gd name="connsiteY37" fmla="*/ 3953814 h 4288665"/>
                <a:gd name="connsiteX38" fmla="*/ 1918952 w 2910625"/>
                <a:gd name="connsiteY38" fmla="*/ 4043966 h 4288665"/>
                <a:gd name="connsiteX39" fmla="*/ 1738648 w 2910625"/>
                <a:gd name="connsiteY39" fmla="*/ 4185634 h 4288665"/>
                <a:gd name="connsiteX40" fmla="*/ 1635617 w 2910625"/>
                <a:gd name="connsiteY40" fmla="*/ 4211392 h 4288665"/>
                <a:gd name="connsiteX41" fmla="*/ 1532586 w 2910625"/>
                <a:gd name="connsiteY41" fmla="*/ 4250028 h 4288665"/>
                <a:gd name="connsiteX42" fmla="*/ 1468192 w 2910625"/>
                <a:gd name="connsiteY42" fmla="*/ 4262907 h 4288665"/>
                <a:gd name="connsiteX43" fmla="*/ 1429555 w 2910625"/>
                <a:gd name="connsiteY43" fmla="*/ 4275786 h 4288665"/>
                <a:gd name="connsiteX44" fmla="*/ 1249251 w 2910625"/>
                <a:gd name="connsiteY44" fmla="*/ 4288665 h 4288665"/>
                <a:gd name="connsiteX45" fmla="*/ 1004552 w 2910625"/>
                <a:gd name="connsiteY45" fmla="*/ 4275786 h 4288665"/>
                <a:gd name="connsiteX46" fmla="*/ 862884 w 2910625"/>
                <a:gd name="connsiteY46" fmla="*/ 4211392 h 4288665"/>
                <a:gd name="connsiteX47" fmla="*/ 708338 w 2910625"/>
                <a:gd name="connsiteY47" fmla="*/ 4121240 h 4288665"/>
                <a:gd name="connsiteX48" fmla="*/ 450761 w 2910625"/>
                <a:gd name="connsiteY48" fmla="*/ 3863662 h 4288665"/>
                <a:gd name="connsiteX49" fmla="*/ 373487 w 2910625"/>
                <a:gd name="connsiteY49" fmla="*/ 3747752 h 4288665"/>
                <a:gd name="connsiteX50" fmla="*/ 296214 w 2910625"/>
                <a:gd name="connsiteY50" fmla="*/ 3644721 h 4288665"/>
                <a:gd name="connsiteX51" fmla="*/ 154546 w 2910625"/>
                <a:gd name="connsiteY51" fmla="*/ 3425780 h 4288665"/>
                <a:gd name="connsiteX52" fmla="*/ 0 w 2910625"/>
                <a:gd name="connsiteY52" fmla="*/ 3078051 h 4288665"/>
                <a:gd name="connsiteX53" fmla="*/ 38637 w 2910625"/>
                <a:gd name="connsiteY53" fmla="*/ 2807594 h 4288665"/>
                <a:gd name="connsiteX54" fmla="*/ 141668 w 2910625"/>
                <a:gd name="connsiteY54" fmla="*/ 2704564 h 4288665"/>
                <a:gd name="connsiteX55" fmla="*/ 218941 w 2910625"/>
                <a:gd name="connsiteY55" fmla="*/ 2318197 h 4288665"/>
                <a:gd name="connsiteX56" fmla="*/ 257577 w 2910625"/>
                <a:gd name="connsiteY56" fmla="*/ 2163651 h 4288665"/>
                <a:gd name="connsiteX57" fmla="*/ 270456 w 2910625"/>
                <a:gd name="connsiteY57" fmla="*/ 1970468 h 4288665"/>
                <a:gd name="connsiteX58" fmla="*/ 218941 w 2910625"/>
                <a:gd name="connsiteY58" fmla="*/ 1545465 h 4288665"/>
                <a:gd name="connsiteX59" fmla="*/ 128789 w 2910625"/>
                <a:gd name="connsiteY59" fmla="*/ 1352282 h 4288665"/>
                <a:gd name="connsiteX60" fmla="*/ 51515 w 2910625"/>
                <a:gd name="connsiteY60" fmla="*/ 1081825 h 4288665"/>
                <a:gd name="connsiteX61" fmla="*/ 0 w 2910625"/>
                <a:gd name="connsiteY61" fmla="*/ 746975 h 4288665"/>
                <a:gd name="connsiteX62" fmla="*/ 51515 w 2910625"/>
                <a:gd name="connsiteY62" fmla="*/ 425003 h 4288665"/>
                <a:gd name="connsiteX63" fmla="*/ 296214 w 2910625"/>
                <a:gd name="connsiteY63" fmla="*/ 257578 h 4288665"/>
                <a:gd name="connsiteX64" fmla="*/ 553792 w 2910625"/>
                <a:gd name="connsiteY64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768958 w 2910625"/>
                <a:gd name="connsiteY28" fmla="*/ 2588654 h 4288665"/>
                <a:gd name="connsiteX29" fmla="*/ 2691684 w 2910625"/>
                <a:gd name="connsiteY29" fmla="*/ 2743200 h 4288665"/>
                <a:gd name="connsiteX30" fmla="*/ 2678806 w 2910625"/>
                <a:gd name="connsiteY30" fmla="*/ 2781837 h 4288665"/>
                <a:gd name="connsiteX31" fmla="*/ 2472744 w 2910625"/>
                <a:gd name="connsiteY31" fmla="*/ 3000778 h 4288665"/>
                <a:gd name="connsiteX32" fmla="*/ 2202287 w 2910625"/>
                <a:gd name="connsiteY32" fmla="*/ 3464417 h 4288665"/>
                <a:gd name="connsiteX33" fmla="*/ 2176530 w 2910625"/>
                <a:gd name="connsiteY33" fmla="*/ 3567448 h 4288665"/>
                <a:gd name="connsiteX34" fmla="*/ 2137893 w 2910625"/>
                <a:gd name="connsiteY34" fmla="*/ 3721994 h 4288665"/>
                <a:gd name="connsiteX35" fmla="*/ 2112135 w 2910625"/>
                <a:gd name="connsiteY35" fmla="*/ 3773510 h 4288665"/>
                <a:gd name="connsiteX36" fmla="*/ 2009104 w 2910625"/>
                <a:gd name="connsiteY36" fmla="*/ 3953814 h 4288665"/>
                <a:gd name="connsiteX37" fmla="*/ 1918952 w 2910625"/>
                <a:gd name="connsiteY37" fmla="*/ 4043966 h 4288665"/>
                <a:gd name="connsiteX38" fmla="*/ 1738648 w 2910625"/>
                <a:gd name="connsiteY38" fmla="*/ 4185634 h 4288665"/>
                <a:gd name="connsiteX39" fmla="*/ 1635617 w 2910625"/>
                <a:gd name="connsiteY39" fmla="*/ 4211392 h 4288665"/>
                <a:gd name="connsiteX40" fmla="*/ 1532586 w 2910625"/>
                <a:gd name="connsiteY40" fmla="*/ 4250028 h 4288665"/>
                <a:gd name="connsiteX41" fmla="*/ 1468192 w 2910625"/>
                <a:gd name="connsiteY41" fmla="*/ 4262907 h 4288665"/>
                <a:gd name="connsiteX42" fmla="*/ 1429555 w 2910625"/>
                <a:gd name="connsiteY42" fmla="*/ 4275786 h 4288665"/>
                <a:gd name="connsiteX43" fmla="*/ 1249251 w 2910625"/>
                <a:gd name="connsiteY43" fmla="*/ 4288665 h 4288665"/>
                <a:gd name="connsiteX44" fmla="*/ 1004552 w 2910625"/>
                <a:gd name="connsiteY44" fmla="*/ 4275786 h 4288665"/>
                <a:gd name="connsiteX45" fmla="*/ 862884 w 2910625"/>
                <a:gd name="connsiteY45" fmla="*/ 4211392 h 4288665"/>
                <a:gd name="connsiteX46" fmla="*/ 708338 w 2910625"/>
                <a:gd name="connsiteY46" fmla="*/ 4121240 h 4288665"/>
                <a:gd name="connsiteX47" fmla="*/ 450761 w 2910625"/>
                <a:gd name="connsiteY47" fmla="*/ 3863662 h 4288665"/>
                <a:gd name="connsiteX48" fmla="*/ 373487 w 2910625"/>
                <a:gd name="connsiteY48" fmla="*/ 3747752 h 4288665"/>
                <a:gd name="connsiteX49" fmla="*/ 296214 w 2910625"/>
                <a:gd name="connsiteY49" fmla="*/ 3644721 h 4288665"/>
                <a:gd name="connsiteX50" fmla="*/ 154546 w 2910625"/>
                <a:gd name="connsiteY50" fmla="*/ 3425780 h 4288665"/>
                <a:gd name="connsiteX51" fmla="*/ 0 w 2910625"/>
                <a:gd name="connsiteY51" fmla="*/ 3078051 h 4288665"/>
                <a:gd name="connsiteX52" fmla="*/ 38637 w 2910625"/>
                <a:gd name="connsiteY52" fmla="*/ 2807594 h 4288665"/>
                <a:gd name="connsiteX53" fmla="*/ 141668 w 2910625"/>
                <a:gd name="connsiteY53" fmla="*/ 2704564 h 4288665"/>
                <a:gd name="connsiteX54" fmla="*/ 218941 w 2910625"/>
                <a:gd name="connsiteY54" fmla="*/ 2318197 h 4288665"/>
                <a:gd name="connsiteX55" fmla="*/ 257577 w 2910625"/>
                <a:gd name="connsiteY55" fmla="*/ 2163651 h 4288665"/>
                <a:gd name="connsiteX56" fmla="*/ 270456 w 2910625"/>
                <a:gd name="connsiteY56" fmla="*/ 1970468 h 4288665"/>
                <a:gd name="connsiteX57" fmla="*/ 218941 w 2910625"/>
                <a:gd name="connsiteY57" fmla="*/ 1545465 h 4288665"/>
                <a:gd name="connsiteX58" fmla="*/ 128789 w 2910625"/>
                <a:gd name="connsiteY58" fmla="*/ 1352282 h 4288665"/>
                <a:gd name="connsiteX59" fmla="*/ 51515 w 2910625"/>
                <a:gd name="connsiteY59" fmla="*/ 1081825 h 4288665"/>
                <a:gd name="connsiteX60" fmla="*/ 0 w 2910625"/>
                <a:gd name="connsiteY60" fmla="*/ 746975 h 4288665"/>
                <a:gd name="connsiteX61" fmla="*/ 51515 w 2910625"/>
                <a:gd name="connsiteY61" fmla="*/ 425003 h 4288665"/>
                <a:gd name="connsiteX62" fmla="*/ 296214 w 2910625"/>
                <a:gd name="connsiteY62" fmla="*/ 257578 h 4288665"/>
                <a:gd name="connsiteX63" fmla="*/ 553792 w 2910625"/>
                <a:gd name="connsiteY63" fmla="*/ 193183 h 4288665"/>
                <a:gd name="connsiteX0" fmla="*/ 553792 w 2910625"/>
                <a:gd name="connsiteY0" fmla="*/ 193183 h 4288665"/>
                <a:gd name="connsiteX1" fmla="*/ 708338 w 2910625"/>
                <a:gd name="connsiteY1" fmla="*/ 141668 h 4288665"/>
                <a:gd name="connsiteX2" fmla="*/ 888642 w 2910625"/>
                <a:gd name="connsiteY2" fmla="*/ 77273 h 4288665"/>
                <a:gd name="connsiteX3" fmla="*/ 927279 w 2910625"/>
                <a:gd name="connsiteY3" fmla="*/ 64394 h 4288665"/>
                <a:gd name="connsiteX4" fmla="*/ 1171977 w 2910625"/>
                <a:gd name="connsiteY4" fmla="*/ 0 h 4288665"/>
                <a:gd name="connsiteX5" fmla="*/ 1661375 w 2910625"/>
                <a:gd name="connsiteY5" fmla="*/ 12879 h 4288665"/>
                <a:gd name="connsiteX6" fmla="*/ 1777284 w 2910625"/>
                <a:gd name="connsiteY6" fmla="*/ 64394 h 4288665"/>
                <a:gd name="connsiteX7" fmla="*/ 1867437 w 2910625"/>
                <a:gd name="connsiteY7" fmla="*/ 103031 h 4288665"/>
                <a:gd name="connsiteX8" fmla="*/ 2034862 w 2910625"/>
                <a:gd name="connsiteY8" fmla="*/ 425003 h 4288665"/>
                <a:gd name="connsiteX9" fmla="*/ 2034862 w 2910625"/>
                <a:gd name="connsiteY9" fmla="*/ 425003 h 4288665"/>
                <a:gd name="connsiteX10" fmla="*/ 2125014 w 2910625"/>
                <a:gd name="connsiteY10" fmla="*/ 643944 h 4288665"/>
                <a:gd name="connsiteX11" fmla="*/ 2279561 w 2910625"/>
                <a:gd name="connsiteY11" fmla="*/ 682580 h 4288665"/>
                <a:gd name="connsiteX12" fmla="*/ 2369713 w 2910625"/>
                <a:gd name="connsiteY12" fmla="*/ 746975 h 4288665"/>
                <a:gd name="connsiteX13" fmla="*/ 2421228 w 2910625"/>
                <a:gd name="connsiteY13" fmla="*/ 772733 h 4288665"/>
                <a:gd name="connsiteX14" fmla="*/ 2550017 w 2910625"/>
                <a:gd name="connsiteY14" fmla="*/ 927279 h 4288665"/>
                <a:gd name="connsiteX15" fmla="*/ 2627290 w 2910625"/>
                <a:gd name="connsiteY15" fmla="*/ 1017431 h 4288665"/>
                <a:gd name="connsiteX16" fmla="*/ 2678806 w 2910625"/>
                <a:gd name="connsiteY16" fmla="*/ 1120462 h 4288665"/>
                <a:gd name="connsiteX17" fmla="*/ 2743200 w 2910625"/>
                <a:gd name="connsiteY17" fmla="*/ 1262130 h 4288665"/>
                <a:gd name="connsiteX18" fmla="*/ 2807594 w 2910625"/>
                <a:gd name="connsiteY18" fmla="*/ 1403797 h 4288665"/>
                <a:gd name="connsiteX19" fmla="*/ 2833352 w 2910625"/>
                <a:gd name="connsiteY19" fmla="*/ 1455313 h 4288665"/>
                <a:gd name="connsiteX20" fmla="*/ 2884868 w 2910625"/>
                <a:gd name="connsiteY20" fmla="*/ 1584102 h 4288665"/>
                <a:gd name="connsiteX21" fmla="*/ 2897746 w 2910625"/>
                <a:gd name="connsiteY21" fmla="*/ 1635617 h 4288665"/>
                <a:gd name="connsiteX22" fmla="*/ 2910625 w 2910625"/>
                <a:gd name="connsiteY22" fmla="*/ 1674254 h 4288665"/>
                <a:gd name="connsiteX23" fmla="*/ 2897746 w 2910625"/>
                <a:gd name="connsiteY23" fmla="*/ 1828800 h 4288665"/>
                <a:gd name="connsiteX24" fmla="*/ 2871989 w 2910625"/>
                <a:gd name="connsiteY24" fmla="*/ 1918952 h 4288665"/>
                <a:gd name="connsiteX25" fmla="*/ 2846231 w 2910625"/>
                <a:gd name="connsiteY25" fmla="*/ 2060620 h 4288665"/>
                <a:gd name="connsiteX26" fmla="*/ 2807594 w 2910625"/>
                <a:gd name="connsiteY26" fmla="*/ 2434107 h 4288665"/>
                <a:gd name="connsiteX27" fmla="*/ 2781837 w 2910625"/>
                <a:gd name="connsiteY27" fmla="*/ 2550017 h 4288665"/>
                <a:gd name="connsiteX28" fmla="*/ 2691684 w 2910625"/>
                <a:gd name="connsiteY28" fmla="*/ 2743200 h 4288665"/>
                <a:gd name="connsiteX29" fmla="*/ 2678806 w 2910625"/>
                <a:gd name="connsiteY29" fmla="*/ 2781837 h 4288665"/>
                <a:gd name="connsiteX30" fmla="*/ 2472744 w 2910625"/>
                <a:gd name="connsiteY30" fmla="*/ 3000778 h 4288665"/>
                <a:gd name="connsiteX31" fmla="*/ 2202287 w 2910625"/>
                <a:gd name="connsiteY31" fmla="*/ 3464417 h 4288665"/>
                <a:gd name="connsiteX32" fmla="*/ 2176530 w 2910625"/>
                <a:gd name="connsiteY32" fmla="*/ 3567448 h 4288665"/>
                <a:gd name="connsiteX33" fmla="*/ 2137893 w 2910625"/>
                <a:gd name="connsiteY33" fmla="*/ 3721994 h 4288665"/>
                <a:gd name="connsiteX34" fmla="*/ 2112135 w 2910625"/>
                <a:gd name="connsiteY34" fmla="*/ 3773510 h 4288665"/>
                <a:gd name="connsiteX35" fmla="*/ 2009104 w 2910625"/>
                <a:gd name="connsiteY35" fmla="*/ 3953814 h 4288665"/>
                <a:gd name="connsiteX36" fmla="*/ 1918952 w 2910625"/>
                <a:gd name="connsiteY36" fmla="*/ 4043966 h 4288665"/>
                <a:gd name="connsiteX37" fmla="*/ 1738648 w 2910625"/>
                <a:gd name="connsiteY37" fmla="*/ 4185634 h 4288665"/>
                <a:gd name="connsiteX38" fmla="*/ 1635617 w 2910625"/>
                <a:gd name="connsiteY38" fmla="*/ 4211392 h 4288665"/>
                <a:gd name="connsiteX39" fmla="*/ 1532586 w 2910625"/>
                <a:gd name="connsiteY39" fmla="*/ 4250028 h 4288665"/>
                <a:gd name="connsiteX40" fmla="*/ 1468192 w 2910625"/>
                <a:gd name="connsiteY40" fmla="*/ 4262907 h 4288665"/>
                <a:gd name="connsiteX41" fmla="*/ 1429555 w 2910625"/>
                <a:gd name="connsiteY41" fmla="*/ 4275786 h 4288665"/>
                <a:gd name="connsiteX42" fmla="*/ 1249251 w 2910625"/>
                <a:gd name="connsiteY42" fmla="*/ 4288665 h 4288665"/>
                <a:gd name="connsiteX43" fmla="*/ 1004552 w 2910625"/>
                <a:gd name="connsiteY43" fmla="*/ 4275786 h 4288665"/>
                <a:gd name="connsiteX44" fmla="*/ 862884 w 2910625"/>
                <a:gd name="connsiteY44" fmla="*/ 4211392 h 4288665"/>
                <a:gd name="connsiteX45" fmla="*/ 708338 w 2910625"/>
                <a:gd name="connsiteY45" fmla="*/ 4121240 h 4288665"/>
                <a:gd name="connsiteX46" fmla="*/ 450761 w 2910625"/>
                <a:gd name="connsiteY46" fmla="*/ 3863662 h 4288665"/>
                <a:gd name="connsiteX47" fmla="*/ 373487 w 2910625"/>
                <a:gd name="connsiteY47" fmla="*/ 3747752 h 4288665"/>
                <a:gd name="connsiteX48" fmla="*/ 296214 w 2910625"/>
                <a:gd name="connsiteY48" fmla="*/ 3644721 h 4288665"/>
                <a:gd name="connsiteX49" fmla="*/ 154546 w 2910625"/>
                <a:gd name="connsiteY49" fmla="*/ 3425780 h 4288665"/>
                <a:gd name="connsiteX50" fmla="*/ 0 w 2910625"/>
                <a:gd name="connsiteY50" fmla="*/ 3078051 h 4288665"/>
                <a:gd name="connsiteX51" fmla="*/ 38637 w 2910625"/>
                <a:gd name="connsiteY51" fmla="*/ 2807594 h 4288665"/>
                <a:gd name="connsiteX52" fmla="*/ 141668 w 2910625"/>
                <a:gd name="connsiteY52" fmla="*/ 2704564 h 4288665"/>
                <a:gd name="connsiteX53" fmla="*/ 218941 w 2910625"/>
                <a:gd name="connsiteY53" fmla="*/ 2318197 h 4288665"/>
                <a:gd name="connsiteX54" fmla="*/ 257577 w 2910625"/>
                <a:gd name="connsiteY54" fmla="*/ 2163651 h 4288665"/>
                <a:gd name="connsiteX55" fmla="*/ 270456 w 2910625"/>
                <a:gd name="connsiteY55" fmla="*/ 1970468 h 4288665"/>
                <a:gd name="connsiteX56" fmla="*/ 218941 w 2910625"/>
                <a:gd name="connsiteY56" fmla="*/ 1545465 h 4288665"/>
                <a:gd name="connsiteX57" fmla="*/ 128789 w 2910625"/>
                <a:gd name="connsiteY57" fmla="*/ 1352282 h 4288665"/>
                <a:gd name="connsiteX58" fmla="*/ 51515 w 2910625"/>
                <a:gd name="connsiteY58" fmla="*/ 1081825 h 4288665"/>
                <a:gd name="connsiteX59" fmla="*/ 0 w 2910625"/>
                <a:gd name="connsiteY59" fmla="*/ 746975 h 4288665"/>
                <a:gd name="connsiteX60" fmla="*/ 51515 w 2910625"/>
                <a:gd name="connsiteY60" fmla="*/ 425003 h 4288665"/>
                <a:gd name="connsiteX61" fmla="*/ 296214 w 2910625"/>
                <a:gd name="connsiteY61" fmla="*/ 257578 h 4288665"/>
                <a:gd name="connsiteX62" fmla="*/ 553792 w 2910625"/>
                <a:gd name="connsiteY6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33352 w 2902039"/>
                <a:gd name="connsiteY19" fmla="*/ 1455313 h 4288665"/>
                <a:gd name="connsiteX20" fmla="*/ 2884868 w 2902039"/>
                <a:gd name="connsiteY20" fmla="*/ 1584102 h 4288665"/>
                <a:gd name="connsiteX21" fmla="*/ 2897746 w 2902039"/>
                <a:gd name="connsiteY21" fmla="*/ 1635617 h 4288665"/>
                <a:gd name="connsiteX22" fmla="*/ 2897746 w 2902039"/>
                <a:gd name="connsiteY22" fmla="*/ 1828800 h 4288665"/>
                <a:gd name="connsiteX23" fmla="*/ 2871989 w 2902039"/>
                <a:gd name="connsiteY23" fmla="*/ 1918952 h 4288665"/>
                <a:gd name="connsiteX24" fmla="*/ 2846231 w 2902039"/>
                <a:gd name="connsiteY24" fmla="*/ 2060620 h 4288665"/>
                <a:gd name="connsiteX25" fmla="*/ 2807594 w 2902039"/>
                <a:gd name="connsiteY25" fmla="*/ 2434107 h 4288665"/>
                <a:gd name="connsiteX26" fmla="*/ 2781837 w 2902039"/>
                <a:gd name="connsiteY26" fmla="*/ 2550017 h 4288665"/>
                <a:gd name="connsiteX27" fmla="*/ 2691684 w 2902039"/>
                <a:gd name="connsiteY27" fmla="*/ 2743200 h 4288665"/>
                <a:gd name="connsiteX28" fmla="*/ 2678806 w 2902039"/>
                <a:gd name="connsiteY28" fmla="*/ 2781837 h 4288665"/>
                <a:gd name="connsiteX29" fmla="*/ 2472744 w 2902039"/>
                <a:gd name="connsiteY29" fmla="*/ 3000778 h 4288665"/>
                <a:gd name="connsiteX30" fmla="*/ 2202287 w 2902039"/>
                <a:gd name="connsiteY30" fmla="*/ 3464417 h 4288665"/>
                <a:gd name="connsiteX31" fmla="*/ 2176530 w 2902039"/>
                <a:gd name="connsiteY31" fmla="*/ 3567448 h 4288665"/>
                <a:gd name="connsiteX32" fmla="*/ 2137893 w 2902039"/>
                <a:gd name="connsiteY32" fmla="*/ 3721994 h 4288665"/>
                <a:gd name="connsiteX33" fmla="*/ 2112135 w 2902039"/>
                <a:gd name="connsiteY33" fmla="*/ 3773510 h 4288665"/>
                <a:gd name="connsiteX34" fmla="*/ 2009104 w 2902039"/>
                <a:gd name="connsiteY34" fmla="*/ 3953814 h 4288665"/>
                <a:gd name="connsiteX35" fmla="*/ 1918952 w 2902039"/>
                <a:gd name="connsiteY35" fmla="*/ 4043966 h 4288665"/>
                <a:gd name="connsiteX36" fmla="*/ 1738648 w 2902039"/>
                <a:gd name="connsiteY36" fmla="*/ 4185634 h 4288665"/>
                <a:gd name="connsiteX37" fmla="*/ 1635617 w 2902039"/>
                <a:gd name="connsiteY37" fmla="*/ 4211392 h 4288665"/>
                <a:gd name="connsiteX38" fmla="*/ 1532586 w 2902039"/>
                <a:gd name="connsiteY38" fmla="*/ 4250028 h 4288665"/>
                <a:gd name="connsiteX39" fmla="*/ 1468192 w 2902039"/>
                <a:gd name="connsiteY39" fmla="*/ 4262907 h 4288665"/>
                <a:gd name="connsiteX40" fmla="*/ 1429555 w 2902039"/>
                <a:gd name="connsiteY40" fmla="*/ 4275786 h 4288665"/>
                <a:gd name="connsiteX41" fmla="*/ 1249251 w 2902039"/>
                <a:gd name="connsiteY41" fmla="*/ 4288665 h 4288665"/>
                <a:gd name="connsiteX42" fmla="*/ 1004552 w 2902039"/>
                <a:gd name="connsiteY42" fmla="*/ 4275786 h 4288665"/>
                <a:gd name="connsiteX43" fmla="*/ 862884 w 2902039"/>
                <a:gd name="connsiteY43" fmla="*/ 4211392 h 4288665"/>
                <a:gd name="connsiteX44" fmla="*/ 708338 w 2902039"/>
                <a:gd name="connsiteY44" fmla="*/ 4121240 h 4288665"/>
                <a:gd name="connsiteX45" fmla="*/ 450761 w 2902039"/>
                <a:gd name="connsiteY45" fmla="*/ 3863662 h 4288665"/>
                <a:gd name="connsiteX46" fmla="*/ 373487 w 2902039"/>
                <a:gd name="connsiteY46" fmla="*/ 3747752 h 4288665"/>
                <a:gd name="connsiteX47" fmla="*/ 296214 w 2902039"/>
                <a:gd name="connsiteY47" fmla="*/ 3644721 h 4288665"/>
                <a:gd name="connsiteX48" fmla="*/ 154546 w 2902039"/>
                <a:gd name="connsiteY48" fmla="*/ 3425780 h 4288665"/>
                <a:gd name="connsiteX49" fmla="*/ 0 w 2902039"/>
                <a:gd name="connsiteY49" fmla="*/ 3078051 h 4288665"/>
                <a:gd name="connsiteX50" fmla="*/ 38637 w 2902039"/>
                <a:gd name="connsiteY50" fmla="*/ 2807594 h 4288665"/>
                <a:gd name="connsiteX51" fmla="*/ 141668 w 2902039"/>
                <a:gd name="connsiteY51" fmla="*/ 2704564 h 4288665"/>
                <a:gd name="connsiteX52" fmla="*/ 218941 w 2902039"/>
                <a:gd name="connsiteY52" fmla="*/ 2318197 h 4288665"/>
                <a:gd name="connsiteX53" fmla="*/ 257577 w 2902039"/>
                <a:gd name="connsiteY53" fmla="*/ 2163651 h 4288665"/>
                <a:gd name="connsiteX54" fmla="*/ 270456 w 2902039"/>
                <a:gd name="connsiteY54" fmla="*/ 1970468 h 4288665"/>
                <a:gd name="connsiteX55" fmla="*/ 218941 w 2902039"/>
                <a:gd name="connsiteY55" fmla="*/ 1545465 h 4288665"/>
                <a:gd name="connsiteX56" fmla="*/ 128789 w 2902039"/>
                <a:gd name="connsiteY56" fmla="*/ 1352282 h 4288665"/>
                <a:gd name="connsiteX57" fmla="*/ 51515 w 2902039"/>
                <a:gd name="connsiteY57" fmla="*/ 1081825 h 4288665"/>
                <a:gd name="connsiteX58" fmla="*/ 0 w 2902039"/>
                <a:gd name="connsiteY58" fmla="*/ 746975 h 4288665"/>
                <a:gd name="connsiteX59" fmla="*/ 51515 w 2902039"/>
                <a:gd name="connsiteY59" fmla="*/ 425003 h 4288665"/>
                <a:gd name="connsiteX60" fmla="*/ 296214 w 2902039"/>
                <a:gd name="connsiteY60" fmla="*/ 257578 h 4288665"/>
                <a:gd name="connsiteX61" fmla="*/ 553792 w 2902039"/>
                <a:gd name="connsiteY6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678806 w 2902039"/>
                <a:gd name="connsiteY16" fmla="*/ 1120462 h 4288665"/>
                <a:gd name="connsiteX17" fmla="*/ 2743200 w 2902039"/>
                <a:gd name="connsiteY17" fmla="*/ 1262130 h 4288665"/>
                <a:gd name="connsiteX18" fmla="*/ 2807594 w 2902039"/>
                <a:gd name="connsiteY18" fmla="*/ 1403797 h 4288665"/>
                <a:gd name="connsiteX19" fmla="*/ 2884868 w 2902039"/>
                <a:gd name="connsiteY19" fmla="*/ 1584102 h 4288665"/>
                <a:gd name="connsiteX20" fmla="*/ 2897746 w 2902039"/>
                <a:gd name="connsiteY20" fmla="*/ 1635617 h 4288665"/>
                <a:gd name="connsiteX21" fmla="*/ 2897746 w 2902039"/>
                <a:gd name="connsiteY21" fmla="*/ 1828800 h 4288665"/>
                <a:gd name="connsiteX22" fmla="*/ 2871989 w 2902039"/>
                <a:gd name="connsiteY22" fmla="*/ 1918952 h 4288665"/>
                <a:gd name="connsiteX23" fmla="*/ 2846231 w 2902039"/>
                <a:gd name="connsiteY23" fmla="*/ 2060620 h 4288665"/>
                <a:gd name="connsiteX24" fmla="*/ 2807594 w 2902039"/>
                <a:gd name="connsiteY24" fmla="*/ 2434107 h 4288665"/>
                <a:gd name="connsiteX25" fmla="*/ 2781837 w 2902039"/>
                <a:gd name="connsiteY25" fmla="*/ 2550017 h 4288665"/>
                <a:gd name="connsiteX26" fmla="*/ 2691684 w 2902039"/>
                <a:gd name="connsiteY26" fmla="*/ 2743200 h 4288665"/>
                <a:gd name="connsiteX27" fmla="*/ 2678806 w 2902039"/>
                <a:gd name="connsiteY27" fmla="*/ 2781837 h 4288665"/>
                <a:gd name="connsiteX28" fmla="*/ 2472744 w 2902039"/>
                <a:gd name="connsiteY28" fmla="*/ 3000778 h 4288665"/>
                <a:gd name="connsiteX29" fmla="*/ 2202287 w 2902039"/>
                <a:gd name="connsiteY29" fmla="*/ 3464417 h 4288665"/>
                <a:gd name="connsiteX30" fmla="*/ 2176530 w 2902039"/>
                <a:gd name="connsiteY30" fmla="*/ 3567448 h 4288665"/>
                <a:gd name="connsiteX31" fmla="*/ 2137893 w 2902039"/>
                <a:gd name="connsiteY31" fmla="*/ 3721994 h 4288665"/>
                <a:gd name="connsiteX32" fmla="*/ 2112135 w 2902039"/>
                <a:gd name="connsiteY32" fmla="*/ 3773510 h 4288665"/>
                <a:gd name="connsiteX33" fmla="*/ 2009104 w 2902039"/>
                <a:gd name="connsiteY33" fmla="*/ 3953814 h 4288665"/>
                <a:gd name="connsiteX34" fmla="*/ 1918952 w 2902039"/>
                <a:gd name="connsiteY34" fmla="*/ 4043966 h 4288665"/>
                <a:gd name="connsiteX35" fmla="*/ 1738648 w 2902039"/>
                <a:gd name="connsiteY35" fmla="*/ 4185634 h 4288665"/>
                <a:gd name="connsiteX36" fmla="*/ 1635617 w 2902039"/>
                <a:gd name="connsiteY36" fmla="*/ 4211392 h 4288665"/>
                <a:gd name="connsiteX37" fmla="*/ 1532586 w 2902039"/>
                <a:gd name="connsiteY37" fmla="*/ 4250028 h 4288665"/>
                <a:gd name="connsiteX38" fmla="*/ 1468192 w 2902039"/>
                <a:gd name="connsiteY38" fmla="*/ 4262907 h 4288665"/>
                <a:gd name="connsiteX39" fmla="*/ 1429555 w 2902039"/>
                <a:gd name="connsiteY39" fmla="*/ 4275786 h 4288665"/>
                <a:gd name="connsiteX40" fmla="*/ 1249251 w 2902039"/>
                <a:gd name="connsiteY40" fmla="*/ 4288665 h 4288665"/>
                <a:gd name="connsiteX41" fmla="*/ 1004552 w 2902039"/>
                <a:gd name="connsiteY41" fmla="*/ 4275786 h 4288665"/>
                <a:gd name="connsiteX42" fmla="*/ 862884 w 2902039"/>
                <a:gd name="connsiteY42" fmla="*/ 4211392 h 4288665"/>
                <a:gd name="connsiteX43" fmla="*/ 708338 w 2902039"/>
                <a:gd name="connsiteY43" fmla="*/ 4121240 h 4288665"/>
                <a:gd name="connsiteX44" fmla="*/ 450761 w 2902039"/>
                <a:gd name="connsiteY44" fmla="*/ 3863662 h 4288665"/>
                <a:gd name="connsiteX45" fmla="*/ 373487 w 2902039"/>
                <a:gd name="connsiteY45" fmla="*/ 3747752 h 4288665"/>
                <a:gd name="connsiteX46" fmla="*/ 296214 w 2902039"/>
                <a:gd name="connsiteY46" fmla="*/ 3644721 h 4288665"/>
                <a:gd name="connsiteX47" fmla="*/ 154546 w 2902039"/>
                <a:gd name="connsiteY47" fmla="*/ 3425780 h 4288665"/>
                <a:gd name="connsiteX48" fmla="*/ 0 w 2902039"/>
                <a:gd name="connsiteY48" fmla="*/ 3078051 h 4288665"/>
                <a:gd name="connsiteX49" fmla="*/ 38637 w 2902039"/>
                <a:gd name="connsiteY49" fmla="*/ 2807594 h 4288665"/>
                <a:gd name="connsiteX50" fmla="*/ 141668 w 2902039"/>
                <a:gd name="connsiteY50" fmla="*/ 2704564 h 4288665"/>
                <a:gd name="connsiteX51" fmla="*/ 218941 w 2902039"/>
                <a:gd name="connsiteY51" fmla="*/ 2318197 h 4288665"/>
                <a:gd name="connsiteX52" fmla="*/ 257577 w 2902039"/>
                <a:gd name="connsiteY52" fmla="*/ 2163651 h 4288665"/>
                <a:gd name="connsiteX53" fmla="*/ 270456 w 2902039"/>
                <a:gd name="connsiteY53" fmla="*/ 1970468 h 4288665"/>
                <a:gd name="connsiteX54" fmla="*/ 218941 w 2902039"/>
                <a:gd name="connsiteY54" fmla="*/ 1545465 h 4288665"/>
                <a:gd name="connsiteX55" fmla="*/ 128789 w 2902039"/>
                <a:gd name="connsiteY55" fmla="*/ 1352282 h 4288665"/>
                <a:gd name="connsiteX56" fmla="*/ 51515 w 2902039"/>
                <a:gd name="connsiteY56" fmla="*/ 1081825 h 4288665"/>
                <a:gd name="connsiteX57" fmla="*/ 0 w 2902039"/>
                <a:gd name="connsiteY57" fmla="*/ 746975 h 4288665"/>
                <a:gd name="connsiteX58" fmla="*/ 51515 w 2902039"/>
                <a:gd name="connsiteY58" fmla="*/ 425003 h 4288665"/>
                <a:gd name="connsiteX59" fmla="*/ 296214 w 2902039"/>
                <a:gd name="connsiteY59" fmla="*/ 257578 h 4288665"/>
                <a:gd name="connsiteX60" fmla="*/ 553792 w 2902039"/>
                <a:gd name="connsiteY6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421228 w 2902039"/>
                <a:gd name="connsiteY13" fmla="*/ 772733 h 4288665"/>
                <a:gd name="connsiteX14" fmla="*/ 2550017 w 2902039"/>
                <a:gd name="connsiteY14" fmla="*/ 927279 h 4288665"/>
                <a:gd name="connsiteX15" fmla="*/ 2627290 w 2902039"/>
                <a:gd name="connsiteY15" fmla="*/ 1017431 h 4288665"/>
                <a:gd name="connsiteX16" fmla="*/ 2743200 w 2902039"/>
                <a:gd name="connsiteY16" fmla="*/ 1262130 h 4288665"/>
                <a:gd name="connsiteX17" fmla="*/ 2807594 w 2902039"/>
                <a:gd name="connsiteY17" fmla="*/ 1403797 h 4288665"/>
                <a:gd name="connsiteX18" fmla="*/ 2884868 w 2902039"/>
                <a:gd name="connsiteY18" fmla="*/ 1584102 h 4288665"/>
                <a:gd name="connsiteX19" fmla="*/ 2897746 w 2902039"/>
                <a:gd name="connsiteY19" fmla="*/ 1635617 h 4288665"/>
                <a:gd name="connsiteX20" fmla="*/ 2897746 w 2902039"/>
                <a:gd name="connsiteY20" fmla="*/ 1828800 h 4288665"/>
                <a:gd name="connsiteX21" fmla="*/ 2871989 w 2902039"/>
                <a:gd name="connsiteY21" fmla="*/ 1918952 h 4288665"/>
                <a:gd name="connsiteX22" fmla="*/ 2846231 w 2902039"/>
                <a:gd name="connsiteY22" fmla="*/ 2060620 h 4288665"/>
                <a:gd name="connsiteX23" fmla="*/ 2807594 w 2902039"/>
                <a:gd name="connsiteY23" fmla="*/ 2434107 h 4288665"/>
                <a:gd name="connsiteX24" fmla="*/ 2781837 w 2902039"/>
                <a:gd name="connsiteY24" fmla="*/ 2550017 h 4288665"/>
                <a:gd name="connsiteX25" fmla="*/ 2691684 w 2902039"/>
                <a:gd name="connsiteY25" fmla="*/ 2743200 h 4288665"/>
                <a:gd name="connsiteX26" fmla="*/ 2678806 w 2902039"/>
                <a:gd name="connsiteY26" fmla="*/ 2781837 h 4288665"/>
                <a:gd name="connsiteX27" fmla="*/ 2472744 w 2902039"/>
                <a:gd name="connsiteY27" fmla="*/ 3000778 h 4288665"/>
                <a:gd name="connsiteX28" fmla="*/ 2202287 w 2902039"/>
                <a:gd name="connsiteY28" fmla="*/ 3464417 h 4288665"/>
                <a:gd name="connsiteX29" fmla="*/ 2176530 w 2902039"/>
                <a:gd name="connsiteY29" fmla="*/ 3567448 h 4288665"/>
                <a:gd name="connsiteX30" fmla="*/ 2137893 w 2902039"/>
                <a:gd name="connsiteY30" fmla="*/ 3721994 h 4288665"/>
                <a:gd name="connsiteX31" fmla="*/ 2112135 w 2902039"/>
                <a:gd name="connsiteY31" fmla="*/ 3773510 h 4288665"/>
                <a:gd name="connsiteX32" fmla="*/ 2009104 w 2902039"/>
                <a:gd name="connsiteY32" fmla="*/ 3953814 h 4288665"/>
                <a:gd name="connsiteX33" fmla="*/ 1918952 w 2902039"/>
                <a:gd name="connsiteY33" fmla="*/ 4043966 h 4288665"/>
                <a:gd name="connsiteX34" fmla="*/ 1738648 w 2902039"/>
                <a:gd name="connsiteY34" fmla="*/ 4185634 h 4288665"/>
                <a:gd name="connsiteX35" fmla="*/ 1635617 w 2902039"/>
                <a:gd name="connsiteY35" fmla="*/ 4211392 h 4288665"/>
                <a:gd name="connsiteX36" fmla="*/ 1532586 w 2902039"/>
                <a:gd name="connsiteY36" fmla="*/ 4250028 h 4288665"/>
                <a:gd name="connsiteX37" fmla="*/ 1468192 w 2902039"/>
                <a:gd name="connsiteY37" fmla="*/ 4262907 h 4288665"/>
                <a:gd name="connsiteX38" fmla="*/ 1429555 w 2902039"/>
                <a:gd name="connsiteY38" fmla="*/ 4275786 h 4288665"/>
                <a:gd name="connsiteX39" fmla="*/ 1249251 w 2902039"/>
                <a:gd name="connsiteY39" fmla="*/ 4288665 h 4288665"/>
                <a:gd name="connsiteX40" fmla="*/ 1004552 w 2902039"/>
                <a:gd name="connsiteY40" fmla="*/ 4275786 h 4288665"/>
                <a:gd name="connsiteX41" fmla="*/ 862884 w 2902039"/>
                <a:gd name="connsiteY41" fmla="*/ 4211392 h 4288665"/>
                <a:gd name="connsiteX42" fmla="*/ 708338 w 2902039"/>
                <a:gd name="connsiteY42" fmla="*/ 4121240 h 4288665"/>
                <a:gd name="connsiteX43" fmla="*/ 450761 w 2902039"/>
                <a:gd name="connsiteY43" fmla="*/ 3863662 h 4288665"/>
                <a:gd name="connsiteX44" fmla="*/ 373487 w 2902039"/>
                <a:gd name="connsiteY44" fmla="*/ 3747752 h 4288665"/>
                <a:gd name="connsiteX45" fmla="*/ 296214 w 2902039"/>
                <a:gd name="connsiteY45" fmla="*/ 3644721 h 4288665"/>
                <a:gd name="connsiteX46" fmla="*/ 154546 w 2902039"/>
                <a:gd name="connsiteY46" fmla="*/ 3425780 h 4288665"/>
                <a:gd name="connsiteX47" fmla="*/ 0 w 2902039"/>
                <a:gd name="connsiteY47" fmla="*/ 3078051 h 4288665"/>
                <a:gd name="connsiteX48" fmla="*/ 38637 w 2902039"/>
                <a:gd name="connsiteY48" fmla="*/ 2807594 h 4288665"/>
                <a:gd name="connsiteX49" fmla="*/ 141668 w 2902039"/>
                <a:gd name="connsiteY49" fmla="*/ 2704564 h 4288665"/>
                <a:gd name="connsiteX50" fmla="*/ 218941 w 2902039"/>
                <a:gd name="connsiteY50" fmla="*/ 2318197 h 4288665"/>
                <a:gd name="connsiteX51" fmla="*/ 257577 w 2902039"/>
                <a:gd name="connsiteY51" fmla="*/ 2163651 h 4288665"/>
                <a:gd name="connsiteX52" fmla="*/ 270456 w 2902039"/>
                <a:gd name="connsiteY52" fmla="*/ 1970468 h 4288665"/>
                <a:gd name="connsiteX53" fmla="*/ 218941 w 2902039"/>
                <a:gd name="connsiteY53" fmla="*/ 1545465 h 4288665"/>
                <a:gd name="connsiteX54" fmla="*/ 128789 w 2902039"/>
                <a:gd name="connsiteY54" fmla="*/ 1352282 h 4288665"/>
                <a:gd name="connsiteX55" fmla="*/ 51515 w 2902039"/>
                <a:gd name="connsiteY55" fmla="*/ 1081825 h 4288665"/>
                <a:gd name="connsiteX56" fmla="*/ 0 w 2902039"/>
                <a:gd name="connsiteY56" fmla="*/ 746975 h 4288665"/>
                <a:gd name="connsiteX57" fmla="*/ 51515 w 2902039"/>
                <a:gd name="connsiteY57" fmla="*/ 425003 h 4288665"/>
                <a:gd name="connsiteX58" fmla="*/ 296214 w 2902039"/>
                <a:gd name="connsiteY58" fmla="*/ 257578 h 4288665"/>
                <a:gd name="connsiteX59" fmla="*/ 553792 w 2902039"/>
                <a:gd name="connsiteY59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125014 w 2902039"/>
                <a:gd name="connsiteY10" fmla="*/ 643944 h 4288665"/>
                <a:gd name="connsiteX11" fmla="*/ 2279561 w 2902039"/>
                <a:gd name="connsiteY11" fmla="*/ 682580 h 4288665"/>
                <a:gd name="connsiteX12" fmla="*/ 2369713 w 2902039"/>
                <a:gd name="connsiteY12" fmla="*/ 746975 h 4288665"/>
                <a:gd name="connsiteX13" fmla="*/ 2550017 w 2902039"/>
                <a:gd name="connsiteY13" fmla="*/ 927279 h 4288665"/>
                <a:gd name="connsiteX14" fmla="*/ 2627290 w 2902039"/>
                <a:gd name="connsiteY14" fmla="*/ 1017431 h 4288665"/>
                <a:gd name="connsiteX15" fmla="*/ 2743200 w 2902039"/>
                <a:gd name="connsiteY15" fmla="*/ 1262130 h 4288665"/>
                <a:gd name="connsiteX16" fmla="*/ 2807594 w 2902039"/>
                <a:gd name="connsiteY16" fmla="*/ 1403797 h 4288665"/>
                <a:gd name="connsiteX17" fmla="*/ 2884868 w 2902039"/>
                <a:gd name="connsiteY17" fmla="*/ 1584102 h 4288665"/>
                <a:gd name="connsiteX18" fmla="*/ 2897746 w 2902039"/>
                <a:gd name="connsiteY18" fmla="*/ 1635617 h 4288665"/>
                <a:gd name="connsiteX19" fmla="*/ 2897746 w 2902039"/>
                <a:gd name="connsiteY19" fmla="*/ 1828800 h 4288665"/>
                <a:gd name="connsiteX20" fmla="*/ 2871989 w 2902039"/>
                <a:gd name="connsiteY20" fmla="*/ 1918952 h 4288665"/>
                <a:gd name="connsiteX21" fmla="*/ 2846231 w 2902039"/>
                <a:gd name="connsiteY21" fmla="*/ 2060620 h 4288665"/>
                <a:gd name="connsiteX22" fmla="*/ 2807594 w 2902039"/>
                <a:gd name="connsiteY22" fmla="*/ 2434107 h 4288665"/>
                <a:gd name="connsiteX23" fmla="*/ 2781837 w 2902039"/>
                <a:gd name="connsiteY23" fmla="*/ 2550017 h 4288665"/>
                <a:gd name="connsiteX24" fmla="*/ 2691684 w 2902039"/>
                <a:gd name="connsiteY24" fmla="*/ 2743200 h 4288665"/>
                <a:gd name="connsiteX25" fmla="*/ 2678806 w 2902039"/>
                <a:gd name="connsiteY25" fmla="*/ 2781837 h 4288665"/>
                <a:gd name="connsiteX26" fmla="*/ 2472744 w 2902039"/>
                <a:gd name="connsiteY26" fmla="*/ 3000778 h 4288665"/>
                <a:gd name="connsiteX27" fmla="*/ 2202287 w 2902039"/>
                <a:gd name="connsiteY27" fmla="*/ 3464417 h 4288665"/>
                <a:gd name="connsiteX28" fmla="*/ 2176530 w 2902039"/>
                <a:gd name="connsiteY28" fmla="*/ 3567448 h 4288665"/>
                <a:gd name="connsiteX29" fmla="*/ 2137893 w 2902039"/>
                <a:gd name="connsiteY29" fmla="*/ 3721994 h 4288665"/>
                <a:gd name="connsiteX30" fmla="*/ 2112135 w 2902039"/>
                <a:gd name="connsiteY30" fmla="*/ 3773510 h 4288665"/>
                <a:gd name="connsiteX31" fmla="*/ 2009104 w 2902039"/>
                <a:gd name="connsiteY31" fmla="*/ 3953814 h 4288665"/>
                <a:gd name="connsiteX32" fmla="*/ 1918952 w 2902039"/>
                <a:gd name="connsiteY32" fmla="*/ 4043966 h 4288665"/>
                <a:gd name="connsiteX33" fmla="*/ 1738648 w 2902039"/>
                <a:gd name="connsiteY33" fmla="*/ 4185634 h 4288665"/>
                <a:gd name="connsiteX34" fmla="*/ 1635617 w 2902039"/>
                <a:gd name="connsiteY34" fmla="*/ 4211392 h 4288665"/>
                <a:gd name="connsiteX35" fmla="*/ 1532586 w 2902039"/>
                <a:gd name="connsiteY35" fmla="*/ 4250028 h 4288665"/>
                <a:gd name="connsiteX36" fmla="*/ 1468192 w 2902039"/>
                <a:gd name="connsiteY36" fmla="*/ 4262907 h 4288665"/>
                <a:gd name="connsiteX37" fmla="*/ 1429555 w 2902039"/>
                <a:gd name="connsiteY37" fmla="*/ 4275786 h 4288665"/>
                <a:gd name="connsiteX38" fmla="*/ 1249251 w 2902039"/>
                <a:gd name="connsiteY38" fmla="*/ 4288665 h 4288665"/>
                <a:gd name="connsiteX39" fmla="*/ 1004552 w 2902039"/>
                <a:gd name="connsiteY39" fmla="*/ 4275786 h 4288665"/>
                <a:gd name="connsiteX40" fmla="*/ 862884 w 2902039"/>
                <a:gd name="connsiteY40" fmla="*/ 4211392 h 4288665"/>
                <a:gd name="connsiteX41" fmla="*/ 708338 w 2902039"/>
                <a:gd name="connsiteY41" fmla="*/ 4121240 h 4288665"/>
                <a:gd name="connsiteX42" fmla="*/ 450761 w 2902039"/>
                <a:gd name="connsiteY42" fmla="*/ 3863662 h 4288665"/>
                <a:gd name="connsiteX43" fmla="*/ 373487 w 2902039"/>
                <a:gd name="connsiteY43" fmla="*/ 3747752 h 4288665"/>
                <a:gd name="connsiteX44" fmla="*/ 296214 w 2902039"/>
                <a:gd name="connsiteY44" fmla="*/ 3644721 h 4288665"/>
                <a:gd name="connsiteX45" fmla="*/ 154546 w 2902039"/>
                <a:gd name="connsiteY45" fmla="*/ 3425780 h 4288665"/>
                <a:gd name="connsiteX46" fmla="*/ 0 w 2902039"/>
                <a:gd name="connsiteY46" fmla="*/ 3078051 h 4288665"/>
                <a:gd name="connsiteX47" fmla="*/ 38637 w 2902039"/>
                <a:gd name="connsiteY47" fmla="*/ 2807594 h 4288665"/>
                <a:gd name="connsiteX48" fmla="*/ 141668 w 2902039"/>
                <a:gd name="connsiteY48" fmla="*/ 2704564 h 4288665"/>
                <a:gd name="connsiteX49" fmla="*/ 218941 w 2902039"/>
                <a:gd name="connsiteY49" fmla="*/ 2318197 h 4288665"/>
                <a:gd name="connsiteX50" fmla="*/ 257577 w 2902039"/>
                <a:gd name="connsiteY50" fmla="*/ 2163651 h 4288665"/>
                <a:gd name="connsiteX51" fmla="*/ 270456 w 2902039"/>
                <a:gd name="connsiteY51" fmla="*/ 1970468 h 4288665"/>
                <a:gd name="connsiteX52" fmla="*/ 218941 w 2902039"/>
                <a:gd name="connsiteY52" fmla="*/ 1545465 h 4288665"/>
                <a:gd name="connsiteX53" fmla="*/ 128789 w 2902039"/>
                <a:gd name="connsiteY53" fmla="*/ 1352282 h 4288665"/>
                <a:gd name="connsiteX54" fmla="*/ 51515 w 2902039"/>
                <a:gd name="connsiteY54" fmla="*/ 1081825 h 4288665"/>
                <a:gd name="connsiteX55" fmla="*/ 0 w 2902039"/>
                <a:gd name="connsiteY55" fmla="*/ 746975 h 4288665"/>
                <a:gd name="connsiteX56" fmla="*/ 51515 w 2902039"/>
                <a:gd name="connsiteY56" fmla="*/ 425003 h 4288665"/>
                <a:gd name="connsiteX57" fmla="*/ 296214 w 2902039"/>
                <a:gd name="connsiteY57" fmla="*/ 257578 h 4288665"/>
                <a:gd name="connsiteX58" fmla="*/ 553792 w 2902039"/>
                <a:gd name="connsiteY58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1867437 w 2902039"/>
                <a:gd name="connsiteY7" fmla="*/ 103031 h 4288665"/>
                <a:gd name="connsiteX8" fmla="*/ 2034862 w 2902039"/>
                <a:gd name="connsiteY8" fmla="*/ 425003 h 4288665"/>
                <a:gd name="connsiteX9" fmla="*/ 2034862 w 2902039"/>
                <a:gd name="connsiteY9" fmla="*/ 425003 h 4288665"/>
                <a:gd name="connsiteX10" fmla="*/ 2279561 w 2902039"/>
                <a:gd name="connsiteY10" fmla="*/ 682580 h 4288665"/>
                <a:gd name="connsiteX11" fmla="*/ 2369713 w 2902039"/>
                <a:gd name="connsiteY11" fmla="*/ 746975 h 4288665"/>
                <a:gd name="connsiteX12" fmla="*/ 2550017 w 2902039"/>
                <a:gd name="connsiteY12" fmla="*/ 927279 h 4288665"/>
                <a:gd name="connsiteX13" fmla="*/ 2627290 w 2902039"/>
                <a:gd name="connsiteY13" fmla="*/ 1017431 h 4288665"/>
                <a:gd name="connsiteX14" fmla="*/ 2743200 w 2902039"/>
                <a:gd name="connsiteY14" fmla="*/ 1262130 h 4288665"/>
                <a:gd name="connsiteX15" fmla="*/ 2807594 w 2902039"/>
                <a:gd name="connsiteY15" fmla="*/ 1403797 h 4288665"/>
                <a:gd name="connsiteX16" fmla="*/ 2884868 w 2902039"/>
                <a:gd name="connsiteY16" fmla="*/ 1584102 h 4288665"/>
                <a:gd name="connsiteX17" fmla="*/ 2897746 w 2902039"/>
                <a:gd name="connsiteY17" fmla="*/ 1635617 h 4288665"/>
                <a:gd name="connsiteX18" fmla="*/ 2897746 w 2902039"/>
                <a:gd name="connsiteY18" fmla="*/ 1828800 h 4288665"/>
                <a:gd name="connsiteX19" fmla="*/ 2871989 w 2902039"/>
                <a:gd name="connsiteY19" fmla="*/ 1918952 h 4288665"/>
                <a:gd name="connsiteX20" fmla="*/ 2846231 w 2902039"/>
                <a:gd name="connsiteY20" fmla="*/ 2060620 h 4288665"/>
                <a:gd name="connsiteX21" fmla="*/ 2807594 w 2902039"/>
                <a:gd name="connsiteY21" fmla="*/ 2434107 h 4288665"/>
                <a:gd name="connsiteX22" fmla="*/ 2781837 w 2902039"/>
                <a:gd name="connsiteY22" fmla="*/ 2550017 h 4288665"/>
                <a:gd name="connsiteX23" fmla="*/ 2691684 w 2902039"/>
                <a:gd name="connsiteY23" fmla="*/ 2743200 h 4288665"/>
                <a:gd name="connsiteX24" fmla="*/ 2678806 w 2902039"/>
                <a:gd name="connsiteY24" fmla="*/ 2781837 h 4288665"/>
                <a:gd name="connsiteX25" fmla="*/ 2472744 w 2902039"/>
                <a:gd name="connsiteY25" fmla="*/ 3000778 h 4288665"/>
                <a:gd name="connsiteX26" fmla="*/ 2202287 w 2902039"/>
                <a:gd name="connsiteY26" fmla="*/ 3464417 h 4288665"/>
                <a:gd name="connsiteX27" fmla="*/ 2176530 w 2902039"/>
                <a:gd name="connsiteY27" fmla="*/ 3567448 h 4288665"/>
                <a:gd name="connsiteX28" fmla="*/ 2137893 w 2902039"/>
                <a:gd name="connsiteY28" fmla="*/ 3721994 h 4288665"/>
                <a:gd name="connsiteX29" fmla="*/ 2112135 w 2902039"/>
                <a:gd name="connsiteY29" fmla="*/ 3773510 h 4288665"/>
                <a:gd name="connsiteX30" fmla="*/ 2009104 w 2902039"/>
                <a:gd name="connsiteY30" fmla="*/ 3953814 h 4288665"/>
                <a:gd name="connsiteX31" fmla="*/ 1918952 w 2902039"/>
                <a:gd name="connsiteY31" fmla="*/ 4043966 h 4288665"/>
                <a:gd name="connsiteX32" fmla="*/ 1738648 w 2902039"/>
                <a:gd name="connsiteY32" fmla="*/ 4185634 h 4288665"/>
                <a:gd name="connsiteX33" fmla="*/ 1635617 w 2902039"/>
                <a:gd name="connsiteY33" fmla="*/ 4211392 h 4288665"/>
                <a:gd name="connsiteX34" fmla="*/ 1532586 w 2902039"/>
                <a:gd name="connsiteY34" fmla="*/ 4250028 h 4288665"/>
                <a:gd name="connsiteX35" fmla="*/ 1468192 w 2902039"/>
                <a:gd name="connsiteY35" fmla="*/ 4262907 h 4288665"/>
                <a:gd name="connsiteX36" fmla="*/ 1429555 w 2902039"/>
                <a:gd name="connsiteY36" fmla="*/ 4275786 h 4288665"/>
                <a:gd name="connsiteX37" fmla="*/ 1249251 w 2902039"/>
                <a:gd name="connsiteY37" fmla="*/ 4288665 h 4288665"/>
                <a:gd name="connsiteX38" fmla="*/ 1004552 w 2902039"/>
                <a:gd name="connsiteY38" fmla="*/ 4275786 h 4288665"/>
                <a:gd name="connsiteX39" fmla="*/ 862884 w 2902039"/>
                <a:gd name="connsiteY39" fmla="*/ 4211392 h 4288665"/>
                <a:gd name="connsiteX40" fmla="*/ 708338 w 2902039"/>
                <a:gd name="connsiteY40" fmla="*/ 4121240 h 4288665"/>
                <a:gd name="connsiteX41" fmla="*/ 450761 w 2902039"/>
                <a:gd name="connsiteY41" fmla="*/ 3863662 h 4288665"/>
                <a:gd name="connsiteX42" fmla="*/ 373487 w 2902039"/>
                <a:gd name="connsiteY42" fmla="*/ 3747752 h 4288665"/>
                <a:gd name="connsiteX43" fmla="*/ 296214 w 2902039"/>
                <a:gd name="connsiteY43" fmla="*/ 3644721 h 4288665"/>
                <a:gd name="connsiteX44" fmla="*/ 154546 w 2902039"/>
                <a:gd name="connsiteY44" fmla="*/ 3425780 h 4288665"/>
                <a:gd name="connsiteX45" fmla="*/ 0 w 2902039"/>
                <a:gd name="connsiteY45" fmla="*/ 3078051 h 4288665"/>
                <a:gd name="connsiteX46" fmla="*/ 38637 w 2902039"/>
                <a:gd name="connsiteY46" fmla="*/ 2807594 h 4288665"/>
                <a:gd name="connsiteX47" fmla="*/ 141668 w 2902039"/>
                <a:gd name="connsiteY47" fmla="*/ 2704564 h 4288665"/>
                <a:gd name="connsiteX48" fmla="*/ 218941 w 2902039"/>
                <a:gd name="connsiteY48" fmla="*/ 2318197 h 4288665"/>
                <a:gd name="connsiteX49" fmla="*/ 257577 w 2902039"/>
                <a:gd name="connsiteY49" fmla="*/ 2163651 h 4288665"/>
                <a:gd name="connsiteX50" fmla="*/ 270456 w 2902039"/>
                <a:gd name="connsiteY50" fmla="*/ 1970468 h 4288665"/>
                <a:gd name="connsiteX51" fmla="*/ 218941 w 2902039"/>
                <a:gd name="connsiteY51" fmla="*/ 1545465 h 4288665"/>
                <a:gd name="connsiteX52" fmla="*/ 128789 w 2902039"/>
                <a:gd name="connsiteY52" fmla="*/ 1352282 h 4288665"/>
                <a:gd name="connsiteX53" fmla="*/ 51515 w 2902039"/>
                <a:gd name="connsiteY53" fmla="*/ 1081825 h 4288665"/>
                <a:gd name="connsiteX54" fmla="*/ 0 w 2902039"/>
                <a:gd name="connsiteY54" fmla="*/ 746975 h 4288665"/>
                <a:gd name="connsiteX55" fmla="*/ 51515 w 2902039"/>
                <a:gd name="connsiteY55" fmla="*/ 425003 h 4288665"/>
                <a:gd name="connsiteX56" fmla="*/ 296214 w 2902039"/>
                <a:gd name="connsiteY56" fmla="*/ 257578 h 4288665"/>
                <a:gd name="connsiteX57" fmla="*/ 553792 w 2902039"/>
                <a:gd name="connsiteY57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429555 w 2902039"/>
                <a:gd name="connsiteY35" fmla="*/ 4275786 h 4288665"/>
                <a:gd name="connsiteX36" fmla="*/ 1249251 w 2902039"/>
                <a:gd name="connsiteY36" fmla="*/ 4288665 h 4288665"/>
                <a:gd name="connsiteX37" fmla="*/ 1004552 w 2902039"/>
                <a:gd name="connsiteY37" fmla="*/ 4275786 h 4288665"/>
                <a:gd name="connsiteX38" fmla="*/ 862884 w 2902039"/>
                <a:gd name="connsiteY38" fmla="*/ 4211392 h 4288665"/>
                <a:gd name="connsiteX39" fmla="*/ 708338 w 2902039"/>
                <a:gd name="connsiteY39" fmla="*/ 4121240 h 4288665"/>
                <a:gd name="connsiteX40" fmla="*/ 450761 w 2902039"/>
                <a:gd name="connsiteY40" fmla="*/ 3863662 h 4288665"/>
                <a:gd name="connsiteX41" fmla="*/ 373487 w 2902039"/>
                <a:gd name="connsiteY41" fmla="*/ 3747752 h 4288665"/>
                <a:gd name="connsiteX42" fmla="*/ 296214 w 2902039"/>
                <a:gd name="connsiteY42" fmla="*/ 3644721 h 4288665"/>
                <a:gd name="connsiteX43" fmla="*/ 154546 w 2902039"/>
                <a:gd name="connsiteY43" fmla="*/ 3425780 h 4288665"/>
                <a:gd name="connsiteX44" fmla="*/ 0 w 2902039"/>
                <a:gd name="connsiteY44" fmla="*/ 3078051 h 4288665"/>
                <a:gd name="connsiteX45" fmla="*/ 38637 w 2902039"/>
                <a:gd name="connsiteY45" fmla="*/ 2807594 h 4288665"/>
                <a:gd name="connsiteX46" fmla="*/ 141668 w 2902039"/>
                <a:gd name="connsiteY46" fmla="*/ 2704564 h 4288665"/>
                <a:gd name="connsiteX47" fmla="*/ 218941 w 2902039"/>
                <a:gd name="connsiteY47" fmla="*/ 2318197 h 4288665"/>
                <a:gd name="connsiteX48" fmla="*/ 257577 w 2902039"/>
                <a:gd name="connsiteY48" fmla="*/ 2163651 h 4288665"/>
                <a:gd name="connsiteX49" fmla="*/ 270456 w 2902039"/>
                <a:gd name="connsiteY49" fmla="*/ 1970468 h 4288665"/>
                <a:gd name="connsiteX50" fmla="*/ 218941 w 2902039"/>
                <a:gd name="connsiteY50" fmla="*/ 1545465 h 4288665"/>
                <a:gd name="connsiteX51" fmla="*/ 128789 w 2902039"/>
                <a:gd name="connsiteY51" fmla="*/ 1352282 h 4288665"/>
                <a:gd name="connsiteX52" fmla="*/ 51515 w 2902039"/>
                <a:gd name="connsiteY52" fmla="*/ 1081825 h 4288665"/>
                <a:gd name="connsiteX53" fmla="*/ 0 w 2902039"/>
                <a:gd name="connsiteY53" fmla="*/ 746975 h 4288665"/>
                <a:gd name="connsiteX54" fmla="*/ 51515 w 2902039"/>
                <a:gd name="connsiteY54" fmla="*/ 425003 h 4288665"/>
                <a:gd name="connsiteX55" fmla="*/ 296214 w 2902039"/>
                <a:gd name="connsiteY55" fmla="*/ 257578 h 4288665"/>
                <a:gd name="connsiteX56" fmla="*/ 553792 w 2902039"/>
                <a:gd name="connsiteY56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468192 w 2902039"/>
                <a:gd name="connsiteY34" fmla="*/ 4262907 h 4288665"/>
                <a:gd name="connsiteX35" fmla="*/ 1249251 w 2902039"/>
                <a:gd name="connsiteY35" fmla="*/ 4288665 h 4288665"/>
                <a:gd name="connsiteX36" fmla="*/ 1004552 w 2902039"/>
                <a:gd name="connsiteY36" fmla="*/ 4275786 h 4288665"/>
                <a:gd name="connsiteX37" fmla="*/ 862884 w 2902039"/>
                <a:gd name="connsiteY37" fmla="*/ 4211392 h 4288665"/>
                <a:gd name="connsiteX38" fmla="*/ 708338 w 2902039"/>
                <a:gd name="connsiteY38" fmla="*/ 4121240 h 4288665"/>
                <a:gd name="connsiteX39" fmla="*/ 450761 w 2902039"/>
                <a:gd name="connsiteY39" fmla="*/ 3863662 h 4288665"/>
                <a:gd name="connsiteX40" fmla="*/ 373487 w 2902039"/>
                <a:gd name="connsiteY40" fmla="*/ 3747752 h 4288665"/>
                <a:gd name="connsiteX41" fmla="*/ 296214 w 2902039"/>
                <a:gd name="connsiteY41" fmla="*/ 3644721 h 4288665"/>
                <a:gd name="connsiteX42" fmla="*/ 154546 w 2902039"/>
                <a:gd name="connsiteY42" fmla="*/ 3425780 h 4288665"/>
                <a:gd name="connsiteX43" fmla="*/ 0 w 2902039"/>
                <a:gd name="connsiteY43" fmla="*/ 3078051 h 4288665"/>
                <a:gd name="connsiteX44" fmla="*/ 38637 w 2902039"/>
                <a:gd name="connsiteY44" fmla="*/ 2807594 h 4288665"/>
                <a:gd name="connsiteX45" fmla="*/ 141668 w 2902039"/>
                <a:gd name="connsiteY45" fmla="*/ 2704564 h 4288665"/>
                <a:gd name="connsiteX46" fmla="*/ 218941 w 2902039"/>
                <a:gd name="connsiteY46" fmla="*/ 2318197 h 4288665"/>
                <a:gd name="connsiteX47" fmla="*/ 257577 w 2902039"/>
                <a:gd name="connsiteY47" fmla="*/ 2163651 h 4288665"/>
                <a:gd name="connsiteX48" fmla="*/ 270456 w 2902039"/>
                <a:gd name="connsiteY48" fmla="*/ 1970468 h 4288665"/>
                <a:gd name="connsiteX49" fmla="*/ 218941 w 2902039"/>
                <a:gd name="connsiteY49" fmla="*/ 1545465 h 4288665"/>
                <a:gd name="connsiteX50" fmla="*/ 128789 w 2902039"/>
                <a:gd name="connsiteY50" fmla="*/ 1352282 h 4288665"/>
                <a:gd name="connsiteX51" fmla="*/ 51515 w 2902039"/>
                <a:gd name="connsiteY51" fmla="*/ 1081825 h 4288665"/>
                <a:gd name="connsiteX52" fmla="*/ 0 w 2902039"/>
                <a:gd name="connsiteY52" fmla="*/ 746975 h 4288665"/>
                <a:gd name="connsiteX53" fmla="*/ 51515 w 2902039"/>
                <a:gd name="connsiteY53" fmla="*/ 425003 h 4288665"/>
                <a:gd name="connsiteX54" fmla="*/ 296214 w 2902039"/>
                <a:gd name="connsiteY54" fmla="*/ 257578 h 4288665"/>
                <a:gd name="connsiteX55" fmla="*/ 553792 w 2902039"/>
                <a:gd name="connsiteY55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112135 w 2902039"/>
                <a:gd name="connsiteY28" fmla="*/ 3773510 h 4288665"/>
                <a:gd name="connsiteX29" fmla="*/ 2009104 w 2902039"/>
                <a:gd name="connsiteY29" fmla="*/ 3953814 h 4288665"/>
                <a:gd name="connsiteX30" fmla="*/ 1918952 w 2902039"/>
                <a:gd name="connsiteY30" fmla="*/ 4043966 h 4288665"/>
                <a:gd name="connsiteX31" fmla="*/ 1738648 w 2902039"/>
                <a:gd name="connsiteY31" fmla="*/ 4185634 h 4288665"/>
                <a:gd name="connsiteX32" fmla="*/ 1635617 w 2902039"/>
                <a:gd name="connsiteY32" fmla="*/ 4211392 h 4288665"/>
                <a:gd name="connsiteX33" fmla="*/ 1532586 w 2902039"/>
                <a:gd name="connsiteY33" fmla="*/ 4250028 h 4288665"/>
                <a:gd name="connsiteX34" fmla="*/ 1249251 w 2902039"/>
                <a:gd name="connsiteY34" fmla="*/ 4288665 h 4288665"/>
                <a:gd name="connsiteX35" fmla="*/ 1004552 w 2902039"/>
                <a:gd name="connsiteY35" fmla="*/ 4275786 h 4288665"/>
                <a:gd name="connsiteX36" fmla="*/ 862884 w 2902039"/>
                <a:gd name="connsiteY36" fmla="*/ 4211392 h 4288665"/>
                <a:gd name="connsiteX37" fmla="*/ 708338 w 2902039"/>
                <a:gd name="connsiteY37" fmla="*/ 4121240 h 4288665"/>
                <a:gd name="connsiteX38" fmla="*/ 450761 w 2902039"/>
                <a:gd name="connsiteY38" fmla="*/ 3863662 h 4288665"/>
                <a:gd name="connsiteX39" fmla="*/ 373487 w 2902039"/>
                <a:gd name="connsiteY39" fmla="*/ 3747752 h 4288665"/>
                <a:gd name="connsiteX40" fmla="*/ 296214 w 2902039"/>
                <a:gd name="connsiteY40" fmla="*/ 3644721 h 4288665"/>
                <a:gd name="connsiteX41" fmla="*/ 154546 w 2902039"/>
                <a:gd name="connsiteY41" fmla="*/ 3425780 h 4288665"/>
                <a:gd name="connsiteX42" fmla="*/ 0 w 2902039"/>
                <a:gd name="connsiteY42" fmla="*/ 3078051 h 4288665"/>
                <a:gd name="connsiteX43" fmla="*/ 38637 w 2902039"/>
                <a:gd name="connsiteY43" fmla="*/ 2807594 h 4288665"/>
                <a:gd name="connsiteX44" fmla="*/ 141668 w 2902039"/>
                <a:gd name="connsiteY44" fmla="*/ 2704564 h 4288665"/>
                <a:gd name="connsiteX45" fmla="*/ 218941 w 2902039"/>
                <a:gd name="connsiteY45" fmla="*/ 2318197 h 4288665"/>
                <a:gd name="connsiteX46" fmla="*/ 257577 w 2902039"/>
                <a:gd name="connsiteY46" fmla="*/ 2163651 h 4288665"/>
                <a:gd name="connsiteX47" fmla="*/ 270456 w 2902039"/>
                <a:gd name="connsiteY47" fmla="*/ 1970468 h 4288665"/>
                <a:gd name="connsiteX48" fmla="*/ 218941 w 2902039"/>
                <a:gd name="connsiteY48" fmla="*/ 1545465 h 4288665"/>
                <a:gd name="connsiteX49" fmla="*/ 128789 w 2902039"/>
                <a:gd name="connsiteY49" fmla="*/ 1352282 h 4288665"/>
                <a:gd name="connsiteX50" fmla="*/ 51515 w 2902039"/>
                <a:gd name="connsiteY50" fmla="*/ 1081825 h 4288665"/>
                <a:gd name="connsiteX51" fmla="*/ 0 w 2902039"/>
                <a:gd name="connsiteY51" fmla="*/ 746975 h 4288665"/>
                <a:gd name="connsiteX52" fmla="*/ 51515 w 2902039"/>
                <a:gd name="connsiteY52" fmla="*/ 425003 h 4288665"/>
                <a:gd name="connsiteX53" fmla="*/ 296214 w 2902039"/>
                <a:gd name="connsiteY53" fmla="*/ 257578 h 4288665"/>
                <a:gd name="connsiteX54" fmla="*/ 553792 w 2902039"/>
                <a:gd name="connsiteY54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635617 w 2902039"/>
                <a:gd name="connsiteY31" fmla="*/ 4211392 h 4288665"/>
                <a:gd name="connsiteX32" fmla="*/ 1532586 w 2902039"/>
                <a:gd name="connsiteY32" fmla="*/ 4250028 h 4288665"/>
                <a:gd name="connsiteX33" fmla="*/ 1249251 w 2902039"/>
                <a:gd name="connsiteY33" fmla="*/ 4288665 h 4288665"/>
                <a:gd name="connsiteX34" fmla="*/ 1004552 w 2902039"/>
                <a:gd name="connsiteY34" fmla="*/ 4275786 h 4288665"/>
                <a:gd name="connsiteX35" fmla="*/ 862884 w 2902039"/>
                <a:gd name="connsiteY35" fmla="*/ 4211392 h 4288665"/>
                <a:gd name="connsiteX36" fmla="*/ 708338 w 2902039"/>
                <a:gd name="connsiteY36" fmla="*/ 4121240 h 4288665"/>
                <a:gd name="connsiteX37" fmla="*/ 450761 w 2902039"/>
                <a:gd name="connsiteY37" fmla="*/ 3863662 h 4288665"/>
                <a:gd name="connsiteX38" fmla="*/ 373487 w 2902039"/>
                <a:gd name="connsiteY38" fmla="*/ 3747752 h 4288665"/>
                <a:gd name="connsiteX39" fmla="*/ 296214 w 2902039"/>
                <a:gd name="connsiteY39" fmla="*/ 3644721 h 4288665"/>
                <a:gd name="connsiteX40" fmla="*/ 154546 w 2902039"/>
                <a:gd name="connsiteY40" fmla="*/ 3425780 h 4288665"/>
                <a:gd name="connsiteX41" fmla="*/ 0 w 2902039"/>
                <a:gd name="connsiteY41" fmla="*/ 3078051 h 4288665"/>
                <a:gd name="connsiteX42" fmla="*/ 38637 w 2902039"/>
                <a:gd name="connsiteY42" fmla="*/ 2807594 h 4288665"/>
                <a:gd name="connsiteX43" fmla="*/ 141668 w 2902039"/>
                <a:gd name="connsiteY43" fmla="*/ 2704564 h 4288665"/>
                <a:gd name="connsiteX44" fmla="*/ 218941 w 2902039"/>
                <a:gd name="connsiteY44" fmla="*/ 2318197 h 4288665"/>
                <a:gd name="connsiteX45" fmla="*/ 257577 w 2902039"/>
                <a:gd name="connsiteY45" fmla="*/ 2163651 h 4288665"/>
                <a:gd name="connsiteX46" fmla="*/ 270456 w 2902039"/>
                <a:gd name="connsiteY46" fmla="*/ 1970468 h 4288665"/>
                <a:gd name="connsiteX47" fmla="*/ 218941 w 2902039"/>
                <a:gd name="connsiteY47" fmla="*/ 1545465 h 4288665"/>
                <a:gd name="connsiteX48" fmla="*/ 128789 w 2902039"/>
                <a:gd name="connsiteY48" fmla="*/ 1352282 h 4288665"/>
                <a:gd name="connsiteX49" fmla="*/ 51515 w 2902039"/>
                <a:gd name="connsiteY49" fmla="*/ 1081825 h 4288665"/>
                <a:gd name="connsiteX50" fmla="*/ 0 w 2902039"/>
                <a:gd name="connsiteY50" fmla="*/ 746975 h 4288665"/>
                <a:gd name="connsiteX51" fmla="*/ 51515 w 2902039"/>
                <a:gd name="connsiteY51" fmla="*/ 425003 h 4288665"/>
                <a:gd name="connsiteX52" fmla="*/ 296214 w 2902039"/>
                <a:gd name="connsiteY52" fmla="*/ 257578 h 4288665"/>
                <a:gd name="connsiteX53" fmla="*/ 553792 w 2902039"/>
                <a:gd name="connsiteY53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76530 w 2902039"/>
                <a:gd name="connsiteY26" fmla="*/ 3567448 h 4288665"/>
                <a:gd name="connsiteX27" fmla="*/ 2137893 w 2902039"/>
                <a:gd name="connsiteY27" fmla="*/ 3721994 h 4288665"/>
                <a:gd name="connsiteX28" fmla="*/ 2009104 w 2902039"/>
                <a:gd name="connsiteY28" fmla="*/ 3953814 h 4288665"/>
                <a:gd name="connsiteX29" fmla="*/ 1918952 w 2902039"/>
                <a:gd name="connsiteY29" fmla="*/ 4043966 h 4288665"/>
                <a:gd name="connsiteX30" fmla="*/ 1738648 w 2902039"/>
                <a:gd name="connsiteY30" fmla="*/ 4185634 h 4288665"/>
                <a:gd name="connsiteX31" fmla="*/ 1532586 w 2902039"/>
                <a:gd name="connsiteY31" fmla="*/ 4250028 h 4288665"/>
                <a:gd name="connsiteX32" fmla="*/ 1249251 w 2902039"/>
                <a:gd name="connsiteY32" fmla="*/ 4288665 h 4288665"/>
                <a:gd name="connsiteX33" fmla="*/ 1004552 w 2902039"/>
                <a:gd name="connsiteY33" fmla="*/ 4275786 h 4288665"/>
                <a:gd name="connsiteX34" fmla="*/ 862884 w 2902039"/>
                <a:gd name="connsiteY34" fmla="*/ 4211392 h 4288665"/>
                <a:gd name="connsiteX35" fmla="*/ 708338 w 2902039"/>
                <a:gd name="connsiteY35" fmla="*/ 4121240 h 4288665"/>
                <a:gd name="connsiteX36" fmla="*/ 450761 w 2902039"/>
                <a:gd name="connsiteY36" fmla="*/ 3863662 h 4288665"/>
                <a:gd name="connsiteX37" fmla="*/ 373487 w 2902039"/>
                <a:gd name="connsiteY37" fmla="*/ 3747752 h 4288665"/>
                <a:gd name="connsiteX38" fmla="*/ 296214 w 2902039"/>
                <a:gd name="connsiteY38" fmla="*/ 3644721 h 4288665"/>
                <a:gd name="connsiteX39" fmla="*/ 154546 w 2902039"/>
                <a:gd name="connsiteY39" fmla="*/ 3425780 h 4288665"/>
                <a:gd name="connsiteX40" fmla="*/ 0 w 2902039"/>
                <a:gd name="connsiteY40" fmla="*/ 3078051 h 4288665"/>
                <a:gd name="connsiteX41" fmla="*/ 38637 w 2902039"/>
                <a:gd name="connsiteY41" fmla="*/ 2807594 h 4288665"/>
                <a:gd name="connsiteX42" fmla="*/ 141668 w 2902039"/>
                <a:gd name="connsiteY42" fmla="*/ 2704564 h 4288665"/>
                <a:gd name="connsiteX43" fmla="*/ 218941 w 2902039"/>
                <a:gd name="connsiteY43" fmla="*/ 2318197 h 4288665"/>
                <a:gd name="connsiteX44" fmla="*/ 257577 w 2902039"/>
                <a:gd name="connsiteY44" fmla="*/ 2163651 h 4288665"/>
                <a:gd name="connsiteX45" fmla="*/ 270456 w 2902039"/>
                <a:gd name="connsiteY45" fmla="*/ 1970468 h 4288665"/>
                <a:gd name="connsiteX46" fmla="*/ 218941 w 2902039"/>
                <a:gd name="connsiteY46" fmla="*/ 1545465 h 4288665"/>
                <a:gd name="connsiteX47" fmla="*/ 128789 w 2902039"/>
                <a:gd name="connsiteY47" fmla="*/ 1352282 h 4288665"/>
                <a:gd name="connsiteX48" fmla="*/ 51515 w 2902039"/>
                <a:gd name="connsiteY48" fmla="*/ 1081825 h 4288665"/>
                <a:gd name="connsiteX49" fmla="*/ 0 w 2902039"/>
                <a:gd name="connsiteY49" fmla="*/ 746975 h 4288665"/>
                <a:gd name="connsiteX50" fmla="*/ 51515 w 2902039"/>
                <a:gd name="connsiteY50" fmla="*/ 425003 h 4288665"/>
                <a:gd name="connsiteX51" fmla="*/ 296214 w 2902039"/>
                <a:gd name="connsiteY51" fmla="*/ 257578 h 4288665"/>
                <a:gd name="connsiteX52" fmla="*/ 553792 w 2902039"/>
                <a:gd name="connsiteY52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57577 w 2902039"/>
                <a:gd name="connsiteY43" fmla="*/ 2163651 h 4288665"/>
                <a:gd name="connsiteX44" fmla="*/ 270456 w 2902039"/>
                <a:gd name="connsiteY44" fmla="*/ 1970468 h 4288665"/>
                <a:gd name="connsiteX45" fmla="*/ 218941 w 2902039"/>
                <a:gd name="connsiteY45" fmla="*/ 1545465 h 4288665"/>
                <a:gd name="connsiteX46" fmla="*/ 128789 w 2902039"/>
                <a:gd name="connsiteY46" fmla="*/ 1352282 h 4288665"/>
                <a:gd name="connsiteX47" fmla="*/ 51515 w 2902039"/>
                <a:gd name="connsiteY47" fmla="*/ 1081825 h 4288665"/>
                <a:gd name="connsiteX48" fmla="*/ 0 w 2902039"/>
                <a:gd name="connsiteY48" fmla="*/ 746975 h 4288665"/>
                <a:gd name="connsiteX49" fmla="*/ 51515 w 2902039"/>
                <a:gd name="connsiteY49" fmla="*/ 425003 h 4288665"/>
                <a:gd name="connsiteX50" fmla="*/ 296214 w 2902039"/>
                <a:gd name="connsiteY50" fmla="*/ 257578 h 4288665"/>
                <a:gd name="connsiteX51" fmla="*/ 553792 w 2902039"/>
                <a:gd name="connsiteY51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927279 w 2902039"/>
                <a:gd name="connsiteY3" fmla="*/ 64394 h 4288665"/>
                <a:gd name="connsiteX4" fmla="*/ 1171977 w 2902039"/>
                <a:gd name="connsiteY4" fmla="*/ 0 h 4288665"/>
                <a:gd name="connsiteX5" fmla="*/ 1661375 w 2902039"/>
                <a:gd name="connsiteY5" fmla="*/ 12879 h 4288665"/>
                <a:gd name="connsiteX6" fmla="*/ 1777284 w 2902039"/>
                <a:gd name="connsiteY6" fmla="*/ 64394 h 4288665"/>
                <a:gd name="connsiteX7" fmla="*/ 2034862 w 2902039"/>
                <a:gd name="connsiteY7" fmla="*/ 425003 h 4288665"/>
                <a:gd name="connsiteX8" fmla="*/ 2034862 w 2902039"/>
                <a:gd name="connsiteY8" fmla="*/ 425003 h 4288665"/>
                <a:gd name="connsiteX9" fmla="*/ 2279561 w 2902039"/>
                <a:gd name="connsiteY9" fmla="*/ 682580 h 4288665"/>
                <a:gd name="connsiteX10" fmla="*/ 2369713 w 2902039"/>
                <a:gd name="connsiteY10" fmla="*/ 746975 h 4288665"/>
                <a:gd name="connsiteX11" fmla="*/ 2550017 w 2902039"/>
                <a:gd name="connsiteY11" fmla="*/ 927279 h 4288665"/>
                <a:gd name="connsiteX12" fmla="*/ 2627290 w 2902039"/>
                <a:gd name="connsiteY12" fmla="*/ 1017431 h 4288665"/>
                <a:gd name="connsiteX13" fmla="*/ 2743200 w 2902039"/>
                <a:gd name="connsiteY13" fmla="*/ 1262130 h 4288665"/>
                <a:gd name="connsiteX14" fmla="*/ 2807594 w 2902039"/>
                <a:gd name="connsiteY14" fmla="*/ 1403797 h 4288665"/>
                <a:gd name="connsiteX15" fmla="*/ 2884868 w 2902039"/>
                <a:gd name="connsiteY15" fmla="*/ 1584102 h 4288665"/>
                <a:gd name="connsiteX16" fmla="*/ 2897746 w 2902039"/>
                <a:gd name="connsiteY16" fmla="*/ 1635617 h 4288665"/>
                <a:gd name="connsiteX17" fmla="*/ 2897746 w 2902039"/>
                <a:gd name="connsiteY17" fmla="*/ 1828800 h 4288665"/>
                <a:gd name="connsiteX18" fmla="*/ 2871989 w 2902039"/>
                <a:gd name="connsiteY18" fmla="*/ 1918952 h 4288665"/>
                <a:gd name="connsiteX19" fmla="*/ 2846231 w 2902039"/>
                <a:gd name="connsiteY19" fmla="*/ 2060620 h 4288665"/>
                <a:gd name="connsiteX20" fmla="*/ 2807594 w 2902039"/>
                <a:gd name="connsiteY20" fmla="*/ 2434107 h 4288665"/>
                <a:gd name="connsiteX21" fmla="*/ 2781837 w 2902039"/>
                <a:gd name="connsiteY21" fmla="*/ 2550017 h 4288665"/>
                <a:gd name="connsiteX22" fmla="*/ 2691684 w 2902039"/>
                <a:gd name="connsiteY22" fmla="*/ 2743200 h 4288665"/>
                <a:gd name="connsiteX23" fmla="*/ 2678806 w 2902039"/>
                <a:gd name="connsiteY23" fmla="*/ 2781837 h 4288665"/>
                <a:gd name="connsiteX24" fmla="*/ 2472744 w 2902039"/>
                <a:gd name="connsiteY24" fmla="*/ 3000778 h 4288665"/>
                <a:gd name="connsiteX25" fmla="*/ 2202287 w 2902039"/>
                <a:gd name="connsiteY25" fmla="*/ 3464417 h 4288665"/>
                <a:gd name="connsiteX26" fmla="*/ 2137893 w 2902039"/>
                <a:gd name="connsiteY26" fmla="*/ 3721994 h 4288665"/>
                <a:gd name="connsiteX27" fmla="*/ 2009104 w 2902039"/>
                <a:gd name="connsiteY27" fmla="*/ 3953814 h 4288665"/>
                <a:gd name="connsiteX28" fmla="*/ 1918952 w 2902039"/>
                <a:gd name="connsiteY28" fmla="*/ 4043966 h 4288665"/>
                <a:gd name="connsiteX29" fmla="*/ 1738648 w 2902039"/>
                <a:gd name="connsiteY29" fmla="*/ 4185634 h 4288665"/>
                <a:gd name="connsiteX30" fmla="*/ 1532586 w 2902039"/>
                <a:gd name="connsiteY30" fmla="*/ 4250028 h 4288665"/>
                <a:gd name="connsiteX31" fmla="*/ 1249251 w 2902039"/>
                <a:gd name="connsiteY31" fmla="*/ 4288665 h 4288665"/>
                <a:gd name="connsiteX32" fmla="*/ 1004552 w 2902039"/>
                <a:gd name="connsiteY32" fmla="*/ 4275786 h 4288665"/>
                <a:gd name="connsiteX33" fmla="*/ 862884 w 2902039"/>
                <a:gd name="connsiteY33" fmla="*/ 4211392 h 4288665"/>
                <a:gd name="connsiteX34" fmla="*/ 708338 w 2902039"/>
                <a:gd name="connsiteY34" fmla="*/ 4121240 h 4288665"/>
                <a:gd name="connsiteX35" fmla="*/ 450761 w 2902039"/>
                <a:gd name="connsiteY35" fmla="*/ 3863662 h 4288665"/>
                <a:gd name="connsiteX36" fmla="*/ 373487 w 2902039"/>
                <a:gd name="connsiteY36" fmla="*/ 3747752 h 4288665"/>
                <a:gd name="connsiteX37" fmla="*/ 296214 w 2902039"/>
                <a:gd name="connsiteY37" fmla="*/ 3644721 h 4288665"/>
                <a:gd name="connsiteX38" fmla="*/ 154546 w 2902039"/>
                <a:gd name="connsiteY38" fmla="*/ 3425780 h 4288665"/>
                <a:gd name="connsiteX39" fmla="*/ 0 w 2902039"/>
                <a:gd name="connsiteY39" fmla="*/ 3078051 h 4288665"/>
                <a:gd name="connsiteX40" fmla="*/ 38637 w 2902039"/>
                <a:gd name="connsiteY40" fmla="*/ 2807594 h 4288665"/>
                <a:gd name="connsiteX41" fmla="*/ 141668 w 2902039"/>
                <a:gd name="connsiteY41" fmla="*/ 2704564 h 4288665"/>
                <a:gd name="connsiteX42" fmla="*/ 218941 w 2902039"/>
                <a:gd name="connsiteY42" fmla="*/ 2318197 h 4288665"/>
                <a:gd name="connsiteX43" fmla="*/ 270456 w 2902039"/>
                <a:gd name="connsiteY43" fmla="*/ 1970468 h 4288665"/>
                <a:gd name="connsiteX44" fmla="*/ 218941 w 2902039"/>
                <a:gd name="connsiteY44" fmla="*/ 1545465 h 4288665"/>
                <a:gd name="connsiteX45" fmla="*/ 128789 w 2902039"/>
                <a:gd name="connsiteY45" fmla="*/ 1352282 h 4288665"/>
                <a:gd name="connsiteX46" fmla="*/ 51515 w 2902039"/>
                <a:gd name="connsiteY46" fmla="*/ 1081825 h 4288665"/>
                <a:gd name="connsiteX47" fmla="*/ 0 w 2902039"/>
                <a:gd name="connsiteY47" fmla="*/ 746975 h 4288665"/>
                <a:gd name="connsiteX48" fmla="*/ 51515 w 2902039"/>
                <a:gd name="connsiteY48" fmla="*/ 425003 h 4288665"/>
                <a:gd name="connsiteX49" fmla="*/ 296214 w 2902039"/>
                <a:gd name="connsiteY49" fmla="*/ 257578 h 4288665"/>
                <a:gd name="connsiteX50" fmla="*/ 553792 w 2902039"/>
                <a:gd name="connsiteY50" fmla="*/ 193183 h 4288665"/>
                <a:gd name="connsiteX0" fmla="*/ 553792 w 2902039"/>
                <a:gd name="connsiteY0" fmla="*/ 193183 h 4288665"/>
                <a:gd name="connsiteX1" fmla="*/ 708338 w 2902039"/>
                <a:gd name="connsiteY1" fmla="*/ 141668 h 4288665"/>
                <a:gd name="connsiteX2" fmla="*/ 888642 w 2902039"/>
                <a:gd name="connsiteY2" fmla="*/ 77273 h 4288665"/>
                <a:gd name="connsiteX3" fmla="*/ 1171977 w 2902039"/>
                <a:gd name="connsiteY3" fmla="*/ 0 h 4288665"/>
                <a:gd name="connsiteX4" fmla="*/ 1661375 w 2902039"/>
                <a:gd name="connsiteY4" fmla="*/ 12879 h 4288665"/>
                <a:gd name="connsiteX5" fmla="*/ 1777284 w 2902039"/>
                <a:gd name="connsiteY5" fmla="*/ 64394 h 4288665"/>
                <a:gd name="connsiteX6" fmla="*/ 2034862 w 2902039"/>
                <a:gd name="connsiteY6" fmla="*/ 425003 h 4288665"/>
                <a:gd name="connsiteX7" fmla="*/ 2034862 w 2902039"/>
                <a:gd name="connsiteY7" fmla="*/ 425003 h 4288665"/>
                <a:gd name="connsiteX8" fmla="*/ 2279561 w 2902039"/>
                <a:gd name="connsiteY8" fmla="*/ 682580 h 4288665"/>
                <a:gd name="connsiteX9" fmla="*/ 2369713 w 2902039"/>
                <a:gd name="connsiteY9" fmla="*/ 746975 h 4288665"/>
                <a:gd name="connsiteX10" fmla="*/ 2550017 w 2902039"/>
                <a:gd name="connsiteY10" fmla="*/ 927279 h 4288665"/>
                <a:gd name="connsiteX11" fmla="*/ 2627290 w 2902039"/>
                <a:gd name="connsiteY11" fmla="*/ 1017431 h 4288665"/>
                <a:gd name="connsiteX12" fmla="*/ 2743200 w 2902039"/>
                <a:gd name="connsiteY12" fmla="*/ 1262130 h 4288665"/>
                <a:gd name="connsiteX13" fmla="*/ 2807594 w 2902039"/>
                <a:gd name="connsiteY13" fmla="*/ 1403797 h 4288665"/>
                <a:gd name="connsiteX14" fmla="*/ 2884868 w 2902039"/>
                <a:gd name="connsiteY14" fmla="*/ 1584102 h 4288665"/>
                <a:gd name="connsiteX15" fmla="*/ 2897746 w 2902039"/>
                <a:gd name="connsiteY15" fmla="*/ 1635617 h 4288665"/>
                <a:gd name="connsiteX16" fmla="*/ 2897746 w 2902039"/>
                <a:gd name="connsiteY16" fmla="*/ 1828800 h 4288665"/>
                <a:gd name="connsiteX17" fmla="*/ 2871989 w 2902039"/>
                <a:gd name="connsiteY17" fmla="*/ 1918952 h 4288665"/>
                <a:gd name="connsiteX18" fmla="*/ 2846231 w 2902039"/>
                <a:gd name="connsiteY18" fmla="*/ 2060620 h 4288665"/>
                <a:gd name="connsiteX19" fmla="*/ 2807594 w 2902039"/>
                <a:gd name="connsiteY19" fmla="*/ 2434107 h 4288665"/>
                <a:gd name="connsiteX20" fmla="*/ 2781837 w 2902039"/>
                <a:gd name="connsiteY20" fmla="*/ 2550017 h 4288665"/>
                <a:gd name="connsiteX21" fmla="*/ 2691684 w 2902039"/>
                <a:gd name="connsiteY21" fmla="*/ 2743200 h 4288665"/>
                <a:gd name="connsiteX22" fmla="*/ 2678806 w 2902039"/>
                <a:gd name="connsiteY22" fmla="*/ 2781837 h 4288665"/>
                <a:gd name="connsiteX23" fmla="*/ 2472744 w 2902039"/>
                <a:gd name="connsiteY23" fmla="*/ 3000778 h 4288665"/>
                <a:gd name="connsiteX24" fmla="*/ 2202287 w 2902039"/>
                <a:gd name="connsiteY24" fmla="*/ 3464417 h 4288665"/>
                <a:gd name="connsiteX25" fmla="*/ 2137893 w 2902039"/>
                <a:gd name="connsiteY25" fmla="*/ 3721994 h 4288665"/>
                <a:gd name="connsiteX26" fmla="*/ 2009104 w 2902039"/>
                <a:gd name="connsiteY26" fmla="*/ 3953814 h 4288665"/>
                <a:gd name="connsiteX27" fmla="*/ 1918952 w 2902039"/>
                <a:gd name="connsiteY27" fmla="*/ 4043966 h 4288665"/>
                <a:gd name="connsiteX28" fmla="*/ 1738648 w 2902039"/>
                <a:gd name="connsiteY28" fmla="*/ 4185634 h 4288665"/>
                <a:gd name="connsiteX29" fmla="*/ 1532586 w 2902039"/>
                <a:gd name="connsiteY29" fmla="*/ 4250028 h 4288665"/>
                <a:gd name="connsiteX30" fmla="*/ 1249251 w 2902039"/>
                <a:gd name="connsiteY30" fmla="*/ 4288665 h 4288665"/>
                <a:gd name="connsiteX31" fmla="*/ 1004552 w 2902039"/>
                <a:gd name="connsiteY31" fmla="*/ 4275786 h 4288665"/>
                <a:gd name="connsiteX32" fmla="*/ 862884 w 2902039"/>
                <a:gd name="connsiteY32" fmla="*/ 4211392 h 4288665"/>
                <a:gd name="connsiteX33" fmla="*/ 708338 w 2902039"/>
                <a:gd name="connsiteY33" fmla="*/ 4121240 h 4288665"/>
                <a:gd name="connsiteX34" fmla="*/ 450761 w 2902039"/>
                <a:gd name="connsiteY34" fmla="*/ 3863662 h 4288665"/>
                <a:gd name="connsiteX35" fmla="*/ 373487 w 2902039"/>
                <a:gd name="connsiteY35" fmla="*/ 3747752 h 4288665"/>
                <a:gd name="connsiteX36" fmla="*/ 296214 w 2902039"/>
                <a:gd name="connsiteY36" fmla="*/ 3644721 h 4288665"/>
                <a:gd name="connsiteX37" fmla="*/ 154546 w 2902039"/>
                <a:gd name="connsiteY37" fmla="*/ 3425780 h 4288665"/>
                <a:gd name="connsiteX38" fmla="*/ 0 w 2902039"/>
                <a:gd name="connsiteY38" fmla="*/ 3078051 h 4288665"/>
                <a:gd name="connsiteX39" fmla="*/ 38637 w 2902039"/>
                <a:gd name="connsiteY39" fmla="*/ 2807594 h 4288665"/>
                <a:gd name="connsiteX40" fmla="*/ 141668 w 2902039"/>
                <a:gd name="connsiteY40" fmla="*/ 2704564 h 4288665"/>
                <a:gd name="connsiteX41" fmla="*/ 218941 w 2902039"/>
                <a:gd name="connsiteY41" fmla="*/ 2318197 h 4288665"/>
                <a:gd name="connsiteX42" fmla="*/ 270456 w 2902039"/>
                <a:gd name="connsiteY42" fmla="*/ 1970468 h 4288665"/>
                <a:gd name="connsiteX43" fmla="*/ 218941 w 2902039"/>
                <a:gd name="connsiteY43" fmla="*/ 1545465 h 4288665"/>
                <a:gd name="connsiteX44" fmla="*/ 128789 w 2902039"/>
                <a:gd name="connsiteY44" fmla="*/ 1352282 h 4288665"/>
                <a:gd name="connsiteX45" fmla="*/ 51515 w 2902039"/>
                <a:gd name="connsiteY45" fmla="*/ 1081825 h 4288665"/>
                <a:gd name="connsiteX46" fmla="*/ 0 w 2902039"/>
                <a:gd name="connsiteY46" fmla="*/ 746975 h 4288665"/>
                <a:gd name="connsiteX47" fmla="*/ 51515 w 2902039"/>
                <a:gd name="connsiteY47" fmla="*/ 425003 h 4288665"/>
                <a:gd name="connsiteX48" fmla="*/ 296214 w 2902039"/>
                <a:gd name="connsiteY48" fmla="*/ 257578 h 4288665"/>
                <a:gd name="connsiteX49" fmla="*/ 553792 w 2902039"/>
                <a:gd name="connsiteY49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71989 w 2899893"/>
                <a:gd name="connsiteY16" fmla="*/ 1918952 h 4288665"/>
                <a:gd name="connsiteX17" fmla="*/ 2846231 w 2899893"/>
                <a:gd name="connsiteY17" fmla="*/ 2060620 h 4288665"/>
                <a:gd name="connsiteX18" fmla="*/ 2807594 w 2899893"/>
                <a:gd name="connsiteY18" fmla="*/ 2434107 h 4288665"/>
                <a:gd name="connsiteX19" fmla="*/ 2781837 w 2899893"/>
                <a:gd name="connsiteY19" fmla="*/ 2550017 h 4288665"/>
                <a:gd name="connsiteX20" fmla="*/ 2691684 w 2899893"/>
                <a:gd name="connsiteY20" fmla="*/ 2743200 h 4288665"/>
                <a:gd name="connsiteX21" fmla="*/ 2678806 w 2899893"/>
                <a:gd name="connsiteY21" fmla="*/ 2781837 h 4288665"/>
                <a:gd name="connsiteX22" fmla="*/ 2472744 w 2899893"/>
                <a:gd name="connsiteY22" fmla="*/ 3000778 h 4288665"/>
                <a:gd name="connsiteX23" fmla="*/ 2202287 w 2899893"/>
                <a:gd name="connsiteY23" fmla="*/ 3464417 h 4288665"/>
                <a:gd name="connsiteX24" fmla="*/ 2137893 w 2899893"/>
                <a:gd name="connsiteY24" fmla="*/ 3721994 h 4288665"/>
                <a:gd name="connsiteX25" fmla="*/ 2009104 w 2899893"/>
                <a:gd name="connsiteY25" fmla="*/ 3953814 h 4288665"/>
                <a:gd name="connsiteX26" fmla="*/ 1918952 w 2899893"/>
                <a:gd name="connsiteY26" fmla="*/ 4043966 h 4288665"/>
                <a:gd name="connsiteX27" fmla="*/ 1738648 w 2899893"/>
                <a:gd name="connsiteY27" fmla="*/ 4185634 h 4288665"/>
                <a:gd name="connsiteX28" fmla="*/ 1532586 w 2899893"/>
                <a:gd name="connsiteY28" fmla="*/ 4250028 h 4288665"/>
                <a:gd name="connsiteX29" fmla="*/ 1249251 w 2899893"/>
                <a:gd name="connsiteY29" fmla="*/ 4288665 h 4288665"/>
                <a:gd name="connsiteX30" fmla="*/ 1004552 w 2899893"/>
                <a:gd name="connsiteY30" fmla="*/ 4275786 h 4288665"/>
                <a:gd name="connsiteX31" fmla="*/ 862884 w 2899893"/>
                <a:gd name="connsiteY31" fmla="*/ 4211392 h 4288665"/>
                <a:gd name="connsiteX32" fmla="*/ 708338 w 2899893"/>
                <a:gd name="connsiteY32" fmla="*/ 4121240 h 4288665"/>
                <a:gd name="connsiteX33" fmla="*/ 450761 w 2899893"/>
                <a:gd name="connsiteY33" fmla="*/ 3863662 h 4288665"/>
                <a:gd name="connsiteX34" fmla="*/ 373487 w 2899893"/>
                <a:gd name="connsiteY34" fmla="*/ 3747752 h 4288665"/>
                <a:gd name="connsiteX35" fmla="*/ 296214 w 2899893"/>
                <a:gd name="connsiteY35" fmla="*/ 3644721 h 4288665"/>
                <a:gd name="connsiteX36" fmla="*/ 154546 w 2899893"/>
                <a:gd name="connsiteY36" fmla="*/ 3425780 h 4288665"/>
                <a:gd name="connsiteX37" fmla="*/ 0 w 2899893"/>
                <a:gd name="connsiteY37" fmla="*/ 3078051 h 4288665"/>
                <a:gd name="connsiteX38" fmla="*/ 38637 w 2899893"/>
                <a:gd name="connsiteY38" fmla="*/ 2807594 h 4288665"/>
                <a:gd name="connsiteX39" fmla="*/ 141668 w 2899893"/>
                <a:gd name="connsiteY39" fmla="*/ 2704564 h 4288665"/>
                <a:gd name="connsiteX40" fmla="*/ 218941 w 2899893"/>
                <a:gd name="connsiteY40" fmla="*/ 2318197 h 4288665"/>
                <a:gd name="connsiteX41" fmla="*/ 270456 w 2899893"/>
                <a:gd name="connsiteY41" fmla="*/ 1970468 h 4288665"/>
                <a:gd name="connsiteX42" fmla="*/ 218941 w 2899893"/>
                <a:gd name="connsiteY42" fmla="*/ 1545465 h 4288665"/>
                <a:gd name="connsiteX43" fmla="*/ 128789 w 2899893"/>
                <a:gd name="connsiteY43" fmla="*/ 1352282 h 4288665"/>
                <a:gd name="connsiteX44" fmla="*/ 51515 w 2899893"/>
                <a:gd name="connsiteY44" fmla="*/ 1081825 h 4288665"/>
                <a:gd name="connsiteX45" fmla="*/ 0 w 2899893"/>
                <a:gd name="connsiteY45" fmla="*/ 746975 h 4288665"/>
                <a:gd name="connsiteX46" fmla="*/ 51515 w 2899893"/>
                <a:gd name="connsiteY46" fmla="*/ 425003 h 4288665"/>
                <a:gd name="connsiteX47" fmla="*/ 296214 w 2899893"/>
                <a:gd name="connsiteY47" fmla="*/ 257578 h 4288665"/>
                <a:gd name="connsiteX48" fmla="*/ 553792 w 2899893"/>
                <a:gd name="connsiteY48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369713 w 2899893"/>
                <a:gd name="connsiteY9" fmla="*/ 746975 h 4288665"/>
                <a:gd name="connsiteX10" fmla="*/ 2550017 w 2899893"/>
                <a:gd name="connsiteY10" fmla="*/ 927279 h 4288665"/>
                <a:gd name="connsiteX11" fmla="*/ 2627290 w 2899893"/>
                <a:gd name="connsiteY11" fmla="*/ 1017431 h 4288665"/>
                <a:gd name="connsiteX12" fmla="*/ 2743200 w 2899893"/>
                <a:gd name="connsiteY12" fmla="*/ 1262130 h 4288665"/>
                <a:gd name="connsiteX13" fmla="*/ 2807594 w 2899893"/>
                <a:gd name="connsiteY13" fmla="*/ 1403797 h 4288665"/>
                <a:gd name="connsiteX14" fmla="*/ 2884868 w 2899893"/>
                <a:gd name="connsiteY14" fmla="*/ 1584102 h 4288665"/>
                <a:gd name="connsiteX15" fmla="*/ 2897746 w 2899893"/>
                <a:gd name="connsiteY15" fmla="*/ 1828800 h 4288665"/>
                <a:gd name="connsiteX16" fmla="*/ 2846231 w 2899893"/>
                <a:gd name="connsiteY16" fmla="*/ 2060620 h 4288665"/>
                <a:gd name="connsiteX17" fmla="*/ 2807594 w 2899893"/>
                <a:gd name="connsiteY17" fmla="*/ 2434107 h 4288665"/>
                <a:gd name="connsiteX18" fmla="*/ 2781837 w 2899893"/>
                <a:gd name="connsiteY18" fmla="*/ 2550017 h 4288665"/>
                <a:gd name="connsiteX19" fmla="*/ 2691684 w 2899893"/>
                <a:gd name="connsiteY19" fmla="*/ 2743200 h 4288665"/>
                <a:gd name="connsiteX20" fmla="*/ 2678806 w 2899893"/>
                <a:gd name="connsiteY20" fmla="*/ 2781837 h 4288665"/>
                <a:gd name="connsiteX21" fmla="*/ 2472744 w 2899893"/>
                <a:gd name="connsiteY21" fmla="*/ 3000778 h 4288665"/>
                <a:gd name="connsiteX22" fmla="*/ 2202287 w 2899893"/>
                <a:gd name="connsiteY22" fmla="*/ 3464417 h 4288665"/>
                <a:gd name="connsiteX23" fmla="*/ 2137893 w 2899893"/>
                <a:gd name="connsiteY23" fmla="*/ 3721994 h 4288665"/>
                <a:gd name="connsiteX24" fmla="*/ 2009104 w 2899893"/>
                <a:gd name="connsiteY24" fmla="*/ 3953814 h 4288665"/>
                <a:gd name="connsiteX25" fmla="*/ 1918952 w 2899893"/>
                <a:gd name="connsiteY25" fmla="*/ 4043966 h 4288665"/>
                <a:gd name="connsiteX26" fmla="*/ 1738648 w 2899893"/>
                <a:gd name="connsiteY26" fmla="*/ 4185634 h 4288665"/>
                <a:gd name="connsiteX27" fmla="*/ 1532586 w 2899893"/>
                <a:gd name="connsiteY27" fmla="*/ 4250028 h 4288665"/>
                <a:gd name="connsiteX28" fmla="*/ 1249251 w 2899893"/>
                <a:gd name="connsiteY28" fmla="*/ 4288665 h 4288665"/>
                <a:gd name="connsiteX29" fmla="*/ 1004552 w 2899893"/>
                <a:gd name="connsiteY29" fmla="*/ 4275786 h 4288665"/>
                <a:gd name="connsiteX30" fmla="*/ 862884 w 2899893"/>
                <a:gd name="connsiteY30" fmla="*/ 4211392 h 4288665"/>
                <a:gd name="connsiteX31" fmla="*/ 708338 w 2899893"/>
                <a:gd name="connsiteY31" fmla="*/ 4121240 h 4288665"/>
                <a:gd name="connsiteX32" fmla="*/ 450761 w 2899893"/>
                <a:gd name="connsiteY32" fmla="*/ 3863662 h 4288665"/>
                <a:gd name="connsiteX33" fmla="*/ 373487 w 2899893"/>
                <a:gd name="connsiteY33" fmla="*/ 3747752 h 4288665"/>
                <a:gd name="connsiteX34" fmla="*/ 296214 w 2899893"/>
                <a:gd name="connsiteY34" fmla="*/ 3644721 h 4288665"/>
                <a:gd name="connsiteX35" fmla="*/ 154546 w 2899893"/>
                <a:gd name="connsiteY35" fmla="*/ 3425780 h 4288665"/>
                <a:gd name="connsiteX36" fmla="*/ 0 w 2899893"/>
                <a:gd name="connsiteY36" fmla="*/ 3078051 h 4288665"/>
                <a:gd name="connsiteX37" fmla="*/ 38637 w 2899893"/>
                <a:gd name="connsiteY37" fmla="*/ 2807594 h 4288665"/>
                <a:gd name="connsiteX38" fmla="*/ 141668 w 2899893"/>
                <a:gd name="connsiteY38" fmla="*/ 2704564 h 4288665"/>
                <a:gd name="connsiteX39" fmla="*/ 218941 w 2899893"/>
                <a:gd name="connsiteY39" fmla="*/ 2318197 h 4288665"/>
                <a:gd name="connsiteX40" fmla="*/ 270456 w 2899893"/>
                <a:gd name="connsiteY40" fmla="*/ 1970468 h 4288665"/>
                <a:gd name="connsiteX41" fmla="*/ 218941 w 2899893"/>
                <a:gd name="connsiteY41" fmla="*/ 1545465 h 4288665"/>
                <a:gd name="connsiteX42" fmla="*/ 128789 w 2899893"/>
                <a:gd name="connsiteY42" fmla="*/ 1352282 h 4288665"/>
                <a:gd name="connsiteX43" fmla="*/ 51515 w 2899893"/>
                <a:gd name="connsiteY43" fmla="*/ 1081825 h 4288665"/>
                <a:gd name="connsiteX44" fmla="*/ 0 w 2899893"/>
                <a:gd name="connsiteY44" fmla="*/ 746975 h 4288665"/>
                <a:gd name="connsiteX45" fmla="*/ 51515 w 2899893"/>
                <a:gd name="connsiteY45" fmla="*/ 425003 h 4288665"/>
                <a:gd name="connsiteX46" fmla="*/ 296214 w 2899893"/>
                <a:gd name="connsiteY46" fmla="*/ 257578 h 4288665"/>
                <a:gd name="connsiteX47" fmla="*/ 553792 w 2899893"/>
                <a:gd name="connsiteY47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627290 w 2899893"/>
                <a:gd name="connsiteY10" fmla="*/ 1017431 h 4288665"/>
                <a:gd name="connsiteX11" fmla="*/ 2743200 w 2899893"/>
                <a:gd name="connsiteY11" fmla="*/ 1262130 h 4288665"/>
                <a:gd name="connsiteX12" fmla="*/ 2807594 w 2899893"/>
                <a:gd name="connsiteY12" fmla="*/ 1403797 h 4288665"/>
                <a:gd name="connsiteX13" fmla="*/ 2884868 w 2899893"/>
                <a:gd name="connsiteY13" fmla="*/ 1584102 h 4288665"/>
                <a:gd name="connsiteX14" fmla="*/ 2897746 w 2899893"/>
                <a:gd name="connsiteY14" fmla="*/ 1828800 h 4288665"/>
                <a:gd name="connsiteX15" fmla="*/ 2846231 w 2899893"/>
                <a:gd name="connsiteY15" fmla="*/ 2060620 h 4288665"/>
                <a:gd name="connsiteX16" fmla="*/ 2807594 w 2899893"/>
                <a:gd name="connsiteY16" fmla="*/ 2434107 h 4288665"/>
                <a:gd name="connsiteX17" fmla="*/ 2781837 w 2899893"/>
                <a:gd name="connsiteY17" fmla="*/ 2550017 h 4288665"/>
                <a:gd name="connsiteX18" fmla="*/ 2691684 w 2899893"/>
                <a:gd name="connsiteY18" fmla="*/ 2743200 h 4288665"/>
                <a:gd name="connsiteX19" fmla="*/ 2678806 w 2899893"/>
                <a:gd name="connsiteY19" fmla="*/ 2781837 h 4288665"/>
                <a:gd name="connsiteX20" fmla="*/ 2472744 w 2899893"/>
                <a:gd name="connsiteY20" fmla="*/ 3000778 h 4288665"/>
                <a:gd name="connsiteX21" fmla="*/ 2202287 w 2899893"/>
                <a:gd name="connsiteY21" fmla="*/ 3464417 h 4288665"/>
                <a:gd name="connsiteX22" fmla="*/ 2137893 w 2899893"/>
                <a:gd name="connsiteY22" fmla="*/ 3721994 h 4288665"/>
                <a:gd name="connsiteX23" fmla="*/ 2009104 w 2899893"/>
                <a:gd name="connsiteY23" fmla="*/ 3953814 h 4288665"/>
                <a:gd name="connsiteX24" fmla="*/ 1918952 w 2899893"/>
                <a:gd name="connsiteY24" fmla="*/ 4043966 h 4288665"/>
                <a:gd name="connsiteX25" fmla="*/ 1738648 w 2899893"/>
                <a:gd name="connsiteY25" fmla="*/ 4185634 h 4288665"/>
                <a:gd name="connsiteX26" fmla="*/ 1532586 w 2899893"/>
                <a:gd name="connsiteY26" fmla="*/ 4250028 h 4288665"/>
                <a:gd name="connsiteX27" fmla="*/ 1249251 w 2899893"/>
                <a:gd name="connsiteY27" fmla="*/ 4288665 h 4288665"/>
                <a:gd name="connsiteX28" fmla="*/ 1004552 w 2899893"/>
                <a:gd name="connsiteY28" fmla="*/ 4275786 h 4288665"/>
                <a:gd name="connsiteX29" fmla="*/ 862884 w 2899893"/>
                <a:gd name="connsiteY29" fmla="*/ 4211392 h 4288665"/>
                <a:gd name="connsiteX30" fmla="*/ 708338 w 2899893"/>
                <a:gd name="connsiteY30" fmla="*/ 4121240 h 4288665"/>
                <a:gd name="connsiteX31" fmla="*/ 450761 w 2899893"/>
                <a:gd name="connsiteY31" fmla="*/ 3863662 h 4288665"/>
                <a:gd name="connsiteX32" fmla="*/ 373487 w 2899893"/>
                <a:gd name="connsiteY32" fmla="*/ 3747752 h 4288665"/>
                <a:gd name="connsiteX33" fmla="*/ 296214 w 2899893"/>
                <a:gd name="connsiteY33" fmla="*/ 3644721 h 4288665"/>
                <a:gd name="connsiteX34" fmla="*/ 154546 w 2899893"/>
                <a:gd name="connsiteY34" fmla="*/ 3425780 h 4288665"/>
                <a:gd name="connsiteX35" fmla="*/ 0 w 2899893"/>
                <a:gd name="connsiteY35" fmla="*/ 3078051 h 4288665"/>
                <a:gd name="connsiteX36" fmla="*/ 38637 w 2899893"/>
                <a:gd name="connsiteY36" fmla="*/ 2807594 h 4288665"/>
                <a:gd name="connsiteX37" fmla="*/ 141668 w 2899893"/>
                <a:gd name="connsiteY37" fmla="*/ 2704564 h 4288665"/>
                <a:gd name="connsiteX38" fmla="*/ 218941 w 2899893"/>
                <a:gd name="connsiteY38" fmla="*/ 2318197 h 4288665"/>
                <a:gd name="connsiteX39" fmla="*/ 270456 w 2899893"/>
                <a:gd name="connsiteY39" fmla="*/ 1970468 h 4288665"/>
                <a:gd name="connsiteX40" fmla="*/ 218941 w 2899893"/>
                <a:gd name="connsiteY40" fmla="*/ 1545465 h 4288665"/>
                <a:gd name="connsiteX41" fmla="*/ 128789 w 2899893"/>
                <a:gd name="connsiteY41" fmla="*/ 1352282 h 4288665"/>
                <a:gd name="connsiteX42" fmla="*/ 51515 w 2899893"/>
                <a:gd name="connsiteY42" fmla="*/ 1081825 h 4288665"/>
                <a:gd name="connsiteX43" fmla="*/ 0 w 2899893"/>
                <a:gd name="connsiteY43" fmla="*/ 746975 h 4288665"/>
                <a:gd name="connsiteX44" fmla="*/ 51515 w 2899893"/>
                <a:gd name="connsiteY44" fmla="*/ 425003 h 4288665"/>
                <a:gd name="connsiteX45" fmla="*/ 296214 w 2899893"/>
                <a:gd name="connsiteY45" fmla="*/ 257578 h 4288665"/>
                <a:gd name="connsiteX46" fmla="*/ 553792 w 2899893"/>
                <a:gd name="connsiteY46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373487 w 2899893"/>
                <a:gd name="connsiteY31" fmla="*/ 3747752 h 4288665"/>
                <a:gd name="connsiteX32" fmla="*/ 296214 w 2899893"/>
                <a:gd name="connsiteY32" fmla="*/ 3644721 h 4288665"/>
                <a:gd name="connsiteX33" fmla="*/ 154546 w 2899893"/>
                <a:gd name="connsiteY33" fmla="*/ 3425780 h 4288665"/>
                <a:gd name="connsiteX34" fmla="*/ 0 w 2899893"/>
                <a:gd name="connsiteY34" fmla="*/ 3078051 h 4288665"/>
                <a:gd name="connsiteX35" fmla="*/ 38637 w 2899893"/>
                <a:gd name="connsiteY35" fmla="*/ 2807594 h 4288665"/>
                <a:gd name="connsiteX36" fmla="*/ 141668 w 2899893"/>
                <a:gd name="connsiteY36" fmla="*/ 2704564 h 4288665"/>
                <a:gd name="connsiteX37" fmla="*/ 218941 w 2899893"/>
                <a:gd name="connsiteY37" fmla="*/ 2318197 h 4288665"/>
                <a:gd name="connsiteX38" fmla="*/ 270456 w 2899893"/>
                <a:gd name="connsiteY38" fmla="*/ 1970468 h 4288665"/>
                <a:gd name="connsiteX39" fmla="*/ 218941 w 2899893"/>
                <a:gd name="connsiteY39" fmla="*/ 1545465 h 4288665"/>
                <a:gd name="connsiteX40" fmla="*/ 128789 w 2899893"/>
                <a:gd name="connsiteY40" fmla="*/ 1352282 h 4288665"/>
                <a:gd name="connsiteX41" fmla="*/ 51515 w 2899893"/>
                <a:gd name="connsiteY41" fmla="*/ 1081825 h 4288665"/>
                <a:gd name="connsiteX42" fmla="*/ 0 w 2899893"/>
                <a:gd name="connsiteY42" fmla="*/ 746975 h 4288665"/>
                <a:gd name="connsiteX43" fmla="*/ 51515 w 2899893"/>
                <a:gd name="connsiteY43" fmla="*/ 425003 h 4288665"/>
                <a:gd name="connsiteX44" fmla="*/ 296214 w 2899893"/>
                <a:gd name="connsiteY44" fmla="*/ 257578 h 4288665"/>
                <a:gd name="connsiteX45" fmla="*/ 553792 w 2899893"/>
                <a:gd name="connsiteY45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862884 w 2899893"/>
                <a:gd name="connsiteY28" fmla="*/ 4211392 h 4288665"/>
                <a:gd name="connsiteX29" fmla="*/ 708338 w 2899893"/>
                <a:gd name="connsiteY29" fmla="*/ 4121240 h 4288665"/>
                <a:gd name="connsiteX30" fmla="*/ 450761 w 2899893"/>
                <a:gd name="connsiteY30" fmla="*/ 3863662 h 4288665"/>
                <a:gd name="connsiteX31" fmla="*/ 296214 w 2899893"/>
                <a:gd name="connsiteY31" fmla="*/ 3644721 h 4288665"/>
                <a:gd name="connsiteX32" fmla="*/ 154546 w 2899893"/>
                <a:gd name="connsiteY32" fmla="*/ 3425780 h 4288665"/>
                <a:gd name="connsiteX33" fmla="*/ 0 w 2899893"/>
                <a:gd name="connsiteY33" fmla="*/ 3078051 h 4288665"/>
                <a:gd name="connsiteX34" fmla="*/ 38637 w 2899893"/>
                <a:gd name="connsiteY34" fmla="*/ 2807594 h 4288665"/>
                <a:gd name="connsiteX35" fmla="*/ 141668 w 2899893"/>
                <a:gd name="connsiteY35" fmla="*/ 2704564 h 4288665"/>
                <a:gd name="connsiteX36" fmla="*/ 218941 w 2899893"/>
                <a:gd name="connsiteY36" fmla="*/ 2318197 h 4288665"/>
                <a:gd name="connsiteX37" fmla="*/ 270456 w 2899893"/>
                <a:gd name="connsiteY37" fmla="*/ 1970468 h 4288665"/>
                <a:gd name="connsiteX38" fmla="*/ 218941 w 2899893"/>
                <a:gd name="connsiteY38" fmla="*/ 1545465 h 4288665"/>
                <a:gd name="connsiteX39" fmla="*/ 128789 w 2899893"/>
                <a:gd name="connsiteY39" fmla="*/ 1352282 h 4288665"/>
                <a:gd name="connsiteX40" fmla="*/ 51515 w 2899893"/>
                <a:gd name="connsiteY40" fmla="*/ 1081825 h 4288665"/>
                <a:gd name="connsiteX41" fmla="*/ 0 w 2899893"/>
                <a:gd name="connsiteY41" fmla="*/ 746975 h 4288665"/>
                <a:gd name="connsiteX42" fmla="*/ 51515 w 2899893"/>
                <a:gd name="connsiteY42" fmla="*/ 425003 h 4288665"/>
                <a:gd name="connsiteX43" fmla="*/ 296214 w 2899893"/>
                <a:gd name="connsiteY43" fmla="*/ 257578 h 4288665"/>
                <a:gd name="connsiteX44" fmla="*/ 553792 w 2899893"/>
                <a:gd name="connsiteY44" fmla="*/ 193183 h 4288665"/>
                <a:gd name="connsiteX0" fmla="*/ 553792 w 2899893"/>
                <a:gd name="connsiteY0" fmla="*/ 193183 h 4288665"/>
                <a:gd name="connsiteX1" fmla="*/ 708338 w 2899893"/>
                <a:gd name="connsiteY1" fmla="*/ 141668 h 4288665"/>
                <a:gd name="connsiteX2" fmla="*/ 888642 w 2899893"/>
                <a:gd name="connsiteY2" fmla="*/ 77273 h 4288665"/>
                <a:gd name="connsiteX3" fmla="*/ 1171977 w 2899893"/>
                <a:gd name="connsiteY3" fmla="*/ 0 h 4288665"/>
                <a:gd name="connsiteX4" fmla="*/ 1661375 w 2899893"/>
                <a:gd name="connsiteY4" fmla="*/ 12879 h 4288665"/>
                <a:gd name="connsiteX5" fmla="*/ 1777284 w 2899893"/>
                <a:gd name="connsiteY5" fmla="*/ 64394 h 4288665"/>
                <a:gd name="connsiteX6" fmla="*/ 2034862 w 2899893"/>
                <a:gd name="connsiteY6" fmla="*/ 425003 h 4288665"/>
                <a:gd name="connsiteX7" fmla="*/ 2034862 w 2899893"/>
                <a:gd name="connsiteY7" fmla="*/ 425003 h 4288665"/>
                <a:gd name="connsiteX8" fmla="*/ 2279561 w 2899893"/>
                <a:gd name="connsiteY8" fmla="*/ 682580 h 4288665"/>
                <a:gd name="connsiteX9" fmla="*/ 2550017 w 2899893"/>
                <a:gd name="connsiteY9" fmla="*/ 927279 h 4288665"/>
                <a:gd name="connsiteX10" fmla="*/ 2743200 w 2899893"/>
                <a:gd name="connsiteY10" fmla="*/ 1262130 h 4288665"/>
                <a:gd name="connsiteX11" fmla="*/ 2807594 w 2899893"/>
                <a:gd name="connsiteY11" fmla="*/ 1403797 h 4288665"/>
                <a:gd name="connsiteX12" fmla="*/ 2884868 w 2899893"/>
                <a:gd name="connsiteY12" fmla="*/ 1584102 h 4288665"/>
                <a:gd name="connsiteX13" fmla="*/ 2897746 w 2899893"/>
                <a:gd name="connsiteY13" fmla="*/ 1828800 h 4288665"/>
                <a:gd name="connsiteX14" fmla="*/ 2846231 w 2899893"/>
                <a:gd name="connsiteY14" fmla="*/ 2060620 h 4288665"/>
                <a:gd name="connsiteX15" fmla="*/ 2807594 w 2899893"/>
                <a:gd name="connsiteY15" fmla="*/ 2434107 h 4288665"/>
                <a:gd name="connsiteX16" fmla="*/ 2781837 w 2899893"/>
                <a:gd name="connsiteY16" fmla="*/ 2550017 h 4288665"/>
                <a:gd name="connsiteX17" fmla="*/ 2691684 w 2899893"/>
                <a:gd name="connsiteY17" fmla="*/ 2743200 h 4288665"/>
                <a:gd name="connsiteX18" fmla="*/ 2678806 w 2899893"/>
                <a:gd name="connsiteY18" fmla="*/ 2781837 h 4288665"/>
                <a:gd name="connsiteX19" fmla="*/ 2472744 w 2899893"/>
                <a:gd name="connsiteY19" fmla="*/ 3000778 h 4288665"/>
                <a:gd name="connsiteX20" fmla="*/ 2202287 w 2899893"/>
                <a:gd name="connsiteY20" fmla="*/ 3464417 h 4288665"/>
                <a:gd name="connsiteX21" fmla="*/ 2137893 w 2899893"/>
                <a:gd name="connsiteY21" fmla="*/ 3721994 h 4288665"/>
                <a:gd name="connsiteX22" fmla="*/ 2009104 w 2899893"/>
                <a:gd name="connsiteY22" fmla="*/ 3953814 h 4288665"/>
                <a:gd name="connsiteX23" fmla="*/ 1918952 w 2899893"/>
                <a:gd name="connsiteY23" fmla="*/ 4043966 h 4288665"/>
                <a:gd name="connsiteX24" fmla="*/ 1738648 w 2899893"/>
                <a:gd name="connsiteY24" fmla="*/ 4185634 h 4288665"/>
                <a:gd name="connsiteX25" fmla="*/ 1532586 w 2899893"/>
                <a:gd name="connsiteY25" fmla="*/ 4250028 h 4288665"/>
                <a:gd name="connsiteX26" fmla="*/ 1249251 w 2899893"/>
                <a:gd name="connsiteY26" fmla="*/ 4288665 h 4288665"/>
                <a:gd name="connsiteX27" fmla="*/ 1004552 w 2899893"/>
                <a:gd name="connsiteY27" fmla="*/ 4275786 h 4288665"/>
                <a:gd name="connsiteX28" fmla="*/ 708338 w 2899893"/>
                <a:gd name="connsiteY28" fmla="*/ 4121240 h 4288665"/>
                <a:gd name="connsiteX29" fmla="*/ 450761 w 2899893"/>
                <a:gd name="connsiteY29" fmla="*/ 3863662 h 4288665"/>
                <a:gd name="connsiteX30" fmla="*/ 296214 w 2899893"/>
                <a:gd name="connsiteY30" fmla="*/ 3644721 h 4288665"/>
                <a:gd name="connsiteX31" fmla="*/ 154546 w 2899893"/>
                <a:gd name="connsiteY31" fmla="*/ 3425780 h 4288665"/>
                <a:gd name="connsiteX32" fmla="*/ 0 w 2899893"/>
                <a:gd name="connsiteY32" fmla="*/ 3078051 h 4288665"/>
                <a:gd name="connsiteX33" fmla="*/ 38637 w 2899893"/>
                <a:gd name="connsiteY33" fmla="*/ 2807594 h 4288665"/>
                <a:gd name="connsiteX34" fmla="*/ 141668 w 2899893"/>
                <a:gd name="connsiteY34" fmla="*/ 2704564 h 4288665"/>
                <a:gd name="connsiteX35" fmla="*/ 218941 w 2899893"/>
                <a:gd name="connsiteY35" fmla="*/ 2318197 h 4288665"/>
                <a:gd name="connsiteX36" fmla="*/ 270456 w 2899893"/>
                <a:gd name="connsiteY36" fmla="*/ 1970468 h 4288665"/>
                <a:gd name="connsiteX37" fmla="*/ 218941 w 2899893"/>
                <a:gd name="connsiteY37" fmla="*/ 1545465 h 4288665"/>
                <a:gd name="connsiteX38" fmla="*/ 128789 w 2899893"/>
                <a:gd name="connsiteY38" fmla="*/ 1352282 h 4288665"/>
                <a:gd name="connsiteX39" fmla="*/ 51515 w 2899893"/>
                <a:gd name="connsiteY39" fmla="*/ 1081825 h 4288665"/>
                <a:gd name="connsiteX40" fmla="*/ 0 w 2899893"/>
                <a:gd name="connsiteY40" fmla="*/ 746975 h 4288665"/>
                <a:gd name="connsiteX41" fmla="*/ 51515 w 2899893"/>
                <a:gd name="connsiteY41" fmla="*/ 425003 h 4288665"/>
                <a:gd name="connsiteX42" fmla="*/ 296214 w 2899893"/>
                <a:gd name="connsiteY42" fmla="*/ 257578 h 4288665"/>
                <a:gd name="connsiteX43" fmla="*/ 553792 w 2899893"/>
                <a:gd name="connsiteY43" fmla="*/ 193183 h 4288665"/>
                <a:gd name="connsiteX0" fmla="*/ 553792 w 2899893"/>
                <a:gd name="connsiteY0" fmla="*/ 193183 h 4288665"/>
                <a:gd name="connsiteX1" fmla="*/ 888642 w 2899893"/>
                <a:gd name="connsiteY1" fmla="*/ 772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553792 w 2899893"/>
                <a:gd name="connsiteY42" fmla="*/ 193183 h 4288665"/>
                <a:gd name="connsiteX0" fmla="*/ 553792 w 2899893"/>
                <a:gd name="connsiteY0" fmla="*/ 1931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553792 w 2899893"/>
                <a:gd name="connsiteY42" fmla="*/ 1931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296214 w 2899893"/>
                <a:gd name="connsiteY41" fmla="*/ 2575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51515 w 2899893"/>
                <a:gd name="connsiteY40" fmla="*/ 4250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0 w 2899893"/>
                <a:gd name="connsiteY39" fmla="*/ 7469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51515 w 2899893"/>
                <a:gd name="connsiteY38" fmla="*/ 10818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28789 w 2899893"/>
                <a:gd name="connsiteY37" fmla="*/ 13522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218941 w 2899893"/>
                <a:gd name="connsiteY36" fmla="*/ 1545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270456 w 2899893"/>
                <a:gd name="connsiteY35" fmla="*/ 1970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218941 w 2899893"/>
                <a:gd name="connsiteY34" fmla="*/ 23181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41668 w 2899893"/>
                <a:gd name="connsiteY33" fmla="*/ 27045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38637 w 2899893"/>
                <a:gd name="connsiteY32" fmla="*/ 2807594 h 4288665"/>
                <a:gd name="connsiteX33" fmla="*/ 1208468 w 2899893"/>
                <a:gd name="connsiteY33" fmla="*/ 39237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468192 w 2899893"/>
                <a:gd name="connsiteY0" fmla="*/ 878983 h 4288665"/>
                <a:gd name="connsiteX1" fmla="*/ 1193442 w 2899893"/>
                <a:gd name="connsiteY1" fmla="*/ 610673 h 4288665"/>
                <a:gd name="connsiteX2" fmla="*/ 1171977 w 2899893"/>
                <a:gd name="connsiteY2" fmla="*/ 0 h 4288665"/>
                <a:gd name="connsiteX3" fmla="*/ 1661375 w 2899893"/>
                <a:gd name="connsiteY3" fmla="*/ 12879 h 4288665"/>
                <a:gd name="connsiteX4" fmla="*/ 1777284 w 2899893"/>
                <a:gd name="connsiteY4" fmla="*/ 64394 h 4288665"/>
                <a:gd name="connsiteX5" fmla="*/ 2034862 w 2899893"/>
                <a:gd name="connsiteY5" fmla="*/ 425003 h 4288665"/>
                <a:gd name="connsiteX6" fmla="*/ 2034862 w 2899893"/>
                <a:gd name="connsiteY6" fmla="*/ 425003 h 4288665"/>
                <a:gd name="connsiteX7" fmla="*/ 2279561 w 2899893"/>
                <a:gd name="connsiteY7" fmla="*/ 682580 h 4288665"/>
                <a:gd name="connsiteX8" fmla="*/ 2550017 w 2899893"/>
                <a:gd name="connsiteY8" fmla="*/ 927279 h 4288665"/>
                <a:gd name="connsiteX9" fmla="*/ 2743200 w 2899893"/>
                <a:gd name="connsiteY9" fmla="*/ 1262130 h 4288665"/>
                <a:gd name="connsiteX10" fmla="*/ 2807594 w 2899893"/>
                <a:gd name="connsiteY10" fmla="*/ 1403797 h 4288665"/>
                <a:gd name="connsiteX11" fmla="*/ 2884868 w 2899893"/>
                <a:gd name="connsiteY11" fmla="*/ 1584102 h 4288665"/>
                <a:gd name="connsiteX12" fmla="*/ 2897746 w 2899893"/>
                <a:gd name="connsiteY12" fmla="*/ 1828800 h 4288665"/>
                <a:gd name="connsiteX13" fmla="*/ 2846231 w 2899893"/>
                <a:gd name="connsiteY13" fmla="*/ 2060620 h 4288665"/>
                <a:gd name="connsiteX14" fmla="*/ 2807594 w 2899893"/>
                <a:gd name="connsiteY14" fmla="*/ 2434107 h 4288665"/>
                <a:gd name="connsiteX15" fmla="*/ 2781837 w 2899893"/>
                <a:gd name="connsiteY15" fmla="*/ 2550017 h 4288665"/>
                <a:gd name="connsiteX16" fmla="*/ 2691684 w 2899893"/>
                <a:gd name="connsiteY16" fmla="*/ 2743200 h 4288665"/>
                <a:gd name="connsiteX17" fmla="*/ 2678806 w 2899893"/>
                <a:gd name="connsiteY17" fmla="*/ 2781837 h 4288665"/>
                <a:gd name="connsiteX18" fmla="*/ 2472744 w 2899893"/>
                <a:gd name="connsiteY18" fmla="*/ 3000778 h 4288665"/>
                <a:gd name="connsiteX19" fmla="*/ 2202287 w 2899893"/>
                <a:gd name="connsiteY19" fmla="*/ 3464417 h 4288665"/>
                <a:gd name="connsiteX20" fmla="*/ 2137893 w 2899893"/>
                <a:gd name="connsiteY20" fmla="*/ 3721994 h 4288665"/>
                <a:gd name="connsiteX21" fmla="*/ 2009104 w 2899893"/>
                <a:gd name="connsiteY21" fmla="*/ 3953814 h 4288665"/>
                <a:gd name="connsiteX22" fmla="*/ 1918952 w 2899893"/>
                <a:gd name="connsiteY22" fmla="*/ 4043966 h 4288665"/>
                <a:gd name="connsiteX23" fmla="*/ 1738648 w 2899893"/>
                <a:gd name="connsiteY23" fmla="*/ 4185634 h 4288665"/>
                <a:gd name="connsiteX24" fmla="*/ 1532586 w 2899893"/>
                <a:gd name="connsiteY24" fmla="*/ 4250028 h 4288665"/>
                <a:gd name="connsiteX25" fmla="*/ 1249251 w 2899893"/>
                <a:gd name="connsiteY25" fmla="*/ 4288665 h 4288665"/>
                <a:gd name="connsiteX26" fmla="*/ 1004552 w 2899893"/>
                <a:gd name="connsiteY26" fmla="*/ 4275786 h 4288665"/>
                <a:gd name="connsiteX27" fmla="*/ 708338 w 2899893"/>
                <a:gd name="connsiteY27" fmla="*/ 4121240 h 4288665"/>
                <a:gd name="connsiteX28" fmla="*/ 450761 w 2899893"/>
                <a:gd name="connsiteY28" fmla="*/ 3863662 h 4288665"/>
                <a:gd name="connsiteX29" fmla="*/ 296214 w 2899893"/>
                <a:gd name="connsiteY29" fmla="*/ 3644721 h 4288665"/>
                <a:gd name="connsiteX30" fmla="*/ 154546 w 2899893"/>
                <a:gd name="connsiteY30" fmla="*/ 3425780 h 4288665"/>
                <a:gd name="connsiteX31" fmla="*/ 0 w 2899893"/>
                <a:gd name="connsiteY31" fmla="*/ 3078051 h 4288665"/>
                <a:gd name="connsiteX32" fmla="*/ 1105437 w 2899893"/>
                <a:gd name="connsiteY32" fmla="*/ 4026794 h 4288665"/>
                <a:gd name="connsiteX33" fmla="*/ 1208468 w 2899893"/>
                <a:gd name="connsiteY33" fmla="*/ 3923764 h 4288665"/>
                <a:gd name="connsiteX34" fmla="*/ 1057141 w 2899893"/>
                <a:gd name="connsiteY34" fmla="*/ 3613597 h 4288665"/>
                <a:gd name="connsiteX35" fmla="*/ 1108656 w 2899893"/>
                <a:gd name="connsiteY35" fmla="*/ 3113468 h 4288665"/>
                <a:gd name="connsiteX36" fmla="*/ 1285741 w 2899893"/>
                <a:gd name="connsiteY36" fmla="*/ 2688465 h 4288665"/>
                <a:gd name="connsiteX37" fmla="*/ 1195589 w 2899893"/>
                <a:gd name="connsiteY37" fmla="*/ 2266682 h 4288665"/>
                <a:gd name="connsiteX38" fmla="*/ 1423115 w 2899893"/>
                <a:gd name="connsiteY38" fmla="*/ 1996225 h 4288665"/>
                <a:gd name="connsiteX39" fmla="*/ 1752600 w 2899893"/>
                <a:gd name="connsiteY39" fmla="*/ 1661375 h 4288665"/>
                <a:gd name="connsiteX40" fmla="*/ 1423115 w 2899893"/>
                <a:gd name="connsiteY40" fmla="*/ 1339403 h 4288665"/>
                <a:gd name="connsiteX41" fmla="*/ 1439214 w 2899893"/>
                <a:gd name="connsiteY41" fmla="*/ 1171978 h 4288665"/>
                <a:gd name="connsiteX42" fmla="*/ 1468192 w 2899893"/>
                <a:gd name="connsiteY42" fmla="*/ 878983 h 4288665"/>
                <a:gd name="connsiteX0" fmla="*/ 1313646 w 2745347"/>
                <a:gd name="connsiteY0" fmla="*/ 878983 h 4288665"/>
                <a:gd name="connsiteX1" fmla="*/ 1038896 w 2745347"/>
                <a:gd name="connsiteY1" fmla="*/ 610673 h 4288665"/>
                <a:gd name="connsiteX2" fmla="*/ 1017431 w 2745347"/>
                <a:gd name="connsiteY2" fmla="*/ 0 h 4288665"/>
                <a:gd name="connsiteX3" fmla="*/ 1506829 w 2745347"/>
                <a:gd name="connsiteY3" fmla="*/ 12879 h 4288665"/>
                <a:gd name="connsiteX4" fmla="*/ 1622738 w 2745347"/>
                <a:gd name="connsiteY4" fmla="*/ 64394 h 4288665"/>
                <a:gd name="connsiteX5" fmla="*/ 1880316 w 2745347"/>
                <a:gd name="connsiteY5" fmla="*/ 425003 h 4288665"/>
                <a:gd name="connsiteX6" fmla="*/ 1880316 w 2745347"/>
                <a:gd name="connsiteY6" fmla="*/ 425003 h 4288665"/>
                <a:gd name="connsiteX7" fmla="*/ 2125015 w 2745347"/>
                <a:gd name="connsiteY7" fmla="*/ 682580 h 4288665"/>
                <a:gd name="connsiteX8" fmla="*/ 2395471 w 2745347"/>
                <a:gd name="connsiteY8" fmla="*/ 927279 h 4288665"/>
                <a:gd name="connsiteX9" fmla="*/ 2588654 w 2745347"/>
                <a:gd name="connsiteY9" fmla="*/ 1262130 h 4288665"/>
                <a:gd name="connsiteX10" fmla="*/ 2653048 w 2745347"/>
                <a:gd name="connsiteY10" fmla="*/ 1403797 h 4288665"/>
                <a:gd name="connsiteX11" fmla="*/ 2730322 w 2745347"/>
                <a:gd name="connsiteY11" fmla="*/ 1584102 h 4288665"/>
                <a:gd name="connsiteX12" fmla="*/ 2743200 w 2745347"/>
                <a:gd name="connsiteY12" fmla="*/ 1828800 h 4288665"/>
                <a:gd name="connsiteX13" fmla="*/ 2691685 w 2745347"/>
                <a:gd name="connsiteY13" fmla="*/ 2060620 h 4288665"/>
                <a:gd name="connsiteX14" fmla="*/ 2653048 w 2745347"/>
                <a:gd name="connsiteY14" fmla="*/ 2434107 h 4288665"/>
                <a:gd name="connsiteX15" fmla="*/ 2627291 w 2745347"/>
                <a:gd name="connsiteY15" fmla="*/ 2550017 h 4288665"/>
                <a:gd name="connsiteX16" fmla="*/ 2537138 w 2745347"/>
                <a:gd name="connsiteY16" fmla="*/ 2743200 h 4288665"/>
                <a:gd name="connsiteX17" fmla="*/ 2524260 w 2745347"/>
                <a:gd name="connsiteY17" fmla="*/ 2781837 h 4288665"/>
                <a:gd name="connsiteX18" fmla="*/ 2318198 w 2745347"/>
                <a:gd name="connsiteY18" fmla="*/ 3000778 h 4288665"/>
                <a:gd name="connsiteX19" fmla="*/ 2047741 w 2745347"/>
                <a:gd name="connsiteY19" fmla="*/ 3464417 h 4288665"/>
                <a:gd name="connsiteX20" fmla="*/ 1983347 w 2745347"/>
                <a:gd name="connsiteY20" fmla="*/ 3721994 h 4288665"/>
                <a:gd name="connsiteX21" fmla="*/ 1854558 w 2745347"/>
                <a:gd name="connsiteY21" fmla="*/ 3953814 h 4288665"/>
                <a:gd name="connsiteX22" fmla="*/ 1764406 w 2745347"/>
                <a:gd name="connsiteY22" fmla="*/ 4043966 h 4288665"/>
                <a:gd name="connsiteX23" fmla="*/ 1584102 w 2745347"/>
                <a:gd name="connsiteY23" fmla="*/ 4185634 h 4288665"/>
                <a:gd name="connsiteX24" fmla="*/ 1378040 w 2745347"/>
                <a:gd name="connsiteY24" fmla="*/ 4250028 h 4288665"/>
                <a:gd name="connsiteX25" fmla="*/ 1094705 w 2745347"/>
                <a:gd name="connsiteY25" fmla="*/ 4288665 h 4288665"/>
                <a:gd name="connsiteX26" fmla="*/ 850006 w 2745347"/>
                <a:gd name="connsiteY26" fmla="*/ 4275786 h 4288665"/>
                <a:gd name="connsiteX27" fmla="*/ 553792 w 2745347"/>
                <a:gd name="connsiteY27" fmla="*/ 4121240 h 4288665"/>
                <a:gd name="connsiteX28" fmla="*/ 296215 w 2745347"/>
                <a:gd name="connsiteY28" fmla="*/ 3863662 h 4288665"/>
                <a:gd name="connsiteX29" fmla="*/ 141668 w 2745347"/>
                <a:gd name="connsiteY29" fmla="*/ 3644721 h 4288665"/>
                <a:gd name="connsiteX30" fmla="*/ 0 w 2745347"/>
                <a:gd name="connsiteY30" fmla="*/ 3425780 h 4288665"/>
                <a:gd name="connsiteX31" fmla="*/ 950891 w 2745347"/>
                <a:gd name="connsiteY31" fmla="*/ 4026794 h 4288665"/>
                <a:gd name="connsiteX32" fmla="*/ 1053922 w 2745347"/>
                <a:gd name="connsiteY32" fmla="*/ 3923764 h 4288665"/>
                <a:gd name="connsiteX33" fmla="*/ 902595 w 2745347"/>
                <a:gd name="connsiteY33" fmla="*/ 3613597 h 4288665"/>
                <a:gd name="connsiteX34" fmla="*/ 954110 w 2745347"/>
                <a:gd name="connsiteY34" fmla="*/ 3113468 h 4288665"/>
                <a:gd name="connsiteX35" fmla="*/ 1131195 w 2745347"/>
                <a:gd name="connsiteY35" fmla="*/ 2688465 h 4288665"/>
                <a:gd name="connsiteX36" fmla="*/ 1041043 w 2745347"/>
                <a:gd name="connsiteY36" fmla="*/ 2266682 h 4288665"/>
                <a:gd name="connsiteX37" fmla="*/ 1268569 w 2745347"/>
                <a:gd name="connsiteY37" fmla="*/ 1996225 h 4288665"/>
                <a:gd name="connsiteX38" fmla="*/ 1598054 w 2745347"/>
                <a:gd name="connsiteY38" fmla="*/ 1661375 h 4288665"/>
                <a:gd name="connsiteX39" fmla="*/ 1268569 w 2745347"/>
                <a:gd name="connsiteY39" fmla="*/ 1339403 h 4288665"/>
                <a:gd name="connsiteX40" fmla="*/ 1284668 w 2745347"/>
                <a:gd name="connsiteY40" fmla="*/ 1171978 h 4288665"/>
                <a:gd name="connsiteX41" fmla="*/ 1313646 w 2745347"/>
                <a:gd name="connsiteY41" fmla="*/ 878983 h 4288665"/>
                <a:gd name="connsiteX0" fmla="*/ 1171978 w 2603679"/>
                <a:gd name="connsiteY0" fmla="*/ 878983 h 4288665"/>
                <a:gd name="connsiteX1" fmla="*/ 897228 w 2603679"/>
                <a:gd name="connsiteY1" fmla="*/ 610673 h 4288665"/>
                <a:gd name="connsiteX2" fmla="*/ 875763 w 2603679"/>
                <a:gd name="connsiteY2" fmla="*/ 0 h 4288665"/>
                <a:gd name="connsiteX3" fmla="*/ 1365161 w 2603679"/>
                <a:gd name="connsiteY3" fmla="*/ 12879 h 4288665"/>
                <a:gd name="connsiteX4" fmla="*/ 1481070 w 2603679"/>
                <a:gd name="connsiteY4" fmla="*/ 64394 h 4288665"/>
                <a:gd name="connsiteX5" fmla="*/ 1738648 w 2603679"/>
                <a:gd name="connsiteY5" fmla="*/ 425003 h 4288665"/>
                <a:gd name="connsiteX6" fmla="*/ 1738648 w 2603679"/>
                <a:gd name="connsiteY6" fmla="*/ 425003 h 4288665"/>
                <a:gd name="connsiteX7" fmla="*/ 1983347 w 2603679"/>
                <a:gd name="connsiteY7" fmla="*/ 682580 h 4288665"/>
                <a:gd name="connsiteX8" fmla="*/ 2253803 w 2603679"/>
                <a:gd name="connsiteY8" fmla="*/ 927279 h 4288665"/>
                <a:gd name="connsiteX9" fmla="*/ 2446986 w 2603679"/>
                <a:gd name="connsiteY9" fmla="*/ 1262130 h 4288665"/>
                <a:gd name="connsiteX10" fmla="*/ 2511380 w 2603679"/>
                <a:gd name="connsiteY10" fmla="*/ 1403797 h 4288665"/>
                <a:gd name="connsiteX11" fmla="*/ 2588654 w 2603679"/>
                <a:gd name="connsiteY11" fmla="*/ 1584102 h 4288665"/>
                <a:gd name="connsiteX12" fmla="*/ 2601532 w 2603679"/>
                <a:gd name="connsiteY12" fmla="*/ 1828800 h 4288665"/>
                <a:gd name="connsiteX13" fmla="*/ 2550017 w 2603679"/>
                <a:gd name="connsiteY13" fmla="*/ 2060620 h 4288665"/>
                <a:gd name="connsiteX14" fmla="*/ 2511380 w 2603679"/>
                <a:gd name="connsiteY14" fmla="*/ 2434107 h 4288665"/>
                <a:gd name="connsiteX15" fmla="*/ 2485623 w 2603679"/>
                <a:gd name="connsiteY15" fmla="*/ 2550017 h 4288665"/>
                <a:gd name="connsiteX16" fmla="*/ 2395470 w 2603679"/>
                <a:gd name="connsiteY16" fmla="*/ 2743200 h 4288665"/>
                <a:gd name="connsiteX17" fmla="*/ 2382592 w 2603679"/>
                <a:gd name="connsiteY17" fmla="*/ 2781837 h 4288665"/>
                <a:gd name="connsiteX18" fmla="*/ 2176530 w 2603679"/>
                <a:gd name="connsiteY18" fmla="*/ 3000778 h 4288665"/>
                <a:gd name="connsiteX19" fmla="*/ 1906073 w 2603679"/>
                <a:gd name="connsiteY19" fmla="*/ 3464417 h 4288665"/>
                <a:gd name="connsiteX20" fmla="*/ 1841679 w 2603679"/>
                <a:gd name="connsiteY20" fmla="*/ 3721994 h 4288665"/>
                <a:gd name="connsiteX21" fmla="*/ 1712890 w 2603679"/>
                <a:gd name="connsiteY21" fmla="*/ 3953814 h 4288665"/>
                <a:gd name="connsiteX22" fmla="*/ 1622738 w 2603679"/>
                <a:gd name="connsiteY22" fmla="*/ 4043966 h 4288665"/>
                <a:gd name="connsiteX23" fmla="*/ 1442434 w 2603679"/>
                <a:gd name="connsiteY23" fmla="*/ 4185634 h 4288665"/>
                <a:gd name="connsiteX24" fmla="*/ 1236372 w 2603679"/>
                <a:gd name="connsiteY24" fmla="*/ 4250028 h 4288665"/>
                <a:gd name="connsiteX25" fmla="*/ 953037 w 2603679"/>
                <a:gd name="connsiteY25" fmla="*/ 4288665 h 4288665"/>
                <a:gd name="connsiteX26" fmla="*/ 708338 w 2603679"/>
                <a:gd name="connsiteY26" fmla="*/ 4275786 h 4288665"/>
                <a:gd name="connsiteX27" fmla="*/ 412124 w 2603679"/>
                <a:gd name="connsiteY27" fmla="*/ 4121240 h 4288665"/>
                <a:gd name="connsiteX28" fmla="*/ 154547 w 2603679"/>
                <a:gd name="connsiteY28" fmla="*/ 3863662 h 4288665"/>
                <a:gd name="connsiteX29" fmla="*/ 0 w 2603679"/>
                <a:gd name="connsiteY29" fmla="*/ 3644721 h 4288665"/>
                <a:gd name="connsiteX30" fmla="*/ 809223 w 2603679"/>
                <a:gd name="connsiteY30" fmla="*/ 4026794 h 4288665"/>
                <a:gd name="connsiteX31" fmla="*/ 912254 w 2603679"/>
                <a:gd name="connsiteY31" fmla="*/ 3923764 h 4288665"/>
                <a:gd name="connsiteX32" fmla="*/ 760927 w 2603679"/>
                <a:gd name="connsiteY32" fmla="*/ 3613597 h 4288665"/>
                <a:gd name="connsiteX33" fmla="*/ 812442 w 2603679"/>
                <a:gd name="connsiteY33" fmla="*/ 3113468 h 4288665"/>
                <a:gd name="connsiteX34" fmla="*/ 989527 w 2603679"/>
                <a:gd name="connsiteY34" fmla="*/ 2688465 h 4288665"/>
                <a:gd name="connsiteX35" fmla="*/ 899375 w 2603679"/>
                <a:gd name="connsiteY35" fmla="*/ 2266682 h 4288665"/>
                <a:gd name="connsiteX36" fmla="*/ 1126901 w 2603679"/>
                <a:gd name="connsiteY36" fmla="*/ 1996225 h 4288665"/>
                <a:gd name="connsiteX37" fmla="*/ 1456386 w 2603679"/>
                <a:gd name="connsiteY37" fmla="*/ 1661375 h 4288665"/>
                <a:gd name="connsiteX38" fmla="*/ 1126901 w 2603679"/>
                <a:gd name="connsiteY38" fmla="*/ 1339403 h 4288665"/>
                <a:gd name="connsiteX39" fmla="*/ 1143000 w 2603679"/>
                <a:gd name="connsiteY39" fmla="*/ 1171978 h 4288665"/>
                <a:gd name="connsiteX40" fmla="*/ 1171978 w 2603679"/>
                <a:gd name="connsiteY40" fmla="*/ 878983 h 4288665"/>
                <a:gd name="connsiteX0" fmla="*/ 1017431 w 2449132"/>
                <a:gd name="connsiteY0" fmla="*/ 878983 h 4288665"/>
                <a:gd name="connsiteX1" fmla="*/ 742681 w 2449132"/>
                <a:gd name="connsiteY1" fmla="*/ 610673 h 4288665"/>
                <a:gd name="connsiteX2" fmla="*/ 721216 w 2449132"/>
                <a:gd name="connsiteY2" fmla="*/ 0 h 4288665"/>
                <a:gd name="connsiteX3" fmla="*/ 1210614 w 2449132"/>
                <a:gd name="connsiteY3" fmla="*/ 12879 h 4288665"/>
                <a:gd name="connsiteX4" fmla="*/ 1326523 w 2449132"/>
                <a:gd name="connsiteY4" fmla="*/ 64394 h 4288665"/>
                <a:gd name="connsiteX5" fmla="*/ 1584101 w 2449132"/>
                <a:gd name="connsiteY5" fmla="*/ 425003 h 4288665"/>
                <a:gd name="connsiteX6" fmla="*/ 1584101 w 2449132"/>
                <a:gd name="connsiteY6" fmla="*/ 425003 h 4288665"/>
                <a:gd name="connsiteX7" fmla="*/ 1828800 w 2449132"/>
                <a:gd name="connsiteY7" fmla="*/ 682580 h 4288665"/>
                <a:gd name="connsiteX8" fmla="*/ 2099256 w 2449132"/>
                <a:gd name="connsiteY8" fmla="*/ 927279 h 4288665"/>
                <a:gd name="connsiteX9" fmla="*/ 2292439 w 2449132"/>
                <a:gd name="connsiteY9" fmla="*/ 1262130 h 4288665"/>
                <a:gd name="connsiteX10" fmla="*/ 2356833 w 2449132"/>
                <a:gd name="connsiteY10" fmla="*/ 1403797 h 4288665"/>
                <a:gd name="connsiteX11" fmla="*/ 2434107 w 2449132"/>
                <a:gd name="connsiteY11" fmla="*/ 1584102 h 4288665"/>
                <a:gd name="connsiteX12" fmla="*/ 2446985 w 2449132"/>
                <a:gd name="connsiteY12" fmla="*/ 1828800 h 4288665"/>
                <a:gd name="connsiteX13" fmla="*/ 2395470 w 2449132"/>
                <a:gd name="connsiteY13" fmla="*/ 2060620 h 4288665"/>
                <a:gd name="connsiteX14" fmla="*/ 2356833 w 2449132"/>
                <a:gd name="connsiteY14" fmla="*/ 2434107 h 4288665"/>
                <a:gd name="connsiteX15" fmla="*/ 2331076 w 2449132"/>
                <a:gd name="connsiteY15" fmla="*/ 2550017 h 4288665"/>
                <a:gd name="connsiteX16" fmla="*/ 2240923 w 2449132"/>
                <a:gd name="connsiteY16" fmla="*/ 2743200 h 4288665"/>
                <a:gd name="connsiteX17" fmla="*/ 2228045 w 2449132"/>
                <a:gd name="connsiteY17" fmla="*/ 2781837 h 4288665"/>
                <a:gd name="connsiteX18" fmla="*/ 2021983 w 2449132"/>
                <a:gd name="connsiteY18" fmla="*/ 3000778 h 4288665"/>
                <a:gd name="connsiteX19" fmla="*/ 1751526 w 2449132"/>
                <a:gd name="connsiteY19" fmla="*/ 3464417 h 4288665"/>
                <a:gd name="connsiteX20" fmla="*/ 1687132 w 2449132"/>
                <a:gd name="connsiteY20" fmla="*/ 3721994 h 4288665"/>
                <a:gd name="connsiteX21" fmla="*/ 1558343 w 2449132"/>
                <a:gd name="connsiteY21" fmla="*/ 3953814 h 4288665"/>
                <a:gd name="connsiteX22" fmla="*/ 1468191 w 2449132"/>
                <a:gd name="connsiteY22" fmla="*/ 4043966 h 4288665"/>
                <a:gd name="connsiteX23" fmla="*/ 1287887 w 2449132"/>
                <a:gd name="connsiteY23" fmla="*/ 4185634 h 4288665"/>
                <a:gd name="connsiteX24" fmla="*/ 1081825 w 2449132"/>
                <a:gd name="connsiteY24" fmla="*/ 4250028 h 4288665"/>
                <a:gd name="connsiteX25" fmla="*/ 798490 w 2449132"/>
                <a:gd name="connsiteY25" fmla="*/ 4288665 h 4288665"/>
                <a:gd name="connsiteX26" fmla="*/ 553791 w 2449132"/>
                <a:gd name="connsiteY26" fmla="*/ 4275786 h 4288665"/>
                <a:gd name="connsiteX27" fmla="*/ 257577 w 2449132"/>
                <a:gd name="connsiteY27" fmla="*/ 4121240 h 4288665"/>
                <a:gd name="connsiteX28" fmla="*/ 0 w 2449132"/>
                <a:gd name="connsiteY28" fmla="*/ 3863662 h 4288665"/>
                <a:gd name="connsiteX29" fmla="*/ 654676 w 2449132"/>
                <a:gd name="connsiteY29" fmla="*/ 4026794 h 4288665"/>
                <a:gd name="connsiteX30" fmla="*/ 757707 w 2449132"/>
                <a:gd name="connsiteY30" fmla="*/ 3923764 h 4288665"/>
                <a:gd name="connsiteX31" fmla="*/ 606380 w 2449132"/>
                <a:gd name="connsiteY31" fmla="*/ 3613597 h 4288665"/>
                <a:gd name="connsiteX32" fmla="*/ 657895 w 2449132"/>
                <a:gd name="connsiteY32" fmla="*/ 3113468 h 4288665"/>
                <a:gd name="connsiteX33" fmla="*/ 834980 w 2449132"/>
                <a:gd name="connsiteY33" fmla="*/ 2688465 h 4288665"/>
                <a:gd name="connsiteX34" fmla="*/ 744828 w 2449132"/>
                <a:gd name="connsiteY34" fmla="*/ 2266682 h 4288665"/>
                <a:gd name="connsiteX35" fmla="*/ 972354 w 2449132"/>
                <a:gd name="connsiteY35" fmla="*/ 1996225 h 4288665"/>
                <a:gd name="connsiteX36" fmla="*/ 1301839 w 2449132"/>
                <a:gd name="connsiteY36" fmla="*/ 1661375 h 4288665"/>
                <a:gd name="connsiteX37" fmla="*/ 972354 w 2449132"/>
                <a:gd name="connsiteY37" fmla="*/ 1339403 h 4288665"/>
                <a:gd name="connsiteX38" fmla="*/ 988453 w 2449132"/>
                <a:gd name="connsiteY38" fmla="*/ 1171978 h 4288665"/>
                <a:gd name="connsiteX39" fmla="*/ 1017431 w 2449132"/>
                <a:gd name="connsiteY39" fmla="*/ 878983 h 4288665"/>
                <a:gd name="connsiteX0" fmla="*/ 759854 w 2191555"/>
                <a:gd name="connsiteY0" fmla="*/ 878983 h 4288665"/>
                <a:gd name="connsiteX1" fmla="*/ 485104 w 2191555"/>
                <a:gd name="connsiteY1" fmla="*/ 610673 h 4288665"/>
                <a:gd name="connsiteX2" fmla="*/ 463639 w 2191555"/>
                <a:gd name="connsiteY2" fmla="*/ 0 h 4288665"/>
                <a:gd name="connsiteX3" fmla="*/ 953037 w 2191555"/>
                <a:gd name="connsiteY3" fmla="*/ 12879 h 4288665"/>
                <a:gd name="connsiteX4" fmla="*/ 1068946 w 2191555"/>
                <a:gd name="connsiteY4" fmla="*/ 64394 h 4288665"/>
                <a:gd name="connsiteX5" fmla="*/ 1326524 w 2191555"/>
                <a:gd name="connsiteY5" fmla="*/ 425003 h 4288665"/>
                <a:gd name="connsiteX6" fmla="*/ 1326524 w 2191555"/>
                <a:gd name="connsiteY6" fmla="*/ 425003 h 4288665"/>
                <a:gd name="connsiteX7" fmla="*/ 1571223 w 2191555"/>
                <a:gd name="connsiteY7" fmla="*/ 682580 h 4288665"/>
                <a:gd name="connsiteX8" fmla="*/ 1841679 w 2191555"/>
                <a:gd name="connsiteY8" fmla="*/ 927279 h 4288665"/>
                <a:gd name="connsiteX9" fmla="*/ 2034862 w 2191555"/>
                <a:gd name="connsiteY9" fmla="*/ 1262130 h 4288665"/>
                <a:gd name="connsiteX10" fmla="*/ 2099256 w 2191555"/>
                <a:gd name="connsiteY10" fmla="*/ 1403797 h 4288665"/>
                <a:gd name="connsiteX11" fmla="*/ 2176530 w 2191555"/>
                <a:gd name="connsiteY11" fmla="*/ 1584102 h 4288665"/>
                <a:gd name="connsiteX12" fmla="*/ 2189408 w 2191555"/>
                <a:gd name="connsiteY12" fmla="*/ 1828800 h 4288665"/>
                <a:gd name="connsiteX13" fmla="*/ 2137893 w 2191555"/>
                <a:gd name="connsiteY13" fmla="*/ 2060620 h 4288665"/>
                <a:gd name="connsiteX14" fmla="*/ 2099256 w 2191555"/>
                <a:gd name="connsiteY14" fmla="*/ 2434107 h 4288665"/>
                <a:gd name="connsiteX15" fmla="*/ 2073499 w 2191555"/>
                <a:gd name="connsiteY15" fmla="*/ 2550017 h 4288665"/>
                <a:gd name="connsiteX16" fmla="*/ 1983346 w 2191555"/>
                <a:gd name="connsiteY16" fmla="*/ 2743200 h 4288665"/>
                <a:gd name="connsiteX17" fmla="*/ 1970468 w 2191555"/>
                <a:gd name="connsiteY17" fmla="*/ 2781837 h 4288665"/>
                <a:gd name="connsiteX18" fmla="*/ 1764406 w 2191555"/>
                <a:gd name="connsiteY18" fmla="*/ 3000778 h 4288665"/>
                <a:gd name="connsiteX19" fmla="*/ 1493949 w 2191555"/>
                <a:gd name="connsiteY19" fmla="*/ 3464417 h 4288665"/>
                <a:gd name="connsiteX20" fmla="*/ 1429555 w 2191555"/>
                <a:gd name="connsiteY20" fmla="*/ 3721994 h 4288665"/>
                <a:gd name="connsiteX21" fmla="*/ 1300766 w 2191555"/>
                <a:gd name="connsiteY21" fmla="*/ 3953814 h 4288665"/>
                <a:gd name="connsiteX22" fmla="*/ 1210614 w 2191555"/>
                <a:gd name="connsiteY22" fmla="*/ 4043966 h 4288665"/>
                <a:gd name="connsiteX23" fmla="*/ 1030310 w 2191555"/>
                <a:gd name="connsiteY23" fmla="*/ 4185634 h 4288665"/>
                <a:gd name="connsiteX24" fmla="*/ 824248 w 2191555"/>
                <a:gd name="connsiteY24" fmla="*/ 4250028 h 4288665"/>
                <a:gd name="connsiteX25" fmla="*/ 540913 w 2191555"/>
                <a:gd name="connsiteY25" fmla="*/ 4288665 h 4288665"/>
                <a:gd name="connsiteX26" fmla="*/ 296214 w 2191555"/>
                <a:gd name="connsiteY26" fmla="*/ 4275786 h 4288665"/>
                <a:gd name="connsiteX27" fmla="*/ 0 w 2191555"/>
                <a:gd name="connsiteY27" fmla="*/ 4121240 h 4288665"/>
                <a:gd name="connsiteX28" fmla="*/ 397099 w 2191555"/>
                <a:gd name="connsiteY28" fmla="*/ 4026794 h 4288665"/>
                <a:gd name="connsiteX29" fmla="*/ 500130 w 2191555"/>
                <a:gd name="connsiteY29" fmla="*/ 3923764 h 4288665"/>
                <a:gd name="connsiteX30" fmla="*/ 348803 w 2191555"/>
                <a:gd name="connsiteY30" fmla="*/ 3613597 h 4288665"/>
                <a:gd name="connsiteX31" fmla="*/ 400318 w 2191555"/>
                <a:gd name="connsiteY31" fmla="*/ 3113468 h 4288665"/>
                <a:gd name="connsiteX32" fmla="*/ 577403 w 2191555"/>
                <a:gd name="connsiteY32" fmla="*/ 2688465 h 4288665"/>
                <a:gd name="connsiteX33" fmla="*/ 487251 w 2191555"/>
                <a:gd name="connsiteY33" fmla="*/ 2266682 h 4288665"/>
                <a:gd name="connsiteX34" fmla="*/ 714777 w 2191555"/>
                <a:gd name="connsiteY34" fmla="*/ 1996225 h 4288665"/>
                <a:gd name="connsiteX35" fmla="*/ 1044262 w 2191555"/>
                <a:gd name="connsiteY35" fmla="*/ 1661375 h 4288665"/>
                <a:gd name="connsiteX36" fmla="*/ 714777 w 2191555"/>
                <a:gd name="connsiteY36" fmla="*/ 1339403 h 4288665"/>
                <a:gd name="connsiteX37" fmla="*/ 730876 w 2191555"/>
                <a:gd name="connsiteY37" fmla="*/ 1171978 h 4288665"/>
                <a:gd name="connsiteX38" fmla="*/ 759854 w 2191555"/>
                <a:gd name="connsiteY38" fmla="*/ 878983 h 4288665"/>
                <a:gd name="connsiteX0" fmla="*/ 487609 w 1919310"/>
                <a:gd name="connsiteY0" fmla="*/ 878983 h 4288665"/>
                <a:gd name="connsiteX1" fmla="*/ 212859 w 1919310"/>
                <a:gd name="connsiteY1" fmla="*/ 610673 h 4288665"/>
                <a:gd name="connsiteX2" fmla="*/ 191394 w 1919310"/>
                <a:gd name="connsiteY2" fmla="*/ 0 h 4288665"/>
                <a:gd name="connsiteX3" fmla="*/ 680792 w 1919310"/>
                <a:gd name="connsiteY3" fmla="*/ 12879 h 4288665"/>
                <a:gd name="connsiteX4" fmla="*/ 796701 w 1919310"/>
                <a:gd name="connsiteY4" fmla="*/ 64394 h 4288665"/>
                <a:gd name="connsiteX5" fmla="*/ 1054279 w 1919310"/>
                <a:gd name="connsiteY5" fmla="*/ 425003 h 4288665"/>
                <a:gd name="connsiteX6" fmla="*/ 1054279 w 1919310"/>
                <a:gd name="connsiteY6" fmla="*/ 425003 h 4288665"/>
                <a:gd name="connsiteX7" fmla="*/ 1298978 w 1919310"/>
                <a:gd name="connsiteY7" fmla="*/ 682580 h 4288665"/>
                <a:gd name="connsiteX8" fmla="*/ 1569434 w 1919310"/>
                <a:gd name="connsiteY8" fmla="*/ 927279 h 4288665"/>
                <a:gd name="connsiteX9" fmla="*/ 1762617 w 1919310"/>
                <a:gd name="connsiteY9" fmla="*/ 1262130 h 4288665"/>
                <a:gd name="connsiteX10" fmla="*/ 1827011 w 1919310"/>
                <a:gd name="connsiteY10" fmla="*/ 1403797 h 4288665"/>
                <a:gd name="connsiteX11" fmla="*/ 1904285 w 1919310"/>
                <a:gd name="connsiteY11" fmla="*/ 1584102 h 4288665"/>
                <a:gd name="connsiteX12" fmla="*/ 1917163 w 1919310"/>
                <a:gd name="connsiteY12" fmla="*/ 1828800 h 4288665"/>
                <a:gd name="connsiteX13" fmla="*/ 1865648 w 1919310"/>
                <a:gd name="connsiteY13" fmla="*/ 2060620 h 4288665"/>
                <a:gd name="connsiteX14" fmla="*/ 1827011 w 1919310"/>
                <a:gd name="connsiteY14" fmla="*/ 2434107 h 4288665"/>
                <a:gd name="connsiteX15" fmla="*/ 1801254 w 1919310"/>
                <a:gd name="connsiteY15" fmla="*/ 2550017 h 4288665"/>
                <a:gd name="connsiteX16" fmla="*/ 1711101 w 1919310"/>
                <a:gd name="connsiteY16" fmla="*/ 2743200 h 4288665"/>
                <a:gd name="connsiteX17" fmla="*/ 1698223 w 1919310"/>
                <a:gd name="connsiteY17" fmla="*/ 2781837 h 4288665"/>
                <a:gd name="connsiteX18" fmla="*/ 1492161 w 1919310"/>
                <a:gd name="connsiteY18" fmla="*/ 3000778 h 4288665"/>
                <a:gd name="connsiteX19" fmla="*/ 1221704 w 1919310"/>
                <a:gd name="connsiteY19" fmla="*/ 3464417 h 4288665"/>
                <a:gd name="connsiteX20" fmla="*/ 1157310 w 1919310"/>
                <a:gd name="connsiteY20" fmla="*/ 3721994 h 4288665"/>
                <a:gd name="connsiteX21" fmla="*/ 1028521 w 1919310"/>
                <a:gd name="connsiteY21" fmla="*/ 3953814 h 4288665"/>
                <a:gd name="connsiteX22" fmla="*/ 938369 w 1919310"/>
                <a:gd name="connsiteY22" fmla="*/ 4043966 h 4288665"/>
                <a:gd name="connsiteX23" fmla="*/ 758065 w 1919310"/>
                <a:gd name="connsiteY23" fmla="*/ 4185634 h 4288665"/>
                <a:gd name="connsiteX24" fmla="*/ 552003 w 1919310"/>
                <a:gd name="connsiteY24" fmla="*/ 4250028 h 4288665"/>
                <a:gd name="connsiteX25" fmla="*/ 268668 w 1919310"/>
                <a:gd name="connsiteY25" fmla="*/ 4288665 h 4288665"/>
                <a:gd name="connsiteX26" fmla="*/ 23969 w 1919310"/>
                <a:gd name="connsiteY26" fmla="*/ 4275786 h 4288665"/>
                <a:gd name="connsiteX27" fmla="*/ 124854 w 1919310"/>
                <a:gd name="connsiteY27" fmla="*/ 4026794 h 4288665"/>
                <a:gd name="connsiteX28" fmla="*/ 227885 w 1919310"/>
                <a:gd name="connsiteY28" fmla="*/ 3923764 h 4288665"/>
                <a:gd name="connsiteX29" fmla="*/ 76558 w 1919310"/>
                <a:gd name="connsiteY29" fmla="*/ 3613597 h 4288665"/>
                <a:gd name="connsiteX30" fmla="*/ 128073 w 1919310"/>
                <a:gd name="connsiteY30" fmla="*/ 3113468 h 4288665"/>
                <a:gd name="connsiteX31" fmla="*/ 305158 w 1919310"/>
                <a:gd name="connsiteY31" fmla="*/ 2688465 h 4288665"/>
                <a:gd name="connsiteX32" fmla="*/ 215006 w 1919310"/>
                <a:gd name="connsiteY32" fmla="*/ 2266682 h 4288665"/>
                <a:gd name="connsiteX33" fmla="*/ 442532 w 1919310"/>
                <a:gd name="connsiteY33" fmla="*/ 1996225 h 4288665"/>
                <a:gd name="connsiteX34" fmla="*/ 772017 w 1919310"/>
                <a:gd name="connsiteY34" fmla="*/ 1661375 h 4288665"/>
                <a:gd name="connsiteX35" fmla="*/ 442532 w 1919310"/>
                <a:gd name="connsiteY35" fmla="*/ 1339403 h 4288665"/>
                <a:gd name="connsiteX36" fmla="*/ 458631 w 1919310"/>
                <a:gd name="connsiteY36" fmla="*/ 1171978 h 4288665"/>
                <a:gd name="connsiteX37" fmla="*/ 487609 w 1919310"/>
                <a:gd name="connsiteY37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41459 w 1902138"/>
                <a:gd name="connsiteY35" fmla="*/ 1171978 h 4288665"/>
                <a:gd name="connsiteX36" fmla="*/ 470437 w 1902138"/>
                <a:gd name="connsiteY36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1037107 w 1902138"/>
                <a:gd name="connsiteY5" fmla="*/ 425003 h 4288665"/>
                <a:gd name="connsiteX6" fmla="*/ 1037107 w 1902138"/>
                <a:gd name="connsiteY6" fmla="*/ 4250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1037107 w 1902138"/>
                <a:gd name="connsiteY6" fmla="*/ 425003 h 4288665"/>
                <a:gd name="connsiteX7" fmla="*/ 1037107 w 1902138"/>
                <a:gd name="connsiteY7" fmla="*/ 425003 h 4288665"/>
                <a:gd name="connsiteX8" fmla="*/ 1281806 w 1902138"/>
                <a:gd name="connsiteY8" fmla="*/ 682580 h 4288665"/>
                <a:gd name="connsiteX9" fmla="*/ 1552262 w 1902138"/>
                <a:gd name="connsiteY9" fmla="*/ 927279 h 4288665"/>
                <a:gd name="connsiteX10" fmla="*/ 1745445 w 1902138"/>
                <a:gd name="connsiteY10" fmla="*/ 1262130 h 4288665"/>
                <a:gd name="connsiteX11" fmla="*/ 1809839 w 1902138"/>
                <a:gd name="connsiteY11" fmla="*/ 1403797 h 4288665"/>
                <a:gd name="connsiteX12" fmla="*/ 1887113 w 1902138"/>
                <a:gd name="connsiteY12" fmla="*/ 1584102 h 4288665"/>
                <a:gd name="connsiteX13" fmla="*/ 1899991 w 1902138"/>
                <a:gd name="connsiteY13" fmla="*/ 1828800 h 4288665"/>
                <a:gd name="connsiteX14" fmla="*/ 1848476 w 1902138"/>
                <a:gd name="connsiteY14" fmla="*/ 2060620 h 4288665"/>
                <a:gd name="connsiteX15" fmla="*/ 1809839 w 1902138"/>
                <a:gd name="connsiteY15" fmla="*/ 2434107 h 4288665"/>
                <a:gd name="connsiteX16" fmla="*/ 1784082 w 1902138"/>
                <a:gd name="connsiteY16" fmla="*/ 2550017 h 4288665"/>
                <a:gd name="connsiteX17" fmla="*/ 1693929 w 1902138"/>
                <a:gd name="connsiteY17" fmla="*/ 2743200 h 4288665"/>
                <a:gd name="connsiteX18" fmla="*/ 1681051 w 1902138"/>
                <a:gd name="connsiteY18" fmla="*/ 2781837 h 4288665"/>
                <a:gd name="connsiteX19" fmla="*/ 1474989 w 1902138"/>
                <a:gd name="connsiteY19" fmla="*/ 3000778 h 4288665"/>
                <a:gd name="connsiteX20" fmla="*/ 1204532 w 1902138"/>
                <a:gd name="connsiteY20" fmla="*/ 3464417 h 4288665"/>
                <a:gd name="connsiteX21" fmla="*/ 1140138 w 1902138"/>
                <a:gd name="connsiteY21" fmla="*/ 3721994 h 4288665"/>
                <a:gd name="connsiteX22" fmla="*/ 1011349 w 1902138"/>
                <a:gd name="connsiteY22" fmla="*/ 3953814 h 4288665"/>
                <a:gd name="connsiteX23" fmla="*/ 921197 w 1902138"/>
                <a:gd name="connsiteY23" fmla="*/ 4043966 h 4288665"/>
                <a:gd name="connsiteX24" fmla="*/ 740893 w 1902138"/>
                <a:gd name="connsiteY24" fmla="*/ 4185634 h 4288665"/>
                <a:gd name="connsiteX25" fmla="*/ 534831 w 1902138"/>
                <a:gd name="connsiteY25" fmla="*/ 4250028 h 4288665"/>
                <a:gd name="connsiteX26" fmla="*/ 251496 w 1902138"/>
                <a:gd name="connsiteY26" fmla="*/ 4288665 h 4288665"/>
                <a:gd name="connsiteX27" fmla="*/ 6797 w 1902138"/>
                <a:gd name="connsiteY27" fmla="*/ 4275786 h 4288665"/>
                <a:gd name="connsiteX28" fmla="*/ 210713 w 1902138"/>
                <a:gd name="connsiteY28" fmla="*/ 3923764 h 4288665"/>
                <a:gd name="connsiteX29" fmla="*/ 59386 w 1902138"/>
                <a:gd name="connsiteY29" fmla="*/ 3613597 h 4288665"/>
                <a:gd name="connsiteX30" fmla="*/ 110901 w 1902138"/>
                <a:gd name="connsiteY30" fmla="*/ 3113468 h 4288665"/>
                <a:gd name="connsiteX31" fmla="*/ 287986 w 1902138"/>
                <a:gd name="connsiteY31" fmla="*/ 2688465 h 4288665"/>
                <a:gd name="connsiteX32" fmla="*/ 197834 w 1902138"/>
                <a:gd name="connsiteY32" fmla="*/ 2266682 h 4288665"/>
                <a:gd name="connsiteX33" fmla="*/ 425360 w 1902138"/>
                <a:gd name="connsiteY33" fmla="*/ 1996225 h 4288665"/>
                <a:gd name="connsiteX34" fmla="*/ 754845 w 1902138"/>
                <a:gd name="connsiteY34" fmla="*/ 1661375 h 4288665"/>
                <a:gd name="connsiteX35" fmla="*/ 425360 w 1902138"/>
                <a:gd name="connsiteY35" fmla="*/ 1339403 h 4288665"/>
                <a:gd name="connsiteX36" fmla="*/ 470437 w 1902138"/>
                <a:gd name="connsiteY36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1037107 w 1902138"/>
                <a:gd name="connsiteY6" fmla="*/ 425003 h 4288665"/>
                <a:gd name="connsiteX7" fmla="*/ 579907 w 1902138"/>
                <a:gd name="connsiteY7" fmla="*/ 653603 h 4288665"/>
                <a:gd name="connsiteX8" fmla="*/ 1281806 w 1902138"/>
                <a:gd name="connsiteY8" fmla="*/ 682580 h 4288665"/>
                <a:gd name="connsiteX9" fmla="*/ 1552262 w 1902138"/>
                <a:gd name="connsiteY9" fmla="*/ 927279 h 4288665"/>
                <a:gd name="connsiteX10" fmla="*/ 1745445 w 1902138"/>
                <a:gd name="connsiteY10" fmla="*/ 1262130 h 4288665"/>
                <a:gd name="connsiteX11" fmla="*/ 1809839 w 1902138"/>
                <a:gd name="connsiteY11" fmla="*/ 1403797 h 4288665"/>
                <a:gd name="connsiteX12" fmla="*/ 1887113 w 1902138"/>
                <a:gd name="connsiteY12" fmla="*/ 1584102 h 4288665"/>
                <a:gd name="connsiteX13" fmla="*/ 1899991 w 1902138"/>
                <a:gd name="connsiteY13" fmla="*/ 1828800 h 4288665"/>
                <a:gd name="connsiteX14" fmla="*/ 1848476 w 1902138"/>
                <a:gd name="connsiteY14" fmla="*/ 2060620 h 4288665"/>
                <a:gd name="connsiteX15" fmla="*/ 1809839 w 1902138"/>
                <a:gd name="connsiteY15" fmla="*/ 2434107 h 4288665"/>
                <a:gd name="connsiteX16" fmla="*/ 1784082 w 1902138"/>
                <a:gd name="connsiteY16" fmla="*/ 2550017 h 4288665"/>
                <a:gd name="connsiteX17" fmla="*/ 1693929 w 1902138"/>
                <a:gd name="connsiteY17" fmla="*/ 2743200 h 4288665"/>
                <a:gd name="connsiteX18" fmla="*/ 1681051 w 1902138"/>
                <a:gd name="connsiteY18" fmla="*/ 2781837 h 4288665"/>
                <a:gd name="connsiteX19" fmla="*/ 1474989 w 1902138"/>
                <a:gd name="connsiteY19" fmla="*/ 3000778 h 4288665"/>
                <a:gd name="connsiteX20" fmla="*/ 1204532 w 1902138"/>
                <a:gd name="connsiteY20" fmla="*/ 3464417 h 4288665"/>
                <a:gd name="connsiteX21" fmla="*/ 1140138 w 1902138"/>
                <a:gd name="connsiteY21" fmla="*/ 3721994 h 4288665"/>
                <a:gd name="connsiteX22" fmla="*/ 1011349 w 1902138"/>
                <a:gd name="connsiteY22" fmla="*/ 3953814 h 4288665"/>
                <a:gd name="connsiteX23" fmla="*/ 921197 w 1902138"/>
                <a:gd name="connsiteY23" fmla="*/ 4043966 h 4288665"/>
                <a:gd name="connsiteX24" fmla="*/ 740893 w 1902138"/>
                <a:gd name="connsiteY24" fmla="*/ 4185634 h 4288665"/>
                <a:gd name="connsiteX25" fmla="*/ 534831 w 1902138"/>
                <a:gd name="connsiteY25" fmla="*/ 4250028 h 4288665"/>
                <a:gd name="connsiteX26" fmla="*/ 251496 w 1902138"/>
                <a:gd name="connsiteY26" fmla="*/ 4288665 h 4288665"/>
                <a:gd name="connsiteX27" fmla="*/ 6797 w 1902138"/>
                <a:gd name="connsiteY27" fmla="*/ 4275786 h 4288665"/>
                <a:gd name="connsiteX28" fmla="*/ 210713 w 1902138"/>
                <a:gd name="connsiteY28" fmla="*/ 3923764 h 4288665"/>
                <a:gd name="connsiteX29" fmla="*/ 59386 w 1902138"/>
                <a:gd name="connsiteY29" fmla="*/ 3613597 h 4288665"/>
                <a:gd name="connsiteX30" fmla="*/ 110901 w 1902138"/>
                <a:gd name="connsiteY30" fmla="*/ 3113468 h 4288665"/>
                <a:gd name="connsiteX31" fmla="*/ 287986 w 1902138"/>
                <a:gd name="connsiteY31" fmla="*/ 2688465 h 4288665"/>
                <a:gd name="connsiteX32" fmla="*/ 197834 w 1902138"/>
                <a:gd name="connsiteY32" fmla="*/ 2266682 h 4288665"/>
                <a:gd name="connsiteX33" fmla="*/ 425360 w 1902138"/>
                <a:gd name="connsiteY33" fmla="*/ 1996225 h 4288665"/>
                <a:gd name="connsiteX34" fmla="*/ 754845 w 1902138"/>
                <a:gd name="connsiteY34" fmla="*/ 1661375 h 4288665"/>
                <a:gd name="connsiteX35" fmla="*/ 425360 w 1902138"/>
                <a:gd name="connsiteY35" fmla="*/ 1339403 h 4288665"/>
                <a:gd name="connsiteX36" fmla="*/ 470437 w 1902138"/>
                <a:gd name="connsiteY36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579907 w 1902138"/>
                <a:gd name="connsiteY6" fmla="*/ 653603 h 4288665"/>
                <a:gd name="connsiteX7" fmla="*/ 1281806 w 1902138"/>
                <a:gd name="connsiteY7" fmla="*/ 6825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579907 w 1902138"/>
                <a:gd name="connsiteY6" fmla="*/ 653603 h 4288665"/>
                <a:gd name="connsiteX7" fmla="*/ 672206 w 1902138"/>
                <a:gd name="connsiteY7" fmla="*/ 911180 h 4288665"/>
                <a:gd name="connsiteX8" fmla="*/ 1552262 w 1902138"/>
                <a:gd name="connsiteY8" fmla="*/ 927279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579907 w 1902138"/>
                <a:gd name="connsiteY6" fmla="*/ 653603 h 4288665"/>
                <a:gd name="connsiteX7" fmla="*/ 672206 w 1902138"/>
                <a:gd name="connsiteY7" fmla="*/ 911180 h 4288665"/>
                <a:gd name="connsiteX8" fmla="*/ 1552262 w 1902138"/>
                <a:gd name="connsiteY8" fmla="*/ 927279 h 4288665"/>
                <a:gd name="connsiteX9" fmla="*/ 640724 w 1902138"/>
                <a:gd name="connsiteY9" fmla="*/ 1164465 h 4288665"/>
                <a:gd name="connsiteX10" fmla="*/ 1745445 w 1902138"/>
                <a:gd name="connsiteY10" fmla="*/ 1262130 h 4288665"/>
                <a:gd name="connsiteX11" fmla="*/ 1809839 w 1902138"/>
                <a:gd name="connsiteY11" fmla="*/ 1403797 h 4288665"/>
                <a:gd name="connsiteX12" fmla="*/ 1887113 w 1902138"/>
                <a:gd name="connsiteY12" fmla="*/ 1584102 h 4288665"/>
                <a:gd name="connsiteX13" fmla="*/ 1899991 w 1902138"/>
                <a:gd name="connsiteY13" fmla="*/ 1828800 h 4288665"/>
                <a:gd name="connsiteX14" fmla="*/ 1848476 w 1902138"/>
                <a:gd name="connsiteY14" fmla="*/ 2060620 h 4288665"/>
                <a:gd name="connsiteX15" fmla="*/ 1809839 w 1902138"/>
                <a:gd name="connsiteY15" fmla="*/ 2434107 h 4288665"/>
                <a:gd name="connsiteX16" fmla="*/ 1784082 w 1902138"/>
                <a:gd name="connsiteY16" fmla="*/ 2550017 h 4288665"/>
                <a:gd name="connsiteX17" fmla="*/ 1693929 w 1902138"/>
                <a:gd name="connsiteY17" fmla="*/ 2743200 h 4288665"/>
                <a:gd name="connsiteX18" fmla="*/ 1681051 w 1902138"/>
                <a:gd name="connsiteY18" fmla="*/ 2781837 h 4288665"/>
                <a:gd name="connsiteX19" fmla="*/ 1474989 w 1902138"/>
                <a:gd name="connsiteY19" fmla="*/ 3000778 h 4288665"/>
                <a:gd name="connsiteX20" fmla="*/ 1204532 w 1902138"/>
                <a:gd name="connsiteY20" fmla="*/ 3464417 h 4288665"/>
                <a:gd name="connsiteX21" fmla="*/ 1140138 w 1902138"/>
                <a:gd name="connsiteY21" fmla="*/ 3721994 h 4288665"/>
                <a:gd name="connsiteX22" fmla="*/ 1011349 w 1902138"/>
                <a:gd name="connsiteY22" fmla="*/ 3953814 h 4288665"/>
                <a:gd name="connsiteX23" fmla="*/ 921197 w 1902138"/>
                <a:gd name="connsiteY23" fmla="*/ 4043966 h 4288665"/>
                <a:gd name="connsiteX24" fmla="*/ 740893 w 1902138"/>
                <a:gd name="connsiteY24" fmla="*/ 4185634 h 4288665"/>
                <a:gd name="connsiteX25" fmla="*/ 534831 w 1902138"/>
                <a:gd name="connsiteY25" fmla="*/ 4250028 h 4288665"/>
                <a:gd name="connsiteX26" fmla="*/ 251496 w 1902138"/>
                <a:gd name="connsiteY26" fmla="*/ 4288665 h 4288665"/>
                <a:gd name="connsiteX27" fmla="*/ 6797 w 1902138"/>
                <a:gd name="connsiteY27" fmla="*/ 4275786 h 4288665"/>
                <a:gd name="connsiteX28" fmla="*/ 210713 w 1902138"/>
                <a:gd name="connsiteY28" fmla="*/ 3923764 h 4288665"/>
                <a:gd name="connsiteX29" fmla="*/ 59386 w 1902138"/>
                <a:gd name="connsiteY29" fmla="*/ 3613597 h 4288665"/>
                <a:gd name="connsiteX30" fmla="*/ 110901 w 1902138"/>
                <a:gd name="connsiteY30" fmla="*/ 3113468 h 4288665"/>
                <a:gd name="connsiteX31" fmla="*/ 287986 w 1902138"/>
                <a:gd name="connsiteY31" fmla="*/ 2688465 h 4288665"/>
                <a:gd name="connsiteX32" fmla="*/ 197834 w 1902138"/>
                <a:gd name="connsiteY32" fmla="*/ 2266682 h 4288665"/>
                <a:gd name="connsiteX33" fmla="*/ 425360 w 1902138"/>
                <a:gd name="connsiteY33" fmla="*/ 1996225 h 4288665"/>
                <a:gd name="connsiteX34" fmla="*/ 754845 w 1902138"/>
                <a:gd name="connsiteY34" fmla="*/ 1661375 h 4288665"/>
                <a:gd name="connsiteX35" fmla="*/ 425360 w 1902138"/>
                <a:gd name="connsiteY35" fmla="*/ 1339403 h 4288665"/>
                <a:gd name="connsiteX36" fmla="*/ 470437 w 1902138"/>
                <a:gd name="connsiteY36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579907 w 1902138"/>
                <a:gd name="connsiteY6" fmla="*/ 653603 h 4288665"/>
                <a:gd name="connsiteX7" fmla="*/ 672206 w 1902138"/>
                <a:gd name="connsiteY7" fmla="*/ 911180 h 4288665"/>
                <a:gd name="connsiteX8" fmla="*/ 640724 w 1902138"/>
                <a:gd name="connsiteY8" fmla="*/ 1164465 h 4288665"/>
                <a:gd name="connsiteX9" fmla="*/ 1745445 w 1902138"/>
                <a:gd name="connsiteY9" fmla="*/ 12621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579907 w 1902138"/>
                <a:gd name="connsiteY6" fmla="*/ 653603 h 4288665"/>
                <a:gd name="connsiteX7" fmla="*/ 672206 w 1902138"/>
                <a:gd name="connsiteY7" fmla="*/ 911180 h 4288665"/>
                <a:gd name="connsiteX8" fmla="*/ 640724 w 1902138"/>
                <a:gd name="connsiteY8" fmla="*/ 1164465 h 4288665"/>
                <a:gd name="connsiteX9" fmla="*/ 754845 w 1902138"/>
                <a:gd name="connsiteY9" fmla="*/ 1414530 h 4288665"/>
                <a:gd name="connsiteX10" fmla="*/ 1809839 w 1902138"/>
                <a:gd name="connsiteY10" fmla="*/ 14037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8"/>
                <a:gd name="connsiteY0" fmla="*/ 878983 h 4288665"/>
                <a:gd name="connsiteX1" fmla="*/ 195687 w 1902138"/>
                <a:gd name="connsiteY1" fmla="*/ 610673 h 4288665"/>
                <a:gd name="connsiteX2" fmla="*/ 174222 w 1902138"/>
                <a:gd name="connsiteY2" fmla="*/ 0 h 4288665"/>
                <a:gd name="connsiteX3" fmla="*/ 663620 w 1902138"/>
                <a:gd name="connsiteY3" fmla="*/ 12879 h 4288665"/>
                <a:gd name="connsiteX4" fmla="*/ 779529 w 1902138"/>
                <a:gd name="connsiteY4" fmla="*/ 64394 h 4288665"/>
                <a:gd name="connsiteX5" fmla="*/ 579549 w 1902138"/>
                <a:gd name="connsiteY5" fmla="*/ 377780 h 4288665"/>
                <a:gd name="connsiteX6" fmla="*/ 579907 w 1902138"/>
                <a:gd name="connsiteY6" fmla="*/ 653603 h 4288665"/>
                <a:gd name="connsiteX7" fmla="*/ 672206 w 1902138"/>
                <a:gd name="connsiteY7" fmla="*/ 911180 h 4288665"/>
                <a:gd name="connsiteX8" fmla="*/ 640724 w 1902138"/>
                <a:gd name="connsiteY8" fmla="*/ 1164465 h 4288665"/>
                <a:gd name="connsiteX9" fmla="*/ 754845 w 1902138"/>
                <a:gd name="connsiteY9" fmla="*/ 1414530 h 4288665"/>
                <a:gd name="connsiteX10" fmla="*/ 895439 w 1902138"/>
                <a:gd name="connsiteY10" fmla="*/ 1632397 h 4288665"/>
                <a:gd name="connsiteX11" fmla="*/ 1887113 w 1902138"/>
                <a:gd name="connsiteY11" fmla="*/ 1584102 h 4288665"/>
                <a:gd name="connsiteX12" fmla="*/ 1899991 w 1902138"/>
                <a:gd name="connsiteY12" fmla="*/ 1828800 h 4288665"/>
                <a:gd name="connsiteX13" fmla="*/ 1848476 w 1902138"/>
                <a:gd name="connsiteY13" fmla="*/ 2060620 h 4288665"/>
                <a:gd name="connsiteX14" fmla="*/ 1809839 w 1902138"/>
                <a:gd name="connsiteY14" fmla="*/ 2434107 h 4288665"/>
                <a:gd name="connsiteX15" fmla="*/ 1784082 w 1902138"/>
                <a:gd name="connsiteY15" fmla="*/ 2550017 h 4288665"/>
                <a:gd name="connsiteX16" fmla="*/ 1693929 w 1902138"/>
                <a:gd name="connsiteY16" fmla="*/ 2743200 h 4288665"/>
                <a:gd name="connsiteX17" fmla="*/ 1681051 w 1902138"/>
                <a:gd name="connsiteY17" fmla="*/ 2781837 h 4288665"/>
                <a:gd name="connsiteX18" fmla="*/ 1474989 w 1902138"/>
                <a:gd name="connsiteY18" fmla="*/ 3000778 h 4288665"/>
                <a:gd name="connsiteX19" fmla="*/ 1204532 w 1902138"/>
                <a:gd name="connsiteY19" fmla="*/ 3464417 h 4288665"/>
                <a:gd name="connsiteX20" fmla="*/ 1140138 w 1902138"/>
                <a:gd name="connsiteY20" fmla="*/ 3721994 h 4288665"/>
                <a:gd name="connsiteX21" fmla="*/ 1011349 w 1902138"/>
                <a:gd name="connsiteY21" fmla="*/ 3953814 h 4288665"/>
                <a:gd name="connsiteX22" fmla="*/ 921197 w 1902138"/>
                <a:gd name="connsiteY22" fmla="*/ 4043966 h 4288665"/>
                <a:gd name="connsiteX23" fmla="*/ 740893 w 1902138"/>
                <a:gd name="connsiteY23" fmla="*/ 4185634 h 4288665"/>
                <a:gd name="connsiteX24" fmla="*/ 534831 w 1902138"/>
                <a:gd name="connsiteY24" fmla="*/ 4250028 h 4288665"/>
                <a:gd name="connsiteX25" fmla="*/ 251496 w 1902138"/>
                <a:gd name="connsiteY25" fmla="*/ 4288665 h 4288665"/>
                <a:gd name="connsiteX26" fmla="*/ 6797 w 1902138"/>
                <a:gd name="connsiteY26" fmla="*/ 4275786 h 4288665"/>
                <a:gd name="connsiteX27" fmla="*/ 210713 w 1902138"/>
                <a:gd name="connsiteY27" fmla="*/ 3923764 h 4288665"/>
                <a:gd name="connsiteX28" fmla="*/ 59386 w 1902138"/>
                <a:gd name="connsiteY28" fmla="*/ 3613597 h 4288665"/>
                <a:gd name="connsiteX29" fmla="*/ 110901 w 1902138"/>
                <a:gd name="connsiteY29" fmla="*/ 3113468 h 4288665"/>
                <a:gd name="connsiteX30" fmla="*/ 287986 w 1902138"/>
                <a:gd name="connsiteY30" fmla="*/ 2688465 h 4288665"/>
                <a:gd name="connsiteX31" fmla="*/ 197834 w 1902138"/>
                <a:gd name="connsiteY31" fmla="*/ 2266682 h 4288665"/>
                <a:gd name="connsiteX32" fmla="*/ 425360 w 1902138"/>
                <a:gd name="connsiteY32" fmla="*/ 1996225 h 4288665"/>
                <a:gd name="connsiteX33" fmla="*/ 754845 w 1902138"/>
                <a:gd name="connsiteY33" fmla="*/ 1661375 h 4288665"/>
                <a:gd name="connsiteX34" fmla="*/ 425360 w 1902138"/>
                <a:gd name="connsiteY34" fmla="*/ 1339403 h 4288665"/>
                <a:gd name="connsiteX35" fmla="*/ 470437 w 1902138"/>
                <a:gd name="connsiteY35" fmla="*/ 878983 h 4288665"/>
                <a:gd name="connsiteX0" fmla="*/ 470437 w 1902137"/>
                <a:gd name="connsiteY0" fmla="*/ 878983 h 4288665"/>
                <a:gd name="connsiteX1" fmla="*/ 195687 w 1902137"/>
                <a:gd name="connsiteY1" fmla="*/ 610673 h 4288665"/>
                <a:gd name="connsiteX2" fmla="*/ 174222 w 1902137"/>
                <a:gd name="connsiteY2" fmla="*/ 0 h 4288665"/>
                <a:gd name="connsiteX3" fmla="*/ 663620 w 1902137"/>
                <a:gd name="connsiteY3" fmla="*/ 12879 h 4288665"/>
                <a:gd name="connsiteX4" fmla="*/ 779529 w 1902137"/>
                <a:gd name="connsiteY4" fmla="*/ 64394 h 4288665"/>
                <a:gd name="connsiteX5" fmla="*/ 579549 w 1902137"/>
                <a:gd name="connsiteY5" fmla="*/ 377780 h 4288665"/>
                <a:gd name="connsiteX6" fmla="*/ 579907 w 1902137"/>
                <a:gd name="connsiteY6" fmla="*/ 653603 h 4288665"/>
                <a:gd name="connsiteX7" fmla="*/ 672206 w 1902137"/>
                <a:gd name="connsiteY7" fmla="*/ 911180 h 4288665"/>
                <a:gd name="connsiteX8" fmla="*/ 640724 w 1902137"/>
                <a:gd name="connsiteY8" fmla="*/ 1164465 h 4288665"/>
                <a:gd name="connsiteX9" fmla="*/ 754845 w 1902137"/>
                <a:gd name="connsiteY9" fmla="*/ 1414530 h 4288665"/>
                <a:gd name="connsiteX10" fmla="*/ 895439 w 1902137"/>
                <a:gd name="connsiteY10" fmla="*/ 1632397 h 4288665"/>
                <a:gd name="connsiteX11" fmla="*/ 820313 w 1902137"/>
                <a:gd name="connsiteY11" fmla="*/ 1812702 h 4288665"/>
                <a:gd name="connsiteX12" fmla="*/ 1899991 w 1902137"/>
                <a:gd name="connsiteY12" fmla="*/ 1828800 h 4288665"/>
                <a:gd name="connsiteX13" fmla="*/ 1848476 w 1902137"/>
                <a:gd name="connsiteY13" fmla="*/ 2060620 h 4288665"/>
                <a:gd name="connsiteX14" fmla="*/ 1809839 w 1902137"/>
                <a:gd name="connsiteY14" fmla="*/ 2434107 h 4288665"/>
                <a:gd name="connsiteX15" fmla="*/ 1784082 w 1902137"/>
                <a:gd name="connsiteY15" fmla="*/ 2550017 h 4288665"/>
                <a:gd name="connsiteX16" fmla="*/ 1693929 w 1902137"/>
                <a:gd name="connsiteY16" fmla="*/ 2743200 h 4288665"/>
                <a:gd name="connsiteX17" fmla="*/ 1681051 w 1902137"/>
                <a:gd name="connsiteY17" fmla="*/ 2781837 h 4288665"/>
                <a:gd name="connsiteX18" fmla="*/ 1474989 w 1902137"/>
                <a:gd name="connsiteY18" fmla="*/ 3000778 h 4288665"/>
                <a:gd name="connsiteX19" fmla="*/ 1204532 w 1902137"/>
                <a:gd name="connsiteY19" fmla="*/ 3464417 h 4288665"/>
                <a:gd name="connsiteX20" fmla="*/ 1140138 w 1902137"/>
                <a:gd name="connsiteY20" fmla="*/ 3721994 h 4288665"/>
                <a:gd name="connsiteX21" fmla="*/ 1011349 w 1902137"/>
                <a:gd name="connsiteY21" fmla="*/ 3953814 h 4288665"/>
                <a:gd name="connsiteX22" fmla="*/ 921197 w 1902137"/>
                <a:gd name="connsiteY22" fmla="*/ 4043966 h 4288665"/>
                <a:gd name="connsiteX23" fmla="*/ 740893 w 1902137"/>
                <a:gd name="connsiteY23" fmla="*/ 4185634 h 4288665"/>
                <a:gd name="connsiteX24" fmla="*/ 534831 w 1902137"/>
                <a:gd name="connsiteY24" fmla="*/ 4250028 h 4288665"/>
                <a:gd name="connsiteX25" fmla="*/ 251496 w 1902137"/>
                <a:gd name="connsiteY25" fmla="*/ 4288665 h 4288665"/>
                <a:gd name="connsiteX26" fmla="*/ 6797 w 1902137"/>
                <a:gd name="connsiteY26" fmla="*/ 4275786 h 4288665"/>
                <a:gd name="connsiteX27" fmla="*/ 210713 w 1902137"/>
                <a:gd name="connsiteY27" fmla="*/ 3923764 h 4288665"/>
                <a:gd name="connsiteX28" fmla="*/ 59386 w 1902137"/>
                <a:gd name="connsiteY28" fmla="*/ 3613597 h 4288665"/>
                <a:gd name="connsiteX29" fmla="*/ 110901 w 1902137"/>
                <a:gd name="connsiteY29" fmla="*/ 3113468 h 4288665"/>
                <a:gd name="connsiteX30" fmla="*/ 287986 w 1902137"/>
                <a:gd name="connsiteY30" fmla="*/ 2688465 h 4288665"/>
                <a:gd name="connsiteX31" fmla="*/ 197834 w 1902137"/>
                <a:gd name="connsiteY31" fmla="*/ 2266682 h 4288665"/>
                <a:gd name="connsiteX32" fmla="*/ 425360 w 1902137"/>
                <a:gd name="connsiteY32" fmla="*/ 1996225 h 4288665"/>
                <a:gd name="connsiteX33" fmla="*/ 754845 w 1902137"/>
                <a:gd name="connsiteY33" fmla="*/ 1661375 h 4288665"/>
                <a:gd name="connsiteX34" fmla="*/ 425360 w 1902137"/>
                <a:gd name="connsiteY34" fmla="*/ 1339403 h 4288665"/>
                <a:gd name="connsiteX35" fmla="*/ 470437 w 1902137"/>
                <a:gd name="connsiteY35" fmla="*/ 878983 h 4288665"/>
                <a:gd name="connsiteX0" fmla="*/ 470437 w 1863501"/>
                <a:gd name="connsiteY0" fmla="*/ 878983 h 4288665"/>
                <a:gd name="connsiteX1" fmla="*/ 195687 w 1863501"/>
                <a:gd name="connsiteY1" fmla="*/ 610673 h 4288665"/>
                <a:gd name="connsiteX2" fmla="*/ 174222 w 1863501"/>
                <a:gd name="connsiteY2" fmla="*/ 0 h 4288665"/>
                <a:gd name="connsiteX3" fmla="*/ 663620 w 1863501"/>
                <a:gd name="connsiteY3" fmla="*/ 12879 h 4288665"/>
                <a:gd name="connsiteX4" fmla="*/ 779529 w 1863501"/>
                <a:gd name="connsiteY4" fmla="*/ 64394 h 4288665"/>
                <a:gd name="connsiteX5" fmla="*/ 579549 w 1863501"/>
                <a:gd name="connsiteY5" fmla="*/ 377780 h 4288665"/>
                <a:gd name="connsiteX6" fmla="*/ 579907 w 1863501"/>
                <a:gd name="connsiteY6" fmla="*/ 653603 h 4288665"/>
                <a:gd name="connsiteX7" fmla="*/ 672206 w 1863501"/>
                <a:gd name="connsiteY7" fmla="*/ 911180 h 4288665"/>
                <a:gd name="connsiteX8" fmla="*/ 640724 w 1863501"/>
                <a:gd name="connsiteY8" fmla="*/ 1164465 h 4288665"/>
                <a:gd name="connsiteX9" fmla="*/ 754845 w 1863501"/>
                <a:gd name="connsiteY9" fmla="*/ 1414530 h 4288665"/>
                <a:gd name="connsiteX10" fmla="*/ 895439 w 1863501"/>
                <a:gd name="connsiteY10" fmla="*/ 1632397 h 4288665"/>
                <a:gd name="connsiteX11" fmla="*/ 820313 w 1863501"/>
                <a:gd name="connsiteY11" fmla="*/ 1812702 h 4288665"/>
                <a:gd name="connsiteX12" fmla="*/ 604591 w 1863501"/>
                <a:gd name="connsiteY12" fmla="*/ 2133600 h 4288665"/>
                <a:gd name="connsiteX13" fmla="*/ 1848476 w 1863501"/>
                <a:gd name="connsiteY13" fmla="*/ 2060620 h 4288665"/>
                <a:gd name="connsiteX14" fmla="*/ 1809839 w 1863501"/>
                <a:gd name="connsiteY14" fmla="*/ 2434107 h 4288665"/>
                <a:gd name="connsiteX15" fmla="*/ 1784082 w 1863501"/>
                <a:gd name="connsiteY15" fmla="*/ 2550017 h 4288665"/>
                <a:gd name="connsiteX16" fmla="*/ 1693929 w 1863501"/>
                <a:gd name="connsiteY16" fmla="*/ 2743200 h 4288665"/>
                <a:gd name="connsiteX17" fmla="*/ 1681051 w 1863501"/>
                <a:gd name="connsiteY17" fmla="*/ 2781837 h 4288665"/>
                <a:gd name="connsiteX18" fmla="*/ 1474989 w 1863501"/>
                <a:gd name="connsiteY18" fmla="*/ 3000778 h 4288665"/>
                <a:gd name="connsiteX19" fmla="*/ 1204532 w 1863501"/>
                <a:gd name="connsiteY19" fmla="*/ 3464417 h 4288665"/>
                <a:gd name="connsiteX20" fmla="*/ 1140138 w 1863501"/>
                <a:gd name="connsiteY20" fmla="*/ 3721994 h 4288665"/>
                <a:gd name="connsiteX21" fmla="*/ 1011349 w 1863501"/>
                <a:gd name="connsiteY21" fmla="*/ 3953814 h 4288665"/>
                <a:gd name="connsiteX22" fmla="*/ 921197 w 1863501"/>
                <a:gd name="connsiteY22" fmla="*/ 4043966 h 4288665"/>
                <a:gd name="connsiteX23" fmla="*/ 740893 w 1863501"/>
                <a:gd name="connsiteY23" fmla="*/ 4185634 h 4288665"/>
                <a:gd name="connsiteX24" fmla="*/ 534831 w 1863501"/>
                <a:gd name="connsiteY24" fmla="*/ 4250028 h 4288665"/>
                <a:gd name="connsiteX25" fmla="*/ 251496 w 1863501"/>
                <a:gd name="connsiteY25" fmla="*/ 4288665 h 4288665"/>
                <a:gd name="connsiteX26" fmla="*/ 6797 w 1863501"/>
                <a:gd name="connsiteY26" fmla="*/ 4275786 h 4288665"/>
                <a:gd name="connsiteX27" fmla="*/ 210713 w 1863501"/>
                <a:gd name="connsiteY27" fmla="*/ 3923764 h 4288665"/>
                <a:gd name="connsiteX28" fmla="*/ 59386 w 1863501"/>
                <a:gd name="connsiteY28" fmla="*/ 3613597 h 4288665"/>
                <a:gd name="connsiteX29" fmla="*/ 110901 w 1863501"/>
                <a:gd name="connsiteY29" fmla="*/ 3113468 h 4288665"/>
                <a:gd name="connsiteX30" fmla="*/ 287986 w 1863501"/>
                <a:gd name="connsiteY30" fmla="*/ 2688465 h 4288665"/>
                <a:gd name="connsiteX31" fmla="*/ 197834 w 1863501"/>
                <a:gd name="connsiteY31" fmla="*/ 2266682 h 4288665"/>
                <a:gd name="connsiteX32" fmla="*/ 425360 w 1863501"/>
                <a:gd name="connsiteY32" fmla="*/ 1996225 h 4288665"/>
                <a:gd name="connsiteX33" fmla="*/ 754845 w 1863501"/>
                <a:gd name="connsiteY33" fmla="*/ 1661375 h 4288665"/>
                <a:gd name="connsiteX34" fmla="*/ 425360 w 1863501"/>
                <a:gd name="connsiteY34" fmla="*/ 1339403 h 4288665"/>
                <a:gd name="connsiteX35" fmla="*/ 470437 w 1863501"/>
                <a:gd name="connsiteY35" fmla="*/ 878983 h 4288665"/>
                <a:gd name="connsiteX0" fmla="*/ 470437 w 1809839"/>
                <a:gd name="connsiteY0" fmla="*/ 878983 h 4288665"/>
                <a:gd name="connsiteX1" fmla="*/ 195687 w 1809839"/>
                <a:gd name="connsiteY1" fmla="*/ 610673 h 4288665"/>
                <a:gd name="connsiteX2" fmla="*/ 174222 w 1809839"/>
                <a:gd name="connsiteY2" fmla="*/ 0 h 4288665"/>
                <a:gd name="connsiteX3" fmla="*/ 663620 w 1809839"/>
                <a:gd name="connsiteY3" fmla="*/ 12879 h 4288665"/>
                <a:gd name="connsiteX4" fmla="*/ 779529 w 1809839"/>
                <a:gd name="connsiteY4" fmla="*/ 64394 h 4288665"/>
                <a:gd name="connsiteX5" fmla="*/ 579549 w 1809839"/>
                <a:gd name="connsiteY5" fmla="*/ 377780 h 4288665"/>
                <a:gd name="connsiteX6" fmla="*/ 579907 w 1809839"/>
                <a:gd name="connsiteY6" fmla="*/ 653603 h 4288665"/>
                <a:gd name="connsiteX7" fmla="*/ 672206 w 1809839"/>
                <a:gd name="connsiteY7" fmla="*/ 911180 h 4288665"/>
                <a:gd name="connsiteX8" fmla="*/ 640724 w 1809839"/>
                <a:gd name="connsiteY8" fmla="*/ 1164465 h 4288665"/>
                <a:gd name="connsiteX9" fmla="*/ 754845 w 1809839"/>
                <a:gd name="connsiteY9" fmla="*/ 1414530 h 4288665"/>
                <a:gd name="connsiteX10" fmla="*/ 895439 w 1809839"/>
                <a:gd name="connsiteY10" fmla="*/ 1632397 h 4288665"/>
                <a:gd name="connsiteX11" fmla="*/ 820313 w 1809839"/>
                <a:gd name="connsiteY11" fmla="*/ 1812702 h 4288665"/>
                <a:gd name="connsiteX12" fmla="*/ 604591 w 1809839"/>
                <a:gd name="connsiteY12" fmla="*/ 2133600 h 4288665"/>
                <a:gd name="connsiteX13" fmla="*/ 1809839 w 1809839"/>
                <a:gd name="connsiteY13" fmla="*/ 2434107 h 4288665"/>
                <a:gd name="connsiteX14" fmla="*/ 1784082 w 1809839"/>
                <a:gd name="connsiteY14" fmla="*/ 2550017 h 4288665"/>
                <a:gd name="connsiteX15" fmla="*/ 1693929 w 1809839"/>
                <a:gd name="connsiteY15" fmla="*/ 2743200 h 4288665"/>
                <a:gd name="connsiteX16" fmla="*/ 1681051 w 1809839"/>
                <a:gd name="connsiteY16" fmla="*/ 2781837 h 4288665"/>
                <a:gd name="connsiteX17" fmla="*/ 1474989 w 1809839"/>
                <a:gd name="connsiteY17" fmla="*/ 3000778 h 4288665"/>
                <a:gd name="connsiteX18" fmla="*/ 1204532 w 1809839"/>
                <a:gd name="connsiteY18" fmla="*/ 3464417 h 4288665"/>
                <a:gd name="connsiteX19" fmla="*/ 1140138 w 1809839"/>
                <a:gd name="connsiteY19" fmla="*/ 3721994 h 4288665"/>
                <a:gd name="connsiteX20" fmla="*/ 1011349 w 1809839"/>
                <a:gd name="connsiteY20" fmla="*/ 3953814 h 4288665"/>
                <a:gd name="connsiteX21" fmla="*/ 921197 w 1809839"/>
                <a:gd name="connsiteY21" fmla="*/ 4043966 h 4288665"/>
                <a:gd name="connsiteX22" fmla="*/ 740893 w 1809839"/>
                <a:gd name="connsiteY22" fmla="*/ 4185634 h 4288665"/>
                <a:gd name="connsiteX23" fmla="*/ 534831 w 1809839"/>
                <a:gd name="connsiteY23" fmla="*/ 4250028 h 4288665"/>
                <a:gd name="connsiteX24" fmla="*/ 251496 w 1809839"/>
                <a:gd name="connsiteY24" fmla="*/ 4288665 h 4288665"/>
                <a:gd name="connsiteX25" fmla="*/ 6797 w 1809839"/>
                <a:gd name="connsiteY25" fmla="*/ 4275786 h 4288665"/>
                <a:gd name="connsiteX26" fmla="*/ 210713 w 1809839"/>
                <a:gd name="connsiteY26" fmla="*/ 3923764 h 4288665"/>
                <a:gd name="connsiteX27" fmla="*/ 59386 w 1809839"/>
                <a:gd name="connsiteY27" fmla="*/ 3613597 h 4288665"/>
                <a:gd name="connsiteX28" fmla="*/ 110901 w 1809839"/>
                <a:gd name="connsiteY28" fmla="*/ 3113468 h 4288665"/>
                <a:gd name="connsiteX29" fmla="*/ 287986 w 1809839"/>
                <a:gd name="connsiteY29" fmla="*/ 2688465 h 4288665"/>
                <a:gd name="connsiteX30" fmla="*/ 197834 w 1809839"/>
                <a:gd name="connsiteY30" fmla="*/ 2266682 h 4288665"/>
                <a:gd name="connsiteX31" fmla="*/ 425360 w 1809839"/>
                <a:gd name="connsiteY31" fmla="*/ 1996225 h 4288665"/>
                <a:gd name="connsiteX32" fmla="*/ 754845 w 1809839"/>
                <a:gd name="connsiteY32" fmla="*/ 1661375 h 4288665"/>
                <a:gd name="connsiteX33" fmla="*/ 425360 w 1809839"/>
                <a:gd name="connsiteY33" fmla="*/ 1339403 h 4288665"/>
                <a:gd name="connsiteX34" fmla="*/ 470437 w 1809839"/>
                <a:gd name="connsiteY34" fmla="*/ 878983 h 4288665"/>
                <a:gd name="connsiteX0" fmla="*/ 470437 w 1784082"/>
                <a:gd name="connsiteY0" fmla="*/ 878983 h 4288665"/>
                <a:gd name="connsiteX1" fmla="*/ 195687 w 1784082"/>
                <a:gd name="connsiteY1" fmla="*/ 610673 h 4288665"/>
                <a:gd name="connsiteX2" fmla="*/ 174222 w 1784082"/>
                <a:gd name="connsiteY2" fmla="*/ 0 h 4288665"/>
                <a:gd name="connsiteX3" fmla="*/ 663620 w 1784082"/>
                <a:gd name="connsiteY3" fmla="*/ 12879 h 4288665"/>
                <a:gd name="connsiteX4" fmla="*/ 779529 w 1784082"/>
                <a:gd name="connsiteY4" fmla="*/ 64394 h 4288665"/>
                <a:gd name="connsiteX5" fmla="*/ 579549 w 1784082"/>
                <a:gd name="connsiteY5" fmla="*/ 377780 h 4288665"/>
                <a:gd name="connsiteX6" fmla="*/ 579907 w 1784082"/>
                <a:gd name="connsiteY6" fmla="*/ 653603 h 4288665"/>
                <a:gd name="connsiteX7" fmla="*/ 672206 w 1784082"/>
                <a:gd name="connsiteY7" fmla="*/ 911180 h 4288665"/>
                <a:gd name="connsiteX8" fmla="*/ 640724 w 1784082"/>
                <a:gd name="connsiteY8" fmla="*/ 1164465 h 4288665"/>
                <a:gd name="connsiteX9" fmla="*/ 754845 w 1784082"/>
                <a:gd name="connsiteY9" fmla="*/ 1414530 h 4288665"/>
                <a:gd name="connsiteX10" fmla="*/ 895439 w 1784082"/>
                <a:gd name="connsiteY10" fmla="*/ 1632397 h 4288665"/>
                <a:gd name="connsiteX11" fmla="*/ 820313 w 1784082"/>
                <a:gd name="connsiteY11" fmla="*/ 1812702 h 4288665"/>
                <a:gd name="connsiteX12" fmla="*/ 604591 w 1784082"/>
                <a:gd name="connsiteY12" fmla="*/ 2133600 h 4288665"/>
                <a:gd name="connsiteX13" fmla="*/ 1784082 w 1784082"/>
                <a:gd name="connsiteY13" fmla="*/ 2550017 h 4288665"/>
                <a:gd name="connsiteX14" fmla="*/ 1693929 w 1784082"/>
                <a:gd name="connsiteY14" fmla="*/ 2743200 h 4288665"/>
                <a:gd name="connsiteX15" fmla="*/ 1681051 w 1784082"/>
                <a:gd name="connsiteY15" fmla="*/ 2781837 h 4288665"/>
                <a:gd name="connsiteX16" fmla="*/ 1474989 w 1784082"/>
                <a:gd name="connsiteY16" fmla="*/ 3000778 h 4288665"/>
                <a:gd name="connsiteX17" fmla="*/ 1204532 w 1784082"/>
                <a:gd name="connsiteY17" fmla="*/ 3464417 h 4288665"/>
                <a:gd name="connsiteX18" fmla="*/ 1140138 w 1784082"/>
                <a:gd name="connsiteY18" fmla="*/ 3721994 h 4288665"/>
                <a:gd name="connsiteX19" fmla="*/ 1011349 w 1784082"/>
                <a:gd name="connsiteY19" fmla="*/ 3953814 h 4288665"/>
                <a:gd name="connsiteX20" fmla="*/ 921197 w 1784082"/>
                <a:gd name="connsiteY20" fmla="*/ 4043966 h 4288665"/>
                <a:gd name="connsiteX21" fmla="*/ 740893 w 1784082"/>
                <a:gd name="connsiteY21" fmla="*/ 4185634 h 4288665"/>
                <a:gd name="connsiteX22" fmla="*/ 534831 w 1784082"/>
                <a:gd name="connsiteY22" fmla="*/ 4250028 h 4288665"/>
                <a:gd name="connsiteX23" fmla="*/ 251496 w 1784082"/>
                <a:gd name="connsiteY23" fmla="*/ 4288665 h 4288665"/>
                <a:gd name="connsiteX24" fmla="*/ 6797 w 1784082"/>
                <a:gd name="connsiteY24" fmla="*/ 4275786 h 4288665"/>
                <a:gd name="connsiteX25" fmla="*/ 210713 w 1784082"/>
                <a:gd name="connsiteY25" fmla="*/ 3923764 h 4288665"/>
                <a:gd name="connsiteX26" fmla="*/ 59386 w 1784082"/>
                <a:gd name="connsiteY26" fmla="*/ 3613597 h 4288665"/>
                <a:gd name="connsiteX27" fmla="*/ 110901 w 1784082"/>
                <a:gd name="connsiteY27" fmla="*/ 3113468 h 4288665"/>
                <a:gd name="connsiteX28" fmla="*/ 287986 w 1784082"/>
                <a:gd name="connsiteY28" fmla="*/ 2688465 h 4288665"/>
                <a:gd name="connsiteX29" fmla="*/ 197834 w 1784082"/>
                <a:gd name="connsiteY29" fmla="*/ 2266682 h 4288665"/>
                <a:gd name="connsiteX30" fmla="*/ 425360 w 1784082"/>
                <a:gd name="connsiteY30" fmla="*/ 1996225 h 4288665"/>
                <a:gd name="connsiteX31" fmla="*/ 754845 w 1784082"/>
                <a:gd name="connsiteY31" fmla="*/ 1661375 h 4288665"/>
                <a:gd name="connsiteX32" fmla="*/ 425360 w 1784082"/>
                <a:gd name="connsiteY32" fmla="*/ 1339403 h 4288665"/>
                <a:gd name="connsiteX33" fmla="*/ 470437 w 1784082"/>
                <a:gd name="connsiteY33" fmla="*/ 878983 h 4288665"/>
                <a:gd name="connsiteX0" fmla="*/ 470437 w 1693929"/>
                <a:gd name="connsiteY0" fmla="*/ 878983 h 4288665"/>
                <a:gd name="connsiteX1" fmla="*/ 195687 w 1693929"/>
                <a:gd name="connsiteY1" fmla="*/ 610673 h 4288665"/>
                <a:gd name="connsiteX2" fmla="*/ 174222 w 1693929"/>
                <a:gd name="connsiteY2" fmla="*/ 0 h 4288665"/>
                <a:gd name="connsiteX3" fmla="*/ 663620 w 1693929"/>
                <a:gd name="connsiteY3" fmla="*/ 12879 h 4288665"/>
                <a:gd name="connsiteX4" fmla="*/ 779529 w 1693929"/>
                <a:gd name="connsiteY4" fmla="*/ 64394 h 4288665"/>
                <a:gd name="connsiteX5" fmla="*/ 579549 w 1693929"/>
                <a:gd name="connsiteY5" fmla="*/ 377780 h 4288665"/>
                <a:gd name="connsiteX6" fmla="*/ 579907 w 1693929"/>
                <a:gd name="connsiteY6" fmla="*/ 653603 h 4288665"/>
                <a:gd name="connsiteX7" fmla="*/ 672206 w 1693929"/>
                <a:gd name="connsiteY7" fmla="*/ 911180 h 4288665"/>
                <a:gd name="connsiteX8" fmla="*/ 640724 w 1693929"/>
                <a:gd name="connsiteY8" fmla="*/ 1164465 h 4288665"/>
                <a:gd name="connsiteX9" fmla="*/ 754845 w 1693929"/>
                <a:gd name="connsiteY9" fmla="*/ 1414530 h 4288665"/>
                <a:gd name="connsiteX10" fmla="*/ 895439 w 1693929"/>
                <a:gd name="connsiteY10" fmla="*/ 1632397 h 4288665"/>
                <a:gd name="connsiteX11" fmla="*/ 820313 w 1693929"/>
                <a:gd name="connsiteY11" fmla="*/ 1812702 h 4288665"/>
                <a:gd name="connsiteX12" fmla="*/ 604591 w 1693929"/>
                <a:gd name="connsiteY12" fmla="*/ 2133600 h 4288665"/>
                <a:gd name="connsiteX13" fmla="*/ 1693929 w 1693929"/>
                <a:gd name="connsiteY13" fmla="*/ 2743200 h 4288665"/>
                <a:gd name="connsiteX14" fmla="*/ 1681051 w 1693929"/>
                <a:gd name="connsiteY14" fmla="*/ 2781837 h 4288665"/>
                <a:gd name="connsiteX15" fmla="*/ 1474989 w 1693929"/>
                <a:gd name="connsiteY15" fmla="*/ 3000778 h 4288665"/>
                <a:gd name="connsiteX16" fmla="*/ 1204532 w 1693929"/>
                <a:gd name="connsiteY16" fmla="*/ 3464417 h 4288665"/>
                <a:gd name="connsiteX17" fmla="*/ 1140138 w 1693929"/>
                <a:gd name="connsiteY17" fmla="*/ 3721994 h 4288665"/>
                <a:gd name="connsiteX18" fmla="*/ 1011349 w 1693929"/>
                <a:gd name="connsiteY18" fmla="*/ 3953814 h 4288665"/>
                <a:gd name="connsiteX19" fmla="*/ 921197 w 1693929"/>
                <a:gd name="connsiteY19" fmla="*/ 4043966 h 4288665"/>
                <a:gd name="connsiteX20" fmla="*/ 740893 w 1693929"/>
                <a:gd name="connsiteY20" fmla="*/ 4185634 h 4288665"/>
                <a:gd name="connsiteX21" fmla="*/ 534831 w 1693929"/>
                <a:gd name="connsiteY21" fmla="*/ 4250028 h 4288665"/>
                <a:gd name="connsiteX22" fmla="*/ 251496 w 1693929"/>
                <a:gd name="connsiteY22" fmla="*/ 4288665 h 4288665"/>
                <a:gd name="connsiteX23" fmla="*/ 6797 w 1693929"/>
                <a:gd name="connsiteY23" fmla="*/ 4275786 h 4288665"/>
                <a:gd name="connsiteX24" fmla="*/ 210713 w 1693929"/>
                <a:gd name="connsiteY24" fmla="*/ 3923764 h 4288665"/>
                <a:gd name="connsiteX25" fmla="*/ 59386 w 1693929"/>
                <a:gd name="connsiteY25" fmla="*/ 3613597 h 4288665"/>
                <a:gd name="connsiteX26" fmla="*/ 110901 w 1693929"/>
                <a:gd name="connsiteY26" fmla="*/ 3113468 h 4288665"/>
                <a:gd name="connsiteX27" fmla="*/ 287986 w 1693929"/>
                <a:gd name="connsiteY27" fmla="*/ 2688465 h 4288665"/>
                <a:gd name="connsiteX28" fmla="*/ 197834 w 1693929"/>
                <a:gd name="connsiteY28" fmla="*/ 2266682 h 4288665"/>
                <a:gd name="connsiteX29" fmla="*/ 425360 w 1693929"/>
                <a:gd name="connsiteY29" fmla="*/ 1996225 h 4288665"/>
                <a:gd name="connsiteX30" fmla="*/ 754845 w 1693929"/>
                <a:gd name="connsiteY30" fmla="*/ 1661375 h 4288665"/>
                <a:gd name="connsiteX31" fmla="*/ 425360 w 1693929"/>
                <a:gd name="connsiteY31" fmla="*/ 1339403 h 4288665"/>
                <a:gd name="connsiteX32" fmla="*/ 470437 w 1693929"/>
                <a:gd name="connsiteY32" fmla="*/ 878983 h 4288665"/>
                <a:gd name="connsiteX0" fmla="*/ 470437 w 1838995"/>
                <a:gd name="connsiteY0" fmla="*/ 878983 h 4288665"/>
                <a:gd name="connsiteX1" fmla="*/ 195687 w 1838995"/>
                <a:gd name="connsiteY1" fmla="*/ 610673 h 4288665"/>
                <a:gd name="connsiteX2" fmla="*/ 174222 w 1838995"/>
                <a:gd name="connsiteY2" fmla="*/ 0 h 4288665"/>
                <a:gd name="connsiteX3" fmla="*/ 663620 w 1838995"/>
                <a:gd name="connsiteY3" fmla="*/ 12879 h 4288665"/>
                <a:gd name="connsiteX4" fmla="*/ 779529 w 1838995"/>
                <a:gd name="connsiteY4" fmla="*/ 64394 h 4288665"/>
                <a:gd name="connsiteX5" fmla="*/ 579549 w 1838995"/>
                <a:gd name="connsiteY5" fmla="*/ 377780 h 4288665"/>
                <a:gd name="connsiteX6" fmla="*/ 579907 w 1838995"/>
                <a:gd name="connsiteY6" fmla="*/ 653603 h 4288665"/>
                <a:gd name="connsiteX7" fmla="*/ 672206 w 1838995"/>
                <a:gd name="connsiteY7" fmla="*/ 911180 h 4288665"/>
                <a:gd name="connsiteX8" fmla="*/ 640724 w 1838995"/>
                <a:gd name="connsiteY8" fmla="*/ 1164465 h 4288665"/>
                <a:gd name="connsiteX9" fmla="*/ 754845 w 1838995"/>
                <a:gd name="connsiteY9" fmla="*/ 1414530 h 4288665"/>
                <a:gd name="connsiteX10" fmla="*/ 895439 w 1838995"/>
                <a:gd name="connsiteY10" fmla="*/ 1632397 h 4288665"/>
                <a:gd name="connsiteX11" fmla="*/ 820313 w 1838995"/>
                <a:gd name="connsiteY11" fmla="*/ 1812702 h 4288665"/>
                <a:gd name="connsiteX12" fmla="*/ 604591 w 1838995"/>
                <a:gd name="connsiteY12" fmla="*/ 2133600 h 4288665"/>
                <a:gd name="connsiteX13" fmla="*/ 1693929 w 1838995"/>
                <a:gd name="connsiteY13" fmla="*/ 2743200 h 4288665"/>
                <a:gd name="connsiteX14" fmla="*/ 1474989 w 1838995"/>
                <a:gd name="connsiteY14" fmla="*/ 3000778 h 4288665"/>
                <a:gd name="connsiteX15" fmla="*/ 1204532 w 1838995"/>
                <a:gd name="connsiteY15" fmla="*/ 3464417 h 4288665"/>
                <a:gd name="connsiteX16" fmla="*/ 1140138 w 1838995"/>
                <a:gd name="connsiteY16" fmla="*/ 3721994 h 4288665"/>
                <a:gd name="connsiteX17" fmla="*/ 1011349 w 1838995"/>
                <a:gd name="connsiteY17" fmla="*/ 3953814 h 4288665"/>
                <a:gd name="connsiteX18" fmla="*/ 921197 w 1838995"/>
                <a:gd name="connsiteY18" fmla="*/ 4043966 h 4288665"/>
                <a:gd name="connsiteX19" fmla="*/ 740893 w 1838995"/>
                <a:gd name="connsiteY19" fmla="*/ 4185634 h 4288665"/>
                <a:gd name="connsiteX20" fmla="*/ 534831 w 1838995"/>
                <a:gd name="connsiteY20" fmla="*/ 4250028 h 4288665"/>
                <a:gd name="connsiteX21" fmla="*/ 251496 w 1838995"/>
                <a:gd name="connsiteY21" fmla="*/ 4288665 h 4288665"/>
                <a:gd name="connsiteX22" fmla="*/ 6797 w 1838995"/>
                <a:gd name="connsiteY22" fmla="*/ 4275786 h 4288665"/>
                <a:gd name="connsiteX23" fmla="*/ 210713 w 1838995"/>
                <a:gd name="connsiteY23" fmla="*/ 3923764 h 4288665"/>
                <a:gd name="connsiteX24" fmla="*/ 59386 w 1838995"/>
                <a:gd name="connsiteY24" fmla="*/ 3613597 h 4288665"/>
                <a:gd name="connsiteX25" fmla="*/ 110901 w 1838995"/>
                <a:gd name="connsiteY25" fmla="*/ 3113468 h 4288665"/>
                <a:gd name="connsiteX26" fmla="*/ 287986 w 1838995"/>
                <a:gd name="connsiteY26" fmla="*/ 2688465 h 4288665"/>
                <a:gd name="connsiteX27" fmla="*/ 197834 w 1838995"/>
                <a:gd name="connsiteY27" fmla="*/ 2266682 h 4288665"/>
                <a:gd name="connsiteX28" fmla="*/ 425360 w 1838995"/>
                <a:gd name="connsiteY28" fmla="*/ 1996225 h 4288665"/>
                <a:gd name="connsiteX29" fmla="*/ 754845 w 1838995"/>
                <a:gd name="connsiteY29" fmla="*/ 1661375 h 4288665"/>
                <a:gd name="connsiteX30" fmla="*/ 425360 w 1838995"/>
                <a:gd name="connsiteY30" fmla="*/ 1339403 h 4288665"/>
                <a:gd name="connsiteX31" fmla="*/ 470437 w 1838995"/>
                <a:gd name="connsiteY31" fmla="*/ 878983 h 4288665"/>
                <a:gd name="connsiteX0" fmla="*/ 470437 w 1474989"/>
                <a:gd name="connsiteY0" fmla="*/ 878983 h 4288665"/>
                <a:gd name="connsiteX1" fmla="*/ 195687 w 1474989"/>
                <a:gd name="connsiteY1" fmla="*/ 610673 h 4288665"/>
                <a:gd name="connsiteX2" fmla="*/ 174222 w 1474989"/>
                <a:gd name="connsiteY2" fmla="*/ 0 h 4288665"/>
                <a:gd name="connsiteX3" fmla="*/ 663620 w 1474989"/>
                <a:gd name="connsiteY3" fmla="*/ 12879 h 4288665"/>
                <a:gd name="connsiteX4" fmla="*/ 779529 w 1474989"/>
                <a:gd name="connsiteY4" fmla="*/ 64394 h 4288665"/>
                <a:gd name="connsiteX5" fmla="*/ 579549 w 1474989"/>
                <a:gd name="connsiteY5" fmla="*/ 377780 h 4288665"/>
                <a:gd name="connsiteX6" fmla="*/ 579907 w 1474989"/>
                <a:gd name="connsiteY6" fmla="*/ 653603 h 4288665"/>
                <a:gd name="connsiteX7" fmla="*/ 672206 w 1474989"/>
                <a:gd name="connsiteY7" fmla="*/ 911180 h 4288665"/>
                <a:gd name="connsiteX8" fmla="*/ 640724 w 1474989"/>
                <a:gd name="connsiteY8" fmla="*/ 1164465 h 4288665"/>
                <a:gd name="connsiteX9" fmla="*/ 754845 w 1474989"/>
                <a:gd name="connsiteY9" fmla="*/ 1414530 h 4288665"/>
                <a:gd name="connsiteX10" fmla="*/ 895439 w 1474989"/>
                <a:gd name="connsiteY10" fmla="*/ 1632397 h 4288665"/>
                <a:gd name="connsiteX11" fmla="*/ 820313 w 1474989"/>
                <a:gd name="connsiteY11" fmla="*/ 1812702 h 4288665"/>
                <a:gd name="connsiteX12" fmla="*/ 604591 w 1474989"/>
                <a:gd name="connsiteY12" fmla="*/ 2133600 h 4288665"/>
                <a:gd name="connsiteX13" fmla="*/ 1474989 w 1474989"/>
                <a:gd name="connsiteY13" fmla="*/ 3000778 h 4288665"/>
                <a:gd name="connsiteX14" fmla="*/ 1204532 w 1474989"/>
                <a:gd name="connsiteY14" fmla="*/ 3464417 h 4288665"/>
                <a:gd name="connsiteX15" fmla="*/ 1140138 w 1474989"/>
                <a:gd name="connsiteY15" fmla="*/ 3721994 h 4288665"/>
                <a:gd name="connsiteX16" fmla="*/ 1011349 w 1474989"/>
                <a:gd name="connsiteY16" fmla="*/ 3953814 h 4288665"/>
                <a:gd name="connsiteX17" fmla="*/ 921197 w 1474989"/>
                <a:gd name="connsiteY17" fmla="*/ 4043966 h 4288665"/>
                <a:gd name="connsiteX18" fmla="*/ 740893 w 1474989"/>
                <a:gd name="connsiteY18" fmla="*/ 4185634 h 4288665"/>
                <a:gd name="connsiteX19" fmla="*/ 534831 w 1474989"/>
                <a:gd name="connsiteY19" fmla="*/ 4250028 h 4288665"/>
                <a:gd name="connsiteX20" fmla="*/ 251496 w 1474989"/>
                <a:gd name="connsiteY20" fmla="*/ 4288665 h 4288665"/>
                <a:gd name="connsiteX21" fmla="*/ 6797 w 1474989"/>
                <a:gd name="connsiteY21" fmla="*/ 4275786 h 4288665"/>
                <a:gd name="connsiteX22" fmla="*/ 210713 w 1474989"/>
                <a:gd name="connsiteY22" fmla="*/ 3923764 h 4288665"/>
                <a:gd name="connsiteX23" fmla="*/ 59386 w 1474989"/>
                <a:gd name="connsiteY23" fmla="*/ 3613597 h 4288665"/>
                <a:gd name="connsiteX24" fmla="*/ 110901 w 1474989"/>
                <a:gd name="connsiteY24" fmla="*/ 3113468 h 4288665"/>
                <a:gd name="connsiteX25" fmla="*/ 287986 w 1474989"/>
                <a:gd name="connsiteY25" fmla="*/ 2688465 h 4288665"/>
                <a:gd name="connsiteX26" fmla="*/ 197834 w 1474989"/>
                <a:gd name="connsiteY26" fmla="*/ 2266682 h 4288665"/>
                <a:gd name="connsiteX27" fmla="*/ 425360 w 1474989"/>
                <a:gd name="connsiteY27" fmla="*/ 1996225 h 4288665"/>
                <a:gd name="connsiteX28" fmla="*/ 754845 w 1474989"/>
                <a:gd name="connsiteY28" fmla="*/ 1661375 h 4288665"/>
                <a:gd name="connsiteX29" fmla="*/ 425360 w 1474989"/>
                <a:gd name="connsiteY29" fmla="*/ 1339403 h 4288665"/>
                <a:gd name="connsiteX30" fmla="*/ 470437 w 1474989"/>
                <a:gd name="connsiteY30" fmla="*/ 878983 h 4288665"/>
                <a:gd name="connsiteX0" fmla="*/ 470437 w 1204532"/>
                <a:gd name="connsiteY0" fmla="*/ 878983 h 4288665"/>
                <a:gd name="connsiteX1" fmla="*/ 195687 w 1204532"/>
                <a:gd name="connsiteY1" fmla="*/ 610673 h 4288665"/>
                <a:gd name="connsiteX2" fmla="*/ 174222 w 1204532"/>
                <a:gd name="connsiteY2" fmla="*/ 0 h 4288665"/>
                <a:gd name="connsiteX3" fmla="*/ 663620 w 1204532"/>
                <a:gd name="connsiteY3" fmla="*/ 12879 h 4288665"/>
                <a:gd name="connsiteX4" fmla="*/ 779529 w 1204532"/>
                <a:gd name="connsiteY4" fmla="*/ 64394 h 4288665"/>
                <a:gd name="connsiteX5" fmla="*/ 579549 w 1204532"/>
                <a:gd name="connsiteY5" fmla="*/ 377780 h 4288665"/>
                <a:gd name="connsiteX6" fmla="*/ 579907 w 1204532"/>
                <a:gd name="connsiteY6" fmla="*/ 653603 h 4288665"/>
                <a:gd name="connsiteX7" fmla="*/ 672206 w 1204532"/>
                <a:gd name="connsiteY7" fmla="*/ 911180 h 4288665"/>
                <a:gd name="connsiteX8" fmla="*/ 640724 w 1204532"/>
                <a:gd name="connsiteY8" fmla="*/ 1164465 h 4288665"/>
                <a:gd name="connsiteX9" fmla="*/ 754845 w 1204532"/>
                <a:gd name="connsiteY9" fmla="*/ 1414530 h 4288665"/>
                <a:gd name="connsiteX10" fmla="*/ 895439 w 1204532"/>
                <a:gd name="connsiteY10" fmla="*/ 1632397 h 4288665"/>
                <a:gd name="connsiteX11" fmla="*/ 820313 w 1204532"/>
                <a:gd name="connsiteY11" fmla="*/ 1812702 h 4288665"/>
                <a:gd name="connsiteX12" fmla="*/ 604591 w 1204532"/>
                <a:gd name="connsiteY12" fmla="*/ 2133600 h 4288665"/>
                <a:gd name="connsiteX13" fmla="*/ 1204532 w 1204532"/>
                <a:gd name="connsiteY13" fmla="*/ 3464417 h 4288665"/>
                <a:gd name="connsiteX14" fmla="*/ 1140138 w 1204532"/>
                <a:gd name="connsiteY14" fmla="*/ 3721994 h 4288665"/>
                <a:gd name="connsiteX15" fmla="*/ 1011349 w 1204532"/>
                <a:gd name="connsiteY15" fmla="*/ 3953814 h 4288665"/>
                <a:gd name="connsiteX16" fmla="*/ 921197 w 1204532"/>
                <a:gd name="connsiteY16" fmla="*/ 4043966 h 4288665"/>
                <a:gd name="connsiteX17" fmla="*/ 740893 w 1204532"/>
                <a:gd name="connsiteY17" fmla="*/ 4185634 h 4288665"/>
                <a:gd name="connsiteX18" fmla="*/ 534831 w 1204532"/>
                <a:gd name="connsiteY18" fmla="*/ 4250028 h 4288665"/>
                <a:gd name="connsiteX19" fmla="*/ 251496 w 1204532"/>
                <a:gd name="connsiteY19" fmla="*/ 4288665 h 4288665"/>
                <a:gd name="connsiteX20" fmla="*/ 6797 w 1204532"/>
                <a:gd name="connsiteY20" fmla="*/ 4275786 h 4288665"/>
                <a:gd name="connsiteX21" fmla="*/ 210713 w 1204532"/>
                <a:gd name="connsiteY21" fmla="*/ 3923764 h 4288665"/>
                <a:gd name="connsiteX22" fmla="*/ 59386 w 1204532"/>
                <a:gd name="connsiteY22" fmla="*/ 3613597 h 4288665"/>
                <a:gd name="connsiteX23" fmla="*/ 110901 w 1204532"/>
                <a:gd name="connsiteY23" fmla="*/ 3113468 h 4288665"/>
                <a:gd name="connsiteX24" fmla="*/ 287986 w 1204532"/>
                <a:gd name="connsiteY24" fmla="*/ 2688465 h 4288665"/>
                <a:gd name="connsiteX25" fmla="*/ 197834 w 1204532"/>
                <a:gd name="connsiteY25" fmla="*/ 2266682 h 4288665"/>
                <a:gd name="connsiteX26" fmla="*/ 425360 w 1204532"/>
                <a:gd name="connsiteY26" fmla="*/ 1996225 h 4288665"/>
                <a:gd name="connsiteX27" fmla="*/ 754845 w 1204532"/>
                <a:gd name="connsiteY27" fmla="*/ 1661375 h 4288665"/>
                <a:gd name="connsiteX28" fmla="*/ 425360 w 1204532"/>
                <a:gd name="connsiteY28" fmla="*/ 1339403 h 4288665"/>
                <a:gd name="connsiteX29" fmla="*/ 470437 w 1204532"/>
                <a:gd name="connsiteY29" fmla="*/ 878983 h 4288665"/>
                <a:gd name="connsiteX0" fmla="*/ 470437 w 1140138"/>
                <a:gd name="connsiteY0" fmla="*/ 878983 h 4288665"/>
                <a:gd name="connsiteX1" fmla="*/ 195687 w 1140138"/>
                <a:gd name="connsiteY1" fmla="*/ 610673 h 4288665"/>
                <a:gd name="connsiteX2" fmla="*/ 174222 w 1140138"/>
                <a:gd name="connsiteY2" fmla="*/ 0 h 4288665"/>
                <a:gd name="connsiteX3" fmla="*/ 663620 w 1140138"/>
                <a:gd name="connsiteY3" fmla="*/ 12879 h 4288665"/>
                <a:gd name="connsiteX4" fmla="*/ 779529 w 1140138"/>
                <a:gd name="connsiteY4" fmla="*/ 64394 h 4288665"/>
                <a:gd name="connsiteX5" fmla="*/ 579549 w 1140138"/>
                <a:gd name="connsiteY5" fmla="*/ 377780 h 4288665"/>
                <a:gd name="connsiteX6" fmla="*/ 579907 w 1140138"/>
                <a:gd name="connsiteY6" fmla="*/ 653603 h 4288665"/>
                <a:gd name="connsiteX7" fmla="*/ 672206 w 1140138"/>
                <a:gd name="connsiteY7" fmla="*/ 911180 h 4288665"/>
                <a:gd name="connsiteX8" fmla="*/ 640724 w 1140138"/>
                <a:gd name="connsiteY8" fmla="*/ 1164465 h 4288665"/>
                <a:gd name="connsiteX9" fmla="*/ 754845 w 1140138"/>
                <a:gd name="connsiteY9" fmla="*/ 1414530 h 4288665"/>
                <a:gd name="connsiteX10" fmla="*/ 895439 w 1140138"/>
                <a:gd name="connsiteY10" fmla="*/ 1632397 h 4288665"/>
                <a:gd name="connsiteX11" fmla="*/ 820313 w 1140138"/>
                <a:gd name="connsiteY11" fmla="*/ 1812702 h 4288665"/>
                <a:gd name="connsiteX12" fmla="*/ 604591 w 1140138"/>
                <a:gd name="connsiteY12" fmla="*/ 2133600 h 4288665"/>
                <a:gd name="connsiteX13" fmla="*/ 1140138 w 1140138"/>
                <a:gd name="connsiteY13" fmla="*/ 3721994 h 4288665"/>
                <a:gd name="connsiteX14" fmla="*/ 1011349 w 1140138"/>
                <a:gd name="connsiteY14" fmla="*/ 3953814 h 4288665"/>
                <a:gd name="connsiteX15" fmla="*/ 921197 w 1140138"/>
                <a:gd name="connsiteY15" fmla="*/ 4043966 h 4288665"/>
                <a:gd name="connsiteX16" fmla="*/ 740893 w 1140138"/>
                <a:gd name="connsiteY16" fmla="*/ 4185634 h 4288665"/>
                <a:gd name="connsiteX17" fmla="*/ 534831 w 1140138"/>
                <a:gd name="connsiteY17" fmla="*/ 4250028 h 4288665"/>
                <a:gd name="connsiteX18" fmla="*/ 251496 w 1140138"/>
                <a:gd name="connsiteY18" fmla="*/ 4288665 h 4288665"/>
                <a:gd name="connsiteX19" fmla="*/ 6797 w 1140138"/>
                <a:gd name="connsiteY19" fmla="*/ 4275786 h 4288665"/>
                <a:gd name="connsiteX20" fmla="*/ 210713 w 1140138"/>
                <a:gd name="connsiteY20" fmla="*/ 3923764 h 4288665"/>
                <a:gd name="connsiteX21" fmla="*/ 59386 w 1140138"/>
                <a:gd name="connsiteY21" fmla="*/ 3613597 h 4288665"/>
                <a:gd name="connsiteX22" fmla="*/ 110901 w 1140138"/>
                <a:gd name="connsiteY22" fmla="*/ 3113468 h 4288665"/>
                <a:gd name="connsiteX23" fmla="*/ 287986 w 1140138"/>
                <a:gd name="connsiteY23" fmla="*/ 2688465 h 4288665"/>
                <a:gd name="connsiteX24" fmla="*/ 197834 w 1140138"/>
                <a:gd name="connsiteY24" fmla="*/ 2266682 h 4288665"/>
                <a:gd name="connsiteX25" fmla="*/ 425360 w 1140138"/>
                <a:gd name="connsiteY25" fmla="*/ 1996225 h 4288665"/>
                <a:gd name="connsiteX26" fmla="*/ 754845 w 1140138"/>
                <a:gd name="connsiteY26" fmla="*/ 1661375 h 4288665"/>
                <a:gd name="connsiteX27" fmla="*/ 425360 w 1140138"/>
                <a:gd name="connsiteY27" fmla="*/ 1339403 h 4288665"/>
                <a:gd name="connsiteX28" fmla="*/ 470437 w 1140138"/>
                <a:gd name="connsiteY28" fmla="*/ 878983 h 4288665"/>
                <a:gd name="connsiteX0" fmla="*/ 470437 w 1011349"/>
                <a:gd name="connsiteY0" fmla="*/ 878983 h 4288665"/>
                <a:gd name="connsiteX1" fmla="*/ 195687 w 1011349"/>
                <a:gd name="connsiteY1" fmla="*/ 610673 h 4288665"/>
                <a:gd name="connsiteX2" fmla="*/ 174222 w 1011349"/>
                <a:gd name="connsiteY2" fmla="*/ 0 h 4288665"/>
                <a:gd name="connsiteX3" fmla="*/ 663620 w 1011349"/>
                <a:gd name="connsiteY3" fmla="*/ 12879 h 4288665"/>
                <a:gd name="connsiteX4" fmla="*/ 779529 w 1011349"/>
                <a:gd name="connsiteY4" fmla="*/ 64394 h 4288665"/>
                <a:gd name="connsiteX5" fmla="*/ 579549 w 1011349"/>
                <a:gd name="connsiteY5" fmla="*/ 377780 h 4288665"/>
                <a:gd name="connsiteX6" fmla="*/ 579907 w 1011349"/>
                <a:gd name="connsiteY6" fmla="*/ 653603 h 4288665"/>
                <a:gd name="connsiteX7" fmla="*/ 672206 w 1011349"/>
                <a:gd name="connsiteY7" fmla="*/ 911180 h 4288665"/>
                <a:gd name="connsiteX8" fmla="*/ 640724 w 1011349"/>
                <a:gd name="connsiteY8" fmla="*/ 1164465 h 4288665"/>
                <a:gd name="connsiteX9" fmla="*/ 754845 w 1011349"/>
                <a:gd name="connsiteY9" fmla="*/ 1414530 h 4288665"/>
                <a:gd name="connsiteX10" fmla="*/ 895439 w 1011349"/>
                <a:gd name="connsiteY10" fmla="*/ 1632397 h 4288665"/>
                <a:gd name="connsiteX11" fmla="*/ 820313 w 1011349"/>
                <a:gd name="connsiteY11" fmla="*/ 1812702 h 4288665"/>
                <a:gd name="connsiteX12" fmla="*/ 604591 w 1011349"/>
                <a:gd name="connsiteY12" fmla="*/ 2133600 h 4288665"/>
                <a:gd name="connsiteX13" fmla="*/ 1011349 w 1011349"/>
                <a:gd name="connsiteY13" fmla="*/ 3953814 h 4288665"/>
                <a:gd name="connsiteX14" fmla="*/ 921197 w 1011349"/>
                <a:gd name="connsiteY14" fmla="*/ 4043966 h 4288665"/>
                <a:gd name="connsiteX15" fmla="*/ 740893 w 1011349"/>
                <a:gd name="connsiteY15" fmla="*/ 4185634 h 4288665"/>
                <a:gd name="connsiteX16" fmla="*/ 534831 w 1011349"/>
                <a:gd name="connsiteY16" fmla="*/ 4250028 h 4288665"/>
                <a:gd name="connsiteX17" fmla="*/ 251496 w 1011349"/>
                <a:gd name="connsiteY17" fmla="*/ 4288665 h 4288665"/>
                <a:gd name="connsiteX18" fmla="*/ 6797 w 1011349"/>
                <a:gd name="connsiteY18" fmla="*/ 4275786 h 4288665"/>
                <a:gd name="connsiteX19" fmla="*/ 210713 w 1011349"/>
                <a:gd name="connsiteY19" fmla="*/ 3923764 h 4288665"/>
                <a:gd name="connsiteX20" fmla="*/ 59386 w 1011349"/>
                <a:gd name="connsiteY20" fmla="*/ 3613597 h 4288665"/>
                <a:gd name="connsiteX21" fmla="*/ 110901 w 1011349"/>
                <a:gd name="connsiteY21" fmla="*/ 3113468 h 4288665"/>
                <a:gd name="connsiteX22" fmla="*/ 287986 w 1011349"/>
                <a:gd name="connsiteY22" fmla="*/ 2688465 h 4288665"/>
                <a:gd name="connsiteX23" fmla="*/ 197834 w 1011349"/>
                <a:gd name="connsiteY23" fmla="*/ 2266682 h 4288665"/>
                <a:gd name="connsiteX24" fmla="*/ 425360 w 1011349"/>
                <a:gd name="connsiteY24" fmla="*/ 1996225 h 4288665"/>
                <a:gd name="connsiteX25" fmla="*/ 754845 w 1011349"/>
                <a:gd name="connsiteY25" fmla="*/ 1661375 h 4288665"/>
                <a:gd name="connsiteX26" fmla="*/ 425360 w 1011349"/>
                <a:gd name="connsiteY26" fmla="*/ 1339403 h 4288665"/>
                <a:gd name="connsiteX27" fmla="*/ 470437 w 1011349"/>
                <a:gd name="connsiteY27" fmla="*/ 878983 h 4288665"/>
                <a:gd name="connsiteX0" fmla="*/ 470437 w 921197"/>
                <a:gd name="connsiteY0" fmla="*/ 878983 h 4288665"/>
                <a:gd name="connsiteX1" fmla="*/ 195687 w 921197"/>
                <a:gd name="connsiteY1" fmla="*/ 610673 h 4288665"/>
                <a:gd name="connsiteX2" fmla="*/ 174222 w 921197"/>
                <a:gd name="connsiteY2" fmla="*/ 0 h 4288665"/>
                <a:gd name="connsiteX3" fmla="*/ 663620 w 921197"/>
                <a:gd name="connsiteY3" fmla="*/ 12879 h 4288665"/>
                <a:gd name="connsiteX4" fmla="*/ 779529 w 921197"/>
                <a:gd name="connsiteY4" fmla="*/ 64394 h 4288665"/>
                <a:gd name="connsiteX5" fmla="*/ 579549 w 921197"/>
                <a:gd name="connsiteY5" fmla="*/ 377780 h 4288665"/>
                <a:gd name="connsiteX6" fmla="*/ 579907 w 921197"/>
                <a:gd name="connsiteY6" fmla="*/ 653603 h 4288665"/>
                <a:gd name="connsiteX7" fmla="*/ 672206 w 921197"/>
                <a:gd name="connsiteY7" fmla="*/ 911180 h 4288665"/>
                <a:gd name="connsiteX8" fmla="*/ 640724 w 921197"/>
                <a:gd name="connsiteY8" fmla="*/ 1164465 h 4288665"/>
                <a:gd name="connsiteX9" fmla="*/ 754845 w 921197"/>
                <a:gd name="connsiteY9" fmla="*/ 1414530 h 4288665"/>
                <a:gd name="connsiteX10" fmla="*/ 895439 w 921197"/>
                <a:gd name="connsiteY10" fmla="*/ 1632397 h 4288665"/>
                <a:gd name="connsiteX11" fmla="*/ 820313 w 921197"/>
                <a:gd name="connsiteY11" fmla="*/ 1812702 h 4288665"/>
                <a:gd name="connsiteX12" fmla="*/ 604591 w 921197"/>
                <a:gd name="connsiteY12" fmla="*/ 2133600 h 4288665"/>
                <a:gd name="connsiteX13" fmla="*/ 921197 w 921197"/>
                <a:gd name="connsiteY13" fmla="*/ 4043966 h 4288665"/>
                <a:gd name="connsiteX14" fmla="*/ 740893 w 921197"/>
                <a:gd name="connsiteY14" fmla="*/ 4185634 h 4288665"/>
                <a:gd name="connsiteX15" fmla="*/ 534831 w 921197"/>
                <a:gd name="connsiteY15" fmla="*/ 4250028 h 4288665"/>
                <a:gd name="connsiteX16" fmla="*/ 251496 w 921197"/>
                <a:gd name="connsiteY16" fmla="*/ 4288665 h 4288665"/>
                <a:gd name="connsiteX17" fmla="*/ 6797 w 921197"/>
                <a:gd name="connsiteY17" fmla="*/ 4275786 h 4288665"/>
                <a:gd name="connsiteX18" fmla="*/ 210713 w 921197"/>
                <a:gd name="connsiteY18" fmla="*/ 3923764 h 4288665"/>
                <a:gd name="connsiteX19" fmla="*/ 59386 w 921197"/>
                <a:gd name="connsiteY19" fmla="*/ 3613597 h 4288665"/>
                <a:gd name="connsiteX20" fmla="*/ 110901 w 921197"/>
                <a:gd name="connsiteY20" fmla="*/ 3113468 h 4288665"/>
                <a:gd name="connsiteX21" fmla="*/ 287986 w 921197"/>
                <a:gd name="connsiteY21" fmla="*/ 2688465 h 4288665"/>
                <a:gd name="connsiteX22" fmla="*/ 197834 w 921197"/>
                <a:gd name="connsiteY22" fmla="*/ 2266682 h 4288665"/>
                <a:gd name="connsiteX23" fmla="*/ 425360 w 921197"/>
                <a:gd name="connsiteY23" fmla="*/ 1996225 h 4288665"/>
                <a:gd name="connsiteX24" fmla="*/ 754845 w 921197"/>
                <a:gd name="connsiteY24" fmla="*/ 1661375 h 4288665"/>
                <a:gd name="connsiteX25" fmla="*/ 425360 w 921197"/>
                <a:gd name="connsiteY25" fmla="*/ 1339403 h 4288665"/>
                <a:gd name="connsiteX26" fmla="*/ 470437 w 921197"/>
                <a:gd name="connsiteY26" fmla="*/ 878983 h 4288665"/>
                <a:gd name="connsiteX0" fmla="*/ 470437 w 919050"/>
                <a:gd name="connsiteY0" fmla="*/ 878983 h 4288665"/>
                <a:gd name="connsiteX1" fmla="*/ 195687 w 919050"/>
                <a:gd name="connsiteY1" fmla="*/ 610673 h 4288665"/>
                <a:gd name="connsiteX2" fmla="*/ 174222 w 919050"/>
                <a:gd name="connsiteY2" fmla="*/ 0 h 4288665"/>
                <a:gd name="connsiteX3" fmla="*/ 663620 w 919050"/>
                <a:gd name="connsiteY3" fmla="*/ 12879 h 4288665"/>
                <a:gd name="connsiteX4" fmla="*/ 779529 w 919050"/>
                <a:gd name="connsiteY4" fmla="*/ 64394 h 4288665"/>
                <a:gd name="connsiteX5" fmla="*/ 579549 w 919050"/>
                <a:gd name="connsiteY5" fmla="*/ 377780 h 4288665"/>
                <a:gd name="connsiteX6" fmla="*/ 579907 w 919050"/>
                <a:gd name="connsiteY6" fmla="*/ 653603 h 4288665"/>
                <a:gd name="connsiteX7" fmla="*/ 672206 w 919050"/>
                <a:gd name="connsiteY7" fmla="*/ 911180 h 4288665"/>
                <a:gd name="connsiteX8" fmla="*/ 640724 w 919050"/>
                <a:gd name="connsiteY8" fmla="*/ 1164465 h 4288665"/>
                <a:gd name="connsiteX9" fmla="*/ 754845 w 919050"/>
                <a:gd name="connsiteY9" fmla="*/ 1414530 h 4288665"/>
                <a:gd name="connsiteX10" fmla="*/ 895439 w 919050"/>
                <a:gd name="connsiteY10" fmla="*/ 1632397 h 4288665"/>
                <a:gd name="connsiteX11" fmla="*/ 820313 w 919050"/>
                <a:gd name="connsiteY11" fmla="*/ 1812702 h 4288665"/>
                <a:gd name="connsiteX12" fmla="*/ 604591 w 919050"/>
                <a:gd name="connsiteY12" fmla="*/ 2133600 h 4288665"/>
                <a:gd name="connsiteX13" fmla="*/ 740893 w 919050"/>
                <a:gd name="connsiteY13" fmla="*/ 4185634 h 4288665"/>
                <a:gd name="connsiteX14" fmla="*/ 534831 w 919050"/>
                <a:gd name="connsiteY14" fmla="*/ 4250028 h 4288665"/>
                <a:gd name="connsiteX15" fmla="*/ 251496 w 919050"/>
                <a:gd name="connsiteY15" fmla="*/ 4288665 h 4288665"/>
                <a:gd name="connsiteX16" fmla="*/ 6797 w 919050"/>
                <a:gd name="connsiteY16" fmla="*/ 4275786 h 4288665"/>
                <a:gd name="connsiteX17" fmla="*/ 210713 w 919050"/>
                <a:gd name="connsiteY17" fmla="*/ 3923764 h 4288665"/>
                <a:gd name="connsiteX18" fmla="*/ 59386 w 919050"/>
                <a:gd name="connsiteY18" fmla="*/ 3613597 h 4288665"/>
                <a:gd name="connsiteX19" fmla="*/ 110901 w 919050"/>
                <a:gd name="connsiteY19" fmla="*/ 3113468 h 4288665"/>
                <a:gd name="connsiteX20" fmla="*/ 287986 w 919050"/>
                <a:gd name="connsiteY20" fmla="*/ 2688465 h 4288665"/>
                <a:gd name="connsiteX21" fmla="*/ 197834 w 919050"/>
                <a:gd name="connsiteY21" fmla="*/ 2266682 h 4288665"/>
                <a:gd name="connsiteX22" fmla="*/ 425360 w 919050"/>
                <a:gd name="connsiteY22" fmla="*/ 1996225 h 4288665"/>
                <a:gd name="connsiteX23" fmla="*/ 754845 w 919050"/>
                <a:gd name="connsiteY23" fmla="*/ 1661375 h 4288665"/>
                <a:gd name="connsiteX24" fmla="*/ 425360 w 919050"/>
                <a:gd name="connsiteY24" fmla="*/ 1339403 h 4288665"/>
                <a:gd name="connsiteX25" fmla="*/ 470437 w 919050"/>
                <a:gd name="connsiteY25" fmla="*/ 878983 h 4288665"/>
                <a:gd name="connsiteX0" fmla="*/ 470437 w 919050"/>
                <a:gd name="connsiteY0" fmla="*/ 878983 h 4288665"/>
                <a:gd name="connsiteX1" fmla="*/ 195687 w 919050"/>
                <a:gd name="connsiteY1" fmla="*/ 610673 h 4288665"/>
                <a:gd name="connsiteX2" fmla="*/ 174222 w 919050"/>
                <a:gd name="connsiteY2" fmla="*/ 0 h 4288665"/>
                <a:gd name="connsiteX3" fmla="*/ 663620 w 919050"/>
                <a:gd name="connsiteY3" fmla="*/ 12879 h 4288665"/>
                <a:gd name="connsiteX4" fmla="*/ 779529 w 919050"/>
                <a:gd name="connsiteY4" fmla="*/ 64394 h 4288665"/>
                <a:gd name="connsiteX5" fmla="*/ 579549 w 919050"/>
                <a:gd name="connsiteY5" fmla="*/ 377780 h 4288665"/>
                <a:gd name="connsiteX6" fmla="*/ 579907 w 919050"/>
                <a:gd name="connsiteY6" fmla="*/ 653603 h 4288665"/>
                <a:gd name="connsiteX7" fmla="*/ 672206 w 919050"/>
                <a:gd name="connsiteY7" fmla="*/ 911180 h 4288665"/>
                <a:gd name="connsiteX8" fmla="*/ 640724 w 919050"/>
                <a:gd name="connsiteY8" fmla="*/ 1164465 h 4288665"/>
                <a:gd name="connsiteX9" fmla="*/ 754845 w 919050"/>
                <a:gd name="connsiteY9" fmla="*/ 1414530 h 4288665"/>
                <a:gd name="connsiteX10" fmla="*/ 895439 w 919050"/>
                <a:gd name="connsiteY10" fmla="*/ 1632397 h 4288665"/>
                <a:gd name="connsiteX11" fmla="*/ 820313 w 919050"/>
                <a:gd name="connsiteY11" fmla="*/ 1812702 h 4288665"/>
                <a:gd name="connsiteX12" fmla="*/ 604591 w 919050"/>
                <a:gd name="connsiteY12" fmla="*/ 2133600 h 4288665"/>
                <a:gd name="connsiteX13" fmla="*/ 534831 w 919050"/>
                <a:gd name="connsiteY13" fmla="*/ 4250028 h 4288665"/>
                <a:gd name="connsiteX14" fmla="*/ 251496 w 919050"/>
                <a:gd name="connsiteY14" fmla="*/ 4288665 h 4288665"/>
                <a:gd name="connsiteX15" fmla="*/ 6797 w 919050"/>
                <a:gd name="connsiteY15" fmla="*/ 4275786 h 4288665"/>
                <a:gd name="connsiteX16" fmla="*/ 210713 w 919050"/>
                <a:gd name="connsiteY16" fmla="*/ 3923764 h 4288665"/>
                <a:gd name="connsiteX17" fmla="*/ 59386 w 919050"/>
                <a:gd name="connsiteY17" fmla="*/ 3613597 h 4288665"/>
                <a:gd name="connsiteX18" fmla="*/ 110901 w 919050"/>
                <a:gd name="connsiteY18" fmla="*/ 3113468 h 4288665"/>
                <a:gd name="connsiteX19" fmla="*/ 287986 w 919050"/>
                <a:gd name="connsiteY19" fmla="*/ 2688465 h 4288665"/>
                <a:gd name="connsiteX20" fmla="*/ 197834 w 919050"/>
                <a:gd name="connsiteY20" fmla="*/ 2266682 h 4288665"/>
                <a:gd name="connsiteX21" fmla="*/ 425360 w 919050"/>
                <a:gd name="connsiteY21" fmla="*/ 1996225 h 4288665"/>
                <a:gd name="connsiteX22" fmla="*/ 754845 w 919050"/>
                <a:gd name="connsiteY22" fmla="*/ 1661375 h 4288665"/>
                <a:gd name="connsiteX23" fmla="*/ 425360 w 919050"/>
                <a:gd name="connsiteY23" fmla="*/ 1339403 h 4288665"/>
                <a:gd name="connsiteX24" fmla="*/ 470437 w 919050"/>
                <a:gd name="connsiteY24" fmla="*/ 878983 h 4288665"/>
                <a:gd name="connsiteX0" fmla="*/ 470437 w 919050"/>
                <a:gd name="connsiteY0" fmla="*/ 878983 h 4288665"/>
                <a:gd name="connsiteX1" fmla="*/ 195687 w 919050"/>
                <a:gd name="connsiteY1" fmla="*/ 610673 h 4288665"/>
                <a:gd name="connsiteX2" fmla="*/ 174222 w 919050"/>
                <a:gd name="connsiteY2" fmla="*/ 0 h 4288665"/>
                <a:gd name="connsiteX3" fmla="*/ 663620 w 919050"/>
                <a:gd name="connsiteY3" fmla="*/ 12879 h 4288665"/>
                <a:gd name="connsiteX4" fmla="*/ 779529 w 919050"/>
                <a:gd name="connsiteY4" fmla="*/ 64394 h 4288665"/>
                <a:gd name="connsiteX5" fmla="*/ 579549 w 919050"/>
                <a:gd name="connsiteY5" fmla="*/ 377780 h 4288665"/>
                <a:gd name="connsiteX6" fmla="*/ 579907 w 919050"/>
                <a:gd name="connsiteY6" fmla="*/ 653603 h 4288665"/>
                <a:gd name="connsiteX7" fmla="*/ 672206 w 919050"/>
                <a:gd name="connsiteY7" fmla="*/ 911180 h 4288665"/>
                <a:gd name="connsiteX8" fmla="*/ 640724 w 919050"/>
                <a:gd name="connsiteY8" fmla="*/ 1164465 h 4288665"/>
                <a:gd name="connsiteX9" fmla="*/ 754845 w 919050"/>
                <a:gd name="connsiteY9" fmla="*/ 1414530 h 4288665"/>
                <a:gd name="connsiteX10" fmla="*/ 895439 w 919050"/>
                <a:gd name="connsiteY10" fmla="*/ 1632397 h 4288665"/>
                <a:gd name="connsiteX11" fmla="*/ 820313 w 919050"/>
                <a:gd name="connsiteY11" fmla="*/ 1812702 h 4288665"/>
                <a:gd name="connsiteX12" fmla="*/ 604591 w 919050"/>
                <a:gd name="connsiteY12" fmla="*/ 2133600 h 4288665"/>
                <a:gd name="connsiteX13" fmla="*/ 251496 w 919050"/>
                <a:gd name="connsiteY13" fmla="*/ 4288665 h 4288665"/>
                <a:gd name="connsiteX14" fmla="*/ 6797 w 919050"/>
                <a:gd name="connsiteY14" fmla="*/ 4275786 h 4288665"/>
                <a:gd name="connsiteX15" fmla="*/ 210713 w 919050"/>
                <a:gd name="connsiteY15" fmla="*/ 3923764 h 4288665"/>
                <a:gd name="connsiteX16" fmla="*/ 59386 w 919050"/>
                <a:gd name="connsiteY16" fmla="*/ 3613597 h 4288665"/>
                <a:gd name="connsiteX17" fmla="*/ 110901 w 919050"/>
                <a:gd name="connsiteY17" fmla="*/ 3113468 h 4288665"/>
                <a:gd name="connsiteX18" fmla="*/ 287986 w 919050"/>
                <a:gd name="connsiteY18" fmla="*/ 2688465 h 4288665"/>
                <a:gd name="connsiteX19" fmla="*/ 197834 w 919050"/>
                <a:gd name="connsiteY19" fmla="*/ 2266682 h 4288665"/>
                <a:gd name="connsiteX20" fmla="*/ 425360 w 919050"/>
                <a:gd name="connsiteY20" fmla="*/ 1996225 h 4288665"/>
                <a:gd name="connsiteX21" fmla="*/ 754845 w 919050"/>
                <a:gd name="connsiteY21" fmla="*/ 1661375 h 4288665"/>
                <a:gd name="connsiteX22" fmla="*/ 425360 w 919050"/>
                <a:gd name="connsiteY22" fmla="*/ 1339403 h 4288665"/>
                <a:gd name="connsiteX23" fmla="*/ 470437 w 919050"/>
                <a:gd name="connsiteY23" fmla="*/ 878983 h 4288665"/>
                <a:gd name="connsiteX0" fmla="*/ 470437 w 919050"/>
                <a:gd name="connsiteY0" fmla="*/ 878983 h 4275786"/>
                <a:gd name="connsiteX1" fmla="*/ 195687 w 919050"/>
                <a:gd name="connsiteY1" fmla="*/ 610673 h 4275786"/>
                <a:gd name="connsiteX2" fmla="*/ 174222 w 919050"/>
                <a:gd name="connsiteY2" fmla="*/ 0 h 4275786"/>
                <a:gd name="connsiteX3" fmla="*/ 663620 w 919050"/>
                <a:gd name="connsiteY3" fmla="*/ 12879 h 4275786"/>
                <a:gd name="connsiteX4" fmla="*/ 779529 w 919050"/>
                <a:gd name="connsiteY4" fmla="*/ 64394 h 4275786"/>
                <a:gd name="connsiteX5" fmla="*/ 579549 w 919050"/>
                <a:gd name="connsiteY5" fmla="*/ 377780 h 4275786"/>
                <a:gd name="connsiteX6" fmla="*/ 579907 w 919050"/>
                <a:gd name="connsiteY6" fmla="*/ 653603 h 4275786"/>
                <a:gd name="connsiteX7" fmla="*/ 672206 w 919050"/>
                <a:gd name="connsiteY7" fmla="*/ 911180 h 4275786"/>
                <a:gd name="connsiteX8" fmla="*/ 640724 w 919050"/>
                <a:gd name="connsiteY8" fmla="*/ 1164465 h 4275786"/>
                <a:gd name="connsiteX9" fmla="*/ 754845 w 919050"/>
                <a:gd name="connsiteY9" fmla="*/ 1414530 h 4275786"/>
                <a:gd name="connsiteX10" fmla="*/ 895439 w 919050"/>
                <a:gd name="connsiteY10" fmla="*/ 1632397 h 4275786"/>
                <a:gd name="connsiteX11" fmla="*/ 820313 w 919050"/>
                <a:gd name="connsiteY11" fmla="*/ 1812702 h 4275786"/>
                <a:gd name="connsiteX12" fmla="*/ 604591 w 919050"/>
                <a:gd name="connsiteY12" fmla="*/ 2133600 h 4275786"/>
                <a:gd name="connsiteX13" fmla="*/ 6797 w 919050"/>
                <a:gd name="connsiteY13" fmla="*/ 4275786 h 4275786"/>
                <a:gd name="connsiteX14" fmla="*/ 210713 w 919050"/>
                <a:gd name="connsiteY14" fmla="*/ 3923764 h 4275786"/>
                <a:gd name="connsiteX15" fmla="*/ 59386 w 919050"/>
                <a:gd name="connsiteY15" fmla="*/ 3613597 h 4275786"/>
                <a:gd name="connsiteX16" fmla="*/ 110901 w 919050"/>
                <a:gd name="connsiteY16" fmla="*/ 3113468 h 4275786"/>
                <a:gd name="connsiteX17" fmla="*/ 287986 w 919050"/>
                <a:gd name="connsiteY17" fmla="*/ 2688465 h 4275786"/>
                <a:gd name="connsiteX18" fmla="*/ 197834 w 919050"/>
                <a:gd name="connsiteY18" fmla="*/ 2266682 h 4275786"/>
                <a:gd name="connsiteX19" fmla="*/ 425360 w 919050"/>
                <a:gd name="connsiteY19" fmla="*/ 1996225 h 4275786"/>
                <a:gd name="connsiteX20" fmla="*/ 754845 w 919050"/>
                <a:gd name="connsiteY20" fmla="*/ 1661375 h 4275786"/>
                <a:gd name="connsiteX21" fmla="*/ 425360 w 919050"/>
                <a:gd name="connsiteY21" fmla="*/ 1339403 h 4275786"/>
                <a:gd name="connsiteX22" fmla="*/ 470437 w 919050"/>
                <a:gd name="connsiteY22" fmla="*/ 878983 h 4275786"/>
                <a:gd name="connsiteX0" fmla="*/ 426076 w 874689"/>
                <a:gd name="connsiteY0" fmla="*/ 878983 h 3923764"/>
                <a:gd name="connsiteX1" fmla="*/ 151326 w 874689"/>
                <a:gd name="connsiteY1" fmla="*/ 610673 h 3923764"/>
                <a:gd name="connsiteX2" fmla="*/ 129861 w 874689"/>
                <a:gd name="connsiteY2" fmla="*/ 0 h 3923764"/>
                <a:gd name="connsiteX3" fmla="*/ 619259 w 874689"/>
                <a:gd name="connsiteY3" fmla="*/ 12879 h 3923764"/>
                <a:gd name="connsiteX4" fmla="*/ 735168 w 874689"/>
                <a:gd name="connsiteY4" fmla="*/ 64394 h 3923764"/>
                <a:gd name="connsiteX5" fmla="*/ 535188 w 874689"/>
                <a:gd name="connsiteY5" fmla="*/ 377780 h 3923764"/>
                <a:gd name="connsiteX6" fmla="*/ 535546 w 874689"/>
                <a:gd name="connsiteY6" fmla="*/ 653603 h 3923764"/>
                <a:gd name="connsiteX7" fmla="*/ 627845 w 874689"/>
                <a:gd name="connsiteY7" fmla="*/ 911180 h 3923764"/>
                <a:gd name="connsiteX8" fmla="*/ 596363 w 874689"/>
                <a:gd name="connsiteY8" fmla="*/ 1164465 h 3923764"/>
                <a:gd name="connsiteX9" fmla="*/ 710484 w 874689"/>
                <a:gd name="connsiteY9" fmla="*/ 1414530 h 3923764"/>
                <a:gd name="connsiteX10" fmla="*/ 851078 w 874689"/>
                <a:gd name="connsiteY10" fmla="*/ 1632397 h 3923764"/>
                <a:gd name="connsiteX11" fmla="*/ 775952 w 874689"/>
                <a:gd name="connsiteY11" fmla="*/ 1812702 h 3923764"/>
                <a:gd name="connsiteX12" fmla="*/ 560230 w 874689"/>
                <a:gd name="connsiteY12" fmla="*/ 2133600 h 3923764"/>
                <a:gd name="connsiteX13" fmla="*/ 166352 w 874689"/>
                <a:gd name="connsiteY13" fmla="*/ 3923764 h 3923764"/>
                <a:gd name="connsiteX14" fmla="*/ 15025 w 874689"/>
                <a:gd name="connsiteY14" fmla="*/ 3613597 h 3923764"/>
                <a:gd name="connsiteX15" fmla="*/ 66540 w 874689"/>
                <a:gd name="connsiteY15" fmla="*/ 3113468 h 3923764"/>
                <a:gd name="connsiteX16" fmla="*/ 243625 w 874689"/>
                <a:gd name="connsiteY16" fmla="*/ 2688465 h 3923764"/>
                <a:gd name="connsiteX17" fmla="*/ 153473 w 874689"/>
                <a:gd name="connsiteY17" fmla="*/ 2266682 h 3923764"/>
                <a:gd name="connsiteX18" fmla="*/ 380999 w 874689"/>
                <a:gd name="connsiteY18" fmla="*/ 1996225 h 3923764"/>
                <a:gd name="connsiteX19" fmla="*/ 710484 w 874689"/>
                <a:gd name="connsiteY19" fmla="*/ 1661375 h 3923764"/>
                <a:gd name="connsiteX20" fmla="*/ 380999 w 874689"/>
                <a:gd name="connsiteY20" fmla="*/ 1339403 h 3923764"/>
                <a:gd name="connsiteX21" fmla="*/ 426076 w 874689"/>
                <a:gd name="connsiteY21" fmla="*/ 878983 h 3923764"/>
                <a:gd name="connsiteX0" fmla="*/ 425004 w 873617"/>
                <a:gd name="connsiteY0" fmla="*/ 878983 h 3613597"/>
                <a:gd name="connsiteX1" fmla="*/ 150254 w 873617"/>
                <a:gd name="connsiteY1" fmla="*/ 610673 h 3613597"/>
                <a:gd name="connsiteX2" fmla="*/ 128789 w 873617"/>
                <a:gd name="connsiteY2" fmla="*/ 0 h 3613597"/>
                <a:gd name="connsiteX3" fmla="*/ 618187 w 873617"/>
                <a:gd name="connsiteY3" fmla="*/ 12879 h 3613597"/>
                <a:gd name="connsiteX4" fmla="*/ 734096 w 873617"/>
                <a:gd name="connsiteY4" fmla="*/ 64394 h 3613597"/>
                <a:gd name="connsiteX5" fmla="*/ 534116 w 873617"/>
                <a:gd name="connsiteY5" fmla="*/ 377780 h 3613597"/>
                <a:gd name="connsiteX6" fmla="*/ 534474 w 873617"/>
                <a:gd name="connsiteY6" fmla="*/ 653603 h 3613597"/>
                <a:gd name="connsiteX7" fmla="*/ 626773 w 873617"/>
                <a:gd name="connsiteY7" fmla="*/ 911180 h 3613597"/>
                <a:gd name="connsiteX8" fmla="*/ 595291 w 873617"/>
                <a:gd name="connsiteY8" fmla="*/ 1164465 h 3613597"/>
                <a:gd name="connsiteX9" fmla="*/ 709412 w 873617"/>
                <a:gd name="connsiteY9" fmla="*/ 1414530 h 3613597"/>
                <a:gd name="connsiteX10" fmla="*/ 850006 w 873617"/>
                <a:gd name="connsiteY10" fmla="*/ 1632397 h 3613597"/>
                <a:gd name="connsiteX11" fmla="*/ 774880 w 873617"/>
                <a:gd name="connsiteY11" fmla="*/ 1812702 h 3613597"/>
                <a:gd name="connsiteX12" fmla="*/ 559158 w 873617"/>
                <a:gd name="connsiteY12" fmla="*/ 2133600 h 3613597"/>
                <a:gd name="connsiteX13" fmla="*/ 13953 w 873617"/>
                <a:gd name="connsiteY13" fmla="*/ 3613597 h 3613597"/>
                <a:gd name="connsiteX14" fmla="*/ 65468 w 873617"/>
                <a:gd name="connsiteY14" fmla="*/ 3113468 h 3613597"/>
                <a:gd name="connsiteX15" fmla="*/ 242553 w 873617"/>
                <a:gd name="connsiteY15" fmla="*/ 2688465 h 3613597"/>
                <a:gd name="connsiteX16" fmla="*/ 152401 w 873617"/>
                <a:gd name="connsiteY16" fmla="*/ 2266682 h 3613597"/>
                <a:gd name="connsiteX17" fmla="*/ 379927 w 873617"/>
                <a:gd name="connsiteY17" fmla="*/ 1996225 h 3613597"/>
                <a:gd name="connsiteX18" fmla="*/ 709412 w 873617"/>
                <a:gd name="connsiteY18" fmla="*/ 1661375 h 3613597"/>
                <a:gd name="connsiteX19" fmla="*/ 379927 w 873617"/>
                <a:gd name="connsiteY19" fmla="*/ 1339403 h 3613597"/>
                <a:gd name="connsiteX20" fmla="*/ 425004 w 873617"/>
                <a:gd name="connsiteY20" fmla="*/ 878983 h 3613597"/>
                <a:gd name="connsiteX0" fmla="*/ 425004 w 873617"/>
                <a:gd name="connsiteY0" fmla="*/ 878983 h 3113468"/>
                <a:gd name="connsiteX1" fmla="*/ 150254 w 873617"/>
                <a:gd name="connsiteY1" fmla="*/ 610673 h 3113468"/>
                <a:gd name="connsiteX2" fmla="*/ 128789 w 873617"/>
                <a:gd name="connsiteY2" fmla="*/ 0 h 3113468"/>
                <a:gd name="connsiteX3" fmla="*/ 618187 w 873617"/>
                <a:gd name="connsiteY3" fmla="*/ 12879 h 3113468"/>
                <a:gd name="connsiteX4" fmla="*/ 734096 w 873617"/>
                <a:gd name="connsiteY4" fmla="*/ 64394 h 3113468"/>
                <a:gd name="connsiteX5" fmla="*/ 534116 w 873617"/>
                <a:gd name="connsiteY5" fmla="*/ 377780 h 3113468"/>
                <a:gd name="connsiteX6" fmla="*/ 534474 w 873617"/>
                <a:gd name="connsiteY6" fmla="*/ 653603 h 3113468"/>
                <a:gd name="connsiteX7" fmla="*/ 626773 w 873617"/>
                <a:gd name="connsiteY7" fmla="*/ 911180 h 3113468"/>
                <a:gd name="connsiteX8" fmla="*/ 595291 w 873617"/>
                <a:gd name="connsiteY8" fmla="*/ 1164465 h 3113468"/>
                <a:gd name="connsiteX9" fmla="*/ 709412 w 873617"/>
                <a:gd name="connsiteY9" fmla="*/ 1414530 h 3113468"/>
                <a:gd name="connsiteX10" fmla="*/ 850006 w 873617"/>
                <a:gd name="connsiteY10" fmla="*/ 1632397 h 3113468"/>
                <a:gd name="connsiteX11" fmla="*/ 774880 w 873617"/>
                <a:gd name="connsiteY11" fmla="*/ 1812702 h 3113468"/>
                <a:gd name="connsiteX12" fmla="*/ 559158 w 873617"/>
                <a:gd name="connsiteY12" fmla="*/ 2133600 h 3113468"/>
                <a:gd name="connsiteX13" fmla="*/ 65468 w 873617"/>
                <a:gd name="connsiteY13" fmla="*/ 3113468 h 3113468"/>
                <a:gd name="connsiteX14" fmla="*/ 242553 w 873617"/>
                <a:gd name="connsiteY14" fmla="*/ 2688465 h 3113468"/>
                <a:gd name="connsiteX15" fmla="*/ 152401 w 873617"/>
                <a:gd name="connsiteY15" fmla="*/ 2266682 h 3113468"/>
                <a:gd name="connsiteX16" fmla="*/ 379927 w 873617"/>
                <a:gd name="connsiteY16" fmla="*/ 1996225 h 3113468"/>
                <a:gd name="connsiteX17" fmla="*/ 709412 w 873617"/>
                <a:gd name="connsiteY17" fmla="*/ 1661375 h 3113468"/>
                <a:gd name="connsiteX18" fmla="*/ 379927 w 873617"/>
                <a:gd name="connsiteY18" fmla="*/ 1339403 h 3113468"/>
                <a:gd name="connsiteX19" fmla="*/ 425004 w 873617"/>
                <a:gd name="connsiteY19" fmla="*/ 878983 h 3113468"/>
                <a:gd name="connsiteX0" fmla="*/ 425004 w 873617"/>
                <a:gd name="connsiteY0" fmla="*/ 878983 h 2688465"/>
                <a:gd name="connsiteX1" fmla="*/ 150254 w 873617"/>
                <a:gd name="connsiteY1" fmla="*/ 610673 h 2688465"/>
                <a:gd name="connsiteX2" fmla="*/ 128789 w 873617"/>
                <a:gd name="connsiteY2" fmla="*/ 0 h 2688465"/>
                <a:gd name="connsiteX3" fmla="*/ 618187 w 873617"/>
                <a:gd name="connsiteY3" fmla="*/ 12879 h 2688465"/>
                <a:gd name="connsiteX4" fmla="*/ 734096 w 873617"/>
                <a:gd name="connsiteY4" fmla="*/ 64394 h 2688465"/>
                <a:gd name="connsiteX5" fmla="*/ 534116 w 873617"/>
                <a:gd name="connsiteY5" fmla="*/ 377780 h 2688465"/>
                <a:gd name="connsiteX6" fmla="*/ 534474 w 873617"/>
                <a:gd name="connsiteY6" fmla="*/ 653603 h 2688465"/>
                <a:gd name="connsiteX7" fmla="*/ 626773 w 873617"/>
                <a:gd name="connsiteY7" fmla="*/ 911180 h 2688465"/>
                <a:gd name="connsiteX8" fmla="*/ 595291 w 873617"/>
                <a:gd name="connsiteY8" fmla="*/ 1164465 h 2688465"/>
                <a:gd name="connsiteX9" fmla="*/ 709412 w 873617"/>
                <a:gd name="connsiteY9" fmla="*/ 1414530 h 2688465"/>
                <a:gd name="connsiteX10" fmla="*/ 850006 w 873617"/>
                <a:gd name="connsiteY10" fmla="*/ 1632397 h 2688465"/>
                <a:gd name="connsiteX11" fmla="*/ 774880 w 873617"/>
                <a:gd name="connsiteY11" fmla="*/ 1812702 h 2688465"/>
                <a:gd name="connsiteX12" fmla="*/ 559158 w 873617"/>
                <a:gd name="connsiteY12" fmla="*/ 2133600 h 2688465"/>
                <a:gd name="connsiteX13" fmla="*/ 242553 w 873617"/>
                <a:gd name="connsiteY13" fmla="*/ 2688465 h 2688465"/>
                <a:gd name="connsiteX14" fmla="*/ 152401 w 873617"/>
                <a:gd name="connsiteY14" fmla="*/ 2266682 h 2688465"/>
                <a:gd name="connsiteX15" fmla="*/ 379927 w 873617"/>
                <a:gd name="connsiteY15" fmla="*/ 1996225 h 2688465"/>
                <a:gd name="connsiteX16" fmla="*/ 709412 w 873617"/>
                <a:gd name="connsiteY16" fmla="*/ 1661375 h 2688465"/>
                <a:gd name="connsiteX17" fmla="*/ 379927 w 873617"/>
                <a:gd name="connsiteY17" fmla="*/ 1339403 h 2688465"/>
                <a:gd name="connsiteX18" fmla="*/ 425004 w 873617"/>
                <a:gd name="connsiteY18" fmla="*/ 878983 h 2688465"/>
                <a:gd name="connsiteX0" fmla="*/ 425004 w 873617"/>
                <a:gd name="connsiteY0" fmla="*/ 878983 h 2289578"/>
                <a:gd name="connsiteX1" fmla="*/ 150254 w 873617"/>
                <a:gd name="connsiteY1" fmla="*/ 610673 h 2289578"/>
                <a:gd name="connsiteX2" fmla="*/ 128789 w 873617"/>
                <a:gd name="connsiteY2" fmla="*/ 0 h 2289578"/>
                <a:gd name="connsiteX3" fmla="*/ 618187 w 873617"/>
                <a:gd name="connsiteY3" fmla="*/ 12879 h 2289578"/>
                <a:gd name="connsiteX4" fmla="*/ 734096 w 873617"/>
                <a:gd name="connsiteY4" fmla="*/ 64394 h 2289578"/>
                <a:gd name="connsiteX5" fmla="*/ 534116 w 873617"/>
                <a:gd name="connsiteY5" fmla="*/ 377780 h 2289578"/>
                <a:gd name="connsiteX6" fmla="*/ 534474 w 873617"/>
                <a:gd name="connsiteY6" fmla="*/ 653603 h 2289578"/>
                <a:gd name="connsiteX7" fmla="*/ 626773 w 873617"/>
                <a:gd name="connsiteY7" fmla="*/ 911180 h 2289578"/>
                <a:gd name="connsiteX8" fmla="*/ 595291 w 873617"/>
                <a:gd name="connsiteY8" fmla="*/ 1164465 h 2289578"/>
                <a:gd name="connsiteX9" fmla="*/ 709412 w 873617"/>
                <a:gd name="connsiteY9" fmla="*/ 1414530 h 2289578"/>
                <a:gd name="connsiteX10" fmla="*/ 850006 w 873617"/>
                <a:gd name="connsiteY10" fmla="*/ 1632397 h 2289578"/>
                <a:gd name="connsiteX11" fmla="*/ 774880 w 873617"/>
                <a:gd name="connsiteY11" fmla="*/ 1812702 h 2289578"/>
                <a:gd name="connsiteX12" fmla="*/ 559158 w 873617"/>
                <a:gd name="connsiteY12" fmla="*/ 2133600 h 2289578"/>
                <a:gd name="connsiteX13" fmla="*/ 152401 w 873617"/>
                <a:gd name="connsiteY13" fmla="*/ 2266682 h 2289578"/>
                <a:gd name="connsiteX14" fmla="*/ 379927 w 873617"/>
                <a:gd name="connsiteY14" fmla="*/ 1996225 h 2289578"/>
                <a:gd name="connsiteX15" fmla="*/ 709412 w 873617"/>
                <a:gd name="connsiteY15" fmla="*/ 1661375 h 2289578"/>
                <a:gd name="connsiteX16" fmla="*/ 379927 w 873617"/>
                <a:gd name="connsiteY16" fmla="*/ 1339403 h 2289578"/>
                <a:gd name="connsiteX17" fmla="*/ 425004 w 873617"/>
                <a:gd name="connsiteY17" fmla="*/ 878983 h 2289578"/>
                <a:gd name="connsiteX0" fmla="*/ 425004 w 873285"/>
                <a:gd name="connsiteY0" fmla="*/ 878983 h 2289578"/>
                <a:gd name="connsiteX1" fmla="*/ 150254 w 873285"/>
                <a:gd name="connsiteY1" fmla="*/ 610673 h 2289578"/>
                <a:gd name="connsiteX2" fmla="*/ 128789 w 873285"/>
                <a:gd name="connsiteY2" fmla="*/ 0 h 2289578"/>
                <a:gd name="connsiteX3" fmla="*/ 618187 w 873285"/>
                <a:gd name="connsiteY3" fmla="*/ 12879 h 2289578"/>
                <a:gd name="connsiteX4" fmla="*/ 734096 w 873285"/>
                <a:gd name="connsiteY4" fmla="*/ 64394 h 2289578"/>
                <a:gd name="connsiteX5" fmla="*/ 534116 w 873285"/>
                <a:gd name="connsiteY5" fmla="*/ 377780 h 2289578"/>
                <a:gd name="connsiteX6" fmla="*/ 534474 w 873285"/>
                <a:gd name="connsiteY6" fmla="*/ 653603 h 2289578"/>
                <a:gd name="connsiteX7" fmla="*/ 626773 w 873285"/>
                <a:gd name="connsiteY7" fmla="*/ 911180 h 2289578"/>
                <a:gd name="connsiteX8" fmla="*/ 595291 w 873285"/>
                <a:gd name="connsiteY8" fmla="*/ 1164465 h 2289578"/>
                <a:gd name="connsiteX9" fmla="*/ 709412 w 873285"/>
                <a:gd name="connsiteY9" fmla="*/ 1414530 h 2289578"/>
                <a:gd name="connsiteX10" fmla="*/ 850006 w 873285"/>
                <a:gd name="connsiteY10" fmla="*/ 1632397 h 2289578"/>
                <a:gd name="connsiteX11" fmla="*/ 849086 w 873285"/>
                <a:gd name="connsiteY11" fmla="*/ 1632857 h 2289578"/>
                <a:gd name="connsiteX12" fmla="*/ 774880 w 873285"/>
                <a:gd name="connsiteY12" fmla="*/ 1812702 h 2289578"/>
                <a:gd name="connsiteX13" fmla="*/ 559158 w 873285"/>
                <a:gd name="connsiteY13" fmla="*/ 2133600 h 2289578"/>
                <a:gd name="connsiteX14" fmla="*/ 152401 w 873285"/>
                <a:gd name="connsiteY14" fmla="*/ 2266682 h 2289578"/>
                <a:gd name="connsiteX15" fmla="*/ 379927 w 873285"/>
                <a:gd name="connsiteY15" fmla="*/ 1996225 h 2289578"/>
                <a:gd name="connsiteX16" fmla="*/ 709412 w 873285"/>
                <a:gd name="connsiteY16" fmla="*/ 1661375 h 2289578"/>
                <a:gd name="connsiteX17" fmla="*/ 379927 w 873285"/>
                <a:gd name="connsiteY17" fmla="*/ 1339403 h 2289578"/>
                <a:gd name="connsiteX18" fmla="*/ 425004 w 873285"/>
                <a:gd name="connsiteY18" fmla="*/ 878983 h 2289578"/>
                <a:gd name="connsiteX0" fmla="*/ 425004 w 873285"/>
                <a:gd name="connsiteY0" fmla="*/ 878983 h 2289578"/>
                <a:gd name="connsiteX1" fmla="*/ 150254 w 873285"/>
                <a:gd name="connsiteY1" fmla="*/ 610673 h 2289578"/>
                <a:gd name="connsiteX2" fmla="*/ 128789 w 873285"/>
                <a:gd name="connsiteY2" fmla="*/ 0 h 2289578"/>
                <a:gd name="connsiteX3" fmla="*/ 618187 w 873285"/>
                <a:gd name="connsiteY3" fmla="*/ 12879 h 2289578"/>
                <a:gd name="connsiteX4" fmla="*/ 734096 w 873285"/>
                <a:gd name="connsiteY4" fmla="*/ 64394 h 2289578"/>
                <a:gd name="connsiteX5" fmla="*/ 534116 w 873285"/>
                <a:gd name="connsiteY5" fmla="*/ 377780 h 2289578"/>
                <a:gd name="connsiteX6" fmla="*/ 534474 w 873285"/>
                <a:gd name="connsiteY6" fmla="*/ 653603 h 2289578"/>
                <a:gd name="connsiteX7" fmla="*/ 626773 w 873285"/>
                <a:gd name="connsiteY7" fmla="*/ 911180 h 2289578"/>
                <a:gd name="connsiteX8" fmla="*/ 595291 w 873285"/>
                <a:gd name="connsiteY8" fmla="*/ 1164465 h 2289578"/>
                <a:gd name="connsiteX9" fmla="*/ 709412 w 873285"/>
                <a:gd name="connsiteY9" fmla="*/ 1414530 h 2289578"/>
                <a:gd name="connsiteX10" fmla="*/ 850006 w 873285"/>
                <a:gd name="connsiteY10" fmla="*/ 1632397 h 2289578"/>
                <a:gd name="connsiteX11" fmla="*/ 849086 w 873285"/>
                <a:gd name="connsiteY11" fmla="*/ 1632857 h 2289578"/>
                <a:gd name="connsiteX12" fmla="*/ 769620 w 873285"/>
                <a:gd name="connsiteY12" fmla="*/ 1558290 h 2289578"/>
                <a:gd name="connsiteX13" fmla="*/ 774880 w 873285"/>
                <a:gd name="connsiteY13" fmla="*/ 1812702 h 2289578"/>
                <a:gd name="connsiteX14" fmla="*/ 559158 w 873285"/>
                <a:gd name="connsiteY14" fmla="*/ 2133600 h 2289578"/>
                <a:gd name="connsiteX15" fmla="*/ 152401 w 873285"/>
                <a:gd name="connsiteY15" fmla="*/ 2266682 h 2289578"/>
                <a:gd name="connsiteX16" fmla="*/ 379927 w 873285"/>
                <a:gd name="connsiteY16" fmla="*/ 1996225 h 2289578"/>
                <a:gd name="connsiteX17" fmla="*/ 709412 w 873285"/>
                <a:gd name="connsiteY17" fmla="*/ 1661375 h 2289578"/>
                <a:gd name="connsiteX18" fmla="*/ 379927 w 873285"/>
                <a:gd name="connsiteY18" fmla="*/ 1339403 h 2289578"/>
                <a:gd name="connsiteX19" fmla="*/ 425004 w 873285"/>
                <a:gd name="connsiteY19" fmla="*/ 878983 h 2289578"/>
                <a:gd name="connsiteX0" fmla="*/ 425004 w 860041"/>
                <a:gd name="connsiteY0" fmla="*/ 878983 h 2289578"/>
                <a:gd name="connsiteX1" fmla="*/ 150254 w 860041"/>
                <a:gd name="connsiteY1" fmla="*/ 610673 h 2289578"/>
                <a:gd name="connsiteX2" fmla="*/ 128789 w 860041"/>
                <a:gd name="connsiteY2" fmla="*/ 0 h 2289578"/>
                <a:gd name="connsiteX3" fmla="*/ 618187 w 860041"/>
                <a:gd name="connsiteY3" fmla="*/ 12879 h 2289578"/>
                <a:gd name="connsiteX4" fmla="*/ 734096 w 860041"/>
                <a:gd name="connsiteY4" fmla="*/ 64394 h 2289578"/>
                <a:gd name="connsiteX5" fmla="*/ 534116 w 860041"/>
                <a:gd name="connsiteY5" fmla="*/ 377780 h 2289578"/>
                <a:gd name="connsiteX6" fmla="*/ 534474 w 860041"/>
                <a:gd name="connsiteY6" fmla="*/ 653603 h 2289578"/>
                <a:gd name="connsiteX7" fmla="*/ 626773 w 860041"/>
                <a:gd name="connsiteY7" fmla="*/ 911180 h 2289578"/>
                <a:gd name="connsiteX8" fmla="*/ 595291 w 860041"/>
                <a:gd name="connsiteY8" fmla="*/ 1164465 h 2289578"/>
                <a:gd name="connsiteX9" fmla="*/ 709412 w 860041"/>
                <a:gd name="connsiteY9" fmla="*/ 1414530 h 2289578"/>
                <a:gd name="connsiteX10" fmla="*/ 850006 w 860041"/>
                <a:gd name="connsiteY10" fmla="*/ 1632397 h 2289578"/>
                <a:gd name="connsiteX11" fmla="*/ 769620 w 860041"/>
                <a:gd name="connsiteY11" fmla="*/ 1558290 h 2289578"/>
                <a:gd name="connsiteX12" fmla="*/ 774880 w 860041"/>
                <a:gd name="connsiteY12" fmla="*/ 1812702 h 2289578"/>
                <a:gd name="connsiteX13" fmla="*/ 559158 w 860041"/>
                <a:gd name="connsiteY13" fmla="*/ 2133600 h 2289578"/>
                <a:gd name="connsiteX14" fmla="*/ 152401 w 860041"/>
                <a:gd name="connsiteY14" fmla="*/ 2266682 h 2289578"/>
                <a:gd name="connsiteX15" fmla="*/ 379927 w 860041"/>
                <a:gd name="connsiteY15" fmla="*/ 1996225 h 2289578"/>
                <a:gd name="connsiteX16" fmla="*/ 709412 w 860041"/>
                <a:gd name="connsiteY16" fmla="*/ 1661375 h 2289578"/>
                <a:gd name="connsiteX17" fmla="*/ 379927 w 860041"/>
                <a:gd name="connsiteY17" fmla="*/ 1339403 h 2289578"/>
                <a:gd name="connsiteX18" fmla="*/ 425004 w 860041"/>
                <a:gd name="connsiteY18" fmla="*/ 878983 h 2289578"/>
                <a:gd name="connsiteX0" fmla="*/ 425004 w 860041"/>
                <a:gd name="connsiteY0" fmla="*/ 878983 h 2289578"/>
                <a:gd name="connsiteX1" fmla="*/ 150254 w 860041"/>
                <a:gd name="connsiteY1" fmla="*/ 610673 h 2289578"/>
                <a:gd name="connsiteX2" fmla="*/ 128789 w 860041"/>
                <a:gd name="connsiteY2" fmla="*/ 0 h 2289578"/>
                <a:gd name="connsiteX3" fmla="*/ 618187 w 860041"/>
                <a:gd name="connsiteY3" fmla="*/ 12879 h 2289578"/>
                <a:gd name="connsiteX4" fmla="*/ 734096 w 860041"/>
                <a:gd name="connsiteY4" fmla="*/ 64394 h 2289578"/>
                <a:gd name="connsiteX5" fmla="*/ 534116 w 860041"/>
                <a:gd name="connsiteY5" fmla="*/ 377780 h 2289578"/>
                <a:gd name="connsiteX6" fmla="*/ 534474 w 860041"/>
                <a:gd name="connsiteY6" fmla="*/ 653603 h 2289578"/>
                <a:gd name="connsiteX7" fmla="*/ 626773 w 860041"/>
                <a:gd name="connsiteY7" fmla="*/ 911180 h 2289578"/>
                <a:gd name="connsiteX8" fmla="*/ 595291 w 860041"/>
                <a:gd name="connsiteY8" fmla="*/ 1164465 h 2289578"/>
                <a:gd name="connsiteX9" fmla="*/ 709412 w 860041"/>
                <a:gd name="connsiteY9" fmla="*/ 1414530 h 2289578"/>
                <a:gd name="connsiteX10" fmla="*/ 850006 w 860041"/>
                <a:gd name="connsiteY10" fmla="*/ 1632397 h 2289578"/>
                <a:gd name="connsiteX11" fmla="*/ 769620 w 860041"/>
                <a:gd name="connsiteY11" fmla="*/ 1558290 h 2289578"/>
                <a:gd name="connsiteX12" fmla="*/ 559158 w 860041"/>
                <a:gd name="connsiteY12" fmla="*/ 2133600 h 2289578"/>
                <a:gd name="connsiteX13" fmla="*/ 152401 w 860041"/>
                <a:gd name="connsiteY13" fmla="*/ 2266682 h 2289578"/>
                <a:gd name="connsiteX14" fmla="*/ 379927 w 860041"/>
                <a:gd name="connsiteY14" fmla="*/ 1996225 h 2289578"/>
                <a:gd name="connsiteX15" fmla="*/ 709412 w 860041"/>
                <a:gd name="connsiteY15" fmla="*/ 1661375 h 2289578"/>
                <a:gd name="connsiteX16" fmla="*/ 379927 w 860041"/>
                <a:gd name="connsiteY16" fmla="*/ 1339403 h 2289578"/>
                <a:gd name="connsiteX17" fmla="*/ 425004 w 860041"/>
                <a:gd name="connsiteY17" fmla="*/ 878983 h 2289578"/>
                <a:gd name="connsiteX0" fmla="*/ 425004 w 860041"/>
                <a:gd name="connsiteY0" fmla="*/ 878983 h 2266682"/>
                <a:gd name="connsiteX1" fmla="*/ 150254 w 860041"/>
                <a:gd name="connsiteY1" fmla="*/ 610673 h 2266682"/>
                <a:gd name="connsiteX2" fmla="*/ 128789 w 860041"/>
                <a:gd name="connsiteY2" fmla="*/ 0 h 2266682"/>
                <a:gd name="connsiteX3" fmla="*/ 618187 w 860041"/>
                <a:gd name="connsiteY3" fmla="*/ 12879 h 2266682"/>
                <a:gd name="connsiteX4" fmla="*/ 734096 w 860041"/>
                <a:gd name="connsiteY4" fmla="*/ 64394 h 2266682"/>
                <a:gd name="connsiteX5" fmla="*/ 534116 w 860041"/>
                <a:gd name="connsiteY5" fmla="*/ 377780 h 2266682"/>
                <a:gd name="connsiteX6" fmla="*/ 534474 w 860041"/>
                <a:gd name="connsiteY6" fmla="*/ 653603 h 2266682"/>
                <a:gd name="connsiteX7" fmla="*/ 626773 w 860041"/>
                <a:gd name="connsiteY7" fmla="*/ 911180 h 2266682"/>
                <a:gd name="connsiteX8" fmla="*/ 595291 w 860041"/>
                <a:gd name="connsiteY8" fmla="*/ 1164465 h 2266682"/>
                <a:gd name="connsiteX9" fmla="*/ 709412 w 860041"/>
                <a:gd name="connsiteY9" fmla="*/ 1414530 h 2266682"/>
                <a:gd name="connsiteX10" fmla="*/ 850006 w 860041"/>
                <a:gd name="connsiteY10" fmla="*/ 1632397 h 2266682"/>
                <a:gd name="connsiteX11" fmla="*/ 769620 w 860041"/>
                <a:gd name="connsiteY11" fmla="*/ 1558290 h 2266682"/>
                <a:gd name="connsiteX12" fmla="*/ 152401 w 860041"/>
                <a:gd name="connsiteY12" fmla="*/ 2266682 h 2266682"/>
                <a:gd name="connsiteX13" fmla="*/ 379927 w 860041"/>
                <a:gd name="connsiteY13" fmla="*/ 1996225 h 2266682"/>
                <a:gd name="connsiteX14" fmla="*/ 709412 w 860041"/>
                <a:gd name="connsiteY14" fmla="*/ 1661375 h 2266682"/>
                <a:gd name="connsiteX15" fmla="*/ 379927 w 860041"/>
                <a:gd name="connsiteY15" fmla="*/ 1339403 h 2266682"/>
                <a:gd name="connsiteX16" fmla="*/ 425004 w 860041"/>
                <a:gd name="connsiteY16" fmla="*/ 878983 h 2266682"/>
                <a:gd name="connsiteX0" fmla="*/ 425004 w 860041"/>
                <a:gd name="connsiteY0" fmla="*/ 878983 h 2266682"/>
                <a:gd name="connsiteX1" fmla="*/ 150254 w 860041"/>
                <a:gd name="connsiteY1" fmla="*/ 610673 h 2266682"/>
                <a:gd name="connsiteX2" fmla="*/ 128789 w 860041"/>
                <a:gd name="connsiteY2" fmla="*/ 0 h 2266682"/>
                <a:gd name="connsiteX3" fmla="*/ 618187 w 860041"/>
                <a:gd name="connsiteY3" fmla="*/ 12879 h 2266682"/>
                <a:gd name="connsiteX4" fmla="*/ 734096 w 860041"/>
                <a:gd name="connsiteY4" fmla="*/ 64394 h 2266682"/>
                <a:gd name="connsiteX5" fmla="*/ 534116 w 860041"/>
                <a:gd name="connsiteY5" fmla="*/ 377780 h 2266682"/>
                <a:gd name="connsiteX6" fmla="*/ 534474 w 860041"/>
                <a:gd name="connsiteY6" fmla="*/ 653603 h 2266682"/>
                <a:gd name="connsiteX7" fmla="*/ 626773 w 860041"/>
                <a:gd name="connsiteY7" fmla="*/ 911180 h 2266682"/>
                <a:gd name="connsiteX8" fmla="*/ 595291 w 860041"/>
                <a:gd name="connsiteY8" fmla="*/ 1164465 h 2266682"/>
                <a:gd name="connsiteX9" fmla="*/ 709412 w 860041"/>
                <a:gd name="connsiteY9" fmla="*/ 1414530 h 2266682"/>
                <a:gd name="connsiteX10" fmla="*/ 850006 w 860041"/>
                <a:gd name="connsiteY10" fmla="*/ 1632397 h 2266682"/>
                <a:gd name="connsiteX11" fmla="*/ 769620 w 860041"/>
                <a:gd name="connsiteY11" fmla="*/ 1558290 h 2266682"/>
                <a:gd name="connsiteX12" fmla="*/ 152401 w 860041"/>
                <a:gd name="connsiteY12" fmla="*/ 2266682 h 2266682"/>
                <a:gd name="connsiteX13" fmla="*/ 379927 w 860041"/>
                <a:gd name="connsiteY13" fmla="*/ 1996225 h 2266682"/>
                <a:gd name="connsiteX14" fmla="*/ 709412 w 860041"/>
                <a:gd name="connsiteY14" fmla="*/ 1661375 h 2266682"/>
                <a:gd name="connsiteX15" fmla="*/ 379927 w 860041"/>
                <a:gd name="connsiteY15" fmla="*/ 1339403 h 2266682"/>
                <a:gd name="connsiteX16" fmla="*/ 425004 w 860041"/>
                <a:gd name="connsiteY16" fmla="*/ 878983 h 2266682"/>
                <a:gd name="connsiteX0" fmla="*/ 425004 w 860041"/>
                <a:gd name="connsiteY0" fmla="*/ 878983 h 2283863"/>
                <a:gd name="connsiteX1" fmla="*/ 150254 w 860041"/>
                <a:gd name="connsiteY1" fmla="*/ 610673 h 2283863"/>
                <a:gd name="connsiteX2" fmla="*/ 128789 w 860041"/>
                <a:gd name="connsiteY2" fmla="*/ 0 h 2283863"/>
                <a:gd name="connsiteX3" fmla="*/ 618187 w 860041"/>
                <a:gd name="connsiteY3" fmla="*/ 12879 h 2283863"/>
                <a:gd name="connsiteX4" fmla="*/ 734096 w 860041"/>
                <a:gd name="connsiteY4" fmla="*/ 64394 h 2283863"/>
                <a:gd name="connsiteX5" fmla="*/ 534116 w 860041"/>
                <a:gd name="connsiteY5" fmla="*/ 377780 h 2283863"/>
                <a:gd name="connsiteX6" fmla="*/ 534474 w 860041"/>
                <a:gd name="connsiteY6" fmla="*/ 653603 h 2283863"/>
                <a:gd name="connsiteX7" fmla="*/ 626773 w 860041"/>
                <a:gd name="connsiteY7" fmla="*/ 911180 h 2283863"/>
                <a:gd name="connsiteX8" fmla="*/ 595291 w 860041"/>
                <a:gd name="connsiteY8" fmla="*/ 1164465 h 2283863"/>
                <a:gd name="connsiteX9" fmla="*/ 709412 w 860041"/>
                <a:gd name="connsiteY9" fmla="*/ 1414530 h 2283863"/>
                <a:gd name="connsiteX10" fmla="*/ 850006 w 860041"/>
                <a:gd name="connsiteY10" fmla="*/ 1632397 h 2283863"/>
                <a:gd name="connsiteX11" fmla="*/ 769620 w 860041"/>
                <a:gd name="connsiteY11" fmla="*/ 1558290 h 2283863"/>
                <a:gd name="connsiteX12" fmla="*/ 152401 w 860041"/>
                <a:gd name="connsiteY12" fmla="*/ 2266682 h 2283863"/>
                <a:gd name="connsiteX13" fmla="*/ 709412 w 860041"/>
                <a:gd name="connsiteY13" fmla="*/ 1661375 h 2283863"/>
                <a:gd name="connsiteX14" fmla="*/ 379927 w 860041"/>
                <a:gd name="connsiteY14" fmla="*/ 1339403 h 2283863"/>
                <a:gd name="connsiteX15" fmla="*/ 425004 w 860041"/>
                <a:gd name="connsiteY15" fmla="*/ 878983 h 2283863"/>
                <a:gd name="connsiteX0" fmla="*/ 425004 w 860041"/>
                <a:gd name="connsiteY0" fmla="*/ 878983 h 1697856"/>
                <a:gd name="connsiteX1" fmla="*/ 150254 w 860041"/>
                <a:gd name="connsiteY1" fmla="*/ 610673 h 1697856"/>
                <a:gd name="connsiteX2" fmla="*/ 128789 w 860041"/>
                <a:gd name="connsiteY2" fmla="*/ 0 h 1697856"/>
                <a:gd name="connsiteX3" fmla="*/ 618187 w 860041"/>
                <a:gd name="connsiteY3" fmla="*/ 12879 h 1697856"/>
                <a:gd name="connsiteX4" fmla="*/ 734096 w 860041"/>
                <a:gd name="connsiteY4" fmla="*/ 64394 h 1697856"/>
                <a:gd name="connsiteX5" fmla="*/ 534116 w 860041"/>
                <a:gd name="connsiteY5" fmla="*/ 377780 h 1697856"/>
                <a:gd name="connsiteX6" fmla="*/ 534474 w 860041"/>
                <a:gd name="connsiteY6" fmla="*/ 653603 h 1697856"/>
                <a:gd name="connsiteX7" fmla="*/ 626773 w 860041"/>
                <a:gd name="connsiteY7" fmla="*/ 911180 h 1697856"/>
                <a:gd name="connsiteX8" fmla="*/ 595291 w 860041"/>
                <a:gd name="connsiteY8" fmla="*/ 1164465 h 1697856"/>
                <a:gd name="connsiteX9" fmla="*/ 709412 w 860041"/>
                <a:gd name="connsiteY9" fmla="*/ 1414530 h 1697856"/>
                <a:gd name="connsiteX10" fmla="*/ 850006 w 860041"/>
                <a:gd name="connsiteY10" fmla="*/ 1632397 h 1697856"/>
                <a:gd name="connsiteX11" fmla="*/ 769620 w 860041"/>
                <a:gd name="connsiteY11" fmla="*/ 1558290 h 1697856"/>
                <a:gd name="connsiteX12" fmla="*/ 709412 w 860041"/>
                <a:gd name="connsiteY12" fmla="*/ 1661375 h 1697856"/>
                <a:gd name="connsiteX13" fmla="*/ 379927 w 860041"/>
                <a:gd name="connsiteY13" fmla="*/ 1339403 h 1697856"/>
                <a:gd name="connsiteX14" fmla="*/ 425004 w 860041"/>
                <a:gd name="connsiteY14" fmla="*/ 878983 h 1697856"/>
                <a:gd name="connsiteX0" fmla="*/ 425004 w 774361"/>
                <a:gd name="connsiteY0" fmla="*/ 878983 h 1697856"/>
                <a:gd name="connsiteX1" fmla="*/ 150254 w 774361"/>
                <a:gd name="connsiteY1" fmla="*/ 610673 h 1697856"/>
                <a:gd name="connsiteX2" fmla="*/ 128789 w 774361"/>
                <a:gd name="connsiteY2" fmla="*/ 0 h 1697856"/>
                <a:gd name="connsiteX3" fmla="*/ 618187 w 774361"/>
                <a:gd name="connsiteY3" fmla="*/ 12879 h 1697856"/>
                <a:gd name="connsiteX4" fmla="*/ 734096 w 774361"/>
                <a:gd name="connsiteY4" fmla="*/ 64394 h 1697856"/>
                <a:gd name="connsiteX5" fmla="*/ 534116 w 774361"/>
                <a:gd name="connsiteY5" fmla="*/ 377780 h 1697856"/>
                <a:gd name="connsiteX6" fmla="*/ 534474 w 774361"/>
                <a:gd name="connsiteY6" fmla="*/ 653603 h 1697856"/>
                <a:gd name="connsiteX7" fmla="*/ 626773 w 774361"/>
                <a:gd name="connsiteY7" fmla="*/ 911180 h 1697856"/>
                <a:gd name="connsiteX8" fmla="*/ 595291 w 774361"/>
                <a:gd name="connsiteY8" fmla="*/ 1164465 h 1697856"/>
                <a:gd name="connsiteX9" fmla="*/ 709412 w 774361"/>
                <a:gd name="connsiteY9" fmla="*/ 1414530 h 1697856"/>
                <a:gd name="connsiteX10" fmla="*/ 769620 w 774361"/>
                <a:gd name="connsiteY10" fmla="*/ 1558290 h 1697856"/>
                <a:gd name="connsiteX11" fmla="*/ 709412 w 774361"/>
                <a:gd name="connsiteY11" fmla="*/ 1661375 h 1697856"/>
                <a:gd name="connsiteX12" fmla="*/ 379927 w 774361"/>
                <a:gd name="connsiteY12" fmla="*/ 1339403 h 1697856"/>
                <a:gd name="connsiteX13" fmla="*/ 425004 w 774361"/>
                <a:gd name="connsiteY13" fmla="*/ 878983 h 1697856"/>
                <a:gd name="connsiteX0" fmla="*/ 425004 w 811530"/>
                <a:gd name="connsiteY0" fmla="*/ 878983 h 1697856"/>
                <a:gd name="connsiteX1" fmla="*/ 150254 w 811530"/>
                <a:gd name="connsiteY1" fmla="*/ 610673 h 1697856"/>
                <a:gd name="connsiteX2" fmla="*/ 128789 w 811530"/>
                <a:gd name="connsiteY2" fmla="*/ 0 h 1697856"/>
                <a:gd name="connsiteX3" fmla="*/ 618187 w 811530"/>
                <a:gd name="connsiteY3" fmla="*/ 12879 h 1697856"/>
                <a:gd name="connsiteX4" fmla="*/ 734096 w 811530"/>
                <a:gd name="connsiteY4" fmla="*/ 64394 h 1697856"/>
                <a:gd name="connsiteX5" fmla="*/ 534116 w 811530"/>
                <a:gd name="connsiteY5" fmla="*/ 377780 h 1697856"/>
                <a:gd name="connsiteX6" fmla="*/ 534474 w 811530"/>
                <a:gd name="connsiteY6" fmla="*/ 653603 h 1697856"/>
                <a:gd name="connsiteX7" fmla="*/ 626773 w 811530"/>
                <a:gd name="connsiteY7" fmla="*/ 911180 h 1697856"/>
                <a:gd name="connsiteX8" fmla="*/ 595291 w 811530"/>
                <a:gd name="connsiteY8" fmla="*/ 1164465 h 1697856"/>
                <a:gd name="connsiteX9" fmla="*/ 709412 w 811530"/>
                <a:gd name="connsiteY9" fmla="*/ 1414530 h 1697856"/>
                <a:gd name="connsiteX10" fmla="*/ 769620 w 811530"/>
                <a:gd name="connsiteY10" fmla="*/ 1558290 h 1697856"/>
                <a:gd name="connsiteX11" fmla="*/ 709412 w 811530"/>
                <a:gd name="connsiteY11" fmla="*/ 1661375 h 1697856"/>
                <a:gd name="connsiteX12" fmla="*/ 379927 w 811530"/>
                <a:gd name="connsiteY12" fmla="*/ 1339403 h 1697856"/>
                <a:gd name="connsiteX13" fmla="*/ 425004 w 811530"/>
                <a:gd name="connsiteY13" fmla="*/ 878983 h 1697856"/>
                <a:gd name="connsiteX0" fmla="*/ 425004 w 811530"/>
                <a:gd name="connsiteY0" fmla="*/ 878983 h 1697856"/>
                <a:gd name="connsiteX1" fmla="*/ 150254 w 811530"/>
                <a:gd name="connsiteY1" fmla="*/ 610673 h 1697856"/>
                <a:gd name="connsiteX2" fmla="*/ 128789 w 811530"/>
                <a:gd name="connsiteY2" fmla="*/ 0 h 1697856"/>
                <a:gd name="connsiteX3" fmla="*/ 618187 w 811530"/>
                <a:gd name="connsiteY3" fmla="*/ 12879 h 1697856"/>
                <a:gd name="connsiteX4" fmla="*/ 734096 w 811530"/>
                <a:gd name="connsiteY4" fmla="*/ 64394 h 1697856"/>
                <a:gd name="connsiteX5" fmla="*/ 534116 w 811530"/>
                <a:gd name="connsiteY5" fmla="*/ 377780 h 1697856"/>
                <a:gd name="connsiteX6" fmla="*/ 534474 w 811530"/>
                <a:gd name="connsiteY6" fmla="*/ 653603 h 1697856"/>
                <a:gd name="connsiteX7" fmla="*/ 626773 w 811530"/>
                <a:gd name="connsiteY7" fmla="*/ 911180 h 1697856"/>
                <a:gd name="connsiteX8" fmla="*/ 595291 w 811530"/>
                <a:gd name="connsiteY8" fmla="*/ 1164465 h 1697856"/>
                <a:gd name="connsiteX9" fmla="*/ 709412 w 811530"/>
                <a:gd name="connsiteY9" fmla="*/ 1414530 h 1697856"/>
                <a:gd name="connsiteX10" fmla="*/ 769620 w 811530"/>
                <a:gd name="connsiteY10" fmla="*/ 1558290 h 1697856"/>
                <a:gd name="connsiteX11" fmla="*/ 709412 w 811530"/>
                <a:gd name="connsiteY11" fmla="*/ 1661375 h 1697856"/>
                <a:gd name="connsiteX12" fmla="*/ 379927 w 811530"/>
                <a:gd name="connsiteY12" fmla="*/ 1339403 h 1697856"/>
                <a:gd name="connsiteX13" fmla="*/ 425004 w 811530"/>
                <a:gd name="connsiteY13" fmla="*/ 878983 h 1697856"/>
                <a:gd name="connsiteX0" fmla="*/ 425004 w 811530"/>
                <a:gd name="connsiteY0" fmla="*/ 878983 h 1697856"/>
                <a:gd name="connsiteX1" fmla="*/ 150254 w 811530"/>
                <a:gd name="connsiteY1" fmla="*/ 610673 h 1697856"/>
                <a:gd name="connsiteX2" fmla="*/ 128789 w 811530"/>
                <a:gd name="connsiteY2" fmla="*/ 0 h 1697856"/>
                <a:gd name="connsiteX3" fmla="*/ 618187 w 811530"/>
                <a:gd name="connsiteY3" fmla="*/ 12879 h 1697856"/>
                <a:gd name="connsiteX4" fmla="*/ 734096 w 811530"/>
                <a:gd name="connsiteY4" fmla="*/ 64394 h 1697856"/>
                <a:gd name="connsiteX5" fmla="*/ 534116 w 811530"/>
                <a:gd name="connsiteY5" fmla="*/ 377780 h 1697856"/>
                <a:gd name="connsiteX6" fmla="*/ 534474 w 811530"/>
                <a:gd name="connsiteY6" fmla="*/ 653603 h 1697856"/>
                <a:gd name="connsiteX7" fmla="*/ 626773 w 811530"/>
                <a:gd name="connsiteY7" fmla="*/ 911180 h 1697856"/>
                <a:gd name="connsiteX8" fmla="*/ 595291 w 811530"/>
                <a:gd name="connsiteY8" fmla="*/ 1164465 h 1697856"/>
                <a:gd name="connsiteX9" fmla="*/ 709412 w 811530"/>
                <a:gd name="connsiteY9" fmla="*/ 1414530 h 1697856"/>
                <a:gd name="connsiteX10" fmla="*/ 769620 w 811530"/>
                <a:gd name="connsiteY10" fmla="*/ 1558290 h 1697856"/>
                <a:gd name="connsiteX11" fmla="*/ 709412 w 811530"/>
                <a:gd name="connsiteY11" fmla="*/ 1661375 h 1697856"/>
                <a:gd name="connsiteX12" fmla="*/ 379927 w 811530"/>
                <a:gd name="connsiteY12" fmla="*/ 1339403 h 1697856"/>
                <a:gd name="connsiteX13" fmla="*/ 425004 w 811530"/>
                <a:gd name="connsiteY13" fmla="*/ 878983 h 1697856"/>
                <a:gd name="connsiteX0" fmla="*/ 425004 w 811530"/>
                <a:gd name="connsiteY0" fmla="*/ 878983 h 1661375"/>
                <a:gd name="connsiteX1" fmla="*/ 150254 w 811530"/>
                <a:gd name="connsiteY1" fmla="*/ 610673 h 1661375"/>
                <a:gd name="connsiteX2" fmla="*/ 128789 w 811530"/>
                <a:gd name="connsiteY2" fmla="*/ 0 h 1661375"/>
                <a:gd name="connsiteX3" fmla="*/ 618187 w 811530"/>
                <a:gd name="connsiteY3" fmla="*/ 12879 h 1661375"/>
                <a:gd name="connsiteX4" fmla="*/ 734096 w 811530"/>
                <a:gd name="connsiteY4" fmla="*/ 64394 h 1661375"/>
                <a:gd name="connsiteX5" fmla="*/ 534116 w 811530"/>
                <a:gd name="connsiteY5" fmla="*/ 377780 h 1661375"/>
                <a:gd name="connsiteX6" fmla="*/ 534474 w 811530"/>
                <a:gd name="connsiteY6" fmla="*/ 653603 h 1661375"/>
                <a:gd name="connsiteX7" fmla="*/ 626773 w 811530"/>
                <a:gd name="connsiteY7" fmla="*/ 911180 h 1661375"/>
                <a:gd name="connsiteX8" fmla="*/ 595291 w 811530"/>
                <a:gd name="connsiteY8" fmla="*/ 1164465 h 1661375"/>
                <a:gd name="connsiteX9" fmla="*/ 709412 w 811530"/>
                <a:gd name="connsiteY9" fmla="*/ 1414530 h 1661375"/>
                <a:gd name="connsiteX10" fmla="*/ 769620 w 811530"/>
                <a:gd name="connsiteY10" fmla="*/ 1558290 h 1661375"/>
                <a:gd name="connsiteX11" fmla="*/ 709412 w 811530"/>
                <a:gd name="connsiteY11" fmla="*/ 1661375 h 1661375"/>
                <a:gd name="connsiteX12" fmla="*/ 379927 w 811530"/>
                <a:gd name="connsiteY12" fmla="*/ 1339403 h 1661375"/>
                <a:gd name="connsiteX13" fmla="*/ 425004 w 811530"/>
                <a:gd name="connsiteY13" fmla="*/ 878983 h 1661375"/>
                <a:gd name="connsiteX0" fmla="*/ 425004 w 811530"/>
                <a:gd name="connsiteY0" fmla="*/ 878983 h 1661375"/>
                <a:gd name="connsiteX1" fmla="*/ 150254 w 811530"/>
                <a:gd name="connsiteY1" fmla="*/ 610673 h 1661375"/>
                <a:gd name="connsiteX2" fmla="*/ 128789 w 811530"/>
                <a:gd name="connsiteY2" fmla="*/ 0 h 1661375"/>
                <a:gd name="connsiteX3" fmla="*/ 618187 w 811530"/>
                <a:gd name="connsiteY3" fmla="*/ 12879 h 1661375"/>
                <a:gd name="connsiteX4" fmla="*/ 734096 w 811530"/>
                <a:gd name="connsiteY4" fmla="*/ 64394 h 1661375"/>
                <a:gd name="connsiteX5" fmla="*/ 534116 w 811530"/>
                <a:gd name="connsiteY5" fmla="*/ 377780 h 1661375"/>
                <a:gd name="connsiteX6" fmla="*/ 534474 w 811530"/>
                <a:gd name="connsiteY6" fmla="*/ 653603 h 1661375"/>
                <a:gd name="connsiteX7" fmla="*/ 626773 w 811530"/>
                <a:gd name="connsiteY7" fmla="*/ 911180 h 1661375"/>
                <a:gd name="connsiteX8" fmla="*/ 595291 w 811530"/>
                <a:gd name="connsiteY8" fmla="*/ 1164465 h 1661375"/>
                <a:gd name="connsiteX9" fmla="*/ 709412 w 811530"/>
                <a:gd name="connsiteY9" fmla="*/ 1414530 h 1661375"/>
                <a:gd name="connsiteX10" fmla="*/ 769620 w 811530"/>
                <a:gd name="connsiteY10" fmla="*/ 1558290 h 1661375"/>
                <a:gd name="connsiteX11" fmla="*/ 709412 w 811530"/>
                <a:gd name="connsiteY11" fmla="*/ 1661375 h 1661375"/>
                <a:gd name="connsiteX12" fmla="*/ 379927 w 811530"/>
                <a:gd name="connsiteY12" fmla="*/ 1339403 h 1661375"/>
                <a:gd name="connsiteX13" fmla="*/ 425004 w 811530"/>
                <a:gd name="connsiteY13" fmla="*/ 878983 h 1661375"/>
                <a:gd name="connsiteX0" fmla="*/ 425004 w 811530"/>
                <a:gd name="connsiteY0" fmla="*/ 878983 h 1661375"/>
                <a:gd name="connsiteX1" fmla="*/ 150254 w 811530"/>
                <a:gd name="connsiteY1" fmla="*/ 610673 h 1661375"/>
                <a:gd name="connsiteX2" fmla="*/ 128789 w 811530"/>
                <a:gd name="connsiteY2" fmla="*/ 0 h 1661375"/>
                <a:gd name="connsiteX3" fmla="*/ 618187 w 811530"/>
                <a:gd name="connsiteY3" fmla="*/ 12879 h 1661375"/>
                <a:gd name="connsiteX4" fmla="*/ 734096 w 811530"/>
                <a:gd name="connsiteY4" fmla="*/ 64394 h 1661375"/>
                <a:gd name="connsiteX5" fmla="*/ 534116 w 811530"/>
                <a:gd name="connsiteY5" fmla="*/ 377780 h 1661375"/>
                <a:gd name="connsiteX6" fmla="*/ 534474 w 811530"/>
                <a:gd name="connsiteY6" fmla="*/ 653603 h 1661375"/>
                <a:gd name="connsiteX7" fmla="*/ 626773 w 811530"/>
                <a:gd name="connsiteY7" fmla="*/ 911180 h 1661375"/>
                <a:gd name="connsiteX8" fmla="*/ 595291 w 811530"/>
                <a:gd name="connsiteY8" fmla="*/ 1164465 h 1661375"/>
                <a:gd name="connsiteX9" fmla="*/ 709412 w 811530"/>
                <a:gd name="connsiteY9" fmla="*/ 1414530 h 1661375"/>
                <a:gd name="connsiteX10" fmla="*/ 769620 w 811530"/>
                <a:gd name="connsiteY10" fmla="*/ 1558290 h 1661375"/>
                <a:gd name="connsiteX11" fmla="*/ 709412 w 811530"/>
                <a:gd name="connsiteY11" fmla="*/ 1661375 h 1661375"/>
                <a:gd name="connsiteX12" fmla="*/ 379927 w 811530"/>
                <a:gd name="connsiteY12" fmla="*/ 1339403 h 1661375"/>
                <a:gd name="connsiteX13" fmla="*/ 425004 w 811530"/>
                <a:gd name="connsiteY13" fmla="*/ 878983 h 1661375"/>
                <a:gd name="connsiteX0" fmla="*/ 425004 w 811530"/>
                <a:gd name="connsiteY0" fmla="*/ 878983 h 1661375"/>
                <a:gd name="connsiteX1" fmla="*/ 150254 w 811530"/>
                <a:gd name="connsiteY1" fmla="*/ 610673 h 1661375"/>
                <a:gd name="connsiteX2" fmla="*/ 128789 w 811530"/>
                <a:gd name="connsiteY2" fmla="*/ 0 h 1661375"/>
                <a:gd name="connsiteX3" fmla="*/ 618187 w 811530"/>
                <a:gd name="connsiteY3" fmla="*/ 12879 h 1661375"/>
                <a:gd name="connsiteX4" fmla="*/ 734096 w 811530"/>
                <a:gd name="connsiteY4" fmla="*/ 64394 h 1661375"/>
                <a:gd name="connsiteX5" fmla="*/ 534116 w 811530"/>
                <a:gd name="connsiteY5" fmla="*/ 377780 h 1661375"/>
                <a:gd name="connsiteX6" fmla="*/ 534474 w 811530"/>
                <a:gd name="connsiteY6" fmla="*/ 653603 h 1661375"/>
                <a:gd name="connsiteX7" fmla="*/ 626773 w 811530"/>
                <a:gd name="connsiteY7" fmla="*/ 911180 h 1661375"/>
                <a:gd name="connsiteX8" fmla="*/ 595291 w 811530"/>
                <a:gd name="connsiteY8" fmla="*/ 1164465 h 1661375"/>
                <a:gd name="connsiteX9" fmla="*/ 709412 w 811530"/>
                <a:gd name="connsiteY9" fmla="*/ 1414530 h 1661375"/>
                <a:gd name="connsiteX10" fmla="*/ 769620 w 811530"/>
                <a:gd name="connsiteY10" fmla="*/ 1482090 h 1661375"/>
                <a:gd name="connsiteX11" fmla="*/ 709412 w 811530"/>
                <a:gd name="connsiteY11" fmla="*/ 1661375 h 1661375"/>
                <a:gd name="connsiteX12" fmla="*/ 379927 w 811530"/>
                <a:gd name="connsiteY12" fmla="*/ 1339403 h 1661375"/>
                <a:gd name="connsiteX13" fmla="*/ 425004 w 811530"/>
                <a:gd name="connsiteY13" fmla="*/ 878983 h 1661375"/>
                <a:gd name="connsiteX0" fmla="*/ 425004 w 769620"/>
                <a:gd name="connsiteY0" fmla="*/ 878983 h 1661375"/>
                <a:gd name="connsiteX1" fmla="*/ 150254 w 769620"/>
                <a:gd name="connsiteY1" fmla="*/ 610673 h 1661375"/>
                <a:gd name="connsiteX2" fmla="*/ 128789 w 769620"/>
                <a:gd name="connsiteY2" fmla="*/ 0 h 1661375"/>
                <a:gd name="connsiteX3" fmla="*/ 618187 w 769620"/>
                <a:gd name="connsiteY3" fmla="*/ 12879 h 1661375"/>
                <a:gd name="connsiteX4" fmla="*/ 734096 w 769620"/>
                <a:gd name="connsiteY4" fmla="*/ 64394 h 1661375"/>
                <a:gd name="connsiteX5" fmla="*/ 534116 w 769620"/>
                <a:gd name="connsiteY5" fmla="*/ 377780 h 1661375"/>
                <a:gd name="connsiteX6" fmla="*/ 534474 w 769620"/>
                <a:gd name="connsiteY6" fmla="*/ 653603 h 1661375"/>
                <a:gd name="connsiteX7" fmla="*/ 626773 w 769620"/>
                <a:gd name="connsiteY7" fmla="*/ 911180 h 1661375"/>
                <a:gd name="connsiteX8" fmla="*/ 595291 w 769620"/>
                <a:gd name="connsiteY8" fmla="*/ 1164465 h 1661375"/>
                <a:gd name="connsiteX9" fmla="*/ 709412 w 769620"/>
                <a:gd name="connsiteY9" fmla="*/ 1414530 h 1661375"/>
                <a:gd name="connsiteX10" fmla="*/ 769620 w 769620"/>
                <a:gd name="connsiteY10" fmla="*/ 1482090 h 1661375"/>
                <a:gd name="connsiteX11" fmla="*/ 709412 w 769620"/>
                <a:gd name="connsiteY11" fmla="*/ 1661375 h 1661375"/>
                <a:gd name="connsiteX12" fmla="*/ 379927 w 769620"/>
                <a:gd name="connsiteY12" fmla="*/ 1339403 h 1661375"/>
                <a:gd name="connsiteX13" fmla="*/ 425004 w 769620"/>
                <a:gd name="connsiteY13" fmla="*/ 878983 h 1661375"/>
                <a:gd name="connsiteX0" fmla="*/ 425004 w 769620"/>
                <a:gd name="connsiteY0" fmla="*/ 878983 h 1544070"/>
                <a:gd name="connsiteX1" fmla="*/ 150254 w 769620"/>
                <a:gd name="connsiteY1" fmla="*/ 610673 h 1544070"/>
                <a:gd name="connsiteX2" fmla="*/ 128789 w 769620"/>
                <a:gd name="connsiteY2" fmla="*/ 0 h 1544070"/>
                <a:gd name="connsiteX3" fmla="*/ 618187 w 769620"/>
                <a:gd name="connsiteY3" fmla="*/ 12879 h 1544070"/>
                <a:gd name="connsiteX4" fmla="*/ 734096 w 769620"/>
                <a:gd name="connsiteY4" fmla="*/ 64394 h 1544070"/>
                <a:gd name="connsiteX5" fmla="*/ 534116 w 769620"/>
                <a:gd name="connsiteY5" fmla="*/ 377780 h 1544070"/>
                <a:gd name="connsiteX6" fmla="*/ 534474 w 769620"/>
                <a:gd name="connsiteY6" fmla="*/ 653603 h 1544070"/>
                <a:gd name="connsiteX7" fmla="*/ 626773 w 769620"/>
                <a:gd name="connsiteY7" fmla="*/ 911180 h 1544070"/>
                <a:gd name="connsiteX8" fmla="*/ 595291 w 769620"/>
                <a:gd name="connsiteY8" fmla="*/ 1164465 h 1544070"/>
                <a:gd name="connsiteX9" fmla="*/ 709412 w 769620"/>
                <a:gd name="connsiteY9" fmla="*/ 1414530 h 1544070"/>
                <a:gd name="connsiteX10" fmla="*/ 769620 w 769620"/>
                <a:gd name="connsiteY10" fmla="*/ 1482090 h 1544070"/>
                <a:gd name="connsiteX11" fmla="*/ 633212 w 769620"/>
                <a:gd name="connsiteY11" fmla="*/ 1508975 h 1544070"/>
                <a:gd name="connsiteX12" fmla="*/ 379927 w 769620"/>
                <a:gd name="connsiteY12" fmla="*/ 1339403 h 1544070"/>
                <a:gd name="connsiteX13" fmla="*/ 425004 w 769620"/>
                <a:gd name="connsiteY13" fmla="*/ 878983 h 1544070"/>
                <a:gd name="connsiteX0" fmla="*/ 425004 w 769620"/>
                <a:gd name="connsiteY0" fmla="*/ 878983 h 1544070"/>
                <a:gd name="connsiteX1" fmla="*/ 150254 w 769620"/>
                <a:gd name="connsiteY1" fmla="*/ 610673 h 1544070"/>
                <a:gd name="connsiteX2" fmla="*/ 128789 w 769620"/>
                <a:gd name="connsiteY2" fmla="*/ 0 h 1544070"/>
                <a:gd name="connsiteX3" fmla="*/ 618187 w 769620"/>
                <a:gd name="connsiteY3" fmla="*/ 12879 h 1544070"/>
                <a:gd name="connsiteX4" fmla="*/ 734096 w 769620"/>
                <a:gd name="connsiteY4" fmla="*/ 64394 h 1544070"/>
                <a:gd name="connsiteX5" fmla="*/ 534116 w 769620"/>
                <a:gd name="connsiteY5" fmla="*/ 377780 h 1544070"/>
                <a:gd name="connsiteX6" fmla="*/ 534474 w 769620"/>
                <a:gd name="connsiteY6" fmla="*/ 653603 h 1544070"/>
                <a:gd name="connsiteX7" fmla="*/ 626773 w 769620"/>
                <a:gd name="connsiteY7" fmla="*/ 911180 h 1544070"/>
                <a:gd name="connsiteX8" fmla="*/ 595291 w 769620"/>
                <a:gd name="connsiteY8" fmla="*/ 1164465 h 1544070"/>
                <a:gd name="connsiteX9" fmla="*/ 709412 w 769620"/>
                <a:gd name="connsiteY9" fmla="*/ 1414530 h 1544070"/>
                <a:gd name="connsiteX10" fmla="*/ 769620 w 769620"/>
                <a:gd name="connsiteY10" fmla="*/ 1482090 h 1544070"/>
                <a:gd name="connsiteX11" fmla="*/ 633212 w 769620"/>
                <a:gd name="connsiteY11" fmla="*/ 1508975 h 1544070"/>
                <a:gd name="connsiteX12" fmla="*/ 379927 w 769620"/>
                <a:gd name="connsiteY12" fmla="*/ 1339403 h 1544070"/>
                <a:gd name="connsiteX13" fmla="*/ 425004 w 769620"/>
                <a:gd name="connsiteY13" fmla="*/ 878983 h 1544070"/>
                <a:gd name="connsiteX0" fmla="*/ 425004 w 769620"/>
                <a:gd name="connsiteY0" fmla="*/ 878983 h 1544070"/>
                <a:gd name="connsiteX1" fmla="*/ 150254 w 769620"/>
                <a:gd name="connsiteY1" fmla="*/ 610673 h 1544070"/>
                <a:gd name="connsiteX2" fmla="*/ 128789 w 769620"/>
                <a:gd name="connsiteY2" fmla="*/ 0 h 1544070"/>
                <a:gd name="connsiteX3" fmla="*/ 618187 w 769620"/>
                <a:gd name="connsiteY3" fmla="*/ 12879 h 1544070"/>
                <a:gd name="connsiteX4" fmla="*/ 734096 w 769620"/>
                <a:gd name="connsiteY4" fmla="*/ 64394 h 1544070"/>
                <a:gd name="connsiteX5" fmla="*/ 534116 w 769620"/>
                <a:gd name="connsiteY5" fmla="*/ 377780 h 1544070"/>
                <a:gd name="connsiteX6" fmla="*/ 534474 w 769620"/>
                <a:gd name="connsiteY6" fmla="*/ 653603 h 1544070"/>
                <a:gd name="connsiteX7" fmla="*/ 626773 w 769620"/>
                <a:gd name="connsiteY7" fmla="*/ 911180 h 1544070"/>
                <a:gd name="connsiteX8" fmla="*/ 595291 w 769620"/>
                <a:gd name="connsiteY8" fmla="*/ 1164465 h 1544070"/>
                <a:gd name="connsiteX9" fmla="*/ 709412 w 769620"/>
                <a:gd name="connsiteY9" fmla="*/ 1414530 h 1544070"/>
                <a:gd name="connsiteX10" fmla="*/ 769620 w 769620"/>
                <a:gd name="connsiteY10" fmla="*/ 1482090 h 1544070"/>
                <a:gd name="connsiteX11" fmla="*/ 633212 w 769620"/>
                <a:gd name="connsiteY11" fmla="*/ 1508975 h 1544070"/>
                <a:gd name="connsiteX12" fmla="*/ 379927 w 769620"/>
                <a:gd name="connsiteY12" fmla="*/ 1339403 h 1544070"/>
                <a:gd name="connsiteX13" fmla="*/ 425004 w 769620"/>
                <a:gd name="connsiteY13" fmla="*/ 878983 h 1544070"/>
                <a:gd name="connsiteX0" fmla="*/ 425004 w 769620"/>
                <a:gd name="connsiteY0" fmla="*/ 878983 h 1515978"/>
                <a:gd name="connsiteX1" fmla="*/ 150254 w 769620"/>
                <a:gd name="connsiteY1" fmla="*/ 610673 h 1515978"/>
                <a:gd name="connsiteX2" fmla="*/ 128789 w 769620"/>
                <a:gd name="connsiteY2" fmla="*/ 0 h 1515978"/>
                <a:gd name="connsiteX3" fmla="*/ 618187 w 769620"/>
                <a:gd name="connsiteY3" fmla="*/ 12879 h 1515978"/>
                <a:gd name="connsiteX4" fmla="*/ 734096 w 769620"/>
                <a:gd name="connsiteY4" fmla="*/ 64394 h 1515978"/>
                <a:gd name="connsiteX5" fmla="*/ 534116 w 769620"/>
                <a:gd name="connsiteY5" fmla="*/ 377780 h 1515978"/>
                <a:gd name="connsiteX6" fmla="*/ 534474 w 769620"/>
                <a:gd name="connsiteY6" fmla="*/ 653603 h 1515978"/>
                <a:gd name="connsiteX7" fmla="*/ 626773 w 769620"/>
                <a:gd name="connsiteY7" fmla="*/ 911180 h 1515978"/>
                <a:gd name="connsiteX8" fmla="*/ 595291 w 769620"/>
                <a:gd name="connsiteY8" fmla="*/ 1164465 h 1515978"/>
                <a:gd name="connsiteX9" fmla="*/ 709412 w 769620"/>
                <a:gd name="connsiteY9" fmla="*/ 1414530 h 1515978"/>
                <a:gd name="connsiteX10" fmla="*/ 769620 w 769620"/>
                <a:gd name="connsiteY10" fmla="*/ 1482090 h 1515978"/>
                <a:gd name="connsiteX11" fmla="*/ 633212 w 769620"/>
                <a:gd name="connsiteY11" fmla="*/ 1508975 h 1515978"/>
                <a:gd name="connsiteX12" fmla="*/ 379927 w 769620"/>
                <a:gd name="connsiteY12" fmla="*/ 1339403 h 1515978"/>
                <a:gd name="connsiteX13" fmla="*/ 425004 w 769620"/>
                <a:gd name="connsiteY13" fmla="*/ 878983 h 1515978"/>
                <a:gd name="connsiteX0" fmla="*/ 425004 w 769620"/>
                <a:gd name="connsiteY0" fmla="*/ 878983 h 1515978"/>
                <a:gd name="connsiteX1" fmla="*/ 150254 w 769620"/>
                <a:gd name="connsiteY1" fmla="*/ 610673 h 1515978"/>
                <a:gd name="connsiteX2" fmla="*/ 128789 w 769620"/>
                <a:gd name="connsiteY2" fmla="*/ 0 h 1515978"/>
                <a:gd name="connsiteX3" fmla="*/ 618187 w 769620"/>
                <a:gd name="connsiteY3" fmla="*/ 12879 h 1515978"/>
                <a:gd name="connsiteX4" fmla="*/ 734096 w 769620"/>
                <a:gd name="connsiteY4" fmla="*/ 64394 h 1515978"/>
                <a:gd name="connsiteX5" fmla="*/ 534116 w 769620"/>
                <a:gd name="connsiteY5" fmla="*/ 377780 h 1515978"/>
                <a:gd name="connsiteX6" fmla="*/ 534474 w 769620"/>
                <a:gd name="connsiteY6" fmla="*/ 653603 h 1515978"/>
                <a:gd name="connsiteX7" fmla="*/ 626773 w 769620"/>
                <a:gd name="connsiteY7" fmla="*/ 911180 h 1515978"/>
                <a:gd name="connsiteX8" fmla="*/ 595291 w 769620"/>
                <a:gd name="connsiteY8" fmla="*/ 1164465 h 1515978"/>
                <a:gd name="connsiteX9" fmla="*/ 709412 w 769620"/>
                <a:gd name="connsiteY9" fmla="*/ 1414530 h 1515978"/>
                <a:gd name="connsiteX10" fmla="*/ 769620 w 769620"/>
                <a:gd name="connsiteY10" fmla="*/ 1482090 h 1515978"/>
                <a:gd name="connsiteX11" fmla="*/ 557012 w 769620"/>
                <a:gd name="connsiteY11" fmla="*/ 1508975 h 1515978"/>
                <a:gd name="connsiteX12" fmla="*/ 379927 w 769620"/>
                <a:gd name="connsiteY12" fmla="*/ 1339403 h 1515978"/>
                <a:gd name="connsiteX13" fmla="*/ 425004 w 769620"/>
                <a:gd name="connsiteY13" fmla="*/ 878983 h 1515978"/>
                <a:gd name="connsiteX0" fmla="*/ 425004 w 769620"/>
                <a:gd name="connsiteY0" fmla="*/ 878983 h 1515978"/>
                <a:gd name="connsiteX1" fmla="*/ 150254 w 769620"/>
                <a:gd name="connsiteY1" fmla="*/ 610673 h 1515978"/>
                <a:gd name="connsiteX2" fmla="*/ 128789 w 769620"/>
                <a:gd name="connsiteY2" fmla="*/ 0 h 1515978"/>
                <a:gd name="connsiteX3" fmla="*/ 618187 w 769620"/>
                <a:gd name="connsiteY3" fmla="*/ 12879 h 1515978"/>
                <a:gd name="connsiteX4" fmla="*/ 734096 w 769620"/>
                <a:gd name="connsiteY4" fmla="*/ 64394 h 1515978"/>
                <a:gd name="connsiteX5" fmla="*/ 534116 w 769620"/>
                <a:gd name="connsiteY5" fmla="*/ 377780 h 1515978"/>
                <a:gd name="connsiteX6" fmla="*/ 534474 w 769620"/>
                <a:gd name="connsiteY6" fmla="*/ 653603 h 1515978"/>
                <a:gd name="connsiteX7" fmla="*/ 626773 w 769620"/>
                <a:gd name="connsiteY7" fmla="*/ 911180 h 1515978"/>
                <a:gd name="connsiteX8" fmla="*/ 595291 w 769620"/>
                <a:gd name="connsiteY8" fmla="*/ 1164465 h 1515978"/>
                <a:gd name="connsiteX9" fmla="*/ 709412 w 769620"/>
                <a:gd name="connsiteY9" fmla="*/ 1414530 h 1515978"/>
                <a:gd name="connsiteX10" fmla="*/ 769620 w 769620"/>
                <a:gd name="connsiteY10" fmla="*/ 1482090 h 1515978"/>
                <a:gd name="connsiteX11" fmla="*/ 557012 w 769620"/>
                <a:gd name="connsiteY11" fmla="*/ 1508975 h 1515978"/>
                <a:gd name="connsiteX12" fmla="*/ 379927 w 769620"/>
                <a:gd name="connsiteY12" fmla="*/ 1339403 h 1515978"/>
                <a:gd name="connsiteX13" fmla="*/ 425004 w 769620"/>
                <a:gd name="connsiteY13" fmla="*/ 878983 h 151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9620" h="1515978">
                  <a:moveTo>
                    <a:pt x="425004" y="878983"/>
                  </a:moveTo>
                  <a:cubicBezTo>
                    <a:pt x="523742" y="848932"/>
                    <a:pt x="230747" y="755560"/>
                    <a:pt x="150254" y="610673"/>
                  </a:cubicBezTo>
                  <a:cubicBezTo>
                    <a:pt x="182451" y="414270"/>
                    <a:pt x="0" y="10732"/>
                    <a:pt x="128789" y="0"/>
                  </a:cubicBezTo>
                  <a:cubicBezTo>
                    <a:pt x="291922" y="4293"/>
                    <a:pt x="455376" y="1778"/>
                    <a:pt x="618187" y="12879"/>
                  </a:cubicBezTo>
                  <a:cubicBezTo>
                    <a:pt x="682017" y="17231"/>
                    <a:pt x="688903" y="38570"/>
                    <a:pt x="734096" y="64394"/>
                  </a:cubicBezTo>
                  <a:cubicBezTo>
                    <a:pt x="758184" y="74411"/>
                    <a:pt x="567386" y="279579"/>
                    <a:pt x="534116" y="377780"/>
                  </a:cubicBezTo>
                  <a:cubicBezTo>
                    <a:pt x="500846" y="475981"/>
                    <a:pt x="417431" y="602803"/>
                    <a:pt x="534474" y="653603"/>
                  </a:cubicBezTo>
                  <a:cubicBezTo>
                    <a:pt x="575257" y="696532"/>
                    <a:pt x="570965" y="857518"/>
                    <a:pt x="626773" y="911180"/>
                  </a:cubicBezTo>
                  <a:cubicBezTo>
                    <a:pt x="636909" y="996324"/>
                    <a:pt x="416418" y="1105973"/>
                    <a:pt x="595291" y="1164465"/>
                  </a:cubicBezTo>
                  <a:cubicBezTo>
                    <a:pt x="627488" y="1220274"/>
                    <a:pt x="666960" y="1336541"/>
                    <a:pt x="709412" y="1414530"/>
                  </a:cubicBezTo>
                  <a:cubicBezTo>
                    <a:pt x="738467" y="1480167"/>
                    <a:pt x="705482" y="1435892"/>
                    <a:pt x="769620" y="1482090"/>
                  </a:cubicBezTo>
                  <a:cubicBezTo>
                    <a:pt x="666986" y="1515978"/>
                    <a:pt x="645857" y="1483074"/>
                    <a:pt x="557012" y="1508975"/>
                  </a:cubicBezTo>
                  <a:cubicBezTo>
                    <a:pt x="454665" y="1444771"/>
                    <a:pt x="333583" y="1443679"/>
                    <a:pt x="379927" y="1339403"/>
                  </a:cubicBezTo>
                  <a:cubicBezTo>
                    <a:pt x="332526" y="1209004"/>
                    <a:pt x="463283" y="1000438"/>
                    <a:pt x="425004" y="878983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438400" y="1447800"/>
              <a:ext cx="1752600" cy="1371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6"/>
          <p:cNvGrpSpPr/>
          <p:nvPr/>
        </p:nvGrpSpPr>
        <p:grpSpPr>
          <a:xfrm>
            <a:off x="1295400" y="4572000"/>
            <a:ext cx="2971800" cy="2070795"/>
            <a:chOff x="1295400" y="4572000"/>
            <a:chExt cx="2971800" cy="2070795"/>
          </a:xfrm>
        </p:grpSpPr>
        <p:sp>
          <p:nvSpPr>
            <p:cNvPr id="16" name="TextBox 15"/>
            <p:cNvSpPr txBox="1"/>
            <p:nvPr/>
          </p:nvSpPr>
          <p:spPr>
            <a:xfrm>
              <a:off x="1295400" y="5257800"/>
              <a:ext cx="2362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immediate plans to address deforestation </a:t>
              </a:r>
              <a:r>
                <a:rPr lang="en-US" sz="1600" dirty="0" smtClean="0"/>
                <a:t>(socio-economic benefits of conversion outweigh REDD benefits)</a:t>
              </a:r>
              <a:endParaRPr lang="en-US" sz="16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124200" y="4572000"/>
              <a:ext cx="11430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/>
          <p:nvPr/>
        </p:nvGrpSpPr>
        <p:grpSpPr>
          <a:xfrm>
            <a:off x="3580327" y="1752600"/>
            <a:ext cx="4725473" cy="1093453"/>
            <a:chOff x="3580327" y="1752600"/>
            <a:chExt cx="4725473" cy="1093453"/>
          </a:xfrm>
        </p:grpSpPr>
        <p:sp>
          <p:nvSpPr>
            <p:cNvPr id="26" name="Freeform 25"/>
            <p:cNvSpPr/>
            <p:nvPr/>
          </p:nvSpPr>
          <p:spPr>
            <a:xfrm>
              <a:off x="3580327" y="1906073"/>
              <a:ext cx="2150772" cy="772733"/>
            </a:xfrm>
            <a:custGeom>
              <a:avLst/>
              <a:gdLst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347729 w 2150772"/>
                <a:gd name="connsiteY5" fmla="*/ 592428 h 772733"/>
                <a:gd name="connsiteX6" fmla="*/ 412124 w 2150772"/>
                <a:gd name="connsiteY6" fmla="*/ 528034 h 772733"/>
                <a:gd name="connsiteX7" fmla="*/ 450760 w 2150772"/>
                <a:gd name="connsiteY7" fmla="*/ 515155 h 772733"/>
                <a:gd name="connsiteX8" fmla="*/ 528034 w 2150772"/>
                <a:gd name="connsiteY8" fmla="*/ 463640 h 772733"/>
                <a:gd name="connsiteX9" fmla="*/ 566670 w 2150772"/>
                <a:gd name="connsiteY9" fmla="*/ 437882 h 772733"/>
                <a:gd name="connsiteX10" fmla="*/ 605307 w 2150772"/>
                <a:gd name="connsiteY10" fmla="*/ 425003 h 772733"/>
                <a:gd name="connsiteX11" fmla="*/ 682580 w 2150772"/>
                <a:gd name="connsiteY11" fmla="*/ 373488 h 772733"/>
                <a:gd name="connsiteX12" fmla="*/ 746974 w 2150772"/>
                <a:gd name="connsiteY12" fmla="*/ 309093 h 772733"/>
                <a:gd name="connsiteX13" fmla="*/ 772732 w 2150772"/>
                <a:gd name="connsiteY13" fmla="*/ 270457 h 772733"/>
                <a:gd name="connsiteX14" fmla="*/ 850005 w 2150772"/>
                <a:gd name="connsiteY14" fmla="*/ 218941 h 772733"/>
                <a:gd name="connsiteX15" fmla="*/ 978794 w 2150772"/>
                <a:gd name="connsiteY15" fmla="*/ 90152 h 772733"/>
                <a:gd name="connsiteX16" fmla="*/ 1017431 w 2150772"/>
                <a:gd name="connsiteY16" fmla="*/ 64395 h 772733"/>
                <a:gd name="connsiteX17" fmla="*/ 1043188 w 2150772"/>
                <a:gd name="connsiteY17" fmla="*/ 25758 h 772733"/>
                <a:gd name="connsiteX18" fmla="*/ 1081825 w 2150772"/>
                <a:gd name="connsiteY18" fmla="*/ 12879 h 772733"/>
                <a:gd name="connsiteX19" fmla="*/ 1184856 w 2150772"/>
                <a:gd name="connsiteY19" fmla="*/ 0 h 772733"/>
                <a:gd name="connsiteX20" fmla="*/ 1339403 w 2150772"/>
                <a:gd name="connsiteY20" fmla="*/ 12879 h 772733"/>
                <a:gd name="connsiteX21" fmla="*/ 1378039 w 2150772"/>
                <a:gd name="connsiteY21" fmla="*/ 25758 h 772733"/>
                <a:gd name="connsiteX22" fmla="*/ 1403797 w 2150772"/>
                <a:gd name="connsiteY22" fmla="*/ 64395 h 772733"/>
                <a:gd name="connsiteX23" fmla="*/ 1442434 w 2150772"/>
                <a:gd name="connsiteY23" fmla="*/ 90152 h 772733"/>
                <a:gd name="connsiteX24" fmla="*/ 1481070 w 2150772"/>
                <a:gd name="connsiteY24" fmla="*/ 167426 h 772733"/>
                <a:gd name="connsiteX25" fmla="*/ 1519707 w 2150772"/>
                <a:gd name="connsiteY25" fmla="*/ 244699 h 772733"/>
                <a:gd name="connsiteX26" fmla="*/ 1596980 w 2150772"/>
                <a:gd name="connsiteY26" fmla="*/ 296214 h 772733"/>
                <a:gd name="connsiteX27" fmla="*/ 1674253 w 2150772"/>
                <a:gd name="connsiteY27" fmla="*/ 373488 h 772733"/>
                <a:gd name="connsiteX28" fmla="*/ 1725769 w 2150772"/>
                <a:gd name="connsiteY28" fmla="*/ 450761 h 772733"/>
                <a:gd name="connsiteX29" fmla="*/ 1803042 w 2150772"/>
                <a:gd name="connsiteY29" fmla="*/ 502276 h 772733"/>
                <a:gd name="connsiteX30" fmla="*/ 1841679 w 2150772"/>
                <a:gd name="connsiteY30" fmla="*/ 515155 h 772733"/>
                <a:gd name="connsiteX31" fmla="*/ 1931831 w 2150772"/>
                <a:gd name="connsiteY31" fmla="*/ 540913 h 772733"/>
                <a:gd name="connsiteX32" fmla="*/ 2009104 w 2150772"/>
                <a:gd name="connsiteY32" fmla="*/ 592428 h 772733"/>
                <a:gd name="connsiteX33" fmla="*/ 2073498 w 2150772"/>
                <a:gd name="connsiteY33" fmla="*/ 669702 h 772733"/>
                <a:gd name="connsiteX34" fmla="*/ 2112135 w 2150772"/>
                <a:gd name="connsiteY34" fmla="*/ 695459 h 772733"/>
                <a:gd name="connsiteX35" fmla="*/ 2150772 w 2150772"/>
                <a:gd name="connsiteY35" fmla="*/ 708338 h 77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50772" h="772733">
                  <a:moveTo>
                    <a:pt x="0" y="772733"/>
                  </a:moveTo>
                  <a:lnTo>
                    <a:pt x="115910" y="734096"/>
                  </a:lnTo>
                  <a:cubicBezTo>
                    <a:pt x="128789" y="729803"/>
                    <a:pt x="143251" y="728747"/>
                    <a:pt x="154546" y="721217"/>
                  </a:cubicBezTo>
                  <a:lnTo>
                    <a:pt x="231819" y="669702"/>
                  </a:lnTo>
                  <a:lnTo>
                    <a:pt x="309093" y="618186"/>
                  </a:lnTo>
                  <a:lnTo>
                    <a:pt x="347729" y="592428"/>
                  </a:lnTo>
                  <a:cubicBezTo>
                    <a:pt x="373487" y="553792"/>
                    <a:pt x="369194" y="549499"/>
                    <a:pt x="412124" y="528034"/>
                  </a:cubicBezTo>
                  <a:cubicBezTo>
                    <a:pt x="424266" y="521963"/>
                    <a:pt x="438893" y="521748"/>
                    <a:pt x="450760" y="515155"/>
                  </a:cubicBezTo>
                  <a:cubicBezTo>
                    <a:pt x="477821" y="500121"/>
                    <a:pt x="502276" y="480812"/>
                    <a:pt x="528034" y="463640"/>
                  </a:cubicBezTo>
                  <a:cubicBezTo>
                    <a:pt x="540913" y="455054"/>
                    <a:pt x="551986" y="442777"/>
                    <a:pt x="566670" y="437882"/>
                  </a:cubicBezTo>
                  <a:lnTo>
                    <a:pt x="605307" y="425003"/>
                  </a:lnTo>
                  <a:cubicBezTo>
                    <a:pt x="631065" y="407831"/>
                    <a:pt x="665408" y="399246"/>
                    <a:pt x="682580" y="373488"/>
                  </a:cubicBezTo>
                  <a:cubicBezTo>
                    <a:pt x="716924" y="321972"/>
                    <a:pt x="695459" y="343437"/>
                    <a:pt x="746974" y="309093"/>
                  </a:cubicBezTo>
                  <a:cubicBezTo>
                    <a:pt x="755560" y="296214"/>
                    <a:pt x="761083" y="280650"/>
                    <a:pt x="772732" y="270457"/>
                  </a:cubicBezTo>
                  <a:cubicBezTo>
                    <a:pt x="796030" y="250072"/>
                    <a:pt x="850005" y="218941"/>
                    <a:pt x="850005" y="218941"/>
                  </a:cubicBezTo>
                  <a:cubicBezTo>
                    <a:pt x="918692" y="115912"/>
                    <a:pt x="875765" y="158838"/>
                    <a:pt x="978794" y="90152"/>
                  </a:cubicBezTo>
                  <a:lnTo>
                    <a:pt x="1017431" y="64395"/>
                  </a:lnTo>
                  <a:cubicBezTo>
                    <a:pt x="1026017" y="51516"/>
                    <a:pt x="1031101" y="35427"/>
                    <a:pt x="1043188" y="25758"/>
                  </a:cubicBezTo>
                  <a:cubicBezTo>
                    <a:pt x="1053789" y="17277"/>
                    <a:pt x="1068468" y="15308"/>
                    <a:pt x="1081825" y="12879"/>
                  </a:cubicBezTo>
                  <a:cubicBezTo>
                    <a:pt x="1115878" y="6688"/>
                    <a:pt x="1150512" y="4293"/>
                    <a:pt x="1184856" y="0"/>
                  </a:cubicBezTo>
                  <a:cubicBezTo>
                    <a:pt x="1236372" y="4293"/>
                    <a:pt x="1288162" y="6047"/>
                    <a:pt x="1339403" y="12879"/>
                  </a:cubicBezTo>
                  <a:cubicBezTo>
                    <a:pt x="1352859" y="14673"/>
                    <a:pt x="1367439" y="17277"/>
                    <a:pt x="1378039" y="25758"/>
                  </a:cubicBezTo>
                  <a:cubicBezTo>
                    <a:pt x="1390126" y="35428"/>
                    <a:pt x="1392852" y="53450"/>
                    <a:pt x="1403797" y="64395"/>
                  </a:cubicBezTo>
                  <a:cubicBezTo>
                    <a:pt x="1414742" y="75340"/>
                    <a:pt x="1429555" y="81566"/>
                    <a:pt x="1442434" y="90152"/>
                  </a:cubicBezTo>
                  <a:cubicBezTo>
                    <a:pt x="1474800" y="187257"/>
                    <a:pt x="1431143" y="67573"/>
                    <a:pt x="1481070" y="167426"/>
                  </a:cubicBezTo>
                  <a:cubicBezTo>
                    <a:pt x="1498423" y="202131"/>
                    <a:pt x="1486899" y="215992"/>
                    <a:pt x="1519707" y="244699"/>
                  </a:cubicBezTo>
                  <a:cubicBezTo>
                    <a:pt x="1543004" y="265084"/>
                    <a:pt x="1575090" y="274324"/>
                    <a:pt x="1596980" y="296214"/>
                  </a:cubicBezTo>
                  <a:cubicBezTo>
                    <a:pt x="1622738" y="321972"/>
                    <a:pt x="1654047" y="343179"/>
                    <a:pt x="1674253" y="373488"/>
                  </a:cubicBezTo>
                  <a:cubicBezTo>
                    <a:pt x="1691425" y="399246"/>
                    <a:pt x="1700011" y="433589"/>
                    <a:pt x="1725769" y="450761"/>
                  </a:cubicBezTo>
                  <a:cubicBezTo>
                    <a:pt x="1751527" y="467933"/>
                    <a:pt x="1773674" y="492487"/>
                    <a:pt x="1803042" y="502276"/>
                  </a:cubicBezTo>
                  <a:cubicBezTo>
                    <a:pt x="1815921" y="506569"/>
                    <a:pt x="1828626" y="511425"/>
                    <a:pt x="1841679" y="515155"/>
                  </a:cubicBezTo>
                  <a:cubicBezTo>
                    <a:pt x="1954879" y="547498"/>
                    <a:pt x="1839192" y="510033"/>
                    <a:pt x="1931831" y="540913"/>
                  </a:cubicBezTo>
                  <a:cubicBezTo>
                    <a:pt x="1957589" y="558085"/>
                    <a:pt x="1991932" y="566670"/>
                    <a:pt x="2009104" y="592428"/>
                  </a:cubicBezTo>
                  <a:cubicBezTo>
                    <a:pt x="2034429" y="630416"/>
                    <a:pt x="2036314" y="638716"/>
                    <a:pt x="2073498" y="669702"/>
                  </a:cubicBezTo>
                  <a:cubicBezTo>
                    <a:pt x="2085389" y="679611"/>
                    <a:pt x="2098291" y="688537"/>
                    <a:pt x="2112135" y="695459"/>
                  </a:cubicBezTo>
                  <a:cubicBezTo>
                    <a:pt x="2124278" y="701530"/>
                    <a:pt x="2150772" y="708338"/>
                    <a:pt x="2150772" y="708338"/>
                  </a:cubicBezTo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657600" y="2514601"/>
              <a:ext cx="2112135" cy="331452"/>
            </a:xfrm>
            <a:custGeom>
              <a:avLst/>
              <a:gdLst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347729 w 2150772"/>
                <a:gd name="connsiteY5" fmla="*/ 592428 h 772733"/>
                <a:gd name="connsiteX6" fmla="*/ 412124 w 2150772"/>
                <a:gd name="connsiteY6" fmla="*/ 528034 h 772733"/>
                <a:gd name="connsiteX7" fmla="*/ 450760 w 2150772"/>
                <a:gd name="connsiteY7" fmla="*/ 515155 h 772733"/>
                <a:gd name="connsiteX8" fmla="*/ 528034 w 2150772"/>
                <a:gd name="connsiteY8" fmla="*/ 463640 h 772733"/>
                <a:gd name="connsiteX9" fmla="*/ 566670 w 2150772"/>
                <a:gd name="connsiteY9" fmla="*/ 437882 h 772733"/>
                <a:gd name="connsiteX10" fmla="*/ 605307 w 2150772"/>
                <a:gd name="connsiteY10" fmla="*/ 425003 h 772733"/>
                <a:gd name="connsiteX11" fmla="*/ 682580 w 2150772"/>
                <a:gd name="connsiteY11" fmla="*/ 373488 h 772733"/>
                <a:gd name="connsiteX12" fmla="*/ 746974 w 2150772"/>
                <a:gd name="connsiteY12" fmla="*/ 309093 h 772733"/>
                <a:gd name="connsiteX13" fmla="*/ 772732 w 2150772"/>
                <a:gd name="connsiteY13" fmla="*/ 270457 h 772733"/>
                <a:gd name="connsiteX14" fmla="*/ 850005 w 2150772"/>
                <a:gd name="connsiteY14" fmla="*/ 218941 h 772733"/>
                <a:gd name="connsiteX15" fmla="*/ 978794 w 2150772"/>
                <a:gd name="connsiteY15" fmla="*/ 90152 h 772733"/>
                <a:gd name="connsiteX16" fmla="*/ 1017431 w 2150772"/>
                <a:gd name="connsiteY16" fmla="*/ 64395 h 772733"/>
                <a:gd name="connsiteX17" fmla="*/ 1043188 w 2150772"/>
                <a:gd name="connsiteY17" fmla="*/ 25758 h 772733"/>
                <a:gd name="connsiteX18" fmla="*/ 1081825 w 2150772"/>
                <a:gd name="connsiteY18" fmla="*/ 12879 h 772733"/>
                <a:gd name="connsiteX19" fmla="*/ 1184856 w 2150772"/>
                <a:gd name="connsiteY19" fmla="*/ 0 h 772733"/>
                <a:gd name="connsiteX20" fmla="*/ 1339403 w 2150772"/>
                <a:gd name="connsiteY20" fmla="*/ 12879 h 772733"/>
                <a:gd name="connsiteX21" fmla="*/ 1378039 w 2150772"/>
                <a:gd name="connsiteY21" fmla="*/ 25758 h 772733"/>
                <a:gd name="connsiteX22" fmla="*/ 1403797 w 2150772"/>
                <a:gd name="connsiteY22" fmla="*/ 64395 h 772733"/>
                <a:gd name="connsiteX23" fmla="*/ 1442434 w 2150772"/>
                <a:gd name="connsiteY23" fmla="*/ 90152 h 772733"/>
                <a:gd name="connsiteX24" fmla="*/ 1481070 w 2150772"/>
                <a:gd name="connsiteY24" fmla="*/ 167426 h 772733"/>
                <a:gd name="connsiteX25" fmla="*/ 1519707 w 2150772"/>
                <a:gd name="connsiteY25" fmla="*/ 244699 h 772733"/>
                <a:gd name="connsiteX26" fmla="*/ 1596980 w 2150772"/>
                <a:gd name="connsiteY26" fmla="*/ 296214 h 772733"/>
                <a:gd name="connsiteX27" fmla="*/ 1674253 w 2150772"/>
                <a:gd name="connsiteY27" fmla="*/ 373488 h 772733"/>
                <a:gd name="connsiteX28" fmla="*/ 1725769 w 2150772"/>
                <a:gd name="connsiteY28" fmla="*/ 450761 h 772733"/>
                <a:gd name="connsiteX29" fmla="*/ 1803042 w 2150772"/>
                <a:gd name="connsiteY29" fmla="*/ 502276 h 772733"/>
                <a:gd name="connsiteX30" fmla="*/ 1841679 w 2150772"/>
                <a:gd name="connsiteY30" fmla="*/ 515155 h 772733"/>
                <a:gd name="connsiteX31" fmla="*/ 1931831 w 2150772"/>
                <a:gd name="connsiteY31" fmla="*/ 540913 h 772733"/>
                <a:gd name="connsiteX32" fmla="*/ 2009104 w 2150772"/>
                <a:gd name="connsiteY32" fmla="*/ 592428 h 772733"/>
                <a:gd name="connsiteX33" fmla="*/ 2073498 w 2150772"/>
                <a:gd name="connsiteY33" fmla="*/ 669702 h 772733"/>
                <a:gd name="connsiteX34" fmla="*/ 2112135 w 2150772"/>
                <a:gd name="connsiteY34" fmla="*/ 695459 h 772733"/>
                <a:gd name="connsiteX35" fmla="*/ 2150772 w 2150772"/>
                <a:gd name="connsiteY35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450760 w 2150772"/>
                <a:gd name="connsiteY6" fmla="*/ 515155 h 772733"/>
                <a:gd name="connsiteX7" fmla="*/ 528034 w 2150772"/>
                <a:gd name="connsiteY7" fmla="*/ 463640 h 772733"/>
                <a:gd name="connsiteX8" fmla="*/ 566670 w 2150772"/>
                <a:gd name="connsiteY8" fmla="*/ 437882 h 772733"/>
                <a:gd name="connsiteX9" fmla="*/ 605307 w 2150772"/>
                <a:gd name="connsiteY9" fmla="*/ 425003 h 772733"/>
                <a:gd name="connsiteX10" fmla="*/ 682580 w 2150772"/>
                <a:gd name="connsiteY10" fmla="*/ 373488 h 772733"/>
                <a:gd name="connsiteX11" fmla="*/ 746974 w 2150772"/>
                <a:gd name="connsiteY11" fmla="*/ 309093 h 772733"/>
                <a:gd name="connsiteX12" fmla="*/ 772732 w 2150772"/>
                <a:gd name="connsiteY12" fmla="*/ 270457 h 772733"/>
                <a:gd name="connsiteX13" fmla="*/ 850005 w 2150772"/>
                <a:gd name="connsiteY13" fmla="*/ 218941 h 772733"/>
                <a:gd name="connsiteX14" fmla="*/ 978794 w 2150772"/>
                <a:gd name="connsiteY14" fmla="*/ 90152 h 772733"/>
                <a:gd name="connsiteX15" fmla="*/ 1017431 w 2150772"/>
                <a:gd name="connsiteY15" fmla="*/ 64395 h 772733"/>
                <a:gd name="connsiteX16" fmla="*/ 1043188 w 2150772"/>
                <a:gd name="connsiteY16" fmla="*/ 25758 h 772733"/>
                <a:gd name="connsiteX17" fmla="*/ 1081825 w 2150772"/>
                <a:gd name="connsiteY17" fmla="*/ 12879 h 772733"/>
                <a:gd name="connsiteX18" fmla="*/ 1184856 w 2150772"/>
                <a:gd name="connsiteY18" fmla="*/ 0 h 772733"/>
                <a:gd name="connsiteX19" fmla="*/ 1339403 w 2150772"/>
                <a:gd name="connsiteY19" fmla="*/ 12879 h 772733"/>
                <a:gd name="connsiteX20" fmla="*/ 1378039 w 2150772"/>
                <a:gd name="connsiteY20" fmla="*/ 25758 h 772733"/>
                <a:gd name="connsiteX21" fmla="*/ 1403797 w 2150772"/>
                <a:gd name="connsiteY21" fmla="*/ 64395 h 772733"/>
                <a:gd name="connsiteX22" fmla="*/ 1442434 w 2150772"/>
                <a:gd name="connsiteY22" fmla="*/ 90152 h 772733"/>
                <a:gd name="connsiteX23" fmla="*/ 1481070 w 2150772"/>
                <a:gd name="connsiteY23" fmla="*/ 167426 h 772733"/>
                <a:gd name="connsiteX24" fmla="*/ 1519707 w 2150772"/>
                <a:gd name="connsiteY24" fmla="*/ 244699 h 772733"/>
                <a:gd name="connsiteX25" fmla="*/ 1596980 w 2150772"/>
                <a:gd name="connsiteY25" fmla="*/ 296214 h 772733"/>
                <a:gd name="connsiteX26" fmla="*/ 1674253 w 2150772"/>
                <a:gd name="connsiteY26" fmla="*/ 373488 h 772733"/>
                <a:gd name="connsiteX27" fmla="*/ 1725769 w 2150772"/>
                <a:gd name="connsiteY27" fmla="*/ 450761 h 772733"/>
                <a:gd name="connsiteX28" fmla="*/ 1803042 w 2150772"/>
                <a:gd name="connsiteY28" fmla="*/ 502276 h 772733"/>
                <a:gd name="connsiteX29" fmla="*/ 1841679 w 2150772"/>
                <a:gd name="connsiteY29" fmla="*/ 515155 h 772733"/>
                <a:gd name="connsiteX30" fmla="*/ 1931831 w 2150772"/>
                <a:gd name="connsiteY30" fmla="*/ 540913 h 772733"/>
                <a:gd name="connsiteX31" fmla="*/ 2009104 w 2150772"/>
                <a:gd name="connsiteY31" fmla="*/ 592428 h 772733"/>
                <a:gd name="connsiteX32" fmla="*/ 2073498 w 2150772"/>
                <a:gd name="connsiteY32" fmla="*/ 669702 h 772733"/>
                <a:gd name="connsiteX33" fmla="*/ 2112135 w 2150772"/>
                <a:gd name="connsiteY33" fmla="*/ 695459 h 772733"/>
                <a:gd name="connsiteX34" fmla="*/ 2150772 w 2150772"/>
                <a:gd name="connsiteY34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566670 w 2150772"/>
                <a:gd name="connsiteY7" fmla="*/ 437882 h 772733"/>
                <a:gd name="connsiteX8" fmla="*/ 605307 w 2150772"/>
                <a:gd name="connsiteY8" fmla="*/ 425003 h 772733"/>
                <a:gd name="connsiteX9" fmla="*/ 682580 w 2150772"/>
                <a:gd name="connsiteY9" fmla="*/ 373488 h 772733"/>
                <a:gd name="connsiteX10" fmla="*/ 746974 w 2150772"/>
                <a:gd name="connsiteY10" fmla="*/ 309093 h 772733"/>
                <a:gd name="connsiteX11" fmla="*/ 772732 w 2150772"/>
                <a:gd name="connsiteY11" fmla="*/ 270457 h 772733"/>
                <a:gd name="connsiteX12" fmla="*/ 850005 w 2150772"/>
                <a:gd name="connsiteY12" fmla="*/ 218941 h 772733"/>
                <a:gd name="connsiteX13" fmla="*/ 978794 w 2150772"/>
                <a:gd name="connsiteY13" fmla="*/ 90152 h 772733"/>
                <a:gd name="connsiteX14" fmla="*/ 1017431 w 2150772"/>
                <a:gd name="connsiteY14" fmla="*/ 64395 h 772733"/>
                <a:gd name="connsiteX15" fmla="*/ 1043188 w 2150772"/>
                <a:gd name="connsiteY15" fmla="*/ 25758 h 772733"/>
                <a:gd name="connsiteX16" fmla="*/ 1081825 w 2150772"/>
                <a:gd name="connsiteY16" fmla="*/ 12879 h 772733"/>
                <a:gd name="connsiteX17" fmla="*/ 1184856 w 2150772"/>
                <a:gd name="connsiteY17" fmla="*/ 0 h 772733"/>
                <a:gd name="connsiteX18" fmla="*/ 1339403 w 2150772"/>
                <a:gd name="connsiteY18" fmla="*/ 12879 h 772733"/>
                <a:gd name="connsiteX19" fmla="*/ 1378039 w 2150772"/>
                <a:gd name="connsiteY19" fmla="*/ 25758 h 772733"/>
                <a:gd name="connsiteX20" fmla="*/ 1403797 w 2150772"/>
                <a:gd name="connsiteY20" fmla="*/ 64395 h 772733"/>
                <a:gd name="connsiteX21" fmla="*/ 1442434 w 2150772"/>
                <a:gd name="connsiteY21" fmla="*/ 90152 h 772733"/>
                <a:gd name="connsiteX22" fmla="*/ 1481070 w 2150772"/>
                <a:gd name="connsiteY22" fmla="*/ 167426 h 772733"/>
                <a:gd name="connsiteX23" fmla="*/ 1519707 w 2150772"/>
                <a:gd name="connsiteY23" fmla="*/ 244699 h 772733"/>
                <a:gd name="connsiteX24" fmla="*/ 1596980 w 2150772"/>
                <a:gd name="connsiteY24" fmla="*/ 296214 h 772733"/>
                <a:gd name="connsiteX25" fmla="*/ 1674253 w 2150772"/>
                <a:gd name="connsiteY25" fmla="*/ 373488 h 772733"/>
                <a:gd name="connsiteX26" fmla="*/ 1725769 w 2150772"/>
                <a:gd name="connsiteY26" fmla="*/ 450761 h 772733"/>
                <a:gd name="connsiteX27" fmla="*/ 1803042 w 2150772"/>
                <a:gd name="connsiteY27" fmla="*/ 502276 h 772733"/>
                <a:gd name="connsiteX28" fmla="*/ 1841679 w 2150772"/>
                <a:gd name="connsiteY28" fmla="*/ 515155 h 772733"/>
                <a:gd name="connsiteX29" fmla="*/ 1931831 w 2150772"/>
                <a:gd name="connsiteY29" fmla="*/ 540913 h 772733"/>
                <a:gd name="connsiteX30" fmla="*/ 2009104 w 2150772"/>
                <a:gd name="connsiteY30" fmla="*/ 592428 h 772733"/>
                <a:gd name="connsiteX31" fmla="*/ 2073498 w 2150772"/>
                <a:gd name="connsiteY31" fmla="*/ 669702 h 772733"/>
                <a:gd name="connsiteX32" fmla="*/ 2112135 w 2150772"/>
                <a:gd name="connsiteY32" fmla="*/ 695459 h 772733"/>
                <a:gd name="connsiteX33" fmla="*/ 2150772 w 2150772"/>
                <a:gd name="connsiteY33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566670 w 2150772"/>
                <a:gd name="connsiteY7" fmla="*/ 437882 h 772733"/>
                <a:gd name="connsiteX8" fmla="*/ 682580 w 2150772"/>
                <a:gd name="connsiteY8" fmla="*/ 373488 h 772733"/>
                <a:gd name="connsiteX9" fmla="*/ 746974 w 2150772"/>
                <a:gd name="connsiteY9" fmla="*/ 309093 h 772733"/>
                <a:gd name="connsiteX10" fmla="*/ 772732 w 2150772"/>
                <a:gd name="connsiteY10" fmla="*/ 270457 h 772733"/>
                <a:gd name="connsiteX11" fmla="*/ 850005 w 2150772"/>
                <a:gd name="connsiteY11" fmla="*/ 218941 h 772733"/>
                <a:gd name="connsiteX12" fmla="*/ 978794 w 2150772"/>
                <a:gd name="connsiteY12" fmla="*/ 90152 h 772733"/>
                <a:gd name="connsiteX13" fmla="*/ 1017431 w 2150772"/>
                <a:gd name="connsiteY13" fmla="*/ 64395 h 772733"/>
                <a:gd name="connsiteX14" fmla="*/ 1043188 w 2150772"/>
                <a:gd name="connsiteY14" fmla="*/ 25758 h 772733"/>
                <a:gd name="connsiteX15" fmla="*/ 1081825 w 2150772"/>
                <a:gd name="connsiteY15" fmla="*/ 12879 h 772733"/>
                <a:gd name="connsiteX16" fmla="*/ 1184856 w 2150772"/>
                <a:gd name="connsiteY16" fmla="*/ 0 h 772733"/>
                <a:gd name="connsiteX17" fmla="*/ 1339403 w 2150772"/>
                <a:gd name="connsiteY17" fmla="*/ 12879 h 772733"/>
                <a:gd name="connsiteX18" fmla="*/ 1378039 w 2150772"/>
                <a:gd name="connsiteY18" fmla="*/ 25758 h 772733"/>
                <a:gd name="connsiteX19" fmla="*/ 1403797 w 2150772"/>
                <a:gd name="connsiteY19" fmla="*/ 64395 h 772733"/>
                <a:gd name="connsiteX20" fmla="*/ 1442434 w 2150772"/>
                <a:gd name="connsiteY20" fmla="*/ 90152 h 772733"/>
                <a:gd name="connsiteX21" fmla="*/ 1481070 w 2150772"/>
                <a:gd name="connsiteY21" fmla="*/ 167426 h 772733"/>
                <a:gd name="connsiteX22" fmla="*/ 1519707 w 2150772"/>
                <a:gd name="connsiteY22" fmla="*/ 244699 h 772733"/>
                <a:gd name="connsiteX23" fmla="*/ 1596980 w 2150772"/>
                <a:gd name="connsiteY23" fmla="*/ 296214 h 772733"/>
                <a:gd name="connsiteX24" fmla="*/ 1674253 w 2150772"/>
                <a:gd name="connsiteY24" fmla="*/ 373488 h 772733"/>
                <a:gd name="connsiteX25" fmla="*/ 1725769 w 2150772"/>
                <a:gd name="connsiteY25" fmla="*/ 450761 h 772733"/>
                <a:gd name="connsiteX26" fmla="*/ 1803042 w 2150772"/>
                <a:gd name="connsiteY26" fmla="*/ 502276 h 772733"/>
                <a:gd name="connsiteX27" fmla="*/ 1841679 w 2150772"/>
                <a:gd name="connsiteY27" fmla="*/ 515155 h 772733"/>
                <a:gd name="connsiteX28" fmla="*/ 1931831 w 2150772"/>
                <a:gd name="connsiteY28" fmla="*/ 540913 h 772733"/>
                <a:gd name="connsiteX29" fmla="*/ 2009104 w 2150772"/>
                <a:gd name="connsiteY29" fmla="*/ 592428 h 772733"/>
                <a:gd name="connsiteX30" fmla="*/ 2073498 w 2150772"/>
                <a:gd name="connsiteY30" fmla="*/ 669702 h 772733"/>
                <a:gd name="connsiteX31" fmla="*/ 2112135 w 2150772"/>
                <a:gd name="connsiteY31" fmla="*/ 695459 h 772733"/>
                <a:gd name="connsiteX32" fmla="*/ 2150772 w 2150772"/>
                <a:gd name="connsiteY32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978794 w 2150772"/>
                <a:gd name="connsiteY11" fmla="*/ 90152 h 772733"/>
                <a:gd name="connsiteX12" fmla="*/ 1017431 w 2150772"/>
                <a:gd name="connsiteY12" fmla="*/ 64395 h 772733"/>
                <a:gd name="connsiteX13" fmla="*/ 1043188 w 2150772"/>
                <a:gd name="connsiteY13" fmla="*/ 25758 h 772733"/>
                <a:gd name="connsiteX14" fmla="*/ 1081825 w 2150772"/>
                <a:gd name="connsiteY14" fmla="*/ 12879 h 772733"/>
                <a:gd name="connsiteX15" fmla="*/ 1184856 w 2150772"/>
                <a:gd name="connsiteY15" fmla="*/ 0 h 772733"/>
                <a:gd name="connsiteX16" fmla="*/ 1339403 w 2150772"/>
                <a:gd name="connsiteY16" fmla="*/ 12879 h 772733"/>
                <a:gd name="connsiteX17" fmla="*/ 1378039 w 2150772"/>
                <a:gd name="connsiteY17" fmla="*/ 25758 h 772733"/>
                <a:gd name="connsiteX18" fmla="*/ 1403797 w 2150772"/>
                <a:gd name="connsiteY18" fmla="*/ 64395 h 772733"/>
                <a:gd name="connsiteX19" fmla="*/ 1442434 w 2150772"/>
                <a:gd name="connsiteY19" fmla="*/ 90152 h 772733"/>
                <a:gd name="connsiteX20" fmla="*/ 1481070 w 2150772"/>
                <a:gd name="connsiteY20" fmla="*/ 167426 h 772733"/>
                <a:gd name="connsiteX21" fmla="*/ 1519707 w 2150772"/>
                <a:gd name="connsiteY21" fmla="*/ 244699 h 772733"/>
                <a:gd name="connsiteX22" fmla="*/ 1596980 w 2150772"/>
                <a:gd name="connsiteY22" fmla="*/ 296214 h 772733"/>
                <a:gd name="connsiteX23" fmla="*/ 1674253 w 2150772"/>
                <a:gd name="connsiteY23" fmla="*/ 373488 h 772733"/>
                <a:gd name="connsiteX24" fmla="*/ 1725769 w 2150772"/>
                <a:gd name="connsiteY24" fmla="*/ 450761 h 772733"/>
                <a:gd name="connsiteX25" fmla="*/ 1803042 w 2150772"/>
                <a:gd name="connsiteY25" fmla="*/ 502276 h 772733"/>
                <a:gd name="connsiteX26" fmla="*/ 1841679 w 2150772"/>
                <a:gd name="connsiteY26" fmla="*/ 515155 h 772733"/>
                <a:gd name="connsiteX27" fmla="*/ 1931831 w 2150772"/>
                <a:gd name="connsiteY27" fmla="*/ 540913 h 772733"/>
                <a:gd name="connsiteX28" fmla="*/ 2009104 w 2150772"/>
                <a:gd name="connsiteY28" fmla="*/ 592428 h 772733"/>
                <a:gd name="connsiteX29" fmla="*/ 2073498 w 2150772"/>
                <a:gd name="connsiteY29" fmla="*/ 669702 h 772733"/>
                <a:gd name="connsiteX30" fmla="*/ 2112135 w 2150772"/>
                <a:gd name="connsiteY30" fmla="*/ 695459 h 772733"/>
                <a:gd name="connsiteX31" fmla="*/ 2150772 w 2150772"/>
                <a:gd name="connsiteY31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978794 w 2150772"/>
                <a:gd name="connsiteY11" fmla="*/ 90152 h 772733"/>
                <a:gd name="connsiteX12" fmla="*/ 1017431 w 2150772"/>
                <a:gd name="connsiteY12" fmla="*/ 64395 h 772733"/>
                <a:gd name="connsiteX13" fmla="*/ 1081825 w 2150772"/>
                <a:gd name="connsiteY13" fmla="*/ 12879 h 772733"/>
                <a:gd name="connsiteX14" fmla="*/ 1184856 w 2150772"/>
                <a:gd name="connsiteY14" fmla="*/ 0 h 772733"/>
                <a:gd name="connsiteX15" fmla="*/ 1339403 w 2150772"/>
                <a:gd name="connsiteY15" fmla="*/ 12879 h 772733"/>
                <a:gd name="connsiteX16" fmla="*/ 1378039 w 2150772"/>
                <a:gd name="connsiteY16" fmla="*/ 25758 h 772733"/>
                <a:gd name="connsiteX17" fmla="*/ 1403797 w 2150772"/>
                <a:gd name="connsiteY17" fmla="*/ 64395 h 772733"/>
                <a:gd name="connsiteX18" fmla="*/ 1442434 w 2150772"/>
                <a:gd name="connsiteY18" fmla="*/ 90152 h 772733"/>
                <a:gd name="connsiteX19" fmla="*/ 1481070 w 2150772"/>
                <a:gd name="connsiteY19" fmla="*/ 167426 h 772733"/>
                <a:gd name="connsiteX20" fmla="*/ 1519707 w 2150772"/>
                <a:gd name="connsiteY20" fmla="*/ 244699 h 772733"/>
                <a:gd name="connsiteX21" fmla="*/ 1596980 w 2150772"/>
                <a:gd name="connsiteY21" fmla="*/ 296214 h 772733"/>
                <a:gd name="connsiteX22" fmla="*/ 1674253 w 2150772"/>
                <a:gd name="connsiteY22" fmla="*/ 373488 h 772733"/>
                <a:gd name="connsiteX23" fmla="*/ 1725769 w 2150772"/>
                <a:gd name="connsiteY23" fmla="*/ 450761 h 772733"/>
                <a:gd name="connsiteX24" fmla="*/ 1803042 w 2150772"/>
                <a:gd name="connsiteY24" fmla="*/ 502276 h 772733"/>
                <a:gd name="connsiteX25" fmla="*/ 1841679 w 2150772"/>
                <a:gd name="connsiteY25" fmla="*/ 515155 h 772733"/>
                <a:gd name="connsiteX26" fmla="*/ 1931831 w 2150772"/>
                <a:gd name="connsiteY26" fmla="*/ 540913 h 772733"/>
                <a:gd name="connsiteX27" fmla="*/ 2009104 w 2150772"/>
                <a:gd name="connsiteY27" fmla="*/ 592428 h 772733"/>
                <a:gd name="connsiteX28" fmla="*/ 2073498 w 2150772"/>
                <a:gd name="connsiteY28" fmla="*/ 669702 h 772733"/>
                <a:gd name="connsiteX29" fmla="*/ 2112135 w 2150772"/>
                <a:gd name="connsiteY29" fmla="*/ 695459 h 772733"/>
                <a:gd name="connsiteX30" fmla="*/ 2150772 w 2150772"/>
                <a:gd name="connsiteY30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978794 w 2150772"/>
                <a:gd name="connsiteY11" fmla="*/ 90152 h 772733"/>
                <a:gd name="connsiteX12" fmla="*/ 1017431 w 2150772"/>
                <a:gd name="connsiteY12" fmla="*/ 64395 h 772733"/>
                <a:gd name="connsiteX13" fmla="*/ 1184856 w 2150772"/>
                <a:gd name="connsiteY13" fmla="*/ 0 h 772733"/>
                <a:gd name="connsiteX14" fmla="*/ 1339403 w 2150772"/>
                <a:gd name="connsiteY14" fmla="*/ 12879 h 772733"/>
                <a:gd name="connsiteX15" fmla="*/ 1378039 w 2150772"/>
                <a:gd name="connsiteY15" fmla="*/ 25758 h 772733"/>
                <a:gd name="connsiteX16" fmla="*/ 1403797 w 2150772"/>
                <a:gd name="connsiteY16" fmla="*/ 64395 h 772733"/>
                <a:gd name="connsiteX17" fmla="*/ 1442434 w 2150772"/>
                <a:gd name="connsiteY17" fmla="*/ 90152 h 772733"/>
                <a:gd name="connsiteX18" fmla="*/ 1481070 w 2150772"/>
                <a:gd name="connsiteY18" fmla="*/ 167426 h 772733"/>
                <a:gd name="connsiteX19" fmla="*/ 1519707 w 2150772"/>
                <a:gd name="connsiteY19" fmla="*/ 244699 h 772733"/>
                <a:gd name="connsiteX20" fmla="*/ 1596980 w 2150772"/>
                <a:gd name="connsiteY20" fmla="*/ 296214 h 772733"/>
                <a:gd name="connsiteX21" fmla="*/ 1674253 w 2150772"/>
                <a:gd name="connsiteY21" fmla="*/ 373488 h 772733"/>
                <a:gd name="connsiteX22" fmla="*/ 1725769 w 2150772"/>
                <a:gd name="connsiteY22" fmla="*/ 450761 h 772733"/>
                <a:gd name="connsiteX23" fmla="*/ 1803042 w 2150772"/>
                <a:gd name="connsiteY23" fmla="*/ 502276 h 772733"/>
                <a:gd name="connsiteX24" fmla="*/ 1841679 w 2150772"/>
                <a:gd name="connsiteY24" fmla="*/ 515155 h 772733"/>
                <a:gd name="connsiteX25" fmla="*/ 1931831 w 2150772"/>
                <a:gd name="connsiteY25" fmla="*/ 540913 h 772733"/>
                <a:gd name="connsiteX26" fmla="*/ 2009104 w 2150772"/>
                <a:gd name="connsiteY26" fmla="*/ 592428 h 772733"/>
                <a:gd name="connsiteX27" fmla="*/ 2073498 w 2150772"/>
                <a:gd name="connsiteY27" fmla="*/ 669702 h 772733"/>
                <a:gd name="connsiteX28" fmla="*/ 2112135 w 2150772"/>
                <a:gd name="connsiteY28" fmla="*/ 695459 h 772733"/>
                <a:gd name="connsiteX29" fmla="*/ 2150772 w 2150772"/>
                <a:gd name="connsiteY29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978794 w 2150772"/>
                <a:gd name="connsiteY11" fmla="*/ 90152 h 772733"/>
                <a:gd name="connsiteX12" fmla="*/ 1017431 w 2150772"/>
                <a:gd name="connsiteY12" fmla="*/ 64395 h 772733"/>
                <a:gd name="connsiteX13" fmla="*/ 1184856 w 2150772"/>
                <a:gd name="connsiteY13" fmla="*/ 0 h 772733"/>
                <a:gd name="connsiteX14" fmla="*/ 1339403 w 2150772"/>
                <a:gd name="connsiteY14" fmla="*/ 12879 h 772733"/>
                <a:gd name="connsiteX15" fmla="*/ 1378039 w 2150772"/>
                <a:gd name="connsiteY15" fmla="*/ 25758 h 772733"/>
                <a:gd name="connsiteX16" fmla="*/ 1403797 w 2150772"/>
                <a:gd name="connsiteY16" fmla="*/ 64395 h 772733"/>
                <a:gd name="connsiteX17" fmla="*/ 1481070 w 2150772"/>
                <a:gd name="connsiteY17" fmla="*/ 167426 h 772733"/>
                <a:gd name="connsiteX18" fmla="*/ 1519707 w 2150772"/>
                <a:gd name="connsiteY18" fmla="*/ 244699 h 772733"/>
                <a:gd name="connsiteX19" fmla="*/ 1596980 w 2150772"/>
                <a:gd name="connsiteY19" fmla="*/ 296214 h 772733"/>
                <a:gd name="connsiteX20" fmla="*/ 1674253 w 2150772"/>
                <a:gd name="connsiteY20" fmla="*/ 373488 h 772733"/>
                <a:gd name="connsiteX21" fmla="*/ 1725769 w 2150772"/>
                <a:gd name="connsiteY21" fmla="*/ 450761 h 772733"/>
                <a:gd name="connsiteX22" fmla="*/ 1803042 w 2150772"/>
                <a:gd name="connsiteY22" fmla="*/ 502276 h 772733"/>
                <a:gd name="connsiteX23" fmla="*/ 1841679 w 2150772"/>
                <a:gd name="connsiteY23" fmla="*/ 515155 h 772733"/>
                <a:gd name="connsiteX24" fmla="*/ 1931831 w 2150772"/>
                <a:gd name="connsiteY24" fmla="*/ 540913 h 772733"/>
                <a:gd name="connsiteX25" fmla="*/ 2009104 w 2150772"/>
                <a:gd name="connsiteY25" fmla="*/ 592428 h 772733"/>
                <a:gd name="connsiteX26" fmla="*/ 2073498 w 2150772"/>
                <a:gd name="connsiteY26" fmla="*/ 669702 h 772733"/>
                <a:gd name="connsiteX27" fmla="*/ 2112135 w 2150772"/>
                <a:gd name="connsiteY27" fmla="*/ 695459 h 772733"/>
                <a:gd name="connsiteX28" fmla="*/ 2150772 w 2150772"/>
                <a:gd name="connsiteY28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978794 w 2150772"/>
                <a:gd name="connsiteY11" fmla="*/ 90152 h 772733"/>
                <a:gd name="connsiteX12" fmla="*/ 1017431 w 2150772"/>
                <a:gd name="connsiteY12" fmla="*/ 64395 h 772733"/>
                <a:gd name="connsiteX13" fmla="*/ 1184856 w 2150772"/>
                <a:gd name="connsiteY13" fmla="*/ 0 h 772733"/>
                <a:gd name="connsiteX14" fmla="*/ 1339403 w 2150772"/>
                <a:gd name="connsiteY14" fmla="*/ 12879 h 772733"/>
                <a:gd name="connsiteX15" fmla="*/ 1378039 w 2150772"/>
                <a:gd name="connsiteY15" fmla="*/ 25758 h 772733"/>
                <a:gd name="connsiteX16" fmla="*/ 1481070 w 2150772"/>
                <a:gd name="connsiteY16" fmla="*/ 167426 h 772733"/>
                <a:gd name="connsiteX17" fmla="*/ 1519707 w 2150772"/>
                <a:gd name="connsiteY17" fmla="*/ 244699 h 772733"/>
                <a:gd name="connsiteX18" fmla="*/ 1596980 w 2150772"/>
                <a:gd name="connsiteY18" fmla="*/ 296214 h 772733"/>
                <a:gd name="connsiteX19" fmla="*/ 1674253 w 2150772"/>
                <a:gd name="connsiteY19" fmla="*/ 373488 h 772733"/>
                <a:gd name="connsiteX20" fmla="*/ 1725769 w 2150772"/>
                <a:gd name="connsiteY20" fmla="*/ 450761 h 772733"/>
                <a:gd name="connsiteX21" fmla="*/ 1803042 w 2150772"/>
                <a:gd name="connsiteY21" fmla="*/ 502276 h 772733"/>
                <a:gd name="connsiteX22" fmla="*/ 1841679 w 2150772"/>
                <a:gd name="connsiteY22" fmla="*/ 515155 h 772733"/>
                <a:gd name="connsiteX23" fmla="*/ 1931831 w 2150772"/>
                <a:gd name="connsiteY23" fmla="*/ 540913 h 772733"/>
                <a:gd name="connsiteX24" fmla="*/ 2009104 w 2150772"/>
                <a:gd name="connsiteY24" fmla="*/ 592428 h 772733"/>
                <a:gd name="connsiteX25" fmla="*/ 2073498 w 2150772"/>
                <a:gd name="connsiteY25" fmla="*/ 669702 h 772733"/>
                <a:gd name="connsiteX26" fmla="*/ 2112135 w 2150772"/>
                <a:gd name="connsiteY26" fmla="*/ 695459 h 772733"/>
                <a:gd name="connsiteX27" fmla="*/ 2150772 w 2150772"/>
                <a:gd name="connsiteY27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978794 w 2150772"/>
                <a:gd name="connsiteY11" fmla="*/ 90152 h 772733"/>
                <a:gd name="connsiteX12" fmla="*/ 1017431 w 2150772"/>
                <a:gd name="connsiteY12" fmla="*/ 64395 h 772733"/>
                <a:gd name="connsiteX13" fmla="*/ 1184856 w 2150772"/>
                <a:gd name="connsiteY13" fmla="*/ 0 h 772733"/>
                <a:gd name="connsiteX14" fmla="*/ 1339403 w 2150772"/>
                <a:gd name="connsiteY14" fmla="*/ 12879 h 772733"/>
                <a:gd name="connsiteX15" fmla="*/ 1378039 w 2150772"/>
                <a:gd name="connsiteY15" fmla="*/ 25758 h 772733"/>
                <a:gd name="connsiteX16" fmla="*/ 1481070 w 2150772"/>
                <a:gd name="connsiteY16" fmla="*/ 167426 h 772733"/>
                <a:gd name="connsiteX17" fmla="*/ 1519707 w 2150772"/>
                <a:gd name="connsiteY17" fmla="*/ 244699 h 772733"/>
                <a:gd name="connsiteX18" fmla="*/ 1674253 w 2150772"/>
                <a:gd name="connsiteY18" fmla="*/ 373488 h 772733"/>
                <a:gd name="connsiteX19" fmla="*/ 1725769 w 2150772"/>
                <a:gd name="connsiteY19" fmla="*/ 450761 h 772733"/>
                <a:gd name="connsiteX20" fmla="*/ 1803042 w 2150772"/>
                <a:gd name="connsiteY20" fmla="*/ 502276 h 772733"/>
                <a:gd name="connsiteX21" fmla="*/ 1841679 w 2150772"/>
                <a:gd name="connsiteY21" fmla="*/ 515155 h 772733"/>
                <a:gd name="connsiteX22" fmla="*/ 1931831 w 2150772"/>
                <a:gd name="connsiteY22" fmla="*/ 540913 h 772733"/>
                <a:gd name="connsiteX23" fmla="*/ 2009104 w 2150772"/>
                <a:gd name="connsiteY23" fmla="*/ 592428 h 772733"/>
                <a:gd name="connsiteX24" fmla="*/ 2073498 w 2150772"/>
                <a:gd name="connsiteY24" fmla="*/ 669702 h 772733"/>
                <a:gd name="connsiteX25" fmla="*/ 2112135 w 2150772"/>
                <a:gd name="connsiteY25" fmla="*/ 695459 h 772733"/>
                <a:gd name="connsiteX26" fmla="*/ 2150772 w 2150772"/>
                <a:gd name="connsiteY26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978794 w 2150772"/>
                <a:gd name="connsiteY11" fmla="*/ 90152 h 772733"/>
                <a:gd name="connsiteX12" fmla="*/ 1017431 w 2150772"/>
                <a:gd name="connsiteY12" fmla="*/ 64395 h 772733"/>
                <a:gd name="connsiteX13" fmla="*/ 1184856 w 2150772"/>
                <a:gd name="connsiteY13" fmla="*/ 0 h 772733"/>
                <a:gd name="connsiteX14" fmla="*/ 1339403 w 2150772"/>
                <a:gd name="connsiteY14" fmla="*/ 12879 h 772733"/>
                <a:gd name="connsiteX15" fmla="*/ 1481070 w 2150772"/>
                <a:gd name="connsiteY15" fmla="*/ 167426 h 772733"/>
                <a:gd name="connsiteX16" fmla="*/ 1519707 w 2150772"/>
                <a:gd name="connsiteY16" fmla="*/ 244699 h 772733"/>
                <a:gd name="connsiteX17" fmla="*/ 1674253 w 2150772"/>
                <a:gd name="connsiteY17" fmla="*/ 373488 h 772733"/>
                <a:gd name="connsiteX18" fmla="*/ 1725769 w 2150772"/>
                <a:gd name="connsiteY18" fmla="*/ 450761 h 772733"/>
                <a:gd name="connsiteX19" fmla="*/ 1803042 w 2150772"/>
                <a:gd name="connsiteY19" fmla="*/ 502276 h 772733"/>
                <a:gd name="connsiteX20" fmla="*/ 1841679 w 2150772"/>
                <a:gd name="connsiteY20" fmla="*/ 515155 h 772733"/>
                <a:gd name="connsiteX21" fmla="*/ 1931831 w 2150772"/>
                <a:gd name="connsiteY21" fmla="*/ 540913 h 772733"/>
                <a:gd name="connsiteX22" fmla="*/ 2009104 w 2150772"/>
                <a:gd name="connsiteY22" fmla="*/ 592428 h 772733"/>
                <a:gd name="connsiteX23" fmla="*/ 2073498 w 2150772"/>
                <a:gd name="connsiteY23" fmla="*/ 669702 h 772733"/>
                <a:gd name="connsiteX24" fmla="*/ 2112135 w 2150772"/>
                <a:gd name="connsiteY24" fmla="*/ 695459 h 772733"/>
                <a:gd name="connsiteX25" fmla="*/ 2150772 w 2150772"/>
                <a:gd name="connsiteY25" fmla="*/ 708338 h 772733"/>
                <a:gd name="connsiteX0" fmla="*/ 0 w 2150772"/>
                <a:gd name="connsiteY0" fmla="*/ 772733 h 772733"/>
                <a:gd name="connsiteX1" fmla="*/ 115910 w 2150772"/>
                <a:gd name="connsiteY1" fmla="*/ 734096 h 772733"/>
                <a:gd name="connsiteX2" fmla="*/ 154546 w 2150772"/>
                <a:gd name="connsiteY2" fmla="*/ 721217 h 772733"/>
                <a:gd name="connsiteX3" fmla="*/ 231819 w 2150772"/>
                <a:gd name="connsiteY3" fmla="*/ 669702 h 772733"/>
                <a:gd name="connsiteX4" fmla="*/ 309093 w 2150772"/>
                <a:gd name="connsiteY4" fmla="*/ 618186 h 772733"/>
                <a:gd name="connsiteX5" fmla="*/ 412124 w 2150772"/>
                <a:gd name="connsiteY5" fmla="*/ 528034 h 772733"/>
                <a:gd name="connsiteX6" fmla="*/ 528034 w 2150772"/>
                <a:gd name="connsiteY6" fmla="*/ 463640 h 772733"/>
                <a:gd name="connsiteX7" fmla="*/ 682580 w 2150772"/>
                <a:gd name="connsiteY7" fmla="*/ 373488 h 772733"/>
                <a:gd name="connsiteX8" fmla="*/ 746974 w 2150772"/>
                <a:gd name="connsiteY8" fmla="*/ 309093 h 772733"/>
                <a:gd name="connsiteX9" fmla="*/ 772732 w 2150772"/>
                <a:gd name="connsiteY9" fmla="*/ 270457 h 772733"/>
                <a:gd name="connsiteX10" fmla="*/ 850005 w 2150772"/>
                <a:gd name="connsiteY10" fmla="*/ 218941 h 772733"/>
                <a:gd name="connsiteX11" fmla="*/ 1017431 w 2150772"/>
                <a:gd name="connsiteY11" fmla="*/ 64395 h 772733"/>
                <a:gd name="connsiteX12" fmla="*/ 1184856 w 2150772"/>
                <a:gd name="connsiteY12" fmla="*/ 0 h 772733"/>
                <a:gd name="connsiteX13" fmla="*/ 1339403 w 2150772"/>
                <a:gd name="connsiteY13" fmla="*/ 12879 h 772733"/>
                <a:gd name="connsiteX14" fmla="*/ 1481070 w 2150772"/>
                <a:gd name="connsiteY14" fmla="*/ 167426 h 772733"/>
                <a:gd name="connsiteX15" fmla="*/ 1519707 w 2150772"/>
                <a:gd name="connsiteY15" fmla="*/ 244699 h 772733"/>
                <a:gd name="connsiteX16" fmla="*/ 1674253 w 2150772"/>
                <a:gd name="connsiteY16" fmla="*/ 373488 h 772733"/>
                <a:gd name="connsiteX17" fmla="*/ 1725769 w 2150772"/>
                <a:gd name="connsiteY17" fmla="*/ 450761 h 772733"/>
                <a:gd name="connsiteX18" fmla="*/ 1803042 w 2150772"/>
                <a:gd name="connsiteY18" fmla="*/ 502276 h 772733"/>
                <a:gd name="connsiteX19" fmla="*/ 1841679 w 2150772"/>
                <a:gd name="connsiteY19" fmla="*/ 515155 h 772733"/>
                <a:gd name="connsiteX20" fmla="*/ 1931831 w 2150772"/>
                <a:gd name="connsiteY20" fmla="*/ 540913 h 772733"/>
                <a:gd name="connsiteX21" fmla="*/ 2009104 w 2150772"/>
                <a:gd name="connsiteY21" fmla="*/ 592428 h 772733"/>
                <a:gd name="connsiteX22" fmla="*/ 2073498 w 2150772"/>
                <a:gd name="connsiteY22" fmla="*/ 669702 h 772733"/>
                <a:gd name="connsiteX23" fmla="*/ 2112135 w 2150772"/>
                <a:gd name="connsiteY23" fmla="*/ 695459 h 772733"/>
                <a:gd name="connsiteX24" fmla="*/ 2150772 w 2150772"/>
                <a:gd name="connsiteY24" fmla="*/ 708338 h 772733"/>
                <a:gd name="connsiteX0" fmla="*/ 0 w 2112135"/>
                <a:gd name="connsiteY0" fmla="*/ 772733 h 772733"/>
                <a:gd name="connsiteX1" fmla="*/ 115910 w 2112135"/>
                <a:gd name="connsiteY1" fmla="*/ 734096 h 772733"/>
                <a:gd name="connsiteX2" fmla="*/ 154546 w 2112135"/>
                <a:gd name="connsiteY2" fmla="*/ 721217 h 772733"/>
                <a:gd name="connsiteX3" fmla="*/ 231819 w 2112135"/>
                <a:gd name="connsiteY3" fmla="*/ 669702 h 772733"/>
                <a:gd name="connsiteX4" fmla="*/ 309093 w 2112135"/>
                <a:gd name="connsiteY4" fmla="*/ 618186 h 772733"/>
                <a:gd name="connsiteX5" fmla="*/ 412124 w 2112135"/>
                <a:gd name="connsiteY5" fmla="*/ 528034 h 772733"/>
                <a:gd name="connsiteX6" fmla="*/ 528034 w 2112135"/>
                <a:gd name="connsiteY6" fmla="*/ 463640 h 772733"/>
                <a:gd name="connsiteX7" fmla="*/ 682580 w 2112135"/>
                <a:gd name="connsiteY7" fmla="*/ 373488 h 772733"/>
                <a:gd name="connsiteX8" fmla="*/ 746974 w 2112135"/>
                <a:gd name="connsiteY8" fmla="*/ 309093 h 772733"/>
                <a:gd name="connsiteX9" fmla="*/ 772732 w 2112135"/>
                <a:gd name="connsiteY9" fmla="*/ 270457 h 772733"/>
                <a:gd name="connsiteX10" fmla="*/ 850005 w 2112135"/>
                <a:gd name="connsiteY10" fmla="*/ 218941 h 772733"/>
                <a:gd name="connsiteX11" fmla="*/ 1017431 w 2112135"/>
                <a:gd name="connsiteY11" fmla="*/ 64395 h 772733"/>
                <a:gd name="connsiteX12" fmla="*/ 1184856 w 2112135"/>
                <a:gd name="connsiteY12" fmla="*/ 0 h 772733"/>
                <a:gd name="connsiteX13" fmla="*/ 1339403 w 2112135"/>
                <a:gd name="connsiteY13" fmla="*/ 12879 h 772733"/>
                <a:gd name="connsiteX14" fmla="*/ 1481070 w 2112135"/>
                <a:gd name="connsiteY14" fmla="*/ 167426 h 772733"/>
                <a:gd name="connsiteX15" fmla="*/ 1519707 w 2112135"/>
                <a:gd name="connsiteY15" fmla="*/ 244699 h 772733"/>
                <a:gd name="connsiteX16" fmla="*/ 1674253 w 2112135"/>
                <a:gd name="connsiteY16" fmla="*/ 373488 h 772733"/>
                <a:gd name="connsiteX17" fmla="*/ 1725769 w 2112135"/>
                <a:gd name="connsiteY17" fmla="*/ 450761 h 772733"/>
                <a:gd name="connsiteX18" fmla="*/ 1803042 w 2112135"/>
                <a:gd name="connsiteY18" fmla="*/ 502276 h 772733"/>
                <a:gd name="connsiteX19" fmla="*/ 1841679 w 2112135"/>
                <a:gd name="connsiteY19" fmla="*/ 515155 h 772733"/>
                <a:gd name="connsiteX20" fmla="*/ 1931831 w 2112135"/>
                <a:gd name="connsiteY20" fmla="*/ 540913 h 772733"/>
                <a:gd name="connsiteX21" fmla="*/ 2009104 w 2112135"/>
                <a:gd name="connsiteY21" fmla="*/ 592428 h 772733"/>
                <a:gd name="connsiteX22" fmla="*/ 2073498 w 2112135"/>
                <a:gd name="connsiteY22" fmla="*/ 669702 h 772733"/>
                <a:gd name="connsiteX23" fmla="*/ 2112135 w 2112135"/>
                <a:gd name="connsiteY23" fmla="*/ 695459 h 772733"/>
                <a:gd name="connsiteX0" fmla="*/ 0 w 2112135"/>
                <a:gd name="connsiteY0" fmla="*/ 772733 h 772733"/>
                <a:gd name="connsiteX1" fmla="*/ 115910 w 2112135"/>
                <a:gd name="connsiteY1" fmla="*/ 734096 h 772733"/>
                <a:gd name="connsiteX2" fmla="*/ 154546 w 2112135"/>
                <a:gd name="connsiteY2" fmla="*/ 721217 h 772733"/>
                <a:gd name="connsiteX3" fmla="*/ 231819 w 2112135"/>
                <a:gd name="connsiteY3" fmla="*/ 669702 h 772733"/>
                <a:gd name="connsiteX4" fmla="*/ 309093 w 2112135"/>
                <a:gd name="connsiteY4" fmla="*/ 618186 h 772733"/>
                <a:gd name="connsiteX5" fmla="*/ 412124 w 2112135"/>
                <a:gd name="connsiteY5" fmla="*/ 528034 h 772733"/>
                <a:gd name="connsiteX6" fmla="*/ 528034 w 2112135"/>
                <a:gd name="connsiteY6" fmla="*/ 463640 h 772733"/>
                <a:gd name="connsiteX7" fmla="*/ 682580 w 2112135"/>
                <a:gd name="connsiteY7" fmla="*/ 373488 h 772733"/>
                <a:gd name="connsiteX8" fmla="*/ 746974 w 2112135"/>
                <a:gd name="connsiteY8" fmla="*/ 309093 h 772733"/>
                <a:gd name="connsiteX9" fmla="*/ 772732 w 2112135"/>
                <a:gd name="connsiteY9" fmla="*/ 270457 h 772733"/>
                <a:gd name="connsiteX10" fmla="*/ 850005 w 2112135"/>
                <a:gd name="connsiteY10" fmla="*/ 218941 h 772733"/>
                <a:gd name="connsiteX11" fmla="*/ 1017431 w 2112135"/>
                <a:gd name="connsiteY11" fmla="*/ 64395 h 772733"/>
                <a:gd name="connsiteX12" fmla="*/ 1184856 w 2112135"/>
                <a:gd name="connsiteY12" fmla="*/ 0 h 772733"/>
                <a:gd name="connsiteX13" fmla="*/ 1339403 w 2112135"/>
                <a:gd name="connsiteY13" fmla="*/ 12879 h 772733"/>
                <a:gd name="connsiteX14" fmla="*/ 1481070 w 2112135"/>
                <a:gd name="connsiteY14" fmla="*/ 167426 h 772733"/>
                <a:gd name="connsiteX15" fmla="*/ 1519707 w 2112135"/>
                <a:gd name="connsiteY15" fmla="*/ 244699 h 772733"/>
                <a:gd name="connsiteX16" fmla="*/ 1674253 w 2112135"/>
                <a:gd name="connsiteY16" fmla="*/ 373488 h 772733"/>
                <a:gd name="connsiteX17" fmla="*/ 1725769 w 2112135"/>
                <a:gd name="connsiteY17" fmla="*/ 450761 h 772733"/>
                <a:gd name="connsiteX18" fmla="*/ 1803042 w 2112135"/>
                <a:gd name="connsiteY18" fmla="*/ 502276 h 772733"/>
                <a:gd name="connsiteX19" fmla="*/ 1841679 w 2112135"/>
                <a:gd name="connsiteY19" fmla="*/ 515155 h 772733"/>
                <a:gd name="connsiteX20" fmla="*/ 1931831 w 2112135"/>
                <a:gd name="connsiteY20" fmla="*/ 540913 h 772733"/>
                <a:gd name="connsiteX21" fmla="*/ 2073498 w 2112135"/>
                <a:gd name="connsiteY21" fmla="*/ 669702 h 772733"/>
                <a:gd name="connsiteX22" fmla="*/ 2112135 w 2112135"/>
                <a:gd name="connsiteY22" fmla="*/ 695459 h 772733"/>
                <a:gd name="connsiteX0" fmla="*/ 0 w 2112135"/>
                <a:gd name="connsiteY0" fmla="*/ 772733 h 772733"/>
                <a:gd name="connsiteX1" fmla="*/ 115910 w 2112135"/>
                <a:gd name="connsiteY1" fmla="*/ 734096 h 772733"/>
                <a:gd name="connsiteX2" fmla="*/ 154546 w 2112135"/>
                <a:gd name="connsiteY2" fmla="*/ 721217 h 772733"/>
                <a:gd name="connsiteX3" fmla="*/ 231819 w 2112135"/>
                <a:gd name="connsiteY3" fmla="*/ 669702 h 772733"/>
                <a:gd name="connsiteX4" fmla="*/ 309093 w 2112135"/>
                <a:gd name="connsiteY4" fmla="*/ 618186 h 772733"/>
                <a:gd name="connsiteX5" fmla="*/ 412124 w 2112135"/>
                <a:gd name="connsiteY5" fmla="*/ 528034 h 772733"/>
                <a:gd name="connsiteX6" fmla="*/ 528034 w 2112135"/>
                <a:gd name="connsiteY6" fmla="*/ 463640 h 772733"/>
                <a:gd name="connsiteX7" fmla="*/ 682580 w 2112135"/>
                <a:gd name="connsiteY7" fmla="*/ 373488 h 772733"/>
                <a:gd name="connsiteX8" fmla="*/ 746974 w 2112135"/>
                <a:gd name="connsiteY8" fmla="*/ 309093 h 772733"/>
                <a:gd name="connsiteX9" fmla="*/ 772732 w 2112135"/>
                <a:gd name="connsiteY9" fmla="*/ 270457 h 772733"/>
                <a:gd name="connsiteX10" fmla="*/ 850005 w 2112135"/>
                <a:gd name="connsiteY10" fmla="*/ 218941 h 772733"/>
                <a:gd name="connsiteX11" fmla="*/ 1017431 w 2112135"/>
                <a:gd name="connsiteY11" fmla="*/ 64395 h 772733"/>
                <a:gd name="connsiteX12" fmla="*/ 1184856 w 2112135"/>
                <a:gd name="connsiteY12" fmla="*/ 0 h 772733"/>
                <a:gd name="connsiteX13" fmla="*/ 1339403 w 2112135"/>
                <a:gd name="connsiteY13" fmla="*/ 12879 h 772733"/>
                <a:gd name="connsiteX14" fmla="*/ 1481070 w 2112135"/>
                <a:gd name="connsiteY14" fmla="*/ 167426 h 772733"/>
                <a:gd name="connsiteX15" fmla="*/ 1519707 w 2112135"/>
                <a:gd name="connsiteY15" fmla="*/ 244699 h 772733"/>
                <a:gd name="connsiteX16" fmla="*/ 1674253 w 2112135"/>
                <a:gd name="connsiteY16" fmla="*/ 373488 h 772733"/>
                <a:gd name="connsiteX17" fmla="*/ 1725769 w 2112135"/>
                <a:gd name="connsiteY17" fmla="*/ 450761 h 772733"/>
                <a:gd name="connsiteX18" fmla="*/ 1803042 w 2112135"/>
                <a:gd name="connsiteY18" fmla="*/ 502276 h 772733"/>
                <a:gd name="connsiteX19" fmla="*/ 1931831 w 2112135"/>
                <a:gd name="connsiteY19" fmla="*/ 540913 h 772733"/>
                <a:gd name="connsiteX20" fmla="*/ 2073498 w 2112135"/>
                <a:gd name="connsiteY20" fmla="*/ 669702 h 772733"/>
                <a:gd name="connsiteX21" fmla="*/ 2112135 w 2112135"/>
                <a:gd name="connsiteY21" fmla="*/ 695459 h 772733"/>
                <a:gd name="connsiteX0" fmla="*/ 0 w 2112135"/>
                <a:gd name="connsiteY0" fmla="*/ 772733 h 772733"/>
                <a:gd name="connsiteX1" fmla="*/ 115910 w 2112135"/>
                <a:gd name="connsiteY1" fmla="*/ 734096 h 772733"/>
                <a:gd name="connsiteX2" fmla="*/ 154546 w 2112135"/>
                <a:gd name="connsiteY2" fmla="*/ 721217 h 772733"/>
                <a:gd name="connsiteX3" fmla="*/ 231819 w 2112135"/>
                <a:gd name="connsiteY3" fmla="*/ 669702 h 772733"/>
                <a:gd name="connsiteX4" fmla="*/ 309093 w 2112135"/>
                <a:gd name="connsiteY4" fmla="*/ 618186 h 772733"/>
                <a:gd name="connsiteX5" fmla="*/ 412124 w 2112135"/>
                <a:gd name="connsiteY5" fmla="*/ 528034 h 772733"/>
                <a:gd name="connsiteX6" fmla="*/ 528034 w 2112135"/>
                <a:gd name="connsiteY6" fmla="*/ 463640 h 772733"/>
                <a:gd name="connsiteX7" fmla="*/ 682580 w 2112135"/>
                <a:gd name="connsiteY7" fmla="*/ 373488 h 772733"/>
                <a:gd name="connsiteX8" fmla="*/ 746974 w 2112135"/>
                <a:gd name="connsiteY8" fmla="*/ 309093 h 772733"/>
                <a:gd name="connsiteX9" fmla="*/ 772732 w 2112135"/>
                <a:gd name="connsiteY9" fmla="*/ 270457 h 772733"/>
                <a:gd name="connsiteX10" fmla="*/ 850005 w 2112135"/>
                <a:gd name="connsiteY10" fmla="*/ 218941 h 772733"/>
                <a:gd name="connsiteX11" fmla="*/ 1017431 w 2112135"/>
                <a:gd name="connsiteY11" fmla="*/ 64395 h 772733"/>
                <a:gd name="connsiteX12" fmla="*/ 1184856 w 2112135"/>
                <a:gd name="connsiteY12" fmla="*/ 0 h 772733"/>
                <a:gd name="connsiteX13" fmla="*/ 1339403 w 2112135"/>
                <a:gd name="connsiteY13" fmla="*/ 12879 h 772733"/>
                <a:gd name="connsiteX14" fmla="*/ 1519707 w 2112135"/>
                <a:gd name="connsiteY14" fmla="*/ 244699 h 772733"/>
                <a:gd name="connsiteX15" fmla="*/ 1674253 w 2112135"/>
                <a:gd name="connsiteY15" fmla="*/ 373488 h 772733"/>
                <a:gd name="connsiteX16" fmla="*/ 1725769 w 2112135"/>
                <a:gd name="connsiteY16" fmla="*/ 450761 h 772733"/>
                <a:gd name="connsiteX17" fmla="*/ 1803042 w 2112135"/>
                <a:gd name="connsiteY17" fmla="*/ 502276 h 772733"/>
                <a:gd name="connsiteX18" fmla="*/ 1931831 w 2112135"/>
                <a:gd name="connsiteY18" fmla="*/ 540913 h 772733"/>
                <a:gd name="connsiteX19" fmla="*/ 2073498 w 2112135"/>
                <a:gd name="connsiteY19" fmla="*/ 669702 h 772733"/>
                <a:gd name="connsiteX20" fmla="*/ 2112135 w 2112135"/>
                <a:gd name="connsiteY20" fmla="*/ 695459 h 772733"/>
                <a:gd name="connsiteX0" fmla="*/ 0 w 2112135"/>
                <a:gd name="connsiteY0" fmla="*/ 772733 h 772733"/>
                <a:gd name="connsiteX1" fmla="*/ 115910 w 2112135"/>
                <a:gd name="connsiteY1" fmla="*/ 734096 h 772733"/>
                <a:gd name="connsiteX2" fmla="*/ 154546 w 2112135"/>
                <a:gd name="connsiteY2" fmla="*/ 721217 h 772733"/>
                <a:gd name="connsiteX3" fmla="*/ 231819 w 2112135"/>
                <a:gd name="connsiteY3" fmla="*/ 669702 h 772733"/>
                <a:gd name="connsiteX4" fmla="*/ 309093 w 2112135"/>
                <a:gd name="connsiteY4" fmla="*/ 618186 h 772733"/>
                <a:gd name="connsiteX5" fmla="*/ 412124 w 2112135"/>
                <a:gd name="connsiteY5" fmla="*/ 528034 h 772733"/>
                <a:gd name="connsiteX6" fmla="*/ 528034 w 2112135"/>
                <a:gd name="connsiteY6" fmla="*/ 463640 h 772733"/>
                <a:gd name="connsiteX7" fmla="*/ 682580 w 2112135"/>
                <a:gd name="connsiteY7" fmla="*/ 373488 h 772733"/>
                <a:gd name="connsiteX8" fmla="*/ 746974 w 2112135"/>
                <a:gd name="connsiteY8" fmla="*/ 309093 h 772733"/>
                <a:gd name="connsiteX9" fmla="*/ 772732 w 2112135"/>
                <a:gd name="connsiteY9" fmla="*/ 270457 h 772733"/>
                <a:gd name="connsiteX10" fmla="*/ 850005 w 2112135"/>
                <a:gd name="connsiteY10" fmla="*/ 218941 h 772733"/>
                <a:gd name="connsiteX11" fmla="*/ 1017431 w 2112135"/>
                <a:gd name="connsiteY11" fmla="*/ 64395 h 772733"/>
                <a:gd name="connsiteX12" fmla="*/ 1184856 w 2112135"/>
                <a:gd name="connsiteY12" fmla="*/ 0 h 772733"/>
                <a:gd name="connsiteX13" fmla="*/ 1339403 w 2112135"/>
                <a:gd name="connsiteY13" fmla="*/ 12879 h 772733"/>
                <a:gd name="connsiteX14" fmla="*/ 1202029 w 2112135"/>
                <a:gd name="connsiteY14" fmla="*/ 599941 h 772733"/>
                <a:gd name="connsiteX15" fmla="*/ 1519707 w 2112135"/>
                <a:gd name="connsiteY15" fmla="*/ 244699 h 772733"/>
                <a:gd name="connsiteX16" fmla="*/ 1674253 w 2112135"/>
                <a:gd name="connsiteY16" fmla="*/ 373488 h 772733"/>
                <a:gd name="connsiteX17" fmla="*/ 1725769 w 2112135"/>
                <a:gd name="connsiteY17" fmla="*/ 450761 h 772733"/>
                <a:gd name="connsiteX18" fmla="*/ 1803042 w 2112135"/>
                <a:gd name="connsiteY18" fmla="*/ 502276 h 772733"/>
                <a:gd name="connsiteX19" fmla="*/ 1931831 w 2112135"/>
                <a:gd name="connsiteY19" fmla="*/ 540913 h 772733"/>
                <a:gd name="connsiteX20" fmla="*/ 2073498 w 2112135"/>
                <a:gd name="connsiteY20" fmla="*/ 669702 h 772733"/>
                <a:gd name="connsiteX21" fmla="*/ 2112135 w 2112135"/>
                <a:gd name="connsiteY21" fmla="*/ 695459 h 772733"/>
                <a:gd name="connsiteX0" fmla="*/ 0 w 2112135"/>
                <a:gd name="connsiteY0" fmla="*/ 772733 h 772733"/>
                <a:gd name="connsiteX1" fmla="*/ 115910 w 2112135"/>
                <a:gd name="connsiteY1" fmla="*/ 734096 h 772733"/>
                <a:gd name="connsiteX2" fmla="*/ 154546 w 2112135"/>
                <a:gd name="connsiteY2" fmla="*/ 721217 h 772733"/>
                <a:gd name="connsiteX3" fmla="*/ 231819 w 2112135"/>
                <a:gd name="connsiteY3" fmla="*/ 669702 h 772733"/>
                <a:gd name="connsiteX4" fmla="*/ 309093 w 2112135"/>
                <a:gd name="connsiteY4" fmla="*/ 618186 h 772733"/>
                <a:gd name="connsiteX5" fmla="*/ 412124 w 2112135"/>
                <a:gd name="connsiteY5" fmla="*/ 528034 h 772733"/>
                <a:gd name="connsiteX6" fmla="*/ 528034 w 2112135"/>
                <a:gd name="connsiteY6" fmla="*/ 463640 h 772733"/>
                <a:gd name="connsiteX7" fmla="*/ 682580 w 2112135"/>
                <a:gd name="connsiteY7" fmla="*/ 373488 h 772733"/>
                <a:gd name="connsiteX8" fmla="*/ 746974 w 2112135"/>
                <a:gd name="connsiteY8" fmla="*/ 309093 h 772733"/>
                <a:gd name="connsiteX9" fmla="*/ 772732 w 2112135"/>
                <a:gd name="connsiteY9" fmla="*/ 270457 h 772733"/>
                <a:gd name="connsiteX10" fmla="*/ 850005 w 2112135"/>
                <a:gd name="connsiteY10" fmla="*/ 218941 h 772733"/>
                <a:gd name="connsiteX11" fmla="*/ 1017431 w 2112135"/>
                <a:gd name="connsiteY11" fmla="*/ 64395 h 772733"/>
                <a:gd name="connsiteX12" fmla="*/ 1184856 w 2112135"/>
                <a:gd name="connsiteY12" fmla="*/ 0 h 772733"/>
                <a:gd name="connsiteX13" fmla="*/ 1339403 w 2112135"/>
                <a:gd name="connsiteY13" fmla="*/ 12879 h 772733"/>
                <a:gd name="connsiteX14" fmla="*/ 1202029 w 2112135"/>
                <a:gd name="connsiteY14" fmla="*/ 599941 h 772733"/>
                <a:gd name="connsiteX15" fmla="*/ 1519707 w 2112135"/>
                <a:gd name="connsiteY15" fmla="*/ 701899 h 772733"/>
                <a:gd name="connsiteX16" fmla="*/ 1674253 w 2112135"/>
                <a:gd name="connsiteY16" fmla="*/ 373488 h 772733"/>
                <a:gd name="connsiteX17" fmla="*/ 1725769 w 2112135"/>
                <a:gd name="connsiteY17" fmla="*/ 450761 h 772733"/>
                <a:gd name="connsiteX18" fmla="*/ 1803042 w 2112135"/>
                <a:gd name="connsiteY18" fmla="*/ 502276 h 772733"/>
                <a:gd name="connsiteX19" fmla="*/ 1931831 w 2112135"/>
                <a:gd name="connsiteY19" fmla="*/ 540913 h 772733"/>
                <a:gd name="connsiteX20" fmla="*/ 2073498 w 2112135"/>
                <a:gd name="connsiteY20" fmla="*/ 669702 h 772733"/>
                <a:gd name="connsiteX21" fmla="*/ 2112135 w 2112135"/>
                <a:gd name="connsiteY21" fmla="*/ 695459 h 772733"/>
                <a:gd name="connsiteX0" fmla="*/ 0 w 2112135"/>
                <a:gd name="connsiteY0" fmla="*/ 772733 h 848933"/>
                <a:gd name="connsiteX1" fmla="*/ 115910 w 2112135"/>
                <a:gd name="connsiteY1" fmla="*/ 734096 h 848933"/>
                <a:gd name="connsiteX2" fmla="*/ 154546 w 2112135"/>
                <a:gd name="connsiteY2" fmla="*/ 721217 h 848933"/>
                <a:gd name="connsiteX3" fmla="*/ 231819 w 2112135"/>
                <a:gd name="connsiteY3" fmla="*/ 669702 h 848933"/>
                <a:gd name="connsiteX4" fmla="*/ 309093 w 2112135"/>
                <a:gd name="connsiteY4" fmla="*/ 618186 h 848933"/>
                <a:gd name="connsiteX5" fmla="*/ 412124 w 2112135"/>
                <a:gd name="connsiteY5" fmla="*/ 528034 h 848933"/>
                <a:gd name="connsiteX6" fmla="*/ 528034 w 2112135"/>
                <a:gd name="connsiteY6" fmla="*/ 463640 h 848933"/>
                <a:gd name="connsiteX7" fmla="*/ 682580 w 2112135"/>
                <a:gd name="connsiteY7" fmla="*/ 373488 h 848933"/>
                <a:gd name="connsiteX8" fmla="*/ 746974 w 2112135"/>
                <a:gd name="connsiteY8" fmla="*/ 309093 h 848933"/>
                <a:gd name="connsiteX9" fmla="*/ 772732 w 2112135"/>
                <a:gd name="connsiteY9" fmla="*/ 270457 h 848933"/>
                <a:gd name="connsiteX10" fmla="*/ 850005 w 2112135"/>
                <a:gd name="connsiteY10" fmla="*/ 218941 h 848933"/>
                <a:gd name="connsiteX11" fmla="*/ 1017431 w 2112135"/>
                <a:gd name="connsiteY11" fmla="*/ 64395 h 848933"/>
                <a:gd name="connsiteX12" fmla="*/ 1184856 w 2112135"/>
                <a:gd name="connsiteY12" fmla="*/ 0 h 848933"/>
                <a:gd name="connsiteX13" fmla="*/ 1339403 w 2112135"/>
                <a:gd name="connsiteY13" fmla="*/ 12879 h 848933"/>
                <a:gd name="connsiteX14" fmla="*/ 1202029 w 2112135"/>
                <a:gd name="connsiteY14" fmla="*/ 599941 h 848933"/>
                <a:gd name="connsiteX15" fmla="*/ 1519707 w 2112135"/>
                <a:gd name="connsiteY15" fmla="*/ 701899 h 848933"/>
                <a:gd name="connsiteX16" fmla="*/ 1674253 w 2112135"/>
                <a:gd name="connsiteY16" fmla="*/ 373488 h 848933"/>
                <a:gd name="connsiteX17" fmla="*/ 1725769 w 2112135"/>
                <a:gd name="connsiteY17" fmla="*/ 831761 h 848933"/>
                <a:gd name="connsiteX18" fmla="*/ 1803042 w 2112135"/>
                <a:gd name="connsiteY18" fmla="*/ 502276 h 848933"/>
                <a:gd name="connsiteX19" fmla="*/ 1931831 w 2112135"/>
                <a:gd name="connsiteY19" fmla="*/ 540913 h 848933"/>
                <a:gd name="connsiteX20" fmla="*/ 2073498 w 2112135"/>
                <a:gd name="connsiteY20" fmla="*/ 669702 h 848933"/>
                <a:gd name="connsiteX21" fmla="*/ 2112135 w 2112135"/>
                <a:gd name="connsiteY21" fmla="*/ 695459 h 848933"/>
                <a:gd name="connsiteX0" fmla="*/ 0 w 2112135"/>
                <a:gd name="connsiteY0" fmla="*/ 772733 h 865031"/>
                <a:gd name="connsiteX1" fmla="*/ 115910 w 2112135"/>
                <a:gd name="connsiteY1" fmla="*/ 734096 h 865031"/>
                <a:gd name="connsiteX2" fmla="*/ 154546 w 2112135"/>
                <a:gd name="connsiteY2" fmla="*/ 721217 h 865031"/>
                <a:gd name="connsiteX3" fmla="*/ 231819 w 2112135"/>
                <a:gd name="connsiteY3" fmla="*/ 669702 h 865031"/>
                <a:gd name="connsiteX4" fmla="*/ 309093 w 2112135"/>
                <a:gd name="connsiteY4" fmla="*/ 618186 h 865031"/>
                <a:gd name="connsiteX5" fmla="*/ 412124 w 2112135"/>
                <a:gd name="connsiteY5" fmla="*/ 528034 h 865031"/>
                <a:gd name="connsiteX6" fmla="*/ 528034 w 2112135"/>
                <a:gd name="connsiteY6" fmla="*/ 463640 h 865031"/>
                <a:gd name="connsiteX7" fmla="*/ 682580 w 2112135"/>
                <a:gd name="connsiteY7" fmla="*/ 373488 h 865031"/>
                <a:gd name="connsiteX8" fmla="*/ 746974 w 2112135"/>
                <a:gd name="connsiteY8" fmla="*/ 309093 h 865031"/>
                <a:gd name="connsiteX9" fmla="*/ 772732 w 2112135"/>
                <a:gd name="connsiteY9" fmla="*/ 270457 h 865031"/>
                <a:gd name="connsiteX10" fmla="*/ 850005 w 2112135"/>
                <a:gd name="connsiteY10" fmla="*/ 218941 h 865031"/>
                <a:gd name="connsiteX11" fmla="*/ 1017431 w 2112135"/>
                <a:gd name="connsiteY11" fmla="*/ 64395 h 865031"/>
                <a:gd name="connsiteX12" fmla="*/ 1184856 w 2112135"/>
                <a:gd name="connsiteY12" fmla="*/ 0 h 865031"/>
                <a:gd name="connsiteX13" fmla="*/ 1339403 w 2112135"/>
                <a:gd name="connsiteY13" fmla="*/ 12879 h 865031"/>
                <a:gd name="connsiteX14" fmla="*/ 1202029 w 2112135"/>
                <a:gd name="connsiteY14" fmla="*/ 599941 h 865031"/>
                <a:gd name="connsiteX15" fmla="*/ 1519707 w 2112135"/>
                <a:gd name="connsiteY15" fmla="*/ 701899 h 865031"/>
                <a:gd name="connsiteX16" fmla="*/ 1725769 w 2112135"/>
                <a:gd name="connsiteY16" fmla="*/ 831761 h 865031"/>
                <a:gd name="connsiteX17" fmla="*/ 1803042 w 2112135"/>
                <a:gd name="connsiteY17" fmla="*/ 502276 h 865031"/>
                <a:gd name="connsiteX18" fmla="*/ 1931831 w 2112135"/>
                <a:gd name="connsiteY18" fmla="*/ 540913 h 865031"/>
                <a:gd name="connsiteX19" fmla="*/ 2073498 w 2112135"/>
                <a:gd name="connsiteY19" fmla="*/ 669702 h 865031"/>
                <a:gd name="connsiteX20" fmla="*/ 2112135 w 2112135"/>
                <a:gd name="connsiteY20" fmla="*/ 695459 h 865031"/>
                <a:gd name="connsiteX0" fmla="*/ 0 w 2112135"/>
                <a:gd name="connsiteY0" fmla="*/ 772733 h 865031"/>
                <a:gd name="connsiteX1" fmla="*/ 115910 w 2112135"/>
                <a:gd name="connsiteY1" fmla="*/ 734096 h 865031"/>
                <a:gd name="connsiteX2" fmla="*/ 154546 w 2112135"/>
                <a:gd name="connsiteY2" fmla="*/ 721217 h 865031"/>
                <a:gd name="connsiteX3" fmla="*/ 231819 w 2112135"/>
                <a:gd name="connsiteY3" fmla="*/ 669702 h 865031"/>
                <a:gd name="connsiteX4" fmla="*/ 309093 w 2112135"/>
                <a:gd name="connsiteY4" fmla="*/ 618186 h 865031"/>
                <a:gd name="connsiteX5" fmla="*/ 412124 w 2112135"/>
                <a:gd name="connsiteY5" fmla="*/ 528034 h 865031"/>
                <a:gd name="connsiteX6" fmla="*/ 528034 w 2112135"/>
                <a:gd name="connsiteY6" fmla="*/ 463640 h 865031"/>
                <a:gd name="connsiteX7" fmla="*/ 682580 w 2112135"/>
                <a:gd name="connsiteY7" fmla="*/ 373488 h 865031"/>
                <a:gd name="connsiteX8" fmla="*/ 746974 w 2112135"/>
                <a:gd name="connsiteY8" fmla="*/ 309093 h 865031"/>
                <a:gd name="connsiteX9" fmla="*/ 772732 w 2112135"/>
                <a:gd name="connsiteY9" fmla="*/ 270457 h 865031"/>
                <a:gd name="connsiteX10" fmla="*/ 850005 w 2112135"/>
                <a:gd name="connsiteY10" fmla="*/ 218941 h 865031"/>
                <a:gd name="connsiteX11" fmla="*/ 1017431 w 2112135"/>
                <a:gd name="connsiteY11" fmla="*/ 64395 h 865031"/>
                <a:gd name="connsiteX12" fmla="*/ 1184856 w 2112135"/>
                <a:gd name="connsiteY12" fmla="*/ 0 h 865031"/>
                <a:gd name="connsiteX13" fmla="*/ 1339403 w 2112135"/>
                <a:gd name="connsiteY13" fmla="*/ 12879 h 865031"/>
                <a:gd name="connsiteX14" fmla="*/ 1202029 w 2112135"/>
                <a:gd name="connsiteY14" fmla="*/ 599941 h 865031"/>
                <a:gd name="connsiteX15" fmla="*/ 1519707 w 2112135"/>
                <a:gd name="connsiteY15" fmla="*/ 701899 h 865031"/>
                <a:gd name="connsiteX16" fmla="*/ 1725769 w 2112135"/>
                <a:gd name="connsiteY16" fmla="*/ 831761 h 865031"/>
                <a:gd name="connsiteX17" fmla="*/ 1803042 w 2112135"/>
                <a:gd name="connsiteY17" fmla="*/ 807076 h 865031"/>
                <a:gd name="connsiteX18" fmla="*/ 1931831 w 2112135"/>
                <a:gd name="connsiteY18" fmla="*/ 540913 h 865031"/>
                <a:gd name="connsiteX19" fmla="*/ 2073498 w 2112135"/>
                <a:gd name="connsiteY19" fmla="*/ 669702 h 865031"/>
                <a:gd name="connsiteX20" fmla="*/ 2112135 w 2112135"/>
                <a:gd name="connsiteY20" fmla="*/ 695459 h 865031"/>
                <a:gd name="connsiteX0" fmla="*/ 0 w 2112135"/>
                <a:gd name="connsiteY0" fmla="*/ 772733 h 865031"/>
                <a:gd name="connsiteX1" fmla="*/ 115910 w 2112135"/>
                <a:gd name="connsiteY1" fmla="*/ 734096 h 865031"/>
                <a:gd name="connsiteX2" fmla="*/ 154546 w 2112135"/>
                <a:gd name="connsiteY2" fmla="*/ 721217 h 865031"/>
                <a:gd name="connsiteX3" fmla="*/ 231819 w 2112135"/>
                <a:gd name="connsiteY3" fmla="*/ 669702 h 865031"/>
                <a:gd name="connsiteX4" fmla="*/ 309093 w 2112135"/>
                <a:gd name="connsiteY4" fmla="*/ 618186 h 865031"/>
                <a:gd name="connsiteX5" fmla="*/ 412124 w 2112135"/>
                <a:gd name="connsiteY5" fmla="*/ 528034 h 865031"/>
                <a:gd name="connsiteX6" fmla="*/ 528034 w 2112135"/>
                <a:gd name="connsiteY6" fmla="*/ 463640 h 865031"/>
                <a:gd name="connsiteX7" fmla="*/ 682580 w 2112135"/>
                <a:gd name="connsiteY7" fmla="*/ 373488 h 865031"/>
                <a:gd name="connsiteX8" fmla="*/ 746974 w 2112135"/>
                <a:gd name="connsiteY8" fmla="*/ 309093 h 865031"/>
                <a:gd name="connsiteX9" fmla="*/ 772732 w 2112135"/>
                <a:gd name="connsiteY9" fmla="*/ 270457 h 865031"/>
                <a:gd name="connsiteX10" fmla="*/ 850005 w 2112135"/>
                <a:gd name="connsiteY10" fmla="*/ 218941 h 865031"/>
                <a:gd name="connsiteX11" fmla="*/ 1017431 w 2112135"/>
                <a:gd name="connsiteY11" fmla="*/ 64395 h 865031"/>
                <a:gd name="connsiteX12" fmla="*/ 1184856 w 2112135"/>
                <a:gd name="connsiteY12" fmla="*/ 0 h 865031"/>
                <a:gd name="connsiteX13" fmla="*/ 1339403 w 2112135"/>
                <a:gd name="connsiteY13" fmla="*/ 12879 h 865031"/>
                <a:gd name="connsiteX14" fmla="*/ 1202029 w 2112135"/>
                <a:gd name="connsiteY14" fmla="*/ 599941 h 865031"/>
                <a:gd name="connsiteX15" fmla="*/ 1519707 w 2112135"/>
                <a:gd name="connsiteY15" fmla="*/ 701899 h 865031"/>
                <a:gd name="connsiteX16" fmla="*/ 1725769 w 2112135"/>
                <a:gd name="connsiteY16" fmla="*/ 831761 h 865031"/>
                <a:gd name="connsiteX17" fmla="*/ 1803042 w 2112135"/>
                <a:gd name="connsiteY17" fmla="*/ 807076 h 865031"/>
                <a:gd name="connsiteX18" fmla="*/ 1931831 w 2112135"/>
                <a:gd name="connsiteY18" fmla="*/ 769513 h 865031"/>
                <a:gd name="connsiteX19" fmla="*/ 2073498 w 2112135"/>
                <a:gd name="connsiteY19" fmla="*/ 669702 h 865031"/>
                <a:gd name="connsiteX20" fmla="*/ 2112135 w 2112135"/>
                <a:gd name="connsiteY20" fmla="*/ 695459 h 865031"/>
                <a:gd name="connsiteX0" fmla="*/ 0 w 2112135"/>
                <a:gd name="connsiteY0" fmla="*/ 772733 h 865031"/>
                <a:gd name="connsiteX1" fmla="*/ 115910 w 2112135"/>
                <a:gd name="connsiteY1" fmla="*/ 734096 h 865031"/>
                <a:gd name="connsiteX2" fmla="*/ 154546 w 2112135"/>
                <a:gd name="connsiteY2" fmla="*/ 721217 h 865031"/>
                <a:gd name="connsiteX3" fmla="*/ 231819 w 2112135"/>
                <a:gd name="connsiteY3" fmla="*/ 669702 h 865031"/>
                <a:gd name="connsiteX4" fmla="*/ 309093 w 2112135"/>
                <a:gd name="connsiteY4" fmla="*/ 618186 h 865031"/>
                <a:gd name="connsiteX5" fmla="*/ 412124 w 2112135"/>
                <a:gd name="connsiteY5" fmla="*/ 528034 h 865031"/>
                <a:gd name="connsiteX6" fmla="*/ 528034 w 2112135"/>
                <a:gd name="connsiteY6" fmla="*/ 463640 h 865031"/>
                <a:gd name="connsiteX7" fmla="*/ 682580 w 2112135"/>
                <a:gd name="connsiteY7" fmla="*/ 373488 h 865031"/>
                <a:gd name="connsiteX8" fmla="*/ 746974 w 2112135"/>
                <a:gd name="connsiteY8" fmla="*/ 309093 h 865031"/>
                <a:gd name="connsiteX9" fmla="*/ 772732 w 2112135"/>
                <a:gd name="connsiteY9" fmla="*/ 270457 h 865031"/>
                <a:gd name="connsiteX10" fmla="*/ 850005 w 2112135"/>
                <a:gd name="connsiteY10" fmla="*/ 218941 h 865031"/>
                <a:gd name="connsiteX11" fmla="*/ 1017431 w 2112135"/>
                <a:gd name="connsiteY11" fmla="*/ 64395 h 865031"/>
                <a:gd name="connsiteX12" fmla="*/ 1184856 w 2112135"/>
                <a:gd name="connsiteY12" fmla="*/ 0 h 865031"/>
                <a:gd name="connsiteX13" fmla="*/ 1034603 w 2112135"/>
                <a:gd name="connsiteY13" fmla="*/ 546279 h 865031"/>
                <a:gd name="connsiteX14" fmla="*/ 1202029 w 2112135"/>
                <a:gd name="connsiteY14" fmla="*/ 599941 h 865031"/>
                <a:gd name="connsiteX15" fmla="*/ 1519707 w 2112135"/>
                <a:gd name="connsiteY15" fmla="*/ 701899 h 865031"/>
                <a:gd name="connsiteX16" fmla="*/ 1725769 w 2112135"/>
                <a:gd name="connsiteY16" fmla="*/ 831761 h 865031"/>
                <a:gd name="connsiteX17" fmla="*/ 1803042 w 2112135"/>
                <a:gd name="connsiteY17" fmla="*/ 807076 h 865031"/>
                <a:gd name="connsiteX18" fmla="*/ 1931831 w 2112135"/>
                <a:gd name="connsiteY18" fmla="*/ 769513 h 865031"/>
                <a:gd name="connsiteX19" fmla="*/ 2073498 w 2112135"/>
                <a:gd name="connsiteY19" fmla="*/ 669702 h 865031"/>
                <a:gd name="connsiteX20" fmla="*/ 2112135 w 2112135"/>
                <a:gd name="connsiteY20" fmla="*/ 695459 h 865031"/>
                <a:gd name="connsiteX0" fmla="*/ 0 w 2112135"/>
                <a:gd name="connsiteY0" fmla="*/ 723363 h 815661"/>
                <a:gd name="connsiteX1" fmla="*/ 115910 w 2112135"/>
                <a:gd name="connsiteY1" fmla="*/ 684726 h 815661"/>
                <a:gd name="connsiteX2" fmla="*/ 154546 w 2112135"/>
                <a:gd name="connsiteY2" fmla="*/ 671847 h 815661"/>
                <a:gd name="connsiteX3" fmla="*/ 231819 w 2112135"/>
                <a:gd name="connsiteY3" fmla="*/ 620332 h 815661"/>
                <a:gd name="connsiteX4" fmla="*/ 309093 w 2112135"/>
                <a:gd name="connsiteY4" fmla="*/ 568816 h 815661"/>
                <a:gd name="connsiteX5" fmla="*/ 412124 w 2112135"/>
                <a:gd name="connsiteY5" fmla="*/ 478664 h 815661"/>
                <a:gd name="connsiteX6" fmla="*/ 528034 w 2112135"/>
                <a:gd name="connsiteY6" fmla="*/ 414270 h 815661"/>
                <a:gd name="connsiteX7" fmla="*/ 682580 w 2112135"/>
                <a:gd name="connsiteY7" fmla="*/ 324118 h 815661"/>
                <a:gd name="connsiteX8" fmla="*/ 746974 w 2112135"/>
                <a:gd name="connsiteY8" fmla="*/ 259723 h 815661"/>
                <a:gd name="connsiteX9" fmla="*/ 772732 w 2112135"/>
                <a:gd name="connsiteY9" fmla="*/ 221087 h 815661"/>
                <a:gd name="connsiteX10" fmla="*/ 850005 w 2112135"/>
                <a:gd name="connsiteY10" fmla="*/ 169571 h 815661"/>
                <a:gd name="connsiteX11" fmla="*/ 1017431 w 2112135"/>
                <a:gd name="connsiteY11" fmla="*/ 15025 h 815661"/>
                <a:gd name="connsiteX12" fmla="*/ 956256 w 2112135"/>
                <a:gd name="connsiteY12" fmla="*/ 484030 h 815661"/>
                <a:gd name="connsiteX13" fmla="*/ 1034603 w 2112135"/>
                <a:gd name="connsiteY13" fmla="*/ 496909 h 815661"/>
                <a:gd name="connsiteX14" fmla="*/ 1202029 w 2112135"/>
                <a:gd name="connsiteY14" fmla="*/ 550571 h 815661"/>
                <a:gd name="connsiteX15" fmla="*/ 1519707 w 2112135"/>
                <a:gd name="connsiteY15" fmla="*/ 652529 h 815661"/>
                <a:gd name="connsiteX16" fmla="*/ 1725769 w 2112135"/>
                <a:gd name="connsiteY16" fmla="*/ 782391 h 815661"/>
                <a:gd name="connsiteX17" fmla="*/ 1803042 w 2112135"/>
                <a:gd name="connsiteY17" fmla="*/ 757706 h 815661"/>
                <a:gd name="connsiteX18" fmla="*/ 1931831 w 2112135"/>
                <a:gd name="connsiteY18" fmla="*/ 720143 h 815661"/>
                <a:gd name="connsiteX19" fmla="*/ 2073498 w 2112135"/>
                <a:gd name="connsiteY19" fmla="*/ 620332 h 815661"/>
                <a:gd name="connsiteX20" fmla="*/ 2112135 w 2112135"/>
                <a:gd name="connsiteY20" fmla="*/ 646089 h 815661"/>
                <a:gd name="connsiteX0" fmla="*/ 0 w 2112135"/>
                <a:gd name="connsiteY0" fmla="*/ 723363 h 815661"/>
                <a:gd name="connsiteX1" fmla="*/ 115910 w 2112135"/>
                <a:gd name="connsiteY1" fmla="*/ 684726 h 815661"/>
                <a:gd name="connsiteX2" fmla="*/ 154546 w 2112135"/>
                <a:gd name="connsiteY2" fmla="*/ 671847 h 815661"/>
                <a:gd name="connsiteX3" fmla="*/ 231819 w 2112135"/>
                <a:gd name="connsiteY3" fmla="*/ 620332 h 815661"/>
                <a:gd name="connsiteX4" fmla="*/ 309093 w 2112135"/>
                <a:gd name="connsiteY4" fmla="*/ 568816 h 815661"/>
                <a:gd name="connsiteX5" fmla="*/ 412124 w 2112135"/>
                <a:gd name="connsiteY5" fmla="*/ 478664 h 815661"/>
                <a:gd name="connsiteX6" fmla="*/ 528034 w 2112135"/>
                <a:gd name="connsiteY6" fmla="*/ 414270 h 815661"/>
                <a:gd name="connsiteX7" fmla="*/ 682580 w 2112135"/>
                <a:gd name="connsiteY7" fmla="*/ 324118 h 815661"/>
                <a:gd name="connsiteX8" fmla="*/ 746974 w 2112135"/>
                <a:gd name="connsiteY8" fmla="*/ 259723 h 815661"/>
                <a:gd name="connsiteX9" fmla="*/ 850005 w 2112135"/>
                <a:gd name="connsiteY9" fmla="*/ 169571 h 815661"/>
                <a:gd name="connsiteX10" fmla="*/ 1017431 w 2112135"/>
                <a:gd name="connsiteY10" fmla="*/ 15025 h 815661"/>
                <a:gd name="connsiteX11" fmla="*/ 956256 w 2112135"/>
                <a:gd name="connsiteY11" fmla="*/ 484030 h 815661"/>
                <a:gd name="connsiteX12" fmla="*/ 1034603 w 2112135"/>
                <a:gd name="connsiteY12" fmla="*/ 496909 h 815661"/>
                <a:gd name="connsiteX13" fmla="*/ 1202029 w 2112135"/>
                <a:gd name="connsiteY13" fmla="*/ 550571 h 815661"/>
                <a:gd name="connsiteX14" fmla="*/ 1519707 w 2112135"/>
                <a:gd name="connsiteY14" fmla="*/ 652529 h 815661"/>
                <a:gd name="connsiteX15" fmla="*/ 1725769 w 2112135"/>
                <a:gd name="connsiteY15" fmla="*/ 782391 h 815661"/>
                <a:gd name="connsiteX16" fmla="*/ 1803042 w 2112135"/>
                <a:gd name="connsiteY16" fmla="*/ 757706 h 815661"/>
                <a:gd name="connsiteX17" fmla="*/ 1931831 w 2112135"/>
                <a:gd name="connsiteY17" fmla="*/ 720143 h 815661"/>
                <a:gd name="connsiteX18" fmla="*/ 2073498 w 2112135"/>
                <a:gd name="connsiteY18" fmla="*/ 620332 h 815661"/>
                <a:gd name="connsiteX19" fmla="*/ 2112135 w 2112135"/>
                <a:gd name="connsiteY19" fmla="*/ 646089 h 815661"/>
                <a:gd name="connsiteX0" fmla="*/ 0 w 2112135"/>
                <a:gd name="connsiteY0" fmla="*/ 553792 h 646090"/>
                <a:gd name="connsiteX1" fmla="*/ 115910 w 2112135"/>
                <a:gd name="connsiteY1" fmla="*/ 515155 h 646090"/>
                <a:gd name="connsiteX2" fmla="*/ 154546 w 2112135"/>
                <a:gd name="connsiteY2" fmla="*/ 502276 h 646090"/>
                <a:gd name="connsiteX3" fmla="*/ 231819 w 2112135"/>
                <a:gd name="connsiteY3" fmla="*/ 450761 h 646090"/>
                <a:gd name="connsiteX4" fmla="*/ 309093 w 2112135"/>
                <a:gd name="connsiteY4" fmla="*/ 399245 h 646090"/>
                <a:gd name="connsiteX5" fmla="*/ 412124 w 2112135"/>
                <a:gd name="connsiteY5" fmla="*/ 309093 h 646090"/>
                <a:gd name="connsiteX6" fmla="*/ 528034 w 2112135"/>
                <a:gd name="connsiteY6" fmla="*/ 244699 h 646090"/>
                <a:gd name="connsiteX7" fmla="*/ 682580 w 2112135"/>
                <a:gd name="connsiteY7" fmla="*/ 154547 h 646090"/>
                <a:gd name="connsiteX8" fmla="*/ 746974 w 2112135"/>
                <a:gd name="connsiteY8" fmla="*/ 90152 h 646090"/>
                <a:gd name="connsiteX9" fmla="*/ 850005 w 2112135"/>
                <a:gd name="connsiteY9" fmla="*/ 0 h 646090"/>
                <a:gd name="connsiteX10" fmla="*/ 956256 w 2112135"/>
                <a:gd name="connsiteY10" fmla="*/ 314459 h 646090"/>
                <a:gd name="connsiteX11" fmla="*/ 1034603 w 2112135"/>
                <a:gd name="connsiteY11" fmla="*/ 327338 h 646090"/>
                <a:gd name="connsiteX12" fmla="*/ 1202029 w 2112135"/>
                <a:gd name="connsiteY12" fmla="*/ 381000 h 646090"/>
                <a:gd name="connsiteX13" fmla="*/ 1519707 w 2112135"/>
                <a:gd name="connsiteY13" fmla="*/ 482958 h 646090"/>
                <a:gd name="connsiteX14" fmla="*/ 1725769 w 2112135"/>
                <a:gd name="connsiteY14" fmla="*/ 612820 h 646090"/>
                <a:gd name="connsiteX15" fmla="*/ 1803042 w 2112135"/>
                <a:gd name="connsiteY15" fmla="*/ 588135 h 646090"/>
                <a:gd name="connsiteX16" fmla="*/ 1931831 w 2112135"/>
                <a:gd name="connsiteY16" fmla="*/ 550572 h 646090"/>
                <a:gd name="connsiteX17" fmla="*/ 2073498 w 2112135"/>
                <a:gd name="connsiteY17" fmla="*/ 450761 h 646090"/>
                <a:gd name="connsiteX18" fmla="*/ 2112135 w 2112135"/>
                <a:gd name="connsiteY18" fmla="*/ 476518 h 646090"/>
                <a:gd name="connsiteX0" fmla="*/ 0 w 2112135"/>
                <a:gd name="connsiteY0" fmla="*/ 463640 h 555938"/>
                <a:gd name="connsiteX1" fmla="*/ 115910 w 2112135"/>
                <a:gd name="connsiteY1" fmla="*/ 425003 h 555938"/>
                <a:gd name="connsiteX2" fmla="*/ 154546 w 2112135"/>
                <a:gd name="connsiteY2" fmla="*/ 412124 h 555938"/>
                <a:gd name="connsiteX3" fmla="*/ 231819 w 2112135"/>
                <a:gd name="connsiteY3" fmla="*/ 360609 h 555938"/>
                <a:gd name="connsiteX4" fmla="*/ 309093 w 2112135"/>
                <a:gd name="connsiteY4" fmla="*/ 309093 h 555938"/>
                <a:gd name="connsiteX5" fmla="*/ 412124 w 2112135"/>
                <a:gd name="connsiteY5" fmla="*/ 218941 h 555938"/>
                <a:gd name="connsiteX6" fmla="*/ 528034 w 2112135"/>
                <a:gd name="connsiteY6" fmla="*/ 154547 h 555938"/>
                <a:gd name="connsiteX7" fmla="*/ 682580 w 2112135"/>
                <a:gd name="connsiteY7" fmla="*/ 64395 h 555938"/>
                <a:gd name="connsiteX8" fmla="*/ 746974 w 2112135"/>
                <a:gd name="connsiteY8" fmla="*/ 0 h 555938"/>
                <a:gd name="connsiteX9" fmla="*/ 956256 w 2112135"/>
                <a:gd name="connsiteY9" fmla="*/ 224307 h 555938"/>
                <a:gd name="connsiteX10" fmla="*/ 1034603 w 2112135"/>
                <a:gd name="connsiteY10" fmla="*/ 237186 h 555938"/>
                <a:gd name="connsiteX11" fmla="*/ 1202029 w 2112135"/>
                <a:gd name="connsiteY11" fmla="*/ 290848 h 555938"/>
                <a:gd name="connsiteX12" fmla="*/ 1519707 w 2112135"/>
                <a:gd name="connsiteY12" fmla="*/ 392806 h 555938"/>
                <a:gd name="connsiteX13" fmla="*/ 1725769 w 2112135"/>
                <a:gd name="connsiteY13" fmla="*/ 522668 h 555938"/>
                <a:gd name="connsiteX14" fmla="*/ 1803042 w 2112135"/>
                <a:gd name="connsiteY14" fmla="*/ 497983 h 555938"/>
                <a:gd name="connsiteX15" fmla="*/ 1931831 w 2112135"/>
                <a:gd name="connsiteY15" fmla="*/ 460420 h 555938"/>
                <a:gd name="connsiteX16" fmla="*/ 2073498 w 2112135"/>
                <a:gd name="connsiteY16" fmla="*/ 360609 h 555938"/>
                <a:gd name="connsiteX17" fmla="*/ 2112135 w 2112135"/>
                <a:gd name="connsiteY17" fmla="*/ 386366 h 555938"/>
                <a:gd name="connsiteX0" fmla="*/ 0 w 2112135"/>
                <a:gd name="connsiteY0" fmla="*/ 450761 h 543059"/>
                <a:gd name="connsiteX1" fmla="*/ 115910 w 2112135"/>
                <a:gd name="connsiteY1" fmla="*/ 412124 h 543059"/>
                <a:gd name="connsiteX2" fmla="*/ 154546 w 2112135"/>
                <a:gd name="connsiteY2" fmla="*/ 399245 h 543059"/>
                <a:gd name="connsiteX3" fmla="*/ 231819 w 2112135"/>
                <a:gd name="connsiteY3" fmla="*/ 347730 h 543059"/>
                <a:gd name="connsiteX4" fmla="*/ 309093 w 2112135"/>
                <a:gd name="connsiteY4" fmla="*/ 296214 h 543059"/>
                <a:gd name="connsiteX5" fmla="*/ 412124 w 2112135"/>
                <a:gd name="connsiteY5" fmla="*/ 206062 h 543059"/>
                <a:gd name="connsiteX6" fmla="*/ 528034 w 2112135"/>
                <a:gd name="connsiteY6" fmla="*/ 141668 h 543059"/>
                <a:gd name="connsiteX7" fmla="*/ 682580 w 2112135"/>
                <a:gd name="connsiteY7" fmla="*/ 51516 h 543059"/>
                <a:gd name="connsiteX8" fmla="*/ 746974 w 2112135"/>
                <a:gd name="connsiteY8" fmla="*/ 444321 h 543059"/>
                <a:gd name="connsiteX9" fmla="*/ 956256 w 2112135"/>
                <a:gd name="connsiteY9" fmla="*/ 211428 h 543059"/>
                <a:gd name="connsiteX10" fmla="*/ 1034603 w 2112135"/>
                <a:gd name="connsiteY10" fmla="*/ 224307 h 543059"/>
                <a:gd name="connsiteX11" fmla="*/ 1202029 w 2112135"/>
                <a:gd name="connsiteY11" fmla="*/ 277969 h 543059"/>
                <a:gd name="connsiteX12" fmla="*/ 1519707 w 2112135"/>
                <a:gd name="connsiteY12" fmla="*/ 379927 h 543059"/>
                <a:gd name="connsiteX13" fmla="*/ 1725769 w 2112135"/>
                <a:gd name="connsiteY13" fmla="*/ 509789 h 543059"/>
                <a:gd name="connsiteX14" fmla="*/ 1803042 w 2112135"/>
                <a:gd name="connsiteY14" fmla="*/ 485104 h 543059"/>
                <a:gd name="connsiteX15" fmla="*/ 1931831 w 2112135"/>
                <a:gd name="connsiteY15" fmla="*/ 447541 h 543059"/>
                <a:gd name="connsiteX16" fmla="*/ 2073498 w 2112135"/>
                <a:gd name="connsiteY16" fmla="*/ 347730 h 543059"/>
                <a:gd name="connsiteX17" fmla="*/ 2112135 w 2112135"/>
                <a:gd name="connsiteY17" fmla="*/ 373487 h 543059"/>
                <a:gd name="connsiteX0" fmla="*/ 0 w 2112135"/>
                <a:gd name="connsiteY0" fmla="*/ 450761 h 543059"/>
                <a:gd name="connsiteX1" fmla="*/ 115910 w 2112135"/>
                <a:gd name="connsiteY1" fmla="*/ 412124 h 543059"/>
                <a:gd name="connsiteX2" fmla="*/ 154546 w 2112135"/>
                <a:gd name="connsiteY2" fmla="*/ 399245 h 543059"/>
                <a:gd name="connsiteX3" fmla="*/ 231819 w 2112135"/>
                <a:gd name="connsiteY3" fmla="*/ 347730 h 543059"/>
                <a:gd name="connsiteX4" fmla="*/ 309093 w 2112135"/>
                <a:gd name="connsiteY4" fmla="*/ 296214 h 543059"/>
                <a:gd name="connsiteX5" fmla="*/ 412124 w 2112135"/>
                <a:gd name="connsiteY5" fmla="*/ 206062 h 543059"/>
                <a:gd name="connsiteX6" fmla="*/ 528034 w 2112135"/>
                <a:gd name="connsiteY6" fmla="*/ 141668 h 543059"/>
                <a:gd name="connsiteX7" fmla="*/ 682580 w 2112135"/>
                <a:gd name="connsiteY7" fmla="*/ 51516 h 543059"/>
                <a:gd name="connsiteX8" fmla="*/ 746974 w 2112135"/>
                <a:gd name="connsiteY8" fmla="*/ 444321 h 543059"/>
                <a:gd name="connsiteX9" fmla="*/ 956256 w 2112135"/>
                <a:gd name="connsiteY9" fmla="*/ 440028 h 543059"/>
                <a:gd name="connsiteX10" fmla="*/ 1034603 w 2112135"/>
                <a:gd name="connsiteY10" fmla="*/ 224307 h 543059"/>
                <a:gd name="connsiteX11" fmla="*/ 1202029 w 2112135"/>
                <a:gd name="connsiteY11" fmla="*/ 277969 h 543059"/>
                <a:gd name="connsiteX12" fmla="*/ 1519707 w 2112135"/>
                <a:gd name="connsiteY12" fmla="*/ 379927 h 543059"/>
                <a:gd name="connsiteX13" fmla="*/ 1725769 w 2112135"/>
                <a:gd name="connsiteY13" fmla="*/ 509789 h 543059"/>
                <a:gd name="connsiteX14" fmla="*/ 1803042 w 2112135"/>
                <a:gd name="connsiteY14" fmla="*/ 485104 h 543059"/>
                <a:gd name="connsiteX15" fmla="*/ 1931831 w 2112135"/>
                <a:gd name="connsiteY15" fmla="*/ 447541 h 543059"/>
                <a:gd name="connsiteX16" fmla="*/ 2073498 w 2112135"/>
                <a:gd name="connsiteY16" fmla="*/ 347730 h 543059"/>
                <a:gd name="connsiteX17" fmla="*/ 2112135 w 2112135"/>
                <a:gd name="connsiteY17" fmla="*/ 373487 h 543059"/>
                <a:gd name="connsiteX0" fmla="*/ 0 w 2112135"/>
                <a:gd name="connsiteY0" fmla="*/ 450761 h 543059"/>
                <a:gd name="connsiteX1" fmla="*/ 115910 w 2112135"/>
                <a:gd name="connsiteY1" fmla="*/ 412124 h 543059"/>
                <a:gd name="connsiteX2" fmla="*/ 154546 w 2112135"/>
                <a:gd name="connsiteY2" fmla="*/ 399245 h 543059"/>
                <a:gd name="connsiteX3" fmla="*/ 231819 w 2112135"/>
                <a:gd name="connsiteY3" fmla="*/ 347730 h 543059"/>
                <a:gd name="connsiteX4" fmla="*/ 309093 w 2112135"/>
                <a:gd name="connsiteY4" fmla="*/ 296214 h 543059"/>
                <a:gd name="connsiteX5" fmla="*/ 412124 w 2112135"/>
                <a:gd name="connsiteY5" fmla="*/ 206062 h 543059"/>
                <a:gd name="connsiteX6" fmla="*/ 528034 w 2112135"/>
                <a:gd name="connsiteY6" fmla="*/ 141668 h 543059"/>
                <a:gd name="connsiteX7" fmla="*/ 682580 w 2112135"/>
                <a:gd name="connsiteY7" fmla="*/ 51516 h 543059"/>
                <a:gd name="connsiteX8" fmla="*/ 746974 w 2112135"/>
                <a:gd name="connsiteY8" fmla="*/ 444321 h 543059"/>
                <a:gd name="connsiteX9" fmla="*/ 956256 w 2112135"/>
                <a:gd name="connsiteY9" fmla="*/ 440028 h 543059"/>
                <a:gd name="connsiteX10" fmla="*/ 1187003 w 2112135"/>
                <a:gd name="connsiteY10" fmla="*/ 452907 h 543059"/>
                <a:gd name="connsiteX11" fmla="*/ 1202029 w 2112135"/>
                <a:gd name="connsiteY11" fmla="*/ 277969 h 543059"/>
                <a:gd name="connsiteX12" fmla="*/ 1519707 w 2112135"/>
                <a:gd name="connsiteY12" fmla="*/ 379927 h 543059"/>
                <a:gd name="connsiteX13" fmla="*/ 1725769 w 2112135"/>
                <a:gd name="connsiteY13" fmla="*/ 509789 h 543059"/>
                <a:gd name="connsiteX14" fmla="*/ 1803042 w 2112135"/>
                <a:gd name="connsiteY14" fmla="*/ 485104 h 543059"/>
                <a:gd name="connsiteX15" fmla="*/ 1931831 w 2112135"/>
                <a:gd name="connsiteY15" fmla="*/ 447541 h 543059"/>
                <a:gd name="connsiteX16" fmla="*/ 2073498 w 2112135"/>
                <a:gd name="connsiteY16" fmla="*/ 347730 h 543059"/>
                <a:gd name="connsiteX17" fmla="*/ 2112135 w 2112135"/>
                <a:gd name="connsiteY17" fmla="*/ 373487 h 543059"/>
                <a:gd name="connsiteX0" fmla="*/ 0 w 2112135"/>
                <a:gd name="connsiteY0" fmla="*/ 450761 h 543059"/>
                <a:gd name="connsiteX1" fmla="*/ 115910 w 2112135"/>
                <a:gd name="connsiteY1" fmla="*/ 412124 h 543059"/>
                <a:gd name="connsiteX2" fmla="*/ 154546 w 2112135"/>
                <a:gd name="connsiteY2" fmla="*/ 399245 h 543059"/>
                <a:gd name="connsiteX3" fmla="*/ 231819 w 2112135"/>
                <a:gd name="connsiteY3" fmla="*/ 347730 h 543059"/>
                <a:gd name="connsiteX4" fmla="*/ 309093 w 2112135"/>
                <a:gd name="connsiteY4" fmla="*/ 296214 h 543059"/>
                <a:gd name="connsiteX5" fmla="*/ 412124 w 2112135"/>
                <a:gd name="connsiteY5" fmla="*/ 206062 h 543059"/>
                <a:gd name="connsiteX6" fmla="*/ 528034 w 2112135"/>
                <a:gd name="connsiteY6" fmla="*/ 141668 h 543059"/>
                <a:gd name="connsiteX7" fmla="*/ 682580 w 2112135"/>
                <a:gd name="connsiteY7" fmla="*/ 51516 h 543059"/>
                <a:gd name="connsiteX8" fmla="*/ 746974 w 2112135"/>
                <a:gd name="connsiteY8" fmla="*/ 444321 h 543059"/>
                <a:gd name="connsiteX9" fmla="*/ 956256 w 2112135"/>
                <a:gd name="connsiteY9" fmla="*/ 440028 h 543059"/>
                <a:gd name="connsiteX10" fmla="*/ 1187003 w 2112135"/>
                <a:gd name="connsiteY10" fmla="*/ 452907 h 543059"/>
                <a:gd name="connsiteX11" fmla="*/ 1202029 w 2112135"/>
                <a:gd name="connsiteY11" fmla="*/ 277969 h 543059"/>
                <a:gd name="connsiteX12" fmla="*/ 1519707 w 2112135"/>
                <a:gd name="connsiteY12" fmla="*/ 379927 h 543059"/>
                <a:gd name="connsiteX13" fmla="*/ 1725769 w 2112135"/>
                <a:gd name="connsiteY13" fmla="*/ 509789 h 543059"/>
                <a:gd name="connsiteX14" fmla="*/ 1803042 w 2112135"/>
                <a:gd name="connsiteY14" fmla="*/ 485104 h 543059"/>
                <a:gd name="connsiteX15" fmla="*/ 1931831 w 2112135"/>
                <a:gd name="connsiteY15" fmla="*/ 447541 h 543059"/>
                <a:gd name="connsiteX16" fmla="*/ 2073498 w 2112135"/>
                <a:gd name="connsiteY16" fmla="*/ 347730 h 543059"/>
                <a:gd name="connsiteX17" fmla="*/ 2112135 w 2112135"/>
                <a:gd name="connsiteY17" fmla="*/ 373487 h 543059"/>
                <a:gd name="connsiteX0" fmla="*/ 0 w 2112135"/>
                <a:gd name="connsiteY0" fmla="*/ 450761 h 543059"/>
                <a:gd name="connsiteX1" fmla="*/ 115910 w 2112135"/>
                <a:gd name="connsiteY1" fmla="*/ 412124 h 543059"/>
                <a:gd name="connsiteX2" fmla="*/ 154546 w 2112135"/>
                <a:gd name="connsiteY2" fmla="*/ 399245 h 543059"/>
                <a:gd name="connsiteX3" fmla="*/ 231819 w 2112135"/>
                <a:gd name="connsiteY3" fmla="*/ 347730 h 543059"/>
                <a:gd name="connsiteX4" fmla="*/ 309093 w 2112135"/>
                <a:gd name="connsiteY4" fmla="*/ 296214 h 543059"/>
                <a:gd name="connsiteX5" fmla="*/ 412124 w 2112135"/>
                <a:gd name="connsiteY5" fmla="*/ 206062 h 543059"/>
                <a:gd name="connsiteX6" fmla="*/ 528034 w 2112135"/>
                <a:gd name="connsiteY6" fmla="*/ 141668 h 543059"/>
                <a:gd name="connsiteX7" fmla="*/ 682580 w 2112135"/>
                <a:gd name="connsiteY7" fmla="*/ 51516 h 543059"/>
                <a:gd name="connsiteX8" fmla="*/ 746974 w 2112135"/>
                <a:gd name="connsiteY8" fmla="*/ 444321 h 543059"/>
                <a:gd name="connsiteX9" fmla="*/ 956256 w 2112135"/>
                <a:gd name="connsiteY9" fmla="*/ 440028 h 543059"/>
                <a:gd name="connsiteX10" fmla="*/ 1187003 w 2112135"/>
                <a:gd name="connsiteY10" fmla="*/ 452907 h 543059"/>
                <a:gd name="connsiteX11" fmla="*/ 1202029 w 2112135"/>
                <a:gd name="connsiteY11" fmla="*/ 277969 h 543059"/>
                <a:gd name="connsiteX12" fmla="*/ 1519707 w 2112135"/>
                <a:gd name="connsiteY12" fmla="*/ 379927 h 543059"/>
                <a:gd name="connsiteX13" fmla="*/ 1725769 w 2112135"/>
                <a:gd name="connsiteY13" fmla="*/ 509789 h 543059"/>
                <a:gd name="connsiteX14" fmla="*/ 1803042 w 2112135"/>
                <a:gd name="connsiteY14" fmla="*/ 485104 h 543059"/>
                <a:gd name="connsiteX15" fmla="*/ 1931831 w 2112135"/>
                <a:gd name="connsiteY15" fmla="*/ 447541 h 543059"/>
                <a:gd name="connsiteX16" fmla="*/ 2073498 w 2112135"/>
                <a:gd name="connsiteY16" fmla="*/ 347730 h 543059"/>
                <a:gd name="connsiteX17" fmla="*/ 2112135 w 2112135"/>
                <a:gd name="connsiteY17" fmla="*/ 373487 h 543059"/>
                <a:gd name="connsiteX0" fmla="*/ 0 w 2112135"/>
                <a:gd name="connsiteY0" fmla="*/ 334851 h 427149"/>
                <a:gd name="connsiteX1" fmla="*/ 115910 w 2112135"/>
                <a:gd name="connsiteY1" fmla="*/ 296214 h 427149"/>
                <a:gd name="connsiteX2" fmla="*/ 154546 w 2112135"/>
                <a:gd name="connsiteY2" fmla="*/ 283335 h 427149"/>
                <a:gd name="connsiteX3" fmla="*/ 231819 w 2112135"/>
                <a:gd name="connsiteY3" fmla="*/ 231820 h 427149"/>
                <a:gd name="connsiteX4" fmla="*/ 309093 w 2112135"/>
                <a:gd name="connsiteY4" fmla="*/ 180304 h 427149"/>
                <a:gd name="connsiteX5" fmla="*/ 412124 w 2112135"/>
                <a:gd name="connsiteY5" fmla="*/ 90152 h 427149"/>
                <a:gd name="connsiteX6" fmla="*/ 528034 w 2112135"/>
                <a:gd name="connsiteY6" fmla="*/ 25758 h 427149"/>
                <a:gd name="connsiteX7" fmla="*/ 682580 w 2112135"/>
                <a:gd name="connsiteY7" fmla="*/ 240406 h 427149"/>
                <a:gd name="connsiteX8" fmla="*/ 746974 w 2112135"/>
                <a:gd name="connsiteY8" fmla="*/ 328411 h 427149"/>
                <a:gd name="connsiteX9" fmla="*/ 956256 w 2112135"/>
                <a:gd name="connsiteY9" fmla="*/ 324118 h 427149"/>
                <a:gd name="connsiteX10" fmla="*/ 1187003 w 2112135"/>
                <a:gd name="connsiteY10" fmla="*/ 336997 h 427149"/>
                <a:gd name="connsiteX11" fmla="*/ 1202029 w 2112135"/>
                <a:gd name="connsiteY11" fmla="*/ 162059 h 427149"/>
                <a:gd name="connsiteX12" fmla="*/ 1519707 w 2112135"/>
                <a:gd name="connsiteY12" fmla="*/ 264017 h 427149"/>
                <a:gd name="connsiteX13" fmla="*/ 1725769 w 2112135"/>
                <a:gd name="connsiteY13" fmla="*/ 393879 h 427149"/>
                <a:gd name="connsiteX14" fmla="*/ 1803042 w 2112135"/>
                <a:gd name="connsiteY14" fmla="*/ 369194 h 427149"/>
                <a:gd name="connsiteX15" fmla="*/ 1931831 w 2112135"/>
                <a:gd name="connsiteY15" fmla="*/ 331631 h 427149"/>
                <a:gd name="connsiteX16" fmla="*/ 2073498 w 2112135"/>
                <a:gd name="connsiteY16" fmla="*/ 231820 h 427149"/>
                <a:gd name="connsiteX17" fmla="*/ 2112135 w 2112135"/>
                <a:gd name="connsiteY17" fmla="*/ 257577 h 427149"/>
                <a:gd name="connsiteX0" fmla="*/ 0 w 2112135"/>
                <a:gd name="connsiteY0" fmla="*/ 270457 h 362755"/>
                <a:gd name="connsiteX1" fmla="*/ 115910 w 2112135"/>
                <a:gd name="connsiteY1" fmla="*/ 231820 h 362755"/>
                <a:gd name="connsiteX2" fmla="*/ 154546 w 2112135"/>
                <a:gd name="connsiteY2" fmla="*/ 218941 h 362755"/>
                <a:gd name="connsiteX3" fmla="*/ 231819 w 2112135"/>
                <a:gd name="connsiteY3" fmla="*/ 167426 h 362755"/>
                <a:gd name="connsiteX4" fmla="*/ 309093 w 2112135"/>
                <a:gd name="connsiteY4" fmla="*/ 115910 h 362755"/>
                <a:gd name="connsiteX5" fmla="*/ 412124 w 2112135"/>
                <a:gd name="connsiteY5" fmla="*/ 25758 h 362755"/>
                <a:gd name="connsiteX6" fmla="*/ 528034 w 2112135"/>
                <a:gd name="connsiteY6" fmla="*/ 189964 h 362755"/>
                <a:gd name="connsiteX7" fmla="*/ 682580 w 2112135"/>
                <a:gd name="connsiteY7" fmla="*/ 176012 h 362755"/>
                <a:gd name="connsiteX8" fmla="*/ 746974 w 2112135"/>
                <a:gd name="connsiteY8" fmla="*/ 264017 h 362755"/>
                <a:gd name="connsiteX9" fmla="*/ 956256 w 2112135"/>
                <a:gd name="connsiteY9" fmla="*/ 259724 h 362755"/>
                <a:gd name="connsiteX10" fmla="*/ 1187003 w 2112135"/>
                <a:gd name="connsiteY10" fmla="*/ 272603 h 362755"/>
                <a:gd name="connsiteX11" fmla="*/ 1202029 w 2112135"/>
                <a:gd name="connsiteY11" fmla="*/ 97665 h 362755"/>
                <a:gd name="connsiteX12" fmla="*/ 1519707 w 2112135"/>
                <a:gd name="connsiteY12" fmla="*/ 199623 h 362755"/>
                <a:gd name="connsiteX13" fmla="*/ 1725769 w 2112135"/>
                <a:gd name="connsiteY13" fmla="*/ 329485 h 362755"/>
                <a:gd name="connsiteX14" fmla="*/ 1803042 w 2112135"/>
                <a:gd name="connsiteY14" fmla="*/ 304800 h 362755"/>
                <a:gd name="connsiteX15" fmla="*/ 1931831 w 2112135"/>
                <a:gd name="connsiteY15" fmla="*/ 267237 h 362755"/>
                <a:gd name="connsiteX16" fmla="*/ 2073498 w 2112135"/>
                <a:gd name="connsiteY16" fmla="*/ 167426 h 362755"/>
                <a:gd name="connsiteX17" fmla="*/ 2112135 w 2112135"/>
                <a:gd name="connsiteY17" fmla="*/ 193183 h 362755"/>
                <a:gd name="connsiteX0" fmla="*/ 0 w 2112135"/>
                <a:gd name="connsiteY0" fmla="*/ 184955 h 277253"/>
                <a:gd name="connsiteX1" fmla="*/ 115910 w 2112135"/>
                <a:gd name="connsiteY1" fmla="*/ 146318 h 277253"/>
                <a:gd name="connsiteX2" fmla="*/ 154546 w 2112135"/>
                <a:gd name="connsiteY2" fmla="*/ 133439 h 277253"/>
                <a:gd name="connsiteX3" fmla="*/ 231819 w 2112135"/>
                <a:gd name="connsiteY3" fmla="*/ 81924 h 277253"/>
                <a:gd name="connsiteX4" fmla="*/ 309093 w 2112135"/>
                <a:gd name="connsiteY4" fmla="*/ 30408 h 277253"/>
                <a:gd name="connsiteX5" fmla="*/ 412124 w 2112135"/>
                <a:gd name="connsiteY5" fmla="*/ 168856 h 277253"/>
                <a:gd name="connsiteX6" fmla="*/ 528034 w 2112135"/>
                <a:gd name="connsiteY6" fmla="*/ 104462 h 277253"/>
                <a:gd name="connsiteX7" fmla="*/ 682580 w 2112135"/>
                <a:gd name="connsiteY7" fmla="*/ 90510 h 277253"/>
                <a:gd name="connsiteX8" fmla="*/ 746974 w 2112135"/>
                <a:gd name="connsiteY8" fmla="*/ 178515 h 277253"/>
                <a:gd name="connsiteX9" fmla="*/ 956256 w 2112135"/>
                <a:gd name="connsiteY9" fmla="*/ 174222 h 277253"/>
                <a:gd name="connsiteX10" fmla="*/ 1187003 w 2112135"/>
                <a:gd name="connsiteY10" fmla="*/ 187101 h 277253"/>
                <a:gd name="connsiteX11" fmla="*/ 1202029 w 2112135"/>
                <a:gd name="connsiteY11" fmla="*/ 12163 h 277253"/>
                <a:gd name="connsiteX12" fmla="*/ 1519707 w 2112135"/>
                <a:gd name="connsiteY12" fmla="*/ 114121 h 277253"/>
                <a:gd name="connsiteX13" fmla="*/ 1725769 w 2112135"/>
                <a:gd name="connsiteY13" fmla="*/ 243983 h 277253"/>
                <a:gd name="connsiteX14" fmla="*/ 1803042 w 2112135"/>
                <a:gd name="connsiteY14" fmla="*/ 219298 h 277253"/>
                <a:gd name="connsiteX15" fmla="*/ 1931831 w 2112135"/>
                <a:gd name="connsiteY15" fmla="*/ 181735 h 277253"/>
                <a:gd name="connsiteX16" fmla="*/ 2073498 w 2112135"/>
                <a:gd name="connsiteY16" fmla="*/ 81924 h 277253"/>
                <a:gd name="connsiteX17" fmla="*/ 2112135 w 2112135"/>
                <a:gd name="connsiteY17" fmla="*/ 107681 h 277253"/>
                <a:gd name="connsiteX0" fmla="*/ 0 w 2112135"/>
                <a:gd name="connsiteY0" fmla="*/ 184955 h 277253"/>
                <a:gd name="connsiteX1" fmla="*/ 115910 w 2112135"/>
                <a:gd name="connsiteY1" fmla="*/ 146318 h 277253"/>
                <a:gd name="connsiteX2" fmla="*/ 154546 w 2112135"/>
                <a:gd name="connsiteY2" fmla="*/ 133439 h 277253"/>
                <a:gd name="connsiteX3" fmla="*/ 231819 w 2112135"/>
                <a:gd name="connsiteY3" fmla="*/ 81924 h 277253"/>
                <a:gd name="connsiteX4" fmla="*/ 309093 w 2112135"/>
                <a:gd name="connsiteY4" fmla="*/ 259008 h 277253"/>
                <a:gd name="connsiteX5" fmla="*/ 412124 w 2112135"/>
                <a:gd name="connsiteY5" fmla="*/ 168856 h 277253"/>
                <a:gd name="connsiteX6" fmla="*/ 528034 w 2112135"/>
                <a:gd name="connsiteY6" fmla="*/ 104462 h 277253"/>
                <a:gd name="connsiteX7" fmla="*/ 682580 w 2112135"/>
                <a:gd name="connsiteY7" fmla="*/ 90510 h 277253"/>
                <a:gd name="connsiteX8" fmla="*/ 746974 w 2112135"/>
                <a:gd name="connsiteY8" fmla="*/ 178515 h 277253"/>
                <a:gd name="connsiteX9" fmla="*/ 956256 w 2112135"/>
                <a:gd name="connsiteY9" fmla="*/ 174222 h 277253"/>
                <a:gd name="connsiteX10" fmla="*/ 1187003 w 2112135"/>
                <a:gd name="connsiteY10" fmla="*/ 187101 h 277253"/>
                <a:gd name="connsiteX11" fmla="*/ 1202029 w 2112135"/>
                <a:gd name="connsiteY11" fmla="*/ 12163 h 277253"/>
                <a:gd name="connsiteX12" fmla="*/ 1519707 w 2112135"/>
                <a:gd name="connsiteY12" fmla="*/ 114121 h 277253"/>
                <a:gd name="connsiteX13" fmla="*/ 1725769 w 2112135"/>
                <a:gd name="connsiteY13" fmla="*/ 243983 h 277253"/>
                <a:gd name="connsiteX14" fmla="*/ 1803042 w 2112135"/>
                <a:gd name="connsiteY14" fmla="*/ 219298 h 277253"/>
                <a:gd name="connsiteX15" fmla="*/ 1931831 w 2112135"/>
                <a:gd name="connsiteY15" fmla="*/ 181735 h 277253"/>
                <a:gd name="connsiteX16" fmla="*/ 2073498 w 2112135"/>
                <a:gd name="connsiteY16" fmla="*/ 81924 h 277253"/>
                <a:gd name="connsiteX17" fmla="*/ 2112135 w 2112135"/>
                <a:gd name="connsiteY17" fmla="*/ 107681 h 277253"/>
                <a:gd name="connsiteX0" fmla="*/ 0 w 2112135"/>
                <a:gd name="connsiteY0" fmla="*/ 184955 h 277253"/>
                <a:gd name="connsiteX1" fmla="*/ 115910 w 2112135"/>
                <a:gd name="connsiteY1" fmla="*/ 146318 h 277253"/>
                <a:gd name="connsiteX2" fmla="*/ 154546 w 2112135"/>
                <a:gd name="connsiteY2" fmla="*/ 133439 h 277253"/>
                <a:gd name="connsiteX3" fmla="*/ 231819 w 2112135"/>
                <a:gd name="connsiteY3" fmla="*/ 81924 h 277253"/>
                <a:gd name="connsiteX4" fmla="*/ 309093 w 2112135"/>
                <a:gd name="connsiteY4" fmla="*/ 259008 h 277253"/>
                <a:gd name="connsiteX5" fmla="*/ 412124 w 2112135"/>
                <a:gd name="connsiteY5" fmla="*/ 168856 h 277253"/>
                <a:gd name="connsiteX6" fmla="*/ 528034 w 2112135"/>
                <a:gd name="connsiteY6" fmla="*/ 104462 h 277253"/>
                <a:gd name="connsiteX7" fmla="*/ 682580 w 2112135"/>
                <a:gd name="connsiteY7" fmla="*/ 90510 h 277253"/>
                <a:gd name="connsiteX8" fmla="*/ 746974 w 2112135"/>
                <a:gd name="connsiteY8" fmla="*/ 178515 h 277253"/>
                <a:gd name="connsiteX9" fmla="*/ 956256 w 2112135"/>
                <a:gd name="connsiteY9" fmla="*/ 174222 h 277253"/>
                <a:gd name="connsiteX10" fmla="*/ 1187003 w 2112135"/>
                <a:gd name="connsiteY10" fmla="*/ 187101 h 277253"/>
                <a:gd name="connsiteX11" fmla="*/ 1202029 w 2112135"/>
                <a:gd name="connsiteY11" fmla="*/ 12163 h 277253"/>
                <a:gd name="connsiteX12" fmla="*/ 1519707 w 2112135"/>
                <a:gd name="connsiteY12" fmla="*/ 114121 h 277253"/>
                <a:gd name="connsiteX13" fmla="*/ 1725769 w 2112135"/>
                <a:gd name="connsiteY13" fmla="*/ 243983 h 277253"/>
                <a:gd name="connsiteX14" fmla="*/ 1803042 w 2112135"/>
                <a:gd name="connsiteY14" fmla="*/ 219298 h 277253"/>
                <a:gd name="connsiteX15" fmla="*/ 1931831 w 2112135"/>
                <a:gd name="connsiteY15" fmla="*/ 181735 h 277253"/>
                <a:gd name="connsiteX16" fmla="*/ 2073498 w 2112135"/>
                <a:gd name="connsiteY16" fmla="*/ 81924 h 277253"/>
                <a:gd name="connsiteX17" fmla="*/ 2112135 w 2112135"/>
                <a:gd name="connsiteY17" fmla="*/ 107681 h 277253"/>
                <a:gd name="connsiteX0" fmla="*/ 0 w 2112135"/>
                <a:gd name="connsiteY0" fmla="*/ 184955 h 277253"/>
                <a:gd name="connsiteX1" fmla="*/ 115910 w 2112135"/>
                <a:gd name="connsiteY1" fmla="*/ 146318 h 277253"/>
                <a:gd name="connsiteX2" fmla="*/ 154546 w 2112135"/>
                <a:gd name="connsiteY2" fmla="*/ 133439 h 277253"/>
                <a:gd name="connsiteX3" fmla="*/ 231819 w 2112135"/>
                <a:gd name="connsiteY3" fmla="*/ 81924 h 277253"/>
                <a:gd name="connsiteX4" fmla="*/ 309093 w 2112135"/>
                <a:gd name="connsiteY4" fmla="*/ 259008 h 277253"/>
                <a:gd name="connsiteX5" fmla="*/ 412124 w 2112135"/>
                <a:gd name="connsiteY5" fmla="*/ 168856 h 277253"/>
                <a:gd name="connsiteX6" fmla="*/ 528034 w 2112135"/>
                <a:gd name="connsiteY6" fmla="*/ 104462 h 277253"/>
                <a:gd name="connsiteX7" fmla="*/ 682580 w 2112135"/>
                <a:gd name="connsiteY7" fmla="*/ 90510 h 277253"/>
                <a:gd name="connsiteX8" fmla="*/ 746974 w 2112135"/>
                <a:gd name="connsiteY8" fmla="*/ 178515 h 277253"/>
                <a:gd name="connsiteX9" fmla="*/ 956256 w 2112135"/>
                <a:gd name="connsiteY9" fmla="*/ 174222 h 277253"/>
                <a:gd name="connsiteX10" fmla="*/ 1187003 w 2112135"/>
                <a:gd name="connsiteY10" fmla="*/ 187101 h 277253"/>
                <a:gd name="connsiteX11" fmla="*/ 1202029 w 2112135"/>
                <a:gd name="connsiteY11" fmla="*/ 12163 h 277253"/>
                <a:gd name="connsiteX12" fmla="*/ 1519707 w 2112135"/>
                <a:gd name="connsiteY12" fmla="*/ 114121 h 277253"/>
                <a:gd name="connsiteX13" fmla="*/ 1725769 w 2112135"/>
                <a:gd name="connsiteY13" fmla="*/ 243983 h 277253"/>
                <a:gd name="connsiteX14" fmla="*/ 1803042 w 2112135"/>
                <a:gd name="connsiteY14" fmla="*/ 219298 h 277253"/>
                <a:gd name="connsiteX15" fmla="*/ 1931831 w 2112135"/>
                <a:gd name="connsiteY15" fmla="*/ 181735 h 277253"/>
                <a:gd name="connsiteX16" fmla="*/ 2073498 w 2112135"/>
                <a:gd name="connsiteY16" fmla="*/ 81924 h 277253"/>
                <a:gd name="connsiteX17" fmla="*/ 2112135 w 2112135"/>
                <a:gd name="connsiteY17" fmla="*/ 107681 h 277253"/>
                <a:gd name="connsiteX0" fmla="*/ 0 w 2112135"/>
                <a:gd name="connsiteY0" fmla="*/ 184955 h 431264"/>
                <a:gd name="connsiteX1" fmla="*/ 115910 w 2112135"/>
                <a:gd name="connsiteY1" fmla="*/ 146318 h 431264"/>
                <a:gd name="connsiteX2" fmla="*/ 154546 w 2112135"/>
                <a:gd name="connsiteY2" fmla="*/ 133439 h 431264"/>
                <a:gd name="connsiteX3" fmla="*/ 231819 w 2112135"/>
                <a:gd name="connsiteY3" fmla="*/ 310524 h 431264"/>
                <a:gd name="connsiteX4" fmla="*/ 309093 w 2112135"/>
                <a:gd name="connsiteY4" fmla="*/ 259008 h 431264"/>
                <a:gd name="connsiteX5" fmla="*/ 412124 w 2112135"/>
                <a:gd name="connsiteY5" fmla="*/ 168856 h 431264"/>
                <a:gd name="connsiteX6" fmla="*/ 528034 w 2112135"/>
                <a:gd name="connsiteY6" fmla="*/ 104462 h 431264"/>
                <a:gd name="connsiteX7" fmla="*/ 682580 w 2112135"/>
                <a:gd name="connsiteY7" fmla="*/ 90510 h 431264"/>
                <a:gd name="connsiteX8" fmla="*/ 746974 w 2112135"/>
                <a:gd name="connsiteY8" fmla="*/ 178515 h 431264"/>
                <a:gd name="connsiteX9" fmla="*/ 956256 w 2112135"/>
                <a:gd name="connsiteY9" fmla="*/ 174222 h 431264"/>
                <a:gd name="connsiteX10" fmla="*/ 1187003 w 2112135"/>
                <a:gd name="connsiteY10" fmla="*/ 187101 h 431264"/>
                <a:gd name="connsiteX11" fmla="*/ 1202029 w 2112135"/>
                <a:gd name="connsiteY11" fmla="*/ 12163 h 431264"/>
                <a:gd name="connsiteX12" fmla="*/ 1519707 w 2112135"/>
                <a:gd name="connsiteY12" fmla="*/ 114121 h 431264"/>
                <a:gd name="connsiteX13" fmla="*/ 1725769 w 2112135"/>
                <a:gd name="connsiteY13" fmla="*/ 243983 h 431264"/>
                <a:gd name="connsiteX14" fmla="*/ 1803042 w 2112135"/>
                <a:gd name="connsiteY14" fmla="*/ 219298 h 431264"/>
                <a:gd name="connsiteX15" fmla="*/ 1931831 w 2112135"/>
                <a:gd name="connsiteY15" fmla="*/ 181735 h 431264"/>
                <a:gd name="connsiteX16" fmla="*/ 2073498 w 2112135"/>
                <a:gd name="connsiteY16" fmla="*/ 81924 h 431264"/>
                <a:gd name="connsiteX17" fmla="*/ 2112135 w 2112135"/>
                <a:gd name="connsiteY17" fmla="*/ 107681 h 431264"/>
                <a:gd name="connsiteX0" fmla="*/ 0 w 2112135"/>
                <a:gd name="connsiteY0" fmla="*/ 184955 h 431264"/>
                <a:gd name="connsiteX1" fmla="*/ 115910 w 2112135"/>
                <a:gd name="connsiteY1" fmla="*/ 146318 h 431264"/>
                <a:gd name="connsiteX2" fmla="*/ 154546 w 2112135"/>
                <a:gd name="connsiteY2" fmla="*/ 133439 h 431264"/>
                <a:gd name="connsiteX3" fmla="*/ 231819 w 2112135"/>
                <a:gd name="connsiteY3" fmla="*/ 310524 h 431264"/>
                <a:gd name="connsiteX4" fmla="*/ 309093 w 2112135"/>
                <a:gd name="connsiteY4" fmla="*/ 259008 h 431264"/>
                <a:gd name="connsiteX5" fmla="*/ 412124 w 2112135"/>
                <a:gd name="connsiteY5" fmla="*/ 168856 h 431264"/>
                <a:gd name="connsiteX6" fmla="*/ 528034 w 2112135"/>
                <a:gd name="connsiteY6" fmla="*/ 104462 h 431264"/>
                <a:gd name="connsiteX7" fmla="*/ 682580 w 2112135"/>
                <a:gd name="connsiteY7" fmla="*/ 90510 h 431264"/>
                <a:gd name="connsiteX8" fmla="*/ 746974 w 2112135"/>
                <a:gd name="connsiteY8" fmla="*/ 178515 h 431264"/>
                <a:gd name="connsiteX9" fmla="*/ 956256 w 2112135"/>
                <a:gd name="connsiteY9" fmla="*/ 174222 h 431264"/>
                <a:gd name="connsiteX10" fmla="*/ 1187003 w 2112135"/>
                <a:gd name="connsiteY10" fmla="*/ 187101 h 431264"/>
                <a:gd name="connsiteX11" fmla="*/ 1202029 w 2112135"/>
                <a:gd name="connsiteY11" fmla="*/ 12163 h 431264"/>
                <a:gd name="connsiteX12" fmla="*/ 1519707 w 2112135"/>
                <a:gd name="connsiteY12" fmla="*/ 114121 h 431264"/>
                <a:gd name="connsiteX13" fmla="*/ 1725769 w 2112135"/>
                <a:gd name="connsiteY13" fmla="*/ 243983 h 431264"/>
                <a:gd name="connsiteX14" fmla="*/ 1803042 w 2112135"/>
                <a:gd name="connsiteY14" fmla="*/ 219298 h 431264"/>
                <a:gd name="connsiteX15" fmla="*/ 1931831 w 2112135"/>
                <a:gd name="connsiteY15" fmla="*/ 181735 h 431264"/>
                <a:gd name="connsiteX16" fmla="*/ 2073498 w 2112135"/>
                <a:gd name="connsiteY16" fmla="*/ 81924 h 431264"/>
                <a:gd name="connsiteX17" fmla="*/ 2112135 w 2112135"/>
                <a:gd name="connsiteY17" fmla="*/ 107681 h 431264"/>
                <a:gd name="connsiteX0" fmla="*/ 0 w 2112135"/>
                <a:gd name="connsiteY0" fmla="*/ 184955 h 431264"/>
                <a:gd name="connsiteX1" fmla="*/ 115910 w 2112135"/>
                <a:gd name="connsiteY1" fmla="*/ 146318 h 431264"/>
                <a:gd name="connsiteX2" fmla="*/ 154546 w 2112135"/>
                <a:gd name="connsiteY2" fmla="*/ 133439 h 431264"/>
                <a:gd name="connsiteX3" fmla="*/ 231819 w 2112135"/>
                <a:gd name="connsiteY3" fmla="*/ 310524 h 431264"/>
                <a:gd name="connsiteX4" fmla="*/ 309093 w 2112135"/>
                <a:gd name="connsiteY4" fmla="*/ 259008 h 431264"/>
                <a:gd name="connsiteX5" fmla="*/ 412124 w 2112135"/>
                <a:gd name="connsiteY5" fmla="*/ 168856 h 431264"/>
                <a:gd name="connsiteX6" fmla="*/ 528034 w 2112135"/>
                <a:gd name="connsiteY6" fmla="*/ 104462 h 431264"/>
                <a:gd name="connsiteX7" fmla="*/ 682580 w 2112135"/>
                <a:gd name="connsiteY7" fmla="*/ 90510 h 431264"/>
                <a:gd name="connsiteX8" fmla="*/ 746974 w 2112135"/>
                <a:gd name="connsiteY8" fmla="*/ 178515 h 431264"/>
                <a:gd name="connsiteX9" fmla="*/ 956256 w 2112135"/>
                <a:gd name="connsiteY9" fmla="*/ 174222 h 431264"/>
                <a:gd name="connsiteX10" fmla="*/ 1187003 w 2112135"/>
                <a:gd name="connsiteY10" fmla="*/ 187101 h 431264"/>
                <a:gd name="connsiteX11" fmla="*/ 1202029 w 2112135"/>
                <a:gd name="connsiteY11" fmla="*/ 12163 h 431264"/>
                <a:gd name="connsiteX12" fmla="*/ 1519707 w 2112135"/>
                <a:gd name="connsiteY12" fmla="*/ 114121 h 431264"/>
                <a:gd name="connsiteX13" fmla="*/ 1725769 w 2112135"/>
                <a:gd name="connsiteY13" fmla="*/ 243983 h 431264"/>
                <a:gd name="connsiteX14" fmla="*/ 1803042 w 2112135"/>
                <a:gd name="connsiteY14" fmla="*/ 219298 h 431264"/>
                <a:gd name="connsiteX15" fmla="*/ 1931831 w 2112135"/>
                <a:gd name="connsiteY15" fmla="*/ 181735 h 431264"/>
                <a:gd name="connsiteX16" fmla="*/ 2073498 w 2112135"/>
                <a:gd name="connsiteY16" fmla="*/ 81924 h 431264"/>
                <a:gd name="connsiteX17" fmla="*/ 2112135 w 2112135"/>
                <a:gd name="connsiteY17" fmla="*/ 107681 h 431264"/>
                <a:gd name="connsiteX0" fmla="*/ 0 w 2112135"/>
                <a:gd name="connsiteY0" fmla="*/ 184955 h 331452"/>
                <a:gd name="connsiteX1" fmla="*/ 115910 w 2112135"/>
                <a:gd name="connsiteY1" fmla="*/ 146318 h 331452"/>
                <a:gd name="connsiteX2" fmla="*/ 231819 w 2112135"/>
                <a:gd name="connsiteY2" fmla="*/ 310524 h 331452"/>
                <a:gd name="connsiteX3" fmla="*/ 309093 w 2112135"/>
                <a:gd name="connsiteY3" fmla="*/ 259008 h 331452"/>
                <a:gd name="connsiteX4" fmla="*/ 412124 w 2112135"/>
                <a:gd name="connsiteY4" fmla="*/ 168856 h 331452"/>
                <a:gd name="connsiteX5" fmla="*/ 528034 w 2112135"/>
                <a:gd name="connsiteY5" fmla="*/ 104462 h 331452"/>
                <a:gd name="connsiteX6" fmla="*/ 682580 w 2112135"/>
                <a:gd name="connsiteY6" fmla="*/ 90510 h 331452"/>
                <a:gd name="connsiteX7" fmla="*/ 746974 w 2112135"/>
                <a:gd name="connsiteY7" fmla="*/ 178515 h 331452"/>
                <a:gd name="connsiteX8" fmla="*/ 956256 w 2112135"/>
                <a:gd name="connsiteY8" fmla="*/ 174222 h 331452"/>
                <a:gd name="connsiteX9" fmla="*/ 1187003 w 2112135"/>
                <a:gd name="connsiteY9" fmla="*/ 187101 h 331452"/>
                <a:gd name="connsiteX10" fmla="*/ 1202029 w 2112135"/>
                <a:gd name="connsiteY10" fmla="*/ 12163 h 331452"/>
                <a:gd name="connsiteX11" fmla="*/ 1519707 w 2112135"/>
                <a:gd name="connsiteY11" fmla="*/ 114121 h 331452"/>
                <a:gd name="connsiteX12" fmla="*/ 1725769 w 2112135"/>
                <a:gd name="connsiteY12" fmla="*/ 243983 h 331452"/>
                <a:gd name="connsiteX13" fmla="*/ 1803042 w 2112135"/>
                <a:gd name="connsiteY13" fmla="*/ 219298 h 331452"/>
                <a:gd name="connsiteX14" fmla="*/ 1931831 w 2112135"/>
                <a:gd name="connsiteY14" fmla="*/ 181735 h 331452"/>
                <a:gd name="connsiteX15" fmla="*/ 2073498 w 2112135"/>
                <a:gd name="connsiteY15" fmla="*/ 81924 h 331452"/>
                <a:gd name="connsiteX16" fmla="*/ 2112135 w 2112135"/>
                <a:gd name="connsiteY16" fmla="*/ 107681 h 331452"/>
                <a:gd name="connsiteX0" fmla="*/ 0 w 2112135"/>
                <a:gd name="connsiteY0" fmla="*/ 184955 h 331452"/>
                <a:gd name="connsiteX1" fmla="*/ 231819 w 2112135"/>
                <a:gd name="connsiteY1" fmla="*/ 310524 h 331452"/>
                <a:gd name="connsiteX2" fmla="*/ 309093 w 2112135"/>
                <a:gd name="connsiteY2" fmla="*/ 259008 h 331452"/>
                <a:gd name="connsiteX3" fmla="*/ 412124 w 2112135"/>
                <a:gd name="connsiteY3" fmla="*/ 168856 h 331452"/>
                <a:gd name="connsiteX4" fmla="*/ 528034 w 2112135"/>
                <a:gd name="connsiteY4" fmla="*/ 104462 h 331452"/>
                <a:gd name="connsiteX5" fmla="*/ 682580 w 2112135"/>
                <a:gd name="connsiteY5" fmla="*/ 90510 h 331452"/>
                <a:gd name="connsiteX6" fmla="*/ 746974 w 2112135"/>
                <a:gd name="connsiteY6" fmla="*/ 178515 h 331452"/>
                <a:gd name="connsiteX7" fmla="*/ 956256 w 2112135"/>
                <a:gd name="connsiteY7" fmla="*/ 174222 h 331452"/>
                <a:gd name="connsiteX8" fmla="*/ 1187003 w 2112135"/>
                <a:gd name="connsiteY8" fmla="*/ 187101 h 331452"/>
                <a:gd name="connsiteX9" fmla="*/ 1202029 w 2112135"/>
                <a:gd name="connsiteY9" fmla="*/ 12163 h 331452"/>
                <a:gd name="connsiteX10" fmla="*/ 1519707 w 2112135"/>
                <a:gd name="connsiteY10" fmla="*/ 114121 h 331452"/>
                <a:gd name="connsiteX11" fmla="*/ 1725769 w 2112135"/>
                <a:gd name="connsiteY11" fmla="*/ 243983 h 331452"/>
                <a:gd name="connsiteX12" fmla="*/ 1803042 w 2112135"/>
                <a:gd name="connsiteY12" fmla="*/ 219298 h 331452"/>
                <a:gd name="connsiteX13" fmla="*/ 1931831 w 2112135"/>
                <a:gd name="connsiteY13" fmla="*/ 181735 h 331452"/>
                <a:gd name="connsiteX14" fmla="*/ 2073498 w 2112135"/>
                <a:gd name="connsiteY14" fmla="*/ 81924 h 331452"/>
                <a:gd name="connsiteX15" fmla="*/ 2112135 w 2112135"/>
                <a:gd name="connsiteY15" fmla="*/ 107681 h 33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12135" h="331452">
                  <a:moveTo>
                    <a:pt x="0" y="184955"/>
                  </a:moveTo>
                  <a:lnTo>
                    <a:pt x="231819" y="310524"/>
                  </a:lnTo>
                  <a:cubicBezTo>
                    <a:pt x="257577" y="331452"/>
                    <a:pt x="283335" y="199980"/>
                    <a:pt x="309093" y="259008"/>
                  </a:cubicBezTo>
                  <a:lnTo>
                    <a:pt x="412124" y="168856"/>
                  </a:lnTo>
                  <a:cubicBezTo>
                    <a:pt x="448614" y="143098"/>
                    <a:pt x="502276" y="119487"/>
                    <a:pt x="528034" y="104462"/>
                  </a:cubicBezTo>
                  <a:cubicBezTo>
                    <a:pt x="573110" y="78704"/>
                    <a:pt x="646090" y="116268"/>
                    <a:pt x="682580" y="90510"/>
                  </a:cubicBezTo>
                  <a:cubicBezTo>
                    <a:pt x="716924" y="38994"/>
                    <a:pt x="695459" y="212859"/>
                    <a:pt x="746974" y="178515"/>
                  </a:cubicBezTo>
                  <a:cubicBezTo>
                    <a:pt x="792587" y="205167"/>
                    <a:pt x="908318" y="134691"/>
                    <a:pt x="956256" y="174222"/>
                  </a:cubicBezTo>
                  <a:cubicBezTo>
                    <a:pt x="1007772" y="178515"/>
                    <a:pt x="1135762" y="180269"/>
                    <a:pt x="1187003" y="187101"/>
                  </a:cubicBezTo>
                  <a:cubicBezTo>
                    <a:pt x="1215265" y="198191"/>
                    <a:pt x="1279660" y="100526"/>
                    <a:pt x="1202029" y="12163"/>
                  </a:cubicBezTo>
                  <a:cubicBezTo>
                    <a:pt x="1257480" y="0"/>
                    <a:pt x="1432417" y="75484"/>
                    <a:pt x="1519707" y="114121"/>
                  </a:cubicBezTo>
                  <a:cubicBezTo>
                    <a:pt x="1606997" y="152758"/>
                    <a:pt x="1678547" y="277253"/>
                    <a:pt x="1725769" y="243983"/>
                  </a:cubicBezTo>
                  <a:cubicBezTo>
                    <a:pt x="1751527" y="261155"/>
                    <a:pt x="1773674" y="209509"/>
                    <a:pt x="1803042" y="219298"/>
                  </a:cubicBezTo>
                  <a:cubicBezTo>
                    <a:pt x="1837386" y="234323"/>
                    <a:pt x="1886755" y="153831"/>
                    <a:pt x="1931831" y="181735"/>
                  </a:cubicBezTo>
                  <a:cubicBezTo>
                    <a:pt x="1970468" y="207493"/>
                    <a:pt x="2043447" y="56166"/>
                    <a:pt x="2073498" y="81924"/>
                  </a:cubicBezTo>
                  <a:cubicBezTo>
                    <a:pt x="2085389" y="91833"/>
                    <a:pt x="2098291" y="100759"/>
                    <a:pt x="2112135" y="107681"/>
                  </a:cubicBezTo>
                </a:path>
              </a:pathLst>
            </a:cu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19800" y="1752600"/>
              <a:ext cx="2286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New road preferred option </a:t>
              </a:r>
              <a:r>
                <a:rPr lang="en-US" sz="1600" dirty="0" smtClean="0"/>
                <a:t>(equal cost, but lower carbon density)</a:t>
              </a:r>
              <a:endParaRPr lang="en-US" sz="1600" dirty="0"/>
            </a:p>
          </p:txBody>
        </p:sp>
        <p:cxnSp>
          <p:nvCxnSpPr>
            <p:cNvPr id="33" name="Straight Arrow Connector 32"/>
            <p:cNvCxnSpPr>
              <a:endCxn id="27" idx="10"/>
            </p:cNvCxnSpPr>
            <p:nvPr/>
          </p:nvCxnSpPr>
          <p:spPr>
            <a:xfrm rot="10800000" flipV="1">
              <a:off x="5177308" y="2286000"/>
              <a:ext cx="766292" cy="342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28600" y="1066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Super-imposing all this information yields priorities for REDD interventions 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4495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Also priorities for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REDD action! 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oup 41"/>
          <p:cNvGrpSpPr/>
          <p:nvPr/>
        </p:nvGrpSpPr>
        <p:grpSpPr>
          <a:xfrm>
            <a:off x="4419600" y="2971800"/>
            <a:ext cx="3276600" cy="3306128"/>
            <a:chOff x="4419600" y="2971800"/>
            <a:chExt cx="3048000" cy="3306128"/>
          </a:xfrm>
        </p:grpSpPr>
        <p:sp>
          <p:nvSpPr>
            <p:cNvPr id="38" name="TextBox 37"/>
            <p:cNvSpPr txBox="1"/>
            <p:nvPr/>
          </p:nvSpPr>
          <p:spPr>
            <a:xfrm>
              <a:off x="5105400" y="4800600"/>
              <a:ext cx="2362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Emissions from loss of forest in creation of new reservoir should be incorporated into REL</a:t>
              </a:r>
              <a:endParaRPr lang="en-US" sz="16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16200000" flipV="1">
              <a:off x="4114800" y="3276600"/>
              <a:ext cx="1828800" cy="1219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562600" y="838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Also helps to identify preferred socio-economic development options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1371600" y="304800"/>
            <a:ext cx="6563139" cy="49221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REDD+? How will it work on the ground?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46231" y="901521"/>
            <a:ext cx="2899893" cy="4288665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899893" h="4288665">
                <a:moveTo>
                  <a:pt x="553792" y="193183"/>
                </a:moveTo>
                <a:cubicBezTo>
                  <a:pt x="652530" y="163132"/>
                  <a:pt x="785611" y="109470"/>
                  <a:pt x="888642" y="77273"/>
                </a:cubicBezTo>
                <a:cubicBezTo>
                  <a:pt x="965915" y="53662"/>
                  <a:pt x="1043188" y="10732"/>
                  <a:pt x="1171977" y="0"/>
                </a:cubicBezTo>
                <a:cubicBezTo>
                  <a:pt x="1335110" y="4293"/>
                  <a:pt x="1498564" y="1778"/>
                  <a:pt x="1661375" y="12879"/>
                </a:cubicBezTo>
                <a:cubicBezTo>
                  <a:pt x="1725205" y="17231"/>
                  <a:pt x="1732091" y="38570"/>
                  <a:pt x="1777284" y="64394"/>
                </a:cubicBezTo>
                <a:cubicBezTo>
                  <a:pt x="1839532" y="133081"/>
                  <a:pt x="1991932" y="364902"/>
                  <a:pt x="2034862" y="425003"/>
                </a:cubicBezTo>
                <a:lnTo>
                  <a:pt x="2034862" y="425003"/>
                </a:lnTo>
                <a:cubicBezTo>
                  <a:pt x="2075645" y="467932"/>
                  <a:pt x="2223753" y="628918"/>
                  <a:pt x="2279561" y="682580"/>
                </a:cubicBezTo>
                <a:cubicBezTo>
                  <a:pt x="2365420" y="766293"/>
                  <a:pt x="2492062" y="871471"/>
                  <a:pt x="2550017" y="927279"/>
                </a:cubicBezTo>
                <a:cubicBezTo>
                  <a:pt x="2627290" y="1023871"/>
                  <a:pt x="2700271" y="1182711"/>
                  <a:pt x="2743200" y="1262130"/>
                </a:cubicBezTo>
                <a:cubicBezTo>
                  <a:pt x="2756079" y="1292181"/>
                  <a:pt x="2792569" y="1371600"/>
                  <a:pt x="2807594" y="1403797"/>
                </a:cubicBezTo>
                <a:cubicBezTo>
                  <a:pt x="2831205" y="1457459"/>
                  <a:pt x="2869843" y="1545465"/>
                  <a:pt x="2884868" y="1584102"/>
                </a:cubicBezTo>
                <a:cubicBezTo>
                  <a:pt x="2899893" y="1654936"/>
                  <a:pt x="2899892" y="1772992"/>
                  <a:pt x="2897746" y="1828800"/>
                </a:cubicBezTo>
                <a:cubicBezTo>
                  <a:pt x="2891307" y="1908220"/>
                  <a:pt x="2861256" y="1959736"/>
                  <a:pt x="2846231" y="2060620"/>
                </a:cubicBezTo>
                <a:cubicBezTo>
                  <a:pt x="2834692" y="2256788"/>
                  <a:pt x="2842223" y="2260962"/>
                  <a:pt x="2807594" y="2434107"/>
                </a:cubicBezTo>
                <a:cubicBezTo>
                  <a:pt x="2798744" y="2478359"/>
                  <a:pt x="2793960" y="2507587"/>
                  <a:pt x="2781837" y="2550017"/>
                </a:cubicBezTo>
                <a:cubicBezTo>
                  <a:pt x="2762519" y="2601532"/>
                  <a:pt x="2708856" y="2704563"/>
                  <a:pt x="2691684" y="2743200"/>
                </a:cubicBezTo>
                <a:cubicBezTo>
                  <a:pt x="2684949" y="2754987"/>
                  <a:pt x="2684877" y="2769695"/>
                  <a:pt x="2678806" y="2781837"/>
                </a:cubicBezTo>
                <a:cubicBezTo>
                  <a:pt x="2642316" y="2824767"/>
                  <a:pt x="2552164" y="2887015"/>
                  <a:pt x="2472744" y="3000778"/>
                </a:cubicBezTo>
                <a:cubicBezTo>
                  <a:pt x="2401910" y="3099516"/>
                  <a:pt x="2251656" y="3369972"/>
                  <a:pt x="2202287" y="3464417"/>
                </a:cubicBezTo>
                <a:cubicBezTo>
                  <a:pt x="2146479" y="3584620"/>
                  <a:pt x="2170090" y="3640428"/>
                  <a:pt x="2137893" y="3721994"/>
                </a:cubicBezTo>
                <a:cubicBezTo>
                  <a:pt x="2109989" y="3786388"/>
                  <a:pt x="2045594" y="3900152"/>
                  <a:pt x="2009104" y="3953814"/>
                </a:cubicBezTo>
                <a:cubicBezTo>
                  <a:pt x="1980674" y="3985402"/>
                  <a:pt x="1944451" y="4009968"/>
                  <a:pt x="1918952" y="4043966"/>
                </a:cubicBezTo>
                <a:cubicBezTo>
                  <a:pt x="1873876" y="4082603"/>
                  <a:pt x="1785870" y="4157730"/>
                  <a:pt x="1738648" y="4185634"/>
                </a:cubicBezTo>
                <a:cubicBezTo>
                  <a:pt x="1674254" y="4219978"/>
                  <a:pt x="1614152" y="4232856"/>
                  <a:pt x="1532586" y="4250028"/>
                </a:cubicBezTo>
                <a:cubicBezTo>
                  <a:pt x="1468192" y="4262907"/>
                  <a:pt x="1337257" y="4284372"/>
                  <a:pt x="1249251" y="4288665"/>
                </a:cubicBezTo>
                <a:cubicBezTo>
                  <a:pt x="1167685" y="4284372"/>
                  <a:pt x="1085649" y="4285518"/>
                  <a:pt x="1004552" y="4275786"/>
                </a:cubicBezTo>
                <a:cubicBezTo>
                  <a:pt x="914400" y="4247882"/>
                  <a:pt x="800637" y="4189927"/>
                  <a:pt x="708338" y="4121240"/>
                </a:cubicBezTo>
                <a:cubicBezTo>
                  <a:pt x="639651" y="4063285"/>
                  <a:pt x="506569" y="3925910"/>
                  <a:pt x="450761" y="3863662"/>
                </a:cubicBezTo>
                <a:cubicBezTo>
                  <a:pt x="382074" y="3784242"/>
                  <a:pt x="345583" y="3717701"/>
                  <a:pt x="296214" y="3644721"/>
                </a:cubicBezTo>
                <a:cubicBezTo>
                  <a:pt x="259724" y="3591059"/>
                  <a:pt x="191036" y="3488028"/>
                  <a:pt x="154546" y="3425780"/>
                </a:cubicBezTo>
                <a:cubicBezTo>
                  <a:pt x="105177" y="3331335"/>
                  <a:pt x="19318" y="3181082"/>
                  <a:pt x="0" y="3078051"/>
                </a:cubicBezTo>
                <a:cubicBezTo>
                  <a:pt x="12879" y="2987899"/>
                  <a:pt x="23666" y="2897423"/>
                  <a:pt x="38637" y="2807594"/>
                </a:cubicBezTo>
                <a:cubicBezTo>
                  <a:pt x="62248" y="2745346"/>
                  <a:pt x="113764" y="2764665"/>
                  <a:pt x="141668" y="2704564"/>
                </a:cubicBezTo>
                <a:cubicBezTo>
                  <a:pt x="171719" y="2622998"/>
                  <a:pt x="203916" y="2395470"/>
                  <a:pt x="218941" y="2318197"/>
                </a:cubicBezTo>
                <a:cubicBezTo>
                  <a:pt x="240406" y="2195848"/>
                  <a:pt x="270456" y="2099257"/>
                  <a:pt x="270456" y="1970468"/>
                </a:cubicBezTo>
                <a:cubicBezTo>
                  <a:pt x="262143" y="1596368"/>
                  <a:pt x="314081" y="1688175"/>
                  <a:pt x="218941" y="1545465"/>
                </a:cubicBezTo>
                <a:cubicBezTo>
                  <a:pt x="195330" y="1442434"/>
                  <a:pt x="152400" y="1397358"/>
                  <a:pt x="128789" y="1352282"/>
                </a:cubicBezTo>
                <a:lnTo>
                  <a:pt x="51515" y="1081825"/>
                </a:lnTo>
                <a:cubicBezTo>
                  <a:pt x="38636" y="993819"/>
                  <a:pt x="0" y="856445"/>
                  <a:pt x="0" y="746975"/>
                </a:cubicBezTo>
                <a:cubicBezTo>
                  <a:pt x="12445" y="628746"/>
                  <a:pt x="5171" y="529279"/>
                  <a:pt x="51515" y="425003"/>
                </a:cubicBezTo>
                <a:cubicBezTo>
                  <a:pt x="100884" y="343437"/>
                  <a:pt x="212501" y="296215"/>
                  <a:pt x="296214" y="257578"/>
                </a:cubicBezTo>
                <a:cubicBezTo>
                  <a:pt x="354169" y="238260"/>
                  <a:pt x="485105" y="212501"/>
                  <a:pt x="553792" y="19318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10000" y="914400"/>
            <a:ext cx="1902138" cy="4288665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2138" h="4288665">
                <a:moveTo>
                  <a:pt x="470437" y="878983"/>
                </a:moveTo>
                <a:cubicBezTo>
                  <a:pt x="569175" y="848932"/>
                  <a:pt x="276180" y="755560"/>
                  <a:pt x="195687" y="610673"/>
                </a:cubicBezTo>
                <a:cubicBezTo>
                  <a:pt x="227884" y="414270"/>
                  <a:pt x="45433" y="10732"/>
                  <a:pt x="174222" y="0"/>
                </a:cubicBezTo>
                <a:cubicBezTo>
                  <a:pt x="337355" y="4293"/>
                  <a:pt x="500809" y="1778"/>
                  <a:pt x="663620" y="12879"/>
                </a:cubicBezTo>
                <a:cubicBezTo>
                  <a:pt x="727450" y="17231"/>
                  <a:pt x="734336" y="38570"/>
                  <a:pt x="779529" y="64394"/>
                </a:cubicBezTo>
                <a:cubicBezTo>
                  <a:pt x="841777" y="133081"/>
                  <a:pt x="994177" y="364902"/>
                  <a:pt x="1037107" y="425003"/>
                </a:cubicBezTo>
                <a:lnTo>
                  <a:pt x="1037107" y="425003"/>
                </a:lnTo>
                <a:cubicBezTo>
                  <a:pt x="1077890" y="467932"/>
                  <a:pt x="1225998" y="628918"/>
                  <a:pt x="1281806" y="682580"/>
                </a:cubicBezTo>
                <a:cubicBezTo>
                  <a:pt x="1367665" y="766293"/>
                  <a:pt x="1494307" y="871471"/>
                  <a:pt x="1552262" y="927279"/>
                </a:cubicBezTo>
                <a:cubicBezTo>
                  <a:pt x="1629535" y="1023871"/>
                  <a:pt x="1702516" y="1182711"/>
                  <a:pt x="1745445" y="1262130"/>
                </a:cubicBezTo>
                <a:cubicBezTo>
                  <a:pt x="1758324" y="1292181"/>
                  <a:pt x="1794814" y="1371600"/>
                  <a:pt x="1809839" y="1403797"/>
                </a:cubicBezTo>
                <a:cubicBezTo>
                  <a:pt x="1833450" y="1457459"/>
                  <a:pt x="1872088" y="1545465"/>
                  <a:pt x="1887113" y="1584102"/>
                </a:cubicBezTo>
                <a:cubicBezTo>
                  <a:pt x="1902138" y="1654936"/>
                  <a:pt x="1902137" y="1772992"/>
                  <a:pt x="1899991" y="1828800"/>
                </a:cubicBezTo>
                <a:cubicBezTo>
                  <a:pt x="1893552" y="1908220"/>
                  <a:pt x="1863501" y="1959736"/>
                  <a:pt x="1848476" y="2060620"/>
                </a:cubicBezTo>
                <a:cubicBezTo>
                  <a:pt x="1836937" y="2256788"/>
                  <a:pt x="1844468" y="2260962"/>
                  <a:pt x="1809839" y="2434107"/>
                </a:cubicBezTo>
                <a:cubicBezTo>
                  <a:pt x="1800989" y="2478359"/>
                  <a:pt x="1796205" y="2507587"/>
                  <a:pt x="1784082" y="2550017"/>
                </a:cubicBezTo>
                <a:cubicBezTo>
                  <a:pt x="1764764" y="2601532"/>
                  <a:pt x="1711101" y="2704563"/>
                  <a:pt x="1693929" y="2743200"/>
                </a:cubicBezTo>
                <a:cubicBezTo>
                  <a:pt x="1687194" y="2754987"/>
                  <a:pt x="1687122" y="2769695"/>
                  <a:pt x="1681051" y="2781837"/>
                </a:cubicBezTo>
                <a:cubicBezTo>
                  <a:pt x="1644561" y="2824767"/>
                  <a:pt x="1554409" y="2887015"/>
                  <a:pt x="1474989" y="3000778"/>
                </a:cubicBezTo>
                <a:cubicBezTo>
                  <a:pt x="1404155" y="3099516"/>
                  <a:pt x="1253901" y="3369972"/>
                  <a:pt x="1204532" y="3464417"/>
                </a:cubicBezTo>
                <a:cubicBezTo>
                  <a:pt x="1148724" y="3584620"/>
                  <a:pt x="1172335" y="3640428"/>
                  <a:pt x="1140138" y="3721994"/>
                </a:cubicBezTo>
                <a:cubicBezTo>
                  <a:pt x="1112234" y="3786388"/>
                  <a:pt x="1047839" y="3900152"/>
                  <a:pt x="1011349" y="3953814"/>
                </a:cubicBezTo>
                <a:cubicBezTo>
                  <a:pt x="982919" y="3985402"/>
                  <a:pt x="946696" y="4009968"/>
                  <a:pt x="921197" y="4043966"/>
                </a:cubicBezTo>
                <a:cubicBezTo>
                  <a:pt x="876121" y="4082603"/>
                  <a:pt x="788115" y="4157730"/>
                  <a:pt x="740893" y="4185634"/>
                </a:cubicBezTo>
                <a:cubicBezTo>
                  <a:pt x="676499" y="4219978"/>
                  <a:pt x="616397" y="4232856"/>
                  <a:pt x="534831" y="4250028"/>
                </a:cubicBezTo>
                <a:cubicBezTo>
                  <a:pt x="470437" y="4262907"/>
                  <a:pt x="339502" y="4284372"/>
                  <a:pt x="251496" y="4288665"/>
                </a:cubicBezTo>
                <a:cubicBezTo>
                  <a:pt x="169930" y="4284372"/>
                  <a:pt x="87894" y="4285518"/>
                  <a:pt x="6797" y="4275786"/>
                </a:cubicBezTo>
                <a:cubicBezTo>
                  <a:pt x="0" y="4214969"/>
                  <a:pt x="201948" y="4034129"/>
                  <a:pt x="210713" y="3923764"/>
                </a:cubicBezTo>
                <a:cubicBezTo>
                  <a:pt x="240764" y="3842198"/>
                  <a:pt x="44361" y="3690870"/>
                  <a:pt x="59386" y="3613597"/>
                </a:cubicBezTo>
                <a:cubicBezTo>
                  <a:pt x="80851" y="3491248"/>
                  <a:pt x="110901" y="3242257"/>
                  <a:pt x="110901" y="3113468"/>
                </a:cubicBezTo>
                <a:cubicBezTo>
                  <a:pt x="102588" y="2739368"/>
                  <a:pt x="383126" y="2831175"/>
                  <a:pt x="287986" y="2688465"/>
                </a:cubicBezTo>
                <a:cubicBezTo>
                  <a:pt x="264375" y="2585434"/>
                  <a:pt x="175296" y="2511381"/>
                  <a:pt x="197834" y="2266682"/>
                </a:cubicBezTo>
                <a:cubicBezTo>
                  <a:pt x="241479" y="2078865"/>
                  <a:pt x="349518" y="2086377"/>
                  <a:pt x="425360" y="1996225"/>
                </a:cubicBezTo>
                <a:cubicBezTo>
                  <a:pt x="412481" y="1908219"/>
                  <a:pt x="754845" y="1770845"/>
                  <a:pt x="754845" y="1661375"/>
                </a:cubicBezTo>
                <a:cubicBezTo>
                  <a:pt x="767290" y="1543146"/>
                  <a:pt x="379016" y="1443679"/>
                  <a:pt x="425360" y="1339403"/>
                </a:cubicBezTo>
                <a:cubicBezTo>
                  <a:pt x="377959" y="1209004"/>
                  <a:pt x="508716" y="1000438"/>
                  <a:pt x="470437" y="87898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86200" y="914400"/>
            <a:ext cx="873617" cy="2289578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1037107 w 1902138"/>
              <a:gd name="connsiteY6" fmla="*/ 425003 h 4288665"/>
              <a:gd name="connsiteX7" fmla="*/ 1037107 w 1902138"/>
              <a:gd name="connsiteY7" fmla="*/ 425003 h 4288665"/>
              <a:gd name="connsiteX8" fmla="*/ 1281806 w 1902138"/>
              <a:gd name="connsiteY8" fmla="*/ 682580 h 4288665"/>
              <a:gd name="connsiteX9" fmla="*/ 1552262 w 1902138"/>
              <a:gd name="connsiteY9" fmla="*/ 927279 h 4288665"/>
              <a:gd name="connsiteX10" fmla="*/ 1745445 w 1902138"/>
              <a:gd name="connsiteY10" fmla="*/ 1262130 h 4288665"/>
              <a:gd name="connsiteX11" fmla="*/ 1809839 w 1902138"/>
              <a:gd name="connsiteY11" fmla="*/ 1403797 h 4288665"/>
              <a:gd name="connsiteX12" fmla="*/ 1887113 w 1902138"/>
              <a:gd name="connsiteY12" fmla="*/ 1584102 h 4288665"/>
              <a:gd name="connsiteX13" fmla="*/ 1899991 w 1902138"/>
              <a:gd name="connsiteY13" fmla="*/ 1828800 h 4288665"/>
              <a:gd name="connsiteX14" fmla="*/ 1848476 w 1902138"/>
              <a:gd name="connsiteY14" fmla="*/ 2060620 h 4288665"/>
              <a:gd name="connsiteX15" fmla="*/ 1809839 w 1902138"/>
              <a:gd name="connsiteY15" fmla="*/ 2434107 h 4288665"/>
              <a:gd name="connsiteX16" fmla="*/ 1784082 w 1902138"/>
              <a:gd name="connsiteY16" fmla="*/ 2550017 h 4288665"/>
              <a:gd name="connsiteX17" fmla="*/ 1693929 w 1902138"/>
              <a:gd name="connsiteY17" fmla="*/ 2743200 h 4288665"/>
              <a:gd name="connsiteX18" fmla="*/ 1681051 w 1902138"/>
              <a:gd name="connsiteY18" fmla="*/ 2781837 h 4288665"/>
              <a:gd name="connsiteX19" fmla="*/ 1474989 w 1902138"/>
              <a:gd name="connsiteY19" fmla="*/ 3000778 h 4288665"/>
              <a:gd name="connsiteX20" fmla="*/ 1204532 w 1902138"/>
              <a:gd name="connsiteY20" fmla="*/ 3464417 h 4288665"/>
              <a:gd name="connsiteX21" fmla="*/ 1140138 w 1902138"/>
              <a:gd name="connsiteY21" fmla="*/ 3721994 h 4288665"/>
              <a:gd name="connsiteX22" fmla="*/ 1011349 w 1902138"/>
              <a:gd name="connsiteY22" fmla="*/ 3953814 h 4288665"/>
              <a:gd name="connsiteX23" fmla="*/ 921197 w 1902138"/>
              <a:gd name="connsiteY23" fmla="*/ 4043966 h 4288665"/>
              <a:gd name="connsiteX24" fmla="*/ 740893 w 1902138"/>
              <a:gd name="connsiteY24" fmla="*/ 4185634 h 4288665"/>
              <a:gd name="connsiteX25" fmla="*/ 534831 w 1902138"/>
              <a:gd name="connsiteY25" fmla="*/ 4250028 h 4288665"/>
              <a:gd name="connsiteX26" fmla="*/ 251496 w 1902138"/>
              <a:gd name="connsiteY26" fmla="*/ 4288665 h 4288665"/>
              <a:gd name="connsiteX27" fmla="*/ 6797 w 1902138"/>
              <a:gd name="connsiteY27" fmla="*/ 4275786 h 4288665"/>
              <a:gd name="connsiteX28" fmla="*/ 210713 w 1902138"/>
              <a:gd name="connsiteY28" fmla="*/ 3923764 h 4288665"/>
              <a:gd name="connsiteX29" fmla="*/ 59386 w 1902138"/>
              <a:gd name="connsiteY29" fmla="*/ 3613597 h 4288665"/>
              <a:gd name="connsiteX30" fmla="*/ 110901 w 1902138"/>
              <a:gd name="connsiteY30" fmla="*/ 3113468 h 4288665"/>
              <a:gd name="connsiteX31" fmla="*/ 287986 w 1902138"/>
              <a:gd name="connsiteY31" fmla="*/ 2688465 h 4288665"/>
              <a:gd name="connsiteX32" fmla="*/ 197834 w 1902138"/>
              <a:gd name="connsiteY32" fmla="*/ 2266682 h 4288665"/>
              <a:gd name="connsiteX33" fmla="*/ 425360 w 1902138"/>
              <a:gd name="connsiteY33" fmla="*/ 1996225 h 4288665"/>
              <a:gd name="connsiteX34" fmla="*/ 754845 w 1902138"/>
              <a:gd name="connsiteY34" fmla="*/ 1661375 h 4288665"/>
              <a:gd name="connsiteX35" fmla="*/ 425360 w 1902138"/>
              <a:gd name="connsiteY35" fmla="*/ 1339403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1037107 w 1902138"/>
              <a:gd name="connsiteY6" fmla="*/ 425003 h 4288665"/>
              <a:gd name="connsiteX7" fmla="*/ 579907 w 1902138"/>
              <a:gd name="connsiteY7" fmla="*/ 653603 h 4288665"/>
              <a:gd name="connsiteX8" fmla="*/ 1281806 w 1902138"/>
              <a:gd name="connsiteY8" fmla="*/ 682580 h 4288665"/>
              <a:gd name="connsiteX9" fmla="*/ 1552262 w 1902138"/>
              <a:gd name="connsiteY9" fmla="*/ 927279 h 4288665"/>
              <a:gd name="connsiteX10" fmla="*/ 1745445 w 1902138"/>
              <a:gd name="connsiteY10" fmla="*/ 1262130 h 4288665"/>
              <a:gd name="connsiteX11" fmla="*/ 1809839 w 1902138"/>
              <a:gd name="connsiteY11" fmla="*/ 1403797 h 4288665"/>
              <a:gd name="connsiteX12" fmla="*/ 1887113 w 1902138"/>
              <a:gd name="connsiteY12" fmla="*/ 1584102 h 4288665"/>
              <a:gd name="connsiteX13" fmla="*/ 1899991 w 1902138"/>
              <a:gd name="connsiteY13" fmla="*/ 1828800 h 4288665"/>
              <a:gd name="connsiteX14" fmla="*/ 1848476 w 1902138"/>
              <a:gd name="connsiteY14" fmla="*/ 2060620 h 4288665"/>
              <a:gd name="connsiteX15" fmla="*/ 1809839 w 1902138"/>
              <a:gd name="connsiteY15" fmla="*/ 2434107 h 4288665"/>
              <a:gd name="connsiteX16" fmla="*/ 1784082 w 1902138"/>
              <a:gd name="connsiteY16" fmla="*/ 2550017 h 4288665"/>
              <a:gd name="connsiteX17" fmla="*/ 1693929 w 1902138"/>
              <a:gd name="connsiteY17" fmla="*/ 2743200 h 4288665"/>
              <a:gd name="connsiteX18" fmla="*/ 1681051 w 1902138"/>
              <a:gd name="connsiteY18" fmla="*/ 2781837 h 4288665"/>
              <a:gd name="connsiteX19" fmla="*/ 1474989 w 1902138"/>
              <a:gd name="connsiteY19" fmla="*/ 3000778 h 4288665"/>
              <a:gd name="connsiteX20" fmla="*/ 1204532 w 1902138"/>
              <a:gd name="connsiteY20" fmla="*/ 3464417 h 4288665"/>
              <a:gd name="connsiteX21" fmla="*/ 1140138 w 1902138"/>
              <a:gd name="connsiteY21" fmla="*/ 3721994 h 4288665"/>
              <a:gd name="connsiteX22" fmla="*/ 1011349 w 1902138"/>
              <a:gd name="connsiteY22" fmla="*/ 3953814 h 4288665"/>
              <a:gd name="connsiteX23" fmla="*/ 921197 w 1902138"/>
              <a:gd name="connsiteY23" fmla="*/ 4043966 h 4288665"/>
              <a:gd name="connsiteX24" fmla="*/ 740893 w 1902138"/>
              <a:gd name="connsiteY24" fmla="*/ 4185634 h 4288665"/>
              <a:gd name="connsiteX25" fmla="*/ 534831 w 1902138"/>
              <a:gd name="connsiteY25" fmla="*/ 4250028 h 4288665"/>
              <a:gd name="connsiteX26" fmla="*/ 251496 w 1902138"/>
              <a:gd name="connsiteY26" fmla="*/ 4288665 h 4288665"/>
              <a:gd name="connsiteX27" fmla="*/ 6797 w 1902138"/>
              <a:gd name="connsiteY27" fmla="*/ 4275786 h 4288665"/>
              <a:gd name="connsiteX28" fmla="*/ 210713 w 1902138"/>
              <a:gd name="connsiteY28" fmla="*/ 3923764 h 4288665"/>
              <a:gd name="connsiteX29" fmla="*/ 59386 w 1902138"/>
              <a:gd name="connsiteY29" fmla="*/ 3613597 h 4288665"/>
              <a:gd name="connsiteX30" fmla="*/ 110901 w 1902138"/>
              <a:gd name="connsiteY30" fmla="*/ 3113468 h 4288665"/>
              <a:gd name="connsiteX31" fmla="*/ 287986 w 1902138"/>
              <a:gd name="connsiteY31" fmla="*/ 2688465 h 4288665"/>
              <a:gd name="connsiteX32" fmla="*/ 197834 w 1902138"/>
              <a:gd name="connsiteY32" fmla="*/ 2266682 h 4288665"/>
              <a:gd name="connsiteX33" fmla="*/ 425360 w 1902138"/>
              <a:gd name="connsiteY33" fmla="*/ 1996225 h 4288665"/>
              <a:gd name="connsiteX34" fmla="*/ 754845 w 1902138"/>
              <a:gd name="connsiteY34" fmla="*/ 1661375 h 4288665"/>
              <a:gd name="connsiteX35" fmla="*/ 425360 w 1902138"/>
              <a:gd name="connsiteY35" fmla="*/ 1339403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1552262 w 1902138"/>
              <a:gd name="connsiteY8" fmla="*/ 927279 h 4288665"/>
              <a:gd name="connsiteX9" fmla="*/ 640724 w 1902138"/>
              <a:gd name="connsiteY9" fmla="*/ 1164465 h 4288665"/>
              <a:gd name="connsiteX10" fmla="*/ 1745445 w 1902138"/>
              <a:gd name="connsiteY10" fmla="*/ 1262130 h 4288665"/>
              <a:gd name="connsiteX11" fmla="*/ 1809839 w 1902138"/>
              <a:gd name="connsiteY11" fmla="*/ 1403797 h 4288665"/>
              <a:gd name="connsiteX12" fmla="*/ 1887113 w 1902138"/>
              <a:gd name="connsiteY12" fmla="*/ 1584102 h 4288665"/>
              <a:gd name="connsiteX13" fmla="*/ 1899991 w 1902138"/>
              <a:gd name="connsiteY13" fmla="*/ 1828800 h 4288665"/>
              <a:gd name="connsiteX14" fmla="*/ 1848476 w 1902138"/>
              <a:gd name="connsiteY14" fmla="*/ 2060620 h 4288665"/>
              <a:gd name="connsiteX15" fmla="*/ 1809839 w 1902138"/>
              <a:gd name="connsiteY15" fmla="*/ 2434107 h 4288665"/>
              <a:gd name="connsiteX16" fmla="*/ 1784082 w 1902138"/>
              <a:gd name="connsiteY16" fmla="*/ 2550017 h 4288665"/>
              <a:gd name="connsiteX17" fmla="*/ 1693929 w 1902138"/>
              <a:gd name="connsiteY17" fmla="*/ 2743200 h 4288665"/>
              <a:gd name="connsiteX18" fmla="*/ 1681051 w 1902138"/>
              <a:gd name="connsiteY18" fmla="*/ 2781837 h 4288665"/>
              <a:gd name="connsiteX19" fmla="*/ 1474989 w 1902138"/>
              <a:gd name="connsiteY19" fmla="*/ 3000778 h 4288665"/>
              <a:gd name="connsiteX20" fmla="*/ 1204532 w 1902138"/>
              <a:gd name="connsiteY20" fmla="*/ 3464417 h 4288665"/>
              <a:gd name="connsiteX21" fmla="*/ 1140138 w 1902138"/>
              <a:gd name="connsiteY21" fmla="*/ 3721994 h 4288665"/>
              <a:gd name="connsiteX22" fmla="*/ 1011349 w 1902138"/>
              <a:gd name="connsiteY22" fmla="*/ 3953814 h 4288665"/>
              <a:gd name="connsiteX23" fmla="*/ 921197 w 1902138"/>
              <a:gd name="connsiteY23" fmla="*/ 4043966 h 4288665"/>
              <a:gd name="connsiteX24" fmla="*/ 740893 w 1902138"/>
              <a:gd name="connsiteY24" fmla="*/ 4185634 h 4288665"/>
              <a:gd name="connsiteX25" fmla="*/ 534831 w 1902138"/>
              <a:gd name="connsiteY25" fmla="*/ 4250028 h 4288665"/>
              <a:gd name="connsiteX26" fmla="*/ 251496 w 1902138"/>
              <a:gd name="connsiteY26" fmla="*/ 4288665 h 4288665"/>
              <a:gd name="connsiteX27" fmla="*/ 6797 w 1902138"/>
              <a:gd name="connsiteY27" fmla="*/ 4275786 h 4288665"/>
              <a:gd name="connsiteX28" fmla="*/ 210713 w 1902138"/>
              <a:gd name="connsiteY28" fmla="*/ 3923764 h 4288665"/>
              <a:gd name="connsiteX29" fmla="*/ 59386 w 1902138"/>
              <a:gd name="connsiteY29" fmla="*/ 3613597 h 4288665"/>
              <a:gd name="connsiteX30" fmla="*/ 110901 w 1902138"/>
              <a:gd name="connsiteY30" fmla="*/ 3113468 h 4288665"/>
              <a:gd name="connsiteX31" fmla="*/ 287986 w 1902138"/>
              <a:gd name="connsiteY31" fmla="*/ 2688465 h 4288665"/>
              <a:gd name="connsiteX32" fmla="*/ 197834 w 1902138"/>
              <a:gd name="connsiteY32" fmla="*/ 2266682 h 4288665"/>
              <a:gd name="connsiteX33" fmla="*/ 425360 w 1902138"/>
              <a:gd name="connsiteY33" fmla="*/ 1996225 h 4288665"/>
              <a:gd name="connsiteX34" fmla="*/ 754845 w 1902138"/>
              <a:gd name="connsiteY34" fmla="*/ 1661375 h 4288665"/>
              <a:gd name="connsiteX35" fmla="*/ 425360 w 1902138"/>
              <a:gd name="connsiteY35" fmla="*/ 1339403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640724 w 1902138"/>
              <a:gd name="connsiteY8" fmla="*/ 1164465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640724 w 1902138"/>
              <a:gd name="connsiteY8" fmla="*/ 1164465 h 4288665"/>
              <a:gd name="connsiteX9" fmla="*/ 754845 w 1902138"/>
              <a:gd name="connsiteY9" fmla="*/ 14145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640724 w 1902138"/>
              <a:gd name="connsiteY8" fmla="*/ 1164465 h 4288665"/>
              <a:gd name="connsiteX9" fmla="*/ 754845 w 1902138"/>
              <a:gd name="connsiteY9" fmla="*/ 1414530 h 4288665"/>
              <a:gd name="connsiteX10" fmla="*/ 895439 w 1902138"/>
              <a:gd name="connsiteY10" fmla="*/ 16323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7"/>
              <a:gd name="connsiteY0" fmla="*/ 878983 h 4288665"/>
              <a:gd name="connsiteX1" fmla="*/ 195687 w 1902137"/>
              <a:gd name="connsiteY1" fmla="*/ 610673 h 4288665"/>
              <a:gd name="connsiteX2" fmla="*/ 174222 w 1902137"/>
              <a:gd name="connsiteY2" fmla="*/ 0 h 4288665"/>
              <a:gd name="connsiteX3" fmla="*/ 663620 w 1902137"/>
              <a:gd name="connsiteY3" fmla="*/ 12879 h 4288665"/>
              <a:gd name="connsiteX4" fmla="*/ 779529 w 1902137"/>
              <a:gd name="connsiteY4" fmla="*/ 64394 h 4288665"/>
              <a:gd name="connsiteX5" fmla="*/ 579549 w 1902137"/>
              <a:gd name="connsiteY5" fmla="*/ 377780 h 4288665"/>
              <a:gd name="connsiteX6" fmla="*/ 579907 w 1902137"/>
              <a:gd name="connsiteY6" fmla="*/ 653603 h 4288665"/>
              <a:gd name="connsiteX7" fmla="*/ 672206 w 1902137"/>
              <a:gd name="connsiteY7" fmla="*/ 911180 h 4288665"/>
              <a:gd name="connsiteX8" fmla="*/ 640724 w 1902137"/>
              <a:gd name="connsiteY8" fmla="*/ 1164465 h 4288665"/>
              <a:gd name="connsiteX9" fmla="*/ 754845 w 1902137"/>
              <a:gd name="connsiteY9" fmla="*/ 1414530 h 4288665"/>
              <a:gd name="connsiteX10" fmla="*/ 895439 w 1902137"/>
              <a:gd name="connsiteY10" fmla="*/ 1632397 h 4288665"/>
              <a:gd name="connsiteX11" fmla="*/ 820313 w 1902137"/>
              <a:gd name="connsiteY11" fmla="*/ 1812702 h 4288665"/>
              <a:gd name="connsiteX12" fmla="*/ 1899991 w 1902137"/>
              <a:gd name="connsiteY12" fmla="*/ 1828800 h 4288665"/>
              <a:gd name="connsiteX13" fmla="*/ 1848476 w 1902137"/>
              <a:gd name="connsiteY13" fmla="*/ 2060620 h 4288665"/>
              <a:gd name="connsiteX14" fmla="*/ 1809839 w 1902137"/>
              <a:gd name="connsiteY14" fmla="*/ 2434107 h 4288665"/>
              <a:gd name="connsiteX15" fmla="*/ 1784082 w 1902137"/>
              <a:gd name="connsiteY15" fmla="*/ 2550017 h 4288665"/>
              <a:gd name="connsiteX16" fmla="*/ 1693929 w 1902137"/>
              <a:gd name="connsiteY16" fmla="*/ 2743200 h 4288665"/>
              <a:gd name="connsiteX17" fmla="*/ 1681051 w 1902137"/>
              <a:gd name="connsiteY17" fmla="*/ 2781837 h 4288665"/>
              <a:gd name="connsiteX18" fmla="*/ 1474989 w 1902137"/>
              <a:gd name="connsiteY18" fmla="*/ 3000778 h 4288665"/>
              <a:gd name="connsiteX19" fmla="*/ 1204532 w 1902137"/>
              <a:gd name="connsiteY19" fmla="*/ 3464417 h 4288665"/>
              <a:gd name="connsiteX20" fmla="*/ 1140138 w 1902137"/>
              <a:gd name="connsiteY20" fmla="*/ 3721994 h 4288665"/>
              <a:gd name="connsiteX21" fmla="*/ 1011349 w 1902137"/>
              <a:gd name="connsiteY21" fmla="*/ 3953814 h 4288665"/>
              <a:gd name="connsiteX22" fmla="*/ 921197 w 1902137"/>
              <a:gd name="connsiteY22" fmla="*/ 4043966 h 4288665"/>
              <a:gd name="connsiteX23" fmla="*/ 740893 w 1902137"/>
              <a:gd name="connsiteY23" fmla="*/ 4185634 h 4288665"/>
              <a:gd name="connsiteX24" fmla="*/ 534831 w 1902137"/>
              <a:gd name="connsiteY24" fmla="*/ 4250028 h 4288665"/>
              <a:gd name="connsiteX25" fmla="*/ 251496 w 1902137"/>
              <a:gd name="connsiteY25" fmla="*/ 4288665 h 4288665"/>
              <a:gd name="connsiteX26" fmla="*/ 6797 w 1902137"/>
              <a:gd name="connsiteY26" fmla="*/ 4275786 h 4288665"/>
              <a:gd name="connsiteX27" fmla="*/ 210713 w 1902137"/>
              <a:gd name="connsiteY27" fmla="*/ 3923764 h 4288665"/>
              <a:gd name="connsiteX28" fmla="*/ 59386 w 1902137"/>
              <a:gd name="connsiteY28" fmla="*/ 3613597 h 4288665"/>
              <a:gd name="connsiteX29" fmla="*/ 110901 w 1902137"/>
              <a:gd name="connsiteY29" fmla="*/ 3113468 h 4288665"/>
              <a:gd name="connsiteX30" fmla="*/ 287986 w 1902137"/>
              <a:gd name="connsiteY30" fmla="*/ 2688465 h 4288665"/>
              <a:gd name="connsiteX31" fmla="*/ 197834 w 1902137"/>
              <a:gd name="connsiteY31" fmla="*/ 2266682 h 4288665"/>
              <a:gd name="connsiteX32" fmla="*/ 425360 w 1902137"/>
              <a:gd name="connsiteY32" fmla="*/ 1996225 h 4288665"/>
              <a:gd name="connsiteX33" fmla="*/ 754845 w 1902137"/>
              <a:gd name="connsiteY33" fmla="*/ 1661375 h 4288665"/>
              <a:gd name="connsiteX34" fmla="*/ 425360 w 1902137"/>
              <a:gd name="connsiteY34" fmla="*/ 1339403 h 4288665"/>
              <a:gd name="connsiteX35" fmla="*/ 470437 w 1902137"/>
              <a:gd name="connsiteY35" fmla="*/ 878983 h 4288665"/>
              <a:gd name="connsiteX0" fmla="*/ 470437 w 1863501"/>
              <a:gd name="connsiteY0" fmla="*/ 878983 h 4288665"/>
              <a:gd name="connsiteX1" fmla="*/ 195687 w 1863501"/>
              <a:gd name="connsiteY1" fmla="*/ 610673 h 4288665"/>
              <a:gd name="connsiteX2" fmla="*/ 174222 w 1863501"/>
              <a:gd name="connsiteY2" fmla="*/ 0 h 4288665"/>
              <a:gd name="connsiteX3" fmla="*/ 663620 w 1863501"/>
              <a:gd name="connsiteY3" fmla="*/ 12879 h 4288665"/>
              <a:gd name="connsiteX4" fmla="*/ 779529 w 1863501"/>
              <a:gd name="connsiteY4" fmla="*/ 64394 h 4288665"/>
              <a:gd name="connsiteX5" fmla="*/ 579549 w 1863501"/>
              <a:gd name="connsiteY5" fmla="*/ 377780 h 4288665"/>
              <a:gd name="connsiteX6" fmla="*/ 579907 w 1863501"/>
              <a:gd name="connsiteY6" fmla="*/ 653603 h 4288665"/>
              <a:gd name="connsiteX7" fmla="*/ 672206 w 1863501"/>
              <a:gd name="connsiteY7" fmla="*/ 911180 h 4288665"/>
              <a:gd name="connsiteX8" fmla="*/ 640724 w 1863501"/>
              <a:gd name="connsiteY8" fmla="*/ 1164465 h 4288665"/>
              <a:gd name="connsiteX9" fmla="*/ 754845 w 1863501"/>
              <a:gd name="connsiteY9" fmla="*/ 1414530 h 4288665"/>
              <a:gd name="connsiteX10" fmla="*/ 895439 w 1863501"/>
              <a:gd name="connsiteY10" fmla="*/ 1632397 h 4288665"/>
              <a:gd name="connsiteX11" fmla="*/ 820313 w 1863501"/>
              <a:gd name="connsiteY11" fmla="*/ 1812702 h 4288665"/>
              <a:gd name="connsiteX12" fmla="*/ 604591 w 1863501"/>
              <a:gd name="connsiteY12" fmla="*/ 2133600 h 4288665"/>
              <a:gd name="connsiteX13" fmla="*/ 1848476 w 1863501"/>
              <a:gd name="connsiteY13" fmla="*/ 2060620 h 4288665"/>
              <a:gd name="connsiteX14" fmla="*/ 1809839 w 1863501"/>
              <a:gd name="connsiteY14" fmla="*/ 2434107 h 4288665"/>
              <a:gd name="connsiteX15" fmla="*/ 1784082 w 1863501"/>
              <a:gd name="connsiteY15" fmla="*/ 2550017 h 4288665"/>
              <a:gd name="connsiteX16" fmla="*/ 1693929 w 1863501"/>
              <a:gd name="connsiteY16" fmla="*/ 2743200 h 4288665"/>
              <a:gd name="connsiteX17" fmla="*/ 1681051 w 1863501"/>
              <a:gd name="connsiteY17" fmla="*/ 2781837 h 4288665"/>
              <a:gd name="connsiteX18" fmla="*/ 1474989 w 1863501"/>
              <a:gd name="connsiteY18" fmla="*/ 3000778 h 4288665"/>
              <a:gd name="connsiteX19" fmla="*/ 1204532 w 1863501"/>
              <a:gd name="connsiteY19" fmla="*/ 3464417 h 4288665"/>
              <a:gd name="connsiteX20" fmla="*/ 1140138 w 1863501"/>
              <a:gd name="connsiteY20" fmla="*/ 3721994 h 4288665"/>
              <a:gd name="connsiteX21" fmla="*/ 1011349 w 1863501"/>
              <a:gd name="connsiteY21" fmla="*/ 3953814 h 4288665"/>
              <a:gd name="connsiteX22" fmla="*/ 921197 w 1863501"/>
              <a:gd name="connsiteY22" fmla="*/ 4043966 h 4288665"/>
              <a:gd name="connsiteX23" fmla="*/ 740893 w 1863501"/>
              <a:gd name="connsiteY23" fmla="*/ 4185634 h 4288665"/>
              <a:gd name="connsiteX24" fmla="*/ 534831 w 1863501"/>
              <a:gd name="connsiteY24" fmla="*/ 4250028 h 4288665"/>
              <a:gd name="connsiteX25" fmla="*/ 251496 w 1863501"/>
              <a:gd name="connsiteY25" fmla="*/ 4288665 h 4288665"/>
              <a:gd name="connsiteX26" fmla="*/ 6797 w 1863501"/>
              <a:gd name="connsiteY26" fmla="*/ 4275786 h 4288665"/>
              <a:gd name="connsiteX27" fmla="*/ 210713 w 1863501"/>
              <a:gd name="connsiteY27" fmla="*/ 3923764 h 4288665"/>
              <a:gd name="connsiteX28" fmla="*/ 59386 w 1863501"/>
              <a:gd name="connsiteY28" fmla="*/ 3613597 h 4288665"/>
              <a:gd name="connsiteX29" fmla="*/ 110901 w 1863501"/>
              <a:gd name="connsiteY29" fmla="*/ 3113468 h 4288665"/>
              <a:gd name="connsiteX30" fmla="*/ 287986 w 1863501"/>
              <a:gd name="connsiteY30" fmla="*/ 2688465 h 4288665"/>
              <a:gd name="connsiteX31" fmla="*/ 197834 w 1863501"/>
              <a:gd name="connsiteY31" fmla="*/ 2266682 h 4288665"/>
              <a:gd name="connsiteX32" fmla="*/ 425360 w 1863501"/>
              <a:gd name="connsiteY32" fmla="*/ 1996225 h 4288665"/>
              <a:gd name="connsiteX33" fmla="*/ 754845 w 1863501"/>
              <a:gd name="connsiteY33" fmla="*/ 1661375 h 4288665"/>
              <a:gd name="connsiteX34" fmla="*/ 425360 w 1863501"/>
              <a:gd name="connsiteY34" fmla="*/ 1339403 h 4288665"/>
              <a:gd name="connsiteX35" fmla="*/ 470437 w 1863501"/>
              <a:gd name="connsiteY35" fmla="*/ 878983 h 4288665"/>
              <a:gd name="connsiteX0" fmla="*/ 470437 w 1809839"/>
              <a:gd name="connsiteY0" fmla="*/ 878983 h 4288665"/>
              <a:gd name="connsiteX1" fmla="*/ 195687 w 1809839"/>
              <a:gd name="connsiteY1" fmla="*/ 610673 h 4288665"/>
              <a:gd name="connsiteX2" fmla="*/ 174222 w 1809839"/>
              <a:gd name="connsiteY2" fmla="*/ 0 h 4288665"/>
              <a:gd name="connsiteX3" fmla="*/ 663620 w 1809839"/>
              <a:gd name="connsiteY3" fmla="*/ 12879 h 4288665"/>
              <a:gd name="connsiteX4" fmla="*/ 779529 w 1809839"/>
              <a:gd name="connsiteY4" fmla="*/ 64394 h 4288665"/>
              <a:gd name="connsiteX5" fmla="*/ 579549 w 1809839"/>
              <a:gd name="connsiteY5" fmla="*/ 377780 h 4288665"/>
              <a:gd name="connsiteX6" fmla="*/ 579907 w 1809839"/>
              <a:gd name="connsiteY6" fmla="*/ 653603 h 4288665"/>
              <a:gd name="connsiteX7" fmla="*/ 672206 w 1809839"/>
              <a:gd name="connsiteY7" fmla="*/ 911180 h 4288665"/>
              <a:gd name="connsiteX8" fmla="*/ 640724 w 1809839"/>
              <a:gd name="connsiteY8" fmla="*/ 1164465 h 4288665"/>
              <a:gd name="connsiteX9" fmla="*/ 754845 w 1809839"/>
              <a:gd name="connsiteY9" fmla="*/ 1414530 h 4288665"/>
              <a:gd name="connsiteX10" fmla="*/ 895439 w 1809839"/>
              <a:gd name="connsiteY10" fmla="*/ 1632397 h 4288665"/>
              <a:gd name="connsiteX11" fmla="*/ 820313 w 1809839"/>
              <a:gd name="connsiteY11" fmla="*/ 1812702 h 4288665"/>
              <a:gd name="connsiteX12" fmla="*/ 604591 w 1809839"/>
              <a:gd name="connsiteY12" fmla="*/ 2133600 h 4288665"/>
              <a:gd name="connsiteX13" fmla="*/ 1809839 w 1809839"/>
              <a:gd name="connsiteY13" fmla="*/ 2434107 h 4288665"/>
              <a:gd name="connsiteX14" fmla="*/ 1784082 w 1809839"/>
              <a:gd name="connsiteY14" fmla="*/ 2550017 h 4288665"/>
              <a:gd name="connsiteX15" fmla="*/ 1693929 w 1809839"/>
              <a:gd name="connsiteY15" fmla="*/ 2743200 h 4288665"/>
              <a:gd name="connsiteX16" fmla="*/ 1681051 w 1809839"/>
              <a:gd name="connsiteY16" fmla="*/ 2781837 h 4288665"/>
              <a:gd name="connsiteX17" fmla="*/ 1474989 w 1809839"/>
              <a:gd name="connsiteY17" fmla="*/ 3000778 h 4288665"/>
              <a:gd name="connsiteX18" fmla="*/ 1204532 w 1809839"/>
              <a:gd name="connsiteY18" fmla="*/ 3464417 h 4288665"/>
              <a:gd name="connsiteX19" fmla="*/ 1140138 w 1809839"/>
              <a:gd name="connsiteY19" fmla="*/ 3721994 h 4288665"/>
              <a:gd name="connsiteX20" fmla="*/ 1011349 w 1809839"/>
              <a:gd name="connsiteY20" fmla="*/ 3953814 h 4288665"/>
              <a:gd name="connsiteX21" fmla="*/ 921197 w 1809839"/>
              <a:gd name="connsiteY21" fmla="*/ 4043966 h 4288665"/>
              <a:gd name="connsiteX22" fmla="*/ 740893 w 1809839"/>
              <a:gd name="connsiteY22" fmla="*/ 4185634 h 4288665"/>
              <a:gd name="connsiteX23" fmla="*/ 534831 w 1809839"/>
              <a:gd name="connsiteY23" fmla="*/ 4250028 h 4288665"/>
              <a:gd name="connsiteX24" fmla="*/ 251496 w 1809839"/>
              <a:gd name="connsiteY24" fmla="*/ 4288665 h 4288665"/>
              <a:gd name="connsiteX25" fmla="*/ 6797 w 1809839"/>
              <a:gd name="connsiteY25" fmla="*/ 4275786 h 4288665"/>
              <a:gd name="connsiteX26" fmla="*/ 210713 w 1809839"/>
              <a:gd name="connsiteY26" fmla="*/ 3923764 h 4288665"/>
              <a:gd name="connsiteX27" fmla="*/ 59386 w 1809839"/>
              <a:gd name="connsiteY27" fmla="*/ 3613597 h 4288665"/>
              <a:gd name="connsiteX28" fmla="*/ 110901 w 1809839"/>
              <a:gd name="connsiteY28" fmla="*/ 3113468 h 4288665"/>
              <a:gd name="connsiteX29" fmla="*/ 287986 w 1809839"/>
              <a:gd name="connsiteY29" fmla="*/ 2688465 h 4288665"/>
              <a:gd name="connsiteX30" fmla="*/ 197834 w 1809839"/>
              <a:gd name="connsiteY30" fmla="*/ 2266682 h 4288665"/>
              <a:gd name="connsiteX31" fmla="*/ 425360 w 1809839"/>
              <a:gd name="connsiteY31" fmla="*/ 1996225 h 4288665"/>
              <a:gd name="connsiteX32" fmla="*/ 754845 w 1809839"/>
              <a:gd name="connsiteY32" fmla="*/ 1661375 h 4288665"/>
              <a:gd name="connsiteX33" fmla="*/ 425360 w 1809839"/>
              <a:gd name="connsiteY33" fmla="*/ 1339403 h 4288665"/>
              <a:gd name="connsiteX34" fmla="*/ 470437 w 1809839"/>
              <a:gd name="connsiteY34" fmla="*/ 878983 h 4288665"/>
              <a:gd name="connsiteX0" fmla="*/ 470437 w 1784082"/>
              <a:gd name="connsiteY0" fmla="*/ 878983 h 4288665"/>
              <a:gd name="connsiteX1" fmla="*/ 195687 w 1784082"/>
              <a:gd name="connsiteY1" fmla="*/ 610673 h 4288665"/>
              <a:gd name="connsiteX2" fmla="*/ 174222 w 1784082"/>
              <a:gd name="connsiteY2" fmla="*/ 0 h 4288665"/>
              <a:gd name="connsiteX3" fmla="*/ 663620 w 1784082"/>
              <a:gd name="connsiteY3" fmla="*/ 12879 h 4288665"/>
              <a:gd name="connsiteX4" fmla="*/ 779529 w 1784082"/>
              <a:gd name="connsiteY4" fmla="*/ 64394 h 4288665"/>
              <a:gd name="connsiteX5" fmla="*/ 579549 w 1784082"/>
              <a:gd name="connsiteY5" fmla="*/ 377780 h 4288665"/>
              <a:gd name="connsiteX6" fmla="*/ 579907 w 1784082"/>
              <a:gd name="connsiteY6" fmla="*/ 653603 h 4288665"/>
              <a:gd name="connsiteX7" fmla="*/ 672206 w 1784082"/>
              <a:gd name="connsiteY7" fmla="*/ 911180 h 4288665"/>
              <a:gd name="connsiteX8" fmla="*/ 640724 w 1784082"/>
              <a:gd name="connsiteY8" fmla="*/ 1164465 h 4288665"/>
              <a:gd name="connsiteX9" fmla="*/ 754845 w 1784082"/>
              <a:gd name="connsiteY9" fmla="*/ 1414530 h 4288665"/>
              <a:gd name="connsiteX10" fmla="*/ 895439 w 1784082"/>
              <a:gd name="connsiteY10" fmla="*/ 1632397 h 4288665"/>
              <a:gd name="connsiteX11" fmla="*/ 820313 w 1784082"/>
              <a:gd name="connsiteY11" fmla="*/ 1812702 h 4288665"/>
              <a:gd name="connsiteX12" fmla="*/ 604591 w 1784082"/>
              <a:gd name="connsiteY12" fmla="*/ 2133600 h 4288665"/>
              <a:gd name="connsiteX13" fmla="*/ 1784082 w 1784082"/>
              <a:gd name="connsiteY13" fmla="*/ 2550017 h 4288665"/>
              <a:gd name="connsiteX14" fmla="*/ 1693929 w 1784082"/>
              <a:gd name="connsiteY14" fmla="*/ 2743200 h 4288665"/>
              <a:gd name="connsiteX15" fmla="*/ 1681051 w 1784082"/>
              <a:gd name="connsiteY15" fmla="*/ 2781837 h 4288665"/>
              <a:gd name="connsiteX16" fmla="*/ 1474989 w 1784082"/>
              <a:gd name="connsiteY16" fmla="*/ 3000778 h 4288665"/>
              <a:gd name="connsiteX17" fmla="*/ 1204532 w 1784082"/>
              <a:gd name="connsiteY17" fmla="*/ 3464417 h 4288665"/>
              <a:gd name="connsiteX18" fmla="*/ 1140138 w 1784082"/>
              <a:gd name="connsiteY18" fmla="*/ 3721994 h 4288665"/>
              <a:gd name="connsiteX19" fmla="*/ 1011349 w 1784082"/>
              <a:gd name="connsiteY19" fmla="*/ 3953814 h 4288665"/>
              <a:gd name="connsiteX20" fmla="*/ 921197 w 1784082"/>
              <a:gd name="connsiteY20" fmla="*/ 4043966 h 4288665"/>
              <a:gd name="connsiteX21" fmla="*/ 740893 w 1784082"/>
              <a:gd name="connsiteY21" fmla="*/ 4185634 h 4288665"/>
              <a:gd name="connsiteX22" fmla="*/ 534831 w 1784082"/>
              <a:gd name="connsiteY22" fmla="*/ 4250028 h 4288665"/>
              <a:gd name="connsiteX23" fmla="*/ 251496 w 1784082"/>
              <a:gd name="connsiteY23" fmla="*/ 4288665 h 4288665"/>
              <a:gd name="connsiteX24" fmla="*/ 6797 w 1784082"/>
              <a:gd name="connsiteY24" fmla="*/ 4275786 h 4288665"/>
              <a:gd name="connsiteX25" fmla="*/ 210713 w 1784082"/>
              <a:gd name="connsiteY25" fmla="*/ 3923764 h 4288665"/>
              <a:gd name="connsiteX26" fmla="*/ 59386 w 1784082"/>
              <a:gd name="connsiteY26" fmla="*/ 3613597 h 4288665"/>
              <a:gd name="connsiteX27" fmla="*/ 110901 w 1784082"/>
              <a:gd name="connsiteY27" fmla="*/ 3113468 h 4288665"/>
              <a:gd name="connsiteX28" fmla="*/ 287986 w 1784082"/>
              <a:gd name="connsiteY28" fmla="*/ 2688465 h 4288665"/>
              <a:gd name="connsiteX29" fmla="*/ 197834 w 1784082"/>
              <a:gd name="connsiteY29" fmla="*/ 2266682 h 4288665"/>
              <a:gd name="connsiteX30" fmla="*/ 425360 w 1784082"/>
              <a:gd name="connsiteY30" fmla="*/ 1996225 h 4288665"/>
              <a:gd name="connsiteX31" fmla="*/ 754845 w 1784082"/>
              <a:gd name="connsiteY31" fmla="*/ 1661375 h 4288665"/>
              <a:gd name="connsiteX32" fmla="*/ 425360 w 1784082"/>
              <a:gd name="connsiteY32" fmla="*/ 1339403 h 4288665"/>
              <a:gd name="connsiteX33" fmla="*/ 470437 w 1784082"/>
              <a:gd name="connsiteY33" fmla="*/ 878983 h 4288665"/>
              <a:gd name="connsiteX0" fmla="*/ 470437 w 1693929"/>
              <a:gd name="connsiteY0" fmla="*/ 878983 h 4288665"/>
              <a:gd name="connsiteX1" fmla="*/ 195687 w 1693929"/>
              <a:gd name="connsiteY1" fmla="*/ 610673 h 4288665"/>
              <a:gd name="connsiteX2" fmla="*/ 174222 w 1693929"/>
              <a:gd name="connsiteY2" fmla="*/ 0 h 4288665"/>
              <a:gd name="connsiteX3" fmla="*/ 663620 w 1693929"/>
              <a:gd name="connsiteY3" fmla="*/ 12879 h 4288665"/>
              <a:gd name="connsiteX4" fmla="*/ 779529 w 1693929"/>
              <a:gd name="connsiteY4" fmla="*/ 64394 h 4288665"/>
              <a:gd name="connsiteX5" fmla="*/ 579549 w 1693929"/>
              <a:gd name="connsiteY5" fmla="*/ 377780 h 4288665"/>
              <a:gd name="connsiteX6" fmla="*/ 579907 w 1693929"/>
              <a:gd name="connsiteY6" fmla="*/ 653603 h 4288665"/>
              <a:gd name="connsiteX7" fmla="*/ 672206 w 1693929"/>
              <a:gd name="connsiteY7" fmla="*/ 911180 h 4288665"/>
              <a:gd name="connsiteX8" fmla="*/ 640724 w 1693929"/>
              <a:gd name="connsiteY8" fmla="*/ 1164465 h 4288665"/>
              <a:gd name="connsiteX9" fmla="*/ 754845 w 1693929"/>
              <a:gd name="connsiteY9" fmla="*/ 1414530 h 4288665"/>
              <a:gd name="connsiteX10" fmla="*/ 895439 w 1693929"/>
              <a:gd name="connsiteY10" fmla="*/ 1632397 h 4288665"/>
              <a:gd name="connsiteX11" fmla="*/ 820313 w 1693929"/>
              <a:gd name="connsiteY11" fmla="*/ 1812702 h 4288665"/>
              <a:gd name="connsiteX12" fmla="*/ 604591 w 1693929"/>
              <a:gd name="connsiteY12" fmla="*/ 2133600 h 4288665"/>
              <a:gd name="connsiteX13" fmla="*/ 1693929 w 1693929"/>
              <a:gd name="connsiteY13" fmla="*/ 2743200 h 4288665"/>
              <a:gd name="connsiteX14" fmla="*/ 1681051 w 1693929"/>
              <a:gd name="connsiteY14" fmla="*/ 2781837 h 4288665"/>
              <a:gd name="connsiteX15" fmla="*/ 1474989 w 1693929"/>
              <a:gd name="connsiteY15" fmla="*/ 3000778 h 4288665"/>
              <a:gd name="connsiteX16" fmla="*/ 1204532 w 1693929"/>
              <a:gd name="connsiteY16" fmla="*/ 3464417 h 4288665"/>
              <a:gd name="connsiteX17" fmla="*/ 1140138 w 1693929"/>
              <a:gd name="connsiteY17" fmla="*/ 3721994 h 4288665"/>
              <a:gd name="connsiteX18" fmla="*/ 1011349 w 1693929"/>
              <a:gd name="connsiteY18" fmla="*/ 3953814 h 4288665"/>
              <a:gd name="connsiteX19" fmla="*/ 921197 w 1693929"/>
              <a:gd name="connsiteY19" fmla="*/ 4043966 h 4288665"/>
              <a:gd name="connsiteX20" fmla="*/ 740893 w 1693929"/>
              <a:gd name="connsiteY20" fmla="*/ 4185634 h 4288665"/>
              <a:gd name="connsiteX21" fmla="*/ 534831 w 1693929"/>
              <a:gd name="connsiteY21" fmla="*/ 4250028 h 4288665"/>
              <a:gd name="connsiteX22" fmla="*/ 251496 w 1693929"/>
              <a:gd name="connsiteY22" fmla="*/ 4288665 h 4288665"/>
              <a:gd name="connsiteX23" fmla="*/ 6797 w 1693929"/>
              <a:gd name="connsiteY23" fmla="*/ 4275786 h 4288665"/>
              <a:gd name="connsiteX24" fmla="*/ 210713 w 1693929"/>
              <a:gd name="connsiteY24" fmla="*/ 3923764 h 4288665"/>
              <a:gd name="connsiteX25" fmla="*/ 59386 w 1693929"/>
              <a:gd name="connsiteY25" fmla="*/ 3613597 h 4288665"/>
              <a:gd name="connsiteX26" fmla="*/ 110901 w 1693929"/>
              <a:gd name="connsiteY26" fmla="*/ 3113468 h 4288665"/>
              <a:gd name="connsiteX27" fmla="*/ 287986 w 1693929"/>
              <a:gd name="connsiteY27" fmla="*/ 2688465 h 4288665"/>
              <a:gd name="connsiteX28" fmla="*/ 197834 w 1693929"/>
              <a:gd name="connsiteY28" fmla="*/ 2266682 h 4288665"/>
              <a:gd name="connsiteX29" fmla="*/ 425360 w 1693929"/>
              <a:gd name="connsiteY29" fmla="*/ 1996225 h 4288665"/>
              <a:gd name="connsiteX30" fmla="*/ 754845 w 1693929"/>
              <a:gd name="connsiteY30" fmla="*/ 1661375 h 4288665"/>
              <a:gd name="connsiteX31" fmla="*/ 425360 w 1693929"/>
              <a:gd name="connsiteY31" fmla="*/ 1339403 h 4288665"/>
              <a:gd name="connsiteX32" fmla="*/ 470437 w 1693929"/>
              <a:gd name="connsiteY32" fmla="*/ 878983 h 4288665"/>
              <a:gd name="connsiteX0" fmla="*/ 470437 w 1838995"/>
              <a:gd name="connsiteY0" fmla="*/ 878983 h 4288665"/>
              <a:gd name="connsiteX1" fmla="*/ 195687 w 1838995"/>
              <a:gd name="connsiteY1" fmla="*/ 610673 h 4288665"/>
              <a:gd name="connsiteX2" fmla="*/ 174222 w 1838995"/>
              <a:gd name="connsiteY2" fmla="*/ 0 h 4288665"/>
              <a:gd name="connsiteX3" fmla="*/ 663620 w 1838995"/>
              <a:gd name="connsiteY3" fmla="*/ 12879 h 4288665"/>
              <a:gd name="connsiteX4" fmla="*/ 779529 w 1838995"/>
              <a:gd name="connsiteY4" fmla="*/ 64394 h 4288665"/>
              <a:gd name="connsiteX5" fmla="*/ 579549 w 1838995"/>
              <a:gd name="connsiteY5" fmla="*/ 377780 h 4288665"/>
              <a:gd name="connsiteX6" fmla="*/ 579907 w 1838995"/>
              <a:gd name="connsiteY6" fmla="*/ 653603 h 4288665"/>
              <a:gd name="connsiteX7" fmla="*/ 672206 w 1838995"/>
              <a:gd name="connsiteY7" fmla="*/ 911180 h 4288665"/>
              <a:gd name="connsiteX8" fmla="*/ 640724 w 1838995"/>
              <a:gd name="connsiteY8" fmla="*/ 1164465 h 4288665"/>
              <a:gd name="connsiteX9" fmla="*/ 754845 w 1838995"/>
              <a:gd name="connsiteY9" fmla="*/ 1414530 h 4288665"/>
              <a:gd name="connsiteX10" fmla="*/ 895439 w 1838995"/>
              <a:gd name="connsiteY10" fmla="*/ 1632397 h 4288665"/>
              <a:gd name="connsiteX11" fmla="*/ 820313 w 1838995"/>
              <a:gd name="connsiteY11" fmla="*/ 1812702 h 4288665"/>
              <a:gd name="connsiteX12" fmla="*/ 604591 w 1838995"/>
              <a:gd name="connsiteY12" fmla="*/ 2133600 h 4288665"/>
              <a:gd name="connsiteX13" fmla="*/ 1693929 w 1838995"/>
              <a:gd name="connsiteY13" fmla="*/ 2743200 h 4288665"/>
              <a:gd name="connsiteX14" fmla="*/ 1474989 w 1838995"/>
              <a:gd name="connsiteY14" fmla="*/ 3000778 h 4288665"/>
              <a:gd name="connsiteX15" fmla="*/ 1204532 w 1838995"/>
              <a:gd name="connsiteY15" fmla="*/ 3464417 h 4288665"/>
              <a:gd name="connsiteX16" fmla="*/ 1140138 w 1838995"/>
              <a:gd name="connsiteY16" fmla="*/ 3721994 h 4288665"/>
              <a:gd name="connsiteX17" fmla="*/ 1011349 w 1838995"/>
              <a:gd name="connsiteY17" fmla="*/ 3953814 h 4288665"/>
              <a:gd name="connsiteX18" fmla="*/ 921197 w 1838995"/>
              <a:gd name="connsiteY18" fmla="*/ 4043966 h 4288665"/>
              <a:gd name="connsiteX19" fmla="*/ 740893 w 1838995"/>
              <a:gd name="connsiteY19" fmla="*/ 4185634 h 4288665"/>
              <a:gd name="connsiteX20" fmla="*/ 534831 w 1838995"/>
              <a:gd name="connsiteY20" fmla="*/ 4250028 h 4288665"/>
              <a:gd name="connsiteX21" fmla="*/ 251496 w 1838995"/>
              <a:gd name="connsiteY21" fmla="*/ 4288665 h 4288665"/>
              <a:gd name="connsiteX22" fmla="*/ 6797 w 1838995"/>
              <a:gd name="connsiteY22" fmla="*/ 4275786 h 4288665"/>
              <a:gd name="connsiteX23" fmla="*/ 210713 w 1838995"/>
              <a:gd name="connsiteY23" fmla="*/ 3923764 h 4288665"/>
              <a:gd name="connsiteX24" fmla="*/ 59386 w 1838995"/>
              <a:gd name="connsiteY24" fmla="*/ 3613597 h 4288665"/>
              <a:gd name="connsiteX25" fmla="*/ 110901 w 1838995"/>
              <a:gd name="connsiteY25" fmla="*/ 3113468 h 4288665"/>
              <a:gd name="connsiteX26" fmla="*/ 287986 w 1838995"/>
              <a:gd name="connsiteY26" fmla="*/ 2688465 h 4288665"/>
              <a:gd name="connsiteX27" fmla="*/ 197834 w 1838995"/>
              <a:gd name="connsiteY27" fmla="*/ 2266682 h 4288665"/>
              <a:gd name="connsiteX28" fmla="*/ 425360 w 1838995"/>
              <a:gd name="connsiteY28" fmla="*/ 1996225 h 4288665"/>
              <a:gd name="connsiteX29" fmla="*/ 754845 w 1838995"/>
              <a:gd name="connsiteY29" fmla="*/ 1661375 h 4288665"/>
              <a:gd name="connsiteX30" fmla="*/ 425360 w 1838995"/>
              <a:gd name="connsiteY30" fmla="*/ 1339403 h 4288665"/>
              <a:gd name="connsiteX31" fmla="*/ 470437 w 1838995"/>
              <a:gd name="connsiteY31" fmla="*/ 878983 h 4288665"/>
              <a:gd name="connsiteX0" fmla="*/ 470437 w 1474989"/>
              <a:gd name="connsiteY0" fmla="*/ 878983 h 4288665"/>
              <a:gd name="connsiteX1" fmla="*/ 195687 w 1474989"/>
              <a:gd name="connsiteY1" fmla="*/ 610673 h 4288665"/>
              <a:gd name="connsiteX2" fmla="*/ 174222 w 1474989"/>
              <a:gd name="connsiteY2" fmla="*/ 0 h 4288665"/>
              <a:gd name="connsiteX3" fmla="*/ 663620 w 1474989"/>
              <a:gd name="connsiteY3" fmla="*/ 12879 h 4288665"/>
              <a:gd name="connsiteX4" fmla="*/ 779529 w 1474989"/>
              <a:gd name="connsiteY4" fmla="*/ 64394 h 4288665"/>
              <a:gd name="connsiteX5" fmla="*/ 579549 w 1474989"/>
              <a:gd name="connsiteY5" fmla="*/ 377780 h 4288665"/>
              <a:gd name="connsiteX6" fmla="*/ 579907 w 1474989"/>
              <a:gd name="connsiteY6" fmla="*/ 653603 h 4288665"/>
              <a:gd name="connsiteX7" fmla="*/ 672206 w 1474989"/>
              <a:gd name="connsiteY7" fmla="*/ 911180 h 4288665"/>
              <a:gd name="connsiteX8" fmla="*/ 640724 w 1474989"/>
              <a:gd name="connsiteY8" fmla="*/ 1164465 h 4288665"/>
              <a:gd name="connsiteX9" fmla="*/ 754845 w 1474989"/>
              <a:gd name="connsiteY9" fmla="*/ 1414530 h 4288665"/>
              <a:gd name="connsiteX10" fmla="*/ 895439 w 1474989"/>
              <a:gd name="connsiteY10" fmla="*/ 1632397 h 4288665"/>
              <a:gd name="connsiteX11" fmla="*/ 820313 w 1474989"/>
              <a:gd name="connsiteY11" fmla="*/ 1812702 h 4288665"/>
              <a:gd name="connsiteX12" fmla="*/ 604591 w 1474989"/>
              <a:gd name="connsiteY12" fmla="*/ 2133600 h 4288665"/>
              <a:gd name="connsiteX13" fmla="*/ 1474989 w 1474989"/>
              <a:gd name="connsiteY13" fmla="*/ 3000778 h 4288665"/>
              <a:gd name="connsiteX14" fmla="*/ 1204532 w 1474989"/>
              <a:gd name="connsiteY14" fmla="*/ 3464417 h 4288665"/>
              <a:gd name="connsiteX15" fmla="*/ 1140138 w 1474989"/>
              <a:gd name="connsiteY15" fmla="*/ 3721994 h 4288665"/>
              <a:gd name="connsiteX16" fmla="*/ 1011349 w 1474989"/>
              <a:gd name="connsiteY16" fmla="*/ 3953814 h 4288665"/>
              <a:gd name="connsiteX17" fmla="*/ 921197 w 1474989"/>
              <a:gd name="connsiteY17" fmla="*/ 4043966 h 4288665"/>
              <a:gd name="connsiteX18" fmla="*/ 740893 w 1474989"/>
              <a:gd name="connsiteY18" fmla="*/ 4185634 h 4288665"/>
              <a:gd name="connsiteX19" fmla="*/ 534831 w 1474989"/>
              <a:gd name="connsiteY19" fmla="*/ 4250028 h 4288665"/>
              <a:gd name="connsiteX20" fmla="*/ 251496 w 1474989"/>
              <a:gd name="connsiteY20" fmla="*/ 4288665 h 4288665"/>
              <a:gd name="connsiteX21" fmla="*/ 6797 w 1474989"/>
              <a:gd name="connsiteY21" fmla="*/ 4275786 h 4288665"/>
              <a:gd name="connsiteX22" fmla="*/ 210713 w 1474989"/>
              <a:gd name="connsiteY22" fmla="*/ 3923764 h 4288665"/>
              <a:gd name="connsiteX23" fmla="*/ 59386 w 1474989"/>
              <a:gd name="connsiteY23" fmla="*/ 3613597 h 4288665"/>
              <a:gd name="connsiteX24" fmla="*/ 110901 w 1474989"/>
              <a:gd name="connsiteY24" fmla="*/ 3113468 h 4288665"/>
              <a:gd name="connsiteX25" fmla="*/ 287986 w 1474989"/>
              <a:gd name="connsiteY25" fmla="*/ 2688465 h 4288665"/>
              <a:gd name="connsiteX26" fmla="*/ 197834 w 1474989"/>
              <a:gd name="connsiteY26" fmla="*/ 2266682 h 4288665"/>
              <a:gd name="connsiteX27" fmla="*/ 425360 w 1474989"/>
              <a:gd name="connsiteY27" fmla="*/ 1996225 h 4288665"/>
              <a:gd name="connsiteX28" fmla="*/ 754845 w 1474989"/>
              <a:gd name="connsiteY28" fmla="*/ 1661375 h 4288665"/>
              <a:gd name="connsiteX29" fmla="*/ 425360 w 1474989"/>
              <a:gd name="connsiteY29" fmla="*/ 1339403 h 4288665"/>
              <a:gd name="connsiteX30" fmla="*/ 470437 w 1474989"/>
              <a:gd name="connsiteY30" fmla="*/ 878983 h 4288665"/>
              <a:gd name="connsiteX0" fmla="*/ 470437 w 1204532"/>
              <a:gd name="connsiteY0" fmla="*/ 878983 h 4288665"/>
              <a:gd name="connsiteX1" fmla="*/ 195687 w 1204532"/>
              <a:gd name="connsiteY1" fmla="*/ 610673 h 4288665"/>
              <a:gd name="connsiteX2" fmla="*/ 174222 w 1204532"/>
              <a:gd name="connsiteY2" fmla="*/ 0 h 4288665"/>
              <a:gd name="connsiteX3" fmla="*/ 663620 w 1204532"/>
              <a:gd name="connsiteY3" fmla="*/ 12879 h 4288665"/>
              <a:gd name="connsiteX4" fmla="*/ 779529 w 1204532"/>
              <a:gd name="connsiteY4" fmla="*/ 64394 h 4288665"/>
              <a:gd name="connsiteX5" fmla="*/ 579549 w 1204532"/>
              <a:gd name="connsiteY5" fmla="*/ 377780 h 4288665"/>
              <a:gd name="connsiteX6" fmla="*/ 579907 w 1204532"/>
              <a:gd name="connsiteY6" fmla="*/ 653603 h 4288665"/>
              <a:gd name="connsiteX7" fmla="*/ 672206 w 1204532"/>
              <a:gd name="connsiteY7" fmla="*/ 911180 h 4288665"/>
              <a:gd name="connsiteX8" fmla="*/ 640724 w 1204532"/>
              <a:gd name="connsiteY8" fmla="*/ 1164465 h 4288665"/>
              <a:gd name="connsiteX9" fmla="*/ 754845 w 1204532"/>
              <a:gd name="connsiteY9" fmla="*/ 1414530 h 4288665"/>
              <a:gd name="connsiteX10" fmla="*/ 895439 w 1204532"/>
              <a:gd name="connsiteY10" fmla="*/ 1632397 h 4288665"/>
              <a:gd name="connsiteX11" fmla="*/ 820313 w 1204532"/>
              <a:gd name="connsiteY11" fmla="*/ 1812702 h 4288665"/>
              <a:gd name="connsiteX12" fmla="*/ 604591 w 1204532"/>
              <a:gd name="connsiteY12" fmla="*/ 2133600 h 4288665"/>
              <a:gd name="connsiteX13" fmla="*/ 1204532 w 1204532"/>
              <a:gd name="connsiteY13" fmla="*/ 3464417 h 4288665"/>
              <a:gd name="connsiteX14" fmla="*/ 1140138 w 1204532"/>
              <a:gd name="connsiteY14" fmla="*/ 3721994 h 4288665"/>
              <a:gd name="connsiteX15" fmla="*/ 1011349 w 1204532"/>
              <a:gd name="connsiteY15" fmla="*/ 3953814 h 4288665"/>
              <a:gd name="connsiteX16" fmla="*/ 921197 w 1204532"/>
              <a:gd name="connsiteY16" fmla="*/ 4043966 h 4288665"/>
              <a:gd name="connsiteX17" fmla="*/ 740893 w 1204532"/>
              <a:gd name="connsiteY17" fmla="*/ 4185634 h 4288665"/>
              <a:gd name="connsiteX18" fmla="*/ 534831 w 1204532"/>
              <a:gd name="connsiteY18" fmla="*/ 4250028 h 4288665"/>
              <a:gd name="connsiteX19" fmla="*/ 251496 w 1204532"/>
              <a:gd name="connsiteY19" fmla="*/ 4288665 h 4288665"/>
              <a:gd name="connsiteX20" fmla="*/ 6797 w 1204532"/>
              <a:gd name="connsiteY20" fmla="*/ 4275786 h 4288665"/>
              <a:gd name="connsiteX21" fmla="*/ 210713 w 1204532"/>
              <a:gd name="connsiteY21" fmla="*/ 3923764 h 4288665"/>
              <a:gd name="connsiteX22" fmla="*/ 59386 w 1204532"/>
              <a:gd name="connsiteY22" fmla="*/ 3613597 h 4288665"/>
              <a:gd name="connsiteX23" fmla="*/ 110901 w 1204532"/>
              <a:gd name="connsiteY23" fmla="*/ 3113468 h 4288665"/>
              <a:gd name="connsiteX24" fmla="*/ 287986 w 1204532"/>
              <a:gd name="connsiteY24" fmla="*/ 2688465 h 4288665"/>
              <a:gd name="connsiteX25" fmla="*/ 197834 w 1204532"/>
              <a:gd name="connsiteY25" fmla="*/ 2266682 h 4288665"/>
              <a:gd name="connsiteX26" fmla="*/ 425360 w 1204532"/>
              <a:gd name="connsiteY26" fmla="*/ 1996225 h 4288665"/>
              <a:gd name="connsiteX27" fmla="*/ 754845 w 1204532"/>
              <a:gd name="connsiteY27" fmla="*/ 1661375 h 4288665"/>
              <a:gd name="connsiteX28" fmla="*/ 425360 w 1204532"/>
              <a:gd name="connsiteY28" fmla="*/ 1339403 h 4288665"/>
              <a:gd name="connsiteX29" fmla="*/ 470437 w 1204532"/>
              <a:gd name="connsiteY29" fmla="*/ 878983 h 4288665"/>
              <a:gd name="connsiteX0" fmla="*/ 470437 w 1140138"/>
              <a:gd name="connsiteY0" fmla="*/ 878983 h 4288665"/>
              <a:gd name="connsiteX1" fmla="*/ 195687 w 1140138"/>
              <a:gd name="connsiteY1" fmla="*/ 610673 h 4288665"/>
              <a:gd name="connsiteX2" fmla="*/ 174222 w 1140138"/>
              <a:gd name="connsiteY2" fmla="*/ 0 h 4288665"/>
              <a:gd name="connsiteX3" fmla="*/ 663620 w 1140138"/>
              <a:gd name="connsiteY3" fmla="*/ 12879 h 4288665"/>
              <a:gd name="connsiteX4" fmla="*/ 779529 w 1140138"/>
              <a:gd name="connsiteY4" fmla="*/ 64394 h 4288665"/>
              <a:gd name="connsiteX5" fmla="*/ 579549 w 1140138"/>
              <a:gd name="connsiteY5" fmla="*/ 377780 h 4288665"/>
              <a:gd name="connsiteX6" fmla="*/ 579907 w 1140138"/>
              <a:gd name="connsiteY6" fmla="*/ 653603 h 4288665"/>
              <a:gd name="connsiteX7" fmla="*/ 672206 w 1140138"/>
              <a:gd name="connsiteY7" fmla="*/ 911180 h 4288665"/>
              <a:gd name="connsiteX8" fmla="*/ 640724 w 1140138"/>
              <a:gd name="connsiteY8" fmla="*/ 1164465 h 4288665"/>
              <a:gd name="connsiteX9" fmla="*/ 754845 w 1140138"/>
              <a:gd name="connsiteY9" fmla="*/ 1414530 h 4288665"/>
              <a:gd name="connsiteX10" fmla="*/ 895439 w 1140138"/>
              <a:gd name="connsiteY10" fmla="*/ 1632397 h 4288665"/>
              <a:gd name="connsiteX11" fmla="*/ 820313 w 1140138"/>
              <a:gd name="connsiteY11" fmla="*/ 1812702 h 4288665"/>
              <a:gd name="connsiteX12" fmla="*/ 604591 w 1140138"/>
              <a:gd name="connsiteY12" fmla="*/ 2133600 h 4288665"/>
              <a:gd name="connsiteX13" fmla="*/ 1140138 w 1140138"/>
              <a:gd name="connsiteY13" fmla="*/ 3721994 h 4288665"/>
              <a:gd name="connsiteX14" fmla="*/ 1011349 w 1140138"/>
              <a:gd name="connsiteY14" fmla="*/ 3953814 h 4288665"/>
              <a:gd name="connsiteX15" fmla="*/ 921197 w 1140138"/>
              <a:gd name="connsiteY15" fmla="*/ 4043966 h 4288665"/>
              <a:gd name="connsiteX16" fmla="*/ 740893 w 1140138"/>
              <a:gd name="connsiteY16" fmla="*/ 4185634 h 4288665"/>
              <a:gd name="connsiteX17" fmla="*/ 534831 w 1140138"/>
              <a:gd name="connsiteY17" fmla="*/ 4250028 h 4288665"/>
              <a:gd name="connsiteX18" fmla="*/ 251496 w 1140138"/>
              <a:gd name="connsiteY18" fmla="*/ 4288665 h 4288665"/>
              <a:gd name="connsiteX19" fmla="*/ 6797 w 1140138"/>
              <a:gd name="connsiteY19" fmla="*/ 4275786 h 4288665"/>
              <a:gd name="connsiteX20" fmla="*/ 210713 w 1140138"/>
              <a:gd name="connsiteY20" fmla="*/ 3923764 h 4288665"/>
              <a:gd name="connsiteX21" fmla="*/ 59386 w 1140138"/>
              <a:gd name="connsiteY21" fmla="*/ 3613597 h 4288665"/>
              <a:gd name="connsiteX22" fmla="*/ 110901 w 1140138"/>
              <a:gd name="connsiteY22" fmla="*/ 3113468 h 4288665"/>
              <a:gd name="connsiteX23" fmla="*/ 287986 w 1140138"/>
              <a:gd name="connsiteY23" fmla="*/ 2688465 h 4288665"/>
              <a:gd name="connsiteX24" fmla="*/ 197834 w 1140138"/>
              <a:gd name="connsiteY24" fmla="*/ 2266682 h 4288665"/>
              <a:gd name="connsiteX25" fmla="*/ 425360 w 1140138"/>
              <a:gd name="connsiteY25" fmla="*/ 1996225 h 4288665"/>
              <a:gd name="connsiteX26" fmla="*/ 754845 w 1140138"/>
              <a:gd name="connsiteY26" fmla="*/ 1661375 h 4288665"/>
              <a:gd name="connsiteX27" fmla="*/ 425360 w 1140138"/>
              <a:gd name="connsiteY27" fmla="*/ 1339403 h 4288665"/>
              <a:gd name="connsiteX28" fmla="*/ 470437 w 1140138"/>
              <a:gd name="connsiteY28" fmla="*/ 878983 h 4288665"/>
              <a:gd name="connsiteX0" fmla="*/ 470437 w 1011349"/>
              <a:gd name="connsiteY0" fmla="*/ 878983 h 4288665"/>
              <a:gd name="connsiteX1" fmla="*/ 195687 w 1011349"/>
              <a:gd name="connsiteY1" fmla="*/ 610673 h 4288665"/>
              <a:gd name="connsiteX2" fmla="*/ 174222 w 1011349"/>
              <a:gd name="connsiteY2" fmla="*/ 0 h 4288665"/>
              <a:gd name="connsiteX3" fmla="*/ 663620 w 1011349"/>
              <a:gd name="connsiteY3" fmla="*/ 12879 h 4288665"/>
              <a:gd name="connsiteX4" fmla="*/ 779529 w 1011349"/>
              <a:gd name="connsiteY4" fmla="*/ 64394 h 4288665"/>
              <a:gd name="connsiteX5" fmla="*/ 579549 w 1011349"/>
              <a:gd name="connsiteY5" fmla="*/ 377780 h 4288665"/>
              <a:gd name="connsiteX6" fmla="*/ 579907 w 1011349"/>
              <a:gd name="connsiteY6" fmla="*/ 653603 h 4288665"/>
              <a:gd name="connsiteX7" fmla="*/ 672206 w 1011349"/>
              <a:gd name="connsiteY7" fmla="*/ 911180 h 4288665"/>
              <a:gd name="connsiteX8" fmla="*/ 640724 w 1011349"/>
              <a:gd name="connsiteY8" fmla="*/ 1164465 h 4288665"/>
              <a:gd name="connsiteX9" fmla="*/ 754845 w 1011349"/>
              <a:gd name="connsiteY9" fmla="*/ 1414530 h 4288665"/>
              <a:gd name="connsiteX10" fmla="*/ 895439 w 1011349"/>
              <a:gd name="connsiteY10" fmla="*/ 1632397 h 4288665"/>
              <a:gd name="connsiteX11" fmla="*/ 820313 w 1011349"/>
              <a:gd name="connsiteY11" fmla="*/ 1812702 h 4288665"/>
              <a:gd name="connsiteX12" fmla="*/ 604591 w 1011349"/>
              <a:gd name="connsiteY12" fmla="*/ 2133600 h 4288665"/>
              <a:gd name="connsiteX13" fmla="*/ 1011349 w 1011349"/>
              <a:gd name="connsiteY13" fmla="*/ 3953814 h 4288665"/>
              <a:gd name="connsiteX14" fmla="*/ 921197 w 1011349"/>
              <a:gd name="connsiteY14" fmla="*/ 4043966 h 4288665"/>
              <a:gd name="connsiteX15" fmla="*/ 740893 w 1011349"/>
              <a:gd name="connsiteY15" fmla="*/ 4185634 h 4288665"/>
              <a:gd name="connsiteX16" fmla="*/ 534831 w 1011349"/>
              <a:gd name="connsiteY16" fmla="*/ 4250028 h 4288665"/>
              <a:gd name="connsiteX17" fmla="*/ 251496 w 1011349"/>
              <a:gd name="connsiteY17" fmla="*/ 4288665 h 4288665"/>
              <a:gd name="connsiteX18" fmla="*/ 6797 w 1011349"/>
              <a:gd name="connsiteY18" fmla="*/ 4275786 h 4288665"/>
              <a:gd name="connsiteX19" fmla="*/ 210713 w 1011349"/>
              <a:gd name="connsiteY19" fmla="*/ 3923764 h 4288665"/>
              <a:gd name="connsiteX20" fmla="*/ 59386 w 1011349"/>
              <a:gd name="connsiteY20" fmla="*/ 3613597 h 4288665"/>
              <a:gd name="connsiteX21" fmla="*/ 110901 w 1011349"/>
              <a:gd name="connsiteY21" fmla="*/ 3113468 h 4288665"/>
              <a:gd name="connsiteX22" fmla="*/ 287986 w 1011349"/>
              <a:gd name="connsiteY22" fmla="*/ 2688465 h 4288665"/>
              <a:gd name="connsiteX23" fmla="*/ 197834 w 1011349"/>
              <a:gd name="connsiteY23" fmla="*/ 2266682 h 4288665"/>
              <a:gd name="connsiteX24" fmla="*/ 425360 w 1011349"/>
              <a:gd name="connsiteY24" fmla="*/ 1996225 h 4288665"/>
              <a:gd name="connsiteX25" fmla="*/ 754845 w 1011349"/>
              <a:gd name="connsiteY25" fmla="*/ 1661375 h 4288665"/>
              <a:gd name="connsiteX26" fmla="*/ 425360 w 1011349"/>
              <a:gd name="connsiteY26" fmla="*/ 1339403 h 4288665"/>
              <a:gd name="connsiteX27" fmla="*/ 470437 w 1011349"/>
              <a:gd name="connsiteY27" fmla="*/ 878983 h 4288665"/>
              <a:gd name="connsiteX0" fmla="*/ 470437 w 921197"/>
              <a:gd name="connsiteY0" fmla="*/ 878983 h 4288665"/>
              <a:gd name="connsiteX1" fmla="*/ 195687 w 921197"/>
              <a:gd name="connsiteY1" fmla="*/ 610673 h 4288665"/>
              <a:gd name="connsiteX2" fmla="*/ 174222 w 921197"/>
              <a:gd name="connsiteY2" fmla="*/ 0 h 4288665"/>
              <a:gd name="connsiteX3" fmla="*/ 663620 w 921197"/>
              <a:gd name="connsiteY3" fmla="*/ 12879 h 4288665"/>
              <a:gd name="connsiteX4" fmla="*/ 779529 w 921197"/>
              <a:gd name="connsiteY4" fmla="*/ 64394 h 4288665"/>
              <a:gd name="connsiteX5" fmla="*/ 579549 w 921197"/>
              <a:gd name="connsiteY5" fmla="*/ 377780 h 4288665"/>
              <a:gd name="connsiteX6" fmla="*/ 579907 w 921197"/>
              <a:gd name="connsiteY6" fmla="*/ 653603 h 4288665"/>
              <a:gd name="connsiteX7" fmla="*/ 672206 w 921197"/>
              <a:gd name="connsiteY7" fmla="*/ 911180 h 4288665"/>
              <a:gd name="connsiteX8" fmla="*/ 640724 w 921197"/>
              <a:gd name="connsiteY8" fmla="*/ 1164465 h 4288665"/>
              <a:gd name="connsiteX9" fmla="*/ 754845 w 921197"/>
              <a:gd name="connsiteY9" fmla="*/ 1414530 h 4288665"/>
              <a:gd name="connsiteX10" fmla="*/ 895439 w 921197"/>
              <a:gd name="connsiteY10" fmla="*/ 1632397 h 4288665"/>
              <a:gd name="connsiteX11" fmla="*/ 820313 w 921197"/>
              <a:gd name="connsiteY11" fmla="*/ 1812702 h 4288665"/>
              <a:gd name="connsiteX12" fmla="*/ 604591 w 921197"/>
              <a:gd name="connsiteY12" fmla="*/ 2133600 h 4288665"/>
              <a:gd name="connsiteX13" fmla="*/ 921197 w 921197"/>
              <a:gd name="connsiteY13" fmla="*/ 4043966 h 4288665"/>
              <a:gd name="connsiteX14" fmla="*/ 740893 w 921197"/>
              <a:gd name="connsiteY14" fmla="*/ 4185634 h 4288665"/>
              <a:gd name="connsiteX15" fmla="*/ 534831 w 921197"/>
              <a:gd name="connsiteY15" fmla="*/ 4250028 h 4288665"/>
              <a:gd name="connsiteX16" fmla="*/ 251496 w 921197"/>
              <a:gd name="connsiteY16" fmla="*/ 4288665 h 4288665"/>
              <a:gd name="connsiteX17" fmla="*/ 6797 w 921197"/>
              <a:gd name="connsiteY17" fmla="*/ 4275786 h 4288665"/>
              <a:gd name="connsiteX18" fmla="*/ 210713 w 921197"/>
              <a:gd name="connsiteY18" fmla="*/ 3923764 h 4288665"/>
              <a:gd name="connsiteX19" fmla="*/ 59386 w 921197"/>
              <a:gd name="connsiteY19" fmla="*/ 3613597 h 4288665"/>
              <a:gd name="connsiteX20" fmla="*/ 110901 w 921197"/>
              <a:gd name="connsiteY20" fmla="*/ 3113468 h 4288665"/>
              <a:gd name="connsiteX21" fmla="*/ 287986 w 921197"/>
              <a:gd name="connsiteY21" fmla="*/ 2688465 h 4288665"/>
              <a:gd name="connsiteX22" fmla="*/ 197834 w 921197"/>
              <a:gd name="connsiteY22" fmla="*/ 2266682 h 4288665"/>
              <a:gd name="connsiteX23" fmla="*/ 425360 w 921197"/>
              <a:gd name="connsiteY23" fmla="*/ 1996225 h 4288665"/>
              <a:gd name="connsiteX24" fmla="*/ 754845 w 921197"/>
              <a:gd name="connsiteY24" fmla="*/ 1661375 h 4288665"/>
              <a:gd name="connsiteX25" fmla="*/ 425360 w 921197"/>
              <a:gd name="connsiteY25" fmla="*/ 1339403 h 4288665"/>
              <a:gd name="connsiteX26" fmla="*/ 470437 w 921197"/>
              <a:gd name="connsiteY26" fmla="*/ 878983 h 4288665"/>
              <a:gd name="connsiteX0" fmla="*/ 470437 w 919050"/>
              <a:gd name="connsiteY0" fmla="*/ 878983 h 4288665"/>
              <a:gd name="connsiteX1" fmla="*/ 195687 w 919050"/>
              <a:gd name="connsiteY1" fmla="*/ 610673 h 4288665"/>
              <a:gd name="connsiteX2" fmla="*/ 174222 w 919050"/>
              <a:gd name="connsiteY2" fmla="*/ 0 h 4288665"/>
              <a:gd name="connsiteX3" fmla="*/ 663620 w 919050"/>
              <a:gd name="connsiteY3" fmla="*/ 12879 h 4288665"/>
              <a:gd name="connsiteX4" fmla="*/ 779529 w 919050"/>
              <a:gd name="connsiteY4" fmla="*/ 64394 h 4288665"/>
              <a:gd name="connsiteX5" fmla="*/ 579549 w 919050"/>
              <a:gd name="connsiteY5" fmla="*/ 377780 h 4288665"/>
              <a:gd name="connsiteX6" fmla="*/ 579907 w 919050"/>
              <a:gd name="connsiteY6" fmla="*/ 653603 h 4288665"/>
              <a:gd name="connsiteX7" fmla="*/ 672206 w 919050"/>
              <a:gd name="connsiteY7" fmla="*/ 911180 h 4288665"/>
              <a:gd name="connsiteX8" fmla="*/ 640724 w 919050"/>
              <a:gd name="connsiteY8" fmla="*/ 1164465 h 4288665"/>
              <a:gd name="connsiteX9" fmla="*/ 754845 w 919050"/>
              <a:gd name="connsiteY9" fmla="*/ 1414530 h 4288665"/>
              <a:gd name="connsiteX10" fmla="*/ 895439 w 919050"/>
              <a:gd name="connsiteY10" fmla="*/ 1632397 h 4288665"/>
              <a:gd name="connsiteX11" fmla="*/ 820313 w 919050"/>
              <a:gd name="connsiteY11" fmla="*/ 1812702 h 4288665"/>
              <a:gd name="connsiteX12" fmla="*/ 604591 w 919050"/>
              <a:gd name="connsiteY12" fmla="*/ 2133600 h 4288665"/>
              <a:gd name="connsiteX13" fmla="*/ 740893 w 919050"/>
              <a:gd name="connsiteY13" fmla="*/ 4185634 h 4288665"/>
              <a:gd name="connsiteX14" fmla="*/ 534831 w 919050"/>
              <a:gd name="connsiteY14" fmla="*/ 4250028 h 4288665"/>
              <a:gd name="connsiteX15" fmla="*/ 251496 w 919050"/>
              <a:gd name="connsiteY15" fmla="*/ 4288665 h 4288665"/>
              <a:gd name="connsiteX16" fmla="*/ 6797 w 919050"/>
              <a:gd name="connsiteY16" fmla="*/ 4275786 h 4288665"/>
              <a:gd name="connsiteX17" fmla="*/ 210713 w 919050"/>
              <a:gd name="connsiteY17" fmla="*/ 3923764 h 4288665"/>
              <a:gd name="connsiteX18" fmla="*/ 59386 w 919050"/>
              <a:gd name="connsiteY18" fmla="*/ 3613597 h 4288665"/>
              <a:gd name="connsiteX19" fmla="*/ 110901 w 919050"/>
              <a:gd name="connsiteY19" fmla="*/ 3113468 h 4288665"/>
              <a:gd name="connsiteX20" fmla="*/ 287986 w 919050"/>
              <a:gd name="connsiteY20" fmla="*/ 2688465 h 4288665"/>
              <a:gd name="connsiteX21" fmla="*/ 197834 w 919050"/>
              <a:gd name="connsiteY21" fmla="*/ 2266682 h 4288665"/>
              <a:gd name="connsiteX22" fmla="*/ 425360 w 919050"/>
              <a:gd name="connsiteY22" fmla="*/ 1996225 h 4288665"/>
              <a:gd name="connsiteX23" fmla="*/ 754845 w 919050"/>
              <a:gd name="connsiteY23" fmla="*/ 1661375 h 4288665"/>
              <a:gd name="connsiteX24" fmla="*/ 425360 w 919050"/>
              <a:gd name="connsiteY24" fmla="*/ 1339403 h 4288665"/>
              <a:gd name="connsiteX25" fmla="*/ 470437 w 919050"/>
              <a:gd name="connsiteY25" fmla="*/ 878983 h 4288665"/>
              <a:gd name="connsiteX0" fmla="*/ 470437 w 919050"/>
              <a:gd name="connsiteY0" fmla="*/ 878983 h 4288665"/>
              <a:gd name="connsiteX1" fmla="*/ 195687 w 919050"/>
              <a:gd name="connsiteY1" fmla="*/ 610673 h 4288665"/>
              <a:gd name="connsiteX2" fmla="*/ 174222 w 919050"/>
              <a:gd name="connsiteY2" fmla="*/ 0 h 4288665"/>
              <a:gd name="connsiteX3" fmla="*/ 663620 w 919050"/>
              <a:gd name="connsiteY3" fmla="*/ 12879 h 4288665"/>
              <a:gd name="connsiteX4" fmla="*/ 779529 w 919050"/>
              <a:gd name="connsiteY4" fmla="*/ 64394 h 4288665"/>
              <a:gd name="connsiteX5" fmla="*/ 579549 w 919050"/>
              <a:gd name="connsiteY5" fmla="*/ 377780 h 4288665"/>
              <a:gd name="connsiteX6" fmla="*/ 579907 w 919050"/>
              <a:gd name="connsiteY6" fmla="*/ 653603 h 4288665"/>
              <a:gd name="connsiteX7" fmla="*/ 672206 w 919050"/>
              <a:gd name="connsiteY7" fmla="*/ 911180 h 4288665"/>
              <a:gd name="connsiteX8" fmla="*/ 640724 w 919050"/>
              <a:gd name="connsiteY8" fmla="*/ 1164465 h 4288665"/>
              <a:gd name="connsiteX9" fmla="*/ 754845 w 919050"/>
              <a:gd name="connsiteY9" fmla="*/ 1414530 h 4288665"/>
              <a:gd name="connsiteX10" fmla="*/ 895439 w 919050"/>
              <a:gd name="connsiteY10" fmla="*/ 1632397 h 4288665"/>
              <a:gd name="connsiteX11" fmla="*/ 820313 w 919050"/>
              <a:gd name="connsiteY11" fmla="*/ 1812702 h 4288665"/>
              <a:gd name="connsiteX12" fmla="*/ 604591 w 919050"/>
              <a:gd name="connsiteY12" fmla="*/ 2133600 h 4288665"/>
              <a:gd name="connsiteX13" fmla="*/ 534831 w 919050"/>
              <a:gd name="connsiteY13" fmla="*/ 4250028 h 4288665"/>
              <a:gd name="connsiteX14" fmla="*/ 251496 w 919050"/>
              <a:gd name="connsiteY14" fmla="*/ 4288665 h 4288665"/>
              <a:gd name="connsiteX15" fmla="*/ 6797 w 919050"/>
              <a:gd name="connsiteY15" fmla="*/ 4275786 h 4288665"/>
              <a:gd name="connsiteX16" fmla="*/ 210713 w 919050"/>
              <a:gd name="connsiteY16" fmla="*/ 3923764 h 4288665"/>
              <a:gd name="connsiteX17" fmla="*/ 59386 w 919050"/>
              <a:gd name="connsiteY17" fmla="*/ 3613597 h 4288665"/>
              <a:gd name="connsiteX18" fmla="*/ 110901 w 919050"/>
              <a:gd name="connsiteY18" fmla="*/ 3113468 h 4288665"/>
              <a:gd name="connsiteX19" fmla="*/ 287986 w 919050"/>
              <a:gd name="connsiteY19" fmla="*/ 2688465 h 4288665"/>
              <a:gd name="connsiteX20" fmla="*/ 197834 w 919050"/>
              <a:gd name="connsiteY20" fmla="*/ 2266682 h 4288665"/>
              <a:gd name="connsiteX21" fmla="*/ 425360 w 919050"/>
              <a:gd name="connsiteY21" fmla="*/ 1996225 h 4288665"/>
              <a:gd name="connsiteX22" fmla="*/ 754845 w 919050"/>
              <a:gd name="connsiteY22" fmla="*/ 1661375 h 4288665"/>
              <a:gd name="connsiteX23" fmla="*/ 425360 w 919050"/>
              <a:gd name="connsiteY23" fmla="*/ 1339403 h 4288665"/>
              <a:gd name="connsiteX24" fmla="*/ 470437 w 919050"/>
              <a:gd name="connsiteY24" fmla="*/ 878983 h 4288665"/>
              <a:gd name="connsiteX0" fmla="*/ 470437 w 919050"/>
              <a:gd name="connsiteY0" fmla="*/ 878983 h 4288665"/>
              <a:gd name="connsiteX1" fmla="*/ 195687 w 919050"/>
              <a:gd name="connsiteY1" fmla="*/ 610673 h 4288665"/>
              <a:gd name="connsiteX2" fmla="*/ 174222 w 919050"/>
              <a:gd name="connsiteY2" fmla="*/ 0 h 4288665"/>
              <a:gd name="connsiteX3" fmla="*/ 663620 w 919050"/>
              <a:gd name="connsiteY3" fmla="*/ 12879 h 4288665"/>
              <a:gd name="connsiteX4" fmla="*/ 779529 w 919050"/>
              <a:gd name="connsiteY4" fmla="*/ 64394 h 4288665"/>
              <a:gd name="connsiteX5" fmla="*/ 579549 w 919050"/>
              <a:gd name="connsiteY5" fmla="*/ 377780 h 4288665"/>
              <a:gd name="connsiteX6" fmla="*/ 579907 w 919050"/>
              <a:gd name="connsiteY6" fmla="*/ 653603 h 4288665"/>
              <a:gd name="connsiteX7" fmla="*/ 672206 w 919050"/>
              <a:gd name="connsiteY7" fmla="*/ 911180 h 4288665"/>
              <a:gd name="connsiteX8" fmla="*/ 640724 w 919050"/>
              <a:gd name="connsiteY8" fmla="*/ 1164465 h 4288665"/>
              <a:gd name="connsiteX9" fmla="*/ 754845 w 919050"/>
              <a:gd name="connsiteY9" fmla="*/ 1414530 h 4288665"/>
              <a:gd name="connsiteX10" fmla="*/ 895439 w 919050"/>
              <a:gd name="connsiteY10" fmla="*/ 1632397 h 4288665"/>
              <a:gd name="connsiteX11" fmla="*/ 820313 w 919050"/>
              <a:gd name="connsiteY11" fmla="*/ 1812702 h 4288665"/>
              <a:gd name="connsiteX12" fmla="*/ 604591 w 919050"/>
              <a:gd name="connsiteY12" fmla="*/ 2133600 h 4288665"/>
              <a:gd name="connsiteX13" fmla="*/ 251496 w 919050"/>
              <a:gd name="connsiteY13" fmla="*/ 4288665 h 4288665"/>
              <a:gd name="connsiteX14" fmla="*/ 6797 w 919050"/>
              <a:gd name="connsiteY14" fmla="*/ 4275786 h 4288665"/>
              <a:gd name="connsiteX15" fmla="*/ 210713 w 919050"/>
              <a:gd name="connsiteY15" fmla="*/ 3923764 h 4288665"/>
              <a:gd name="connsiteX16" fmla="*/ 59386 w 919050"/>
              <a:gd name="connsiteY16" fmla="*/ 3613597 h 4288665"/>
              <a:gd name="connsiteX17" fmla="*/ 110901 w 919050"/>
              <a:gd name="connsiteY17" fmla="*/ 3113468 h 4288665"/>
              <a:gd name="connsiteX18" fmla="*/ 287986 w 919050"/>
              <a:gd name="connsiteY18" fmla="*/ 2688465 h 4288665"/>
              <a:gd name="connsiteX19" fmla="*/ 197834 w 919050"/>
              <a:gd name="connsiteY19" fmla="*/ 2266682 h 4288665"/>
              <a:gd name="connsiteX20" fmla="*/ 425360 w 919050"/>
              <a:gd name="connsiteY20" fmla="*/ 1996225 h 4288665"/>
              <a:gd name="connsiteX21" fmla="*/ 754845 w 919050"/>
              <a:gd name="connsiteY21" fmla="*/ 1661375 h 4288665"/>
              <a:gd name="connsiteX22" fmla="*/ 425360 w 919050"/>
              <a:gd name="connsiteY22" fmla="*/ 1339403 h 4288665"/>
              <a:gd name="connsiteX23" fmla="*/ 470437 w 919050"/>
              <a:gd name="connsiteY23" fmla="*/ 878983 h 4288665"/>
              <a:gd name="connsiteX0" fmla="*/ 470437 w 919050"/>
              <a:gd name="connsiteY0" fmla="*/ 878983 h 4275786"/>
              <a:gd name="connsiteX1" fmla="*/ 195687 w 919050"/>
              <a:gd name="connsiteY1" fmla="*/ 610673 h 4275786"/>
              <a:gd name="connsiteX2" fmla="*/ 174222 w 919050"/>
              <a:gd name="connsiteY2" fmla="*/ 0 h 4275786"/>
              <a:gd name="connsiteX3" fmla="*/ 663620 w 919050"/>
              <a:gd name="connsiteY3" fmla="*/ 12879 h 4275786"/>
              <a:gd name="connsiteX4" fmla="*/ 779529 w 919050"/>
              <a:gd name="connsiteY4" fmla="*/ 64394 h 4275786"/>
              <a:gd name="connsiteX5" fmla="*/ 579549 w 919050"/>
              <a:gd name="connsiteY5" fmla="*/ 377780 h 4275786"/>
              <a:gd name="connsiteX6" fmla="*/ 579907 w 919050"/>
              <a:gd name="connsiteY6" fmla="*/ 653603 h 4275786"/>
              <a:gd name="connsiteX7" fmla="*/ 672206 w 919050"/>
              <a:gd name="connsiteY7" fmla="*/ 911180 h 4275786"/>
              <a:gd name="connsiteX8" fmla="*/ 640724 w 919050"/>
              <a:gd name="connsiteY8" fmla="*/ 1164465 h 4275786"/>
              <a:gd name="connsiteX9" fmla="*/ 754845 w 919050"/>
              <a:gd name="connsiteY9" fmla="*/ 1414530 h 4275786"/>
              <a:gd name="connsiteX10" fmla="*/ 895439 w 919050"/>
              <a:gd name="connsiteY10" fmla="*/ 1632397 h 4275786"/>
              <a:gd name="connsiteX11" fmla="*/ 820313 w 919050"/>
              <a:gd name="connsiteY11" fmla="*/ 1812702 h 4275786"/>
              <a:gd name="connsiteX12" fmla="*/ 604591 w 919050"/>
              <a:gd name="connsiteY12" fmla="*/ 2133600 h 4275786"/>
              <a:gd name="connsiteX13" fmla="*/ 6797 w 919050"/>
              <a:gd name="connsiteY13" fmla="*/ 4275786 h 4275786"/>
              <a:gd name="connsiteX14" fmla="*/ 210713 w 919050"/>
              <a:gd name="connsiteY14" fmla="*/ 3923764 h 4275786"/>
              <a:gd name="connsiteX15" fmla="*/ 59386 w 919050"/>
              <a:gd name="connsiteY15" fmla="*/ 3613597 h 4275786"/>
              <a:gd name="connsiteX16" fmla="*/ 110901 w 919050"/>
              <a:gd name="connsiteY16" fmla="*/ 3113468 h 4275786"/>
              <a:gd name="connsiteX17" fmla="*/ 287986 w 919050"/>
              <a:gd name="connsiteY17" fmla="*/ 2688465 h 4275786"/>
              <a:gd name="connsiteX18" fmla="*/ 197834 w 919050"/>
              <a:gd name="connsiteY18" fmla="*/ 2266682 h 4275786"/>
              <a:gd name="connsiteX19" fmla="*/ 425360 w 919050"/>
              <a:gd name="connsiteY19" fmla="*/ 1996225 h 4275786"/>
              <a:gd name="connsiteX20" fmla="*/ 754845 w 919050"/>
              <a:gd name="connsiteY20" fmla="*/ 1661375 h 4275786"/>
              <a:gd name="connsiteX21" fmla="*/ 425360 w 919050"/>
              <a:gd name="connsiteY21" fmla="*/ 1339403 h 4275786"/>
              <a:gd name="connsiteX22" fmla="*/ 470437 w 919050"/>
              <a:gd name="connsiteY22" fmla="*/ 878983 h 4275786"/>
              <a:gd name="connsiteX0" fmla="*/ 426076 w 874689"/>
              <a:gd name="connsiteY0" fmla="*/ 878983 h 3923764"/>
              <a:gd name="connsiteX1" fmla="*/ 151326 w 874689"/>
              <a:gd name="connsiteY1" fmla="*/ 610673 h 3923764"/>
              <a:gd name="connsiteX2" fmla="*/ 129861 w 874689"/>
              <a:gd name="connsiteY2" fmla="*/ 0 h 3923764"/>
              <a:gd name="connsiteX3" fmla="*/ 619259 w 874689"/>
              <a:gd name="connsiteY3" fmla="*/ 12879 h 3923764"/>
              <a:gd name="connsiteX4" fmla="*/ 735168 w 874689"/>
              <a:gd name="connsiteY4" fmla="*/ 64394 h 3923764"/>
              <a:gd name="connsiteX5" fmla="*/ 535188 w 874689"/>
              <a:gd name="connsiteY5" fmla="*/ 377780 h 3923764"/>
              <a:gd name="connsiteX6" fmla="*/ 535546 w 874689"/>
              <a:gd name="connsiteY6" fmla="*/ 653603 h 3923764"/>
              <a:gd name="connsiteX7" fmla="*/ 627845 w 874689"/>
              <a:gd name="connsiteY7" fmla="*/ 911180 h 3923764"/>
              <a:gd name="connsiteX8" fmla="*/ 596363 w 874689"/>
              <a:gd name="connsiteY8" fmla="*/ 1164465 h 3923764"/>
              <a:gd name="connsiteX9" fmla="*/ 710484 w 874689"/>
              <a:gd name="connsiteY9" fmla="*/ 1414530 h 3923764"/>
              <a:gd name="connsiteX10" fmla="*/ 851078 w 874689"/>
              <a:gd name="connsiteY10" fmla="*/ 1632397 h 3923764"/>
              <a:gd name="connsiteX11" fmla="*/ 775952 w 874689"/>
              <a:gd name="connsiteY11" fmla="*/ 1812702 h 3923764"/>
              <a:gd name="connsiteX12" fmla="*/ 560230 w 874689"/>
              <a:gd name="connsiteY12" fmla="*/ 2133600 h 3923764"/>
              <a:gd name="connsiteX13" fmla="*/ 166352 w 874689"/>
              <a:gd name="connsiteY13" fmla="*/ 3923764 h 3923764"/>
              <a:gd name="connsiteX14" fmla="*/ 15025 w 874689"/>
              <a:gd name="connsiteY14" fmla="*/ 3613597 h 3923764"/>
              <a:gd name="connsiteX15" fmla="*/ 66540 w 874689"/>
              <a:gd name="connsiteY15" fmla="*/ 3113468 h 3923764"/>
              <a:gd name="connsiteX16" fmla="*/ 243625 w 874689"/>
              <a:gd name="connsiteY16" fmla="*/ 2688465 h 3923764"/>
              <a:gd name="connsiteX17" fmla="*/ 153473 w 874689"/>
              <a:gd name="connsiteY17" fmla="*/ 2266682 h 3923764"/>
              <a:gd name="connsiteX18" fmla="*/ 380999 w 874689"/>
              <a:gd name="connsiteY18" fmla="*/ 1996225 h 3923764"/>
              <a:gd name="connsiteX19" fmla="*/ 710484 w 874689"/>
              <a:gd name="connsiteY19" fmla="*/ 1661375 h 3923764"/>
              <a:gd name="connsiteX20" fmla="*/ 380999 w 874689"/>
              <a:gd name="connsiteY20" fmla="*/ 1339403 h 3923764"/>
              <a:gd name="connsiteX21" fmla="*/ 426076 w 874689"/>
              <a:gd name="connsiteY21" fmla="*/ 878983 h 3923764"/>
              <a:gd name="connsiteX0" fmla="*/ 425004 w 873617"/>
              <a:gd name="connsiteY0" fmla="*/ 878983 h 3613597"/>
              <a:gd name="connsiteX1" fmla="*/ 150254 w 873617"/>
              <a:gd name="connsiteY1" fmla="*/ 610673 h 3613597"/>
              <a:gd name="connsiteX2" fmla="*/ 128789 w 873617"/>
              <a:gd name="connsiteY2" fmla="*/ 0 h 3613597"/>
              <a:gd name="connsiteX3" fmla="*/ 618187 w 873617"/>
              <a:gd name="connsiteY3" fmla="*/ 12879 h 3613597"/>
              <a:gd name="connsiteX4" fmla="*/ 734096 w 873617"/>
              <a:gd name="connsiteY4" fmla="*/ 64394 h 3613597"/>
              <a:gd name="connsiteX5" fmla="*/ 534116 w 873617"/>
              <a:gd name="connsiteY5" fmla="*/ 377780 h 3613597"/>
              <a:gd name="connsiteX6" fmla="*/ 534474 w 873617"/>
              <a:gd name="connsiteY6" fmla="*/ 653603 h 3613597"/>
              <a:gd name="connsiteX7" fmla="*/ 626773 w 873617"/>
              <a:gd name="connsiteY7" fmla="*/ 911180 h 3613597"/>
              <a:gd name="connsiteX8" fmla="*/ 595291 w 873617"/>
              <a:gd name="connsiteY8" fmla="*/ 1164465 h 3613597"/>
              <a:gd name="connsiteX9" fmla="*/ 709412 w 873617"/>
              <a:gd name="connsiteY9" fmla="*/ 1414530 h 3613597"/>
              <a:gd name="connsiteX10" fmla="*/ 850006 w 873617"/>
              <a:gd name="connsiteY10" fmla="*/ 1632397 h 3613597"/>
              <a:gd name="connsiteX11" fmla="*/ 774880 w 873617"/>
              <a:gd name="connsiteY11" fmla="*/ 1812702 h 3613597"/>
              <a:gd name="connsiteX12" fmla="*/ 559158 w 873617"/>
              <a:gd name="connsiteY12" fmla="*/ 2133600 h 3613597"/>
              <a:gd name="connsiteX13" fmla="*/ 13953 w 873617"/>
              <a:gd name="connsiteY13" fmla="*/ 3613597 h 3613597"/>
              <a:gd name="connsiteX14" fmla="*/ 65468 w 873617"/>
              <a:gd name="connsiteY14" fmla="*/ 3113468 h 3613597"/>
              <a:gd name="connsiteX15" fmla="*/ 242553 w 873617"/>
              <a:gd name="connsiteY15" fmla="*/ 2688465 h 3613597"/>
              <a:gd name="connsiteX16" fmla="*/ 152401 w 873617"/>
              <a:gd name="connsiteY16" fmla="*/ 2266682 h 3613597"/>
              <a:gd name="connsiteX17" fmla="*/ 379927 w 873617"/>
              <a:gd name="connsiteY17" fmla="*/ 1996225 h 3613597"/>
              <a:gd name="connsiteX18" fmla="*/ 709412 w 873617"/>
              <a:gd name="connsiteY18" fmla="*/ 1661375 h 3613597"/>
              <a:gd name="connsiteX19" fmla="*/ 379927 w 873617"/>
              <a:gd name="connsiteY19" fmla="*/ 1339403 h 3613597"/>
              <a:gd name="connsiteX20" fmla="*/ 425004 w 873617"/>
              <a:gd name="connsiteY20" fmla="*/ 878983 h 3613597"/>
              <a:gd name="connsiteX0" fmla="*/ 425004 w 873617"/>
              <a:gd name="connsiteY0" fmla="*/ 878983 h 3113468"/>
              <a:gd name="connsiteX1" fmla="*/ 150254 w 873617"/>
              <a:gd name="connsiteY1" fmla="*/ 610673 h 3113468"/>
              <a:gd name="connsiteX2" fmla="*/ 128789 w 873617"/>
              <a:gd name="connsiteY2" fmla="*/ 0 h 3113468"/>
              <a:gd name="connsiteX3" fmla="*/ 618187 w 873617"/>
              <a:gd name="connsiteY3" fmla="*/ 12879 h 3113468"/>
              <a:gd name="connsiteX4" fmla="*/ 734096 w 873617"/>
              <a:gd name="connsiteY4" fmla="*/ 64394 h 3113468"/>
              <a:gd name="connsiteX5" fmla="*/ 534116 w 873617"/>
              <a:gd name="connsiteY5" fmla="*/ 377780 h 3113468"/>
              <a:gd name="connsiteX6" fmla="*/ 534474 w 873617"/>
              <a:gd name="connsiteY6" fmla="*/ 653603 h 3113468"/>
              <a:gd name="connsiteX7" fmla="*/ 626773 w 873617"/>
              <a:gd name="connsiteY7" fmla="*/ 911180 h 3113468"/>
              <a:gd name="connsiteX8" fmla="*/ 595291 w 873617"/>
              <a:gd name="connsiteY8" fmla="*/ 1164465 h 3113468"/>
              <a:gd name="connsiteX9" fmla="*/ 709412 w 873617"/>
              <a:gd name="connsiteY9" fmla="*/ 1414530 h 3113468"/>
              <a:gd name="connsiteX10" fmla="*/ 850006 w 873617"/>
              <a:gd name="connsiteY10" fmla="*/ 1632397 h 3113468"/>
              <a:gd name="connsiteX11" fmla="*/ 774880 w 873617"/>
              <a:gd name="connsiteY11" fmla="*/ 1812702 h 3113468"/>
              <a:gd name="connsiteX12" fmla="*/ 559158 w 873617"/>
              <a:gd name="connsiteY12" fmla="*/ 2133600 h 3113468"/>
              <a:gd name="connsiteX13" fmla="*/ 65468 w 873617"/>
              <a:gd name="connsiteY13" fmla="*/ 3113468 h 3113468"/>
              <a:gd name="connsiteX14" fmla="*/ 242553 w 873617"/>
              <a:gd name="connsiteY14" fmla="*/ 2688465 h 3113468"/>
              <a:gd name="connsiteX15" fmla="*/ 152401 w 873617"/>
              <a:gd name="connsiteY15" fmla="*/ 2266682 h 3113468"/>
              <a:gd name="connsiteX16" fmla="*/ 379927 w 873617"/>
              <a:gd name="connsiteY16" fmla="*/ 1996225 h 3113468"/>
              <a:gd name="connsiteX17" fmla="*/ 709412 w 873617"/>
              <a:gd name="connsiteY17" fmla="*/ 1661375 h 3113468"/>
              <a:gd name="connsiteX18" fmla="*/ 379927 w 873617"/>
              <a:gd name="connsiteY18" fmla="*/ 1339403 h 3113468"/>
              <a:gd name="connsiteX19" fmla="*/ 425004 w 873617"/>
              <a:gd name="connsiteY19" fmla="*/ 878983 h 3113468"/>
              <a:gd name="connsiteX0" fmla="*/ 425004 w 873617"/>
              <a:gd name="connsiteY0" fmla="*/ 878983 h 2688465"/>
              <a:gd name="connsiteX1" fmla="*/ 150254 w 873617"/>
              <a:gd name="connsiteY1" fmla="*/ 610673 h 2688465"/>
              <a:gd name="connsiteX2" fmla="*/ 128789 w 873617"/>
              <a:gd name="connsiteY2" fmla="*/ 0 h 2688465"/>
              <a:gd name="connsiteX3" fmla="*/ 618187 w 873617"/>
              <a:gd name="connsiteY3" fmla="*/ 12879 h 2688465"/>
              <a:gd name="connsiteX4" fmla="*/ 734096 w 873617"/>
              <a:gd name="connsiteY4" fmla="*/ 64394 h 2688465"/>
              <a:gd name="connsiteX5" fmla="*/ 534116 w 873617"/>
              <a:gd name="connsiteY5" fmla="*/ 377780 h 2688465"/>
              <a:gd name="connsiteX6" fmla="*/ 534474 w 873617"/>
              <a:gd name="connsiteY6" fmla="*/ 653603 h 2688465"/>
              <a:gd name="connsiteX7" fmla="*/ 626773 w 873617"/>
              <a:gd name="connsiteY7" fmla="*/ 911180 h 2688465"/>
              <a:gd name="connsiteX8" fmla="*/ 595291 w 873617"/>
              <a:gd name="connsiteY8" fmla="*/ 1164465 h 2688465"/>
              <a:gd name="connsiteX9" fmla="*/ 709412 w 873617"/>
              <a:gd name="connsiteY9" fmla="*/ 1414530 h 2688465"/>
              <a:gd name="connsiteX10" fmla="*/ 850006 w 873617"/>
              <a:gd name="connsiteY10" fmla="*/ 1632397 h 2688465"/>
              <a:gd name="connsiteX11" fmla="*/ 774880 w 873617"/>
              <a:gd name="connsiteY11" fmla="*/ 1812702 h 2688465"/>
              <a:gd name="connsiteX12" fmla="*/ 559158 w 873617"/>
              <a:gd name="connsiteY12" fmla="*/ 2133600 h 2688465"/>
              <a:gd name="connsiteX13" fmla="*/ 242553 w 873617"/>
              <a:gd name="connsiteY13" fmla="*/ 2688465 h 2688465"/>
              <a:gd name="connsiteX14" fmla="*/ 152401 w 873617"/>
              <a:gd name="connsiteY14" fmla="*/ 2266682 h 2688465"/>
              <a:gd name="connsiteX15" fmla="*/ 379927 w 873617"/>
              <a:gd name="connsiteY15" fmla="*/ 1996225 h 2688465"/>
              <a:gd name="connsiteX16" fmla="*/ 709412 w 873617"/>
              <a:gd name="connsiteY16" fmla="*/ 1661375 h 2688465"/>
              <a:gd name="connsiteX17" fmla="*/ 379927 w 873617"/>
              <a:gd name="connsiteY17" fmla="*/ 1339403 h 2688465"/>
              <a:gd name="connsiteX18" fmla="*/ 425004 w 873617"/>
              <a:gd name="connsiteY18" fmla="*/ 878983 h 2688465"/>
              <a:gd name="connsiteX0" fmla="*/ 425004 w 873617"/>
              <a:gd name="connsiteY0" fmla="*/ 878983 h 2289578"/>
              <a:gd name="connsiteX1" fmla="*/ 150254 w 873617"/>
              <a:gd name="connsiteY1" fmla="*/ 610673 h 2289578"/>
              <a:gd name="connsiteX2" fmla="*/ 128789 w 873617"/>
              <a:gd name="connsiteY2" fmla="*/ 0 h 2289578"/>
              <a:gd name="connsiteX3" fmla="*/ 618187 w 873617"/>
              <a:gd name="connsiteY3" fmla="*/ 12879 h 2289578"/>
              <a:gd name="connsiteX4" fmla="*/ 734096 w 873617"/>
              <a:gd name="connsiteY4" fmla="*/ 64394 h 2289578"/>
              <a:gd name="connsiteX5" fmla="*/ 534116 w 873617"/>
              <a:gd name="connsiteY5" fmla="*/ 377780 h 2289578"/>
              <a:gd name="connsiteX6" fmla="*/ 534474 w 873617"/>
              <a:gd name="connsiteY6" fmla="*/ 653603 h 2289578"/>
              <a:gd name="connsiteX7" fmla="*/ 626773 w 873617"/>
              <a:gd name="connsiteY7" fmla="*/ 911180 h 2289578"/>
              <a:gd name="connsiteX8" fmla="*/ 595291 w 873617"/>
              <a:gd name="connsiteY8" fmla="*/ 1164465 h 2289578"/>
              <a:gd name="connsiteX9" fmla="*/ 709412 w 873617"/>
              <a:gd name="connsiteY9" fmla="*/ 1414530 h 2289578"/>
              <a:gd name="connsiteX10" fmla="*/ 850006 w 873617"/>
              <a:gd name="connsiteY10" fmla="*/ 1632397 h 2289578"/>
              <a:gd name="connsiteX11" fmla="*/ 774880 w 873617"/>
              <a:gd name="connsiteY11" fmla="*/ 1812702 h 2289578"/>
              <a:gd name="connsiteX12" fmla="*/ 559158 w 873617"/>
              <a:gd name="connsiteY12" fmla="*/ 2133600 h 2289578"/>
              <a:gd name="connsiteX13" fmla="*/ 152401 w 873617"/>
              <a:gd name="connsiteY13" fmla="*/ 2266682 h 2289578"/>
              <a:gd name="connsiteX14" fmla="*/ 379927 w 873617"/>
              <a:gd name="connsiteY14" fmla="*/ 1996225 h 2289578"/>
              <a:gd name="connsiteX15" fmla="*/ 709412 w 873617"/>
              <a:gd name="connsiteY15" fmla="*/ 1661375 h 2289578"/>
              <a:gd name="connsiteX16" fmla="*/ 379927 w 873617"/>
              <a:gd name="connsiteY16" fmla="*/ 1339403 h 2289578"/>
              <a:gd name="connsiteX17" fmla="*/ 425004 w 873617"/>
              <a:gd name="connsiteY17" fmla="*/ 878983 h 228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3617" h="2289578">
                <a:moveTo>
                  <a:pt x="425004" y="878983"/>
                </a:moveTo>
                <a:cubicBezTo>
                  <a:pt x="523742" y="848932"/>
                  <a:pt x="230747" y="755560"/>
                  <a:pt x="150254" y="610673"/>
                </a:cubicBezTo>
                <a:cubicBezTo>
                  <a:pt x="182451" y="414270"/>
                  <a:pt x="0" y="10732"/>
                  <a:pt x="128789" y="0"/>
                </a:cubicBezTo>
                <a:cubicBezTo>
                  <a:pt x="291922" y="4293"/>
                  <a:pt x="455376" y="1778"/>
                  <a:pt x="618187" y="12879"/>
                </a:cubicBezTo>
                <a:cubicBezTo>
                  <a:pt x="682017" y="17231"/>
                  <a:pt x="688903" y="38570"/>
                  <a:pt x="734096" y="64394"/>
                </a:cubicBezTo>
                <a:cubicBezTo>
                  <a:pt x="758184" y="74411"/>
                  <a:pt x="567386" y="279579"/>
                  <a:pt x="534116" y="377780"/>
                </a:cubicBezTo>
                <a:cubicBezTo>
                  <a:pt x="500846" y="475981"/>
                  <a:pt x="417431" y="602803"/>
                  <a:pt x="534474" y="653603"/>
                </a:cubicBezTo>
                <a:cubicBezTo>
                  <a:pt x="575257" y="696532"/>
                  <a:pt x="570965" y="857518"/>
                  <a:pt x="626773" y="911180"/>
                </a:cubicBezTo>
                <a:cubicBezTo>
                  <a:pt x="636909" y="996324"/>
                  <a:pt x="416418" y="1105973"/>
                  <a:pt x="595291" y="1164465"/>
                </a:cubicBezTo>
                <a:cubicBezTo>
                  <a:pt x="627488" y="1220274"/>
                  <a:pt x="666960" y="1336541"/>
                  <a:pt x="709412" y="1414530"/>
                </a:cubicBezTo>
                <a:cubicBezTo>
                  <a:pt x="722291" y="1444581"/>
                  <a:pt x="834981" y="1600200"/>
                  <a:pt x="850006" y="1632397"/>
                </a:cubicBezTo>
                <a:cubicBezTo>
                  <a:pt x="873617" y="1686059"/>
                  <a:pt x="759855" y="1774065"/>
                  <a:pt x="774880" y="1812702"/>
                </a:cubicBezTo>
                <a:cubicBezTo>
                  <a:pt x="789905" y="1883536"/>
                  <a:pt x="561304" y="2077792"/>
                  <a:pt x="559158" y="2133600"/>
                </a:cubicBezTo>
                <a:cubicBezTo>
                  <a:pt x="455412" y="2209263"/>
                  <a:pt x="182273" y="2289578"/>
                  <a:pt x="152401" y="2266682"/>
                </a:cubicBezTo>
                <a:cubicBezTo>
                  <a:pt x="196046" y="2078865"/>
                  <a:pt x="304085" y="2086377"/>
                  <a:pt x="379927" y="1996225"/>
                </a:cubicBezTo>
                <a:cubicBezTo>
                  <a:pt x="367048" y="1908219"/>
                  <a:pt x="709412" y="1770845"/>
                  <a:pt x="709412" y="1661375"/>
                </a:cubicBezTo>
                <a:cubicBezTo>
                  <a:pt x="721857" y="1543146"/>
                  <a:pt x="333583" y="1443679"/>
                  <a:pt x="379927" y="1339403"/>
                </a:cubicBezTo>
                <a:cubicBezTo>
                  <a:pt x="332526" y="1209004"/>
                  <a:pt x="463283" y="1000438"/>
                  <a:pt x="425004" y="8789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810000" y="4039213"/>
            <a:ext cx="923522" cy="1175197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425360 w 1902138"/>
              <a:gd name="connsiteY31" fmla="*/ 1996225 h 4288665"/>
              <a:gd name="connsiteX32" fmla="*/ 754845 w 1902138"/>
              <a:gd name="connsiteY32" fmla="*/ 1661375 h 4288665"/>
              <a:gd name="connsiteX33" fmla="*/ 425360 w 1902138"/>
              <a:gd name="connsiteY33" fmla="*/ 1339403 h 4288665"/>
              <a:gd name="connsiteX34" fmla="*/ 470437 w 1902138"/>
              <a:gd name="connsiteY34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16613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70437 w 1902138"/>
              <a:gd name="connsiteY32" fmla="*/ 878983 h 4288665"/>
              <a:gd name="connsiteX0" fmla="*/ 754845 w 1902138"/>
              <a:gd name="connsiteY0" fmla="*/ 3490175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0" fmla="*/ 754845 w 1902138"/>
              <a:gd name="connsiteY0" fmla="*/ 3490175 h 4288665"/>
              <a:gd name="connsiteX1" fmla="*/ 174222 w 1902138"/>
              <a:gd name="connsiteY1" fmla="*/ 0 h 4288665"/>
              <a:gd name="connsiteX2" fmla="*/ 663620 w 1902138"/>
              <a:gd name="connsiteY2" fmla="*/ 12879 h 4288665"/>
              <a:gd name="connsiteX3" fmla="*/ 779529 w 1902138"/>
              <a:gd name="connsiteY3" fmla="*/ 64394 h 4288665"/>
              <a:gd name="connsiteX4" fmla="*/ 1037107 w 1902138"/>
              <a:gd name="connsiteY4" fmla="*/ 425003 h 4288665"/>
              <a:gd name="connsiteX5" fmla="*/ 1037107 w 1902138"/>
              <a:gd name="connsiteY5" fmla="*/ 425003 h 4288665"/>
              <a:gd name="connsiteX6" fmla="*/ 1281806 w 1902138"/>
              <a:gd name="connsiteY6" fmla="*/ 682580 h 4288665"/>
              <a:gd name="connsiteX7" fmla="*/ 1552262 w 1902138"/>
              <a:gd name="connsiteY7" fmla="*/ 927279 h 4288665"/>
              <a:gd name="connsiteX8" fmla="*/ 1745445 w 1902138"/>
              <a:gd name="connsiteY8" fmla="*/ 1262130 h 4288665"/>
              <a:gd name="connsiteX9" fmla="*/ 1809839 w 1902138"/>
              <a:gd name="connsiteY9" fmla="*/ 1403797 h 4288665"/>
              <a:gd name="connsiteX10" fmla="*/ 1887113 w 1902138"/>
              <a:gd name="connsiteY10" fmla="*/ 1584102 h 4288665"/>
              <a:gd name="connsiteX11" fmla="*/ 1899991 w 1902138"/>
              <a:gd name="connsiteY11" fmla="*/ 1828800 h 4288665"/>
              <a:gd name="connsiteX12" fmla="*/ 1848476 w 1902138"/>
              <a:gd name="connsiteY12" fmla="*/ 2060620 h 4288665"/>
              <a:gd name="connsiteX13" fmla="*/ 1809839 w 1902138"/>
              <a:gd name="connsiteY13" fmla="*/ 2434107 h 4288665"/>
              <a:gd name="connsiteX14" fmla="*/ 1784082 w 1902138"/>
              <a:gd name="connsiteY14" fmla="*/ 2550017 h 4288665"/>
              <a:gd name="connsiteX15" fmla="*/ 1693929 w 1902138"/>
              <a:gd name="connsiteY15" fmla="*/ 2743200 h 4288665"/>
              <a:gd name="connsiteX16" fmla="*/ 1681051 w 1902138"/>
              <a:gd name="connsiteY16" fmla="*/ 2781837 h 4288665"/>
              <a:gd name="connsiteX17" fmla="*/ 1474989 w 1902138"/>
              <a:gd name="connsiteY17" fmla="*/ 3000778 h 4288665"/>
              <a:gd name="connsiteX18" fmla="*/ 1204532 w 1902138"/>
              <a:gd name="connsiteY18" fmla="*/ 3464417 h 4288665"/>
              <a:gd name="connsiteX19" fmla="*/ 1140138 w 1902138"/>
              <a:gd name="connsiteY19" fmla="*/ 3721994 h 4288665"/>
              <a:gd name="connsiteX20" fmla="*/ 1011349 w 1902138"/>
              <a:gd name="connsiteY20" fmla="*/ 3953814 h 4288665"/>
              <a:gd name="connsiteX21" fmla="*/ 921197 w 1902138"/>
              <a:gd name="connsiteY21" fmla="*/ 4043966 h 4288665"/>
              <a:gd name="connsiteX22" fmla="*/ 740893 w 1902138"/>
              <a:gd name="connsiteY22" fmla="*/ 4185634 h 4288665"/>
              <a:gd name="connsiteX23" fmla="*/ 534831 w 1902138"/>
              <a:gd name="connsiteY23" fmla="*/ 4250028 h 4288665"/>
              <a:gd name="connsiteX24" fmla="*/ 251496 w 1902138"/>
              <a:gd name="connsiteY24" fmla="*/ 4288665 h 4288665"/>
              <a:gd name="connsiteX25" fmla="*/ 6797 w 1902138"/>
              <a:gd name="connsiteY25" fmla="*/ 4275786 h 4288665"/>
              <a:gd name="connsiteX26" fmla="*/ 210713 w 1902138"/>
              <a:gd name="connsiteY26" fmla="*/ 3923764 h 4288665"/>
              <a:gd name="connsiteX27" fmla="*/ 59386 w 1902138"/>
              <a:gd name="connsiteY27" fmla="*/ 3613597 h 4288665"/>
              <a:gd name="connsiteX28" fmla="*/ 110901 w 1902138"/>
              <a:gd name="connsiteY28" fmla="*/ 3113468 h 4288665"/>
              <a:gd name="connsiteX29" fmla="*/ 592786 w 1902138"/>
              <a:gd name="connsiteY29" fmla="*/ 3298065 h 4288665"/>
              <a:gd name="connsiteX30" fmla="*/ 754845 w 1902138"/>
              <a:gd name="connsiteY30" fmla="*/ 3490175 h 4288665"/>
              <a:gd name="connsiteX0" fmla="*/ 754845 w 1902138"/>
              <a:gd name="connsiteY0" fmla="*/ 3477296 h 4275786"/>
              <a:gd name="connsiteX1" fmla="*/ 663620 w 1902138"/>
              <a:gd name="connsiteY1" fmla="*/ 0 h 4275786"/>
              <a:gd name="connsiteX2" fmla="*/ 779529 w 1902138"/>
              <a:gd name="connsiteY2" fmla="*/ 51515 h 4275786"/>
              <a:gd name="connsiteX3" fmla="*/ 1037107 w 1902138"/>
              <a:gd name="connsiteY3" fmla="*/ 412124 h 4275786"/>
              <a:gd name="connsiteX4" fmla="*/ 1037107 w 1902138"/>
              <a:gd name="connsiteY4" fmla="*/ 412124 h 4275786"/>
              <a:gd name="connsiteX5" fmla="*/ 1281806 w 1902138"/>
              <a:gd name="connsiteY5" fmla="*/ 669701 h 4275786"/>
              <a:gd name="connsiteX6" fmla="*/ 1552262 w 1902138"/>
              <a:gd name="connsiteY6" fmla="*/ 914400 h 4275786"/>
              <a:gd name="connsiteX7" fmla="*/ 1745445 w 1902138"/>
              <a:gd name="connsiteY7" fmla="*/ 1249251 h 4275786"/>
              <a:gd name="connsiteX8" fmla="*/ 1809839 w 1902138"/>
              <a:gd name="connsiteY8" fmla="*/ 1390918 h 4275786"/>
              <a:gd name="connsiteX9" fmla="*/ 1887113 w 1902138"/>
              <a:gd name="connsiteY9" fmla="*/ 1571223 h 4275786"/>
              <a:gd name="connsiteX10" fmla="*/ 1899991 w 1902138"/>
              <a:gd name="connsiteY10" fmla="*/ 1815921 h 4275786"/>
              <a:gd name="connsiteX11" fmla="*/ 1848476 w 1902138"/>
              <a:gd name="connsiteY11" fmla="*/ 2047741 h 4275786"/>
              <a:gd name="connsiteX12" fmla="*/ 1809839 w 1902138"/>
              <a:gd name="connsiteY12" fmla="*/ 2421228 h 4275786"/>
              <a:gd name="connsiteX13" fmla="*/ 1784082 w 1902138"/>
              <a:gd name="connsiteY13" fmla="*/ 2537138 h 4275786"/>
              <a:gd name="connsiteX14" fmla="*/ 1693929 w 1902138"/>
              <a:gd name="connsiteY14" fmla="*/ 2730321 h 4275786"/>
              <a:gd name="connsiteX15" fmla="*/ 1681051 w 1902138"/>
              <a:gd name="connsiteY15" fmla="*/ 2768958 h 4275786"/>
              <a:gd name="connsiteX16" fmla="*/ 1474989 w 1902138"/>
              <a:gd name="connsiteY16" fmla="*/ 2987899 h 4275786"/>
              <a:gd name="connsiteX17" fmla="*/ 1204532 w 1902138"/>
              <a:gd name="connsiteY17" fmla="*/ 3451538 h 4275786"/>
              <a:gd name="connsiteX18" fmla="*/ 1140138 w 1902138"/>
              <a:gd name="connsiteY18" fmla="*/ 3709115 h 4275786"/>
              <a:gd name="connsiteX19" fmla="*/ 1011349 w 1902138"/>
              <a:gd name="connsiteY19" fmla="*/ 3940935 h 4275786"/>
              <a:gd name="connsiteX20" fmla="*/ 921197 w 1902138"/>
              <a:gd name="connsiteY20" fmla="*/ 4031087 h 4275786"/>
              <a:gd name="connsiteX21" fmla="*/ 740893 w 1902138"/>
              <a:gd name="connsiteY21" fmla="*/ 4172755 h 4275786"/>
              <a:gd name="connsiteX22" fmla="*/ 534831 w 1902138"/>
              <a:gd name="connsiteY22" fmla="*/ 4237149 h 4275786"/>
              <a:gd name="connsiteX23" fmla="*/ 251496 w 1902138"/>
              <a:gd name="connsiteY23" fmla="*/ 4275786 h 4275786"/>
              <a:gd name="connsiteX24" fmla="*/ 6797 w 1902138"/>
              <a:gd name="connsiteY24" fmla="*/ 4262907 h 4275786"/>
              <a:gd name="connsiteX25" fmla="*/ 210713 w 1902138"/>
              <a:gd name="connsiteY25" fmla="*/ 3910885 h 4275786"/>
              <a:gd name="connsiteX26" fmla="*/ 59386 w 1902138"/>
              <a:gd name="connsiteY26" fmla="*/ 3600718 h 4275786"/>
              <a:gd name="connsiteX27" fmla="*/ 110901 w 1902138"/>
              <a:gd name="connsiteY27" fmla="*/ 3100589 h 4275786"/>
              <a:gd name="connsiteX28" fmla="*/ 592786 w 1902138"/>
              <a:gd name="connsiteY28" fmla="*/ 3285186 h 4275786"/>
              <a:gd name="connsiteX29" fmla="*/ 754845 w 1902138"/>
              <a:gd name="connsiteY29" fmla="*/ 3477296 h 4275786"/>
              <a:gd name="connsiteX0" fmla="*/ 754845 w 1902138"/>
              <a:gd name="connsiteY0" fmla="*/ 3425781 h 4224271"/>
              <a:gd name="connsiteX1" fmla="*/ 779529 w 1902138"/>
              <a:gd name="connsiteY1" fmla="*/ 0 h 4224271"/>
              <a:gd name="connsiteX2" fmla="*/ 1037107 w 1902138"/>
              <a:gd name="connsiteY2" fmla="*/ 360609 h 4224271"/>
              <a:gd name="connsiteX3" fmla="*/ 1037107 w 1902138"/>
              <a:gd name="connsiteY3" fmla="*/ 360609 h 4224271"/>
              <a:gd name="connsiteX4" fmla="*/ 1281806 w 1902138"/>
              <a:gd name="connsiteY4" fmla="*/ 618186 h 4224271"/>
              <a:gd name="connsiteX5" fmla="*/ 1552262 w 1902138"/>
              <a:gd name="connsiteY5" fmla="*/ 862885 h 4224271"/>
              <a:gd name="connsiteX6" fmla="*/ 1745445 w 1902138"/>
              <a:gd name="connsiteY6" fmla="*/ 1197736 h 4224271"/>
              <a:gd name="connsiteX7" fmla="*/ 1809839 w 1902138"/>
              <a:gd name="connsiteY7" fmla="*/ 1339403 h 4224271"/>
              <a:gd name="connsiteX8" fmla="*/ 1887113 w 1902138"/>
              <a:gd name="connsiteY8" fmla="*/ 1519708 h 4224271"/>
              <a:gd name="connsiteX9" fmla="*/ 1899991 w 1902138"/>
              <a:gd name="connsiteY9" fmla="*/ 1764406 h 4224271"/>
              <a:gd name="connsiteX10" fmla="*/ 1848476 w 1902138"/>
              <a:gd name="connsiteY10" fmla="*/ 1996226 h 4224271"/>
              <a:gd name="connsiteX11" fmla="*/ 1809839 w 1902138"/>
              <a:gd name="connsiteY11" fmla="*/ 2369713 h 4224271"/>
              <a:gd name="connsiteX12" fmla="*/ 1784082 w 1902138"/>
              <a:gd name="connsiteY12" fmla="*/ 2485623 h 4224271"/>
              <a:gd name="connsiteX13" fmla="*/ 1693929 w 1902138"/>
              <a:gd name="connsiteY13" fmla="*/ 2678806 h 4224271"/>
              <a:gd name="connsiteX14" fmla="*/ 1681051 w 1902138"/>
              <a:gd name="connsiteY14" fmla="*/ 2717443 h 4224271"/>
              <a:gd name="connsiteX15" fmla="*/ 1474989 w 1902138"/>
              <a:gd name="connsiteY15" fmla="*/ 2936384 h 4224271"/>
              <a:gd name="connsiteX16" fmla="*/ 1204532 w 1902138"/>
              <a:gd name="connsiteY16" fmla="*/ 3400023 h 4224271"/>
              <a:gd name="connsiteX17" fmla="*/ 1140138 w 1902138"/>
              <a:gd name="connsiteY17" fmla="*/ 3657600 h 4224271"/>
              <a:gd name="connsiteX18" fmla="*/ 1011349 w 1902138"/>
              <a:gd name="connsiteY18" fmla="*/ 3889420 h 4224271"/>
              <a:gd name="connsiteX19" fmla="*/ 921197 w 1902138"/>
              <a:gd name="connsiteY19" fmla="*/ 3979572 h 4224271"/>
              <a:gd name="connsiteX20" fmla="*/ 740893 w 1902138"/>
              <a:gd name="connsiteY20" fmla="*/ 4121240 h 4224271"/>
              <a:gd name="connsiteX21" fmla="*/ 534831 w 1902138"/>
              <a:gd name="connsiteY21" fmla="*/ 4185634 h 4224271"/>
              <a:gd name="connsiteX22" fmla="*/ 251496 w 1902138"/>
              <a:gd name="connsiteY22" fmla="*/ 4224271 h 4224271"/>
              <a:gd name="connsiteX23" fmla="*/ 6797 w 1902138"/>
              <a:gd name="connsiteY23" fmla="*/ 4211392 h 4224271"/>
              <a:gd name="connsiteX24" fmla="*/ 210713 w 1902138"/>
              <a:gd name="connsiteY24" fmla="*/ 3859370 h 4224271"/>
              <a:gd name="connsiteX25" fmla="*/ 59386 w 1902138"/>
              <a:gd name="connsiteY25" fmla="*/ 3549203 h 4224271"/>
              <a:gd name="connsiteX26" fmla="*/ 110901 w 1902138"/>
              <a:gd name="connsiteY26" fmla="*/ 3049074 h 4224271"/>
              <a:gd name="connsiteX27" fmla="*/ 592786 w 1902138"/>
              <a:gd name="connsiteY27" fmla="*/ 3233671 h 4224271"/>
              <a:gd name="connsiteX28" fmla="*/ 754845 w 1902138"/>
              <a:gd name="connsiteY28" fmla="*/ 3425781 h 4224271"/>
              <a:gd name="connsiteX0" fmla="*/ 754845 w 1902138"/>
              <a:gd name="connsiteY0" fmla="*/ 3065172 h 3863662"/>
              <a:gd name="connsiteX1" fmla="*/ 1037107 w 1902138"/>
              <a:gd name="connsiteY1" fmla="*/ 0 h 3863662"/>
              <a:gd name="connsiteX2" fmla="*/ 1037107 w 1902138"/>
              <a:gd name="connsiteY2" fmla="*/ 0 h 3863662"/>
              <a:gd name="connsiteX3" fmla="*/ 1281806 w 1902138"/>
              <a:gd name="connsiteY3" fmla="*/ 257577 h 3863662"/>
              <a:gd name="connsiteX4" fmla="*/ 1552262 w 1902138"/>
              <a:gd name="connsiteY4" fmla="*/ 502276 h 3863662"/>
              <a:gd name="connsiteX5" fmla="*/ 1745445 w 1902138"/>
              <a:gd name="connsiteY5" fmla="*/ 837127 h 3863662"/>
              <a:gd name="connsiteX6" fmla="*/ 1809839 w 1902138"/>
              <a:gd name="connsiteY6" fmla="*/ 978794 h 3863662"/>
              <a:gd name="connsiteX7" fmla="*/ 1887113 w 1902138"/>
              <a:gd name="connsiteY7" fmla="*/ 1159099 h 3863662"/>
              <a:gd name="connsiteX8" fmla="*/ 1899991 w 1902138"/>
              <a:gd name="connsiteY8" fmla="*/ 1403797 h 3863662"/>
              <a:gd name="connsiteX9" fmla="*/ 1848476 w 1902138"/>
              <a:gd name="connsiteY9" fmla="*/ 1635617 h 3863662"/>
              <a:gd name="connsiteX10" fmla="*/ 1809839 w 1902138"/>
              <a:gd name="connsiteY10" fmla="*/ 2009104 h 3863662"/>
              <a:gd name="connsiteX11" fmla="*/ 1784082 w 1902138"/>
              <a:gd name="connsiteY11" fmla="*/ 2125014 h 3863662"/>
              <a:gd name="connsiteX12" fmla="*/ 1693929 w 1902138"/>
              <a:gd name="connsiteY12" fmla="*/ 2318197 h 3863662"/>
              <a:gd name="connsiteX13" fmla="*/ 1681051 w 1902138"/>
              <a:gd name="connsiteY13" fmla="*/ 2356834 h 3863662"/>
              <a:gd name="connsiteX14" fmla="*/ 1474989 w 1902138"/>
              <a:gd name="connsiteY14" fmla="*/ 2575775 h 3863662"/>
              <a:gd name="connsiteX15" fmla="*/ 1204532 w 1902138"/>
              <a:gd name="connsiteY15" fmla="*/ 3039414 h 3863662"/>
              <a:gd name="connsiteX16" fmla="*/ 1140138 w 1902138"/>
              <a:gd name="connsiteY16" fmla="*/ 3296991 h 3863662"/>
              <a:gd name="connsiteX17" fmla="*/ 1011349 w 1902138"/>
              <a:gd name="connsiteY17" fmla="*/ 3528811 h 3863662"/>
              <a:gd name="connsiteX18" fmla="*/ 921197 w 1902138"/>
              <a:gd name="connsiteY18" fmla="*/ 3618963 h 3863662"/>
              <a:gd name="connsiteX19" fmla="*/ 740893 w 1902138"/>
              <a:gd name="connsiteY19" fmla="*/ 3760631 h 3863662"/>
              <a:gd name="connsiteX20" fmla="*/ 534831 w 1902138"/>
              <a:gd name="connsiteY20" fmla="*/ 3825025 h 3863662"/>
              <a:gd name="connsiteX21" fmla="*/ 251496 w 1902138"/>
              <a:gd name="connsiteY21" fmla="*/ 3863662 h 3863662"/>
              <a:gd name="connsiteX22" fmla="*/ 6797 w 1902138"/>
              <a:gd name="connsiteY22" fmla="*/ 3850783 h 3863662"/>
              <a:gd name="connsiteX23" fmla="*/ 210713 w 1902138"/>
              <a:gd name="connsiteY23" fmla="*/ 3498761 h 3863662"/>
              <a:gd name="connsiteX24" fmla="*/ 59386 w 1902138"/>
              <a:gd name="connsiteY24" fmla="*/ 3188594 h 3863662"/>
              <a:gd name="connsiteX25" fmla="*/ 110901 w 1902138"/>
              <a:gd name="connsiteY25" fmla="*/ 2688465 h 3863662"/>
              <a:gd name="connsiteX26" fmla="*/ 592786 w 1902138"/>
              <a:gd name="connsiteY26" fmla="*/ 2873062 h 3863662"/>
              <a:gd name="connsiteX27" fmla="*/ 754845 w 1902138"/>
              <a:gd name="connsiteY27" fmla="*/ 3065172 h 3863662"/>
              <a:gd name="connsiteX0" fmla="*/ 754845 w 1902138"/>
              <a:gd name="connsiteY0" fmla="*/ 3065172 h 3863662"/>
              <a:gd name="connsiteX1" fmla="*/ 1037107 w 1902138"/>
              <a:gd name="connsiteY1" fmla="*/ 0 h 3863662"/>
              <a:gd name="connsiteX2" fmla="*/ 1281806 w 1902138"/>
              <a:gd name="connsiteY2" fmla="*/ 257577 h 3863662"/>
              <a:gd name="connsiteX3" fmla="*/ 1552262 w 1902138"/>
              <a:gd name="connsiteY3" fmla="*/ 502276 h 3863662"/>
              <a:gd name="connsiteX4" fmla="*/ 1745445 w 1902138"/>
              <a:gd name="connsiteY4" fmla="*/ 837127 h 3863662"/>
              <a:gd name="connsiteX5" fmla="*/ 1809839 w 1902138"/>
              <a:gd name="connsiteY5" fmla="*/ 978794 h 3863662"/>
              <a:gd name="connsiteX6" fmla="*/ 1887113 w 1902138"/>
              <a:gd name="connsiteY6" fmla="*/ 1159099 h 3863662"/>
              <a:gd name="connsiteX7" fmla="*/ 1899991 w 1902138"/>
              <a:gd name="connsiteY7" fmla="*/ 1403797 h 3863662"/>
              <a:gd name="connsiteX8" fmla="*/ 1848476 w 1902138"/>
              <a:gd name="connsiteY8" fmla="*/ 1635617 h 3863662"/>
              <a:gd name="connsiteX9" fmla="*/ 1809839 w 1902138"/>
              <a:gd name="connsiteY9" fmla="*/ 2009104 h 3863662"/>
              <a:gd name="connsiteX10" fmla="*/ 1784082 w 1902138"/>
              <a:gd name="connsiteY10" fmla="*/ 2125014 h 3863662"/>
              <a:gd name="connsiteX11" fmla="*/ 1693929 w 1902138"/>
              <a:gd name="connsiteY11" fmla="*/ 2318197 h 3863662"/>
              <a:gd name="connsiteX12" fmla="*/ 1681051 w 1902138"/>
              <a:gd name="connsiteY12" fmla="*/ 2356834 h 3863662"/>
              <a:gd name="connsiteX13" fmla="*/ 1474989 w 1902138"/>
              <a:gd name="connsiteY13" fmla="*/ 2575775 h 3863662"/>
              <a:gd name="connsiteX14" fmla="*/ 1204532 w 1902138"/>
              <a:gd name="connsiteY14" fmla="*/ 3039414 h 3863662"/>
              <a:gd name="connsiteX15" fmla="*/ 1140138 w 1902138"/>
              <a:gd name="connsiteY15" fmla="*/ 3296991 h 3863662"/>
              <a:gd name="connsiteX16" fmla="*/ 1011349 w 1902138"/>
              <a:gd name="connsiteY16" fmla="*/ 3528811 h 3863662"/>
              <a:gd name="connsiteX17" fmla="*/ 921197 w 1902138"/>
              <a:gd name="connsiteY17" fmla="*/ 3618963 h 3863662"/>
              <a:gd name="connsiteX18" fmla="*/ 740893 w 1902138"/>
              <a:gd name="connsiteY18" fmla="*/ 3760631 h 3863662"/>
              <a:gd name="connsiteX19" fmla="*/ 534831 w 1902138"/>
              <a:gd name="connsiteY19" fmla="*/ 3825025 h 3863662"/>
              <a:gd name="connsiteX20" fmla="*/ 251496 w 1902138"/>
              <a:gd name="connsiteY20" fmla="*/ 3863662 h 3863662"/>
              <a:gd name="connsiteX21" fmla="*/ 6797 w 1902138"/>
              <a:gd name="connsiteY21" fmla="*/ 3850783 h 3863662"/>
              <a:gd name="connsiteX22" fmla="*/ 210713 w 1902138"/>
              <a:gd name="connsiteY22" fmla="*/ 3498761 h 3863662"/>
              <a:gd name="connsiteX23" fmla="*/ 59386 w 1902138"/>
              <a:gd name="connsiteY23" fmla="*/ 3188594 h 3863662"/>
              <a:gd name="connsiteX24" fmla="*/ 110901 w 1902138"/>
              <a:gd name="connsiteY24" fmla="*/ 2688465 h 3863662"/>
              <a:gd name="connsiteX25" fmla="*/ 592786 w 1902138"/>
              <a:gd name="connsiteY25" fmla="*/ 2873062 h 3863662"/>
              <a:gd name="connsiteX26" fmla="*/ 754845 w 1902138"/>
              <a:gd name="connsiteY26" fmla="*/ 3065172 h 3863662"/>
              <a:gd name="connsiteX0" fmla="*/ 754845 w 1902138"/>
              <a:gd name="connsiteY0" fmla="*/ 2807595 h 3606085"/>
              <a:gd name="connsiteX1" fmla="*/ 1281806 w 1902138"/>
              <a:gd name="connsiteY1" fmla="*/ 0 h 3606085"/>
              <a:gd name="connsiteX2" fmla="*/ 1552262 w 1902138"/>
              <a:gd name="connsiteY2" fmla="*/ 244699 h 3606085"/>
              <a:gd name="connsiteX3" fmla="*/ 1745445 w 1902138"/>
              <a:gd name="connsiteY3" fmla="*/ 579550 h 3606085"/>
              <a:gd name="connsiteX4" fmla="*/ 1809839 w 1902138"/>
              <a:gd name="connsiteY4" fmla="*/ 721217 h 3606085"/>
              <a:gd name="connsiteX5" fmla="*/ 1887113 w 1902138"/>
              <a:gd name="connsiteY5" fmla="*/ 901522 h 3606085"/>
              <a:gd name="connsiteX6" fmla="*/ 1899991 w 1902138"/>
              <a:gd name="connsiteY6" fmla="*/ 1146220 h 3606085"/>
              <a:gd name="connsiteX7" fmla="*/ 1848476 w 1902138"/>
              <a:gd name="connsiteY7" fmla="*/ 1378040 h 3606085"/>
              <a:gd name="connsiteX8" fmla="*/ 1809839 w 1902138"/>
              <a:gd name="connsiteY8" fmla="*/ 1751527 h 3606085"/>
              <a:gd name="connsiteX9" fmla="*/ 1784082 w 1902138"/>
              <a:gd name="connsiteY9" fmla="*/ 1867437 h 3606085"/>
              <a:gd name="connsiteX10" fmla="*/ 1693929 w 1902138"/>
              <a:gd name="connsiteY10" fmla="*/ 2060620 h 3606085"/>
              <a:gd name="connsiteX11" fmla="*/ 1681051 w 1902138"/>
              <a:gd name="connsiteY11" fmla="*/ 2099257 h 3606085"/>
              <a:gd name="connsiteX12" fmla="*/ 1474989 w 1902138"/>
              <a:gd name="connsiteY12" fmla="*/ 2318198 h 3606085"/>
              <a:gd name="connsiteX13" fmla="*/ 1204532 w 1902138"/>
              <a:gd name="connsiteY13" fmla="*/ 2781837 h 3606085"/>
              <a:gd name="connsiteX14" fmla="*/ 1140138 w 1902138"/>
              <a:gd name="connsiteY14" fmla="*/ 3039414 h 3606085"/>
              <a:gd name="connsiteX15" fmla="*/ 1011349 w 1902138"/>
              <a:gd name="connsiteY15" fmla="*/ 3271234 h 3606085"/>
              <a:gd name="connsiteX16" fmla="*/ 921197 w 1902138"/>
              <a:gd name="connsiteY16" fmla="*/ 3361386 h 3606085"/>
              <a:gd name="connsiteX17" fmla="*/ 740893 w 1902138"/>
              <a:gd name="connsiteY17" fmla="*/ 3503054 h 3606085"/>
              <a:gd name="connsiteX18" fmla="*/ 534831 w 1902138"/>
              <a:gd name="connsiteY18" fmla="*/ 3567448 h 3606085"/>
              <a:gd name="connsiteX19" fmla="*/ 251496 w 1902138"/>
              <a:gd name="connsiteY19" fmla="*/ 3606085 h 3606085"/>
              <a:gd name="connsiteX20" fmla="*/ 6797 w 1902138"/>
              <a:gd name="connsiteY20" fmla="*/ 3593206 h 3606085"/>
              <a:gd name="connsiteX21" fmla="*/ 210713 w 1902138"/>
              <a:gd name="connsiteY21" fmla="*/ 3241184 h 3606085"/>
              <a:gd name="connsiteX22" fmla="*/ 59386 w 1902138"/>
              <a:gd name="connsiteY22" fmla="*/ 2931017 h 3606085"/>
              <a:gd name="connsiteX23" fmla="*/ 110901 w 1902138"/>
              <a:gd name="connsiteY23" fmla="*/ 2430888 h 3606085"/>
              <a:gd name="connsiteX24" fmla="*/ 592786 w 1902138"/>
              <a:gd name="connsiteY24" fmla="*/ 2615485 h 3606085"/>
              <a:gd name="connsiteX25" fmla="*/ 754845 w 1902138"/>
              <a:gd name="connsiteY25" fmla="*/ 2807595 h 3606085"/>
              <a:gd name="connsiteX0" fmla="*/ 754845 w 1902138"/>
              <a:gd name="connsiteY0" fmla="*/ 2562896 h 3361386"/>
              <a:gd name="connsiteX1" fmla="*/ 1552262 w 1902138"/>
              <a:gd name="connsiteY1" fmla="*/ 0 h 3361386"/>
              <a:gd name="connsiteX2" fmla="*/ 1745445 w 1902138"/>
              <a:gd name="connsiteY2" fmla="*/ 334851 h 3361386"/>
              <a:gd name="connsiteX3" fmla="*/ 1809839 w 1902138"/>
              <a:gd name="connsiteY3" fmla="*/ 476518 h 3361386"/>
              <a:gd name="connsiteX4" fmla="*/ 1887113 w 1902138"/>
              <a:gd name="connsiteY4" fmla="*/ 656823 h 3361386"/>
              <a:gd name="connsiteX5" fmla="*/ 1899991 w 1902138"/>
              <a:gd name="connsiteY5" fmla="*/ 901521 h 3361386"/>
              <a:gd name="connsiteX6" fmla="*/ 1848476 w 1902138"/>
              <a:gd name="connsiteY6" fmla="*/ 1133341 h 3361386"/>
              <a:gd name="connsiteX7" fmla="*/ 1809839 w 1902138"/>
              <a:gd name="connsiteY7" fmla="*/ 1506828 h 3361386"/>
              <a:gd name="connsiteX8" fmla="*/ 1784082 w 1902138"/>
              <a:gd name="connsiteY8" fmla="*/ 1622738 h 3361386"/>
              <a:gd name="connsiteX9" fmla="*/ 1693929 w 1902138"/>
              <a:gd name="connsiteY9" fmla="*/ 1815921 h 3361386"/>
              <a:gd name="connsiteX10" fmla="*/ 1681051 w 1902138"/>
              <a:gd name="connsiteY10" fmla="*/ 1854558 h 3361386"/>
              <a:gd name="connsiteX11" fmla="*/ 1474989 w 1902138"/>
              <a:gd name="connsiteY11" fmla="*/ 2073499 h 3361386"/>
              <a:gd name="connsiteX12" fmla="*/ 1204532 w 1902138"/>
              <a:gd name="connsiteY12" fmla="*/ 2537138 h 3361386"/>
              <a:gd name="connsiteX13" fmla="*/ 1140138 w 1902138"/>
              <a:gd name="connsiteY13" fmla="*/ 2794715 h 3361386"/>
              <a:gd name="connsiteX14" fmla="*/ 1011349 w 1902138"/>
              <a:gd name="connsiteY14" fmla="*/ 3026535 h 3361386"/>
              <a:gd name="connsiteX15" fmla="*/ 921197 w 1902138"/>
              <a:gd name="connsiteY15" fmla="*/ 3116687 h 3361386"/>
              <a:gd name="connsiteX16" fmla="*/ 740893 w 1902138"/>
              <a:gd name="connsiteY16" fmla="*/ 3258355 h 3361386"/>
              <a:gd name="connsiteX17" fmla="*/ 534831 w 1902138"/>
              <a:gd name="connsiteY17" fmla="*/ 3322749 h 3361386"/>
              <a:gd name="connsiteX18" fmla="*/ 251496 w 1902138"/>
              <a:gd name="connsiteY18" fmla="*/ 3361386 h 3361386"/>
              <a:gd name="connsiteX19" fmla="*/ 6797 w 1902138"/>
              <a:gd name="connsiteY19" fmla="*/ 3348507 h 3361386"/>
              <a:gd name="connsiteX20" fmla="*/ 210713 w 1902138"/>
              <a:gd name="connsiteY20" fmla="*/ 2996485 h 3361386"/>
              <a:gd name="connsiteX21" fmla="*/ 59386 w 1902138"/>
              <a:gd name="connsiteY21" fmla="*/ 2686318 h 3361386"/>
              <a:gd name="connsiteX22" fmla="*/ 110901 w 1902138"/>
              <a:gd name="connsiteY22" fmla="*/ 2186189 h 3361386"/>
              <a:gd name="connsiteX23" fmla="*/ 592786 w 1902138"/>
              <a:gd name="connsiteY23" fmla="*/ 2370786 h 3361386"/>
              <a:gd name="connsiteX24" fmla="*/ 754845 w 1902138"/>
              <a:gd name="connsiteY24" fmla="*/ 2562896 h 3361386"/>
              <a:gd name="connsiteX0" fmla="*/ 754845 w 1902138"/>
              <a:gd name="connsiteY0" fmla="*/ 2228045 h 3026535"/>
              <a:gd name="connsiteX1" fmla="*/ 1745445 w 1902138"/>
              <a:gd name="connsiteY1" fmla="*/ 0 h 3026535"/>
              <a:gd name="connsiteX2" fmla="*/ 1809839 w 1902138"/>
              <a:gd name="connsiteY2" fmla="*/ 141667 h 3026535"/>
              <a:gd name="connsiteX3" fmla="*/ 1887113 w 1902138"/>
              <a:gd name="connsiteY3" fmla="*/ 321972 h 3026535"/>
              <a:gd name="connsiteX4" fmla="*/ 1899991 w 1902138"/>
              <a:gd name="connsiteY4" fmla="*/ 566670 h 3026535"/>
              <a:gd name="connsiteX5" fmla="*/ 1848476 w 1902138"/>
              <a:gd name="connsiteY5" fmla="*/ 798490 h 3026535"/>
              <a:gd name="connsiteX6" fmla="*/ 1809839 w 1902138"/>
              <a:gd name="connsiteY6" fmla="*/ 1171977 h 3026535"/>
              <a:gd name="connsiteX7" fmla="*/ 1784082 w 1902138"/>
              <a:gd name="connsiteY7" fmla="*/ 1287887 h 3026535"/>
              <a:gd name="connsiteX8" fmla="*/ 1693929 w 1902138"/>
              <a:gd name="connsiteY8" fmla="*/ 1481070 h 3026535"/>
              <a:gd name="connsiteX9" fmla="*/ 1681051 w 1902138"/>
              <a:gd name="connsiteY9" fmla="*/ 1519707 h 3026535"/>
              <a:gd name="connsiteX10" fmla="*/ 1474989 w 1902138"/>
              <a:gd name="connsiteY10" fmla="*/ 1738648 h 3026535"/>
              <a:gd name="connsiteX11" fmla="*/ 1204532 w 1902138"/>
              <a:gd name="connsiteY11" fmla="*/ 2202287 h 3026535"/>
              <a:gd name="connsiteX12" fmla="*/ 1140138 w 1902138"/>
              <a:gd name="connsiteY12" fmla="*/ 2459864 h 3026535"/>
              <a:gd name="connsiteX13" fmla="*/ 1011349 w 1902138"/>
              <a:gd name="connsiteY13" fmla="*/ 2691684 h 3026535"/>
              <a:gd name="connsiteX14" fmla="*/ 921197 w 1902138"/>
              <a:gd name="connsiteY14" fmla="*/ 2781836 h 3026535"/>
              <a:gd name="connsiteX15" fmla="*/ 740893 w 1902138"/>
              <a:gd name="connsiteY15" fmla="*/ 2923504 h 3026535"/>
              <a:gd name="connsiteX16" fmla="*/ 534831 w 1902138"/>
              <a:gd name="connsiteY16" fmla="*/ 2987898 h 3026535"/>
              <a:gd name="connsiteX17" fmla="*/ 251496 w 1902138"/>
              <a:gd name="connsiteY17" fmla="*/ 3026535 h 3026535"/>
              <a:gd name="connsiteX18" fmla="*/ 6797 w 1902138"/>
              <a:gd name="connsiteY18" fmla="*/ 3013656 h 3026535"/>
              <a:gd name="connsiteX19" fmla="*/ 210713 w 1902138"/>
              <a:gd name="connsiteY19" fmla="*/ 2661634 h 3026535"/>
              <a:gd name="connsiteX20" fmla="*/ 59386 w 1902138"/>
              <a:gd name="connsiteY20" fmla="*/ 2351467 h 3026535"/>
              <a:gd name="connsiteX21" fmla="*/ 110901 w 1902138"/>
              <a:gd name="connsiteY21" fmla="*/ 1851338 h 3026535"/>
              <a:gd name="connsiteX22" fmla="*/ 592786 w 1902138"/>
              <a:gd name="connsiteY22" fmla="*/ 2035935 h 3026535"/>
              <a:gd name="connsiteX23" fmla="*/ 754845 w 1902138"/>
              <a:gd name="connsiteY23" fmla="*/ 2228045 h 3026535"/>
              <a:gd name="connsiteX0" fmla="*/ 754845 w 1902138"/>
              <a:gd name="connsiteY0" fmla="*/ 2086378 h 2884868"/>
              <a:gd name="connsiteX1" fmla="*/ 1809839 w 1902138"/>
              <a:gd name="connsiteY1" fmla="*/ 0 h 2884868"/>
              <a:gd name="connsiteX2" fmla="*/ 1887113 w 1902138"/>
              <a:gd name="connsiteY2" fmla="*/ 180305 h 2884868"/>
              <a:gd name="connsiteX3" fmla="*/ 1899991 w 1902138"/>
              <a:gd name="connsiteY3" fmla="*/ 425003 h 2884868"/>
              <a:gd name="connsiteX4" fmla="*/ 1848476 w 1902138"/>
              <a:gd name="connsiteY4" fmla="*/ 656823 h 2884868"/>
              <a:gd name="connsiteX5" fmla="*/ 1809839 w 1902138"/>
              <a:gd name="connsiteY5" fmla="*/ 1030310 h 2884868"/>
              <a:gd name="connsiteX6" fmla="*/ 1784082 w 1902138"/>
              <a:gd name="connsiteY6" fmla="*/ 1146220 h 2884868"/>
              <a:gd name="connsiteX7" fmla="*/ 1693929 w 1902138"/>
              <a:gd name="connsiteY7" fmla="*/ 1339403 h 2884868"/>
              <a:gd name="connsiteX8" fmla="*/ 1681051 w 1902138"/>
              <a:gd name="connsiteY8" fmla="*/ 1378040 h 2884868"/>
              <a:gd name="connsiteX9" fmla="*/ 1474989 w 1902138"/>
              <a:gd name="connsiteY9" fmla="*/ 1596981 h 2884868"/>
              <a:gd name="connsiteX10" fmla="*/ 1204532 w 1902138"/>
              <a:gd name="connsiteY10" fmla="*/ 2060620 h 2884868"/>
              <a:gd name="connsiteX11" fmla="*/ 1140138 w 1902138"/>
              <a:gd name="connsiteY11" fmla="*/ 2318197 h 2884868"/>
              <a:gd name="connsiteX12" fmla="*/ 1011349 w 1902138"/>
              <a:gd name="connsiteY12" fmla="*/ 2550017 h 2884868"/>
              <a:gd name="connsiteX13" fmla="*/ 921197 w 1902138"/>
              <a:gd name="connsiteY13" fmla="*/ 2640169 h 2884868"/>
              <a:gd name="connsiteX14" fmla="*/ 740893 w 1902138"/>
              <a:gd name="connsiteY14" fmla="*/ 2781837 h 2884868"/>
              <a:gd name="connsiteX15" fmla="*/ 534831 w 1902138"/>
              <a:gd name="connsiteY15" fmla="*/ 2846231 h 2884868"/>
              <a:gd name="connsiteX16" fmla="*/ 251496 w 1902138"/>
              <a:gd name="connsiteY16" fmla="*/ 2884868 h 2884868"/>
              <a:gd name="connsiteX17" fmla="*/ 6797 w 1902138"/>
              <a:gd name="connsiteY17" fmla="*/ 2871989 h 2884868"/>
              <a:gd name="connsiteX18" fmla="*/ 210713 w 1902138"/>
              <a:gd name="connsiteY18" fmla="*/ 2519967 h 2884868"/>
              <a:gd name="connsiteX19" fmla="*/ 59386 w 1902138"/>
              <a:gd name="connsiteY19" fmla="*/ 2209800 h 2884868"/>
              <a:gd name="connsiteX20" fmla="*/ 110901 w 1902138"/>
              <a:gd name="connsiteY20" fmla="*/ 1709671 h 2884868"/>
              <a:gd name="connsiteX21" fmla="*/ 592786 w 1902138"/>
              <a:gd name="connsiteY21" fmla="*/ 1894268 h 2884868"/>
              <a:gd name="connsiteX22" fmla="*/ 754845 w 1902138"/>
              <a:gd name="connsiteY22" fmla="*/ 2086378 h 2884868"/>
              <a:gd name="connsiteX0" fmla="*/ 754845 w 1902138"/>
              <a:gd name="connsiteY0" fmla="*/ 1906073 h 2704563"/>
              <a:gd name="connsiteX1" fmla="*/ 1887113 w 1902138"/>
              <a:gd name="connsiteY1" fmla="*/ 0 h 2704563"/>
              <a:gd name="connsiteX2" fmla="*/ 1899991 w 1902138"/>
              <a:gd name="connsiteY2" fmla="*/ 244698 h 2704563"/>
              <a:gd name="connsiteX3" fmla="*/ 1848476 w 1902138"/>
              <a:gd name="connsiteY3" fmla="*/ 476518 h 2704563"/>
              <a:gd name="connsiteX4" fmla="*/ 1809839 w 1902138"/>
              <a:gd name="connsiteY4" fmla="*/ 850005 h 2704563"/>
              <a:gd name="connsiteX5" fmla="*/ 1784082 w 1902138"/>
              <a:gd name="connsiteY5" fmla="*/ 965915 h 2704563"/>
              <a:gd name="connsiteX6" fmla="*/ 1693929 w 1902138"/>
              <a:gd name="connsiteY6" fmla="*/ 1159098 h 2704563"/>
              <a:gd name="connsiteX7" fmla="*/ 1681051 w 1902138"/>
              <a:gd name="connsiteY7" fmla="*/ 1197735 h 2704563"/>
              <a:gd name="connsiteX8" fmla="*/ 1474989 w 1902138"/>
              <a:gd name="connsiteY8" fmla="*/ 1416676 h 2704563"/>
              <a:gd name="connsiteX9" fmla="*/ 1204532 w 1902138"/>
              <a:gd name="connsiteY9" fmla="*/ 1880315 h 2704563"/>
              <a:gd name="connsiteX10" fmla="*/ 1140138 w 1902138"/>
              <a:gd name="connsiteY10" fmla="*/ 2137892 h 2704563"/>
              <a:gd name="connsiteX11" fmla="*/ 1011349 w 1902138"/>
              <a:gd name="connsiteY11" fmla="*/ 2369712 h 2704563"/>
              <a:gd name="connsiteX12" fmla="*/ 921197 w 1902138"/>
              <a:gd name="connsiteY12" fmla="*/ 2459864 h 2704563"/>
              <a:gd name="connsiteX13" fmla="*/ 740893 w 1902138"/>
              <a:gd name="connsiteY13" fmla="*/ 2601532 h 2704563"/>
              <a:gd name="connsiteX14" fmla="*/ 534831 w 1902138"/>
              <a:gd name="connsiteY14" fmla="*/ 2665926 h 2704563"/>
              <a:gd name="connsiteX15" fmla="*/ 251496 w 1902138"/>
              <a:gd name="connsiteY15" fmla="*/ 2704563 h 2704563"/>
              <a:gd name="connsiteX16" fmla="*/ 6797 w 1902138"/>
              <a:gd name="connsiteY16" fmla="*/ 2691684 h 2704563"/>
              <a:gd name="connsiteX17" fmla="*/ 210713 w 1902138"/>
              <a:gd name="connsiteY17" fmla="*/ 2339662 h 2704563"/>
              <a:gd name="connsiteX18" fmla="*/ 59386 w 1902138"/>
              <a:gd name="connsiteY18" fmla="*/ 2029495 h 2704563"/>
              <a:gd name="connsiteX19" fmla="*/ 110901 w 1902138"/>
              <a:gd name="connsiteY19" fmla="*/ 1529366 h 2704563"/>
              <a:gd name="connsiteX20" fmla="*/ 592786 w 1902138"/>
              <a:gd name="connsiteY20" fmla="*/ 1713963 h 2704563"/>
              <a:gd name="connsiteX21" fmla="*/ 754845 w 1902138"/>
              <a:gd name="connsiteY21" fmla="*/ 1906073 h 2704563"/>
              <a:gd name="connsiteX0" fmla="*/ 754845 w 1899991"/>
              <a:gd name="connsiteY0" fmla="*/ 1661375 h 2459865"/>
              <a:gd name="connsiteX1" fmla="*/ 1899991 w 1899991"/>
              <a:gd name="connsiteY1" fmla="*/ 0 h 2459865"/>
              <a:gd name="connsiteX2" fmla="*/ 1848476 w 1899991"/>
              <a:gd name="connsiteY2" fmla="*/ 231820 h 2459865"/>
              <a:gd name="connsiteX3" fmla="*/ 1809839 w 1899991"/>
              <a:gd name="connsiteY3" fmla="*/ 605307 h 2459865"/>
              <a:gd name="connsiteX4" fmla="*/ 1784082 w 1899991"/>
              <a:gd name="connsiteY4" fmla="*/ 721217 h 2459865"/>
              <a:gd name="connsiteX5" fmla="*/ 1693929 w 1899991"/>
              <a:gd name="connsiteY5" fmla="*/ 914400 h 2459865"/>
              <a:gd name="connsiteX6" fmla="*/ 1681051 w 1899991"/>
              <a:gd name="connsiteY6" fmla="*/ 953037 h 2459865"/>
              <a:gd name="connsiteX7" fmla="*/ 1474989 w 1899991"/>
              <a:gd name="connsiteY7" fmla="*/ 1171978 h 2459865"/>
              <a:gd name="connsiteX8" fmla="*/ 1204532 w 1899991"/>
              <a:gd name="connsiteY8" fmla="*/ 1635617 h 2459865"/>
              <a:gd name="connsiteX9" fmla="*/ 1140138 w 1899991"/>
              <a:gd name="connsiteY9" fmla="*/ 1893194 h 2459865"/>
              <a:gd name="connsiteX10" fmla="*/ 1011349 w 1899991"/>
              <a:gd name="connsiteY10" fmla="*/ 2125014 h 2459865"/>
              <a:gd name="connsiteX11" fmla="*/ 921197 w 1899991"/>
              <a:gd name="connsiteY11" fmla="*/ 2215166 h 2459865"/>
              <a:gd name="connsiteX12" fmla="*/ 740893 w 1899991"/>
              <a:gd name="connsiteY12" fmla="*/ 2356834 h 2459865"/>
              <a:gd name="connsiteX13" fmla="*/ 534831 w 1899991"/>
              <a:gd name="connsiteY13" fmla="*/ 2421228 h 2459865"/>
              <a:gd name="connsiteX14" fmla="*/ 251496 w 1899991"/>
              <a:gd name="connsiteY14" fmla="*/ 2459865 h 2459865"/>
              <a:gd name="connsiteX15" fmla="*/ 6797 w 1899991"/>
              <a:gd name="connsiteY15" fmla="*/ 2446986 h 2459865"/>
              <a:gd name="connsiteX16" fmla="*/ 210713 w 1899991"/>
              <a:gd name="connsiteY16" fmla="*/ 2094964 h 2459865"/>
              <a:gd name="connsiteX17" fmla="*/ 59386 w 1899991"/>
              <a:gd name="connsiteY17" fmla="*/ 1784797 h 2459865"/>
              <a:gd name="connsiteX18" fmla="*/ 110901 w 1899991"/>
              <a:gd name="connsiteY18" fmla="*/ 1284668 h 2459865"/>
              <a:gd name="connsiteX19" fmla="*/ 592786 w 1899991"/>
              <a:gd name="connsiteY19" fmla="*/ 1469265 h 2459865"/>
              <a:gd name="connsiteX20" fmla="*/ 754845 w 1899991"/>
              <a:gd name="connsiteY20" fmla="*/ 1661375 h 2459865"/>
              <a:gd name="connsiteX0" fmla="*/ 754845 w 1848476"/>
              <a:gd name="connsiteY0" fmla="*/ 1429555 h 2228045"/>
              <a:gd name="connsiteX1" fmla="*/ 1848476 w 1848476"/>
              <a:gd name="connsiteY1" fmla="*/ 0 h 2228045"/>
              <a:gd name="connsiteX2" fmla="*/ 1809839 w 1848476"/>
              <a:gd name="connsiteY2" fmla="*/ 373487 h 2228045"/>
              <a:gd name="connsiteX3" fmla="*/ 1784082 w 1848476"/>
              <a:gd name="connsiteY3" fmla="*/ 489397 h 2228045"/>
              <a:gd name="connsiteX4" fmla="*/ 1693929 w 1848476"/>
              <a:gd name="connsiteY4" fmla="*/ 682580 h 2228045"/>
              <a:gd name="connsiteX5" fmla="*/ 1681051 w 1848476"/>
              <a:gd name="connsiteY5" fmla="*/ 721217 h 2228045"/>
              <a:gd name="connsiteX6" fmla="*/ 1474989 w 1848476"/>
              <a:gd name="connsiteY6" fmla="*/ 940158 h 2228045"/>
              <a:gd name="connsiteX7" fmla="*/ 1204532 w 1848476"/>
              <a:gd name="connsiteY7" fmla="*/ 1403797 h 2228045"/>
              <a:gd name="connsiteX8" fmla="*/ 1140138 w 1848476"/>
              <a:gd name="connsiteY8" fmla="*/ 1661374 h 2228045"/>
              <a:gd name="connsiteX9" fmla="*/ 1011349 w 1848476"/>
              <a:gd name="connsiteY9" fmla="*/ 1893194 h 2228045"/>
              <a:gd name="connsiteX10" fmla="*/ 921197 w 1848476"/>
              <a:gd name="connsiteY10" fmla="*/ 1983346 h 2228045"/>
              <a:gd name="connsiteX11" fmla="*/ 740893 w 1848476"/>
              <a:gd name="connsiteY11" fmla="*/ 2125014 h 2228045"/>
              <a:gd name="connsiteX12" fmla="*/ 534831 w 1848476"/>
              <a:gd name="connsiteY12" fmla="*/ 2189408 h 2228045"/>
              <a:gd name="connsiteX13" fmla="*/ 251496 w 1848476"/>
              <a:gd name="connsiteY13" fmla="*/ 2228045 h 2228045"/>
              <a:gd name="connsiteX14" fmla="*/ 6797 w 1848476"/>
              <a:gd name="connsiteY14" fmla="*/ 2215166 h 2228045"/>
              <a:gd name="connsiteX15" fmla="*/ 210713 w 1848476"/>
              <a:gd name="connsiteY15" fmla="*/ 1863144 h 2228045"/>
              <a:gd name="connsiteX16" fmla="*/ 59386 w 1848476"/>
              <a:gd name="connsiteY16" fmla="*/ 1552977 h 2228045"/>
              <a:gd name="connsiteX17" fmla="*/ 110901 w 1848476"/>
              <a:gd name="connsiteY17" fmla="*/ 1052848 h 2228045"/>
              <a:gd name="connsiteX18" fmla="*/ 592786 w 1848476"/>
              <a:gd name="connsiteY18" fmla="*/ 1237445 h 2228045"/>
              <a:gd name="connsiteX19" fmla="*/ 754845 w 1848476"/>
              <a:gd name="connsiteY19" fmla="*/ 1429555 h 2228045"/>
              <a:gd name="connsiteX0" fmla="*/ 754845 w 1809839"/>
              <a:gd name="connsiteY0" fmla="*/ 1056068 h 1854558"/>
              <a:gd name="connsiteX1" fmla="*/ 1809839 w 1809839"/>
              <a:gd name="connsiteY1" fmla="*/ 0 h 1854558"/>
              <a:gd name="connsiteX2" fmla="*/ 1784082 w 1809839"/>
              <a:gd name="connsiteY2" fmla="*/ 115910 h 1854558"/>
              <a:gd name="connsiteX3" fmla="*/ 1693929 w 1809839"/>
              <a:gd name="connsiteY3" fmla="*/ 309093 h 1854558"/>
              <a:gd name="connsiteX4" fmla="*/ 1681051 w 1809839"/>
              <a:gd name="connsiteY4" fmla="*/ 347730 h 1854558"/>
              <a:gd name="connsiteX5" fmla="*/ 1474989 w 1809839"/>
              <a:gd name="connsiteY5" fmla="*/ 566671 h 1854558"/>
              <a:gd name="connsiteX6" fmla="*/ 1204532 w 1809839"/>
              <a:gd name="connsiteY6" fmla="*/ 1030310 h 1854558"/>
              <a:gd name="connsiteX7" fmla="*/ 1140138 w 1809839"/>
              <a:gd name="connsiteY7" fmla="*/ 1287887 h 1854558"/>
              <a:gd name="connsiteX8" fmla="*/ 1011349 w 1809839"/>
              <a:gd name="connsiteY8" fmla="*/ 1519707 h 1854558"/>
              <a:gd name="connsiteX9" fmla="*/ 921197 w 1809839"/>
              <a:gd name="connsiteY9" fmla="*/ 1609859 h 1854558"/>
              <a:gd name="connsiteX10" fmla="*/ 740893 w 1809839"/>
              <a:gd name="connsiteY10" fmla="*/ 1751527 h 1854558"/>
              <a:gd name="connsiteX11" fmla="*/ 534831 w 1809839"/>
              <a:gd name="connsiteY11" fmla="*/ 1815921 h 1854558"/>
              <a:gd name="connsiteX12" fmla="*/ 251496 w 1809839"/>
              <a:gd name="connsiteY12" fmla="*/ 1854558 h 1854558"/>
              <a:gd name="connsiteX13" fmla="*/ 6797 w 1809839"/>
              <a:gd name="connsiteY13" fmla="*/ 1841679 h 1854558"/>
              <a:gd name="connsiteX14" fmla="*/ 210713 w 1809839"/>
              <a:gd name="connsiteY14" fmla="*/ 1489657 h 1854558"/>
              <a:gd name="connsiteX15" fmla="*/ 59386 w 1809839"/>
              <a:gd name="connsiteY15" fmla="*/ 1179490 h 1854558"/>
              <a:gd name="connsiteX16" fmla="*/ 110901 w 1809839"/>
              <a:gd name="connsiteY16" fmla="*/ 679361 h 1854558"/>
              <a:gd name="connsiteX17" fmla="*/ 592786 w 1809839"/>
              <a:gd name="connsiteY17" fmla="*/ 863958 h 1854558"/>
              <a:gd name="connsiteX18" fmla="*/ 754845 w 1809839"/>
              <a:gd name="connsiteY18" fmla="*/ 1056068 h 1854558"/>
              <a:gd name="connsiteX0" fmla="*/ 754845 w 1784082"/>
              <a:gd name="connsiteY0" fmla="*/ 940158 h 1738648"/>
              <a:gd name="connsiteX1" fmla="*/ 1784082 w 1784082"/>
              <a:gd name="connsiteY1" fmla="*/ 0 h 1738648"/>
              <a:gd name="connsiteX2" fmla="*/ 1693929 w 1784082"/>
              <a:gd name="connsiteY2" fmla="*/ 193183 h 1738648"/>
              <a:gd name="connsiteX3" fmla="*/ 1681051 w 1784082"/>
              <a:gd name="connsiteY3" fmla="*/ 231820 h 1738648"/>
              <a:gd name="connsiteX4" fmla="*/ 1474989 w 1784082"/>
              <a:gd name="connsiteY4" fmla="*/ 450761 h 1738648"/>
              <a:gd name="connsiteX5" fmla="*/ 1204532 w 1784082"/>
              <a:gd name="connsiteY5" fmla="*/ 914400 h 1738648"/>
              <a:gd name="connsiteX6" fmla="*/ 1140138 w 1784082"/>
              <a:gd name="connsiteY6" fmla="*/ 1171977 h 1738648"/>
              <a:gd name="connsiteX7" fmla="*/ 1011349 w 1784082"/>
              <a:gd name="connsiteY7" fmla="*/ 1403797 h 1738648"/>
              <a:gd name="connsiteX8" fmla="*/ 921197 w 1784082"/>
              <a:gd name="connsiteY8" fmla="*/ 1493949 h 1738648"/>
              <a:gd name="connsiteX9" fmla="*/ 740893 w 1784082"/>
              <a:gd name="connsiteY9" fmla="*/ 1635617 h 1738648"/>
              <a:gd name="connsiteX10" fmla="*/ 534831 w 1784082"/>
              <a:gd name="connsiteY10" fmla="*/ 1700011 h 1738648"/>
              <a:gd name="connsiteX11" fmla="*/ 251496 w 1784082"/>
              <a:gd name="connsiteY11" fmla="*/ 1738648 h 1738648"/>
              <a:gd name="connsiteX12" fmla="*/ 6797 w 1784082"/>
              <a:gd name="connsiteY12" fmla="*/ 1725769 h 1738648"/>
              <a:gd name="connsiteX13" fmla="*/ 210713 w 1784082"/>
              <a:gd name="connsiteY13" fmla="*/ 1373747 h 1738648"/>
              <a:gd name="connsiteX14" fmla="*/ 59386 w 1784082"/>
              <a:gd name="connsiteY14" fmla="*/ 1063580 h 1738648"/>
              <a:gd name="connsiteX15" fmla="*/ 110901 w 1784082"/>
              <a:gd name="connsiteY15" fmla="*/ 563451 h 1738648"/>
              <a:gd name="connsiteX16" fmla="*/ 592786 w 1784082"/>
              <a:gd name="connsiteY16" fmla="*/ 748048 h 1738648"/>
              <a:gd name="connsiteX17" fmla="*/ 754845 w 1784082"/>
              <a:gd name="connsiteY17" fmla="*/ 940158 h 1738648"/>
              <a:gd name="connsiteX0" fmla="*/ 754845 w 1693929"/>
              <a:gd name="connsiteY0" fmla="*/ 746975 h 1545465"/>
              <a:gd name="connsiteX1" fmla="*/ 1693929 w 1693929"/>
              <a:gd name="connsiteY1" fmla="*/ 0 h 1545465"/>
              <a:gd name="connsiteX2" fmla="*/ 1681051 w 1693929"/>
              <a:gd name="connsiteY2" fmla="*/ 38637 h 1545465"/>
              <a:gd name="connsiteX3" fmla="*/ 1474989 w 1693929"/>
              <a:gd name="connsiteY3" fmla="*/ 257578 h 1545465"/>
              <a:gd name="connsiteX4" fmla="*/ 1204532 w 1693929"/>
              <a:gd name="connsiteY4" fmla="*/ 721217 h 1545465"/>
              <a:gd name="connsiteX5" fmla="*/ 1140138 w 1693929"/>
              <a:gd name="connsiteY5" fmla="*/ 978794 h 1545465"/>
              <a:gd name="connsiteX6" fmla="*/ 1011349 w 1693929"/>
              <a:gd name="connsiteY6" fmla="*/ 1210614 h 1545465"/>
              <a:gd name="connsiteX7" fmla="*/ 921197 w 1693929"/>
              <a:gd name="connsiteY7" fmla="*/ 1300766 h 1545465"/>
              <a:gd name="connsiteX8" fmla="*/ 740893 w 1693929"/>
              <a:gd name="connsiteY8" fmla="*/ 1442434 h 1545465"/>
              <a:gd name="connsiteX9" fmla="*/ 534831 w 1693929"/>
              <a:gd name="connsiteY9" fmla="*/ 1506828 h 1545465"/>
              <a:gd name="connsiteX10" fmla="*/ 251496 w 1693929"/>
              <a:gd name="connsiteY10" fmla="*/ 1545465 h 1545465"/>
              <a:gd name="connsiteX11" fmla="*/ 6797 w 1693929"/>
              <a:gd name="connsiteY11" fmla="*/ 1532586 h 1545465"/>
              <a:gd name="connsiteX12" fmla="*/ 210713 w 1693929"/>
              <a:gd name="connsiteY12" fmla="*/ 1180564 h 1545465"/>
              <a:gd name="connsiteX13" fmla="*/ 59386 w 1693929"/>
              <a:gd name="connsiteY13" fmla="*/ 870397 h 1545465"/>
              <a:gd name="connsiteX14" fmla="*/ 110901 w 1693929"/>
              <a:gd name="connsiteY14" fmla="*/ 370268 h 1545465"/>
              <a:gd name="connsiteX15" fmla="*/ 592786 w 1693929"/>
              <a:gd name="connsiteY15" fmla="*/ 554865 h 1545465"/>
              <a:gd name="connsiteX16" fmla="*/ 754845 w 1693929"/>
              <a:gd name="connsiteY16" fmla="*/ 746975 h 1545465"/>
              <a:gd name="connsiteX0" fmla="*/ 754845 w 1813953"/>
              <a:gd name="connsiteY0" fmla="*/ 828541 h 1627031"/>
              <a:gd name="connsiteX1" fmla="*/ 1693929 w 1813953"/>
              <a:gd name="connsiteY1" fmla="*/ 81566 h 1627031"/>
              <a:gd name="connsiteX2" fmla="*/ 1474989 w 1813953"/>
              <a:gd name="connsiteY2" fmla="*/ 339144 h 1627031"/>
              <a:gd name="connsiteX3" fmla="*/ 1204532 w 1813953"/>
              <a:gd name="connsiteY3" fmla="*/ 802783 h 1627031"/>
              <a:gd name="connsiteX4" fmla="*/ 1140138 w 1813953"/>
              <a:gd name="connsiteY4" fmla="*/ 1060360 h 1627031"/>
              <a:gd name="connsiteX5" fmla="*/ 1011349 w 1813953"/>
              <a:gd name="connsiteY5" fmla="*/ 1292180 h 1627031"/>
              <a:gd name="connsiteX6" fmla="*/ 921197 w 1813953"/>
              <a:gd name="connsiteY6" fmla="*/ 1382332 h 1627031"/>
              <a:gd name="connsiteX7" fmla="*/ 740893 w 1813953"/>
              <a:gd name="connsiteY7" fmla="*/ 1524000 h 1627031"/>
              <a:gd name="connsiteX8" fmla="*/ 534831 w 1813953"/>
              <a:gd name="connsiteY8" fmla="*/ 1588394 h 1627031"/>
              <a:gd name="connsiteX9" fmla="*/ 251496 w 1813953"/>
              <a:gd name="connsiteY9" fmla="*/ 1627031 h 1627031"/>
              <a:gd name="connsiteX10" fmla="*/ 6797 w 1813953"/>
              <a:gd name="connsiteY10" fmla="*/ 1614152 h 1627031"/>
              <a:gd name="connsiteX11" fmla="*/ 210713 w 1813953"/>
              <a:gd name="connsiteY11" fmla="*/ 1262130 h 1627031"/>
              <a:gd name="connsiteX12" fmla="*/ 59386 w 1813953"/>
              <a:gd name="connsiteY12" fmla="*/ 951963 h 1627031"/>
              <a:gd name="connsiteX13" fmla="*/ 110901 w 1813953"/>
              <a:gd name="connsiteY13" fmla="*/ 451834 h 1627031"/>
              <a:gd name="connsiteX14" fmla="*/ 592786 w 1813953"/>
              <a:gd name="connsiteY14" fmla="*/ 636431 h 1627031"/>
              <a:gd name="connsiteX15" fmla="*/ 754845 w 1813953"/>
              <a:gd name="connsiteY15" fmla="*/ 828541 h 1627031"/>
              <a:gd name="connsiteX0" fmla="*/ 754845 w 1474989"/>
              <a:gd name="connsiteY0" fmla="*/ 578507 h 1376997"/>
              <a:gd name="connsiteX1" fmla="*/ 1474989 w 1474989"/>
              <a:gd name="connsiteY1" fmla="*/ 89110 h 1376997"/>
              <a:gd name="connsiteX2" fmla="*/ 1204532 w 1474989"/>
              <a:gd name="connsiteY2" fmla="*/ 552749 h 1376997"/>
              <a:gd name="connsiteX3" fmla="*/ 1140138 w 1474989"/>
              <a:gd name="connsiteY3" fmla="*/ 810326 h 1376997"/>
              <a:gd name="connsiteX4" fmla="*/ 1011349 w 1474989"/>
              <a:gd name="connsiteY4" fmla="*/ 1042146 h 1376997"/>
              <a:gd name="connsiteX5" fmla="*/ 921197 w 1474989"/>
              <a:gd name="connsiteY5" fmla="*/ 1132298 h 1376997"/>
              <a:gd name="connsiteX6" fmla="*/ 740893 w 1474989"/>
              <a:gd name="connsiteY6" fmla="*/ 1273966 h 1376997"/>
              <a:gd name="connsiteX7" fmla="*/ 534831 w 1474989"/>
              <a:gd name="connsiteY7" fmla="*/ 1338360 h 1376997"/>
              <a:gd name="connsiteX8" fmla="*/ 251496 w 1474989"/>
              <a:gd name="connsiteY8" fmla="*/ 1376997 h 1376997"/>
              <a:gd name="connsiteX9" fmla="*/ 6797 w 1474989"/>
              <a:gd name="connsiteY9" fmla="*/ 1364118 h 1376997"/>
              <a:gd name="connsiteX10" fmla="*/ 210713 w 1474989"/>
              <a:gd name="connsiteY10" fmla="*/ 1012096 h 1376997"/>
              <a:gd name="connsiteX11" fmla="*/ 59386 w 1474989"/>
              <a:gd name="connsiteY11" fmla="*/ 701929 h 1376997"/>
              <a:gd name="connsiteX12" fmla="*/ 110901 w 1474989"/>
              <a:gd name="connsiteY12" fmla="*/ 201800 h 1376997"/>
              <a:gd name="connsiteX13" fmla="*/ 592786 w 1474989"/>
              <a:gd name="connsiteY13" fmla="*/ 386397 h 1376997"/>
              <a:gd name="connsiteX14" fmla="*/ 754845 w 1474989"/>
              <a:gd name="connsiteY14" fmla="*/ 578507 h 1376997"/>
              <a:gd name="connsiteX0" fmla="*/ 754845 w 1204532"/>
              <a:gd name="connsiteY0" fmla="*/ 578507 h 1376997"/>
              <a:gd name="connsiteX1" fmla="*/ 1204532 w 1204532"/>
              <a:gd name="connsiteY1" fmla="*/ 552749 h 1376997"/>
              <a:gd name="connsiteX2" fmla="*/ 1140138 w 1204532"/>
              <a:gd name="connsiteY2" fmla="*/ 810326 h 1376997"/>
              <a:gd name="connsiteX3" fmla="*/ 1011349 w 1204532"/>
              <a:gd name="connsiteY3" fmla="*/ 1042146 h 1376997"/>
              <a:gd name="connsiteX4" fmla="*/ 921197 w 1204532"/>
              <a:gd name="connsiteY4" fmla="*/ 1132298 h 1376997"/>
              <a:gd name="connsiteX5" fmla="*/ 740893 w 1204532"/>
              <a:gd name="connsiteY5" fmla="*/ 1273966 h 1376997"/>
              <a:gd name="connsiteX6" fmla="*/ 534831 w 1204532"/>
              <a:gd name="connsiteY6" fmla="*/ 1338360 h 1376997"/>
              <a:gd name="connsiteX7" fmla="*/ 251496 w 1204532"/>
              <a:gd name="connsiteY7" fmla="*/ 1376997 h 1376997"/>
              <a:gd name="connsiteX8" fmla="*/ 6797 w 1204532"/>
              <a:gd name="connsiteY8" fmla="*/ 1364118 h 1376997"/>
              <a:gd name="connsiteX9" fmla="*/ 210713 w 1204532"/>
              <a:gd name="connsiteY9" fmla="*/ 1012096 h 1376997"/>
              <a:gd name="connsiteX10" fmla="*/ 59386 w 1204532"/>
              <a:gd name="connsiteY10" fmla="*/ 701929 h 1376997"/>
              <a:gd name="connsiteX11" fmla="*/ 110901 w 1204532"/>
              <a:gd name="connsiteY11" fmla="*/ 201800 h 1376997"/>
              <a:gd name="connsiteX12" fmla="*/ 592786 w 1204532"/>
              <a:gd name="connsiteY12" fmla="*/ 386397 h 1376997"/>
              <a:gd name="connsiteX13" fmla="*/ 754845 w 1204532"/>
              <a:gd name="connsiteY13" fmla="*/ 578507 h 1376997"/>
              <a:gd name="connsiteX0" fmla="*/ 754845 w 1140138"/>
              <a:gd name="connsiteY0" fmla="*/ 578507 h 1376997"/>
              <a:gd name="connsiteX1" fmla="*/ 1140138 w 1140138"/>
              <a:gd name="connsiteY1" fmla="*/ 810326 h 1376997"/>
              <a:gd name="connsiteX2" fmla="*/ 1011349 w 1140138"/>
              <a:gd name="connsiteY2" fmla="*/ 1042146 h 1376997"/>
              <a:gd name="connsiteX3" fmla="*/ 921197 w 1140138"/>
              <a:gd name="connsiteY3" fmla="*/ 1132298 h 1376997"/>
              <a:gd name="connsiteX4" fmla="*/ 740893 w 1140138"/>
              <a:gd name="connsiteY4" fmla="*/ 1273966 h 1376997"/>
              <a:gd name="connsiteX5" fmla="*/ 534831 w 1140138"/>
              <a:gd name="connsiteY5" fmla="*/ 1338360 h 1376997"/>
              <a:gd name="connsiteX6" fmla="*/ 251496 w 1140138"/>
              <a:gd name="connsiteY6" fmla="*/ 1376997 h 1376997"/>
              <a:gd name="connsiteX7" fmla="*/ 6797 w 1140138"/>
              <a:gd name="connsiteY7" fmla="*/ 1364118 h 1376997"/>
              <a:gd name="connsiteX8" fmla="*/ 210713 w 1140138"/>
              <a:gd name="connsiteY8" fmla="*/ 1012096 h 1376997"/>
              <a:gd name="connsiteX9" fmla="*/ 59386 w 1140138"/>
              <a:gd name="connsiteY9" fmla="*/ 701929 h 1376997"/>
              <a:gd name="connsiteX10" fmla="*/ 110901 w 1140138"/>
              <a:gd name="connsiteY10" fmla="*/ 201800 h 1376997"/>
              <a:gd name="connsiteX11" fmla="*/ 592786 w 1140138"/>
              <a:gd name="connsiteY11" fmla="*/ 386397 h 1376997"/>
              <a:gd name="connsiteX12" fmla="*/ 754845 w 1140138"/>
              <a:gd name="connsiteY12" fmla="*/ 578507 h 1376997"/>
              <a:gd name="connsiteX0" fmla="*/ 754845 w 1011349"/>
              <a:gd name="connsiteY0" fmla="*/ 578507 h 1376997"/>
              <a:gd name="connsiteX1" fmla="*/ 1011349 w 1011349"/>
              <a:gd name="connsiteY1" fmla="*/ 1042146 h 1376997"/>
              <a:gd name="connsiteX2" fmla="*/ 921197 w 1011349"/>
              <a:gd name="connsiteY2" fmla="*/ 1132298 h 1376997"/>
              <a:gd name="connsiteX3" fmla="*/ 740893 w 1011349"/>
              <a:gd name="connsiteY3" fmla="*/ 1273966 h 1376997"/>
              <a:gd name="connsiteX4" fmla="*/ 534831 w 1011349"/>
              <a:gd name="connsiteY4" fmla="*/ 1338360 h 1376997"/>
              <a:gd name="connsiteX5" fmla="*/ 251496 w 1011349"/>
              <a:gd name="connsiteY5" fmla="*/ 1376997 h 1376997"/>
              <a:gd name="connsiteX6" fmla="*/ 6797 w 1011349"/>
              <a:gd name="connsiteY6" fmla="*/ 1364118 h 1376997"/>
              <a:gd name="connsiteX7" fmla="*/ 210713 w 1011349"/>
              <a:gd name="connsiteY7" fmla="*/ 1012096 h 1376997"/>
              <a:gd name="connsiteX8" fmla="*/ 59386 w 1011349"/>
              <a:gd name="connsiteY8" fmla="*/ 701929 h 1376997"/>
              <a:gd name="connsiteX9" fmla="*/ 110901 w 1011349"/>
              <a:gd name="connsiteY9" fmla="*/ 201800 h 1376997"/>
              <a:gd name="connsiteX10" fmla="*/ 592786 w 1011349"/>
              <a:gd name="connsiteY10" fmla="*/ 386397 h 1376997"/>
              <a:gd name="connsiteX11" fmla="*/ 754845 w 1011349"/>
              <a:gd name="connsiteY11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29720 h 1328210"/>
              <a:gd name="connsiteX1" fmla="*/ 921197 w 923522"/>
              <a:gd name="connsiteY1" fmla="*/ 1083511 h 1328210"/>
              <a:gd name="connsiteX2" fmla="*/ 740893 w 923522"/>
              <a:gd name="connsiteY2" fmla="*/ 1225179 h 1328210"/>
              <a:gd name="connsiteX3" fmla="*/ 534831 w 923522"/>
              <a:gd name="connsiteY3" fmla="*/ 1289573 h 1328210"/>
              <a:gd name="connsiteX4" fmla="*/ 251496 w 923522"/>
              <a:gd name="connsiteY4" fmla="*/ 1328210 h 1328210"/>
              <a:gd name="connsiteX5" fmla="*/ 6797 w 923522"/>
              <a:gd name="connsiteY5" fmla="*/ 1315331 h 1328210"/>
              <a:gd name="connsiteX6" fmla="*/ 210713 w 923522"/>
              <a:gd name="connsiteY6" fmla="*/ 963309 h 1328210"/>
              <a:gd name="connsiteX7" fmla="*/ 59386 w 923522"/>
              <a:gd name="connsiteY7" fmla="*/ 653142 h 1328210"/>
              <a:gd name="connsiteX8" fmla="*/ 110901 w 923522"/>
              <a:gd name="connsiteY8" fmla="*/ 153013 h 1328210"/>
              <a:gd name="connsiteX9" fmla="*/ 592786 w 923522"/>
              <a:gd name="connsiteY9" fmla="*/ 337610 h 1328210"/>
              <a:gd name="connsiteX10" fmla="*/ 754845 w 923522"/>
              <a:gd name="connsiteY10" fmla="*/ 529720 h 1328210"/>
              <a:gd name="connsiteX0" fmla="*/ 754845 w 923522"/>
              <a:gd name="connsiteY0" fmla="*/ 376707 h 1175197"/>
              <a:gd name="connsiteX1" fmla="*/ 921197 w 923522"/>
              <a:gd name="connsiteY1" fmla="*/ 930498 h 1175197"/>
              <a:gd name="connsiteX2" fmla="*/ 740893 w 923522"/>
              <a:gd name="connsiteY2" fmla="*/ 1072166 h 1175197"/>
              <a:gd name="connsiteX3" fmla="*/ 534831 w 923522"/>
              <a:gd name="connsiteY3" fmla="*/ 1136560 h 1175197"/>
              <a:gd name="connsiteX4" fmla="*/ 251496 w 923522"/>
              <a:gd name="connsiteY4" fmla="*/ 1175197 h 1175197"/>
              <a:gd name="connsiteX5" fmla="*/ 6797 w 923522"/>
              <a:gd name="connsiteY5" fmla="*/ 1162318 h 1175197"/>
              <a:gd name="connsiteX6" fmla="*/ 210713 w 923522"/>
              <a:gd name="connsiteY6" fmla="*/ 810296 h 1175197"/>
              <a:gd name="connsiteX7" fmla="*/ 59386 w 923522"/>
              <a:gd name="connsiteY7" fmla="*/ 500129 h 1175197"/>
              <a:gd name="connsiteX8" fmla="*/ 110901 w 923522"/>
              <a:gd name="connsiteY8" fmla="*/ 0 h 1175197"/>
              <a:gd name="connsiteX9" fmla="*/ 592786 w 923522"/>
              <a:gd name="connsiteY9" fmla="*/ 184597 h 1175197"/>
              <a:gd name="connsiteX10" fmla="*/ 754845 w 923522"/>
              <a:gd name="connsiteY10" fmla="*/ 376707 h 117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3522" h="1175197">
                <a:moveTo>
                  <a:pt x="754845" y="376707"/>
                </a:moveTo>
                <a:cubicBezTo>
                  <a:pt x="807434" y="683475"/>
                  <a:pt x="923522" y="814588"/>
                  <a:pt x="921197" y="930498"/>
                </a:cubicBezTo>
                <a:cubicBezTo>
                  <a:pt x="876121" y="969135"/>
                  <a:pt x="788115" y="1044262"/>
                  <a:pt x="740893" y="1072166"/>
                </a:cubicBezTo>
                <a:cubicBezTo>
                  <a:pt x="676499" y="1106510"/>
                  <a:pt x="616397" y="1119388"/>
                  <a:pt x="534831" y="1136560"/>
                </a:cubicBezTo>
                <a:cubicBezTo>
                  <a:pt x="470437" y="1149439"/>
                  <a:pt x="339502" y="1170904"/>
                  <a:pt x="251496" y="1175197"/>
                </a:cubicBezTo>
                <a:cubicBezTo>
                  <a:pt x="169930" y="1170904"/>
                  <a:pt x="87894" y="1172050"/>
                  <a:pt x="6797" y="1162318"/>
                </a:cubicBezTo>
                <a:cubicBezTo>
                  <a:pt x="0" y="1101501"/>
                  <a:pt x="201948" y="920661"/>
                  <a:pt x="210713" y="810296"/>
                </a:cubicBezTo>
                <a:cubicBezTo>
                  <a:pt x="240764" y="728730"/>
                  <a:pt x="44361" y="577402"/>
                  <a:pt x="59386" y="500129"/>
                </a:cubicBezTo>
                <a:cubicBezTo>
                  <a:pt x="80851" y="377780"/>
                  <a:pt x="110901" y="128789"/>
                  <a:pt x="110901" y="0"/>
                </a:cubicBezTo>
                <a:cubicBezTo>
                  <a:pt x="392363" y="133542"/>
                  <a:pt x="314439" y="8555"/>
                  <a:pt x="592786" y="184597"/>
                </a:cubicBezTo>
                <a:cubicBezTo>
                  <a:pt x="597079" y="440565"/>
                  <a:pt x="676498" y="346836"/>
                  <a:pt x="754845" y="37670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097918" y="2204498"/>
            <a:ext cx="427119" cy="1016181"/>
          </a:xfrm>
          <a:custGeom>
            <a:avLst/>
            <a:gdLst>
              <a:gd name="connsiteX0" fmla="*/ 40752 w 427119"/>
              <a:gd name="connsiteY0" fmla="*/ 165215 h 1016181"/>
              <a:gd name="connsiteX1" fmla="*/ 14995 w 427119"/>
              <a:gd name="connsiteY1" fmla="*/ 332640 h 1016181"/>
              <a:gd name="connsiteX2" fmla="*/ 2116 w 427119"/>
              <a:gd name="connsiteY2" fmla="*/ 847795 h 1016181"/>
              <a:gd name="connsiteX3" fmla="*/ 14995 w 427119"/>
              <a:gd name="connsiteY3" fmla="*/ 989463 h 1016181"/>
              <a:gd name="connsiteX4" fmla="*/ 53631 w 427119"/>
              <a:gd name="connsiteY4" fmla="*/ 1002341 h 1016181"/>
              <a:gd name="connsiteX5" fmla="*/ 233936 w 427119"/>
              <a:gd name="connsiteY5" fmla="*/ 1015220 h 1016181"/>
              <a:gd name="connsiteX6" fmla="*/ 311209 w 427119"/>
              <a:gd name="connsiteY6" fmla="*/ 1002341 h 1016181"/>
              <a:gd name="connsiteX7" fmla="*/ 336967 w 427119"/>
              <a:gd name="connsiteY7" fmla="*/ 950826 h 1016181"/>
              <a:gd name="connsiteX8" fmla="*/ 362724 w 427119"/>
              <a:gd name="connsiteY8" fmla="*/ 873553 h 1016181"/>
              <a:gd name="connsiteX9" fmla="*/ 401361 w 427119"/>
              <a:gd name="connsiteY9" fmla="*/ 693248 h 1016181"/>
              <a:gd name="connsiteX10" fmla="*/ 414240 w 427119"/>
              <a:gd name="connsiteY10" fmla="*/ 654612 h 1016181"/>
              <a:gd name="connsiteX11" fmla="*/ 427119 w 427119"/>
              <a:gd name="connsiteY11" fmla="*/ 615975 h 1016181"/>
              <a:gd name="connsiteX12" fmla="*/ 401361 w 427119"/>
              <a:gd name="connsiteY12" fmla="*/ 448550 h 1016181"/>
              <a:gd name="connsiteX13" fmla="*/ 349845 w 427119"/>
              <a:gd name="connsiteY13" fmla="*/ 371277 h 1016181"/>
              <a:gd name="connsiteX14" fmla="*/ 324088 w 427119"/>
              <a:gd name="connsiteY14" fmla="*/ 268246 h 1016181"/>
              <a:gd name="connsiteX15" fmla="*/ 311209 w 427119"/>
              <a:gd name="connsiteY15" fmla="*/ 152336 h 1016181"/>
              <a:gd name="connsiteX16" fmla="*/ 246814 w 427119"/>
              <a:gd name="connsiteY16" fmla="*/ 62184 h 1016181"/>
              <a:gd name="connsiteX17" fmla="*/ 233936 w 427119"/>
              <a:gd name="connsiteY17" fmla="*/ 23547 h 1016181"/>
              <a:gd name="connsiteX18" fmla="*/ 40752 w 427119"/>
              <a:gd name="connsiteY18" fmla="*/ 75063 h 1016181"/>
              <a:gd name="connsiteX19" fmla="*/ 40752 w 427119"/>
              <a:gd name="connsiteY19" fmla="*/ 165215 h 101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7119" h="1016181">
                <a:moveTo>
                  <a:pt x="40752" y="165215"/>
                </a:moveTo>
                <a:cubicBezTo>
                  <a:pt x="36459" y="208144"/>
                  <a:pt x="19523" y="219451"/>
                  <a:pt x="14995" y="332640"/>
                </a:cubicBezTo>
                <a:cubicBezTo>
                  <a:pt x="8130" y="504275"/>
                  <a:pt x="6409" y="676077"/>
                  <a:pt x="2116" y="847795"/>
                </a:cubicBezTo>
                <a:cubicBezTo>
                  <a:pt x="6409" y="895018"/>
                  <a:pt x="0" y="944479"/>
                  <a:pt x="14995" y="989463"/>
                </a:cubicBezTo>
                <a:cubicBezTo>
                  <a:pt x="19288" y="1002342"/>
                  <a:pt x="40149" y="1000755"/>
                  <a:pt x="53631" y="1002341"/>
                </a:cubicBezTo>
                <a:cubicBezTo>
                  <a:pt x="113473" y="1009381"/>
                  <a:pt x="173834" y="1010927"/>
                  <a:pt x="233936" y="1015220"/>
                </a:cubicBezTo>
                <a:cubicBezTo>
                  <a:pt x="259694" y="1010927"/>
                  <a:pt x="289065" y="1016181"/>
                  <a:pt x="311209" y="1002341"/>
                </a:cubicBezTo>
                <a:cubicBezTo>
                  <a:pt x="327489" y="992166"/>
                  <a:pt x="329837" y="968651"/>
                  <a:pt x="336967" y="950826"/>
                </a:cubicBezTo>
                <a:cubicBezTo>
                  <a:pt x="347051" y="925617"/>
                  <a:pt x="362724" y="873553"/>
                  <a:pt x="362724" y="873553"/>
                </a:cubicBezTo>
                <a:cubicBezTo>
                  <a:pt x="378970" y="743582"/>
                  <a:pt x="364658" y="803355"/>
                  <a:pt x="401361" y="693248"/>
                </a:cubicBezTo>
                <a:lnTo>
                  <a:pt x="414240" y="654612"/>
                </a:lnTo>
                <a:lnTo>
                  <a:pt x="427119" y="615975"/>
                </a:lnTo>
                <a:cubicBezTo>
                  <a:pt x="425224" y="597028"/>
                  <a:pt x="424002" y="489303"/>
                  <a:pt x="401361" y="448550"/>
                </a:cubicBezTo>
                <a:cubicBezTo>
                  <a:pt x="386327" y="421489"/>
                  <a:pt x="349845" y="371277"/>
                  <a:pt x="349845" y="371277"/>
                </a:cubicBezTo>
                <a:cubicBezTo>
                  <a:pt x="334865" y="326333"/>
                  <a:pt x="331858" y="322636"/>
                  <a:pt x="324088" y="268246"/>
                </a:cubicBezTo>
                <a:cubicBezTo>
                  <a:pt x="318590" y="229762"/>
                  <a:pt x="318833" y="190456"/>
                  <a:pt x="311209" y="152336"/>
                </a:cubicBezTo>
                <a:cubicBezTo>
                  <a:pt x="294037" y="66477"/>
                  <a:pt x="304769" y="81502"/>
                  <a:pt x="246814" y="62184"/>
                </a:cubicBezTo>
                <a:cubicBezTo>
                  <a:pt x="242521" y="49305"/>
                  <a:pt x="247375" y="25467"/>
                  <a:pt x="233936" y="23547"/>
                </a:cubicBezTo>
                <a:cubicBezTo>
                  <a:pt x="75540" y="919"/>
                  <a:pt x="90794" y="0"/>
                  <a:pt x="40752" y="75063"/>
                </a:cubicBezTo>
                <a:cubicBezTo>
                  <a:pt x="26190" y="147876"/>
                  <a:pt x="45045" y="122286"/>
                  <a:pt x="40752" y="1652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8600" y="32004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Project versus Planning Approach:</a:t>
            </a:r>
          </a:p>
          <a:p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If a project-based approach: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254413" y="2781300"/>
            <a:ext cx="699870" cy="723900"/>
          </a:xfrm>
          <a:custGeom>
            <a:avLst/>
            <a:gdLst>
              <a:gd name="connsiteX0" fmla="*/ 565237 w 699870"/>
              <a:gd name="connsiteY0" fmla="*/ 28575 h 561975"/>
              <a:gd name="connsiteX1" fmla="*/ 565237 w 699870"/>
              <a:gd name="connsiteY1" fmla="*/ 28575 h 561975"/>
              <a:gd name="connsiteX2" fmla="*/ 384262 w 699870"/>
              <a:gd name="connsiteY2" fmla="*/ 9525 h 561975"/>
              <a:gd name="connsiteX3" fmla="*/ 308062 w 699870"/>
              <a:gd name="connsiteY3" fmla="*/ 0 h 561975"/>
              <a:gd name="connsiteX4" fmla="*/ 222337 w 699870"/>
              <a:gd name="connsiteY4" fmla="*/ 19050 h 561975"/>
              <a:gd name="connsiteX5" fmla="*/ 174712 w 699870"/>
              <a:gd name="connsiteY5" fmla="*/ 76200 h 561975"/>
              <a:gd name="connsiteX6" fmla="*/ 146137 w 699870"/>
              <a:gd name="connsiteY6" fmla="*/ 85725 h 561975"/>
              <a:gd name="connsiteX7" fmla="*/ 60412 w 699870"/>
              <a:gd name="connsiteY7" fmla="*/ 142875 h 561975"/>
              <a:gd name="connsiteX8" fmla="*/ 31837 w 699870"/>
              <a:gd name="connsiteY8" fmla="*/ 161925 h 561975"/>
              <a:gd name="connsiteX9" fmla="*/ 22312 w 699870"/>
              <a:gd name="connsiteY9" fmla="*/ 190500 h 561975"/>
              <a:gd name="connsiteX10" fmla="*/ 3262 w 699870"/>
              <a:gd name="connsiteY10" fmla="*/ 219075 h 561975"/>
              <a:gd name="connsiteX11" fmla="*/ 22312 w 699870"/>
              <a:gd name="connsiteY11" fmla="*/ 390525 h 561975"/>
              <a:gd name="connsiteX12" fmla="*/ 41362 w 699870"/>
              <a:gd name="connsiteY12" fmla="*/ 419100 h 561975"/>
              <a:gd name="connsiteX13" fmla="*/ 50887 w 699870"/>
              <a:gd name="connsiteY13" fmla="*/ 447675 h 561975"/>
              <a:gd name="connsiteX14" fmla="*/ 79462 w 699870"/>
              <a:gd name="connsiteY14" fmla="*/ 466725 h 561975"/>
              <a:gd name="connsiteX15" fmla="*/ 117562 w 699870"/>
              <a:gd name="connsiteY15" fmla="*/ 504825 h 561975"/>
              <a:gd name="connsiteX16" fmla="*/ 203287 w 699870"/>
              <a:gd name="connsiteY16" fmla="*/ 552450 h 561975"/>
              <a:gd name="connsiteX17" fmla="*/ 269962 w 699870"/>
              <a:gd name="connsiteY17" fmla="*/ 561975 h 561975"/>
              <a:gd name="connsiteX18" fmla="*/ 450937 w 699870"/>
              <a:gd name="connsiteY18" fmla="*/ 542925 h 561975"/>
              <a:gd name="connsiteX19" fmla="*/ 517612 w 699870"/>
              <a:gd name="connsiteY19" fmla="*/ 523875 h 561975"/>
              <a:gd name="connsiteX20" fmla="*/ 546187 w 699870"/>
              <a:gd name="connsiteY20" fmla="*/ 504825 h 561975"/>
              <a:gd name="connsiteX21" fmla="*/ 565237 w 699870"/>
              <a:gd name="connsiteY21" fmla="*/ 476250 h 561975"/>
              <a:gd name="connsiteX22" fmla="*/ 593812 w 699870"/>
              <a:gd name="connsiteY22" fmla="*/ 457200 h 561975"/>
              <a:gd name="connsiteX23" fmla="*/ 631912 w 699870"/>
              <a:gd name="connsiteY23" fmla="*/ 409575 h 561975"/>
              <a:gd name="connsiteX24" fmla="*/ 670012 w 699870"/>
              <a:gd name="connsiteY24" fmla="*/ 352425 h 561975"/>
              <a:gd name="connsiteX25" fmla="*/ 689062 w 699870"/>
              <a:gd name="connsiteY25" fmla="*/ 323850 h 561975"/>
              <a:gd name="connsiteX26" fmla="*/ 698587 w 699870"/>
              <a:gd name="connsiteY26" fmla="*/ 295275 h 561975"/>
              <a:gd name="connsiteX27" fmla="*/ 689062 w 699870"/>
              <a:gd name="connsiteY27" fmla="*/ 161925 h 561975"/>
              <a:gd name="connsiteX28" fmla="*/ 650962 w 699870"/>
              <a:gd name="connsiteY28" fmla="*/ 104775 h 561975"/>
              <a:gd name="connsiteX29" fmla="*/ 622387 w 699870"/>
              <a:gd name="connsiteY29" fmla="*/ 47625 h 561975"/>
              <a:gd name="connsiteX30" fmla="*/ 565237 w 699870"/>
              <a:gd name="connsiteY30" fmla="*/ 285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99870" h="561975">
                <a:moveTo>
                  <a:pt x="565237" y="28575"/>
                </a:moveTo>
                <a:lnTo>
                  <a:pt x="565237" y="28575"/>
                </a:lnTo>
                <a:lnTo>
                  <a:pt x="384262" y="9525"/>
                </a:lnTo>
                <a:lnTo>
                  <a:pt x="308062" y="0"/>
                </a:lnTo>
                <a:cubicBezTo>
                  <a:pt x="301147" y="1153"/>
                  <a:pt x="237969" y="8629"/>
                  <a:pt x="222337" y="19050"/>
                </a:cubicBezTo>
                <a:cubicBezTo>
                  <a:pt x="113498" y="91610"/>
                  <a:pt x="262567" y="5916"/>
                  <a:pt x="174712" y="76200"/>
                </a:cubicBezTo>
                <a:cubicBezTo>
                  <a:pt x="166872" y="82472"/>
                  <a:pt x="154914" y="80849"/>
                  <a:pt x="146137" y="85725"/>
                </a:cubicBezTo>
                <a:lnTo>
                  <a:pt x="60412" y="142875"/>
                </a:lnTo>
                <a:lnTo>
                  <a:pt x="31837" y="161925"/>
                </a:lnTo>
                <a:cubicBezTo>
                  <a:pt x="28662" y="171450"/>
                  <a:pt x="26802" y="181520"/>
                  <a:pt x="22312" y="190500"/>
                </a:cubicBezTo>
                <a:cubicBezTo>
                  <a:pt x="17192" y="200739"/>
                  <a:pt x="3897" y="207645"/>
                  <a:pt x="3262" y="219075"/>
                </a:cubicBezTo>
                <a:cubicBezTo>
                  <a:pt x="2488" y="232999"/>
                  <a:pt x="0" y="345901"/>
                  <a:pt x="22312" y="390525"/>
                </a:cubicBezTo>
                <a:cubicBezTo>
                  <a:pt x="27432" y="400764"/>
                  <a:pt x="36242" y="408861"/>
                  <a:pt x="41362" y="419100"/>
                </a:cubicBezTo>
                <a:cubicBezTo>
                  <a:pt x="45852" y="428080"/>
                  <a:pt x="44615" y="439835"/>
                  <a:pt x="50887" y="447675"/>
                </a:cubicBezTo>
                <a:cubicBezTo>
                  <a:pt x="58038" y="456614"/>
                  <a:pt x="69937" y="460375"/>
                  <a:pt x="79462" y="466725"/>
                </a:cubicBezTo>
                <a:cubicBezTo>
                  <a:pt x="95626" y="515216"/>
                  <a:pt x="75998" y="481734"/>
                  <a:pt x="117562" y="504825"/>
                </a:cubicBezTo>
                <a:cubicBezTo>
                  <a:pt x="160527" y="528694"/>
                  <a:pt x="162876" y="544368"/>
                  <a:pt x="203287" y="552450"/>
                </a:cubicBezTo>
                <a:cubicBezTo>
                  <a:pt x="225302" y="556853"/>
                  <a:pt x="247737" y="558800"/>
                  <a:pt x="269962" y="561975"/>
                </a:cubicBezTo>
                <a:cubicBezTo>
                  <a:pt x="382415" y="553943"/>
                  <a:pt x="373072" y="560228"/>
                  <a:pt x="450937" y="542925"/>
                </a:cubicBezTo>
                <a:cubicBezTo>
                  <a:pt x="461924" y="540484"/>
                  <a:pt x="504884" y="530239"/>
                  <a:pt x="517612" y="523875"/>
                </a:cubicBezTo>
                <a:cubicBezTo>
                  <a:pt x="527851" y="518755"/>
                  <a:pt x="536662" y="511175"/>
                  <a:pt x="546187" y="504825"/>
                </a:cubicBezTo>
                <a:cubicBezTo>
                  <a:pt x="552537" y="495300"/>
                  <a:pt x="557142" y="484345"/>
                  <a:pt x="565237" y="476250"/>
                </a:cubicBezTo>
                <a:cubicBezTo>
                  <a:pt x="573332" y="468155"/>
                  <a:pt x="586661" y="466139"/>
                  <a:pt x="593812" y="457200"/>
                </a:cubicBezTo>
                <a:cubicBezTo>
                  <a:pt x="646392" y="391475"/>
                  <a:pt x="550020" y="464170"/>
                  <a:pt x="631912" y="409575"/>
                </a:cubicBezTo>
                <a:lnTo>
                  <a:pt x="670012" y="352425"/>
                </a:lnTo>
                <a:cubicBezTo>
                  <a:pt x="676362" y="342900"/>
                  <a:pt x="685442" y="334710"/>
                  <a:pt x="689062" y="323850"/>
                </a:cubicBezTo>
                <a:lnTo>
                  <a:pt x="698587" y="295275"/>
                </a:lnTo>
                <a:cubicBezTo>
                  <a:pt x="695412" y="250825"/>
                  <a:pt x="699870" y="205158"/>
                  <a:pt x="689062" y="161925"/>
                </a:cubicBezTo>
                <a:cubicBezTo>
                  <a:pt x="683509" y="139713"/>
                  <a:pt x="663662" y="123825"/>
                  <a:pt x="650962" y="104775"/>
                </a:cubicBezTo>
                <a:cubicBezTo>
                  <a:pt x="596367" y="22883"/>
                  <a:pt x="661822" y="126495"/>
                  <a:pt x="622387" y="47625"/>
                </a:cubicBezTo>
                <a:cubicBezTo>
                  <a:pt x="606779" y="16408"/>
                  <a:pt x="613342" y="19050"/>
                  <a:pt x="565237" y="28575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urved Connector 23"/>
          <p:cNvCxnSpPr/>
          <p:nvPr/>
        </p:nvCxnSpPr>
        <p:spPr>
          <a:xfrm>
            <a:off x="2667000" y="2590800"/>
            <a:ext cx="1676400" cy="8382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00200" y="2286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Main </a:t>
            </a:r>
            <a:r>
              <a:rPr lang="en-US" sz="1600" dirty="0" err="1" smtClean="0"/>
              <a:t>orang-utan</a:t>
            </a:r>
            <a:r>
              <a:rPr lang="en-US" sz="1600" dirty="0" smtClean="0"/>
              <a:t> habitat</a:t>
            </a:r>
            <a:endParaRPr lang="en-US" sz="1600" dirty="0"/>
          </a:p>
        </p:txBody>
      </p:sp>
      <p:sp>
        <p:nvSpPr>
          <p:cNvPr id="30" name="Freeform 29"/>
          <p:cNvSpPr/>
          <p:nvPr/>
        </p:nvSpPr>
        <p:spPr>
          <a:xfrm>
            <a:off x="4114800" y="2743200"/>
            <a:ext cx="991883" cy="990600"/>
          </a:xfrm>
          <a:custGeom>
            <a:avLst/>
            <a:gdLst>
              <a:gd name="connsiteX0" fmla="*/ 565237 w 699870"/>
              <a:gd name="connsiteY0" fmla="*/ 28575 h 561975"/>
              <a:gd name="connsiteX1" fmla="*/ 565237 w 699870"/>
              <a:gd name="connsiteY1" fmla="*/ 28575 h 561975"/>
              <a:gd name="connsiteX2" fmla="*/ 384262 w 699870"/>
              <a:gd name="connsiteY2" fmla="*/ 9525 h 561975"/>
              <a:gd name="connsiteX3" fmla="*/ 308062 w 699870"/>
              <a:gd name="connsiteY3" fmla="*/ 0 h 561975"/>
              <a:gd name="connsiteX4" fmla="*/ 222337 w 699870"/>
              <a:gd name="connsiteY4" fmla="*/ 19050 h 561975"/>
              <a:gd name="connsiteX5" fmla="*/ 174712 w 699870"/>
              <a:gd name="connsiteY5" fmla="*/ 76200 h 561975"/>
              <a:gd name="connsiteX6" fmla="*/ 146137 w 699870"/>
              <a:gd name="connsiteY6" fmla="*/ 85725 h 561975"/>
              <a:gd name="connsiteX7" fmla="*/ 60412 w 699870"/>
              <a:gd name="connsiteY7" fmla="*/ 142875 h 561975"/>
              <a:gd name="connsiteX8" fmla="*/ 31837 w 699870"/>
              <a:gd name="connsiteY8" fmla="*/ 161925 h 561975"/>
              <a:gd name="connsiteX9" fmla="*/ 22312 w 699870"/>
              <a:gd name="connsiteY9" fmla="*/ 190500 h 561975"/>
              <a:gd name="connsiteX10" fmla="*/ 3262 w 699870"/>
              <a:gd name="connsiteY10" fmla="*/ 219075 h 561975"/>
              <a:gd name="connsiteX11" fmla="*/ 22312 w 699870"/>
              <a:gd name="connsiteY11" fmla="*/ 390525 h 561975"/>
              <a:gd name="connsiteX12" fmla="*/ 41362 w 699870"/>
              <a:gd name="connsiteY12" fmla="*/ 419100 h 561975"/>
              <a:gd name="connsiteX13" fmla="*/ 50887 w 699870"/>
              <a:gd name="connsiteY13" fmla="*/ 447675 h 561975"/>
              <a:gd name="connsiteX14" fmla="*/ 79462 w 699870"/>
              <a:gd name="connsiteY14" fmla="*/ 466725 h 561975"/>
              <a:gd name="connsiteX15" fmla="*/ 117562 w 699870"/>
              <a:gd name="connsiteY15" fmla="*/ 504825 h 561975"/>
              <a:gd name="connsiteX16" fmla="*/ 203287 w 699870"/>
              <a:gd name="connsiteY16" fmla="*/ 552450 h 561975"/>
              <a:gd name="connsiteX17" fmla="*/ 269962 w 699870"/>
              <a:gd name="connsiteY17" fmla="*/ 561975 h 561975"/>
              <a:gd name="connsiteX18" fmla="*/ 450937 w 699870"/>
              <a:gd name="connsiteY18" fmla="*/ 542925 h 561975"/>
              <a:gd name="connsiteX19" fmla="*/ 517612 w 699870"/>
              <a:gd name="connsiteY19" fmla="*/ 523875 h 561975"/>
              <a:gd name="connsiteX20" fmla="*/ 546187 w 699870"/>
              <a:gd name="connsiteY20" fmla="*/ 504825 h 561975"/>
              <a:gd name="connsiteX21" fmla="*/ 565237 w 699870"/>
              <a:gd name="connsiteY21" fmla="*/ 476250 h 561975"/>
              <a:gd name="connsiteX22" fmla="*/ 593812 w 699870"/>
              <a:gd name="connsiteY22" fmla="*/ 457200 h 561975"/>
              <a:gd name="connsiteX23" fmla="*/ 631912 w 699870"/>
              <a:gd name="connsiteY23" fmla="*/ 409575 h 561975"/>
              <a:gd name="connsiteX24" fmla="*/ 670012 w 699870"/>
              <a:gd name="connsiteY24" fmla="*/ 352425 h 561975"/>
              <a:gd name="connsiteX25" fmla="*/ 689062 w 699870"/>
              <a:gd name="connsiteY25" fmla="*/ 323850 h 561975"/>
              <a:gd name="connsiteX26" fmla="*/ 698587 w 699870"/>
              <a:gd name="connsiteY26" fmla="*/ 295275 h 561975"/>
              <a:gd name="connsiteX27" fmla="*/ 689062 w 699870"/>
              <a:gd name="connsiteY27" fmla="*/ 161925 h 561975"/>
              <a:gd name="connsiteX28" fmla="*/ 650962 w 699870"/>
              <a:gd name="connsiteY28" fmla="*/ 104775 h 561975"/>
              <a:gd name="connsiteX29" fmla="*/ 622387 w 699870"/>
              <a:gd name="connsiteY29" fmla="*/ 47625 h 561975"/>
              <a:gd name="connsiteX30" fmla="*/ 565237 w 699870"/>
              <a:gd name="connsiteY30" fmla="*/ 285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99870" h="561975">
                <a:moveTo>
                  <a:pt x="565237" y="28575"/>
                </a:moveTo>
                <a:lnTo>
                  <a:pt x="565237" y="28575"/>
                </a:lnTo>
                <a:lnTo>
                  <a:pt x="384262" y="9525"/>
                </a:lnTo>
                <a:lnTo>
                  <a:pt x="308062" y="0"/>
                </a:lnTo>
                <a:cubicBezTo>
                  <a:pt x="301147" y="1153"/>
                  <a:pt x="237969" y="8629"/>
                  <a:pt x="222337" y="19050"/>
                </a:cubicBezTo>
                <a:cubicBezTo>
                  <a:pt x="113498" y="91610"/>
                  <a:pt x="262567" y="5916"/>
                  <a:pt x="174712" y="76200"/>
                </a:cubicBezTo>
                <a:cubicBezTo>
                  <a:pt x="166872" y="82472"/>
                  <a:pt x="154914" y="80849"/>
                  <a:pt x="146137" y="85725"/>
                </a:cubicBezTo>
                <a:lnTo>
                  <a:pt x="60412" y="142875"/>
                </a:lnTo>
                <a:lnTo>
                  <a:pt x="31837" y="161925"/>
                </a:lnTo>
                <a:cubicBezTo>
                  <a:pt x="28662" y="171450"/>
                  <a:pt x="26802" y="181520"/>
                  <a:pt x="22312" y="190500"/>
                </a:cubicBezTo>
                <a:cubicBezTo>
                  <a:pt x="17192" y="200739"/>
                  <a:pt x="3897" y="207645"/>
                  <a:pt x="3262" y="219075"/>
                </a:cubicBezTo>
                <a:cubicBezTo>
                  <a:pt x="2488" y="232999"/>
                  <a:pt x="0" y="345901"/>
                  <a:pt x="22312" y="390525"/>
                </a:cubicBezTo>
                <a:cubicBezTo>
                  <a:pt x="27432" y="400764"/>
                  <a:pt x="36242" y="408861"/>
                  <a:pt x="41362" y="419100"/>
                </a:cubicBezTo>
                <a:cubicBezTo>
                  <a:pt x="45852" y="428080"/>
                  <a:pt x="44615" y="439835"/>
                  <a:pt x="50887" y="447675"/>
                </a:cubicBezTo>
                <a:cubicBezTo>
                  <a:pt x="58038" y="456614"/>
                  <a:pt x="69937" y="460375"/>
                  <a:pt x="79462" y="466725"/>
                </a:cubicBezTo>
                <a:cubicBezTo>
                  <a:pt x="95626" y="515216"/>
                  <a:pt x="75998" y="481734"/>
                  <a:pt x="117562" y="504825"/>
                </a:cubicBezTo>
                <a:cubicBezTo>
                  <a:pt x="160527" y="528694"/>
                  <a:pt x="162876" y="544368"/>
                  <a:pt x="203287" y="552450"/>
                </a:cubicBezTo>
                <a:cubicBezTo>
                  <a:pt x="225302" y="556853"/>
                  <a:pt x="247737" y="558800"/>
                  <a:pt x="269962" y="561975"/>
                </a:cubicBezTo>
                <a:cubicBezTo>
                  <a:pt x="382415" y="553943"/>
                  <a:pt x="373072" y="560228"/>
                  <a:pt x="450937" y="542925"/>
                </a:cubicBezTo>
                <a:cubicBezTo>
                  <a:pt x="461924" y="540484"/>
                  <a:pt x="504884" y="530239"/>
                  <a:pt x="517612" y="523875"/>
                </a:cubicBezTo>
                <a:cubicBezTo>
                  <a:pt x="527851" y="518755"/>
                  <a:pt x="536662" y="511175"/>
                  <a:pt x="546187" y="504825"/>
                </a:cubicBezTo>
                <a:cubicBezTo>
                  <a:pt x="552537" y="495300"/>
                  <a:pt x="557142" y="484345"/>
                  <a:pt x="565237" y="476250"/>
                </a:cubicBezTo>
                <a:cubicBezTo>
                  <a:pt x="573332" y="468155"/>
                  <a:pt x="586661" y="466139"/>
                  <a:pt x="593812" y="457200"/>
                </a:cubicBezTo>
                <a:cubicBezTo>
                  <a:pt x="646392" y="391475"/>
                  <a:pt x="550020" y="464170"/>
                  <a:pt x="631912" y="409575"/>
                </a:cubicBezTo>
                <a:lnTo>
                  <a:pt x="670012" y="352425"/>
                </a:lnTo>
                <a:cubicBezTo>
                  <a:pt x="676362" y="342900"/>
                  <a:pt x="685442" y="334710"/>
                  <a:pt x="689062" y="323850"/>
                </a:cubicBezTo>
                <a:lnTo>
                  <a:pt x="698587" y="295275"/>
                </a:lnTo>
                <a:cubicBezTo>
                  <a:pt x="695412" y="250825"/>
                  <a:pt x="699870" y="205158"/>
                  <a:pt x="689062" y="161925"/>
                </a:cubicBezTo>
                <a:cubicBezTo>
                  <a:pt x="683509" y="139713"/>
                  <a:pt x="663662" y="123825"/>
                  <a:pt x="650962" y="104775"/>
                </a:cubicBezTo>
                <a:cubicBezTo>
                  <a:pt x="596367" y="22883"/>
                  <a:pt x="661822" y="126495"/>
                  <a:pt x="622387" y="47625"/>
                </a:cubicBezTo>
                <a:cubicBezTo>
                  <a:pt x="606779" y="16408"/>
                  <a:pt x="613342" y="19050"/>
                  <a:pt x="565237" y="28575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012155" y="954009"/>
            <a:ext cx="503358" cy="795985"/>
          </a:xfrm>
          <a:custGeom>
            <a:avLst/>
            <a:gdLst>
              <a:gd name="connsiteX0" fmla="*/ 565237 w 699870"/>
              <a:gd name="connsiteY0" fmla="*/ 28575 h 561975"/>
              <a:gd name="connsiteX1" fmla="*/ 565237 w 699870"/>
              <a:gd name="connsiteY1" fmla="*/ 28575 h 561975"/>
              <a:gd name="connsiteX2" fmla="*/ 384262 w 699870"/>
              <a:gd name="connsiteY2" fmla="*/ 9525 h 561975"/>
              <a:gd name="connsiteX3" fmla="*/ 308062 w 699870"/>
              <a:gd name="connsiteY3" fmla="*/ 0 h 561975"/>
              <a:gd name="connsiteX4" fmla="*/ 222337 w 699870"/>
              <a:gd name="connsiteY4" fmla="*/ 19050 h 561975"/>
              <a:gd name="connsiteX5" fmla="*/ 174712 w 699870"/>
              <a:gd name="connsiteY5" fmla="*/ 76200 h 561975"/>
              <a:gd name="connsiteX6" fmla="*/ 146137 w 699870"/>
              <a:gd name="connsiteY6" fmla="*/ 85725 h 561975"/>
              <a:gd name="connsiteX7" fmla="*/ 60412 w 699870"/>
              <a:gd name="connsiteY7" fmla="*/ 142875 h 561975"/>
              <a:gd name="connsiteX8" fmla="*/ 31837 w 699870"/>
              <a:gd name="connsiteY8" fmla="*/ 161925 h 561975"/>
              <a:gd name="connsiteX9" fmla="*/ 22312 w 699870"/>
              <a:gd name="connsiteY9" fmla="*/ 190500 h 561975"/>
              <a:gd name="connsiteX10" fmla="*/ 3262 w 699870"/>
              <a:gd name="connsiteY10" fmla="*/ 219075 h 561975"/>
              <a:gd name="connsiteX11" fmla="*/ 22312 w 699870"/>
              <a:gd name="connsiteY11" fmla="*/ 390525 h 561975"/>
              <a:gd name="connsiteX12" fmla="*/ 41362 w 699870"/>
              <a:gd name="connsiteY12" fmla="*/ 419100 h 561975"/>
              <a:gd name="connsiteX13" fmla="*/ 50887 w 699870"/>
              <a:gd name="connsiteY13" fmla="*/ 447675 h 561975"/>
              <a:gd name="connsiteX14" fmla="*/ 79462 w 699870"/>
              <a:gd name="connsiteY14" fmla="*/ 466725 h 561975"/>
              <a:gd name="connsiteX15" fmla="*/ 117562 w 699870"/>
              <a:gd name="connsiteY15" fmla="*/ 504825 h 561975"/>
              <a:gd name="connsiteX16" fmla="*/ 203287 w 699870"/>
              <a:gd name="connsiteY16" fmla="*/ 552450 h 561975"/>
              <a:gd name="connsiteX17" fmla="*/ 269962 w 699870"/>
              <a:gd name="connsiteY17" fmla="*/ 561975 h 561975"/>
              <a:gd name="connsiteX18" fmla="*/ 450937 w 699870"/>
              <a:gd name="connsiteY18" fmla="*/ 542925 h 561975"/>
              <a:gd name="connsiteX19" fmla="*/ 517612 w 699870"/>
              <a:gd name="connsiteY19" fmla="*/ 523875 h 561975"/>
              <a:gd name="connsiteX20" fmla="*/ 546187 w 699870"/>
              <a:gd name="connsiteY20" fmla="*/ 504825 h 561975"/>
              <a:gd name="connsiteX21" fmla="*/ 565237 w 699870"/>
              <a:gd name="connsiteY21" fmla="*/ 476250 h 561975"/>
              <a:gd name="connsiteX22" fmla="*/ 593812 w 699870"/>
              <a:gd name="connsiteY22" fmla="*/ 457200 h 561975"/>
              <a:gd name="connsiteX23" fmla="*/ 631912 w 699870"/>
              <a:gd name="connsiteY23" fmla="*/ 409575 h 561975"/>
              <a:gd name="connsiteX24" fmla="*/ 670012 w 699870"/>
              <a:gd name="connsiteY24" fmla="*/ 352425 h 561975"/>
              <a:gd name="connsiteX25" fmla="*/ 689062 w 699870"/>
              <a:gd name="connsiteY25" fmla="*/ 323850 h 561975"/>
              <a:gd name="connsiteX26" fmla="*/ 698587 w 699870"/>
              <a:gd name="connsiteY26" fmla="*/ 295275 h 561975"/>
              <a:gd name="connsiteX27" fmla="*/ 689062 w 699870"/>
              <a:gd name="connsiteY27" fmla="*/ 161925 h 561975"/>
              <a:gd name="connsiteX28" fmla="*/ 650962 w 699870"/>
              <a:gd name="connsiteY28" fmla="*/ 104775 h 561975"/>
              <a:gd name="connsiteX29" fmla="*/ 622387 w 699870"/>
              <a:gd name="connsiteY29" fmla="*/ 47625 h 561975"/>
              <a:gd name="connsiteX30" fmla="*/ 565237 w 699870"/>
              <a:gd name="connsiteY30" fmla="*/ 28575 h 561975"/>
              <a:gd name="connsiteX0" fmla="*/ 565237 w 699870"/>
              <a:gd name="connsiteY0" fmla="*/ 28575 h 561975"/>
              <a:gd name="connsiteX1" fmla="*/ 565237 w 699870"/>
              <a:gd name="connsiteY1" fmla="*/ 28575 h 561975"/>
              <a:gd name="connsiteX2" fmla="*/ 384262 w 699870"/>
              <a:gd name="connsiteY2" fmla="*/ 9525 h 561975"/>
              <a:gd name="connsiteX3" fmla="*/ 308062 w 699870"/>
              <a:gd name="connsiteY3" fmla="*/ 0 h 561975"/>
              <a:gd name="connsiteX4" fmla="*/ 222337 w 699870"/>
              <a:gd name="connsiteY4" fmla="*/ 19050 h 561975"/>
              <a:gd name="connsiteX5" fmla="*/ 174712 w 699870"/>
              <a:gd name="connsiteY5" fmla="*/ 76200 h 561975"/>
              <a:gd name="connsiteX6" fmla="*/ 146137 w 699870"/>
              <a:gd name="connsiteY6" fmla="*/ 85725 h 561975"/>
              <a:gd name="connsiteX7" fmla="*/ 60412 w 699870"/>
              <a:gd name="connsiteY7" fmla="*/ 142875 h 561975"/>
              <a:gd name="connsiteX8" fmla="*/ 31837 w 699870"/>
              <a:gd name="connsiteY8" fmla="*/ 161925 h 561975"/>
              <a:gd name="connsiteX9" fmla="*/ 22312 w 699870"/>
              <a:gd name="connsiteY9" fmla="*/ 190500 h 561975"/>
              <a:gd name="connsiteX10" fmla="*/ 3262 w 699870"/>
              <a:gd name="connsiteY10" fmla="*/ 219075 h 561975"/>
              <a:gd name="connsiteX11" fmla="*/ 22312 w 699870"/>
              <a:gd name="connsiteY11" fmla="*/ 390525 h 561975"/>
              <a:gd name="connsiteX12" fmla="*/ 41362 w 699870"/>
              <a:gd name="connsiteY12" fmla="*/ 419100 h 561975"/>
              <a:gd name="connsiteX13" fmla="*/ 50887 w 699870"/>
              <a:gd name="connsiteY13" fmla="*/ 447675 h 561975"/>
              <a:gd name="connsiteX14" fmla="*/ 79462 w 699870"/>
              <a:gd name="connsiteY14" fmla="*/ 466725 h 561975"/>
              <a:gd name="connsiteX15" fmla="*/ 117562 w 699870"/>
              <a:gd name="connsiteY15" fmla="*/ 504825 h 561975"/>
              <a:gd name="connsiteX16" fmla="*/ 203287 w 699870"/>
              <a:gd name="connsiteY16" fmla="*/ 552450 h 561975"/>
              <a:gd name="connsiteX17" fmla="*/ 269962 w 699870"/>
              <a:gd name="connsiteY17" fmla="*/ 561975 h 561975"/>
              <a:gd name="connsiteX18" fmla="*/ 450937 w 699870"/>
              <a:gd name="connsiteY18" fmla="*/ 542925 h 561975"/>
              <a:gd name="connsiteX19" fmla="*/ 517612 w 699870"/>
              <a:gd name="connsiteY19" fmla="*/ 523875 h 561975"/>
              <a:gd name="connsiteX20" fmla="*/ 546187 w 699870"/>
              <a:gd name="connsiteY20" fmla="*/ 504825 h 561975"/>
              <a:gd name="connsiteX21" fmla="*/ 565237 w 699870"/>
              <a:gd name="connsiteY21" fmla="*/ 476250 h 561975"/>
              <a:gd name="connsiteX22" fmla="*/ 593812 w 699870"/>
              <a:gd name="connsiteY22" fmla="*/ 457200 h 561975"/>
              <a:gd name="connsiteX23" fmla="*/ 631912 w 699870"/>
              <a:gd name="connsiteY23" fmla="*/ 409575 h 561975"/>
              <a:gd name="connsiteX24" fmla="*/ 670012 w 699870"/>
              <a:gd name="connsiteY24" fmla="*/ 352425 h 561975"/>
              <a:gd name="connsiteX25" fmla="*/ 698587 w 699870"/>
              <a:gd name="connsiteY25" fmla="*/ 295275 h 561975"/>
              <a:gd name="connsiteX26" fmla="*/ 689062 w 699870"/>
              <a:gd name="connsiteY26" fmla="*/ 161925 h 561975"/>
              <a:gd name="connsiteX27" fmla="*/ 650962 w 699870"/>
              <a:gd name="connsiteY27" fmla="*/ 104775 h 561975"/>
              <a:gd name="connsiteX28" fmla="*/ 622387 w 699870"/>
              <a:gd name="connsiteY28" fmla="*/ 47625 h 561975"/>
              <a:gd name="connsiteX29" fmla="*/ 565237 w 699870"/>
              <a:gd name="connsiteY29" fmla="*/ 28575 h 561975"/>
              <a:gd name="connsiteX0" fmla="*/ 565237 w 692237"/>
              <a:gd name="connsiteY0" fmla="*/ 28575 h 561975"/>
              <a:gd name="connsiteX1" fmla="*/ 565237 w 692237"/>
              <a:gd name="connsiteY1" fmla="*/ 28575 h 561975"/>
              <a:gd name="connsiteX2" fmla="*/ 384262 w 692237"/>
              <a:gd name="connsiteY2" fmla="*/ 9525 h 561975"/>
              <a:gd name="connsiteX3" fmla="*/ 308062 w 692237"/>
              <a:gd name="connsiteY3" fmla="*/ 0 h 561975"/>
              <a:gd name="connsiteX4" fmla="*/ 222337 w 692237"/>
              <a:gd name="connsiteY4" fmla="*/ 19050 h 561975"/>
              <a:gd name="connsiteX5" fmla="*/ 174712 w 692237"/>
              <a:gd name="connsiteY5" fmla="*/ 76200 h 561975"/>
              <a:gd name="connsiteX6" fmla="*/ 146137 w 692237"/>
              <a:gd name="connsiteY6" fmla="*/ 85725 h 561975"/>
              <a:gd name="connsiteX7" fmla="*/ 60412 w 692237"/>
              <a:gd name="connsiteY7" fmla="*/ 142875 h 561975"/>
              <a:gd name="connsiteX8" fmla="*/ 31837 w 692237"/>
              <a:gd name="connsiteY8" fmla="*/ 161925 h 561975"/>
              <a:gd name="connsiteX9" fmla="*/ 22312 w 692237"/>
              <a:gd name="connsiteY9" fmla="*/ 190500 h 561975"/>
              <a:gd name="connsiteX10" fmla="*/ 3262 w 692237"/>
              <a:gd name="connsiteY10" fmla="*/ 219075 h 561975"/>
              <a:gd name="connsiteX11" fmla="*/ 22312 w 692237"/>
              <a:gd name="connsiteY11" fmla="*/ 390525 h 561975"/>
              <a:gd name="connsiteX12" fmla="*/ 41362 w 692237"/>
              <a:gd name="connsiteY12" fmla="*/ 419100 h 561975"/>
              <a:gd name="connsiteX13" fmla="*/ 50887 w 692237"/>
              <a:gd name="connsiteY13" fmla="*/ 447675 h 561975"/>
              <a:gd name="connsiteX14" fmla="*/ 79462 w 692237"/>
              <a:gd name="connsiteY14" fmla="*/ 466725 h 561975"/>
              <a:gd name="connsiteX15" fmla="*/ 117562 w 692237"/>
              <a:gd name="connsiteY15" fmla="*/ 504825 h 561975"/>
              <a:gd name="connsiteX16" fmla="*/ 203287 w 692237"/>
              <a:gd name="connsiteY16" fmla="*/ 552450 h 561975"/>
              <a:gd name="connsiteX17" fmla="*/ 269962 w 692237"/>
              <a:gd name="connsiteY17" fmla="*/ 561975 h 561975"/>
              <a:gd name="connsiteX18" fmla="*/ 450937 w 692237"/>
              <a:gd name="connsiteY18" fmla="*/ 542925 h 561975"/>
              <a:gd name="connsiteX19" fmla="*/ 517612 w 692237"/>
              <a:gd name="connsiteY19" fmla="*/ 523875 h 561975"/>
              <a:gd name="connsiteX20" fmla="*/ 546187 w 692237"/>
              <a:gd name="connsiteY20" fmla="*/ 504825 h 561975"/>
              <a:gd name="connsiteX21" fmla="*/ 565237 w 692237"/>
              <a:gd name="connsiteY21" fmla="*/ 476250 h 561975"/>
              <a:gd name="connsiteX22" fmla="*/ 593812 w 692237"/>
              <a:gd name="connsiteY22" fmla="*/ 457200 h 561975"/>
              <a:gd name="connsiteX23" fmla="*/ 631912 w 692237"/>
              <a:gd name="connsiteY23" fmla="*/ 409575 h 561975"/>
              <a:gd name="connsiteX24" fmla="*/ 670012 w 692237"/>
              <a:gd name="connsiteY24" fmla="*/ 352425 h 561975"/>
              <a:gd name="connsiteX25" fmla="*/ 689062 w 692237"/>
              <a:gd name="connsiteY25" fmla="*/ 161925 h 561975"/>
              <a:gd name="connsiteX26" fmla="*/ 650962 w 692237"/>
              <a:gd name="connsiteY26" fmla="*/ 104775 h 561975"/>
              <a:gd name="connsiteX27" fmla="*/ 622387 w 692237"/>
              <a:gd name="connsiteY27" fmla="*/ 47625 h 561975"/>
              <a:gd name="connsiteX28" fmla="*/ 565237 w 692237"/>
              <a:gd name="connsiteY28" fmla="*/ 28575 h 561975"/>
              <a:gd name="connsiteX0" fmla="*/ 565237 w 689062"/>
              <a:gd name="connsiteY0" fmla="*/ 28575 h 561975"/>
              <a:gd name="connsiteX1" fmla="*/ 565237 w 689062"/>
              <a:gd name="connsiteY1" fmla="*/ 28575 h 561975"/>
              <a:gd name="connsiteX2" fmla="*/ 384262 w 689062"/>
              <a:gd name="connsiteY2" fmla="*/ 9525 h 561975"/>
              <a:gd name="connsiteX3" fmla="*/ 308062 w 689062"/>
              <a:gd name="connsiteY3" fmla="*/ 0 h 561975"/>
              <a:gd name="connsiteX4" fmla="*/ 222337 w 689062"/>
              <a:gd name="connsiteY4" fmla="*/ 19050 h 561975"/>
              <a:gd name="connsiteX5" fmla="*/ 174712 w 689062"/>
              <a:gd name="connsiteY5" fmla="*/ 76200 h 561975"/>
              <a:gd name="connsiteX6" fmla="*/ 146137 w 689062"/>
              <a:gd name="connsiteY6" fmla="*/ 85725 h 561975"/>
              <a:gd name="connsiteX7" fmla="*/ 60412 w 689062"/>
              <a:gd name="connsiteY7" fmla="*/ 142875 h 561975"/>
              <a:gd name="connsiteX8" fmla="*/ 31837 w 689062"/>
              <a:gd name="connsiteY8" fmla="*/ 161925 h 561975"/>
              <a:gd name="connsiteX9" fmla="*/ 22312 w 689062"/>
              <a:gd name="connsiteY9" fmla="*/ 190500 h 561975"/>
              <a:gd name="connsiteX10" fmla="*/ 3262 w 689062"/>
              <a:gd name="connsiteY10" fmla="*/ 219075 h 561975"/>
              <a:gd name="connsiteX11" fmla="*/ 22312 w 689062"/>
              <a:gd name="connsiteY11" fmla="*/ 390525 h 561975"/>
              <a:gd name="connsiteX12" fmla="*/ 41362 w 689062"/>
              <a:gd name="connsiteY12" fmla="*/ 419100 h 561975"/>
              <a:gd name="connsiteX13" fmla="*/ 50887 w 689062"/>
              <a:gd name="connsiteY13" fmla="*/ 447675 h 561975"/>
              <a:gd name="connsiteX14" fmla="*/ 79462 w 689062"/>
              <a:gd name="connsiteY14" fmla="*/ 466725 h 561975"/>
              <a:gd name="connsiteX15" fmla="*/ 117562 w 689062"/>
              <a:gd name="connsiteY15" fmla="*/ 504825 h 561975"/>
              <a:gd name="connsiteX16" fmla="*/ 203287 w 689062"/>
              <a:gd name="connsiteY16" fmla="*/ 552450 h 561975"/>
              <a:gd name="connsiteX17" fmla="*/ 269962 w 689062"/>
              <a:gd name="connsiteY17" fmla="*/ 561975 h 561975"/>
              <a:gd name="connsiteX18" fmla="*/ 450937 w 689062"/>
              <a:gd name="connsiteY18" fmla="*/ 542925 h 561975"/>
              <a:gd name="connsiteX19" fmla="*/ 517612 w 689062"/>
              <a:gd name="connsiteY19" fmla="*/ 523875 h 561975"/>
              <a:gd name="connsiteX20" fmla="*/ 546187 w 689062"/>
              <a:gd name="connsiteY20" fmla="*/ 504825 h 561975"/>
              <a:gd name="connsiteX21" fmla="*/ 565237 w 689062"/>
              <a:gd name="connsiteY21" fmla="*/ 476250 h 561975"/>
              <a:gd name="connsiteX22" fmla="*/ 593812 w 689062"/>
              <a:gd name="connsiteY22" fmla="*/ 457200 h 561975"/>
              <a:gd name="connsiteX23" fmla="*/ 631912 w 689062"/>
              <a:gd name="connsiteY23" fmla="*/ 409575 h 561975"/>
              <a:gd name="connsiteX24" fmla="*/ 689062 w 689062"/>
              <a:gd name="connsiteY24" fmla="*/ 161925 h 561975"/>
              <a:gd name="connsiteX25" fmla="*/ 650962 w 689062"/>
              <a:gd name="connsiteY25" fmla="*/ 104775 h 561975"/>
              <a:gd name="connsiteX26" fmla="*/ 622387 w 689062"/>
              <a:gd name="connsiteY26" fmla="*/ 47625 h 561975"/>
              <a:gd name="connsiteX27" fmla="*/ 565237 w 689062"/>
              <a:gd name="connsiteY27" fmla="*/ 28575 h 561975"/>
              <a:gd name="connsiteX0" fmla="*/ 565237 w 689062"/>
              <a:gd name="connsiteY0" fmla="*/ 28575 h 561975"/>
              <a:gd name="connsiteX1" fmla="*/ 565237 w 689062"/>
              <a:gd name="connsiteY1" fmla="*/ 28575 h 561975"/>
              <a:gd name="connsiteX2" fmla="*/ 384262 w 689062"/>
              <a:gd name="connsiteY2" fmla="*/ 9525 h 561975"/>
              <a:gd name="connsiteX3" fmla="*/ 308062 w 689062"/>
              <a:gd name="connsiteY3" fmla="*/ 0 h 561975"/>
              <a:gd name="connsiteX4" fmla="*/ 222337 w 689062"/>
              <a:gd name="connsiteY4" fmla="*/ 19050 h 561975"/>
              <a:gd name="connsiteX5" fmla="*/ 174712 w 689062"/>
              <a:gd name="connsiteY5" fmla="*/ 76200 h 561975"/>
              <a:gd name="connsiteX6" fmla="*/ 146137 w 689062"/>
              <a:gd name="connsiteY6" fmla="*/ 85725 h 561975"/>
              <a:gd name="connsiteX7" fmla="*/ 60412 w 689062"/>
              <a:gd name="connsiteY7" fmla="*/ 142875 h 561975"/>
              <a:gd name="connsiteX8" fmla="*/ 31837 w 689062"/>
              <a:gd name="connsiteY8" fmla="*/ 161925 h 561975"/>
              <a:gd name="connsiteX9" fmla="*/ 22312 w 689062"/>
              <a:gd name="connsiteY9" fmla="*/ 190500 h 561975"/>
              <a:gd name="connsiteX10" fmla="*/ 3262 w 689062"/>
              <a:gd name="connsiteY10" fmla="*/ 219075 h 561975"/>
              <a:gd name="connsiteX11" fmla="*/ 22312 w 689062"/>
              <a:gd name="connsiteY11" fmla="*/ 390525 h 561975"/>
              <a:gd name="connsiteX12" fmla="*/ 41362 w 689062"/>
              <a:gd name="connsiteY12" fmla="*/ 419100 h 561975"/>
              <a:gd name="connsiteX13" fmla="*/ 50887 w 689062"/>
              <a:gd name="connsiteY13" fmla="*/ 447675 h 561975"/>
              <a:gd name="connsiteX14" fmla="*/ 79462 w 689062"/>
              <a:gd name="connsiteY14" fmla="*/ 466725 h 561975"/>
              <a:gd name="connsiteX15" fmla="*/ 117562 w 689062"/>
              <a:gd name="connsiteY15" fmla="*/ 504825 h 561975"/>
              <a:gd name="connsiteX16" fmla="*/ 203287 w 689062"/>
              <a:gd name="connsiteY16" fmla="*/ 552450 h 561975"/>
              <a:gd name="connsiteX17" fmla="*/ 269962 w 689062"/>
              <a:gd name="connsiteY17" fmla="*/ 561975 h 561975"/>
              <a:gd name="connsiteX18" fmla="*/ 450937 w 689062"/>
              <a:gd name="connsiteY18" fmla="*/ 542925 h 561975"/>
              <a:gd name="connsiteX19" fmla="*/ 517612 w 689062"/>
              <a:gd name="connsiteY19" fmla="*/ 523875 h 561975"/>
              <a:gd name="connsiteX20" fmla="*/ 546187 w 689062"/>
              <a:gd name="connsiteY20" fmla="*/ 504825 h 561975"/>
              <a:gd name="connsiteX21" fmla="*/ 593812 w 689062"/>
              <a:gd name="connsiteY21" fmla="*/ 457200 h 561975"/>
              <a:gd name="connsiteX22" fmla="*/ 631912 w 689062"/>
              <a:gd name="connsiteY22" fmla="*/ 409575 h 561975"/>
              <a:gd name="connsiteX23" fmla="*/ 689062 w 689062"/>
              <a:gd name="connsiteY23" fmla="*/ 161925 h 561975"/>
              <a:gd name="connsiteX24" fmla="*/ 650962 w 689062"/>
              <a:gd name="connsiteY24" fmla="*/ 104775 h 561975"/>
              <a:gd name="connsiteX25" fmla="*/ 622387 w 689062"/>
              <a:gd name="connsiteY25" fmla="*/ 47625 h 561975"/>
              <a:gd name="connsiteX26" fmla="*/ 565237 w 689062"/>
              <a:gd name="connsiteY26" fmla="*/ 28575 h 561975"/>
              <a:gd name="connsiteX0" fmla="*/ 565237 w 689062"/>
              <a:gd name="connsiteY0" fmla="*/ 28575 h 561975"/>
              <a:gd name="connsiteX1" fmla="*/ 565237 w 689062"/>
              <a:gd name="connsiteY1" fmla="*/ 28575 h 561975"/>
              <a:gd name="connsiteX2" fmla="*/ 384262 w 689062"/>
              <a:gd name="connsiteY2" fmla="*/ 9525 h 561975"/>
              <a:gd name="connsiteX3" fmla="*/ 308062 w 689062"/>
              <a:gd name="connsiteY3" fmla="*/ 0 h 561975"/>
              <a:gd name="connsiteX4" fmla="*/ 222337 w 689062"/>
              <a:gd name="connsiteY4" fmla="*/ 19050 h 561975"/>
              <a:gd name="connsiteX5" fmla="*/ 174712 w 689062"/>
              <a:gd name="connsiteY5" fmla="*/ 76200 h 561975"/>
              <a:gd name="connsiteX6" fmla="*/ 146137 w 689062"/>
              <a:gd name="connsiteY6" fmla="*/ 85725 h 561975"/>
              <a:gd name="connsiteX7" fmla="*/ 60412 w 689062"/>
              <a:gd name="connsiteY7" fmla="*/ 142875 h 561975"/>
              <a:gd name="connsiteX8" fmla="*/ 31837 w 689062"/>
              <a:gd name="connsiteY8" fmla="*/ 161925 h 561975"/>
              <a:gd name="connsiteX9" fmla="*/ 22312 w 689062"/>
              <a:gd name="connsiteY9" fmla="*/ 190500 h 561975"/>
              <a:gd name="connsiteX10" fmla="*/ 3262 w 689062"/>
              <a:gd name="connsiteY10" fmla="*/ 219075 h 561975"/>
              <a:gd name="connsiteX11" fmla="*/ 22312 w 689062"/>
              <a:gd name="connsiteY11" fmla="*/ 390525 h 561975"/>
              <a:gd name="connsiteX12" fmla="*/ 41362 w 689062"/>
              <a:gd name="connsiteY12" fmla="*/ 419100 h 561975"/>
              <a:gd name="connsiteX13" fmla="*/ 50887 w 689062"/>
              <a:gd name="connsiteY13" fmla="*/ 447675 h 561975"/>
              <a:gd name="connsiteX14" fmla="*/ 79462 w 689062"/>
              <a:gd name="connsiteY14" fmla="*/ 466725 h 561975"/>
              <a:gd name="connsiteX15" fmla="*/ 117562 w 689062"/>
              <a:gd name="connsiteY15" fmla="*/ 504825 h 561975"/>
              <a:gd name="connsiteX16" fmla="*/ 203287 w 689062"/>
              <a:gd name="connsiteY16" fmla="*/ 552450 h 561975"/>
              <a:gd name="connsiteX17" fmla="*/ 269962 w 689062"/>
              <a:gd name="connsiteY17" fmla="*/ 561975 h 561975"/>
              <a:gd name="connsiteX18" fmla="*/ 450937 w 689062"/>
              <a:gd name="connsiteY18" fmla="*/ 542925 h 561975"/>
              <a:gd name="connsiteX19" fmla="*/ 517612 w 689062"/>
              <a:gd name="connsiteY19" fmla="*/ 523875 h 561975"/>
              <a:gd name="connsiteX20" fmla="*/ 546187 w 689062"/>
              <a:gd name="connsiteY20" fmla="*/ 504825 h 561975"/>
              <a:gd name="connsiteX21" fmla="*/ 593812 w 689062"/>
              <a:gd name="connsiteY21" fmla="*/ 457200 h 561975"/>
              <a:gd name="connsiteX22" fmla="*/ 466580 w 689062"/>
              <a:gd name="connsiteY22" fmla="*/ 255443 h 561975"/>
              <a:gd name="connsiteX23" fmla="*/ 689062 w 689062"/>
              <a:gd name="connsiteY23" fmla="*/ 161925 h 561975"/>
              <a:gd name="connsiteX24" fmla="*/ 650962 w 689062"/>
              <a:gd name="connsiteY24" fmla="*/ 104775 h 561975"/>
              <a:gd name="connsiteX25" fmla="*/ 622387 w 689062"/>
              <a:gd name="connsiteY25" fmla="*/ 47625 h 561975"/>
              <a:gd name="connsiteX26" fmla="*/ 565237 w 689062"/>
              <a:gd name="connsiteY26" fmla="*/ 28575 h 561975"/>
              <a:gd name="connsiteX0" fmla="*/ 565237 w 661822"/>
              <a:gd name="connsiteY0" fmla="*/ 28575 h 561975"/>
              <a:gd name="connsiteX1" fmla="*/ 565237 w 661822"/>
              <a:gd name="connsiteY1" fmla="*/ 28575 h 561975"/>
              <a:gd name="connsiteX2" fmla="*/ 384262 w 661822"/>
              <a:gd name="connsiteY2" fmla="*/ 9525 h 561975"/>
              <a:gd name="connsiteX3" fmla="*/ 308062 w 661822"/>
              <a:gd name="connsiteY3" fmla="*/ 0 h 561975"/>
              <a:gd name="connsiteX4" fmla="*/ 222337 w 661822"/>
              <a:gd name="connsiteY4" fmla="*/ 19050 h 561975"/>
              <a:gd name="connsiteX5" fmla="*/ 174712 w 661822"/>
              <a:gd name="connsiteY5" fmla="*/ 76200 h 561975"/>
              <a:gd name="connsiteX6" fmla="*/ 146137 w 661822"/>
              <a:gd name="connsiteY6" fmla="*/ 85725 h 561975"/>
              <a:gd name="connsiteX7" fmla="*/ 60412 w 661822"/>
              <a:gd name="connsiteY7" fmla="*/ 142875 h 561975"/>
              <a:gd name="connsiteX8" fmla="*/ 31837 w 661822"/>
              <a:gd name="connsiteY8" fmla="*/ 161925 h 561975"/>
              <a:gd name="connsiteX9" fmla="*/ 22312 w 661822"/>
              <a:gd name="connsiteY9" fmla="*/ 190500 h 561975"/>
              <a:gd name="connsiteX10" fmla="*/ 3262 w 661822"/>
              <a:gd name="connsiteY10" fmla="*/ 219075 h 561975"/>
              <a:gd name="connsiteX11" fmla="*/ 22312 w 661822"/>
              <a:gd name="connsiteY11" fmla="*/ 390525 h 561975"/>
              <a:gd name="connsiteX12" fmla="*/ 41362 w 661822"/>
              <a:gd name="connsiteY12" fmla="*/ 419100 h 561975"/>
              <a:gd name="connsiteX13" fmla="*/ 50887 w 661822"/>
              <a:gd name="connsiteY13" fmla="*/ 447675 h 561975"/>
              <a:gd name="connsiteX14" fmla="*/ 79462 w 661822"/>
              <a:gd name="connsiteY14" fmla="*/ 466725 h 561975"/>
              <a:gd name="connsiteX15" fmla="*/ 117562 w 661822"/>
              <a:gd name="connsiteY15" fmla="*/ 504825 h 561975"/>
              <a:gd name="connsiteX16" fmla="*/ 203287 w 661822"/>
              <a:gd name="connsiteY16" fmla="*/ 552450 h 561975"/>
              <a:gd name="connsiteX17" fmla="*/ 269962 w 661822"/>
              <a:gd name="connsiteY17" fmla="*/ 561975 h 561975"/>
              <a:gd name="connsiteX18" fmla="*/ 450937 w 661822"/>
              <a:gd name="connsiteY18" fmla="*/ 542925 h 561975"/>
              <a:gd name="connsiteX19" fmla="*/ 517612 w 661822"/>
              <a:gd name="connsiteY19" fmla="*/ 523875 h 561975"/>
              <a:gd name="connsiteX20" fmla="*/ 546187 w 661822"/>
              <a:gd name="connsiteY20" fmla="*/ 504825 h 561975"/>
              <a:gd name="connsiteX21" fmla="*/ 593812 w 661822"/>
              <a:gd name="connsiteY21" fmla="*/ 457200 h 561975"/>
              <a:gd name="connsiteX22" fmla="*/ 466580 w 661822"/>
              <a:gd name="connsiteY22" fmla="*/ 255443 h 561975"/>
              <a:gd name="connsiteX23" fmla="*/ 650962 w 661822"/>
              <a:gd name="connsiteY23" fmla="*/ 104775 h 561975"/>
              <a:gd name="connsiteX24" fmla="*/ 622387 w 661822"/>
              <a:gd name="connsiteY24" fmla="*/ 47625 h 561975"/>
              <a:gd name="connsiteX25" fmla="*/ 565237 w 661822"/>
              <a:gd name="connsiteY25" fmla="*/ 28575 h 561975"/>
              <a:gd name="connsiteX0" fmla="*/ 565237 w 661822"/>
              <a:gd name="connsiteY0" fmla="*/ 28575 h 561975"/>
              <a:gd name="connsiteX1" fmla="*/ 565237 w 661822"/>
              <a:gd name="connsiteY1" fmla="*/ 28575 h 561975"/>
              <a:gd name="connsiteX2" fmla="*/ 384262 w 661822"/>
              <a:gd name="connsiteY2" fmla="*/ 9525 h 561975"/>
              <a:gd name="connsiteX3" fmla="*/ 308062 w 661822"/>
              <a:gd name="connsiteY3" fmla="*/ 0 h 561975"/>
              <a:gd name="connsiteX4" fmla="*/ 222337 w 661822"/>
              <a:gd name="connsiteY4" fmla="*/ 19050 h 561975"/>
              <a:gd name="connsiteX5" fmla="*/ 174712 w 661822"/>
              <a:gd name="connsiteY5" fmla="*/ 76200 h 561975"/>
              <a:gd name="connsiteX6" fmla="*/ 146137 w 661822"/>
              <a:gd name="connsiteY6" fmla="*/ 85725 h 561975"/>
              <a:gd name="connsiteX7" fmla="*/ 60412 w 661822"/>
              <a:gd name="connsiteY7" fmla="*/ 142875 h 561975"/>
              <a:gd name="connsiteX8" fmla="*/ 31837 w 661822"/>
              <a:gd name="connsiteY8" fmla="*/ 161925 h 561975"/>
              <a:gd name="connsiteX9" fmla="*/ 22312 w 661822"/>
              <a:gd name="connsiteY9" fmla="*/ 190500 h 561975"/>
              <a:gd name="connsiteX10" fmla="*/ 3262 w 661822"/>
              <a:gd name="connsiteY10" fmla="*/ 219075 h 561975"/>
              <a:gd name="connsiteX11" fmla="*/ 22312 w 661822"/>
              <a:gd name="connsiteY11" fmla="*/ 390525 h 561975"/>
              <a:gd name="connsiteX12" fmla="*/ 41362 w 661822"/>
              <a:gd name="connsiteY12" fmla="*/ 419100 h 561975"/>
              <a:gd name="connsiteX13" fmla="*/ 50887 w 661822"/>
              <a:gd name="connsiteY13" fmla="*/ 447675 h 561975"/>
              <a:gd name="connsiteX14" fmla="*/ 79462 w 661822"/>
              <a:gd name="connsiteY14" fmla="*/ 466725 h 561975"/>
              <a:gd name="connsiteX15" fmla="*/ 117562 w 661822"/>
              <a:gd name="connsiteY15" fmla="*/ 504825 h 561975"/>
              <a:gd name="connsiteX16" fmla="*/ 203287 w 661822"/>
              <a:gd name="connsiteY16" fmla="*/ 552450 h 561975"/>
              <a:gd name="connsiteX17" fmla="*/ 269962 w 661822"/>
              <a:gd name="connsiteY17" fmla="*/ 561975 h 561975"/>
              <a:gd name="connsiteX18" fmla="*/ 450937 w 661822"/>
              <a:gd name="connsiteY18" fmla="*/ 542925 h 561975"/>
              <a:gd name="connsiteX19" fmla="*/ 517612 w 661822"/>
              <a:gd name="connsiteY19" fmla="*/ 523875 h 561975"/>
              <a:gd name="connsiteX20" fmla="*/ 546187 w 661822"/>
              <a:gd name="connsiteY20" fmla="*/ 504825 h 561975"/>
              <a:gd name="connsiteX21" fmla="*/ 466580 w 661822"/>
              <a:gd name="connsiteY21" fmla="*/ 255443 h 561975"/>
              <a:gd name="connsiteX22" fmla="*/ 650962 w 661822"/>
              <a:gd name="connsiteY22" fmla="*/ 104775 h 561975"/>
              <a:gd name="connsiteX23" fmla="*/ 622387 w 661822"/>
              <a:gd name="connsiteY23" fmla="*/ 47625 h 561975"/>
              <a:gd name="connsiteX24" fmla="*/ 565237 w 661822"/>
              <a:gd name="connsiteY24" fmla="*/ 28575 h 561975"/>
              <a:gd name="connsiteX0" fmla="*/ 565237 w 661822"/>
              <a:gd name="connsiteY0" fmla="*/ 28575 h 561975"/>
              <a:gd name="connsiteX1" fmla="*/ 565237 w 661822"/>
              <a:gd name="connsiteY1" fmla="*/ 28575 h 561975"/>
              <a:gd name="connsiteX2" fmla="*/ 384262 w 661822"/>
              <a:gd name="connsiteY2" fmla="*/ 9525 h 561975"/>
              <a:gd name="connsiteX3" fmla="*/ 308062 w 661822"/>
              <a:gd name="connsiteY3" fmla="*/ 0 h 561975"/>
              <a:gd name="connsiteX4" fmla="*/ 222337 w 661822"/>
              <a:gd name="connsiteY4" fmla="*/ 19050 h 561975"/>
              <a:gd name="connsiteX5" fmla="*/ 174712 w 661822"/>
              <a:gd name="connsiteY5" fmla="*/ 76200 h 561975"/>
              <a:gd name="connsiteX6" fmla="*/ 146137 w 661822"/>
              <a:gd name="connsiteY6" fmla="*/ 85725 h 561975"/>
              <a:gd name="connsiteX7" fmla="*/ 60412 w 661822"/>
              <a:gd name="connsiteY7" fmla="*/ 142875 h 561975"/>
              <a:gd name="connsiteX8" fmla="*/ 31837 w 661822"/>
              <a:gd name="connsiteY8" fmla="*/ 161925 h 561975"/>
              <a:gd name="connsiteX9" fmla="*/ 22312 w 661822"/>
              <a:gd name="connsiteY9" fmla="*/ 190500 h 561975"/>
              <a:gd name="connsiteX10" fmla="*/ 3262 w 661822"/>
              <a:gd name="connsiteY10" fmla="*/ 219075 h 561975"/>
              <a:gd name="connsiteX11" fmla="*/ 22312 w 661822"/>
              <a:gd name="connsiteY11" fmla="*/ 390525 h 561975"/>
              <a:gd name="connsiteX12" fmla="*/ 41362 w 661822"/>
              <a:gd name="connsiteY12" fmla="*/ 419100 h 561975"/>
              <a:gd name="connsiteX13" fmla="*/ 50887 w 661822"/>
              <a:gd name="connsiteY13" fmla="*/ 447675 h 561975"/>
              <a:gd name="connsiteX14" fmla="*/ 79462 w 661822"/>
              <a:gd name="connsiteY14" fmla="*/ 466725 h 561975"/>
              <a:gd name="connsiteX15" fmla="*/ 117562 w 661822"/>
              <a:gd name="connsiteY15" fmla="*/ 504825 h 561975"/>
              <a:gd name="connsiteX16" fmla="*/ 203287 w 661822"/>
              <a:gd name="connsiteY16" fmla="*/ 552450 h 561975"/>
              <a:gd name="connsiteX17" fmla="*/ 269962 w 661822"/>
              <a:gd name="connsiteY17" fmla="*/ 561975 h 561975"/>
              <a:gd name="connsiteX18" fmla="*/ 450937 w 661822"/>
              <a:gd name="connsiteY18" fmla="*/ 542925 h 561975"/>
              <a:gd name="connsiteX19" fmla="*/ 517612 w 661822"/>
              <a:gd name="connsiteY19" fmla="*/ 523875 h 561975"/>
              <a:gd name="connsiteX20" fmla="*/ 388817 w 661822"/>
              <a:gd name="connsiteY20" fmla="*/ 408709 h 561975"/>
              <a:gd name="connsiteX21" fmla="*/ 466580 w 661822"/>
              <a:gd name="connsiteY21" fmla="*/ 255443 h 561975"/>
              <a:gd name="connsiteX22" fmla="*/ 650962 w 661822"/>
              <a:gd name="connsiteY22" fmla="*/ 104775 h 561975"/>
              <a:gd name="connsiteX23" fmla="*/ 622387 w 661822"/>
              <a:gd name="connsiteY23" fmla="*/ 47625 h 561975"/>
              <a:gd name="connsiteX24" fmla="*/ 565237 w 661822"/>
              <a:gd name="connsiteY24" fmla="*/ 28575 h 561975"/>
              <a:gd name="connsiteX0" fmla="*/ 565237 w 661822"/>
              <a:gd name="connsiteY0" fmla="*/ 28575 h 561975"/>
              <a:gd name="connsiteX1" fmla="*/ 565237 w 661822"/>
              <a:gd name="connsiteY1" fmla="*/ 28575 h 561975"/>
              <a:gd name="connsiteX2" fmla="*/ 384262 w 661822"/>
              <a:gd name="connsiteY2" fmla="*/ 9525 h 561975"/>
              <a:gd name="connsiteX3" fmla="*/ 308062 w 661822"/>
              <a:gd name="connsiteY3" fmla="*/ 0 h 561975"/>
              <a:gd name="connsiteX4" fmla="*/ 222337 w 661822"/>
              <a:gd name="connsiteY4" fmla="*/ 19050 h 561975"/>
              <a:gd name="connsiteX5" fmla="*/ 174712 w 661822"/>
              <a:gd name="connsiteY5" fmla="*/ 76200 h 561975"/>
              <a:gd name="connsiteX6" fmla="*/ 146137 w 661822"/>
              <a:gd name="connsiteY6" fmla="*/ 85725 h 561975"/>
              <a:gd name="connsiteX7" fmla="*/ 60412 w 661822"/>
              <a:gd name="connsiteY7" fmla="*/ 142875 h 561975"/>
              <a:gd name="connsiteX8" fmla="*/ 31837 w 661822"/>
              <a:gd name="connsiteY8" fmla="*/ 161925 h 561975"/>
              <a:gd name="connsiteX9" fmla="*/ 22312 w 661822"/>
              <a:gd name="connsiteY9" fmla="*/ 190500 h 561975"/>
              <a:gd name="connsiteX10" fmla="*/ 3262 w 661822"/>
              <a:gd name="connsiteY10" fmla="*/ 219075 h 561975"/>
              <a:gd name="connsiteX11" fmla="*/ 22312 w 661822"/>
              <a:gd name="connsiteY11" fmla="*/ 390525 h 561975"/>
              <a:gd name="connsiteX12" fmla="*/ 41362 w 661822"/>
              <a:gd name="connsiteY12" fmla="*/ 419100 h 561975"/>
              <a:gd name="connsiteX13" fmla="*/ 50887 w 661822"/>
              <a:gd name="connsiteY13" fmla="*/ 447675 h 561975"/>
              <a:gd name="connsiteX14" fmla="*/ 79462 w 661822"/>
              <a:gd name="connsiteY14" fmla="*/ 466725 h 561975"/>
              <a:gd name="connsiteX15" fmla="*/ 117562 w 661822"/>
              <a:gd name="connsiteY15" fmla="*/ 504825 h 561975"/>
              <a:gd name="connsiteX16" fmla="*/ 203287 w 661822"/>
              <a:gd name="connsiteY16" fmla="*/ 552450 h 561975"/>
              <a:gd name="connsiteX17" fmla="*/ 269962 w 661822"/>
              <a:gd name="connsiteY17" fmla="*/ 561975 h 561975"/>
              <a:gd name="connsiteX18" fmla="*/ 450937 w 661822"/>
              <a:gd name="connsiteY18" fmla="*/ 542925 h 561975"/>
              <a:gd name="connsiteX19" fmla="*/ 388817 w 661822"/>
              <a:gd name="connsiteY19" fmla="*/ 408709 h 561975"/>
              <a:gd name="connsiteX20" fmla="*/ 466580 w 661822"/>
              <a:gd name="connsiteY20" fmla="*/ 255443 h 561975"/>
              <a:gd name="connsiteX21" fmla="*/ 650962 w 661822"/>
              <a:gd name="connsiteY21" fmla="*/ 104775 h 561975"/>
              <a:gd name="connsiteX22" fmla="*/ 622387 w 661822"/>
              <a:gd name="connsiteY22" fmla="*/ 47625 h 561975"/>
              <a:gd name="connsiteX23" fmla="*/ 565237 w 661822"/>
              <a:gd name="connsiteY23" fmla="*/ 28575 h 561975"/>
              <a:gd name="connsiteX0" fmla="*/ 565237 w 661822"/>
              <a:gd name="connsiteY0" fmla="*/ 28575 h 561975"/>
              <a:gd name="connsiteX1" fmla="*/ 565237 w 661822"/>
              <a:gd name="connsiteY1" fmla="*/ 28575 h 561975"/>
              <a:gd name="connsiteX2" fmla="*/ 384262 w 661822"/>
              <a:gd name="connsiteY2" fmla="*/ 9525 h 561975"/>
              <a:gd name="connsiteX3" fmla="*/ 308062 w 661822"/>
              <a:gd name="connsiteY3" fmla="*/ 0 h 561975"/>
              <a:gd name="connsiteX4" fmla="*/ 222337 w 661822"/>
              <a:gd name="connsiteY4" fmla="*/ 19050 h 561975"/>
              <a:gd name="connsiteX5" fmla="*/ 174712 w 661822"/>
              <a:gd name="connsiteY5" fmla="*/ 76200 h 561975"/>
              <a:gd name="connsiteX6" fmla="*/ 146137 w 661822"/>
              <a:gd name="connsiteY6" fmla="*/ 85725 h 561975"/>
              <a:gd name="connsiteX7" fmla="*/ 60412 w 661822"/>
              <a:gd name="connsiteY7" fmla="*/ 142875 h 561975"/>
              <a:gd name="connsiteX8" fmla="*/ 31837 w 661822"/>
              <a:gd name="connsiteY8" fmla="*/ 161925 h 561975"/>
              <a:gd name="connsiteX9" fmla="*/ 22312 w 661822"/>
              <a:gd name="connsiteY9" fmla="*/ 190500 h 561975"/>
              <a:gd name="connsiteX10" fmla="*/ 3262 w 661822"/>
              <a:gd name="connsiteY10" fmla="*/ 219075 h 561975"/>
              <a:gd name="connsiteX11" fmla="*/ 22312 w 661822"/>
              <a:gd name="connsiteY11" fmla="*/ 390525 h 561975"/>
              <a:gd name="connsiteX12" fmla="*/ 41362 w 661822"/>
              <a:gd name="connsiteY12" fmla="*/ 419100 h 561975"/>
              <a:gd name="connsiteX13" fmla="*/ 50887 w 661822"/>
              <a:gd name="connsiteY13" fmla="*/ 447675 h 561975"/>
              <a:gd name="connsiteX14" fmla="*/ 79462 w 661822"/>
              <a:gd name="connsiteY14" fmla="*/ 466725 h 561975"/>
              <a:gd name="connsiteX15" fmla="*/ 117562 w 661822"/>
              <a:gd name="connsiteY15" fmla="*/ 504825 h 561975"/>
              <a:gd name="connsiteX16" fmla="*/ 269962 w 661822"/>
              <a:gd name="connsiteY16" fmla="*/ 561975 h 561975"/>
              <a:gd name="connsiteX17" fmla="*/ 450937 w 661822"/>
              <a:gd name="connsiteY17" fmla="*/ 542925 h 561975"/>
              <a:gd name="connsiteX18" fmla="*/ 388817 w 661822"/>
              <a:gd name="connsiteY18" fmla="*/ 408709 h 561975"/>
              <a:gd name="connsiteX19" fmla="*/ 466580 w 661822"/>
              <a:gd name="connsiteY19" fmla="*/ 255443 h 561975"/>
              <a:gd name="connsiteX20" fmla="*/ 650962 w 661822"/>
              <a:gd name="connsiteY20" fmla="*/ 104775 h 561975"/>
              <a:gd name="connsiteX21" fmla="*/ 622387 w 661822"/>
              <a:gd name="connsiteY21" fmla="*/ 47625 h 561975"/>
              <a:gd name="connsiteX22" fmla="*/ 565237 w 661822"/>
              <a:gd name="connsiteY22" fmla="*/ 28575 h 561975"/>
              <a:gd name="connsiteX0" fmla="*/ 565237 w 661822"/>
              <a:gd name="connsiteY0" fmla="*/ 28575 h 561975"/>
              <a:gd name="connsiteX1" fmla="*/ 565237 w 661822"/>
              <a:gd name="connsiteY1" fmla="*/ 28575 h 561975"/>
              <a:gd name="connsiteX2" fmla="*/ 384262 w 661822"/>
              <a:gd name="connsiteY2" fmla="*/ 9525 h 561975"/>
              <a:gd name="connsiteX3" fmla="*/ 308062 w 661822"/>
              <a:gd name="connsiteY3" fmla="*/ 0 h 561975"/>
              <a:gd name="connsiteX4" fmla="*/ 222337 w 661822"/>
              <a:gd name="connsiteY4" fmla="*/ 19050 h 561975"/>
              <a:gd name="connsiteX5" fmla="*/ 174712 w 661822"/>
              <a:gd name="connsiteY5" fmla="*/ 76200 h 561975"/>
              <a:gd name="connsiteX6" fmla="*/ 146137 w 661822"/>
              <a:gd name="connsiteY6" fmla="*/ 85725 h 561975"/>
              <a:gd name="connsiteX7" fmla="*/ 60412 w 661822"/>
              <a:gd name="connsiteY7" fmla="*/ 142875 h 561975"/>
              <a:gd name="connsiteX8" fmla="*/ 31837 w 661822"/>
              <a:gd name="connsiteY8" fmla="*/ 161925 h 561975"/>
              <a:gd name="connsiteX9" fmla="*/ 22312 w 661822"/>
              <a:gd name="connsiteY9" fmla="*/ 190500 h 561975"/>
              <a:gd name="connsiteX10" fmla="*/ 3262 w 661822"/>
              <a:gd name="connsiteY10" fmla="*/ 219075 h 561975"/>
              <a:gd name="connsiteX11" fmla="*/ 22312 w 661822"/>
              <a:gd name="connsiteY11" fmla="*/ 390525 h 561975"/>
              <a:gd name="connsiteX12" fmla="*/ 41362 w 661822"/>
              <a:gd name="connsiteY12" fmla="*/ 419100 h 561975"/>
              <a:gd name="connsiteX13" fmla="*/ 50887 w 661822"/>
              <a:gd name="connsiteY13" fmla="*/ 447675 h 561975"/>
              <a:gd name="connsiteX14" fmla="*/ 79462 w 661822"/>
              <a:gd name="connsiteY14" fmla="*/ 466725 h 561975"/>
              <a:gd name="connsiteX15" fmla="*/ 269962 w 661822"/>
              <a:gd name="connsiteY15" fmla="*/ 561975 h 561975"/>
              <a:gd name="connsiteX16" fmla="*/ 450937 w 661822"/>
              <a:gd name="connsiteY16" fmla="*/ 542925 h 561975"/>
              <a:gd name="connsiteX17" fmla="*/ 388817 w 661822"/>
              <a:gd name="connsiteY17" fmla="*/ 408709 h 561975"/>
              <a:gd name="connsiteX18" fmla="*/ 466580 w 661822"/>
              <a:gd name="connsiteY18" fmla="*/ 255443 h 561975"/>
              <a:gd name="connsiteX19" fmla="*/ 650962 w 661822"/>
              <a:gd name="connsiteY19" fmla="*/ 104775 h 561975"/>
              <a:gd name="connsiteX20" fmla="*/ 622387 w 661822"/>
              <a:gd name="connsiteY20" fmla="*/ 47625 h 561975"/>
              <a:gd name="connsiteX21" fmla="*/ 565237 w 661822"/>
              <a:gd name="connsiteY21" fmla="*/ 28575 h 561975"/>
              <a:gd name="connsiteX0" fmla="*/ 565237 w 661822"/>
              <a:gd name="connsiteY0" fmla="*/ 28575 h 561975"/>
              <a:gd name="connsiteX1" fmla="*/ 565237 w 661822"/>
              <a:gd name="connsiteY1" fmla="*/ 28575 h 561975"/>
              <a:gd name="connsiteX2" fmla="*/ 384262 w 661822"/>
              <a:gd name="connsiteY2" fmla="*/ 9525 h 561975"/>
              <a:gd name="connsiteX3" fmla="*/ 308062 w 661822"/>
              <a:gd name="connsiteY3" fmla="*/ 0 h 561975"/>
              <a:gd name="connsiteX4" fmla="*/ 222337 w 661822"/>
              <a:gd name="connsiteY4" fmla="*/ 19050 h 561975"/>
              <a:gd name="connsiteX5" fmla="*/ 174712 w 661822"/>
              <a:gd name="connsiteY5" fmla="*/ 76200 h 561975"/>
              <a:gd name="connsiteX6" fmla="*/ 146137 w 661822"/>
              <a:gd name="connsiteY6" fmla="*/ 85725 h 561975"/>
              <a:gd name="connsiteX7" fmla="*/ 60412 w 661822"/>
              <a:gd name="connsiteY7" fmla="*/ 142875 h 561975"/>
              <a:gd name="connsiteX8" fmla="*/ 31837 w 661822"/>
              <a:gd name="connsiteY8" fmla="*/ 161925 h 561975"/>
              <a:gd name="connsiteX9" fmla="*/ 22312 w 661822"/>
              <a:gd name="connsiteY9" fmla="*/ 190500 h 561975"/>
              <a:gd name="connsiteX10" fmla="*/ 3262 w 661822"/>
              <a:gd name="connsiteY10" fmla="*/ 219075 h 561975"/>
              <a:gd name="connsiteX11" fmla="*/ 22312 w 661822"/>
              <a:gd name="connsiteY11" fmla="*/ 390525 h 561975"/>
              <a:gd name="connsiteX12" fmla="*/ 41362 w 661822"/>
              <a:gd name="connsiteY12" fmla="*/ 419100 h 561975"/>
              <a:gd name="connsiteX13" fmla="*/ 79462 w 661822"/>
              <a:gd name="connsiteY13" fmla="*/ 466725 h 561975"/>
              <a:gd name="connsiteX14" fmla="*/ 269962 w 661822"/>
              <a:gd name="connsiteY14" fmla="*/ 561975 h 561975"/>
              <a:gd name="connsiteX15" fmla="*/ 450937 w 661822"/>
              <a:gd name="connsiteY15" fmla="*/ 542925 h 561975"/>
              <a:gd name="connsiteX16" fmla="*/ 388817 w 661822"/>
              <a:gd name="connsiteY16" fmla="*/ 408709 h 561975"/>
              <a:gd name="connsiteX17" fmla="*/ 466580 w 661822"/>
              <a:gd name="connsiteY17" fmla="*/ 255443 h 561975"/>
              <a:gd name="connsiteX18" fmla="*/ 650962 w 661822"/>
              <a:gd name="connsiteY18" fmla="*/ 104775 h 561975"/>
              <a:gd name="connsiteX19" fmla="*/ 622387 w 661822"/>
              <a:gd name="connsiteY19" fmla="*/ 47625 h 561975"/>
              <a:gd name="connsiteX20" fmla="*/ 565237 w 661822"/>
              <a:gd name="connsiteY20" fmla="*/ 28575 h 561975"/>
              <a:gd name="connsiteX0" fmla="*/ 565237 w 661822"/>
              <a:gd name="connsiteY0" fmla="*/ 22659 h 556059"/>
              <a:gd name="connsiteX1" fmla="*/ 565237 w 661822"/>
              <a:gd name="connsiteY1" fmla="*/ 22659 h 556059"/>
              <a:gd name="connsiteX2" fmla="*/ 384262 w 661822"/>
              <a:gd name="connsiteY2" fmla="*/ 3609 h 556059"/>
              <a:gd name="connsiteX3" fmla="*/ 222337 w 661822"/>
              <a:gd name="connsiteY3" fmla="*/ 13134 h 556059"/>
              <a:gd name="connsiteX4" fmla="*/ 174712 w 661822"/>
              <a:gd name="connsiteY4" fmla="*/ 70284 h 556059"/>
              <a:gd name="connsiteX5" fmla="*/ 146137 w 661822"/>
              <a:gd name="connsiteY5" fmla="*/ 79809 h 556059"/>
              <a:gd name="connsiteX6" fmla="*/ 60412 w 661822"/>
              <a:gd name="connsiteY6" fmla="*/ 136959 h 556059"/>
              <a:gd name="connsiteX7" fmla="*/ 31837 w 661822"/>
              <a:gd name="connsiteY7" fmla="*/ 156009 h 556059"/>
              <a:gd name="connsiteX8" fmla="*/ 22312 w 661822"/>
              <a:gd name="connsiteY8" fmla="*/ 184584 h 556059"/>
              <a:gd name="connsiteX9" fmla="*/ 3262 w 661822"/>
              <a:gd name="connsiteY9" fmla="*/ 213159 h 556059"/>
              <a:gd name="connsiteX10" fmla="*/ 22312 w 661822"/>
              <a:gd name="connsiteY10" fmla="*/ 384609 h 556059"/>
              <a:gd name="connsiteX11" fmla="*/ 41362 w 661822"/>
              <a:gd name="connsiteY11" fmla="*/ 413184 h 556059"/>
              <a:gd name="connsiteX12" fmla="*/ 79462 w 661822"/>
              <a:gd name="connsiteY12" fmla="*/ 460809 h 556059"/>
              <a:gd name="connsiteX13" fmla="*/ 269962 w 661822"/>
              <a:gd name="connsiteY13" fmla="*/ 556059 h 556059"/>
              <a:gd name="connsiteX14" fmla="*/ 450937 w 661822"/>
              <a:gd name="connsiteY14" fmla="*/ 537009 h 556059"/>
              <a:gd name="connsiteX15" fmla="*/ 388817 w 661822"/>
              <a:gd name="connsiteY15" fmla="*/ 402793 h 556059"/>
              <a:gd name="connsiteX16" fmla="*/ 466580 w 661822"/>
              <a:gd name="connsiteY16" fmla="*/ 249527 h 556059"/>
              <a:gd name="connsiteX17" fmla="*/ 650962 w 661822"/>
              <a:gd name="connsiteY17" fmla="*/ 98859 h 556059"/>
              <a:gd name="connsiteX18" fmla="*/ 622387 w 661822"/>
              <a:gd name="connsiteY18" fmla="*/ 41709 h 556059"/>
              <a:gd name="connsiteX19" fmla="*/ 565237 w 661822"/>
              <a:gd name="connsiteY19" fmla="*/ 22659 h 556059"/>
              <a:gd name="connsiteX0" fmla="*/ 565237 w 622387"/>
              <a:gd name="connsiteY0" fmla="*/ 22659 h 556059"/>
              <a:gd name="connsiteX1" fmla="*/ 565237 w 622387"/>
              <a:gd name="connsiteY1" fmla="*/ 22659 h 556059"/>
              <a:gd name="connsiteX2" fmla="*/ 384262 w 622387"/>
              <a:gd name="connsiteY2" fmla="*/ 3609 h 556059"/>
              <a:gd name="connsiteX3" fmla="*/ 222337 w 622387"/>
              <a:gd name="connsiteY3" fmla="*/ 13134 h 556059"/>
              <a:gd name="connsiteX4" fmla="*/ 174712 w 622387"/>
              <a:gd name="connsiteY4" fmla="*/ 70284 h 556059"/>
              <a:gd name="connsiteX5" fmla="*/ 146137 w 622387"/>
              <a:gd name="connsiteY5" fmla="*/ 79809 h 556059"/>
              <a:gd name="connsiteX6" fmla="*/ 60412 w 622387"/>
              <a:gd name="connsiteY6" fmla="*/ 136959 h 556059"/>
              <a:gd name="connsiteX7" fmla="*/ 31837 w 622387"/>
              <a:gd name="connsiteY7" fmla="*/ 156009 h 556059"/>
              <a:gd name="connsiteX8" fmla="*/ 22312 w 622387"/>
              <a:gd name="connsiteY8" fmla="*/ 184584 h 556059"/>
              <a:gd name="connsiteX9" fmla="*/ 3262 w 622387"/>
              <a:gd name="connsiteY9" fmla="*/ 213159 h 556059"/>
              <a:gd name="connsiteX10" fmla="*/ 22312 w 622387"/>
              <a:gd name="connsiteY10" fmla="*/ 384609 h 556059"/>
              <a:gd name="connsiteX11" fmla="*/ 41362 w 622387"/>
              <a:gd name="connsiteY11" fmla="*/ 413184 h 556059"/>
              <a:gd name="connsiteX12" fmla="*/ 79462 w 622387"/>
              <a:gd name="connsiteY12" fmla="*/ 460809 h 556059"/>
              <a:gd name="connsiteX13" fmla="*/ 269962 w 622387"/>
              <a:gd name="connsiteY13" fmla="*/ 556059 h 556059"/>
              <a:gd name="connsiteX14" fmla="*/ 450937 w 622387"/>
              <a:gd name="connsiteY14" fmla="*/ 537009 h 556059"/>
              <a:gd name="connsiteX15" fmla="*/ 388817 w 622387"/>
              <a:gd name="connsiteY15" fmla="*/ 402793 h 556059"/>
              <a:gd name="connsiteX16" fmla="*/ 466580 w 622387"/>
              <a:gd name="connsiteY16" fmla="*/ 249527 h 556059"/>
              <a:gd name="connsiteX17" fmla="*/ 622387 w 622387"/>
              <a:gd name="connsiteY17" fmla="*/ 41709 h 556059"/>
              <a:gd name="connsiteX18" fmla="*/ 565237 w 622387"/>
              <a:gd name="connsiteY18" fmla="*/ 22659 h 556059"/>
              <a:gd name="connsiteX0" fmla="*/ 565237 w 622387"/>
              <a:gd name="connsiteY0" fmla="*/ 22659 h 554312"/>
              <a:gd name="connsiteX1" fmla="*/ 565237 w 622387"/>
              <a:gd name="connsiteY1" fmla="*/ 22659 h 554312"/>
              <a:gd name="connsiteX2" fmla="*/ 384262 w 622387"/>
              <a:gd name="connsiteY2" fmla="*/ 3609 h 554312"/>
              <a:gd name="connsiteX3" fmla="*/ 222337 w 622387"/>
              <a:gd name="connsiteY3" fmla="*/ 13134 h 554312"/>
              <a:gd name="connsiteX4" fmla="*/ 174712 w 622387"/>
              <a:gd name="connsiteY4" fmla="*/ 70284 h 554312"/>
              <a:gd name="connsiteX5" fmla="*/ 146137 w 622387"/>
              <a:gd name="connsiteY5" fmla="*/ 79809 h 554312"/>
              <a:gd name="connsiteX6" fmla="*/ 60412 w 622387"/>
              <a:gd name="connsiteY6" fmla="*/ 136959 h 554312"/>
              <a:gd name="connsiteX7" fmla="*/ 31837 w 622387"/>
              <a:gd name="connsiteY7" fmla="*/ 156009 h 554312"/>
              <a:gd name="connsiteX8" fmla="*/ 22312 w 622387"/>
              <a:gd name="connsiteY8" fmla="*/ 184584 h 554312"/>
              <a:gd name="connsiteX9" fmla="*/ 3262 w 622387"/>
              <a:gd name="connsiteY9" fmla="*/ 213159 h 554312"/>
              <a:gd name="connsiteX10" fmla="*/ 22312 w 622387"/>
              <a:gd name="connsiteY10" fmla="*/ 384609 h 554312"/>
              <a:gd name="connsiteX11" fmla="*/ 41362 w 622387"/>
              <a:gd name="connsiteY11" fmla="*/ 413184 h 554312"/>
              <a:gd name="connsiteX12" fmla="*/ 79462 w 622387"/>
              <a:gd name="connsiteY12" fmla="*/ 460809 h 554312"/>
              <a:gd name="connsiteX13" fmla="*/ 311053 w 622387"/>
              <a:gd name="connsiteY13" fmla="*/ 504970 h 554312"/>
              <a:gd name="connsiteX14" fmla="*/ 450937 w 622387"/>
              <a:gd name="connsiteY14" fmla="*/ 537009 h 554312"/>
              <a:gd name="connsiteX15" fmla="*/ 388817 w 622387"/>
              <a:gd name="connsiteY15" fmla="*/ 402793 h 554312"/>
              <a:gd name="connsiteX16" fmla="*/ 466580 w 622387"/>
              <a:gd name="connsiteY16" fmla="*/ 249527 h 554312"/>
              <a:gd name="connsiteX17" fmla="*/ 622387 w 622387"/>
              <a:gd name="connsiteY17" fmla="*/ 41709 h 554312"/>
              <a:gd name="connsiteX18" fmla="*/ 565237 w 622387"/>
              <a:gd name="connsiteY18" fmla="*/ 22659 h 554312"/>
              <a:gd name="connsiteX0" fmla="*/ 565237 w 622387"/>
              <a:gd name="connsiteY0" fmla="*/ 22659 h 554312"/>
              <a:gd name="connsiteX1" fmla="*/ 565237 w 622387"/>
              <a:gd name="connsiteY1" fmla="*/ 22659 h 554312"/>
              <a:gd name="connsiteX2" fmla="*/ 384262 w 622387"/>
              <a:gd name="connsiteY2" fmla="*/ 3609 h 554312"/>
              <a:gd name="connsiteX3" fmla="*/ 222337 w 622387"/>
              <a:gd name="connsiteY3" fmla="*/ 13134 h 554312"/>
              <a:gd name="connsiteX4" fmla="*/ 174712 w 622387"/>
              <a:gd name="connsiteY4" fmla="*/ 70284 h 554312"/>
              <a:gd name="connsiteX5" fmla="*/ 146137 w 622387"/>
              <a:gd name="connsiteY5" fmla="*/ 79809 h 554312"/>
              <a:gd name="connsiteX6" fmla="*/ 60412 w 622387"/>
              <a:gd name="connsiteY6" fmla="*/ 136959 h 554312"/>
              <a:gd name="connsiteX7" fmla="*/ 31837 w 622387"/>
              <a:gd name="connsiteY7" fmla="*/ 156009 h 554312"/>
              <a:gd name="connsiteX8" fmla="*/ 22312 w 622387"/>
              <a:gd name="connsiteY8" fmla="*/ 184584 h 554312"/>
              <a:gd name="connsiteX9" fmla="*/ 3262 w 622387"/>
              <a:gd name="connsiteY9" fmla="*/ 213159 h 554312"/>
              <a:gd name="connsiteX10" fmla="*/ 22312 w 622387"/>
              <a:gd name="connsiteY10" fmla="*/ 384609 h 554312"/>
              <a:gd name="connsiteX11" fmla="*/ 41362 w 622387"/>
              <a:gd name="connsiteY11" fmla="*/ 413184 h 554312"/>
              <a:gd name="connsiteX12" fmla="*/ 79462 w 622387"/>
              <a:gd name="connsiteY12" fmla="*/ 460809 h 554312"/>
              <a:gd name="connsiteX13" fmla="*/ 311053 w 622387"/>
              <a:gd name="connsiteY13" fmla="*/ 504970 h 554312"/>
              <a:gd name="connsiteX14" fmla="*/ 450937 w 622387"/>
              <a:gd name="connsiteY14" fmla="*/ 537009 h 554312"/>
              <a:gd name="connsiteX15" fmla="*/ 388817 w 622387"/>
              <a:gd name="connsiteY15" fmla="*/ 402793 h 554312"/>
              <a:gd name="connsiteX16" fmla="*/ 466580 w 622387"/>
              <a:gd name="connsiteY16" fmla="*/ 249527 h 554312"/>
              <a:gd name="connsiteX17" fmla="*/ 622387 w 622387"/>
              <a:gd name="connsiteY17" fmla="*/ 41709 h 554312"/>
              <a:gd name="connsiteX18" fmla="*/ 565237 w 622387"/>
              <a:gd name="connsiteY18" fmla="*/ 22659 h 554312"/>
              <a:gd name="connsiteX0" fmla="*/ 565237 w 622387"/>
              <a:gd name="connsiteY0" fmla="*/ 22659 h 554312"/>
              <a:gd name="connsiteX1" fmla="*/ 565237 w 622387"/>
              <a:gd name="connsiteY1" fmla="*/ 22659 h 554312"/>
              <a:gd name="connsiteX2" fmla="*/ 384262 w 622387"/>
              <a:gd name="connsiteY2" fmla="*/ 3609 h 554312"/>
              <a:gd name="connsiteX3" fmla="*/ 222337 w 622387"/>
              <a:gd name="connsiteY3" fmla="*/ 13134 h 554312"/>
              <a:gd name="connsiteX4" fmla="*/ 174712 w 622387"/>
              <a:gd name="connsiteY4" fmla="*/ 70284 h 554312"/>
              <a:gd name="connsiteX5" fmla="*/ 146137 w 622387"/>
              <a:gd name="connsiteY5" fmla="*/ 79809 h 554312"/>
              <a:gd name="connsiteX6" fmla="*/ 60412 w 622387"/>
              <a:gd name="connsiteY6" fmla="*/ 136959 h 554312"/>
              <a:gd name="connsiteX7" fmla="*/ 31837 w 622387"/>
              <a:gd name="connsiteY7" fmla="*/ 156009 h 554312"/>
              <a:gd name="connsiteX8" fmla="*/ 22312 w 622387"/>
              <a:gd name="connsiteY8" fmla="*/ 184584 h 554312"/>
              <a:gd name="connsiteX9" fmla="*/ 3262 w 622387"/>
              <a:gd name="connsiteY9" fmla="*/ 213159 h 554312"/>
              <a:gd name="connsiteX10" fmla="*/ 22312 w 622387"/>
              <a:gd name="connsiteY10" fmla="*/ 384609 h 554312"/>
              <a:gd name="connsiteX11" fmla="*/ 41362 w 622387"/>
              <a:gd name="connsiteY11" fmla="*/ 413184 h 554312"/>
              <a:gd name="connsiteX12" fmla="*/ 77763 w 622387"/>
              <a:gd name="connsiteY12" fmla="*/ 402793 h 554312"/>
              <a:gd name="connsiteX13" fmla="*/ 311053 w 622387"/>
              <a:gd name="connsiteY13" fmla="*/ 504970 h 554312"/>
              <a:gd name="connsiteX14" fmla="*/ 450937 w 622387"/>
              <a:gd name="connsiteY14" fmla="*/ 537009 h 554312"/>
              <a:gd name="connsiteX15" fmla="*/ 388817 w 622387"/>
              <a:gd name="connsiteY15" fmla="*/ 402793 h 554312"/>
              <a:gd name="connsiteX16" fmla="*/ 466580 w 622387"/>
              <a:gd name="connsiteY16" fmla="*/ 249527 h 554312"/>
              <a:gd name="connsiteX17" fmla="*/ 622387 w 622387"/>
              <a:gd name="connsiteY17" fmla="*/ 41709 h 554312"/>
              <a:gd name="connsiteX18" fmla="*/ 565237 w 622387"/>
              <a:gd name="connsiteY18" fmla="*/ 22659 h 554312"/>
              <a:gd name="connsiteX0" fmla="*/ 561975 w 619125"/>
              <a:gd name="connsiteY0" fmla="*/ 22659 h 554312"/>
              <a:gd name="connsiteX1" fmla="*/ 561975 w 619125"/>
              <a:gd name="connsiteY1" fmla="*/ 22659 h 554312"/>
              <a:gd name="connsiteX2" fmla="*/ 381000 w 619125"/>
              <a:gd name="connsiteY2" fmla="*/ 3609 h 554312"/>
              <a:gd name="connsiteX3" fmla="*/ 219075 w 619125"/>
              <a:gd name="connsiteY3" fmla="*/ 13134 h 554312"/>
              <a:gd name="connsiteX4" fmla="*/ 171450 w 619125"/>
              <a:gd name="connsiteY4" fmla="*/ 70284 h 554312"/>
              <a:gd name="connsiteX5" fmla="*/ 142875 w 619125"/>
              <a:gd name="connsiteY5" fmla="*/ 79809 h 554312"/>
              <a:gd name="connsiteX6" fmla="*/ 57150 w 619125"/>
              <a:gd name="connsiteY6" fmla="*/ 136959 h 554312"/>
              <a:gd name="connsiteX7" fmla="*/ 28575 w 619125"/>
              <a:gd name="connsiteY7" fmla="*/ 156009 h 554312"/>
              <a:gd name="connsiteX8" fmla="*/ 19050 w 619125"/>
              <a:gd name="connsiteY8" fmla="*/ 184584 h 554312"/>
              <a:gd name="connsiteX9" fmla="*/ 0 w 619125"/>
              <a:gd name="connsiteY9" fmla="*/ 213159 h 554312"/>
              <a:gd name="connsiteX10" fmla="*/ 38100 w 619125"/>
              <a:gd name="connsiteY10" fmla="*/ 413184 h 554312"/>
              <a:gd name="connsiteX11" fmla="*/ 74501 w 619125"/>
              <a:gd name="connsiteY11" fmla="*/ 402793 h 554312"/>
              <a:gd name="connsiteX12" fmla="*/ 307791 w 619125"/>
              <a:gd name="connsiteY12" fmla="*/ 504970 h 554312"/>
              <a:gd name="connsiteX13" fmla="*/ 447675 w 619125"/>
              <a:gd name="connsiteY13" fmla="*/ 537009 h 554312"/>
              <a:gd name="connsiteX14" fmla="*/ 385555 w 619125"/>
              <a:gd name="connsiteY14" fmla="*/ 402793 h 554312"/>
              <a:gd name="connsiteX15" fmla="*/ 463318 w 619125"/>
              <a:gd name="connsiteY15" fmla="*/ 249527 h 554312"/>
              <a:gd name="connsiteX16" fmla="*/ 619125 w 619125"/>
              <a:gd name="connsiteY16" fmla="*/ 41709 h 554312"/>
              <a:gd name="connsiteX17" fmla="*/ 561975 w 619125"/>
              <a:gd name="connsiteY17" fmla="*/ 22659 h 554312"/>
              <a:gd name="connsiteX0" fmla="*/ 561975 w 619125"/>
              <a:gd name="connsiteY0" fmla="*/ 22659 h 554312"/>
              <a:gd name="connsiteX1" fmla="*/ 561975 w 619125"/>
              <a:gd name="connsiteY1" fmla="*/ 22659 h 554312"/>
              <a:gd name="connsiteX2" fmla="*/ 381000 w 619125"/>
              <a:gd name="connsiteY2" fmla="*/ 3609 h 554312"/>
              <a:gd name="connsiteX3" fmla="*/ 219075 w 619125"/>
              <a:gd name="connsiteY3" fmla="*/ 13134 h 554312"/>
              <a:gd name="connsiteX4" fmla="*/ 171450 w 619125"/>
              <a:gd name="connsiteY4" fmla="*/ 70284 h 554312"/>
              <a:gd name="connsiteX5" fmla="*/ 142875 w 619125"/>
              <a:gd name="connsiteY5" fmla="*/ 79809 h 554312"/>
              <a:gd name="connsiteX6" fmla="*/ 57150 w 619125"/>
              <a:gd name="connsiteY6" fmla="*/ 136959 h 554312"/>
              <a:gd name="connsiteX7" fmla="*/ 28575 w 619125"/>
              <a:gd name="connsiteY7" fmla="*/ 156009 h 554312"/>
              <a:gd name="connsiteX8" fmla="*/ 19050 w 619125"/>
              <a:gd name="connsiteY8" fmla="*/ 184584 h 554312"/>
              <a:gd name="connsiteX9" fmla="*/ 0 w 619125"/>
              <a:gd name="connsiteY9" fmla="*/ 213159 h 554312"/>
              <a:gd name="connsiteX10" fmla="*/ 74501 w 619125"/>
              <a:gd name="connsiteY10" fmla="*/ 402793 h 554312"/>
              <a:gd name="connsiteX11" fmla="*/ 307791 w 619125"/>
              <a:gd name="connsiteY11" fmla="*/ 504970 h 554312"/>
              <a:gd name="connsiteX12" fmla="*/ 447675 w 619125"/>
              <a:gd name="connsiteY12" fmla="*/ 537009 h 554312"/>
              <a:gd name="connsiteX13" fmla="*/ 385555 w 619125"/>
              <a:gd name="connsiteY13" fmla="*/ 402793 h 554312"/>
              <a:gd name="connsiteX14" fmla="*/ 463318 w 619125"/>
              <a:gd name="connsiteY14" fmla="*/ 249527 h 554312"/>
              <a:gd name="connsiteX15" fmla="*/ 619125 w 619125"/>
              <a:gd name="connsiteY15" fmla="*/ 41709 h 554312"/>
              <a:gd name="connsiteX16" fmla="*/ 561975 w 619125"/>
              <a:gd name="connsiteY16" fmla="*/ 22659 h 554312"/>
              <a:gd name="connsiteX0" fmla="*/ 548045 w 605195"/>
              <a:gd name="connsiteY0" fmla="*/ 22659 h 554312"/>
              <a:gd name="connsiteX1" fmla="*/ 548045 w 605195"/>
              <a:gd name="connsiteY1" fmla="*/ 22659 h 554312"/>
              <a:gd name="connsiteX2" fmla="*/ 367070 w 605195"/>
              <a:gd name="connsiteY2" fmla="*/ 3609 h 554312"/>
              <a:gd name="connsiteX3" fmla="*/ 205145 w 605195"/>
              <a:gd name="connsiteY3" fmla="*/ 13134 h 554312"/>
              <a:gd name="connsiteX4" fmla="*/ 157520 w 605195"/>
              <a:gd name="connsiteY4" fmla="*/ 70284 h 554312"/>
              <a:gd name="connsiteX5" fmla="*/ 128945 w 605195"/>
              <a:gd name="connsiteY5" fmla="*/ 79809 h 554312"/>
              <a:gd name="connsiteX6" fmla="*/ 43220 w 605195"/>
              <a:gd name="connsiteY6" fmla="*/ 136959 h 554312"/>
              <a:gd name="connsiteX7" fmla="*/ 14645 w 605195"/>
              <a:gd name="connsiteY7" fmla="*/ 156009 h 554312"/>
              <a:gd name="connsiteX8" fmla="*/ 5120 w 605195"/>
              <a:gd name="connsiteY8" fmla="*/ 184584 h 554312"/>
              <a:gd name="connsiteX9" fmla="*/ 60572 w 605195"/>
              <a:gd name="connsiteY9" fmla="*/ 249527 h 554312"/>
              <a:gd name="connsiteX10" fmla="*/ 60571 w 605195"/>
              <a:gd name="connsiteY10" fmla="*/ 402793 h 554312"/>
              <a:gd name="connsiteX11" fmla="*/ 293861 w 605195"/>
              <a:gd name="connsiteY11" fmla="*/ 504970 h 554312"/>
              <a:gd name="connsiteX12" fmla="*/ 433745 w 605195"/>
              <a:gd name="connsiteY12" fmla="*/ 537009 h 554312"/>
              <a:gd name="connsiteX13" fmla="*/ 371625 w 605195"/>
              <a:gd name="connsiteY13" fmla="*/ 402793 h 554312"/>
              <a:gd name="connsiteX14" fmla="*/ 449388 w 605195"/>
              <a:gd name="connsiteY14" fmla="*/ 249527 h 554312"/>
              <a:gd name="connsiteX15" fmla="*/ 605195 w 605195"/>
              <a:gd name="connsiteY15" fmla="*/ 41709 h 554312"/>
              <a:gd name="connsiteX16" fmla="*/ 548045 w 605195"/>
              <a:gd name="connsiteY16" fmla="*/ 22659 h 554312"/>
              <a:gd name="connsiteX0" fmla="*/ 538773 w 595923"/>
              <a:gd name="connsiteY0" fmla="*/ 22659 h 554312"/>
              <a:gd name="connsiteX1" fmla="*/ 538773 w 595923"/>
              <a:gd name="connsiteY1" fmla="*/ 22659 h 554312"/>
              <a:gd name="connsiteX2" fmla="*/ 357798 w 595923"/>
              <a:gd name="connsiteY2" fmla="*/ 3609 h 554312"/>
              <a:gd name="connsiteX3" fmla="*/ 195873 w 595923"/>
              <a:gd name="connsiteY3" fmla="*/ 13134 h 554312"/>
              <a:gd name="connsiteX4" fmla="*/ 148248 w 595923"/>
              <a:gd name="connsiteY4" fmla="*/ 70284 h 554312"/>
              <a:gd name="connsiteX5" fmla="*/ 119673 w 595923"/>
              <a:gd name="connsiteY5" fmla="*/ 79809 h 554312"/>
              <a:gd name="connsiteX6" fmla="*/ 33948 w 595923"/>
              <a:gd name="connsiteY6" fmla="*/ 136959 h 554312"/>
              <a:gd name="connsiteX7" fmla="*/ 5373 w 595923"/>
              <a:gd name="connsiteY7" fmla="*/ 156009 h 554312"/>
              <a:gd name="connsiteX8" fmla="*/ 51300 w 595923"/>
              <a:gd name="connsiteY8" fmla="*/ 249527 h 554312"/>
              <a:gd name="connsiteX9" fmla="*/ 51299 w 595923"/>
              <a:gd name="connsiteY9" fmla="*/ 402793 h 554312"/>
              <a:gd name="connsiteX10" fmla="*/ 284589 w 595923"/>
              <a:gd name="connsiteY10" fmla="*/ 504970 h 554312"/>
              <a:gd name="connsiteX11" fmla="*/ 424473 w 595923"/>
              <a:gd name="connsiteY11" fmla="*/ 537009 h 554312"/>
              <a:gd name="connsiteX12" fmla="*/ 362353 w 595923"/>
              <a:gd name="connsiteY12" fmla="*/ 402793 h 554312"/>
              <a:gd name="connsiteX13" fmla="*/ 440116 w 595923"/>
              <a:gd name="connsiteY13" fmla="*/ 249527 h 554312"/>
              <a:gd name="connsiteX14" fmla="*/ 595923 w 595923"/>
              <a:gd name="connsiteY14" fmla="*/ 41709 h 554312"/>
              <a:gd name="connsiteX15" fmla="*/ 538773 w 595923"/>
              <a:gd name="connsiteY15" fmla="*/ 22659 h 554312"/>
              <a:gd name="connsiteX0" fmla="*/ 538773 w 595923"/>
              <a:gd name="connsiteY0" fmla="*/ 22659 h 554312"/>
              <a:gd name="connsiteX1" fmla="*/ 538773 w 595923"/>
              <a:gd name="connsiteY1" fmla="*/ 22659 h 554312"/>
              <a:gd name="connsiteX2" fmla="*/ 357798 w 595923"/>
              <a:gd name="connsiteY2" fmla="*/ 3609 h 554312"/>
              <a:gd name="connsiteX3" fmla="*/ 195873 w 595923"/>
              <a:gd name="connsiteY3" fmla="*/ 13134 h 554312"/>
              <a:gd name="connsiteX4" fmla="*/ 148248 w 595923"/>
              <a:gd name="connsiteY4" fmla="*/ 70284 h 554312"/>
              <a:gd name="connsiteX5" fmla="*/ 119673 w 595923"/>
              <a:gd name="connsiteY5" fmla="*/ 79809 h 554312"/>
              <a:gd name="connsiteX6" fmla="*/ 33948 w 595923"/>
              <a:gd name="connsiteY6" fmla="*/ 136959 h 554312"/>
              <a:gd name="connsiteX7" fmla="*/ 51300 w 595923"/>
              <a:gd name="connsiteY7" fmla="*/ 249527 h 554312"/>
              <a:gd name="connsiteX8" fmla="*/ 51299 w 595923"/>
              <a:gd name="connsiteY8" fmla="*/ 402793 h 554312"/>
              <a:gd name="connsiteX9" fmla="*/ 284589 w 595923"/>
              <a:gd name="connsiteY9" fmla="*/ 504970 h 554312"/>
              <a:gd name="connsiteX10" fmla="*/ 424473 w 595923"/>
              <a:gd name="connsiteY10" fmla="*/ 537009 h 554312"/>
              <a:gd name="connsiteX11" fmla="*/ 362353 w 595923"/>
              <a:gd name="connsiteY11" fmla="*/ 402793 h 554312"/>
              <a:gd name="connsiteX12" fmla="*/ 440116 w 595923"/>
              <a:gd name="connsiteY12" fmla="*/ 249527 h 554312"/>
              <a:gd name="connsiteX13" fmla="*/ 595923 w 595923"/>
              <a:gd name="connsiteY13" fmla="*/ 41709 h 554312"/>
              <a:gd name="connsiteX14" fmla="*/ 538773 w 595923"/>
              <a:gd name="connsiteY14" fmla="*/ 22659 h 554312"/>
              <a:gd name="connsiteX0" fmla="*/ 504825 w 561975"/>
              <a:gd name="connsiteY0" fmla="*/ 22659 h 554312"/>
              <a:gd name="connsiteX1" fmla="*/ 504825 w 561975"/>
              <a:gd name="connsiteY1" fmla="*/ 22659 h 554312"/>
              <a:gd name="connsiteX2" fmla="*/ 323850 w 561975"/>
              <a:gd name="connsiteY2" fmla="*/ 3609 h 554312"/>
              <a:gd name="connsiteX3" fmla="*/ 161925 w 561975"/>
              <a:gd name="connsiteY3" fmla="*/ 13134 h 554312"/>
              <a:gd name="connsiteX4" fmla="*/ 114300 w 561975"/>
              <a:gd name="connsiteY4" fmla="*/ 70284 h 554312"/>
              <a:gd name="connsiteX5" fmla="*/ 85725 w 561975"/>
              <a:gd name="connsiteY5" fmla="*/ 79809 h 554312"/>
              <a:gd name="connsiteX6" fmla="*/ 0 w 561975"/>
              <a:gd name="connsiteY6" fmla="*/ 136959 h 554312"/>
              <a:gd name="connsiteX7" fmla="*/ 17352 w 561975"/>
              <a:gd name="connsiteY7" fmla="*/ 249527 h 554312"/>
              <a:gd name="connsiteX8" fmla="*/ 17351 w 561975"/>
              <a:gd name="connsiteY8" fmla="*/ 402793 h 554312"/>
              <a:gd name="connsiteX9" fmla="*/ 250641 w 561975"/>
              <a:gd name="connsiteY9" fmla="*/ 504970 h 554312"/>
              <a:gd name="connsiteX10" fmla="*/ 390525 w 561975"/>
              <a:gd name="connsiteY10" fmla="*/ 537009 h 554312"/>
              <a:gd name="connsiteX11" fmla="*/ 328405 w 561975"/>
              <a:gd name="connsiteY11" fmla="*/ 402793 h 554312"/>
              <a:gd name="connsiteX12" fmla="*/ 406168 w 561975"/>
              <a:gd name="connsiteY12" fmla="*/ 249527 h 554312"/>
              <a:gd name="connsiteX13" fmla="*/ 561975 w 561975"/>
              <a:gd name="connsiteY13" fmla="*/ 41709 h 554312"/>
              <a:gd name="connsiteX14" fmla="*/ 504825 w 561975"/>
              <a:gd name="connsiteY14" fmla="*/ 22659 h 554312"/>
              <a:gd name="connsiteX0" fmla="*/ 504825 w 561975"/>
              <a:gd name="connsiteY0" fmla="*/ 22659 h 554312"/>
              <a:gd name="connsiteX1" fmla="*/ 504825 w 561975"/>
              <a:gd name="connsiteY1" fmla="*/ 22659 h 554312"/>
              <a:gd name="connsiteX2" fmla="*/ 323850 w 561975"/>
              <a:gd name="connsiteY2" fmla="*/ 3609 h 554312"/>
              <a:gd name="connsiteX3" fmla="*/ 161925 w 561975"/>
              <a:gd name="connsiteY3" fmla="*/ 13134 h 554312"/>
              <a:gd name="connsiteX4" fmla="*/ 114300 w 561975"/>
              <a:gd name="connsiteY4" fmla="*/ 70284 h 554312"/>
              <a:gd name="connsiteX5" fmla="*/ 85725 w 561975"/>
              <a:gd name="connsiteY5" fmla="*/ 79809 h 554312"/>
              <a:gd name="connsiteX6" fmla="*/ 0 w 561975"/>
              <a:gd name="connsiteY6" fmla="*/ 136959 h 554312"/>
              <a:gd name="connsiteX7" fmla="*/ 17352 w 561975"/>
              <a:gd name="connsiteY7" fmla="*/ 249527 h 554312"/>
              <a:gd name="connsiteX8" fmla="*/ 95114 w 561975"/>
              <a:gd name="connsiteY8" fmla="*/ 402793 h 554312"/>
              <a:gd name="connsiteX9" fmla="*/ 250641 w 561975"/>
              <a:gd name="connsiteY9" fmla="*/ 504970 h 554312"/>
              <a:gd name="connsiteX10" fmla="*/ 390525 w 561975"/>
              <a:gd name="connsiteY10" fmla="*/ 537009 h 554312"/>
              <a:gd name="connsiteX11" fmla="*/ 328405 w 561975"/>
              <a:gd name="connsiteY11" fmla="*/ 402793 h 554312"/>
              <a:gd name="connsiteX12" fmla="*/ 406168 w 561975"/>
              <a:gd name="connsiteY12" fmla="*/ 249527 h 554312"/>
              <a:gd name="connsiteX13" fmla="*/ 561975 w 561975"/>
              <a:gd name="connsiteY13" fmla="*/ 41709 h 554312"/>
              <a:gd name="connsiteX14" fmla="*/ 504825 w 561975"/>
              <a:gd name="connsiteY14" fmla="*/ 22659 h 554312"/>
              <a:gd name="connsiteX0" fmla="*/ 504825 w 561975"/>
              <a:gd name="connsiteY0" fmla="*/ 22659 h 554312"/>
              <a:gd name="connsiteX1" fmla="*/ 504825 w 561975"/>
              <a:gd name="connsiteY1" fmla="*/ 22659 h 554312"/>
              <a:gd name="connsiteX2" fmla="*/ 323850 w 561975"/>
              <a:gd name="connsiteY2" fmla="*/ 3609 h 554312"/>
              <a:gd name="connsiteX3" fmla="*/ 161925 w 561975"/>
              <a:gd name="connsiteY3" fmla="*/ 13134 h 554312"/>
              <a:gd name="connsiteX4" fmla="*/ 114300 w 561975"/>
              <a:gd name="connsiteY4" fmla="*/ 70284 h 554312"/>
              <a:gd name="connsiteX5" fmla="*/ 85725 w 561975"/>
              <a:gd name="connsiteY5" fmla="*/ 79809 h 554312"/>
              <a:gd name="connsiteX6" fmla="*/ 0 w 561975"/>
              <a:gd name="connsiteY6" fmla="*/ 136959 h 554312"/>
              <a:gd name="connsiteX7" fmla="*/ 17352 w 561975"/>
              <a:gd name="connsiteY7" fmla="*/ 249527 h 554312"/>
              <a:gd name="connsiteX8" fmla="*/ 95114 w 561975"/>
              <a:gd name="connsiteY8" fmla="*/ 402793 h 554312"/>
              <a:gd name="connsiteX9" fmla="*/ 250641 w 561975"/>
              <a:gd name="connsiteY9" fmla="*/ 504970 h 554312"/>
              <a:gd name="connsiteX10" fmla="*/ 390525 w 561975"/>
              <a:gd name="connsiteY10" fmla="*/ 537009 h 554312"/>
              <a:gd name="connsiteX11" fmla="*/ 328405 w 561975"/>
              <a:gd name="connsiteY11" fmla="*/ 402793 h 554312"/>
              <a:gd name="connsiteX12" fmla="*/ 406168 w 561975"/>
              <a:gd name="connsiteY12" fmla="*/ 249527 h 554312"/>
              <a:gd name="connsiteX13" fmla="*/ 561975 w 561975"/>
              <a:gd name="connsiteY13" fmla="*/ 41709 h 554312"/>
              <a:gd name="connsiteX14" fmla="*/ 504825 w 561975"/>
              <a:gd name="connsiteY14" fmla="*/ 22659 h 554312"/>
              <a:gd name="connsiteX0" fmla="*/ 504825 w 561975"/>
              <a:gd name="connsiteY0" fmla="*/ 22659 h 554312"/>
              <a:gd name="connsiteX1" fmla="*/ 504825 w 561975"/>
              <a:gd name="connsiteY1" fmla="*/ 22659 h 554312"/>
              <a:gd name="connsiteX2" fmla="*/ 323850 w 561975"/>
              <a:gd name="connsiteY2" fmla="*/ 3609 h 554312"/>
              <a:gd name="connsiteX3" fmla="*/ 161925 w 561975"/>
              <a:gd name="connsiteY3" fmla="*/ 13134 h 554312"/>
              <a:gd name="connsiteX4" fmla="*/ 114300 w 561975"/>
              <a:gd name="connsiteY4" fmla="*/ 70284 h 554312"/>
              <a:gd name="connsiteX5" fmla="*/ 0 w 561975"/>
              <a:gd name="connsiteY5" fmla="*/ 136959 h 554312"/>
              <a:gd name="connsiteX6" fmla="*/ 17352 w 561975"/>
              <a:gd name="connsiteY6" fmla="*/ 249527 h 554312"/>
              <a:gd name="connsiteX7" fmla="*/ 95114 w 561975"/>
              <a:gd name="connsiteY7" fmla="*/ 402793 h 554312"/>
              <a:gd name="connsiteX8" fmla="*/ 250641 w 561975"/>
              <a:gd name="connsiteY8" fmla="*/ 504970 h 554312"/>
              <a:gd name="connsiteX9" fmla="*/ 390525 w 561975"/>
              <a:gd name="connsiteY9" fmla="*/ 537009 h 554312"/>
              <a:gd name="connsiteX10" fmla="*/ 328405 w 561975"/>
              <a:gd name="connsiteY10" fmla="*/ 402793 h 554312"/>
              <a:gd name="connsiteX11" fmla="*/ 406168 w 561975"/>
              <a:gd name="connsiteY11" fmla="*/ 249527 h 554312"/>
              <a:gd name="connsiteX12" fmla="*/ 561975 w 561975"/>
              <a:gd name="connsiteY12" fmla="*/ 41709 h 554312"/>
              <a:gd name="connsiteX13" fmla="*/ 504825 w 561975"/>
              <a:gd name="connsiteY13" fmla="*/ 22659 h 554312"/>
              <a:gd name="connsiteX0" fmla="*/ 514462 w 571612"/>
              <a:gd name="connsiteY0" fmla="*/ 47770 h 579423"/>
              <a:gd name="connsiteX1" fmla="*/ 514462 w 571612"/>
              <a:gd name="connsiteY1" fmla="*/ 47770 h 579423"/>
              <a:gd name="connsiteX2" fmla="*/ 333487 w 571612"/>
              <a:gd name="connsiteY2" fmla="*/ 28720 h 579423"/>
              <a:gd name="connsiteX3" fmla="*/ 171562 w 571612"/>
              <a:gd name="connsiteY3" fmla="*/ 38245 h 579423"/>
              <a:gd name="connsiteX4" fmla="*/ 26988 w 571612"/>
              <a:gd name="connsiteY4" fmla="*/ 70284 h 579423"/>
              <a:gd name="connsiteX5" fmla="*/ 9637 w 571612"/>
              <a:gd name="connsiteY5" fmla="*/ 162070 h 579423"/>
              <a:gd name="connsiteX6" fmla="*/ 26989 w 571612"/>
              <a:gd name="connsiteY6" fmla="*/ 274638 h 579423"/>
              <a:gd name="connsiteX7" fmla="*/ 104751 w 571612"/>
              <a:gd name="connsiteY7" fmla="*/ 427904 h 579423"/>
              <a:gd name="connsiteX8" fmla="*/ 260278 w 571612"/>
              <a:gd name="connsiteY8" fmla="*/ 530081 h 579423"/>
              <a:gd name="connsiteX9" fmla="*/ 400162 w 571612"/>
              <a:gd name="connsiteY9" fmla="*/ 562120 h 579423"/>
              <a:gd name="connsiteX10" fmla="*/ 338042 w 571612"/>
              <a:gd name="connsiteY10" fmla="*/ 427904 h 579423"/>
              <a:gd name="connsiteX11" fmla="*/ 415805 w 571612"/>
              <a:gd name="connsiteY11" fmla="*/ 274638 h 579423"/>
              <a:gd name="connsiteX12" fmla="*/ 571612 w 571612"/>
              <a:gd name="connsiteY12" fmla="*/ 66820 h 579423"/>
              <a:gd name="connsiteX13" fmla="*/ 514462 w 571612"/>
              <a:gd name="connsiteY13" fmla="*/ 47770 h 579423"/>
              <a:gd name="connsiteX0" fmla="*/ 514462 w 571612"/>
              <a:gd name="connsiteY0" fmla="*/ 47770 h 579423"/>
              <a:gd name="connsiteX1" fmla="*/ 514462 w 571612"/>
              <a:gd name="connsiteY1" fmla="*/ 47770 h 579423"/>
              <a:gd name="connsiteX2" fmla="*/ 333487 w 571612"/>
              <a:gd name="connsiteY2" fmla="*/ 28720 h 579423"/>
              <a:gd name="connsiteX3" fmla="*/ 171562 w 571612"/>
              <a:gd name="connsiteY3" fmla="*/ 38245 h 579423"/>
              <a:gd name="connsiteX4" fmla="*/ 26988 w 571612"/>
              <a:gd name="connsiteY4" fmla="*/ 70284 h 579423"/>
              <a:gd name="connsiteX5" fmla="*/ 9637 w 571612"/>
              <a:gd name="connsiteY5" fmla="*/ 162070 h 579423"/>
              <a:gd name="connsiteX6" fmla="*/ 26989 w 571612"/>
              <a:gd name="connsiteY6" fmla="*/ 274638 h 579423"/>
              <a:gd name="connsiteX7" fmla="*/ 104751 w 571612"/>
              <a:gd name="connsiteY7" fmla="*/ 427904 h 579423"/>
              <a:gd name="connsiteX8" fmla="*/ 260278 w 571612"/>
              <a:gd name="connsiteY8" fmla="*/ 530081 h 579423"/>
              <a:gd name="connsiteX9" fmla="*/ 400162 w 571612"/>
              <a:gd name="connsiteY9" fmla="*/ 562120 h 579423"/>
              <a:gd name="connsiteX10" fmla="*/ 338042 w 571612"/>
              <a:gd name="connsiteY10" fmla="*/ 427904 h 579423"/>
              <a:gd name="connsiteX11" fmla="*/ 415805 w 571612"/>
              <a:gd name="connsiteY11" fmla="*/ 274638 h 579423"/>
              <a:gd name="connsiteX12" fmla="*/ 571612 w 571612"/>
              <a:gd name="connsiteY12" fmla="*/ 66820 h 579423"/>
              <a:gd name="connsiteX13" fmla="*/ 514462 w 571612"/>
              <a:gd name="connsiteY13" fmla="*/ 47770 h 579423"/>
              <a:gd name="connsiteX0" fmla="*/ 514462 w 571612"/>
              <a:gd name="connsiteY0" fmla="*/ 47770 h 579423"/>
              <a:gd name="connsiteX1" fmla="*/ 514462 w 571612"/>
              <a:gd name="connsiteY1" fmla="*/ 47770 h 579423"/>
              <a:gd name="connsiteX2" fmla="*/ 333487 w 571612"/>
              <a:gd name="connsiteY2" fmla="*/ 28720 h 579423"/>
              <a:gd name="connsiteX3" fmla="*/ 182514 w 571612"/>
              <a:gd name="connsiteY3" fmla="*/ 70284 h 579423"/>
              <a:gd name="connsiteX4" fmla="*/ 26988 w 571612"/>
              <a:gd name="connsiteY4" fmla="*/ 70284 h 579423"/>
              <a:gd name="connsiteX5" fmla="*/ 9637 w 571612"/>
              <a:gd name="connsiteY5" fmla="*/ 162070 h 579423"/>
              <a:gd name="connsiteX6" fmla="*/ 26989 w 571612"/>
              <a:gd name="connsiteY6" fmla="*/ 274638 h 579423"/>
              <a:gd name="connsiteX7" fmla="*/ 104751 w 571612"/>
              <a:gd name="connsiteY7" fmla="*/ 427904 h 579423"/>
              <a:gd name="connsiteX8" fmla="*/ 260278 w 571612"/>
              <a:gd name="connsiteY8" fmla="*/ 530081 h 579423"/>
              <a:gd name="connsiteX9" fmla="*/ 400162 w 571612"/>
              <a:gd name="connsiteY9" fmla="*/ 562120 h 579423"/>
              <a:gd name="connsiteX10" fmla="*/ 338042 w 571612"/>
              <a:gd name="connsiteY10" fmla="*/ 427904 h 579423"/>
              <a:gd name="connsiteX11" fmla="*/ 415805 w 571612"/>
              <a:gd name="connsiteY11" fmla="*/ 274638 h 579423"/>
              <a:gd name="connsiteX12" fmla="*/ 571612 w 571612"/>
              <a:gd name="connsiteY12" fmla="*/ 66820 h 579423"/>
              <a:gd name="connsiteX13" fmla="*/ 514462 w 571612"/>
              <a:gd name="connsiteY13" fmla="*/ 47770 h 579423"/>
              <a:gd name="connsiteX0" fmla="*/ 514462 w 571612"/>
              <a:gd name="connsiteY0" fmla="*/ 47770 h 579423"/>
              <a:gd name="connsiteX1" fmla="*/ 514462 w 571612"/>
              <a:gd name="connsiteY1" fmla="*/ 47770 h 579423"/>
              <a:gd name="connsiteX2" fmla="*/ 338041 w 571612"/>
              <a:gd name="connsiteY2" fmla="*/ 70284 h 579423"/>
              <a:gd name="connsiteX3" fmla="*/ 182514 w 571612"/>
              <a:gd name="connsiteY3" fmla="*/ 70284 h 579423"/>
              <a:gd name="connsiteX4" fmla="*/ 26988 w 571612"/>
              <a:gd name="connsiteY4" fmla="*/ 70284 h 579423"/>
              <a:gd name="connsiteX5" fmla="*/ 9637 w 571612"/>
              <a:gd name="connsiteY5" fmla="*/ 162070 h 579423"/>
              <a:gd name="connsiteX6" fmla="*/ 26989 w 571612"/>
              <a:gd name="connsiteY6" fmla="*/ 274638 h 579423"/>
              <a:gd name="connsiteX7" fmla="*/ 104751 w 571612"/>
              <a:gd name="connsiteY7" fmla="*/ 427904 h 579423"/>
              <a:gd name="connsiteX8" fmla="*/ 260278 w 571612"/>
              <a:gd name="connsiteY8" fmla="*/ 530081 h 579423"/>
              <a:gd name="connsiteX9" fmla="*/ 400162 w 571612"/>
              <a:gd name="connsiteY9" fmla="*/ 562120 h 579423"/>
              <a:gd name="connsiteX10" fmla="*/ 338042 w 571612"/>
              <a:gd name="connsiteY10" fmla="*/ 427904 h 579423"/>
              <a:gd name="connsiteX11" fmla="*/ 415805 w 571612"/>
              <a:gd name="connsiteY11" fmla="*/ 274638 h 579423"/>
              <a:gd name="connsiteX12" fmla="*/ 571612 w 571612"/>
              <a:gd name="connsiteY12" fmla="*/ 66820 h 579423"/>
              <a:gd name="connsiteX13" fmla="*/ 514462 w 571612"/>
              <a:gd name="connsiteY13" fmla="*/ 47770 h 579423"/>
              <a:gd name="connsiteX0" fmla="*/ 493568 w 571612"/>
              <a:gd name="connsiteY0" fmla="*/ 70284 h 579423"/>
              <a:gd name="connsiteX1" fmla="*/ 514462 w 571612"/>
              <a:gd name="connsiteY1" fmla="*/ 47770 h 579423"/>
              <a:gd name="connsiteX2" fmla="*/ 338041 w 571612"/>
              <a:gd name="connsiteY2" fmla="*/ 70284 h 579423"/>
              <a:gd name="connsiteX3" fmla="*/ 182514 w 571612"/>
              <a:gd name="connsiteY3" fmla="*/ 70284 h 579423"/>
              <a:gd name="connsiteX4" fmla="*/ 26988 w 571612"/>
              <a:gd name="connsiteY4" fmla="*/ 70284 h 579423"/>
              <a:gd name="connsiteX5" fmla="*/ 9637 w 571612"/>
              <a:gd name="connsiteY5" fmla="*/ 162070 h 579423"/>
              <a:gd name="connsiteX6" fmla="*/ 26989 w 571612"/>
              <a:gd name="connsiteY6" fmla="*/ 274638 h 579423"/>
              <a:gd name="connsiteX7" fmla="*/ 104751 w 571612"/>
              <a:gd name="connsiteY7" fmla="*/ 427904 h 579423"/>
              <a:gd name="connsiteX8" fmla="*/ 260278 w 571612"/>
              <a:gd name="connsiteY8" fmla="*/ 530081 h 579423"/>
              <a:gd name="connsiteX9" fmla="*/ 400162 w 571612"/>
              <a:gd name="connsiteY9" fmla="*/ 562120 h 579423"/>
              <a:gd name="connsiteX10" fmla="*/ 338042 w 571612"/>
              <a:gd name="connsiteY10" fmla="*/ 427904 h 579423"/>
              <a:gd name="connsiteX11" fmla="*/ 415805 w 571612"/>
              <a:gd name="connsiteY11" fmla="*/ 274638 h 579423"/>
              <a:gd name="connsiteX12" fmla="*/ 571612 w 571612"/>
              <a:gd name="connsiteY12" fmla="*/ 66820 h 579423"/>
              <a:gd name="connsiteX13" fmla="*/ 493568 w 571612"/>
              <a:gd name="connsiteY13" fmla="*/ 70284 h 579423"/>
              <a:gd name="connsiteX0" fmla="*/ 493568 w 514462"/>
              <a:gd name="connsiteY0" fmla="*/ 70284 h 579423"/>
              <a:gd name="connsiteX1" fmla="*/ 514462 w 514462"/>
              <a:gd name="connsiteY1" fmla="*/ 47770 h 579423"/>
              <a:gd name="connsiteX2" fmla="*/ 338041 w 514462"/>
              <a:gd name="connsiteY2" fmla="*/ 70284 h 579423"/>
              <a:gd name="connsiteX3" fmla="*/ 182514 w 514462"/>
              <a:gd name="connsiteY3" fmla="*/ 70284 h 579423"/>
              <a:gd name="connsiteX4" fmla="*/ 26988 w 514462"/>
              <a:gd name="connsiteY4" fmla="*/ 70284 h 579423"/>
              <a:gd name="connsiteX5" fmla="*/ 9637 w 514462"/>
              <a:gd name="connsiteY5" fmla="*/ 162070 h 579423"/>
              <a:gd name="connsiteX6" fmla="*/ 26989 w 514462"/>
              <a:gd name="connsiteY6" fmla="*/ 274638 h 579423"/>
              <a:gd name="connsiteX7" fmla="*/ 104751 w 514462"/>
              <a:gd name="connsiteY7" fmla="*/ 427904 h 579423"/>
              <a:gd name="connsiteX8" fmla="*/ 260278 w 514462"/>
              <a:gd name="connsiteY8" fmla="*/ 530081 h 579423"/>
              <a:gd name="connsiteX9" fmla="*/ 400162 w 514462"/>
              <a:gd name="connsiteY9" fmla="*/ 562120 h 579423"/>
              <a:gd name="connsiteX10" fmla="*/ 338042 w 514462"/>
              <a:gd name="connsiteY10" fmla="*/ 427904 h 579423"/>
              <a:gd name="connsiteX11" fmla="*/ 415805 w 514462"/>
              <a:gd name="connsiteY11" fmla="*/ 274638 h 579423"/>
              <a:gd name="connsiteX12" fmla="*/ 493568 w 514462"/>
              <a:gd name="connsiteY12" fmla="*/ 70284 h 579423"/>
              <a:gd name="connsiteX0" fmla="*/ 493568 w 493568"/>
              <a:gd name="connsiteY0" fmla="*/ 70284 h 579423"/>
              <a:gd name="connsiteX1" fmla="*/ 338041 w 493568"/>
              <a:gd name="connsiteY1" fmla="*/ 70284 h 579423"/>
              <a:gd name="connsiteX2" fmla="*/ 182514 w 493568"/>
              <a:gd name="connsiteY2" fmla="*/ 70284 h 579423"/>
              <a:gd name="connsiteX3" fmla="*/ 26988 w 493568"/>
              <a:gd name="connsiteY3" fmla="*/ 70284 h 579423"/>
              <a:gd name="connsiteX4" fmla="*/ 9637 w 493568"/>
              <a:gd name="connsiteY4" fmla="*/ 162070 h 579423"/>
              <a:gd name="connsiteX5" fmla="*/ 26989 w 493568"/>
              <a:gd name="connsiteY5" fmla="*/ 274638 h 579423"/>
              <a:gd name="connsiteX6" fmla="*/ 104751 w 493568"/>
              <a:gd name="connsiteY6" fmla="*/ 427904 h 579423"/>
              <a:gd name="connsiteX7" fmla="*/ 260278 w 493568"/>
              <a:gd name="connsiteY7" fmla="*/ 530081 h 579423"/>
              <a:gd name="connsiteX8" fmla="*/ 400162 w 493568"/>
              <a:gd name="connsiteY8" fmla="*/ 562120 h 579423"/>
              <a:gd name="connsiteX9" fmla="*/ 338042 w 493568"/>
              <a:gd name="connsiteY9" fmla="*/ 427904 h 579423"/>
              <a:gd name="connsiteX10" fmla="*/ 415805 w 493568"/>
              <a:gd name="connsiteY10" fmla="*/ 274638 h 579423"/>
              <a:gd name="connsiteX11" fmla="*/ 493568 w 493568"/>
              <a:gd name="connsiteY11" fmla="*/ 70284 h 579423"/>
              <a:gd name="connsiteX0" fmla="*/ 493568 w 493568"/>
              <a:gd name="connsiteY0" fmla="*/ 70284 h 579423"/>
              <a:gd name="connsiteX1" fmla="*/ 338041 w 493568"/>
              <a:gd name="connsiteY1" fmla="*/ 70284 h 579423"/>
              <a:gd name="connsiteX2" fmla="*/ 182514 w 493568"/>
              <a:gd name="connsiteY2" fmla="*/ 70284 h 579423"/>
              <a:gd name="connsiteX3" fmla="*/ 26988 w 493568"/>
              <a:gd name="connsiteY3" fmla="*/ 70284 h 579423"/>
              <a:gd name="connsiteX4" fmla="*/ 9637 w 493568"/>
              <a:gd name="connsiteY4" fmla="*/ 162070 h 579423"/>
              <a:gd name="connsiteX5" fmla="*/ 26989 w 493568"/>
              <a:gd name="connsiteY5" fmla="*/ 274638 h 579423"/>
              <a:gd name="connsiteX6" fmla="*/ 104751 w 493568"/>
              <a:gd name="connsiteY6" fmla="*/ 427904 h 579423"/>
              <a:gd name="connsiteX7" fmla="*/ 260278 w 493568"/>
              <a:gd name="connsiteY7" fmla="*/ 530081 h 579423"/>
              <a:gd name="connsiteX8" fmla="*/ 400162 w 493568"/>
              <a:gd name="connsiteY8" fmla="*/ 562120 h 579423"/>
              <a:gd name="connsiteX9" fmla="*/ 338042 w 493568"/>
              <a:gd name="connsiteY9" fmla="*/ 427904 h 579423"/>
              <a:gd name="connsiteX10" fmla="*/ 338042 w 493568"/>
              <a:gd name="connsiteY10" fmla="*/ 274638 h 579423"/>
              <a:gd name="connsiteX11" fmla="*/ 493568 w 493568"/>
              <a:gd name="connsiteY11" fmla="*/ 70284 h 579423"/>
              <a:gd name="connsiteX0" fmla="*/ 493568 w 493568"/>
              <a:gd name="connsiteY0" fmla="*/ 70284 h 579423"/>
              <a:gd name="connsiteX1" fmla="*/ 338041 w 493568"/>
              <a:gd name="connsiteY1" fmla="*/ 70284 h 579423"/>
              <a:gd name="connsiteX2" fmla="*/ 182514 w 493568"/>
              <a:gd name="connsiteY2" fmla="*/ 70284 h 579423"/>
              <a:gd name="connsiteX3" fmla="*/ 26988 w 493568"/>
              <a:gd name="connsiteY3" fmla="*/ 70284 h 579423"/>
              <a:gd name="connsiteX4" fmla="*/ 9637 w 493568"/>
              <a:gd name="connsiteY4" fmla="*/ 162070 h 579423"/>
              <a:gd name="connsiteX5" fmla="*/ 26989 w 493568"/>
              <a:gd name="connsiteY5" fmla="*/ 274638 h 579423"/>
              <a:gd name="connsiteX6" fmla="*/ 104751 w 493568"/>
              <a:gd name="connsiteY6" fmla="*/ 427904 h 579423"/>
              <a:gd name="connsiteX7" fmla="*/ 260278 w 493568"/>
              <a:gd name="connsiteY7" fmla="*/ 530081 h 579423"/>
              <a:gd name="connsiteX8" fmla="*/ 400162 w 493568"/>
              <a:gd name="connsiteY8" fmla="*/ 562120 h 579423"/>
              <a:gd name="connsiteX9" fmla="*/ 338042 w 493568"/>
              <a:gd name="connsiteY9" fmla="*/ 427904 h 579423"/>
              <a:gd name="connsiteX10" fmla="*/ 338042 w 493568"/>
              <a:gd name="connsiteY10" fmla="*/ 274638 h 579423"/>
              <a:gd name="connsiteX11" fmla="*/ 493568 w 493568"/>
              <a:gd name="connsiteY11" fmla="*/ 70284 h 579423"/>
              <a:gd name="connsiteX0" fmla="*/ 493568 w 513685"/>
              <a:gd name="connsiteY0" fmla="*/ 70284 h 579423"/>
              <a:gd name="connsiteX1" fmla="*/ 338041 w 513685"/>
              <a:gd name="connsiteY1" fmla="*/ 70284 h 579423"/>
              <a:gd name="connsiteX2" fmla="*/ 182514 w 513685"/>
              <a:gd name="connsiteY2" fmla="*/ 70284 h 579423"/>
              <a:gd name="connsiteX3" fmla="*/ 26988 w 513685"/>
              <a:gd name="connsiteY3" fmla="*/ 70284 h 579423"/>
              <a:gd name="connsiteX4" fmla="*/ 9637 w 513685"/>
              <a:gd name="connsiteY4" fmla="*/ 162070 h 579423"/>
              <a:gd name="connsiteX5" fmla="*/ 26989 w 513685"/>
              <a:gd name="connsiteY5" fmla="*/ 274638 h 579423"/>
              <a:gd name="connsiteX6" fmla="*/ 104751 w 513685"/>
              <a:gd name="connsiteY6" fmla="*/ 427904 h 579423"/>
              <a:gd name="connsiteX7" fmla="*/ 260278 w 513685"/>
              <a:gd name="connsiteY7" fmla="*/ 530081 h 579423"/>
              <a:gd name="connsiteX8" fmla="*/ 400162 w 513685"/>
              <a:gd name="connsiteY8" fmla="*/ 562120 h 579423"/>
              <a:gd name="connsiteX9" fmla="*/ 338042 w 513685"/>
              <a:gd name="connsiteY9" fmla="*/ 427904 h 579423"/>
              <a:gd name="connsiteX10" fmla="*/ 338042 w 513685"/>
              <a:gd name="connsiteY10" fmla="*/ 274638 h 579423"/>
              <a:gd name="connsiteX11" fmla="*/ 493568 w 513685"/>
              <a:gd name="connsiteY11" fmla="*/ 70284 h 579423"/>
              <a:gd name="connsiteX0" fmla="*/ 493568 w 513685"/>
              <a:gd name="connsiteY0" fmla="*/ 70284 h 579423"/>
              <a:gd name="connsiteX1" fmla="*/ 338041 w 513685"/>
              <a:gd name="connsiteY1" fmla="*/ 70284 h 579423"/>
              <a:gd name="connsiteX2" fmla="*/ 182514 w 513685"/>
              <a:gd name="connsiteY2" fmla="*/ 70284 h 579423"/>
              <a:gd name="connsiteX3" fmla="*/ 26988 w 513685"/>
              <a:gd name="connsiteY3" fmla="*/ 70284 h 579423"/>
              <a:gd name="connsiteX4" fmla="*/ 9637 w 513685"/>
              <a:gd name="connsiteY4" fmla="*/ 162070 h 579423"/>
              <a:gd name="connsiteX5" fmla="*/ 26989 w 513685"/>
              <a:gd name="connsiteY5" fmla="*/ 274638 h 579423"/>
              <a:gd name="connsiteX6" fmla="*/ 104751 w 513685"/>
              <a:gd name="connsiteY6" fmla="*/ 427904 h 579423"/>
              <a:gd name="connsiteX7" fmla="*/ 260278 w 513685"/>
              <a:gd name="connsiteY7" fmla="*/ 530081 h 579423"/>
              <a:gd name="connsiteX8" fmla="*/ 400162 w 513685"/>
              <a:gd name="connsiteY8" fmla="*/ 562120 h 579423"/>
              <a:gd name="connsiteX9" fmla="*/ 338042 w 513685"/>
              <a:gd name="connsiteY9" fmla="*/ 427904 h 579423"/>
              <a:gd name="connsiteX10" fmla="*/ 338042 w 513685"/>
              <a:gd name="connsiteY10" fmla="*/ 274638 h 579423"/>
              <a:gd name="connsiteX11" fmla="*/ 493568 w 513685"/>
              <a:gd name="connsiteY11" fmla="*/ 70284 h 579423"/>
              <a:gd name="connsiteX0" fmla="*/ 493568 w 513685"/>
              <a:gd name="connsiteY0" fmla="*/ 24533 h 533672"/>
              <a:gd name="connsiteX1" fmla="*/ 338041 w 513685"/>
              <a:gd name="connsiteY1" fmla="*/ 24533 h 533672"/>
              <a:gd name="connsiteX2" fmla="*/ 182514 w 513685"/>
              <a:gd name="connsiteY2" fmla="*/ 24533 h 533672"/>
              <a:gd name="connsiteX3" fmla="*/ 26988 w 513685"/>
              <a:gd name="connsiteY3" fmla="*/ 24533 h 533672"/>
              <a:gd name="connsiteX4" fmla="*/ 9637 w 513685"/>
              <a:gd name="connsiteY4" fmla="*/ 116319 h 533672"/>
              <a:gd name="connsiteX5" fmla="*/ 26989 w 513685"/>
              <a:gd name="connsiteY5" fmla="*/ 228887 h 533672"/>
              <a:gd name="connsiteX6" fmla="*/ 104751 w 513685"/>
              <a:gd name="connsiteY6" fmla="*/ 382153 h 533672"/>
              <a:gd name="connsiteX7" fmla="*/ 260278 w 513685"/>
              <a:gd name="connsiteY7" fmla="*/ 484330 h 533672"/>
              <a:gd name="connsiteX8" fmla="*/ 400162 w 513685"/>
              <a:gd name="connsiteY8" fmla="*/ 516369 h 533672"/>
              <a:gd name="connsiteX9" fmla="*/ 338042 w 513685"/>
              <a:gd name="connsiteY9" fmla="*/ 382153 h 533672"/>
              <a:gd name="connsiteX10" fmla="*/ 338042 w 513685"/>
              <a:gd name="connsiteY10" fmla="*/ 228887 h 533672"/>
              <a:gd name="connsiteX11" fmla="*/ 493568 w 513685"/>
              <a:gd name="connsiteY11" fmla="*/ 24533 h 53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685" h="533672">
                <a:moveTo>
                  <a:pt x="493568" y="24533"/>
                </a:moveTo>
                <a:lnTo>
                  <a:pt x="338041" y="24533"/>
                </a:lnTo>
                <a:lnTo>
                  <a:pt x="182514" y="24533"/>
                </a:lnTo>
                <a:cubicBezTo>
                  <a:pt x="138478" y="37490"/>
                  <a:pt x="100915" y="0"/>
                  <a:pt x="26988" y="24533"/>
                </a:cubicBezTo>
                <a:cubicBezTo>
                  <a:pt x="0" y="45171"/>
                  <a:pt x="25795" y="86445"/>
                  <a:pt x="9637" y="116319"/>
                </a:cubicBezTo>
                <a:lnTo>
                  <a:pt x="26989" y="228887"/>
                </a:lnTo>
                <a:cubicBezTo>
                  <a:pt x="36231" y="265255"/>
                  <a:pt x="46973" y="316488"/>
                  <a:pt x="104751" y="382153"/>
                </a:cubicBezTo>
                <a:cubicBezTo>
                  <a:pt x="141263" y="401203"/>
                  <a:pt x="198366" y="471630"/>
                  <a:pt x="260278" y="484330"/>
                </a:cubicBezTo>
                <a:cubicBezTo>
                  <a:pt x="365575" y="525820"/>
                  <a:pt x="322297" y="533672"/>
                  <a:pt x="400162" y="516369"/>
                </a:cubicBezTo>
                <a:cubicBezTo>
                  <a:pt x="419971" y="490825"/>
                  <a:pt x="335435" y="430067"/>
                  <a:pt x="338042" y="382153"/>
                </a:cubicBezTo>
                <a:cubicBezTo>
                  <a:pt x="291236" y="341227"/>
                  <a:pt x="320580" y="295562"/>
                  <a:pt x="338042" y="228887"/>
                </a:cubicBezTo>
                <a:cubicBezTo>
                  <a:pt x="399170" y="157719"/>
                  <a:pt x="513685" y="118577"/>
                  <a:pt x="493568" y="2453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10200" y="1066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1 (Financial investment company)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91200" y="3352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2 (NGO)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4191000" y="1371600"/>
            <a:ext cx="12954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1"/>
          </p:cNvCxnSpPr>
          <p:nvPr/>
        </p:nvCxnSpPr>
        <p:spPr>
          <a:xfrm rot="10800000">
            <a:off x="4876800" y="3429000"/>
            <a:ext cx="914400" cy="1084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1371600" y="304800"/>
            <a:ext cx="6563139" cy="49221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REDD+? How will it work on the ground?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30" grpId="0" animBg="1"/>
      <p:bldP spid="31" grpId="0" animBg="1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46231" y="901521"/>
            <a:ext cx="2899893" cy="4288665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899893" h="4288665">
                <a:moveTo>
                  <a:pt x="553792" y="193183"/>
                </a:moveTo>
                <a:cubicBezTo>
                  <a:pt x="652530" y="163132"/>
                  <a:pt x="785611" y="109470"/>
                  <a:pt x="888642" y="77273"/>
                </a:cubicBezTo>
                <a:cubicBezTo>
                  <a:pt x="965915" y="53662"/>
                  <a:pt x="1043188" y="10732"/>
                  <a:pt x="1171977" y="0"/>
                </a:cubicBezTo>
                <a:cubicBezTo>
                  <a:pt x="1335110" y="4293"/>
                  <a:pt x="1498564" y="1778"/>
                  <a:pt x="1661375" y="12879"/>
                </a:cubicBezTo>
                <a:cubicBezTo>
                  <a:pt x="1725205" y="17231"/>
                  <a:pt x="1732091" y="38570"/>
                  <a:pt x="1777284" y="64394"/>
                </a:cubicBezTo>
                <a:cubicBezTo>
                  <a:pt x="1839532" y="133081"/>
                  <a:pt x="1991932" y="364902"/>
                  <a:pt x="2034862" y="425003"/>
                </a:cubicBezTo>
                <a:lnTo>
                  <a:pt x="2034862" y="425003"/>
                </a:lnTo>
                <a:cubicBezTo>
                  <a:pt x="2075645" y="467932"/>
                  <a:pt x="2223753" y="628918"/>
                  <a:pt x="2279561" y="682580"/>
                </a:cubicBezTo>
                <a:cubicBezTo>
                  <a:pt x="2365420" y="766293"/>
                  <a:pt x="2492062" y="871471"/>
                  <a:pt x="2550017" y="927279"/>
                </a:cubicBezTo>
                <a:cubicBezTo>
                  <a:pt x="2627290" y="1023871"/>
                  <a:pt x="2700271" y="1182711"/>
                  <a:pt x="2743200" y="1262130"/>
                </a:cubicBezTo>
                <a:cubicBezTo>
                  <a:pt x="2756079" y="1292181"/>
                  <a:pt x="2792569" y="1371600"/>
                  <a:pt x="2807594" y="1403797"/>
                </a:cubicBezTo>
                <a:cubicBezTo>
                  <a:pt x="2831205" y="1457459"/>
                  <a:pt x="2869843" y="1545465"/>
                  <a:pt x="2884868" y="1584102"/>
                </a:cubicBezTo>
                <a:cubicBezTo>
                  <a:pt x="2899893" y="1654936"/>
                  <a:pt x="2899892" y="1772992"/>
                  <a:pt x="2897746" y="1828800"/>
                </a:cubicBezTo>
                <a:cubicBezTo>
                  <a:pt x="2891307" y="1908220"/>
                  <a:pt x="2861256" y="1959736"/>
                  <a:pt x="2846231" y="2060620"/>
                </a:cubicBezTo>
                <a:cubicBezTo>
                  <a:pt x="2834692" y="2256788"/>
                  <a:pt x="2842223" y="2260962"/>
                  <a:pt x="2807594" y="2434107"/>
                </a:cubicBezTo>
                <a:cubicBezTo>
                  <a:pt x="2798744" y="2478359"/>
                  <a:pt x="2793960" y="2507587"/>
                  <a:pt x="2781837" y="2550017"/>
                </a:cubicBezTo>
                <a:cubicBezTo>
                  <a:pt x="2762519" y="2601532"/>
                  <a:pt x="2708856" y="2704563"/>
                  <a:pt x="2691684" y="2743200"/>
                </a:cubicBezTo>
                <a:cubicBezTo>
                  <a:pt x="2684949" y="2754987"/>
                  <a:pt x="2684877" y="2769695"/>
                  <a:pt x="2678806" y="2781837"/>
                </a:cubicBezTo>
                <a:cubicBezTo>
                  <a:pt x="2642316" y="2824767"/>
                  <a:pt x="2552164" y="2887015"/>
                  <a:pt x="2472744" y="3000778"/>
                </a:cubicBezTo>
                <a:cubicBezTo>
                  <a:pt x="2401910" y="3099516"/>
                  <a:pt x="2251656" y="3369972"/>
                  <a:pt x="2202287" y="3464417"/>
                </a:cubicBezTo>
                <a:cubicBezTo>
                  <a:pt x="2146479" y="3584620"/>
                  <a:pt x="2170090" y="3640428"/>
                  <a:pt x="2137893" y="3721994"/>
                </a:cubicBezTo>
                <a:cubicBezTo>
                  <a:pt x="2109989" y="3786388"/>
                  <a:pt x="2045594" y="3900152"/>
                  <a:pt x="2009104" y="3953814"/>
                </a:cubicBezTo>
                <a:cubicBezTo>
                  <a:pt x="1980674" y="3985402"/>
                  <a:pt x="1944451" y="4009968"/>
                  <a:pt x="1918952" y="4043966"/>
                </a:cubicBezTo>
                <a:cubicBezTo>
                  <a:pt x="1873876" y="4082603"/>
                  <a:pt x="1785870" y="4157730"/>
                  <a:pt x="1738648" y="4185634"/>
                </a:cubicBezTo>
                <a:cubicBezTo>
                  <a:pt x="1674254" y="4219978"/>
                  <a:pt x="1614152" y="4232856"/>
                  <a:pt x="1532586" y="4250028"/>
                </a:cubicBezTo>
                <a:cubicBezTo>
                  <a:pt x="1468192" y="4262907"/>
                  <a:pt x="1337257" y="4284372"/>
                  <a:pt x="1249251" y="4288665"/>
                </a:cubicBezTo>
                <a:cubicBezTo>
                  <a:pt x="1167685" y="4284372"/>
                  <a:pt x="1085649" y="4285518"/>
                  <a:pt x="1004552" y="4275786"/>
                </a:cubicBezTo>
                <a:cubicBezTo>
                  <a:pt x="914400" y="4247882"/>
                  <a:pt x="800637" y="4189927"/>
                  <a:pt x="708338" y="4121240"/>
                </a:cubicBezTo>
                <a:cubicBezTo>
                  <a:pt x="639651" y="4063285"/>
                  <a:pt x="506569" y="3925910"/>
                  <a:pt x="450761" y="3863662"/>
                </a:cubicBezTo>
                <a:cubicBezTo>
                  <a:pt x="382074" y="3784242"/>
                  <a:pt x="345583" y="3717701"/>
                  <a:pt x="296214" y="3644721"/>
                </a:cubicBezTo>
                <a:cubicBezTo>
                  <a:pt x="259724" y="3591059"/>
                  <a:pt x="191036" y="3488028"/>
                  <a:pt x="154546" y="3425780"/>
                </a:cubicBezTo>
                <a:cubicBezTo>
                  <a:pt x="105177" y="3331335"/>
                  <a:pt x="19318" y="3181082"/>
                  <a:pt x="0" y="3078051"/>
                </a:cubicBezTo>
                <a:cubicBezTo>
                  <a:pt x="12879" y="2987899"/>
                  <a:pt x="23666" y="2897423"/>
                  <a:pt x="38637" y="2807594"/>
                </a:cubicBezTo>
                <a:cubicBezTo>
                  <a:pt x="62248" y="2745346"/>
                  <a:pt x="113764" y="2764665"/>
                  <a:pt x="141668" y="2704564"/>
                </a:cubicBezTo>
                <a:cubicBezTo>
                  <a:pt x="171719" y="2622998"/>
                  <a:pt x="203916" y="2395470"/>
                  <a:pt x="218941" y="2318197"/>
                </a:cubicBezTo>
                <a:cubicBezTo>
                  <a:pt x="240406" y="2195848"/>
                  <a:pt x="270456" y="2099257"/>
                  <a:pt x="270456" y="1970468"/>
                </a:cubicBezTo>
                <a:cubicBezTo>
                  <a:pt x="262143" y="1596368"/>
                  <a:pt x="314081" y="1688175"/>
                  <a:pt x="218941" y="1545465"/>
                </a:cubicBezTo>
                <a:cubicBezTo>
                  <a:pt x="195330" y="1442434"/>
                  <a:pt x="152400" y="1397358"/>
                  <a:pt x="128789" y="1352282"/>
                </a:cubicBezTo>
                <a:lnTo>
                  <a:pt x="51515" y="1081825"/>
                </a:lnTo>
                <a:cubicBezTo>
                  <a:pt x="38636" y="993819"/>
                  <a:pt x="0" y="856445"/>
                  <a:pt x="0" y="746975"/>
                </a:cubicBezTo>
                <a:cubicBezTo>
                  <a:pt x="12445" y="628746"/>
                  <a:pt x="5171" y="529279"/>
                  <a:pt x="51515" y="425003"/>
                </a:cubicBezTo>
                <a:cubicBezTo>
                  <a:pt x="100884" y="343437"/>
                  <a:pt x="212501" y="296215"/>
                  <a:pt x="296214" y="257578"/>
                </a:cubicBezTo>
                <a:cubicBezTo>
                  <a:pt x="354169" y="238260"/>
                  <a:pt x="485105" y="212501"/>
                  <a:pt x="553792" y="19318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10000" y="914400"/>
            <a:ext cx="1902138" cy="4288665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2138" h="4288665">
                <a:moveTo>
                  <a:pt x="470437" y="878983"/>
                </a:moveTo>
                <a:cubicBezTo>
                  <a:pt x="569175" y="848932"/>
                  <a:pt x="276180" y="755560"/>
                  <a:pt x="195687" y="610673"/>
                </a:cubicBezTo>
                <a:cubicBezTo>
                  <a:pt x="227884" y="414270"/>
                  <a:pt x="45433" y="10732"/>
                  <a:pt x="174222" y="0"/>
                </a:cubicBezTo>
                <a:cubicBezTo>
                  <a:pt x="337355" y="4293"/>
                  <a:pt x="500809" y="1778"/>
                  <a:pt x="663620" y="12879"/>
                </a:cubicBezTo>
                <a:cubicBezTo>
                  <a:pt x="727450" y="17231"/>
                  <a:pt x="734336" y="38570"/>
                  <a:pt x="779529" y="64394"/>
                </a:cubicBezTo>
                <a:cubicBezTo>
                  <a:pt x="841777" y="133081"/>
                  <a:pt x="994177" y="364902"/>
                  <a:pt x="1037107" y="425003"/>
                </a:cubicBezTo>
                <a:lnTo>
                  <a:pt x="1037107" y="425003"/>
                </a:lnTo>
                <a:cubicBezTo>
                  <a:pt x="1077890" y="467932"/>
                  <a:pt x="1225998" y="628918"/>
                  <a:pt x="1281806" y="682580"/>
                </a:cubicBezTo>
                <a:cubicBezTo>
                  <a:pt x="1367665" y="766293"/>
                  <a:pt x="1494307" y="871471"/>
                  <a:pt x="1552262" y="927279"/>
                </a:cubicBezTo>
                <a:cubicBezTo>
                  <a:pt x="1629535" y="1023871"/>
                  <a:pt x="1702516" y="1182711"/>
                  <a:pt x="1745445" y="1262130"/>
                </a:cubicBezTo>
                <a:cubicBezTo>
                  <a:pt x="1758324" y="1292181"/>
                  <a:pt x="1794814" y="1371600"/>
                  <a:pt x="1809839" y="1403797"/>
                </a:cubicBezTo>
                <a:cubicBezTo>
                  <a:pt x="1833450" y="1457459"/>
                  <a:pt x="1872088" y="1545465"/>
                  <a:pt x="1887113" y="1584102"/>
                </a:cubicBezTo>
                <a:cubicBezTo>
                  <a:pt x="1902138" y="1654936"/>
                  <a:pt x="1902137" y="1772992"/>
                  <a:pt x="1899991" y="1828800"/>
                </a:cubicBezTo>
                <a:cubicBezTo>
                  <a:pt x="1893552" y="1908220"/>
                  <a:pt x="1863501" y="1959736"/>
                  <a:pt x="1848476" y="2060620"/>
                </a:cubicBezTo>
                <a:cubicBezTo>
                  <a:pt x="1836937" y="2256788"/>
                  <a:pt x="1844468" y="2260962"/>
                  <a:pt x="1809839" y="2434107"/>
                </a:cubicBezTo>
                <a:cubicBezTo>
                  <a:pt x="1800989" y="2478359"/>
                  <a:pt x="1796205" y="2507587"/>
                  <a:pt x="1784082" y="2550017"/>
                </a:cubicBezTo>
                <a:cubicBezTo>
                  <a:pt x="1764764" y="2601532"/>
                  <a:pt x="1711101" y="2704563"/>
                  <a:pt x="1693929" y="2743200"/>
                </a:cubicBezTo>
                <a:cubicBezTo>
                  <a:pt x="1687194" y="2754987"/>
                  <a:pt x="1687122" y="2769695"/>
                  <a:pt x="1681051" y="2781837"/>
                </a:cubicBezTo>
                <a:cubicBezTo>
                  <a:pt x="1644561" y="2824767"/>
                  <a:pt x="1554409" y="2887015"/>
                  <a:pt x="1474989" y="3000778"/>
                </a:cubicBezTo>
                <a:cubicBezTo>
                  <a:pt x="1404155" y="3099516"/>
                  <a:pt x="1253901" y="3369972"/>
                  <a:pt x="1204532" y="3464417"/>
                </a:cubicBezTo>
                <a:cubicBezTo>
                  <a:pt x="1148724" y="3584620"/>
                  <a:pt x="1172335" y="3640428"/>
                  <a:pt x="1140138" y="3721994"/>
                </a:cubicBezTo>
                <a:cubicBezTo>
                  <a:pt x="1112234" y="3786388"/>
                  <a:pt x="1047839" y="3900152"/>
                  <a:pt x="1011349" y="3953814"/>
                </a:cubicBezTo>
                <a:cubicBezTo>
                  <a:pt x="982919" y="3985402"/>
                  <a:pt x="946696" y="4009968"/>
                  <a:pt x="921197" y="4043966"/>
                </a:cubicBezTo>
                <a:cubicBezTo>
                  <a:pt x="876121" y="4082603"/>
                  <a:pt x="788115" y="4157730"/>
                  <a:pt x="740893" y="4185634"/>
                </a:cubicBezTo>
                <a:cubicBezTo>
                  <a:pt x="676499" y="4219978"/>
                  <a:pt x="616397" y="4232856"/>
                  <a:pt x="534831" y="4250028"/>
                </a:cubicBezTo>
                <a:cubicBezTo>
                  <a:pt x="470437" y="4262907"/>
                  <a:pt x="339502" y="4284372"/>
                  <a:pt x="251496" y="4288665"/>
                </a:cubicBezTo>
                <a:cubicBezTo>
                  <a:pt x="169930" y="4284372"/>
                  <a:pt x="87894" y="4285518"/>
                  <a:pt x="6797" y="4275786"/>
                </a:cubicBezTo>
                <a:cubicBezTo>
                  <a:pt x="0" y="4214969"/>
                  <a:pt x="201948" y="4034129"/>
                  <a:pt x="210713" y="3923764"/>
                </a:cubicBezTo>
                <a:cubicBezTo>
                  <a:pt x="240764" y="3842198"/>
                  <a:pt x="44361" y="3690870"/>
                  <a:pt x="59386" y="3613597"/>
                </a:cubicBezTo>
                <a:cubicBezTo>
                  <a:pt x="80851" y="3491248"/>
                  <a:pt x="110901" y="3242257"/>
                  <a:pt x="110901" y="3113468"/>
                </a:cubicBezTo>
                <a:cubicBezTo>
                  <a:pt x="102588" y="2739368"/>
                  <a:pt x="383126" y="2831175"/>
                  <a:pt x="287986" y="2688465"/>
                </a:cubicBezTo>
                <a:cubicBezTo>
                  <a:pt x="264375" y="2585434"/>
                  <a:pt x="175296" y="2511381"/>
                  <a:pt x="197834" y="2266682"/>
                </a:cubicBezTo>
                <a:cubicBezTo>
                  <a:pt x="241479" y="2078865"/>
                  <a:pt x="349518" y="2086377"/>
                  <a:pt x="425360" y="1996225"/>
                </a:cubicBezTo>
                <a:cubicBezTo>
                  <a:pt x="412481" y="1908219"/>
                  <a:pt x="754845" y="1770845"/>
                  <a:pt x="754845" y="1661375"/>
                </a:cubicBezTo>
                <a:cubicBezTo>
                  <a:pt x="767290" y="1543146"/>
                  <a:pt x="379016" y="1443679"/>
                  <a:pt x="425360" y="1339403"/>
                </a:cubicBezTo>
                <a:cubicBezTo>
                  <a:pt x="377959" y="1209004"/>
                  <a:pt x="508716" y="1000438"/>
                  <a:pt x="470437" y="87898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86200" y="914400"/>
            <a:ext cx="873617" cy="2289578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1037107 w 1902138"/>
              <a:gd name="connsiteY6" fmla="*/ 425003 h 4288665"/>
              <a:gd name="connsiteX7" fmla="*/ 1037107 w 1902138"/>
              <a:gd name="connsiteY7" fmla="*/ 425003 h 4288665"/>
              <a:gd name="connsiteX8" fmla="*/ 1281806 w 1902138"/>
              <a:gd name="connsiteY8" fmla="*/ 682580 h 4288665"/>
              <a:gd name="connsiteX9" fmla="*/ 1552262 w 1902138"/>
              <a:gd name="connsiteY9" fmla="*/ 927279 h 4288665"/>
              <a:gd name="connsiteX10" fmla="*/ 1745445 w 1902138"/>
              <a:gd name="connsiteY10" fmla="*/ 1262130 h 4288665"/>
              <a:gd name="connsiteX11" fmla="*/ 1809839 w 1902138"/>
              <a:gd name="connsiteY11" fmla="*/ 1403797 h 4288665"/>
              <a:gd name="connsiteX12" fmla="*/ 1887113 w 1902138"/>
              <a:gd name="connsiteY12" fmla="*/ 1584102 h 4288665"/>
              <a:gd name="connsiteX13" fmla="*/ 1899991 w 1902138"/>
              <a:gd name="connsiteY13" fmla="*/ 1828800 h 4288665"/>
              <a:gd name="connsiteX14" fmla="*/ 1848476 w 1902138"/>
              <a:gd name="connsiteY14" fmla="*/ 2060620 h 4288665"/>
              <a:gd name="connsiteX15" fmla="*/ 1809839 w 1902138"/>
              <a:gd name="connsiteY15" fmla="*/ 2434107 h 4288665"/>
              <a:gd name="connsiteX16" fmla="*/ 1784082 w 1902138"/>
              <a:gd name="connsiteY16" fmla="*/ 2550017 h 4288665"/>
              <a:gd name="connsiteX17" fmla="*/ 1693929 w 1902138"/>
              <a:gd name="connsiteY17" fmla="*/ 2743200 h 4288665"/>
              <a:gd name="connsiteX18" fmla="*/ 1681051 w 1902138"/>
              <a:gd name="connsiteY18" fmla="*/ 2781837 h 4288665"/>
              <a:gd name="connsiteX19" fmla="*/ 1474989 w 1902138"/>
              <a:gd name="connsiteY19" fmla="*/ 3000778 h 4288665"/>
              <a:gd name="connsiteX20" fmla="*/ 1204532 w 1902138"/>
              <a:gd name="connsiteY20" fmla="*/ 3464417 h 4288665"/>
              <a:gd name="connsiteX21" fmla="*/ 1140138 w 1902138"/>
              <a:gd name="connsiteY21" fmla="*/ 3721994 h 4288665"/>
              <a:gd name="connsiteX22" fmla="*/ 1011349 w 1902138"/>
              <a:gd name="connsiteY22" fmla="*/ 3953814 h 4288665"/>
              <a:gd name="connsiteX23" fmla="*/ 921197 w 1902138"/>
              <a:gd name="connsiteY23" fmla="*/ 4043966 h 4288665"/>
              <a:gd name="connsiteX24" fmla="*/ 740893 w 1902138"/>
              <a:gd name="connsiteY24" fmla="*/ 4185634 h 4288665"/>
              <a:gd name="connsiteX25" fmla="*/ 534831 w 1902138"/>
              <a:gd name="connsiteY25" fmla="*/ 4250028 h 4288665"/>
              <a:gd name="connsiteX26" fmla="*/ 251496 w 1902138"/>
              <a:gd name="connsiteY26" fmla="*/ 4288665 h 4288665"/>
              <a:gd name="connsiteX27" fmla="*/ 6797 w 1902138"/>
              <a:gd name="connsiteY27" fmla="*/ 4275786 h 4288665"/>
              <a:gd name="connsiteX28" fmla="*/ 210713 w 1902138"/>
              <a:gd name="connsiteY28" fmla="*/ 3923764 h 4288665"/>
              <a:gd name="connsiteX29" fmla="*/ 59386 w 1902138"/>
              <a:gd name="connsiteY29" fmla="*/ 3613597 h 4288665"/>
              <a:gd name="connsiteX30" fmla="*/ 110901 w 1902138"/>
              <a:gd name="connsiteY30" fmla="*/ 3113468 h 4288665"/>
              <a:gd name="connsiteX31" fmla="*/ 287986 w 1902138"/>
              <a:gd name="connsiteY31" fmla="*/ 2688465 h 4288665"/>
              <a:gd name="connsiteX32" fmla="*/ 197834 w 1902138"/>
              <a:gd name="connsiteY32" fmla="*/ 2266682 h 4288665"/>
              <a:gd name="connsiteX33" fmla="*/ 425360 w 1902138"/>
              <a:gd name="connsiteY33" fmla="*/ 1996225 h 4288665"/>
              <a:gd name="connsiteX34" fmla="*/ 754845 w 1902138"/>
              <a:gd name="connsiteY34" fmla="*/ 1661375 h 4288665"/>
              <a:gd name="connsiteX35" fmla="*/ 425360 w 1902138"/>
              <a:gd name="connsiteY35" fmla="*/ 1339403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1037107 w 1902138"/>
              <a:gd name="connsiteY6" fmla="*/ 425003 h 4288665"/>
              <a:gd name="connsiteX7" fmla="*/ 579907 w 1902138"/>
              <a:gd name="connsiteY7" fmla="*/ 653603 h 4288665"/>
              <a:gd name="connsiteX8" fmla="*/ 1281806 w 1902138"/>
              <a:gd name="connsiteY8" fmla="*/ 682580 h 4288665"/>
              <a:gd name="connsiteX9" fmla="*/ 1552262 w 1902138"/>
              <a:gd name="connsiteY9" fmla="*/ 927279 h 4288665"/>
              <a:gd name="connsiteX10" fmla="*/ 1745445 w 1902138"/>
              <a:gd name="connsiteY10" fmla="*/ 1262130 h 4288665"/>
              <a:gd name="connsiteX11" fmla="*/ 1809839 w 1902138"/>
              <a:gd name="connsiteY11" fmla="*/ 1403797 h 4288665"/>
              <a:gd name="connsiteX12" fmla="*/ 1887113 w 1902138"/>
              <a:gd name="connsiteY12" fmla="*/ 1584102 h 4288665"/>
              <a:gd name="connsiteX13" fmla="*/ 1899991 w 1902138"/>
              <a:gd name="connsiteY13" fmla="*/ 1828800 h 4288665"/>
              <a:gd name="connsiteX14" fmla="*/ 1848476 w 1902138"/>
              <a:gd name="connsiteY14" fmla="*/ 2060620 h 4288665"/>
              <a:gd name="connsiteX15" fmla="*/ 1809839 w 1902138"/>
              <a:gd name="connsiteY15" fmla="*/ 2434107 h 4288665"/>
              <a:gd name="connsiteX16" fmla="*/ 1784082 w 1902138"/>
              <a:gd name="connsiteY16" fmla="*/ 2550017 h 4288665"/>
              <a:gd name="connsiteX17" fmla="*/ 1693929 w 1902138"/>
              <a:gd name="connsiteY17" fmla="*/ 2743200 h 4288665"/>
              <a:gd name="connsiteX18" fmla="*/ 1681051 w 1902138"/>
              <a:gd name="connsiteY18" fmla="*/ 2781837 h 4288665"/>
              <a:gd name="connsiteX19" fmla="*/ 1474989 w 1902138"/>
              <a:gd name="connsiteY19" fmla="*/ 3000778 h 4288665"/>
              <a:gd name="connsiteX20" fmla="*/ 1204532 w 1902138"/>
              <a:gd name="connsiteY20" fmla="*/ 3464417 h 4288665"/>
              <a:gd name="connsiteX21" fmla="*/ 1140138 w 1902138"/>
              <a:gd name="connsiteY21" fmla="*/ 3721994 h 4288665"/>
              <a:gd name="connsiteX22" fmla="*/ 1011349 w 1902138"/>
              <a:gd name="connsiteY22" fmla="*/ 3953814 h 4288665"/>
              <a:gd name="connsiteX23" fmla="*/ 921197 w 1902138"/>
              <a:gd name="connsiteY23" fmla="*/ 4043966 h 4288665"/>
              <a:gd name="connsiteX24" fmla="*/ 740893 w 1902138"/>
              <a:gd name="connsiteY24" fmla="*/ 4185634 h 4288665"/>
              <a:gd name="connsiteX25" fmla="*/ 534831 w 1902138"/>
              <a:gd name="connsiteY25" fmla="*/ 4250028 h 4288665"/>
              <a:gd name="connsiteX26" fmla="*/ 251496 w 1902138"/>
              <a:gd name="connsiteY26" fmla="*/ 4288665 h 4288665"/>
              <a:gd name="connsiteX27" fmla="*/ 6797 w 1902138"/>
              <a:gd name="connsiteY27" fmla="*/ 4275786 h 4288665"/>
              <a:gd name="connsiteX28" fmla="*/ 210713 w 1902138"/>
              <a:gd name="connsiteY28" fmla="*/ 3923764 h 4288665"/>
              <a:gd name="connsiteX29" fmla="*/ 59386 w 1902138"/>
              <a:gd name="connsiteY29" fmla="*/ 3613597 h 4288665"/>
              <a:gd name="connsiteX30" fmla="*/ 110901 w 1902138"/>
              <a:gd name="connsiteY30" fmla="*/ 3113468 h 4288665"/>
              <a:gd name="connsiteX31" fmla="*/ 287986 w 1902138"/>
              <a:gd name="connsiteY31" fmla="*/ 2688465 h 4288665"/>
              <a:gd name="connsiteX32" fmla="*/ 197834 w 1902138"/>
              <a:gd name="connsiteY32" fmla="*/ 2266682 h 4288665"/>
              <a:gd name="connsiteX33" fmla="*/ 425360 w 1902138"/>
              <a:gd name="connsiteY33" fmla="*/ 1996225 h 4288665"/>
              <a:gd name="connsiteX34" fmla="*/ 754845 w 1902138"/>
              <a:gd name="connsiteY34" fmla="*/ 1661375 h 4288665"/>
              <a:gd name="connsiteX35" fmla="*/ 425360 w 1902138"/>
              <a:gd name="connsiteY35" fmla="*/ 1339403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1552262 w 1902138"/>
              <a:gd name="connsiteY8" fmla="*/ 927279 h 4288665"/>
              <a:gd name="connsiteX9" fmla="*/ 640724 w 1902138"/>
              <a:gd name="connsiteY9" fmla="*/ 1164465 h 4288665"/>
              <a:gd name="connsiteX10" fmla="*/ 1745445 w 1902138"/>
              <a:gd name="connsiteY10" fmla="*/ 1262130 h 4288665"/>
              <a:gd name="connsiteX11" fmla="*/ 1809839 w 1902138"/>
              <a:gd name="connsiteY11" fmla="*/ 1403797 h 4288665"/>
              <a:gd name="connsiteX12" fmla="*/ 1887113 w 1902138"/>
              <a:gd name="connsiteY12" fmla="*/ 1584102 h 4288665"/>
              <a:gd name="connsiteX13" fmla="*/ 1899991 w 1902138"/>
              <a:gd name="connsiteY13" fmla="*/ 1828800 h 4288665"/>
              <a:gd name="connsiteX14" fmla="*/ 1848476 w 1902138"/>
              <a:gd name="connsiteY14" fmla="*/ 2060620 h 4288665"/>
              <a:gd name="connsiteX15" fmla="*/ 1809839 w 1902138"/>
              <a:gd name="connsiteY15" fmla="*/ 2434107 h 4288665"/>
              <a:gd name="connsiteX16" fmla="*/ 1784082 w 1902138"/>
              <a:gd name="connsiteY16" fmla="*/ 2550017 h 4288665"/>
              <a:gd name="connsiteX17" fmla="*/ 1693929 w 1902138"/>
              <a:gd name="connsiteY17" fmla="*/ 2743200 h 4288665"/>
              <a:gd name="connsiteX18" fmla="*/ 1681051 w 1902138"/>
              <a:gd name="connsiteY18" fmla="*/ 2781837 h 4288665"/>
              <a:gd name="connsiteX19" fmla="*/ 1474989 w 1902138"/>
              <a:gd name="connsiteY19" fmla="*/ 3000778 h 4288665"/>
              <a:gd name="connsiteX20" fmla="*/ 1204532 w 1902138"/>
              <a:gd name="connsiteY20" fmla="*/ 3464417 h 4288665"/>
              <a:gd name="connsiteX21" fmla="*/ 1140138 w 1902138"/>
              <a:gd name="connsiteY21" fmla="*/ 3721994 h 4288665"/>
              <a:gd name="connsiteX22" fmla="*/ 1011349 w 1902138"/>
              <a:gd name="connsiteY22" fmla="*/ 3953814 h 4288665"/>
              <a:gd name="connsiteX23" fmla="*/ 921197 w 1902138"/>
              <a:gd name="connsiteY23" fmla="*/ 4043966 h 4288665"/>
              <a:gd name="connsiteX24" fmla="*/ 740893 w 1902138"/>
              <a:gd name="connsiteY24" fmla="*/ 4185634 h 4288665"/>
              <a:gd name="connsiteX25" fmla="*/ 534831 w 1902138"/>
              <a:gd name="connsiteY25" fmla="*/ 4250028 h 4288665"/>
              <a:gd name="connsiteX26" fmla="*/ 251496 w 1902138"/>
              <a:gd name="connsiteY26" fmla="*/ 4288665 h 4288665"/>
              <a:gd name="connsiteX27" fmla="*/ 6797 w 1902138"/>
              <a:gd name="connsiteY27" fmla="*/ 4275786 h 4288665"/>
              <a:gd name="connsiteX28" fmla="*/ 210713 w 1902138"/>
              <a:gd name="connsiteY28" fmla="*/ 3923764 h 4288665"/>
              <a:gd name="connsiteX29" fmla="*/ 59386 w 1902138"/>
              <a:gd name="connsiteY29" fmla="*/ 3613597 h 4288665"/>
              <a:gd name="connsiteX30" fmla="*/ 110901 w 1902138"/>
              <a:gd name="connsiteY30" fmla="*/ 3113468 h 4288665"/>
              <a:gd name="connsiteX31" fmla="*/ 287986 w 1902138"/>
              <a:gd name="connsiteY31" fmla="*/ 2688465 h 4288665"/>
              <a:gd name="connsiteX32" fmla="*/ 197834 w 1902138"/>
              <a:gd name="connsiteY32" fmla="*/ 2266682 h 4288665"/>
              <a:gd name="connsiteX33" fmla="*/ 425360 w 1902138"/>
              <a:gd name="connsiteY33" fmla="*/ 1996225 h 4288665"/>
              <a:gd name="connsiteX34" fmla="*/ 754845 w 1902138"/>
              <a:gd name="connsiteY34" fmla="*/ 1661375 h 4288665"/>
              <a:gd name="connsiteX35" fmla="*/ 425360 w 1902138"/>
              <a:gd name="connsiteY35" fmla="*/ 1339403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640724 w 1902138"/>
              <a:gd name="connsiteY8" fmla="*/ 1164465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640724 w 1902138"/>
              <a:gd name="connsiteY8" fmla="*/ 1164465 h 4288665"/>
              <a:gd name="connsiteX9" fmla="*/ 754845 w 1902138"/>
              <a:gd name="connsiteY9" fmla="*/ 14145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579549 w 1902138"/>
              <a:gd name="connsiteY5" fmla="*/ 377780 h 4288665"/>
              <a:gd name="connsiteX6" fmla="*/ 579907 w 1902138"/>
              <a:gd name="connsiteY6" fmla="*/ 653603 h 4288665"/>
              <a:gd name="connsiteX7" fmla="*/ 672206 w 1902138"/>
              <a:gd name="connsiteY7" fmla="*/ 911180 h 4288665"/>
              <a:gd name="connsiteX8" fmla="*/ 640724 w 1902138"/>
              <a:gd name="connsiteY8" fmla="*/ 1164465 h 4288665"/>
              <a:gd name="connsiteX9" fmla="*/ 754845 w 1902138"/>
              <a:gd name="connsiteY9" fmla="*/ 1414530 h 4288665"/>
              <a:gd name="connsiteX10" fmla="*/ 895439 w 1902138"/>
              <a:gd name="connsiteY10" fmla="*/ 16323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7"/>
              <a:gd name="connsiteY0" fmla="*/ 878983 h 4288665"/>
              <a:gd name="connsiteX1" fmla="*/ 195687 w 1902137"/>
              <a:gd name="connsiteY1" fmla="*/ 610673 h 4288665"/>
              <a:gd name="connsiteX2" fmla="*/ 174222 w 1902137"/>
              <a:gd name="connsiteY2" fmla="*/ 0 h 4288665"/>
              <a:gd name="connsiteX3" fmla="*/ 663620 w 1902137"/>
              <a:gd name="connsiteY3" fmla="*/ 12879 h 4288665"/>
              <a:gd name="connsiteX4" fmla="*/ 779529 w 1902137"/>
              <a:gd name="connsiteY4" fmla="*/ 64394 h 4288665"/>
              <a:gd name="connsiteX5" fmla="*/ 579549 w 1902137"/>
              <a:gd name="connsiteY5" fmla="*/ 377780 h 4288665"/>
              <a:gd name="connsiteX6" fmla="*/ 579907 w 1902137"/>
              <a:gd name="connsiteY6" fmla="*/ 653603 h 4288665"/>
              <a:gd name="connsiteX7" fmla="*/ 672206 w 1902137"/>
              <a:gd name="connsiteY7" fmla="*/ 911180 h 4288665"/>
              <a:gd name="connsiteX8" fmla="*/ 640724 w 1902137"/>
              <a:gd name="connsiteY8" fmla="*/ 1164465 h 4288665"/>
              <a:gd name="connsiteX9" fmla="*/ 754845 w 1902137"/>
              <a:gd name="connsiteY9" fmla="*/ 1414530 h 4288665"/>
              <a:gd name="connsiteX10" fmla="*/ 895439 w 1902137"/>
              <a:gd name="connsiteY10" fmla="*/ 1632397 h 4288665"/>
              <a:gd name="connsiteX11" fmla="*/ 820313 w 1902137"/>
              <a:gd name="connsiteY11" fmla="*/ 1812702 h 4288665"/>
              <a:gd name="connsiteX12" fmla="*/ 1899991 w 1902137"/>
              <a:gd name="connsiteY12" fmla="*/ 1828800 h 4288665"/>
              <a:gd name="connsiteX13" fmla="*/ 1848476 w 1902137"/>
              <a:gd name="connsiteY13" fmla="*/ 2060620 h 4288665"/>
              <a:gd name="connsiteX14" fmla="*/ 1809839 w 1902137"/>
              <a:gd name="connsiteY14" fmla="*/ 2434107 h 4288665"/>
              <a:gd name="connsiteX15" fmla="*/ 1784082 w 1902137"/>
              <a:gd name="connsiteY15" fmla="*/ 2550017 h 4288665"/>
              <a:gd name="connsiteX16" fmla="*/ 1693929 w 1902137"/>
              <a:gd name="connsiteY16" fmla="*/ 2743200 h 4288665"/>
              <a:gd name="connsiteX17" fmla="*/ 1681051 w 1902137"/>
              <a:gd name="connsiteY17" fmla="*/ 2781837 h 4288665"/>
              <a:gd name="connsiteX18" fmla="*/ 1474989 w 1902137"/>
              <a:gd name="connsiteY18" fmla="*/ 3000778 h 4288665"/>
              <a:gd name="connsiteX19" fmla="*/ 1204532 w 1902137"/>
              <a:gd name="connsiteY19" fmla="*/ 3464417 h 4288665"/>
              <a:gd name="connsiteX20" fmla="*/ 1140138 w 1902137"/>
              <a:gd name="connsiteY20" fmla="*/ 3721994 h 4288665"/>
              <a:gd name="connsiteX21" fmla="*/ 1011349 w 1902137"/>
              <a:gd name="connsiteY21" fmla="*/ 3953814 h 4288665"/>
              <a:gd name="connsiteX22" fmla="*/ 921197 w 1902137"/>
              <a:gd name="connsiteY22" fmla="*/ 4043966 h 4288665"/>
              <a:gd name="connsiteX23" fmla="*/ 740893 w 1902137"/>
              <a:gd name="connsiteY23" fmla="*/ 4185634 h 4288665"/>
              <a:gd name="connsiteX24" fmla="*/ 534831 w 1902137"/>
              <a:gd name="connsiteY24" fmla="*/ 4250028 h 4288665"/>
              <a:gd name="connsiteX25" fmla="*/ 251496 w 1902137"/>
              <a:gd name="connsiteY25" fmla="*/ 4288665 h 4288665"/>
              <a:gd name="connsiteX26" fmla="*/ 6797 w 1902137"/>
              <a:gd name="connsiteY26" fmla="*/ 4275786 h 4288665"/>
              <a:gd name="connsiteX27" fmla="*/ 210713 w 1902137"/>
              <a:gd name="connsiteY27" fmla="*/ 3923764 h 4288665"/>
              <a:gd name="connsiteX28" fmla="*/ 59386 w 1902137"/>
              <a:gd name="connsiteY28" fmla="*/ 3613597 h 4288665"/>
              <a:gd name="connsiteX29" fmla="*/ 110901 w 1902137"/>
              <a:gd name="connsiteY29" fmla="*/ 3113468 h 4288665"/>
              <a:gd name="connsiteX30" fmla="*/ 287986 w 1902137"/>
              <a:gd name="connsiteY30" fmla="*/ 2688465 h 4288665"/>
              <a:gd name="connsiteX31" fmla="*/ 197834 w 1902137"/>
              <a:gd name="connsiteY31" fmla="*/ 2266682 h 4288665"/>
              <a:gd name="connsiteX32" fmla="*/ 425360 w 1902137"/>
              <a:gd name="connsiteY32" fmla="*/ 1996225 h 4288665"/>
              <a:gd name="connsiteX33" fmla="*/ 754845 w 1902137"/>
              <a:gd name="connsiteY33" fmla="*/ 1661375 h 4288665"/>
              <a:gd name="connsiteX34" fmla="*/ 425360 w 1902137"/>
              <a:gd name="connsiteY34" fmla="*/ 1339403 h 4288665"/>
              <a:gd name="connsiteX35" fmla="*/ 470437 w 1902137"/>
              <a:gd name="connsiteY35" fmla="*/ 878983 h 4288665"/>
              <a:gd name="connsiteX0" fmla="*/ 470437 w 1863501"/>
              <a:gd name="connsiteY0" fmla="*/ 878983 h 4288665"/>
              <a:gd name="connsiteX1" fmla="*/ 195687 w 1863501"/>
              <a:gd name="connsiteY1" fmla="*/ 610673 h 4288665"/>
              <a:gd name="connsiteX2" fmla="*/ 174222 w 1863501"/>
              <a:gd name="connsiteY2" fmla="*/ 0 h 4288665"/>
              <a:gd name="connsiteX3" fmla="*/ 663620 w 1863501"/>
              <a:gd name="connsiteY3" fmla="*/ 12879 h 4288665"/>
              <a:gd name="connsiteX4" fmla="*/ 779529 w 1863501"/>
              <a:gd name="connsiteY4" fmla="*/ 64394 h 4288665"/>
              <a:gd name="connsiteX5" fmla="*/ 579549 w 1863501"/>
              <a:gd name="connsiteY5" fmla="*/ 377780 h 4288665"/>
              <a:gd name="connsiteX6" fmla="*/ 579907 w 1863501"/>
              <a:gd name="connsiteY6" fmla="*/ 653603 h 4288665"/>
              <a:gd name="connsiteX7" fmla="*/ 672206 w 1863501"/>
              <a:gd name="connsiteY7" fmla="*/ 911180 h 4288665"/>
              <a:gd name="connsiteX8" fmla="*/ 640724 w 1863501"/>
              <a:gd name="connsiteY8" fmla="*/ 1164465 h 4288665"/>
              <a:gd name="connsiteX9" fmla="*/ 754845 w 1863501"/>
              <a:gd name="connsiteY9" fmla="*/ 1414530 h 4288665"/>
              <a:gd name="connsiteX10" fmla="*/ 895439 w 1863501"/>
              <a:gd name="connsiteY10" fmla="*/ 1632397 h 4288665"/>
              <a:gd name="connsiteX11" fmla="*/ 820313 w 1863501"/>
              <a:gd name="connsiteY11" fmla="*/ 1812702 h 4288665"/>
              <a:gd name="connsiteX12" fmla="*/ 604591 w 1863501"/>
              <a:gd name="connsiteY12" fmla="*/ 2133600 h 4288665"/>
              <a:gd name="connsiteX13" fmla="*/ 1848476 w 1863501"/>
              <a:gd name="connsiteY13" fmla="*/ 2060620 h 4288665"/>
              <a:gd name="connsiteX14" fmla="*/ 1809839 w 1863501"/>
              <a:gd name="connsiteY14" fmla="*/ 2434107 h 4288665"/>
              <a:gd name="connsiteX15" fmla="*/ 1784082 w 1863501"/>
              <a:gd name="connsiteY15" fmla="*/ 2550017 h 4288665"/>
              <a:gd name="connsiteX16" fmla="*/ 1693929 w 1863501"/>
              <a:gd name="connsiteY16" fmla="*/ 2743200 h 4288665"/>
              <a:gd name="connsiteX17" fmla="*/ 1681051 w 1863501"/>
              <a:gd name="connsiteY17" fmla="*/ 2781837 h 4288665"/>
              <a:gd name="connsiteX18" fmla="*/ 1474989 w 1863501"/>
              <a:gd name="connsiteY18" fmla="*/ 3000778 h 4288665"/>
              <a:gd name="connsiteX19" fmla="*/ 1204532 w 1863501"/>
              <a:gd name="connsiteY19" fmla="*/ 3464417 h 4288665"/>
              <a:gd name="connsiteX20" fmla="*/ 1140138 w 1863501"/>
              <a:gd name="connsiteY20" fmla="*/ 3721994 h 4288665"/>
              <a:gd name="connsiteX21" fmla="*/ 1011349 w 1863501"/>
              <a:gd name="connsiteY21" fmla="*/ 3953814 h 4288665"/>
              <a:gd name="connsiteX22" fmla="*/ 921197 w 1863501"/>
              <a:gd name="connsiteY22" fmla="*/ 4043966 h 4288665"/>
              <a:gd name="connsiteX23" fmla="*/ 740893 w 1863501"/>
              <a:gd name="connsiteY23" fmla="*/ 4185634 h 4288665"/>
              <a:gd name="connsiteX24" fmla="*/ 534831 w 1863501"/>
              <a:gd name="connsiteY24" fmla="*/ 4250028 h 4288665"/>
              <a:gd name="connsiteX25" fmla="*/ 251496 w 1863501"/>
              <a:gd name="connsiteY25" fmla="*/ 4288665 h 4288665"/>
              <a:gd name="connsiteX26" fmla="*/ 6797 w 1863501"/>
              <a:gd name="connsiteY26" fmla="*/ 4275786 h 4288665"/>
              <a:gd name="connsiteX27" fmla="*/ 210713 w 1863501"/>
              <a:gd name="connsiteY27" fmla="*/ 3923764 h 4288665"/>
              <a:gd name="connsiteX28" fmla="*/ 59386 w 1863501"/>
              <a:gd name="connsiteY28" fmla="*/ 3613597 h 4288665"/>
              <a:gd name="connsiteX29" fmla="*/ 110901 w 1863501"/>
              <a:gd name="connsiteY29" fmla="*/ 3113468 h 4288665"/>
              <a:gd name="connsiteX30" fmla="*/ 287986 w 1863501"/>
              <a:gd name="connsiteY30" fmla="*/ 2688465 h 4288665"/>
              <a:gd name="connsiteX31" fmla="*/ 197834 w 1863501"/>
              <a:gd name="connsiteY31" fmla="*/ 2266682 h 4288665"/>
              <a:gd name="connsiteX32" fmla="*/ 425360 w 1863501"/>
              <a:gd name="connsiteY32" fmla="*/ 1996225 h 4288665"/>
              <a:gd name="connsiteX33" fmla="*/ 754845 w 1863501"/>
              <a:gd name="connsiteY33" fmla="*/ 1661375 h 4288665"/>
              <a:gd name="connsiteX34" fmla="*/ 425360 w 1863501"/>
              <a:gd name="connsiteY34" fmla="*/ 1339403 h 4288665"/>
              <a:gd name="connsiteX35" fmla="*/ 470437 w 1863501"/>
              <a:gd name="connsiteY35" fmla="*/ 878983 h 4288665"/>
              <a:gd name="connsiteX0" fmla="*/ 470437 w 1809839"/>
              <a:gd name="connsiteY0" fmla="*/ 878983 h 4288665"/>
              <a:gd name="connsiteX1" fmla="*/ 195687 w 1809839"/>
              <a:gd name="connsiteY1" fmla="*/ 610673 h 4288665"/>
              <a:gd name="connsiteX2" fmla="*/ 174222 w 1809839"/>
              <a:gd name="connsiteY2" fmla="*/ 0 h 4288665"/>
              <a:gd name="connsiteX3" fmla="*/ 663620 w 1809839"/>
              <a:gd name="connsiteY3" fmla="*/ 12879 h 4288665"/>
              <a:gd name="connsiteX4" fmla="*/ 779529 w 1809839"/>
              <a:gd name="connsiteY4" fmla="*/ 64394 h 4288665"/>
              <a:gd name="connsiteX5" fmla="*/ 579549 w 1809839"/>
              <a:gd name="connsiteY5" fmla="*/ 377780 h 4288665"/>
              <a:gd name="connsiteX6" fmla="*/ 579907 w 1809839"/>
              <a:gd name="connsiteY6" fmla="*/ 653603 h 4288665"/>
              <a:gd name="connsiteX7" fmla="*/ 672206 w 1809839"/>
              <a:gd name="connsiteY7" fmla="*/ 911180 h 4288665"/>
              <a:gd name="connsiteX8" fmla="*/ 640724 w 1809839"/>
              <a:gd name="connsiteY8" fmla="*/ 1164465 h 4288665"/>
              <a:gd name="connsiteX9" fmla="*/ 754845 w 1809839"/>
              <a:gd name="connsiteY9" fmla="*/ 1414530 h 4288665"/>
              <a:gd name="connsiteX10" fmla="*/ 895439 w 1809839"/>
              <a:gd name="connsiteY10" fmla="*/ 1632397 h 4288665"/>
              <a:gd name="connsiteX11" fmla="*/ 820313 w 1809839"/>
              <a:gd name="connsiteY11" fmla="*/ 1812702 h 4288665"/>
              <a:gd name="connsiteX12" fmla="*/ 604591 w 1809839"/>
              <a:gd name="connsiteY12" fmla="*/ 2133600 h 4288665"/>
              <a:gd name="connsiteX13" fmla="*/ 1809839 w 1809839"/>
              <a:gd name="connsiteY13" fmla="*/ 2434107 h 4288665"/>
              <a:gd name="connsiteX14" fmla="*/ 1784082 w 1809839"/>
              <a:gd name="connsiteY14" fmla="*/ 2550017 h 4288665"/>
              <a:gd name="connsiteX15" fmla="*/ 1693929 w 1809839"/>
              <a:gd name="connsiteY15" fmla="*/ 2743200 h 4288665"/>
              <a:gd name="connsiteX16" fmla="*/ 1681051 w 1809839"/>
              <a:gd name="connsiteY16" fmla="*/ 2781837 h 4288665"/>
              <a:gd name="connsiteX17" fmla="*/ 1474989 w 1809839"/>
              <a:gd name="connsiteY17" fmla="*/ 3000778 h 4288665"/>
              <a:gd name="connsiteX18" fmla="*/ 1204532 w 1809839"/>
              <a:gd name="connsiteY18" fmla="*/ 3464417 h 4288665"/>
              <a:gd name="connsiteX19" fmla="*/ 1140138 w 1809839"/>
              <a:gd name="connsiteY19" fmla="*/ 3721994 h 4288665"/>
              <a:gd name="connsiteX20" fmla="*/ 1011349 w 1809839"/>
              <a:gd name="connsiteY20" fmla="*/ 3953814 h 4288665"/>
              <a:gd name="connsiteX21" fmla="*/ 921197 w 1809839"/>
              <a:gd name="connsiteY21" fmla="*/ 4043966 h 4288665"/>
              <a:gd name="connsiteX22" fmla="*/ 740893 w 1809839"/>
              <a:gd name="connsiteY22" fmla="*/ 4185634 h 4288665"/>
              <a:gd name="connsiteX23" fmla="*/ 534831 w 1809839"/>
              <a:gd name="connsiteY23" fmla="*/ 4250028 h 4288665"/>
              <a:gd name="connsiteX24" fmla="*/ 251496 w 1809839"/>
              <a:gd name="connsiteY24" fmla="*/ 4288665 h 4288665"/>
              <a:gd name="connsiteX25" fmla="*/ 6797 w 1809839"/>
              <a:gd name="connsiteY25" fmla="*/ 4275786 h 4288665"/>
              <a:gd name="connsiteX26" fmla="*/ 210713 w 1809839"/>
              <a:gd name="connsiteY26" fmla="*/ 3923764 h 4288665"/>
              <a:gd name="connsiteX27" fmla="*/ 59386 w 1809839"/>
              <a:gd name="connsiteY27" fmla="*/ 3613597 h 4288665"/>
              <a:gd name="connsiteX28" fmla="*/ 110901 w 1809839"/>
              <a:gd name="connsiteY28" fmla="*/ 3113468 h 4288665"/>
              <a:gd name="connsiteX29" fmla="*/ 287986 w 1809839"/>
              <a:gd name="connsiteY29" fmla="*/ 2688465 h 4288665"/>
              <a:gd name="connsiteX30" fmla="*/ 197834 w 1809839"/>
              <a:gd name="connsiteY30" fmla="*/ 2266682 h 4288665"/>
              <a:gd name="connsiteX31" fmla="*/ 425360 w 1809839"/>
              <a:gd name="connsiteY31" fmla="*/ 1996225 h 4288665"/>
              <a:gd name="connsiteX32" fmla="*/ 754845 w 1809839"/>
              <a:gd name="connsiteY32" fmla="*/ 1661375 h 4288665"/>
              <a:gd name="connsiteX33" fmla="*/ 425360 w 1809839"/>
              <a:gd name="connsiteY33" fmla="*/ 1339403 h 4288665"/>
              <a:gd name="connsiteX34" fmla="*/ 470437 w 1809839"/>
              <a:gd name="connsiteY34" fmla="*/ 878983 h 4288665"/>
              <a:gd name="connsiteX0" fmla="*/ 470437 w 1784082"/>
              <a:gd name="connsiteY0" fmla="*/ 878983 h 4288665"/>
              <a:gd name="connsiteX1" fmla="*/ 195687 w 1784082"/>
              <a:gd name="connsiteY1" fmla="*/ 610673 h 4288665"/>
              <a:gd name="connsiteX2" fmla="*/ 174222 w 1784082"/>
              <a:gd name="connsiteY2" fmla="*/ 0 h 4288665"/>
              <a:gd name="connsiteX3" fmla="*/ 663620 w 1784082"/>
              <a:gd name="connsiteY3" fmla="*/ 12879 h 4288665"/>
              <a:gd name="connsiteX4" fmla="*/ 779529 w 1784082"/>
              <a:gd name="connsiteY4" fmla="*/ 64394 h 4288665"/>
              <a:gd name="connsiteX5" fmla="*/ 579549 w 1784082"/>
              <a:gd name="connsiteY5" fmla="*/ 377780 h 4288665"/>
              <a:gd name="connsiteX6" fmla="*/ 579907 w 1784082"/>
              <a:gd name="connsiteY6" fmla="*/ 653603 h 4288665"/>
              <a:gd name="connsiteX7" fmla="*/ 672206 w 1784082"/>
              <a:gd name="connsiteY7" fmla="*/ 911180 h 4288665"/>
              <a:gd name="connsiteX8" fmla="*/ 640724 w 1784082"/>
              <a:gd name="connsiteY8" fmla="*/ 1164465 h 4288665"/>
              <a:gd name="connsiteX9" fmla="*/ 754845 w 1784082"/>
              <a:gd name="connsiteY9" fmla="*/ 1414530 h 4288665"/>
              <a:gd name="connsiteX10" fmla="*/ 895439 w 1784082"/>
              <a:gd name="connsiteY10" fmla="*/ 1632397 h 4288665"/>
              <a:gd name="connsiteX11" fmla="*/ 820313 w 1784082"/>
              <a:gd name="connsiteY11" fmla="*/ 1812702 h 4288665"/>
              <a:gd name="connsiteX12" fmla="*/ 604591 w 1784082"/>
              <a:gd name="connsiteY12" fmla="*/ 2133600 h 4288665"/>
              <a:gd name="connsiteX13" fmla="*/ 1784082 w 1784082"/>
              <a:gd name="connsiteY13" fmla="*/ 2550017 h 4288665"/>
              <a:gd name="connsiteX14" fmla="*/ 1693929 w 1784082"/>
              <a:gd name="connsiteY14" fmla="*/ 2743200 h 4288665"/>
              <a:gd name="connsiteX15" fmla="*/ 1681051 w 1784082"/>
              <a:gd name="connsiteY15" fmla="*/ 2781837 h 4288665"/>
              <a:gd name="connsiteX16" fmla="*/ 1474989 w 1784082"/>
              <a:gd name="connsiteY16" fmla="*/ 3000778 h 4288665"/>
              <a:gd name="connsiteX17" fmla="*/ 1204532 w 1784082"/>
              <a:gd name="connsiteY17" fmla="*/ 3464417 h 4288665"/>
              <a:gd name="connsiteX18" fmla="*/ 1140138 w 1784082"/>
              <a:gd name="connsiteY18" fmla="*/ 3721994 h 4288665"/>
              <a:gd name="connsiteX19" fmla="*/ 1011349 w 1784082"/>
              <a:gd name="connsiteY19" fmla="*/ 3953814 h 4288665"/>
              <a:gd name="connsiteX20" fmla="*/ 921197 w 1784082"/>
              <a:gd name="connsiteY20" fmla="*/ 4043966 h 4288665"/>
              <a:gd name="connsiteX21" fmla="*/ 740893 w 1784082"/>
              <a:gd name="connsiteY21" fmla="*/ 4185634 h 4288665"/>
              <a:gd name="connsiteX22" fmla="*/ 534831 w 1784082"/>
              <a:gd name="connsiteY22" fmla="*/ 4250028 h 4288665"/>
              <a:gd name="connsiteX23" fmla="*/ 251496 w 1784082"/>
              <a:gd name="connsiteY23" fmla="*/ 4288665 h 4288665"/>
              <a:gd name="connsiteX24" fmla="*/ 6797 w 1784082"/>
              <a:gd name="connsiteY24" fmla="*/ 4275786 h 4288665"/>
              <a:gd name="connsiteX25" fmla="*/ 210713 w 1784082"/>
              <a:gd name="connsiteY25" fmla="*/ 3923764 h 4288665"/>
              <a:gd name="connsiteX26" fmla="*/ 59386 w 1784082"/>
              <a:gd name="connsiteY26" fmla="*/ 3613597 h 4288665"/>
              <a:gd name="connsiteX27" fmla="*/ 110901 w 1784082"/>
              <a:gd name="connsiteY27" fmla="*/ 3113468 h 4288665"/>
              <a:gd name="connsiteX28" fmla="*/ 287986 w 1784082"/>
              <a:gd name="connsiteY28" fmla="*/ 2688465 h 4288665"/>
              <a:gd name="connsiteX29" fmla="*/ 197834 w 1784082"/>
              <a:gd name="connsiteY29" fmla="*/ 2266682 h 4288665"/>
              <a:gd name="connsiteX30" fmla="*/ 425360 w 1784082"/>
              <a:gd name="connsiteY30" fmla="*/ 1996225 h 4288665"/>
              <a:gd name="connsiteX31" fmla="*/ 754845 w 1784082"/>
              <a:gd name="connsiteY31" fmla="*/ 1661375 h 4288665"/>
              <a:gd name="connsiteX32" fmla="*/ 425360 w 1784082"/>
              <a:gd name="connsiteY32" fmla="*/ 1339403 h 4288665"/>
              <a:gd name="connsiteX33" fmla="*/ 470437 w 1784082"/>
              <a:gd name="connsiteY33" fmla="*/ 878983 h 4288665"/>
              <a:gd name="connsiteX0" fmla="*/ 470437 w 1693929"/>
              <a:gd name="connsiteY0" fmla="*/ 878983 h 4288665"/>
              <a:gd name="connsiteX1" fmla="*/ 195687 w 1693929"/>
              <a:gd name="connsiteY1" fmla="*/ 610673 h 4288665"/>
              <a:gd name="connsiteX2" fmla="*/ 174222 w 1693929"/>
              <a:gd name="connsiteY2" fmla="*/ 0 h 4288665"/>
              <a:gd name="connsiteX3" fmla="*/ 663620 w 1693929"/>
              <a:gd name="connsiteY3" fmla="*/ 12879 h 4288665"/>
              <a:gd name="connsiteX4" fmla="*/ 779529 w 1693929"/>
              <a:gd name="connsiteY4" fmla="*/ 64394 h 4288665"/>
              <a:gd name="connsiteX5" fmla="*/ 579549 w 1693929"/>
              <a:gd name="connsiteY5" fmla="*/ 377780 h 4288665"/>
              <a:gd name="connsiteX6" fmla="*/ 579907 w 1693929"/>
              <a:gd name="connsiteY6" fmla="*/ 653603 h 4288665"/>
              <a:gd name="connsiteX7" fmla="*/ 672206 w 1693929"/>
              <a:gd name="connsiteY7" fmla="*/ 911180 h 4288665"/>
              <a:gd name="connsiteX8" fmla="*/ 640724 w 1693929"/>
              <a:gd name="connsiteY8" fmla="*/ 1164465 h 4288665"/>
              <a:gd name="connsiteX9" fmla="*/ 754845 w 1693929"/>
              <a:gd name="connsiteY9" fmla="*/ 1414530 h 4288665"/>
              <a:gd name="connsiteX10" fmla="*/ 895439 w 1693929"/>
              <a:gd name="connsiteY10" fmla="*/ 1632397 h 4288665"/>
              <a:gd name="connsiteX11" fmla="*/ 820313 w 1693929"/>
              <a:gd name="connsiteY11" fmla="*/ 1812702 h 4288665"/>
              <a:gd name="connsiteX12" fmla="*/ 604591 w 1693929"/>
              <a:gd name="connsiteY12" fmla="*/ 2133600 h 4288665"/>
              <a:gd name="connsiteX13" fmla="*/ 1693929 w 1693929"/>
              <a:gd name="connsiteY13" fmla="*/ 2743200 h 4288665"/>
              <a:gd name="connsiteX14" fmla="*/ 1681051 w 1693929"/>
              <a:gd name="connsiteY14" fmla="*/ 2781837 h 4288665"/>
              <a:gd name="connsiteX15" fmla="*/ 1474989 w 1693929"/>
              <a:gd name="connsiteY15" fmla="*/ 3000778 h 4288665"/>
              <a:gd name="connsiteX16" fmla="*/ 1204532 w 1693929"/>
              <a:gd name="connsiteY16" fmla="*/ 3464417 h 4288665"/>
              <a:gd name="connsiteX17" fmla="*/ 1140138 w 1693929"/>
              <a:gd name="connsiteY17" fmla="*/ 3721994 h 4288665"/>
              <a:gd name="connsiteX18" fmla="*/ 1011349 w 1693929"/>
              <a:gd name="connsiteY18" fmla="*/ 3953814 h 4288665"/>
              <a:gd name="connsiteX19" fmla="*/ 921197 w 1693929"/>
              <a:gd name="connsiteY19" fmla="*/ 4043966 h 4288665"/>
              <a:gd name="connsiteX20" fmla="*/ 740893 w 1693929"/>
              <a:gd name="connsiteY20" fmla="*/ 4185634 h 4288665"/>
              <a:gd name="connsiteX21" fmla="*/ 534831 w 1693929"/>
              <a:gd name="connsiteY21" fmla="*/ 4250028 h 4288665"/>
              <a:gd name="connsiteX22" fmla="*/ 251496 w 1693929"/>
              <a:gd name="connsiteY22" fmla="*/ 4288665 h 4288665"/>
              <a:gd name="connsiteX23" fmla="*/ 6797 w 1693929"/>
              <a:gd name="connsiteY23" fmla="*/ 4275786 h 4288665"/>
              <a:gd name="connsiteX24" fmla="*/ 210713 w 1693929"/>
              <a:gd name="connsiteY24" fmla="*/ 3923764 h 4288665"/>
              <a:gd name="connsiteX25" fmla="*/ 59386 w 1693929"/>
              <a:gd name="connsiteY25" fmla="*/ 3613597 h 4288665"/>
              <a:gd name="connsiteX26" fmla="*/ 110901 w 1693929"/>
              <a:gd name="connsiteY26" fmla="*/ 3113468 h 4288665"/>
              <a:gd name="connsiteX27" fmla="*/ 287986 w 1693929"/>
              <a:gd name="connsiteY27" fmla="*/ 2688465 h 4288665"/>
              <a:gd name="connsiteX28" fmla="*/ 197834 w 1693929"/>
              <a:gd name="connsiteY28" fmla="*/ 2266682 h 4288665"/>
              <a:gd name="connsiteX29" fmla="*/ 425360 w 1693929"/>
              <a:gd name="connsiteY29" fmla="*/ 1996225 h 4288665"/>
              <a:gd name="connsiteX30" fmla="*/ 754845 w 1693929"/>
              <a:gd name="connsiteY30" fmla="*/ 1661375 h 4288665"/>
              <a:gd name="connsiteX31" fmla="*/ 425360 w 1693929"/>
              <a:gd name="connsiteY31" fmla="*/ 1339403 h 4288665"/>
              <a:gd name="connsiteX32" fmla="*/ 470437 w 1693929"/>
              <a:gd name="connsiteY32" fmla="*/ 878983 h 4288665"/>
              <a:gd name="connsiteX0" fmla="*/ 470437 w 1838995"/>
              <a:gd name="connsiteY0" fmla="*/ 878983 h 4288665"/>
              <a:gd name="connsiteX1" fmla="*/ 195687 w 1838995"/>
              <a:gd name="connsiteY1" fmla="*/ 610673 h 4288665"/>
              <a:gd name="connsiteX2" fmla="*/ 174222 w 1838995"/>
              <a:gd name="connsiteY2" fmla="*/ 0 h 4288665"/>
              <a:gd name="connsiteX3" fmla="*/ 663620 w 1838995"/>
              <a:gd name="connsiteY3" fmla="*/ 12879 h 4288665"/>
              <a:gd name="connsiteX4" fmla="*/ 779529 w 1838995"/>
              <a:gd name="connsiteY4" fmla="*/ 64394 h 4288665"/>
              <a:gd name="connsiteX5" fmla="*/ 579549 w 1838995"/>
              <a:gd name="connsiteY5" fmla="*/ 377780 h 4288665"/>
              <a:gd name="connsiteX6" fmla="*/ 579907 w 1838995"/>
              <a:gd name="connsiteY6" fmla="*/ 653603 h 4288665"/>
              <a:gd name="connsiteX7" fmla="*/ 672206 w 1838995"/>
              <a:gd name="connsiteY7" fmla="*/ 911180 h 4288665"/>
              <a:gd name="connsiteX8" fmla="*/ 640724 w 1838995"/>
              <a:gd name="connsiteY8" fmla="*/ 1164465 h 4288665"/>
              <a:gd name="connsiteX9" fmla="*/ 754845 w 1838995"/>
              <a:gd name="connsiteY9" fmla="*/ 1414530 h 4288665"/>
              <a:gd name="connsiteX10" fmla="*/ 895439 w 1838995"/>
              <a:gd name="connsiteY10" fmla="*/ 1632397 h 4288665"/>
              <a:gd name="connsiteX11" fmla="*/ 820313 w 1838995"/>
              <a:gd name="connsiteY11" fmla="*/ 1812702 h 4288665"/>
              <a:gd name="connsiteX12" fmla="*/ 604591 w 1838995"/>
              <a:gd name="connsiteY12" fmla="*/ 2133600 h 4288665"/>
              <a:gd name="connsiteX13" fmla="*/ 1693929 w 1838995"/>
              <a:gd name="connsiteY13" fmla="*/ 2743200 h 4288665"/>
              <a:gd name="connsiteX14" fmla="*/ 1474989 w 1838995"/>
              <a:gd name="connsiteY14" fmla="*/ 3000778 h 4288665"/>
              <a:gd name="connsiteX15" fmla="*/ 1204532 w 1838995"/>
              <a:gd name="connsiteY15" fmla="*/ 3464417 h 4288665"/>
              <a:gd name="connsiteX16" fmla="*/ 1140138 w 1838995"/>
              <a:gd name="connsiteY16" fmla="*/ 3721994 h 4288665"/>
              <a:gd name="connsiteX17" fmla="*/ 1011349 w 1838995"/>
              <a:gd name="connsiteY17" fmla="*/ 3953814 h 4288665"/>
              <a:gd name="connsiteX18" fmla="*/ 921197 w 1838995"/>
              <a:gd name="connsiteY18" fmla="*/ 4043966 h 4288665"/>
              <a:gd name="connsiteX19" fmla="*/ 740893 w 1838995"/>
              <a:gd name="connsiteY19" fmla="*/ 4185634 h 4288665"/>
              <a:gd name="connsiteX20" fmla="*/ 534831 w 1838995"/>
              <a:gd name="connsiteY20" fmla="*/ 4250028 h 4288665"/>
              <a:gd name="connsiteX21" fmla="*/ 251496 w 1838995"/>
              <a:gd name="connsiteY21" fmla="*/ 4288665 h 4288665"/>
              <a:gd name="connsiteX22" fmla="*/ 6797 w 1838995"/>
              <a:gd name="connsiteY22" fmla="*/ 4275786 h 4288665"/>
              <a:gd name="connsiteX23" fmla="*/ 210713 w 1838995"/>
              <a:gd name="connsiteY23" fmla="*/ 3923764 h 4288665"/>
              <a:gd name="connsiteX24" fmla="*/ 59386 w 1838995"/>
              <a:gd name="connsiteY24" fmla="*/ 3613597 h 4288665"/>
              <a:gd name="connsiteX25" fmla="*/ 110901 w 1838995"/>
              <a:gd name="connsiteY25" fmla="*/ 3113468 h 4288665"/>
              <a:gd name="connsiteX26" fmla="*/ 287986 w 1838995"/>
              <a:gd name="connsiteY26" fmla="*/ 2688465 h 4288665"/>
              <a:gd name="connsiteX27" fmla="*/ 197834 w 1838995"/>
              <a:gd name="connsiteY27" fmla="*/ 2266682 h 4288665"/>
              <a:gd name="connsiteX28" fmla="*/ 425360 w 1838995"/>
              <a:gd name="connsiteY28" fmla="*/ 1996225 h 4288665"/>
              <a:gd name="connsiteX29" fmla="*/ 754845 w 1838995"/>
              <a:gd name="connsiteY29" fmla="*/ 1661375 h 4288665"/>
              <a:gd name="connsiteX30" fmla="*/ 425360 w 1838995"/>
              <a:gd name="connsiteY30" fmla="*/ 1339403 h 4288665"/>
              <a:gd name="connsiteX31" fmla="*/ 470437 w 1838995"/>
              <a:gd name="connsiteY31" fmla="*/ 878983 h 4288665"/>
              <a:gd name="connsiteX0" fmla="*/ 470437 w 1474989"/>
              <a:gd name="connsiteY0" fmla="*/ 878983 h 4288665"/>
              <a:gd name="connsiteX1" fmla="*/ 195687 w 1474989"/>
              <a:gd name="connsiteY1" fmla="*/ 610673 h 4288665"/>
              <a:gd name="connsiteX2" fmla="*/ 174222 w 1474989"/>
              <a:gd name="connsiteY2" fmla="*/ 0 h 4288665"/>
              <a:gd name="connsiteX3" fmla="*/ 663620 w 1474989"/>
              <a:gd name="connsiteY3" fmla="*/ 12879 h 4288665"/>
              <a:gd name="connsiteX4" fmla="*/ 779529 w 1474989"/>
              <a:gd name="connsiteY4" fmla="*/ 64394 h 4288665"/>
              <a:gd name="connsiteX5" fmla="*/ 579549 w 1474989"/>
              <a:gd name="connsiteY5" fmla="*/ 377780 h 4288665"/>
              <a:gd name="connsiteX6" fmla="*/ 579907 w 1474989"/>
              <a:gd name="connsiteY6" fmla="*/ 653603 h 4288665"/>
              <a:gd name="connsiteX7" fmla="*/ 672206 w 1474989"/>
              <a:gd name="connsiteY7" fmla="*/ 911180 h 4288665"/>
              <a:gd name="connsiteX8" fmla="*/ 640724 w 1474989"/>
              <a:gd name="connsiteY8" fmla="*/ 1164465 h 4288665"/>
              <a:gd name="connsiteX9" fmla="*/ 754845 w 1474989"/>
              <a:gd name="connsiteY9" fmla="*/ 1414530 h 4288665"/>
              <a:gd name="connsiteX10" fmla="*/ 895439 w 1474989"/>
              <a:gd name="connsiteY10" fmla="*/ 1632397 h 4288665"/>
              <a:gd name="connsiteX11" fmla="*/ 820313 w 1474989"/>
              <a:gd name="connsiteY11" fmla="*/ 1812702 h 4288665"/>
              <a:gd name="connsiteX12" fmla="*/ 604591 w 1474989"/>
              <a:gd name="connsiteY12" fmla="*/ 2133600 h 4288665"/>
              <a:gd name="connsiteX13" fmla="*/ 1474989 w 1474989"/>
              <a:gd name="connsiteY13" fmla="*/ 3000778 h 4288665"/>
              <a:gd name="connsiteX14" fmla="*/ 1204532 w 1474989"/>
              <a:gd name="connsiteY14" fmla="*/ 3464417 h 4288665"/>
              <a:gd name="connsiteX15" fmla="*/ 1140138 w 1474989"/>
              <a:gd name="connsiteY15" fmla="*/ 3721994 h 4288665"/>
              <a:gd name="connsiteX16" fmla="*/ 1011349 w 1474989"/>
              <a:gd name="connsiteY16" fmla="*/ 3953814 h 4288665"/>
              <a:gd name="connsiteX17" fmla="*/ 921197 w 1474989"/>
              <a:gd name="connsiteY17" fmla="*/ 4043966 h 4288665"/>
              <a:gd name="connsiteX18" fmla="*/ 740893 w 1474989"/>
              <a:gd name="connsiteY18" fmla="*/ 4185634 h 4288665"/>
              <a:gd name="connsiteX19" fmla="*/ 534831 w 1474989"/>
              <a:gd name="connsiteY19" fmla="*/ 4250028 h 4288665"/>
              <a:gd name="connsiteX20" fmla="*/ 251496 w 1474989"/>
              <a:gd name="connsiteY20" fmla="*/ 4288665 h 4288665"/>
              <a:gd name="connsiteX21" fmla="*/ 6797 w 1474989"/>
              <a:gd name="connsiteY21" fmla="*/ 4275786 h 4288665"/>
              <a:gd name="connsiteX22" fmla="*/ 210713 w 1474989"/>
              <a:gd name="connsiteY22" fmla="*/ 3923764 h 4288665"/>
              <a:gd name="connsiteX23" fmla="*/ 59386 w 1474989"/>
              <a:gd name="connsiteY23" fmla="*/ 3613597 h 4288665"/>
              <a:gd name="connsiteX24" fmla="*/ 110901 w 1474989"/>
              <a:gd name="connsiteY24" fmla="*/ 3113468 h 4288665"/>
              <a:gd name="connsiteX25" fmla="*/ 287986 w 1474989"/>
              <a:gd name="connsiteY25" fmla="*/ 2688465 h 4288665"/>
              <a:gd name="connsiteX26" fmla="*/ 197834 w 1474989"/>
              <a:gd name="connsiteY26" fmla="*/ 2266682 h 4288665"/>
              <a:gd name="connsiteX27" fmla="*/ 425360 w 1474989"/>
              <a:gd name="connsiteY27" fmla="*/ 1996225 h 4288665"/>
              <a:gd name="connsiteX28" fmla="*/ 754845 w 1474989"/>
              <a:gd name="connsiteY28" fmla="*/ 1661375 h 4288665"/>
              <a:gd name="connsiteX29" fmla="*/ 425360 w 1474989"/>
              <a:gd name="connsiteY29" fmla="*/ 1339403 h 4288665"/>
              <a:gd name="connsiteX30" fmla="*/ 470437 w 1474989"/>
              <a:gd name="connsiteY30" fmla="*/ 878983 h 4288665"/>
              <a:gd name="connsiteX0" fmla="*/ 470437 w 1204532"/>
              <a:gd name="connsiteY0" fmla="*/ 878983 h 4288665"/>
              <a:gd name="connsiteX1" fmla="*/ 195687 w 1204532"/>
              <a:gd name="connsiteY1" fmla="*/ 610673 h 4288665"/>
              <a:gd name="connsiteX2" fmla="*/ 174222 w 1204532"/>
              <a:gd name="connsiteY2" fmla="*/ 0 h 4288665"/>
              <a:gd name="connsiteX3" fmla="*/ 663620 w 1204532"/>
              <a:gd name="connsiteY3" fmla="*/ 12879 h 4288665"/>
              <a:gd name="connsiteX4" fmla="*/ 779529 w 1204532"/>
              <a:gd name="connsiteY4" fmla="*/ 64394 h 4288665"/>
              <a:gd name="connsiteX5" fmla="*/ 579549 w 1204532"/>
              <a:gd name="connsiteY5" fmla="*/ 377780 h 4288665"/>
              <a:gd name="connsiteX6" fmla="*/ 579907 w 1204532"/>
              <a:gd name="connsiteY6" fmla="*/ 653603 h 4288665"/>
              <a:gd name="connsiteX7" fmla="*/ 672206 w 1204532"/>
              <a:gd name="connsiteY7" fmla="*/ 911180 h 4288665"/>
              <a:gd name="connsiteX8" fmla="*/ 640724 w 1204532"/>
              <a:gd name="connsiteY8" fmla="*/ 1164465 h 4288665"/>
              <a:gd name="connsiteX9" fmla="*/ 754845 w 1204532"/>
              <a:gd name="connsiteY9" fmla="*/ 1414530 h 4288665"/>
              <a:gd name="connsiteX10" fmla="*/ 895439 w 1204532"/>
              <a:gd name="connsiteY10" fmla="*/ 1632397 h 4288665"/>
              <a:gd name="connsiteX11" fmla="*/ 820313 w 1204532"/>
              <a:gd name="connsiteY11" fmla="*/ 1812702 h 4288665"/>
              <a:gd name="connsiteX12" fmla="*/ 604591 w 1204532"/>
              <a:gd name="connsiteY12" fmla="*/ 2133600 h 4288665"/>
              <a:gd name="connsiteX13" fmla="*/ 1204532 w 1204532"/>
              <a:gd name="connsiteY13" fmla="*/ 3464417 h 4288665"/>
              <a:gd name="connsiteX14" fmla="*/ 1140138 w 1204532"/>
              <a:gd name="connsiteY14" fmla="*/ 3721994 h 4288665"/>
              <a:gd name="connsiteX15" fmla="*/ 1011349 w 1204532"/>
              <a:gd name="connsiteY15" fmla="*/ 3953814 h 4288665"/>
              <a:gd name="connsiteX16" fmla="*/ 921197 w 1204532"/>
              <a:gd name="connsiteY16" fmla="*/ 4043966 h 4288665"/>
              <a:gd name="connsiteX17" fmla="*/ 740893 w 1204532"/>
              <a:gd name="connsiteY17" fmla="*/ 4185634 h 4288665"/>
              <a:gd name="connsiteX18" fmla="*/ 534831 w 1204532"/>
              <a:gd name="connsiteY18" fmla="*/ 4250028 h 4288665"/>
              <a:gd name="connsiteX19" fmla="*/ 251496 w 1204532"/>
              <a:gd name="connsiteY19" fmla="*/ 4288665 h 4288665"/>
              <a:gd name="connsiteX20" fmla="*/ 6797 w 1204532"/>
              <a:gd name="connsiteY20" fmla="*/ 4275786 h 4288665"/>
              <a:gd name="connsiteX21" fmla="*/ 210713 w 1204532"/>
              <a:gd name="connsiteY21" fmla="*/ 3923764 h 4288665"/>
              <a:gd name="connsiteX22" fmla="*/ 59386 w 1204532"/>
              <a:gd name="connsiteY22" fmla="*/ 3613597 h 4288665"/>
              <a:gd name="connsiteX23" fmla="*/ 110901 w 1204532"/>
              <a:gd name="connsiteY23" fmla="*/ 3113468 h 4288665"/>
              <a:gd name="connsiteX24" fmla="*/ 287986 w 1204532"/>
              <a:gd name="connsiteY24" fmla="*/ 2688465 h 4288665"/>
              <a:gd name="connsiteX25" fmla="*/ 197834 w 1204532"/>
              <a:gd name="connsiteY25" fmla="*/ 2266682 h 4288665"/>
              <a:gd name="connsiteX26" fmla="*/ 425360 w 1204532"/>
              <a:gd name="connsiteY26" fmla="*/ 1996225 h 4288665"/>
              <a:gd name="connsiteX27" fmla="*/ 754845 w 1204532"/>
              <a:gd name="connsiteY27" fmla="*/ 1661375 h 4288665"/>
              <a:gd name="connsiteX28" fmla="*/ 425360 w 1204532"/>
              <a:gd name="connsiteY28" fmla="*/ 1339403 h 4288665"/>
              <a:gd name="connsiteX29" fmla="*/ 470437 w 1204532"/>
              <a:gd name="connsiteY29" fmla="*/ 878983 h 4288665"/>
              <a:gd name="connsiteX0" fmla="*/ 470437 w 1140138"/>
              <a:gd name="connsiteY0" fmla="*/ 878983 h 4288665"/>
              <a:gd name="connsiteX1" fmla="*/ 195687 w 1140138"/>
              <a:gd name="connsiteY1" fmla="*/ 610673 h 4288665"/>
              <a:gd name="connsiteX2" fmla="*/ 174222 w 1140138"/>
              <a:gd name="connsiteY2" fmla="*/ 0 h 4288665"/>
              <a:gd name="connsiteX3" fmla="*/ 663620 w 1140138"/>
              <a:gd name="connsiteY3" fmla="*/ 12879 h 4288665"/>
              <a:gd name="connsiteX4" fmla="*/ 779529 w 1140138"/>
              <a:gd name="connsiteY4" fmla="*/ 64394 h 4288665"/>
              <a:gd name="connsiteX5" fmla="*/ 579549 w 1140138"/>
              <a:gd name="connsiteY5" fmla="*/ 377780 h 4288665"/>
              <a:gd name="connsiteX6" fmla="*/ 579907 w 1140138"/>
              <a:gd name="connsiteY6" fmla="*/ 653603 h 4288665"/>
              <a:gd name="connsiteX7" fmla="*/ 672206 w 1140138"/>
              <a:gd name="connsiteY7" fmla="*/ 911180 h 4288665"/>
              <a:gd name="connsiteX8" fmla="*/ 640724 w 1140138"/>
              <a:gd name="connsiteY8" fmla="*/ 1164465 h 4288665"/>
              <a:gd name="connsiteX9" fmla="*/ 754845 w 1140138"/>
              <a:gd name="connsiteY9" fmla="*/ 1414530 h 4288665"/>
              <a:gd name="connsiteX10" fmla="*/ 895439 w 1140138"/>
              <a:gd name="connsiteY10" fmla="*/ 1632397 h 4288665"/>
              <a:gd name="connsiteX11" fmla="*/ 820313 w 1140138"/>
              <a:gd name="connsiteY11" fmla="*/ 1812702 h 4288665"/>
              <a:gd name="connsiteX12" fmla="*/ 604591 w 1140138"/>
              <a:gd name="connsiteY12" fmla="*/ 2133600 h 4288665"/>
              <a:gd name="connsiteX13" fmla="*/ 1140138 w 1140138"/>
              <a:gd name="connsiteY13" fmla="*/ 3721994 h 4288665"/>
              <a:gd name="connsiteX14" fmla="*/ 1011349 w 1140138"/>
              <a:gd name="connsiteY14" fmla="*/ 3953814 h 4288665"/>
              <a:gd name="connsiteX15" fmla="*/ 921197 w 1140138"/>
              <a:gd name="connsiteY15" fmla="*/ 4043966 h 4288665"/>
              <a:gd name="connsiteX16" fmla="*/ 740893 w 1140138"/>
              <a:gd name="connsiteY16" fmla="*/ 4185634 h 4288665"/>
              <a:gd name="connsiteX17" fmla="*/ 534831 w 1140138"/>
              <a:gd name="connsiteY17" fmla="*/ 4250028 h 4288665"/>
              <a:gd name="connsiteX18" fmla="*/ 251496 w 1140138"/>
              <a:gd name="connsiteY18" fmla="*/ 4288665 h 4288665"/>
              <a:gd name="connsiteX19" fmla="*/ 6797 w 1140138"/>
              <a:gd name="connsiteY19" fmla="*/ 4275786 h 4288665"/>
              <a:gd name="connsiteX20" fmla="*/ 210713 w 1140138"/>
              <a:gd name="connsiteY20" fmla="*/ 3923764 h 4288665"/>
              <a:gd name="connsiteX21" fmla="*/ 59386 w 1140138"/>
              <a:gd name="connsiteY21" fmla="*/ 3613597 h 4288665"/>
              <a:gd name="connsiteX22" fmla="*/ 110901 w 1140138"/>
              <a:gd name="connsiteY22" fmla="*/ 3113468 h 4288665"/>
              <a:gd name="connsiteX23" fmla="*/ 287986 w 1140138"/>
              <a:gd name="connsiteY23" fmla="*/ 2688465 h 4288665"/>
              <a:gd name="connsiteX24" fmla="*/ 197834 w 1140138"/>
              <a:gd name="connsiteY24" fmla="*/ 2266682 h 4288665"/>
              <a:gd name="connsiteX25" fmla="*/ 425360 w 1140138"/>
              <a:gd name="connsiteY25" fmla="*/ 1996225 h 4288665"/>
              <a:gd name="connsiteX26" fmla="*/ 754845 w 1140138"/>
              <a:gd name="connsiteY26" fmla="*/ 1661375 h 4288665"/>
              <a:gd name="connsiteX27" fmla="*/ 425360 w 1140138"/>
              <a:gd name="connsiteY27" fmla="*/ 1339403 h 4288665"/>
              <a:gd name="connsiteX28" fmla="*/ 470437 w 1140138"/>
              <a:gd name="connsiteY28" fmla="*/ 878983 h 4288665"/>
              <a:gd name="connsiteX0" fmla="*/ 470437 w 1011349"/>
              <a:gd name="connsiteY0" fmla="*/ 878983 h 4288665"/>
              <a:gd name="connsiteX1" fmla="*/ 195687 w 1011349"/>
              <a:gd name="connsiteY1" fmla="*/ 610673 h 4288665"/>
              <a:gd name="connsiteX2" fmla="*/ 174222 w 1011349"/>
              <a:gd name="connsiteY2" fmla="*/ 0 h 4288665"/>
              <a:gd name="connsiteX3" fmla="*/ 663620 w 1011349"/>
              <a:gd name="connsiteY3" fmla="*/ 12879 h 4288665"/>
              <a:gd name="connsiteX4" fmla="*/ 779529 w 1011349"/>
              <a:gd name="connsiteY4" fmla="*/ 64394 h 4288665"/>
              <a:gd name="connsiteX5" fmla="*/ 579549 w 1011349"/>
              <a:gd name="connsiteY5" fmla="*/ 377780 h 4288665"/>
              <a:gd name="connsiteX6" fmla="*/ 579907 w 1011349"/>
              <a:gd name="connsiteY6" fmla="*/ 653603 h 4288665"/>
              <a:gd name="connsiteX7" fmla="*/ 672206 w 1011349"/>
              <a:gd name="connsiteY7" fmla="*/ 911180 h 4288665"/>
              <a:gd name="connsiteX8" fmla="*/ 640724 w 1011349"/>
              <a:gd name="connsiteY8" fmla="*/ 1164465 h 4288665"/>
              <a:gd name="connsiteX9" fmla="*/ 754845 w 1011349"/>
              <a:gd name="connsiteY9" fmla="*/ 1414530 h 4288665"/>
              <a:gd name="connsiteX10" fmla="*/ 895439 w 1011349"/>
              <a:gd name="connsiteY10" fmla="*/ 1632397 h 4288665"/>
              <a:gd name="connsiteX11" fmla="*/ 820313 w 1011349"/>
              <a:gd name="connsiteY11" fmla="*/ 1812702 h 4288665"/>
              <a:gd name="connsiteX12" fmla="*/ 604591 w 1011349"/>
              <a:gd name="connsiteY12" fmla="*/ 2133600 h 4288665"/>
              <a:gd name="connsiteX13" fmla="*/ 1011349 w 1011349"/>
              <a:gd name="connsiteY13" fmla="*/ 3953814 h 4288665"/>
              <a:gd name="connsiteX14" fmla="*/ 921197 w 1011349"/>
              <a:gd name="connsiteY14" fmla="*/ 4043966 h 4288665"/>
              <a:gd name="connsiteX15" fmla="*/ 740893 w 1011349"/>
              <a:gd name="connsiteY15" fmla="*/ 4185634 h 4288665"/>
              <a:gd name="connsiteX16" fmla="*/ 534831 w 1011349"/>
              <a:gd name="connsiteY16" fmla="*/ 4250028 h 4288665"/>
              <a:gd name="connsiteX17" fmla="*/ 251496 w 1011349"/>
              <a:gd name="connsiteY17" fmla="*/ 4288665 h 4288665"/>
              <a:gd name="connsiteX18" fmla="*/ 6797 w 1011349"/>
              <a:gd name="connsiteY18" fmla="*/ 4275786 h 4288665"/>
              <a:gd name="connsiteX19" fmla="*/ 210713 w 1011349"/>
              <a:gd name="connsiteY19" fmla="*/ 3923764 h 4288665"/>
              <a:gd name="connsiteX20" fmla="*/ 59386 w 1011349"/>
              <a:gd name="connsiteY20" fmla="*/ 3613597 h 4288665"/>
              <a:gd name="connsiteX21" fmla="*/ 110901 w 1011349"/>
              <a:gd name="connsiteY21" fmla="*/ 3113468 h 4288665"/>
              <a:gd name="connsiteX22" fmla="*/ 287986 w 1011349"/>
              <a:gd name="connsiteY22" fmla="*/ 2688465 h 4288665"/>
              <a:gd name="connsiteX23" fmla="*/ 197834 w 1011349"/>
              <a:gd name="connsiteY23" fmla="*/ 2266682 h 4288665"/>
              <a:gd name="connsiteX24" fmla="*/ 425360 w 1011349"/>
              <a:gd name="connsiteY24" fmla="*/ 1996225 h 4288665"/>
              <a:gd name="connsiteX25" fmla="*/ 754845 w 1011349"/>
              <a:gd name="connsiteY25" fmla="*/ 1661375 h 4288665"/>
              <a:gd name="connsiteX26" fmla="*/ 425360 w 1011349"/>
              <a:gd name="connsiteY26" fmla="*/ 1339403 h 4288665"/>
              <a:gd name="connsiteX27" fmla="*/ 470437 w 1011349"/>
              <a:gd name="connsiteY27" fmla="*/ 878983 h 4288665"/>
              <a:gd name="connsiteX0" fmla="*/ 470437 w 921197"/>
              <a:gd name="connsiteY0" fmla="*/ 878983 h 4288665"/>
              <a:gd name="connsiteX1" fmla="*/ 195687 w 921197"/>
              <a:gd name="connsiteY1" fmla="*/ 610673 h 4288665"/>
              <a:gd name="connsiteX2" fmla="*/ 174222 w 921197"/>
              <a:gd name="connsiteY2" fmla="*/ 0 h 4288665"/>
              <a:gd name="connsiteX3" fmla="*/ 663620 w 921197"/>
              <a:gd name="connsiteY3" fmla="*/ 12879 h 4288665"/>
              <a:gd name="connsiteX4" fmla="*/ 779529 w 921197"/>
              <a:gd name="connsiteY4" fmla="*/ 64394 h 4288665"/>
              <a:gd name="connsiteX5" fmla="*/ 579549 w 921197"/>
              <a:gd name="connsiteY5" fmla="*/ 377780 h 4288665"/>
              <a:gd name="connsiteX6" fmla="*/ 579907 w 921197"/>
              <a:gd name="connsiteY6" fmla="*/ 653603 h 4288665"/>
              <a:gd name="connsiteX7" fmla="*/ 672206 w 921197"/>
              <a:gd name="connsiteY7" fmla="*/ 911180 h 4288665"/>
              <a:gd name="connsiteX8" fmla="*/ 640724 w 921197"/>
              <a:gd name="connsiteY8" fmla="*/ 1164465 h 4288665"/>
              <a:gd name="connsiteX9" fmla="*/ 754845 w 921197"/>
              <a:gd name="connsiteY9" fmla="*/ 1414530 h 4288665"/>
              <a:gd name="connsiteX10" fmla="*/ 895439 w 921197"/>
              <a:gd name="connsiteY10" fmla="*/ 1632397 h 4288665"/>
              <a:gd name="connsiteX11" fmla="*/ 820313 w 921197"/>
              <a:gd name="connsiteY11" fmla="*/ 1812702 h 4288665"/>
              <a:gd name="connsiteX12" fmla="*/ 604591 w 921197"/>
              <a:gd name="connsiteY12" fmla="*/ 2133600 h 4288665"/>
              <a:gd name="connsiteX13" fmla="*/ 921197 w 921197"/>
              <a:gd name="connsiteY13" fmla="*/ 4043966 h 4288665"/>
              <a:gd name="connsiteX14" fmla="*/ 740893 w 921197"/>
              <a:gd name="connsiteY14" fmla="*/ 4185634 h 4288665"/>
              <a:gd name="connsiteX15" fmla="*/ 534831 w 921197"/>
              <a:gd name="connsiteY15" fmla="*/ 4250028 h 4288665"/>
              <a:gd name="connsiteX16" fmla="*/ 251496 w 921197"/>
              <a:gd name="connsiteY16" fmla="*/ 4288665 h 4288665"/>
              <a:gd name="connsiteX17" fmla="*/ 6797 w 921197"/>
              <a:gd name="connsiteY17" fmla="*/ 4275786 h 4288665"/>
              <a:gd name="connsiteX18" fmla="*/ 210713 w 921197"/>
              <a:gd name="connsiteY18" fmla="*/ 3923764 h 4288665"/>
              <a:gd name="connsiteX19" fmla="*/ 59386 w 921197"/>
              <a:gd name="connsiteY19" fmla="*/ 3613597 h 4288665"/>
              <a:gd name="connsiteX20" fmla="*/ 110901 w 921197"/>
              <a:gd name="connsiteY20" fmla="*/ 3113468 h 4288665"/>
              <a:gd name="connsiteX21" fmla="*/ 287986 w 921197"/>
              <a:gd name="connsiteY21" fmla="*/ 2688465 h 4288665"/>
              <a:gd name="connsiteX22" fmla="*/ 197834 w 921197"/>
              <a:gd name="connsiteY22" fmla="*/ 2266682 h 4288665"/>
              <a:gd name="connsiteX23" fmla="*/ 425360 w 921197"/>
              <a:gd name="connsiteY23" fmla="*/ 1996225 h 4288665"/>
              <a:gd name="connsiteX24" fmla="*/ 754845 w 921197"/>
              <a:gd name="connsiteY24" fmla="*/ 1661375 h 4288665"/>
              <a:gd name="connsiteX25" fmla="*/ 425360 w 921197"/>
              <a:gd name="connsiteY25" fmla="*/ 1339403 h 4288665"/>
              <a:gd name="connsiteX26" fmla="*/ 470437 w 921197"/>
              <a:gd name="connsiteY26" fmla="*/ 878983 h 4288665"/>
              <a:gd name="connsiteX0" fmla="*/ 470437 w 919050"/>
              <a:gd name="connsiteY0" fmla="*/ 878983 h 4288665"/>
              <a:gd name="connsiteX1" fmla="*/ 195687 w 919050"/>
              <a:gd name="connsiteY1" fmla="*/ 610673 h 4288665"/>
              <a:gd name="connsiteX2" fmla="*/ 174222 w 919050"/>
              <a:gd name="connsiteY2" fmla="*/ 0 h 4288665"/>
              <a:gd name="connsiteX3" fmla="*/ 663620 w 919050"/>
              <a:gd name="connsiteY3" fmla="*/ 12879 h 4288665"/>
              <a:gd name="connsiteX4" fmla="*/ 779529 w 919050"/>
              <a:gd name="connsiteY4" fmla="*/ 64394 h 4288665"/>
              <a:gd name="connsiteX5" fmla="*/ 579549 w 919050"/>
              <a:gd name="connsiteY5" fmla="*/ 377780 h 4288665"/>
              <a:gd name="connsiteX6" fmla="*/ 579907 w 919050"/>
              <a:gd name="connsiteY6" fmla="*/ 653603 h 4288665"/>
              <a:gd name="connsiteX7" fmla="*/ 672206 w 919050"/>
              <a:gd name="connsiteY7" fmla="*/ 911180 h 4288665"/>
              <a:gd name="connsiteX8" fmla="*/ 640724 w 919050"/>
              <a:gd name="connsiteY8" fmla="*/ 1164465 h 4288665"/>
              <a:gd name="connsiteX9" fmla="*/ 754845 w 919050"/>
              <a:gd name="connsiteY9" fmla="*/ 1414530 h 4288665"/>
              <a:gd name="connsiteX10" fmla="*/ 895439 w 919050"/>
              <a:gd name="connsiteY10" fmla="*/ 1632397 h 4288665"/>
              <a:gd name="connsiteX11" fmla="*/ 820313 w 919050"/>
              <a:gd name="connsiteY11" fmla="*/ 1812702 h 4288665"/>
              <a:gd name="connsiteX12" fmla="*/ 604591 w 919050"/>
              <a:gd name="connsiteY12" fmla="*/ 2133600 h 4288665"/>
              <a:gd name="connsiteX13" fmla="*/ 740893 w 919050"/>
              <a:gd name="connsiteY13" fmla="*/ 4185634 h 4288665"/>
              <a:gd name="connsiteX14" fmla="*/ 534831 w 919050"/>
              <a:gd name="connsiteY14" fmla="*/ 4250028 h 4288665"/>
              <a:gd name="connsiteX15" fmla="*/ 251496 w 919050"/>
              <a:gd name="connsiteY15" fmla="*/ 4288665 h 4288665"/>
              <a:gd name="connsiteX16" fmla="*/ 6797 w 919050"/>
              <a:gd name="connsiteY16" fmla="*/ 4275786 h 4288665"/>
              <a:gd name="connsiteX17" fmla="*/ 210713 w 919050"/>
              <a:gd name="connsiteY17" fmla="*/ 3923764 h 4288665"/>
              <a:gd name="connsiteX18" fmla="*/ 59386 w 919050"/>
              <a:gd name="connsiteY18" fmla="*/ 3613597 h 4288665"/>
              <a:gd name="connsiteX19" fmla="*/ 110901 w 919050"/>
              <a:gd name="connsiteY19" fmla="*/ 3113468 h 4288665"/>
              <a:gd name="connsiteX20" fmla="*/ 287986 w 919050"/>
              <a:gd name="connsiteY20" fmla="*/ 2688465 h 4288665"/>
              <a:gd name="connsiteX21" fmla="*/ 197834 w 919050"/>
              <a:gd name="connsiteY21" fmla="*/ 2266682 h 4288665"/>
              <a:gd name="connsiteX22" fmla="*/ 425360 w 919050"/>
              <a:gd name="connsiteY22" fmla="*/ 1996225 h 4288665"/>
              <a:gd name="connsiteX23" fmla="*/ 754845 w 919050"/>
              <a:gd name="connsiteY23" fmla="*/ 1661375 h 4288665"/>
              <a:gd name="connsiteX24" fmla="*/ 425360 w 919050"/>
              <a:gd name="connsiteY24" fmla="*/ 1339403 h 4288665"/>
              <a:gd name="connsiteX25" fmla="*/ 470437 w 919050"/>
              <a:gd name="connsiteY25" fmla="*/ 878983 h 4288665"/>
              <a:gd name="connsiteX0" fmla="*/ 470437 w 919050"/>
              <a:gd name="connsiteY0" fmla="*/ 878983 h 4288665"/>
              <a:gd name="connsiteX1" fmla="*/ 195687 w 919050"/>
              <a:gd name="connsiteY1" fmla="*/ 610673 h 4288665"/>
              <a:gd name="connsiteX2" fmla="*/ 174222 w 919050"/>
              <a:gd name="connsiteY2" fmla="*/ 0 h 4288665"/>
              <a:gd name="connsiteX3" fmla="*/ 663620 w 919050"/>
              <a:gd name="connsiteY3" fmla="*/ 12879 h 4288665"/>
              <a:gd name="connsiteX4" fmla="*/ 779529 w 919050"/>
              <a:gd name="connsiteY4" fmla="*/ 64394 h 4288665"/>
              <a:gd name="connsiteX5" fmla="*/ 579549 w 919050"/>
              <a:gd name="connsiteY5" fmla="*/ 377780 h 4288665"/>
              <a:gd name="connsiteX6" fmla="*/ 579907 w 919050"/>
              <a:gd name="connsiteY6" fmla="*/ 653603 h 4288665"/>
              <a:gd name="connsiteX7" fmla="*/ 672206 w 919050"/>
              <a:gd name="connsiteY7" fmla="*/ 911180 h 4288665"/>
              <a:gd name="connsiteX8" fmla="*/ 640724 w 919050"/>
              <a:gd name="connsiteY8" fmla="*/ 1164465 h 4288665"/>
              <a:gd name="connsiteX9" fmla="*/ 754845 w 919050"/>
              <a:gd name="connsiteY9" fmla="*/ 1414530 h 4288665"/>
              <a:gd name="connsiteX10" fmla="*/ 895439 w 919050"/>
              <a:gd name="connsiteY10" fmla="*/ 1632397 h 4288665"/>
              <a:gd name="connsiteX11" fmla="*/ 820313 w 919050"/>
              <a:gd name="connsiteY11" fmla="*/ 1812702 h 4288665"/>
              <a:gd name="connsiteX12" fmla="*/ 604591 w 919050"/>
              <a:gd name="connsiteY12" fmla="*/ 2133600 h 4288665"/>
              <a:gd name="connsiteX13" fmla="*/ 534831 w 919050"/>
              <a:gd name="connsiteY13" fmla="*/ 4250028 h 4288665"/>
              <a:gd name="connsiteX14" fmla="*/ 251496 w 919050"/>
              <a:gd name="connsiteY14" fmla="*/ 4288665 h 4288665"/>
              <a:gd name="connsiteX15" fmla="*/ 6797 w 919050"/>
              <a:gd name="connsiteY15" fmla="*/ 4275786 h 4288665"/>
              <a:gd name="connsiteX16" fmla="*/ 210713 w 919050"/>
              <a:gd name="connsiteY16" fmla="*/ 3923764 h 4288665"/>
              <a:gd name="connsiteX17" fmla="*/ 59386 w 919050"/>
              <a:gd name="connsiteY17" fmla="*/ 3613597 h 4288665"/>
              <a:gd name="connsiteX18" fmla="*/ 110901 w 919050"/>
              <a:gd name="connsiteY18" fmla="*/ 3113468 h 4288665"/>
              <a:gd name="connsiteX19" fmla="*/ 287986 w 919050"/>
              <a:gd name="connsiteY19" fmla="*/ 2688465 h 4288665"/>
              <a:gd name="connsiteX20" fmla="*/ 197834 w 919050"/>
              <a:gd name="connsiteY20" fmla="*/ 2266682 h 4288665"/>
              <a:gd name="connsiteX21" fmla="*/ 425360 w 919050"/>
              <a:gd name="connsiteY21" fmla="*/ 1996225 h 4288665"/>
              <a:gd name="connsiteX22" fmla="*/ 754845 w 919050"/>
              <a:gd name="connsiteY22" fmla="*/ 1661375 h 4288665"/>
              <a:gd name="connsiteX23" fmla="*/ 425360 w 919050"/>
              <a:gd name="connsiteY23" fmla="*/ 1339403 h 4288665"/>
              <a:gd name="connsiteX24" fmla="*/ 470437 w 919050"/>
              <a:gd name="connsiteY24" fmla="*/ 878983 h 4288665"/>
              <a:gd name="connsiteX0" fmla="*/ 470437 w 919050"/>
              <a:gd name="connsiteY0" fmla="*/ 878983 h 4288665"/>
              <a:gd name="connsiteX1" fmla="*/ 195687 w 919050"/>
              <a:gd name="connsiteY1" fmla="*/ 610673 h 4288665"/>
              <a:gd name="connsiteX2" fmla="*/ 174222 w 919050"/>
              <a:gd name="connsiteY2" fmla="*/ 0 h 4288665"/>
              <a:gd name="connsiteX3" fmla="*/ 663620 w 919050"/>
              <a:gd name="connsiteY3" fmla="*/ 12879 h 4288665"/>
              <a:gd name="connsiteX4" fmla="*/ 779529 w 919050"/>
              <a:gd name="connsiteY4" fmla="*/ 64394 h 4288665"/>
              <a:gd name="connsiteX5" fmla="*/ 579549 w 919050"/>
              <a:gd name="connsiteY5" fmla="*/ 377780 h 4288665"/>
              <a:gd name="connsiteX6" fmla="*/ 579907 w 919050"/>
              <a:gd name="connsiteY6" fmla="*/ 653603 h 4288665"/>
              <a:gd name="connsiteX7" fmla="*/ 672206 w 919050"/>
              <a:gd name="connsiteY7" fmla="*/ 911180 h 4288665"/>
              <a:gd name="connsiteX8" fmla="*/ 640724 w 919050"/>
              <a:gd name="connsiteY8" fmla="*/ 1164465 h 4288665"/>
              <a:gd name="connsiteX9" fmla="*/ 754845 w 919050"/>
              <a:gd name="connsiteY9" fmla="*/ 1414530 h 4288665"/>
              <a:gd name="connsiteX10" fmla="*/ 895439 w 919050"/>
              <a:gd name="connsiteY10" fmla="*/ 1632397 h 4288665"/>
              <a:gd name="connsiteX11" fmla="*/ 820313 w 919050"/>
              <a:gd name="connsiteY11" fmla="*/ 1812702 h 4288665"/>
              <a:gd name="connsiteX12" fmla="*/ 604591 w 919050"/>
              <a:gd name="connsiteY12" fmla="*/ 2133600 h 4288665"/>
              <a:gd name="connsiteX13" fmla="*/ 251496 w 919050"/>
              <a:gd name="connsiteY13" fmla="*/ 4288665 h 4288665"/>
              <a:gd name="connsiteX14" fmla="*/ 6797 w 919050"/>
              <a:gd name="connsiteY14" fmla="*/ 4275786 h 4288665"/>
              <a:gd name="connsiteX15" fmla="*/ 210713 w 919050"/>
              <a:gd name="connsiteY15" fmla="*/ 3923764 h 4288665"/>
              <a:gd name="connsiteX16" fmla="*/ 59386 w 919050"/>
              <a:gd name="connsiteY16" fmla="*/ 3613597 h 4288665"/>
              <a:gd name="connsiteX17" fmla="*/ 110901 w 919050"/>
              <a:gd name="connsiteY17" fmla="*/ 3113468 h 4288665"/>
              <a:gd name="connsiteX18" fmla="*/ 287986 w 919050"/>
              <a:gd name="connsiteY18" fmla="*/ 2688465 h 4288665"/>
              <a:gd name="connsiteX19" fmla="*/ 197834 w 919050"/>
              <a:gd name="connsiteY19" fmla="*/ 2266682 h 4288665"/>
              <a:gd name="connsiteX20" fmla="*/ 425360 w 919050"/>
              <a:gd name="connsiteY20" fmla="*/ 1996225 h 4288665"/>
              <a:gd name="connsiteX21" fmla="*/ 754845 w 919050"/>
              <a:gd name="connsiteY21" fmla="*/ 1661375 h 4288665"/>
              <a:gd name="connsiteX22" fmla="*/ 425360 w 919050"/>
              <a:gd name="connsiteY22" fmla="*/ 1339403 h 4288665"/>
              <a:gd name="connsiteX23" fmla="*/ 470437 w 919050"/>
              <a:gd name="connsiteY23" fmla="*/ 878983 h 4288665"/>
              <a:gd name="connsiteX0" fmla="*/ 470437 w 919050"/>
              <a:gd name="connsiteY0" fmla="*/ 878983 h 4275786"/>
              <a:gd name="connsiteX1" fmla="*/ 195687 w 919050"/>
              <a:gd name="connsiteY1" fmla="*/ 610673 h 4275786"/>
              <a:gd name="connsiteX2" fmla="*/ 174222 w 919050"/>
              <a:gd name="connsiteY2" fmla="*/ 0 h 4275786"/>
              <a:gd name="connsiteX3" fmla="*/ 663620 w 919050"/>
              <a:gd name="connsiteY3" fmla="*/ 12879 h 4275786"/>
              <a:gd name="connsiteX4" fmla="*/ 779529 w 919050"/>
              <a:gd name="connsiteY4" fmla="*/ 64394 h 4275786"/>
              <a:gd name="connsiteX5" fmla="*/ 579549 w 919050"/>
              <a:gd name="connsiteY5" fmla="*/ 377780 h 4275786"/>
              <a:gd name="connsiteX6" fmla="*/ 579907 w 919050"/>
              <a:gd name="connsiteY6" fmla="*/ 653603 h 4275786"/>
              <a:gd name="connsiteX7" fmla="*/ 672206 w 919050"/>
              <a:gd name="connsiteY7" fmla="*/ 911180 h 4275786"/>
              <a:gd name="connsiteX8" fmla="*/ 640724 w 919050"/>
              <a:gd name="connsiteY8" fmla="*/ 1164465 h 4275786"/>
              <a:gd name="connsiteX9" fmla="*/ 754845 w 919050"/>
              <a:gd name="connsiteY9" fmla="*/ 1414530 h 4275786"/>
              <a:gd name="connsiteX10" fmla="*/ 895439 w 919050"/>
              <a:gd name="connsiteY10" fmla="*/ 1632397 h 4275786"/>
              <a:gd name="connsiteX11" fmla="*/ 820313 w 919050"/>
              <a:gd name="connsiteY11" fmla="*/ 1812702 h 4275786"/>
              <a:gd name="connsiteX12" fmla="*/ 604591 w 919050"/>
              <a:gd name="connsiteY12" fmla="*/ 2133600 h 4275786"/>
              <a:gd name="connsiteX13" fmla="*/ 6797 w 919050"/>
              <a:gd name="connsiteY13" fmla="*/ 4275786 h 4275786"/>
              <a:gd name="connsiteX14" fmla="*/ 210713 w 919050"/>
              <a:gd name="connsiteY14" fmla="*/ 3923764 h 4275786"/>
              <a:gd name="connsiteX15" fmla="*/ 59386 w 919050"/>
              <a:gd name="connsiteY15" fmla="*/ 3613597 h 4275786"/>
              <a:gd name="connsiteX16" fmla="*/ 110901 w 919050"/>
              <a:gd name="connsiteY16" fmla="*/ 3113468 h 4275786"/>
              <a:gd name="connsiteX17" fmla="*/ 287986 w 919050"/>
              <a:gd name="connsiteY17" fmla="*/ 2688465 h 4275786"/>
              <a:gd name="connsiteX18" fmla="*/ 197834 w 919050"/>
              <a:gd name="connsiteY18" fmla="*/ 2266682 h 4275786"/>
              <a:gd name="connsiteX19" fmla="*/ 425360 w 919050"/>
              <a:gd name="connsiteY19" fmla="*/ 1996225 h 4275786"/>
              <a:gd name="connsiteX20" fmla="*/ 754845 w 919050"/>
              <a:gd name="connsiteY20" fmla="*/ 1661375 h 4275786"/>
              <a:gd name="connsiteX21" fmla="*/ 425360 w 919050"/>
              <a:gd name="connsiteY21" fmla="*/ 1339403 h 4275786"/>
              <a:gd name="connsiteX22" fmla="*/ 470437 w 919050"/>
              <a:gd name="connsiteY22" fmla="*/ 878983 h 4275786"/>
              <a:gd name="connsiteX0" fmla="*/ 426076 w 874689"/>
              <a:gd name="connsiteY0" fmla="*/ 878983 h 3923764"/>
              <a:gd name="connsiteX1" fmla="*/ 151326 w 874689"/>
              <a:gd name="connsiteY1" fmla="*/ 610673 h 3923764"/>
              <a:gd name="connsiteX2" fmla="*/ 129861 w 874689"/>
              <a:gd name="connsiteY2" fmla="*/ 0 h 3923764"/>
              <a:gd name="connsiteX3" fmla="*/ 619259 w 874689"/>
              <a:gd name="connsiteY3" fmla="*/ 12879 h 3923764"/>
              <a:gd name="connsiteX4" fmla="*/ 735168 w 874689"/>
              <a:gd name="connsiteY4" fmla="*/ 64394 h 3923764"/>
              <a:gd name="connsiteX5" fmla="*/ 535188 w 874689"/>
              <a:gd name="connsiteY5" fmla="*/ 377780 h 3923764"/>
              <a:gd name="connsiteX6" fmla="*/ 535546 w 874689"/>
              <a:gd name="connsiteY6" fmla="*/ 653603 h 3923764"/>
              <a:gd name="connsiteX7" fmla="*/ 627845 w 874689"/>
              <a:gd name="connsiteY7" fmla="*/ 911180 h 3923764"/>
              <a:gd name="connsiteX8" fmla="*/ 596363 w 874689"/>
              <a:gd name="connsiteY8" fmla="*/ 1164465 h 3923764"/>
              <a:gd name="connsiteX9" fmla="*/ 710484 w 874689"/>
              <a:gd name="connsiteY9" fmla="*/ 1414530 h 3923764"/>
              <a:gd name="connsiteX10" fmla="*/ 851078 w 874689"/>
              <a:gd name="connsiteY10" fmla="*/ 1632397 h 3923764"/>
              <a:gd name="connsiteX11" fmla="*/ 775952 w 874689"/>
              <a:gd name="connsiteY11" fmla="*/ 1812702 h 3923764"/>
              <a:gd name="connsiteX12" fmla="*/ 560230 w 874689"/>
              <a:gd name="connsiteY12" fmla="*/ 2133600 h 3923764"/>
              <a:gd name="connsiteX13" fmla="*/ 166352 w 874689"/>
              <a:gd name="connsiteY13" fmla="*/ 3923764 h 3923764"/>
              <a:gd name="connsiteX14" fmla="*/ 15025 w 874689"/>
              <a:gd name="connsiteY14" fmla="*/ 3613597 h 3923764"/>
              <a:gd name="connsiteX15" fmla="*/ 66540 w 874689"/>
              <a:gd name="connsiteY15" fmla="*/ 3113468 h 3923764"/>
              <a:gd name="connsiteX16" fmla="*/ 243625 w 874689"/>
              <a:gd name="connsiteY16" fmla="*/ 2688465 h 3923764"/>
              <a:gd name="connsiteX17" fmla="*/ 153473 w 874689"/>
              <a:gd name="connsiteY17" fmla="*/ 2266682 h 3923764"/>
              <a:gd name="connsiteX18" fmla="*/ 380999 w 874689"/>
              <a:gd name="connsiteY18" fmla="*/ 1996225 h 3923764"/>
              <a:gd name="connsiteX19" fmla="*/ 710484 w 874689"/>
              <a:gd name="connsiteY19" fmla="*/ 1661375 h 3923764"/>
              <a:gd name="connsiteX20" fmla="*/ 380999 w 874689"/>
              <a:gd name="connsiteY20" fmla="*/ 1339403 h 3923764"/>
              <a:gd name="connsiteX21" fmla="*/ 426076 w 874689"/>
              <a:gd name="connsiteY21" fmla="*/ 878983 h 3923764"/>
              <a:gd name="connsiteX0" fmla="*/ 425004 w 873617"/>
              <a:gd name="connsiteY0" fmla="*/ 878983 h 3613597"/>
              <a:gd name="connsiteX1" fmla="*/ 150254 w 873617"/>
              <a:gd name="connsiteY1" fmla="*/ 610673 h 3613597"/>
              <a:gd name="connsiteX2" fmla="*/ 128789 w 873617"/>
              <a:gd name="connsiteY2" fmla="*/ 0 h 3613597"/>
              <a:gd name="connsiteX3" fmla="*/ 618187 w 873617"/>
              <a:gd name="connsiteY3" fmla="*/ 12879 h 3613597"/>
              <a:gd name="connsiteX4" fmla="*/ 734096 w 873617"/>
              <a:gd name="connsiteY4" fmla="*/ 64394 h 3613597"/>
              <a:gd name="connsiteX5" fmla="*/ 534116 w 873617"/>
              <a:gd name="connsiteY5" fmla="*/ 377780 h 3613597"/>
              <a:gd name="connsiteX6" fmla="*/ 534474 w 873617"/>
              <a:gd name="connsiteY6" fmla="*/ 653603 h 3613597"/>
              <a:gd name="connsiteX7" fmla="*/ 626773 w 873617"/>
              <a:gd name="connsiteY7" fmla="*/ 911180 h 3613597"/>
              <a:gd name="connsiteX8" fmla="*/ 595291 w 873617"/>
              <a:gd name="connsiteY8" fmla="*/ 1164465 h 3613597"/>
              <a:gd name="connsiteX9" fmla="*/ 709412 w 873617"/>
              <a:gd name="connsiteY9" fmla="*/ 1414530 h 3613597"/>
              <a:gd name="connsiteX10" fmla="*/ 850006 w 873617"/>
              <a:gd name="connsiteY10" fmla="*/ 1632397 h 3613597"/>
              <a:gd name="connsiteX11" fmla="*/ 774880 w 873617"/>
              <a:gd name="connsiteY11" fmla="*/ 1812702 h 3613597"/>
              <a:gd name="connsiteX12" fmla="*/ 559158 w 873617"/>
              <a:gd name="connsiteY12" fmla="*/ 2133600 h 3613597"/>
              <a:gd name="connsiteX13" fmla="*/ 13953 w 873617"/>
              <a:gd name="connsiteY13" fmla="*/ 3613597 h 3613597"/>
              <a:gd name="connsiteX14" fmla="*/ 65468 w 873617"/>
              <a:gd name="connsiteY14" fmla="*/ 3113468 h 3613597"/>
              <a:gd name="connsiteX15" fmla="*/ 242553 w 873617"/>
              <a:gd name="connsiteY15" fmla="*/ 2688465 h 3613597"/>
              <a:gd name="connsiteX16" fmla="*/ 152401 w 873617"/>
              <a:gd name="connsiteY16" fmla="*/ 2266682 h 3613597"/>
              <a:gd name="connsiteX17" fmla="*/ 379927 w 873617"/>
              <a:gd name="connsiteY17" fmla="*/ 1996225 h 3613597"/>
              <a:gd name="connsiteX18" fmla="*/ 709412 w 873617"/>
              <a:gd name="connsiteY18" fmla="*/ 1661375 h 3613597"/>
              <a:gd name="connsiteX19" fmla="*/ 379927 w 873617"/>
              <a:gd name="connsiteY19" fmla="*/ 1339403 h 3613597"/>
              <a:gd name="connsiteX20" fmla="*/ 425004 w 873617"/>
              <a:gd name="connsiteY20" fmla="*/ 878983 h 3613597"/>
              <a:gd name="connsiteX0" fmla="*/ 425004 w 873617"/>
              <a:gd name="connsiteY0" fmla="*/ 878983 h 3113468"/>
              <a:gd name="connsiteX1" fmla="*/ 150254 w 873617"/>
              <a:gd name="connsiteY1" fmla="*/ 610673 h 3113468"/>
              <a:gd name="connsiteX2" fmla="*/ 128789 w 873617"/>
              <a:gd name="connsiteY2" fmla="*/ 0 h 3113468"/>
              <a:gd name="connsiteX3" fmla="*/ 618187 w 873617"/>
              <a:gd name="connsiteY3" fmla="*/ 12879 h 3113468"/>
              <a:gd name="connsiteX4" fmla="*/ 734096 w 873617"/>
              <a:gd name="connsiteY4" fmla="*/ 64394 h 3113468"/>
              <a:gd name="connsiteX5" fmla="*/ 534116 w 873617"/>
              <a:gd name="connsiteY5" fmla="*/ 377780 h 3113468"/>
              <a:gd name="connsiteX6" fmla="*/ 534474 w 873617"/>
              <a:gd name="connsiteY6" fmla="*/ 653603 h 3113468"/>
              <a:gd name="connsiteX7" fmla="*/ 626773 w 873617"/>
              <a:gd name="connsiteY7" fmla="*/ 911180 h 3113468"/>
              <a:gd name="connsiteX8" fmla="*/ 595291 w 873617"/>
              <a:gd name="connsiteY8" fmla="*/ 1164465 h 3113468"/>
              <a:gd name="connsiteX9" fmla="*/ 709412 w 873617"/>
              <a:gd name="connsiteY9" fmla="*/ 1414530 h 3113468"/>
              <a:gd name="connsiteX10" fmla="*/ 850006 w 873617"/>
              <a:gd name="connsiteY10" fmla="*/ 1632397 h 3113468"/>
              <a:gd name="connsiteX11" fmla="*/ 774880 w 873617"/>
              <a:gd name="connsiteY11" fmla="*/ 1812702 h 3113468"/>
              <a:gd name="connsiteX12" fmla="*/ 559158 w 873617"/>
              <a:gd name="connsiteY12" fmla="*/ 2133600 h 3113468"/>
              <a:gd name="connsiteX13" fmla="*/ 65468 w 873617"/>
              <a:gd name="connsiteY13" fmla="*/ 3113468 h 3113468"/>
              <a:gd name="connsiteX14" fmla="*/ 242553 w 873617"/>
              <a:gd name="connsiteY14" fmla="*/ 2688465 h 3113468"/>
              <a:gd name="connsiteX15" fmla="*/ 152401 w 873617"/>
              <a:gd name="connsiteY15" fmla="*/ 2266682 h 3113468"/>
              <a:gd name="connsiteX16" fmla="*/ 379927 w 873617"/>
              <a:gd name="connsiteY16" fmla="*/ 1996225 h 3113468"/>
              <a:gd name="connsiteX17" fmla="*/ 709412 w 873617"/>
              <a:gd name="connsiteY17" fmla="*/ 1661375 h 3113468"/>
              <a:gd name="connsiteX18" fmla="*/ 379927 w 873617"/>
              <a:gd name="connsiteY18" fmla="*/ 1339403 h 3113468"/>
              <a:gd name="connsiteX19" fmla="*/ 425004 w 873617"/>
              <a:gd name="connsiteY19" fmla="*/ 878983 h 3113468"/>
              <a:gd name="connsiteX0" fmla="*/ 425004 w 873617"/>
              <a:gd name="connsiteY0" fmla="*/ 878983 h 2688465"/>
              <a:gd name="connsiteX1" fmla="*/ 150254 w 873617"/>
              <a:gd name="connsiteY1" fmla="*/ 610673 h 2688465"/>
              <a:gd name="connsiteX2" fmla="*/ 128789 w 873617"/>
              <a:gd name="connsiteY2" fmla="*/ 0 h 2688465"/>
              <a:gd name="connsiteX3" fmla="*/ 618187 w 873617"/>
              <a:gd name="connsiteY3" fmla="*/ 12879 h 2688465"/>
              <a:gd name="connsiteX4" fmla="*/ 734096 w 873617"/>
              <a:gd name="connsiteY4" fmla="*/ 64394 h 2688465"/>
              <a:gd name="connsiteX5" fmla="*/ 534116 w 873617"/>
              <a:gd name="connsiteY5" fmla="*/ 377780 h 2688465"/>
              <a:gd name="connsiteX6" fmla="*/ 534474 w 873617"/>
              <a:gd name="connsiteY6" fmla="*/ 653603 h 2688465"/>
              <a:gd name="connsiteX7" fmla="*/ 626773 w 873617"/>
              <a:gd name="connsiteY7" fmla="*/ 911180 h 2688465"/>
              <a:gd name="connsiteX8" fmla="*/ 595291 w 873617"/>
              <a:gd name="connsiteY8" fmla="*/ 1164465 h 2688465"/>
              <a:gd name="connsiteX9" fmla="*/ 709412 w 873617"/>
              <a:gd name="connsiteY9" fmla="*/ 1414530 h 2688465"/>
              <a:gd name="connsiteX10" fmla="*/ 850006 w 873617"/>
              <a:gd name="connsiteY10" fmla="*/ 1632397 h 2688465"/>
              <a:gd name="connsiteX11" fmla="*/ 774880 w 873617"/>
              <a:gd name="connsiteY11" fmla="*/ 1812702 h 2688465"/>
              <a:gd name="connsiteX12" fmla="*/ 559158 w 873617"/>
              <a:gd name="connsiteY12" fmla="*/ 2133600 h 2688465"/>
              <a:gd name="connsiteX13" fmla="*/ 242553 w 873617"/>
              <a:gd name="connsiteY13" fmla="*/ 2688465 h 2688465"/>
              <a:gd name="connsiteX14" fmla="*/ 152401 w 873617"/>
              <a:gd name="connsiteY14" fmla="*/ 2266682 h 2688465"/>
              <a:gd name="connsiteX15" fmla="*/ 379927 w 873617"/>
              <a:gd name="connsiteY15" fmla="*/ 1996225 h 2688465"/>
              <a:gd name="connsiteX16" fmla="*/ 709412 w 873617"/>
              <a:gd name="connsiteY16" fmla="*/ 1661375 h 2688465"/>
              <a:gd name="connsiteX17" fmla="*/ 379927 w 873617"/>
              <a:gd name="connsiteY17" fmla="*/ 1339403 h 2688465"/>
              <a:gd name="connsiteX18" fmla="*/ 425004 w 873617"/>
              <a:gd name="connsiteY18" fmla="*/ 878983 h 2688465"/>
              <a:gd name="connsiteX0" fmla="*/ 425004 w 873617"/>
              <a:gd name="connsiteY0" fmla="*/ 878983 h 2289578"/>
              <a:gd name="connsiteX1" fmla="*/ 150254 w 873617"/>
              <a:gd name="connsiteY1" fmla="*/ 610673 h 2289578"/>
              <a:gd name="connsiteX2" fmla="*/ 128789 w 873617"/>
              <a:gd name="connsiteY2" fmla="*/ 0 h 2289578"/>
              <a:gd name="connsiteX3" fmla="*/ 618187 w 873617"/>
              <a:gd name="connsiteY3" fmla="*/ 12879 h 2289578"/>
              <a:gd name="connsiteX4" fmla="*/ 734096 w 873617"/>
              <a:gd name="connsiteY4" fmla="*/ 64394 h 2289578"/>
              <a:gd name="connsiteX5" fmla="*/ 534116 w 873617"/>
              <a:gd name="connsiteY5" fmla="*/ 377780 h 2289578"/>
              <a:gd name="connsiteX6" fmla="*/ 534474 w 873617"/>
              <a:gd name="connsiteY6" fmla="*/ 653603 h 2289578"/>
              <a:gd name="connsiteX7" fmla="*/ 626773 w 873617"/>
              <a:gd name="connsiteY7" fmla="*/ 911180 h 2289578"/>
              <a:gd name="connsiteX8" fmla="*/ 595291 w 873617"/>
              <a:gd name="connsiteY8" fmla="*/ 1164465 h 2289578"/>
              <a:gd name="connsiteX9" fmla="*/ 709412 w 873617"/>
              <a:gd name="connsiteY9" fmla="*/ 1414530 h 2289578"/>
              <a:gd name="connsiteX10" fmla="*/ 850006 w 873617"/>
              <a:gd name="connsiteY10" fmla="*/ 1632397 h 2289578"/>
              <a:gd name="connsiteX11" fmla="*/ 774880 w 873617"/>
              <a:gd name="connsiteY11" fmla="*/ 1812702 h 2289578"/>
              <a:gd name="connsiteX12" fmla="*/ 559158 w 873617"/>
              <a:gd name="connsiteY12" fmla="*/ 2133600 h 2289578"/>
              <a:gd name="connsiteX13" fmla="*/ 152401 w 873617"/>
              <a:gd name="connsiteY13" fmla="*/ 2266682 h 2289578"/>
              <a:gd name="connsiteX14" fmla="*/ 379927 w 873617"/>
              <a:gd name="connsiteY14" fmla="*/ 1996225 h 2289578"/>
              <a:gd name="connsiteX15" fmla="*/ 709412 w 873617"/>
              <a:gd name="connsiteY15" fmla="*/ 1661375 h 2289578"/>
              <a:gd name="connsiteX16" fmla="*/ 379927 w 873617"/>
              <a:gd name="connsiteY16" fmla="*/ 1339403 h 2289578"/>
              <a:gd name="connsiteX17" fmla="*/ 425004 w 873617"/>
              <a:gd name="connsiteY17" fmla="*/ 878983 h 228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3617" h="2289578">
                <a:moveTo>
                  <a:pt x="425004" y="878983"/>
                </a:moveTo>
                <a:cubicBezTo>
                  <a:pt x="523742" y="848932"/>
                  <a:pt x="230747" y="755560"/>
                  <a:pt x="150254" y="610673"/>
                </a:cubicBezTo>
                <a:cubicBezTo>
                  <a:pt x="182451" y="414270"/>
                  <a:pt x="0" y="10732"/>
                  <a:pt x="128789" y="0"/>
                </a:cubicBezTo>
                <a:cubicBezTo>
                  <a:pt x="291922" y="4293"/>
                  <a:pt x="455376" y="1778"/>
                  <a:pt x="618187" y="12879"/>
                </a:cubicBezTo>
                <a:cubicBezTo>
                  <a:pt x="682017" y="17231"/>
                  <a:pt x="688903" y="38570"/>
                  <a:pt x="734096" y="64394"/>
                </a:cubicBezTo>
                <a:cubicBezTo>
                  <a:pt x="758184" y="74411"/>
                  <a:pt x="567386" y="279579"/>
                  <a:pt x="534116" y="377780"/>
                </a:cubicBezTo>
                <a:cubicBezTo>
                  <a:pt x="500846" y="475981"/>
                  <a:pt x="417431" y="602803"/>
                  <a:pt x="534474" y="653603"/>
                </a:cubicBezTo>
                <a:cubicBezTo>
                  <a:pt x="575257" y="696532"/>
                  <a:pt x="570965" y="857518"/>
                  <a:pt x="626773" y="911180"/>
                </a:cubicBezTo>
                <a:cubicBezTo>
                  <a:pt x="636909" y="996324"/>
                  <a:pt x="416418" y="1105973"/>
                  <a:pt x="595291" y="1164465"/>
                </a:cubicBezTo>
                <a:cubicBezTo>
                  <a:pt x="627488" y="1220274"/>
                  <a:pt x="666960" y="1336541"/>
                  <a:pt x="709412" y="1414530"/>
                </a:cubicBezTo>
                <a:cubicBezTo>
                  <a:pt x="722291" y="1444581"/>
                  <a:pt x="834981" y="1600200"/>
                  <a:pt x="850006" y="1632397"/>
                </a:cubicBezTo>
                <a:cubicBezTo>
                  <a:pt x="873617" y="1686059"/>
                  <a:pt x="759855" y="1774065"/>
                  <a:pt x="774880" y="1812702"/>
                </a:cubicBezTo>
                <a:cubicBezTo>
                  <a:pt x="789905" y="1883536"/>
                  <a:pt x="561304" y="2077792"/>
                  <a:pt x="559158" y="2133600"/>
                </a:cubicBezTo>
                <a:cubicBezTo>
                  <a:pt x="455412" y="2209263"/>
                  <a:pt x="182273" y="2289578"/>
                  <a:pt x="152401" y="2266682"/>
                </a:cubicBezTo>
                <a:cubicBezTo>
                  <a:pt x="196046" y="2078865"/>
                  <a:pt x="304085" y="2086377"/>
                  <a:pt x="379927" y="1996225"/>
                </a:cubicBezTo>
                <a:cubicBezTo>
                  <a:pt x="367048" y="1908219"/>
                  <a:pt x="709412" y="1770845"/>
                  <a:pt x="709412" y="1661375"/>
                </a:cubicBezTo>
                <a:cubicBezTo>
                  <a:pt x="721857" y="1543146"/>
                  <a:pt x="333583" y="1443679"/>
                  <a:pt x="379927" y="1339403"/>
                </a:cubicBezTo>
                <a:cubicBezTo>
                  <a:pt x="332526" y="1209004"/>
                  <a:pt x="463283" y="1000438"/>
                  <a:pt x="425004" y="8789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810000" y="4039213"/>
            <a:ext cx="923522" cy="1175197"/>
          </a:xfrm>
          <a:custGeom>
            <a:avLst/>
            <a:gdLst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781837 w 2910625"/>
              <a:gd name="connsiteY28" fmla="*/ 1313645 h 4288665"/>
              <a:gd name="connsiteX29" fmla="*/ 2807594 w 2910625"/>
              <a:gd name="connsiteY29" fmla="*/ 1403797 h 4288665"/>
              <a:gd name="connsiteX30" fmla="*/ 2833352 w 2910625"/>
              <a:gd name="connsiteY30" fmla="*/ 1455313 h 4288665"/>
              <a:gd name="connsiteX31" fmla="*/ 2884868 w 2910625"/>
              <a:gd name="connsiteY31" fmla="*/ 1584102 h 4288665"/>
              <a:gd name="connsiteX32" fmla="*/ 2897746 w 2910625"/>
              <a:gd name="connsiteY32" fmla="*/ 1635617 h 4288665"/>
              <a:gd name="connsiteX33" fmla="*/ 2910625 w 2910625"/>
              <a:gd name="connsiteY33" fmla="*/ 1674254 h 4288665"/>
              <a:gd name="connsiteX34" fmla="*/ 2897746 w 2910625"/>
              <a:gd name="connsiteY34" fmla="*/ 1828800 h 4288665"/>
              <a:gd name="connsiteX35" fmla="*/ 2871989 w 2910625"/>
              <a:gd name="connsiteY35" fmla="*/ 1918952 h 4288665"/>
              <a:gd name="connsiteX36" fmla="*/ 2846231 w 2910625"/>
              <a:gd name="connsiteY36" fmla="*/ 2060620 h 4288665"/>
              <a:gd name="connsiteX37" fmla="*/ 2807594 w 2910625"/>
              <a:gd name="connsiteY37" fmla="*/ 2434107 h 4288665"/>
              <a:gd name="connsiteX38" fmla="*/ 2781837 w 2910625"/>
              <a:gd name="connsiteY38" fmla="*/ 2550017 h 4288665"/>
              <a:gd name="connsiteX39" fmla="*/ 2768958 w 2910625"/>
              <a:gd name="connsiteY39" fmla="*/ 2588654 h 4288665"/>
              <a:gd name="connsiteX40" fmla="*/ 2743200 w 2910625"/>
              <a:gd name="connsiteY40" fmla="*/ 2640169 h 4288665"/>
              <a:gd name="connsiteX41" fmla="*/ 2691684 w 2910625"/>
              <a:gd name="connsiteY41" fmla="*/ 2743200 h 4288665"/>
              <a:gd name="connsiteX42" fmla="*/ 2678806 w 2910625"/>
              <a:gd name="connsiteY42" fmla="*/ 2781837 h 4288665"/>
              <a:gd name="connsiteX43" fmla="*/ 2653048 w 2910625"/>
              <a:gd name="connsiteY43" fmla="*/ 2820473 h 4288665"/>
              <a:gd name="connsiteX44" fmla="*/ 2627290 w 2910625"/>
              <a:gd name="connsiteY44" fmla="*/ 2871989 h 4288665"/>
              <a:gd name="connsiteX45" fmla="*/ 2472744 w 2910625"/>
              <a:gd name="connsiteY45" fmla="*/ 3000778 h 4288665"/>
              <a:gd name="connsiteX46" fmla="*/ 2434107 w 2910625"/>
              <a:gd name="connsiteY46" fmla="*/ 3013656 h 4288665"/>
              <a:gd name="connsiteX47" fmla="*/ 2369713 w 2910625"/>
              <a:gd name="connsiteY47" fmla="*/ 3039414 h 4288665"/>
              <a:gd name="connsiteX48" fmla="*/ 2240924 w 2910625"/>
              <a:gd name="connsiteY48" fmla="*/ 3078051 h 4288665"/>
              <a:gd name="connsiteX49" fmla="*/ 2215166 w 2910625"/>
              <a:gd name="connsiteY49" fmla="*/ 3322749 h 4288665"/>
              <a:gd name="connsiteX50" fmla="*/ 2202287 w 2910625"/>
              <a:gd name="connsiteY50" fmla="*/ 3464417 h 4288665"/>
              <a:gd name="connsiteX51" fmla="*/ 2176530 w 2910625"/>
              <a:gd name="connsiteY51" fmla="*/ 3567448 h 4288665"/>
              <a:gd name="connsiteX52" fmla="*/ 2137893 w 2910625"/>
              <a:gd name="connsiteY52" fmla="*/ 3721994 h 4288665"/>
              <a:gd name="connsiteX53" fmla="*/ 2112135 w 2910625"/>
              <a:gd name="connsiteY53" fmla="*/ 3773510 h 4288665"/>
              <a:gd name="connsiteX54" fmla="*/ 2099256 w 2910625"/>
              <a:gd name="connsiteY54" fmla="*/ 3812147 h 4288665"/>
              <a:gd name="connsiteX55" fmla="*/ 2060620 w 2910625"/>
              <a:gd name="connsiteY55" fmla="*/ 3863662 h 4288665"/>
              <a:gd name="connsiteX56" fmla="*/ 2009104 w 2910625"/>
              <a:gd name="connsiteY56" fmla="*/ 3953814 h 4288665"/>
              <a:gd name="connsiteX57" fmla="*/ 1918952 w 2910625"/>
              <a:gd name="connsiteY57" fmla="*/ 4043966 h 4288665"/>
              <a:gd name="connsiteX58" fmla="*/ 1841679 w 2910625"/>
              <a:gd name="connsiteY58" fmla="*/ 4108361 h 4288665"/>
              <a:gd name="connsiteX59" fmla="*/ 1738648 w 2910625"/>
              <a:gd name="connsiteY59" fmla="*/ 4185634 h 4288665"/>
              <a:gd name="connsiteX60" fmla="*/ 1635617 w 2910625"/>
              <a:gd name="connsiteY60" fmla="*/ 4211392 h 4288665"/>
              <a:gd name="connsiteX61" fmla="*/ 1532586 w 2910625"/>
              <a:gd name="connsiteY61" fmla="*/ 4250028 h 4288665"/>
              <a:gd name="connsiteX62" fmla="*/ 1468192 w 2910625"/>
              <a:gd name="connsiteY62" fmla="*/ 4262907 h 4288665"/>
              <a:gd name="connsiteX63" fmla="*/ 1429555 w 2910625"/>
              <a:gd name="connsiteY63" fmla="*/ 4275786 h 4288665"/>
              <a:gd name="connsiteX64" fmla="*/ 1249251 w 2910625"/>
              <a:gd name="connsiteY64" fmla="*/ 4288665 h 4288665"/>
              <a:gd name="connsiteX65" fmla="*/ 1004552 w 2910625"/>
              <a:gd name="connsiteY65" fmla="*/ 4275786 h 4288665"/>
              <a:gd name="connsiteX66" fmla="*/ 862884 w 2910625"/>
              <a:gd name="connsiteY66" fmla="*/ 4211392 h 4288665"/>
              <a:gd name="connsiteX67" fmla="*/ 824248 w 2910625"/>
              <a:gd name="connsiteY67" fmla="*/ 4185634 h 4288665"/>
              <a:gd name="connsiteX68" fmla="*/ 785611 w 2910625"/>
              <a:gd name="connsiteY68" fmla="*/ 4146997 h 4288665"/>
              <a:gd name="connsiteX69" fmla="*/ 708338 w 2910625"/>
              <a:gd name="connsiteY69" fmla="*/ 4121240 h 4288665"/>
              <a:gd name="connsiteX70" fmla="*/ 669701 w 2910625"/>
              <a:gd name="connsiteY70" fmla="*/ 4082603 h 4288665"/>
              <a:gd name="connsiteX71" fmla="*/ 631065 w 2910625"/>
              <a:gd name="connsiteY71" fmla="*/ 4069724 h 4288665"/>
              <a:gd name="connsiteX72" fmla="*/ 540913 w 2910625"/>
              <a:gd name="connsiteY72" fmla="*/ 3979572 h 4288665"/>
              <a:gd name="connsiteX73" fmla="*/ 489397 w 2910625"/>
              <a:gd name="connsiteY73" fmla="*/ 3928056 h 4288665"/>
              <a:gd name="connsiteX74" fmla="*/ 450761 w 2910625"/>
              <a:gd name="connsiteY74" fmla="*/ 3863662 h 4288665"/>
              <a:gd name="connsiteX75" fmla="*/ 373487 w 2910625"/>
              <a:gd name="connsiteY75" fmla="*/ 3747752 h 4288665"/>
              <a:gd name="connsiteX76" fmla="*/ 296214 w 2910625"/>
              <a:gd name="connsiteY76" fmla="*/ 3644721 h 4288665"/>
              <a:gd name="connsiteX77" fmla="*/ 283335 w 2910625"/>
              <a:gd name="connsiteY77" fmla="*/ 3606085 h 4288665"/>
              <a:gd name="connsiteX78" fmla="*/ 244699 w 2910625"/>
              <a:gd name="connsiteY78" fmla="*/ 3554569 h 4288665"/>
              <a:gd name="connsiteX79" fmla="*/ 154546 w 2910625"/>
              <a:gd name="connsiteY79" fmla="*/ 3425780 h 4288665"/>
              <a:gd name="connsiteX80" fmla="*/ 77273 w 2910625"/>
              <a:gd name="connsiteY80" fmla="*/ 3271234 h 4288665"/>
              <a:gd name="connsiteX81" fmla="*/ 38637 w 2910625"/>
              <a:gd name="connsiteY81" fmla="*/ 3206840 h 4288665"/>
              <a:gd name="connsiteX82" fmla="*/ 0 w 2910625"/>
              <a:gd name="connsiteY82" fmla="*/ 3078051 h 4288665"/>
              <a:gd name="connsiteX83" fmla="*/ 38637 w 2910625"/>
              <a:gd name="connsiteY83" fmla="*/ 2807594 h 4288665"/>
              <a:gd name="connsiteX84" fmla="*/ 51515 w 2910625"/>
              <a:gd name="connsiteY84" fmla="*/ 2768958 h 4288665"/>
              <a:gd name="connsiteX85" fmla="*/ 90152 w 2910625"/>
              <a:gd name="connsiteY85" fmla="*/ 2730321 h 4288665"/>
              <a:gd name="connsiteX86" fmla="*/ 141668 w 2910625"/>
              <a:gd name="connsiteY86" fmla="*/ 2704564 h 4288665"/>
              <a:gd name="connsiteX87" fmla="*/ 180304 w 2910625"/>
              <a:gd name="connsiteY87" fmla="*/ 2678806 h 4288665"/>
              <a:gd name="connsiteX88" fmla="*/ 206062 w 2910625"/>
              <a:gd name="connsiteY88" fmla="*/ 2446986 h 4288665"/>
              <a:gd name="connsiteX89" fmla="*/ 218941 w 2910625"/>
              <a:gd name="connsiteY89" fmla="*/ 2318197 h 4288665"/>
              <a:gd name="connsiteX90" fmla="*/ 231820 w 2910625"/>
              <a:gd name="connsiteY90" fmla="*/ 2240924 h 4288665"/>
              <a:gd name="connsiteX91" fmla="*/ 257577 w 2910625"/>
              <a:gd name="connsiteY91" fmla="*/ 2163651 h 4288665"/>
              <a:gd name="connsiteX92" fmla="*/ 270456 w 2910625"/>
              <a:gd name="connsiteY92" fmla="*/ 1970468 h 4288665"/>
              <a:gd name="connsiteX93" fmla="*/ 218941 w 2910625"/>
              <a:gd name="connsiteY93" fmla="*/ 1545465 h 4288665"/>
              <a:gd name="connsiteX94" fmla="*/ 206062 w 2910625"/>
              <a:gd name="connsiteY94" fmla="*/ 1481071 h 4288665"/>
              <a:gd name="connsiteX95" fmla="*/ 128789 w 2910625"/>
              <a:gd name="connsiteY95" fmla="*/ 1352282 h 4288665"/>
              <a:gd name="connsiteX96" fmla="*/ 103031 w 2910625"/>
              <a:gd name="connsiteY96" fmla="*/ 1313645 h 4288665"/>
              <a:gd name="connsiteX97" fmla="*/ 77273 w 2910625"/>
              <a:gd name="connsiteY97" fmla="*/ 1275009 h 4288665"/>
              <a:gd name="connsiteX98" fmla="*/ 51515 w 2910625"/>
              <a:gd name="connsiteY98" fmla="*/ 1081825 h 4288665"/>
              <a:gd name="connsiteX99" fmla="*/ 38637 w 2910625"/>
              <a:gd name="connsiteY99" fmla="*/ 901521 h 4288665"/>
              <a:gd name="connsiteX100" fmla="*/ 25758 w 2910625"/>
              <a:gd name="connsiteY100" fmla="*/ 862885 h 4288665"/>
              <a:gd name="connsiteX101" fmla="*/ 0 w 2910625"/>
              <a:gd name="connsiteY101" fmla="*/ 746975 h 4288665"/>
              <a:gd name="connsiteX102" fmla="*/ 51515 w 2910625"/>
              <a:gd name="connsiteY102" fmla="*/ 425003 h 4288665"/>
              <a:gd name="connsiteX103" fmla="*/ 77273 w 2910625"/>
              <a:gd name="connsiteY103" fmla="*/ 386366 h 4288665"/>
              <a:gd name="connsiteX104" fmla="*/ 128789 w 2910625"/>
              <a:gd name="connsiteY104" fmla="*/ 347730 h 4288665"/>
              <a:gd name="connsiteX105" fmla="*/ 206062 w 2910625"/>
              <a:gd name="connsiteY105" fmla="*/ 309093 h 4288665"/>
              <a:gd name="connsiteX106" fmla="*/ 296214 w 2910625"/>
              <a:gd name="connsiteY106" fmla="*/ 257578 h 4288665"/>
              <a:gd name="connsiteX107" fmla="*/ 412124 w 2910625"/>
              <a:gd name="connsiteY107" fmla="*/ 206062 h 4288665"/>
              <a:gd name="connsiteX108" fmla="*/ 553792 w 2910625"/>
              <a:gd name="connsiteY108" fmla="*/ 193183 h 4288665"/>
              <a:gd name="connsiteX109" fmla="*/ 618186 w 2910625"/>
              <a:gd name="connsiteY10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30321 w 2910625"/>
              <a:gd name="connsiteY26" fmla="*/ 1223493 h 4288665"/>
              <a:gd name="connsiteX27" fmla="*/ 2743200 w 2910625"/>
              <a:gd name="connsiteY27" fmla="*/ 1262130 h 4288665"/>
              <a:gd name="connsiteX28" fmla="*/ 2807594 w 2910625"/>
              <a:gd name="connsiteY28" fmla="*/ 1403797 h 4288665"/>
              <a:gd name="connsiteX29" fmla="*/ 2833352 w 2910625"/>
              <a:gd name="connsiteY29" fmla="*/ 1455313 h 4288665"/>
              <a:gd name="connsiteX30" fmla="*/ 2884868 w 2910625"/>
              <a:gd name="connsiteY30" fmla="*/ 1584102 h 4288665"/>
              <a:gd name="connsiteX31" fmla="*/ 2897746 w 2910625"/>
              <a:gd name="connsiteY31" fmla="*/ 1635617 h 4288665"/>
              <a:gd name="connsiteX32" fmla="*/ 2910625 w 2910625"/>
              <a:gd name="connsiteY32" fmla="*/ 1674254 h 4288665"/>
              <a:gd name="connsiteX33" fmla="*/ 2897746 w 2910625"/>
              <a:gd name="connsiteY33" fmla="*/ 1828800 h 4288665"/>
              <a:gd name="connsiteX34" fmla="*/ 2871989 w 2910625"/>
              <a:gd name="connsiteY34" fmla="*/ 1918952 h 4288665"/>
              <a:gd name="connsiteX35" fmla="*/ 2846231 w 2910625"/>
              <a:gd name="connsiteY35" fmla="*/ 2060620 h 4288665"/>
              <a:gd name="connsiteX36" fmla="*/ 2807594 w 2910625"/>
              <a:gd name="connsiteY36" fmla="*/ 2434107 h 4288665"/>
              <a:gd name="connsiteX37" fmla="*/ 2781837 w 2910625"/>
              <a:gd name="connsiteY37" fmla="*/ 2550017 h 4288665"/>
              <a:gd name="connsiteX38" fmla="*/ 2768958 w 2910625"/>
              <a:gd name="connsiteY38" fmla="*/ 2588654 h 4288665"/>
              <a:gd name="connsiteX39" fmla="*/ 2743200 w 2910625"/>
              <a:gd name="connsiteY39" fmla="*/ 2640169 h 4288665"/>
              <a:gd name="connsiteX40" fmla="*/ 2691684 w 2910625"/>
              <a:gd name="connsiteY40" fmla="*/ 2743200 h 4288665"/>
              <a:gd name="connsiteX41" fmla="*/ 2678806 w 2910625"/>
              <a:gd name="connsiteY41" fmla="*/ 2781837 h 4288665"/>
              <a:gd name="connsiteX42" fmla="*/ 2653048 w 2910625"/>
              <a:gd name="connsiteY42" fmla="*/ 2820473 h 4288665"/>
              <a:gd name="connsiteX43" fmla="*/ 2627290 w 2910625"/>
              <a:gd name="connsiteY43" fmla="*/ 2871989 h 4288665"/>
              <a:gd name="connsiteX44" fmla="*/ 2472744 w 2910625"/>
              <a:gd name="connsiteY44" fmla="*/ 3000778 h 4288665"/>
              <a:gd name="connsiteX45" fmla="*/ 2434107 w 2910625"/>
              <a:gd name="connsiteY45" fmla="*/ 3013656 h 4288665"/>
              <a:gd name="connsiteX46" fmla="*/ 2369713 w 2910625"/>
              <a:gd name="connsiteY46" fmla="*/ 3039414 h 4288665"/>
              <a:gd name="connsiteX47" fmla="*/ 2240924 w 2910625"/>
              <a:gd name="connsiteY47" fmla="*/ 3078051 h 4288665"/>
              <a:gd name="connsiteX48" fmla="*/ 2215166 w 2910625"/>
              <a:gd name="connsiteY48" fmla="*/ 3322749 h 4288665"/>
              <a:gd name="connsiteX49" fmla="*/ 2202287 w 2910625"/>
              <a:gd name="connsiteY49" fmla="*/ 3464417 h 4288665"/>
              <a:gd name="connsiteX50" fmla="*/ 2176530 w 2910625"/>
              <a:gd name="connsiteY50" fmla="*/ 3567448 h 4288665"/>
              <a:gd name="connsiteX51" fmla="*/ 2137893 w 2910625"/>
              <a:gd name="connsiteY51" fmla="*/ 3721994 h 4288665"/>
              <a:gd name="connsiteX52" fmla="*/ 2112135 w 2910625"/>
              <a:gd name="connsiteY52" fmla="*/ 3773510 h 4288665"/>
              <a:gd name="connsiteX53" fmla="*/ 2099256 w 2910625"/>
              <a:gd name="connsiteY53" fmla="*/ 3812147 h 4288665"/>
              <a:gd name="connsiteX54" fmla="*/ 2060620 w 2910625"/>
              <a:gd name="connsiteY54" fmla="*/ 3863662 h 4288665"/>
              <a:gd name="connsiteX55" fmla="*/ 2009104 w 2910625"/>
              <a:gd name="connsiteY55" fmla="*/ 3953814 h 4288665"/>
              <a:gd name="connsiteX56" fmla="*/ 1918952 w 2910625"/>
              <a:gd name="connsiteY56" fmla="*/ 4043966 h 4288665"/>
              <a:gd name="connsiteX57" fmla="*/ 1841679 w 2910625"/>
              <a:gd name="connsiteY57" fmla="*/ 4108361 h 4288665"/>
              <a:gd name="connsiteX58" fmla="*/ 1738648 w 2910625"/>
              <a:gd name="connsiteY58" fmla="*/ 4185634 h 4288665"/>
              <a:gd name="connsiteX59" fmla="*/ 1635617 w 2910625"/>
              <a:gd name="connsiteY59" fmla="*/ 4211392 h 4288665"/>
              <a:gd name="connsiteX60" fmla="*/ 1532586 w 2910625"/>
              <a:gd name="connsiteY60" fmla="*/ 4250028 h 4288665"/>
              <a:gd name="connsiteX61" fmla="*/ 1468192 w 2910625"/>
              <a:gd name="connsiteY61" fmla="*/ 4262907 h 4288665"/>
              <a:gd name="connsiteX62" fmla="*/ 1429555 w 2910625"/>
              <a:gd name="connsiteY62" fmla="*/ 4275786 h 4288665"/>
              <a:gd name="connsiteX63" fmla="*/ 1249251 w 2910625"/>
              <a:gd name="connsiteY63" fmla="*/ 4288665 h 4288665"/>
              <a:gd name="connsiteX64" fmla="*/ 1004552 w 2910625"/>
              <a:gd name="connsiteY64" fmla="*/ 4275786 h 4288665"/>
              <a:gd name="connsiteX65" fmla="*/ 862884 w 2910625"/>
              <a:gd name="connsiteY65" fmla="*/ 4211392 h 4288665"/>
              <a:gd name="connsiteX66" fmla="*/ 824248 w 2910625"/>
              <a:gd name="connsiteY66" fmla="*/ 4185634 h 4288665"/>
              <a:gd name="connsiteX67" fmla="*/ 785611 w 2910625"/>
              <a:gd name="connsiteY67" fmla="*/ 4146997 h 4288665"/>
              <a:gd name="connsiteX68" fmla="*/ 708338 w 2910625"/>
              <a:gd name="connsiteY68" fmla="*/ 4121240 h 4288665"/>
              <a:gd name="connsiteX69" fmla="*/ 669701 w 2910625"/>
              <a:gd name="connsiteY69" fmla="*/ 4082603 h 4288665"/>
              <a:gd name="connsiteX70" fmla="*/ 631065 w 2910625"/>
              <a:gd name="connsiteY70" fmla="*/ 4069724 h 4288665"/>
              <a:gd name="connsiteX71" fmla="*/ 540913 w 2910625"/>
              <a:gd name="connsiteY71" fmla="*/ 3979572 h 4288665"/>
              <a:gd name="connsiteX72" fmla="*/ 489397 w 2910625"/>
              <a:gd name="connsiteY72" fmla="*/ 3928056 h 4288665"/>
              <a:gd name="connsiteX73" fmla="*/ 450761 w 2910625"/>
              <a:gd name="connsiteY73" fmla="*/ 3863662 h 4288665"/>
              <a:gd name="connsiteX74" fmla="*/ 373487 w 2910625"/>
              <a:gd name="connsiteY74" fmla="*/ 3747752 h 4288665"/>
              <a:gd name="connsiteX75" fmla="*/ 296214 w 2910625"/>
              <a:gd name="connsiteY75" fmla="*/ 3644721 h 4288665"/>
              <a:gd name="connsiteX76" fmla="*/ 283335 w 2910625"/>
              <a:gd name="connsiteY76" fmla="*/ 3606085 h 4288665"/>
              <a:gd name="connsiteX77" fmla="*/ 244699 w 2910625"/>
              <a:gd name="connsiteY77" fmla="*/ 3554569 h 4288665"/>
              <a:gd name="connsiteX78" fmla="*/ 154546 w 2910625"/>
              <a:gd name="connsiteY78" fmla="*/ 3425780 h 4288665"/>
              <a:gd name="connsiteX79" fmla="*/ 77273 w 2910625"/>
              <a:gd name="connsiteY79" fmla="*/ 3271234 h 4288665"/>
              <a:gd name="connsiteX80" fmla="*/ 38637 w 2910625"/>
              <a:gd name="connsiteY80" fmla="*/ 3206840 h 4288665"/>
              <a:gd name="connsiteX81" fmla="*/ 0 w 2910625"/>
              <a:gd name="connsiteY81" fmla="*/ 3078051 h 4288665"/>
              <a:gd name="connsiteX82" fmla="*/ 38637 w 2910625"/>
              <a:gd name="connsiteY82" fmla="*/ 2807594 h 4288665"/>
              <a:gd name="connsiteX83" fmla="*/ 51515 w 2910625"/>
              <a:gd name="connsiteY83" fmla="*/ 2768958 h 4288665"/>
              <a:gd name="connsiteX84" fmla="*/ 90152 w 2910625"/>
              <a:gd name="connsiteY84" fmla="*/ 2730321 h 4288665"/>
              <a:gd name="connsiteX85" fmla="*/ 141668 w 2910625"/>
              <a:gd name="connsiteY85" fmla="*/ 2704564 h 4288665"/>
              <a:gd name="connsiteX86" fmla="*/ 180304 w 2910625"/>
              <a:gd name="connsiteY86" fmla="*/ 2678806 h 4288665"/>
              <a:gd name="connsiteX87" fmla="*/ 206062 w 2910625"/>
              <a:gd name="connsiteY87" fmla="*/ 2446986 h 4288665"/>
              <a:gd name="connsiteX88" fmla="*/ 218941 w 2910625"/>
              <a:gd name="connsiteY88" fmla="*/ 2318197 h 4288665"/>
              <a:gd name="connsiteX89" fmla="*/ 231820 w 2910625"/>
              <a:gd name="connsiteY89" fmla="*/ 2240924 h 4288665"/>
              <a:gd name="connsiteX90" fmla="*/ 257577 w 2910625"/>
              <a:gd name="connsiteY90" fmla="*/ 2163651 h 4288665"/>
              <a:gd name="connsiteX91" fmla="*/ 270456 w 2910625"/>
              <a:gd name="connsiteY91" fmla="*/ 1970468 h 4288665"/>
              <a:gd name="connsiteX92" fmla="*/ 218941 w 2910625"/>
              <a:gd name="connsiteY92" fmla="*/ 1545465 h 4288665"/>
              <a:gd name="connsiteX93" fmla="*/ 206062 w 2910625"/>
              <a:gd name="connsiteY93" fmla="*/ 1481071 h 4288665"/>
              <a:gd name="connsiteX94" fmla="*/ 128789 w 2910625"/>
              <a:gd name="connsiteY94" fmla="*/ 1352282 h 4288665"/>
              <a:gd name="connsiteX95" fmla="*/ 103031 w 2910625"/>
              <a:gd name="connsiteY95" fmla="*/ 1313645 h 4288665"/>
              <a:gd name="connsiteX96" fmla="*/ 77273 w 2910625"/>
              <a:gd name="connsiteY96" fmla="*/ 1275009 h 4288665"/>
              <a:gd name="connsiteX97" fmla="*/ 51515 w 2910625"/>
              <a:gd name="connsiteY97" fmla="*/ 1081825 h 4288665"/>
              <a:gd name="connsiteX98" fmla="*/ 38637 w 2910625"/>
              <a:gd name="connsiteY98" fmla="*/ 901521 h 4288665"/>
              <a:gd name="connsiteX99" fmla="*/ 25758 w 2910625"/>
              <a:gd name="connsiteY99" fmla="*/ 862885 h 4288665"/>
              <a:gd name="connsiteX100" fmla="*/ 0 w 2910625"/>
              <a:gd name="connsiteY100" fmla="*/ 746975 h 4288665"/>
              <a:gd name="connsiteX101" fmla="*/ 51515 w 2910625"/>
              <a:gd name="connsiteY101" fmla="*/ 425003 h 4288665"/>
              <a:gd name="connsiteX102" fmla="*/ 77273 w 2910625"/>
              <a:gd name="connsiteY102" fmla="*/ 386366 h 4288665"/>
              <a:gd name="connsiteX103" fmla="*/ 128789 w 2910625"/>
              <a:gd name="connsiteY103" fmla="*/ 347730 h 4288665"/>
              <a:gd name="connsiteX104" fmla="*/ 206062 w 2910625"/>
              <a:gd name="connsiteY104" fmla="*/ 309093 h 4288665"/>
              <a:gd name="connsiteX105" fmla="*/ 296214 w 2910625"/>
              <a:gd name="connsiteY105" fmla="*/ 257578 h 4288665"/>
              <a:gd name="connsiteX106" fmla="*/ 412124 w 2910625"/>
              <a:gd name="connsiteY106" fmla="*/ 206062 h 4288665"/>
              <a:gd name="connsiteX107" fmla="*/ 553792 w 2910625"/>
              <a:gd name="connsiteY107" fmla="*/ 193183 h 4288665"/>
              <a:gd name="connsiteX108" fmla="*/ 618186 w 2910625"/>
              <a:gd name="connsiteY108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04563 w 2910625"/>
              <a:gd name="connsiteY25" fmla="*/ 1184856 h 4288665"/>
              <a:gd name="connsiteX26" fmla="*/ 2743200 w 2910625"/>
              <a:gd name="connsiteY26" fmla="*/ 1262130 h 4288665"/>
              <a:gd name="connsiteX27" fmla="*/ 2807594 w 2910625"/>
              <a:gd name="connsiteY27" fmla="*/ 1403797 h 4288665"/>
              <a:gd name="connsiteX28" fmla="*/ 2833352 w 2910625"/>
              <a:gd name="connsiteY28" fmla="*/ 1455313 h 4288665"/>
              <a:gd name="connsiteX29" fmla="*/ 2884868 w 2910625"/>
              <a:gd name="connsiteY29" fmla="*/ 1584102 h 4288665"/>
              <a:gd name="connsiteX30" fmla="*/ 2897746 w 2910625"/>
              <a:gd name="connsiteY30" fmla="*/ 1635617 h 4288665"/>
              <a:gd name="connsiteX31" fmla="*/ 2910625 w 2910625"/>
              <a:gd name="connsiteY31" fmla="*/ 1674254 h 4288665"/>
              <a:gd name="connsiteX32" fmla="*/ 2897746 w 2910625"/>
              <a:gd name="connsiteY32" fmla="*/ 1828800 h 4288665"/>
              <a:gd name="connsiteX33" fmla="*/ 2871989 w 2910625"/>
              <a:gd name="connsiteY33" fmla="*/ 1918952 h 4288665"/>
              <a:gd name="connsiteX34" fmla="*/ 2846231 w 2910625"/>
              <a:gd name="connsiteY34" fmla="*/ 2060620 h 4288665"/>
              <a:gd name="connsiteX35" fmla="*/ 2807594 w 2910625"/>
              <a:gd name="connsiteY35" fmla="*/ 2434107 h 4288665"/>
              <a:gd name="connsiteX36" fmla="*/ 2781837 w 2910625"/>
              <a:gd name="connsiteY36" fmla="*/ 2550017 h 4288665"/>
              <a:gd name="connsiteX37" fmla="*/ 2768958 w 2910625"/>
              <a:gd name="connsiteY37" fmla="*/ 2588654 h 4288665"/>
              <a:gd name="connsiteX38" fmla="*/ 2743200 w 2910625"/>
              <a:gd name="connsiteY38" fmla="*/ 2640169 h 4288665"/>
              <a:gd name="connsiteX39" fmla="*/ 2691684 w 2910625"/>
              <a:gd name="connsiteY39" fmla="*/ 2743200 h 4288665"/>
              <a:gd name="connsiteX40" fmla="*/ 2678806 w 2910625"/>
              <a:gd name="connsiteY40" fmla="*/ 2781837 h 4288665"/>
              <a:gd name="connsiteX41" fmla="*/ 2653048 w 2910625"/>
              <a:gd name="connsiteY41" fmla="*/ 2820473 h 4288665"/>
              <a:gd name="connsiteX42" fmla="*/ 2627290 w 2910625"/>
              <a:gd name="connsiteY42" fmla="*/ 2871989 h 4288665"/>
              <a:gd name="connsiteX43" fmla="*/ 2472744 w 2910625"/>
              <a:gd name="connsiteY43" fmla="*/ 3000778 h 4288665"/>
              <a:gd name="connsiteX44" fmla="*/ 2434107 w 2910625"/>
              <a:gd name="connsiteY44" fmla="*/ 3013656 h 4288665"/>
              <a:gd name="connsiteX45" fmla="*/ 2369713 w 2910625"/>
              <a:gd name="connsiteY45" fmla="*/ 3039414 h 4288665"/>
              <a:gd name="connsiteX46" fmla="*/ 2240924 w 2910625"/>
              <a:gd name="connsiteY46" fmla="*/ 3078051 h 4288665"/>
              <a:gd name="connsiteX47" fmla="*/ 2215166 w 2910625"/>
              <a:gd name="connsiteY47" fmla="*/ 3322749 h 4288665"/>
              <a:gd name="connsiteX48" fmla="*/ 2202287 w 2910625"/>
              <a:gd name="connsiteY48" fmla="*/ 3464417 h 4288665"/>
              <a:gd name="connsiteX49" fmla="*/ 2176530 w 2910625"/>
              <a:gd name="connsiteY49" fmla="*/ 3567448 h 4288665"/>
              <a:gd name="connsiteX50" fmla="*/ 2137893 w 2910625"/>
              <a:gd name="connsiteY50" fmla="*/ 3721994 h 4288665"/>
              <a:gd name="connsiteX51" fmla="*/ 2112135 w 2910625"/>
              <a:gd name="connsiteY51" fmla="*/ 3773510 h 4288665"/>
              <a:gd name="connsiteX52" fmla="*/ 2099256 w 2910625"/>
              <a:gd name="connsiteY52" fmla="*/ 3812147 h 4288665"/>
              <a:gd name="connsiteX53" fmla="*/ 2060620 w 2910625"/>
              <a:gd name="connsiteY53" fmla="*/ 3863662 h 4288665"/>
              <a:gd name="connsiteX54" fmla="*/ 2009104 w 2910625"/>
              <a:gd name="connsiteY54" fmla="*/ 3953814 h 4288665"/>
              <a:gd name="connsiteX55" fmla="*/ 1918952 w 2910625"/>
              <a:gd name="connsiteY55" fmla="*/ 4043966 h 4288665"/>
              <a:gd name="connsiteX56" fmla="*/ 1841679 w 2910625"/>
              <a:gd name="connsiteY56" fmla="*/ 4108361 h 4288665"/>
              <a:gd name="connsiteX57" fmla="*/ 1738648 w 2910625"/>
              <a:gd name="connsiteY57" fmla="*/ 4185634 h 4288665"/>
              <a:gd name="connsiteX58" fmla="*/ 1635617 w 2910625"/>
              <a:gd name="connsiteY58" fmla="*/ 4211392 h 4288665"/>
              <a:gd name="connsiteX59" fmla="*/ 1532586 w 2910625"/>
              <a:gd name="connsiteY59" fmla="*/ 4250028 h 4288665"/>
              <a:gd name="connsiteX60" fmla="*/ 1468192 w 2910625"/>
              <a:gd name="connsiteY60" fmla="*/ 4262907 h 4288665"/>
              <a:gd name="connsiteX61" fmla="*/ 1429555 w 2910625"/>
              <a:gd name="connsiteY61" fmla="*/ 4275786 h 4288665"/>
              <a:gd name="connsiteX62" fmla="*/ 1249251 w 2910625"/>
              <a:gd name="connsiteY62" fmla="*/ 4288665 h 4288665"/>
              <a:gd name="connsiteX63" fmla="*/ 1004552 w 2910625"/>
              <a:gd name="connsiteY63" fmla="*/ 4275786 h 4288665"/>
              <a:gd name="connsiteX64" fmla="*/ 862884 w 2910625"/>
              <a:gd name="connsiteY64" fmla="*/ 4211392 h 4288665"/>
              <a:gd name="connsiteX65" fmla="*/ 824248 w 2910625"/>
              <a:gd name="connsiteY65" fmla="*/ 4185634 h 4288665"/>
              <a:gd name="connsiteX66" fmla="*/ 785611 w 2910625"/>
              <a:gd name="connsiteY66" fmla="*/ 4146997 h 4288665"/>
              <a:gd name="connsiteX67" fmla="*/ 708338 w 2910625"/>
              <a:gd name="connsiteY67" fmla="*/ 4121240 h 4288665"/>
              <a:gd name="connsiteX68" fmla="*/ 669701 w 2910625"/>
              <a:gd name="connsiteY68" fmla="*/ 4082603 h 4288665"/>
              <a:gd name="connsiteX69" fmla="*/ 631065 w 2910625"/>
              <a:gd name="connsiteY69" fmla="*/ 4069724 h 4288665"/>
              <a:gd name="connsiteX70" fmla="*/ 540913 w 2910625"/>
              <a:gd name="connsiteY70" fmla="*/ 3979572 h 4288665"/>
              <a:gd name="connsiteX71" fmla="*/ 489397 w 2910625"/>
              <a:gd name="connsiteY71" fmla="*/ 3928056 h 4288665"/>
              <a:gd name="connsiteX72" fmla="*/ 450761 w 2910625"/>
              <a:gd name="connsiteY72" fmla="*/ 3863662 h 4288665"/>
              <a:gd name="connsiteX73" fmla="*/ 373487 w 2910625"/>
              <a:gd name="connsiteY73" fmla="*/ 3747752 h 4288665"/>
              <a:gd name="connsiteX74" fmla="*/ 296214 w 2910625"/>
              <a:gd name="connsiteY74" fmla="*/ 3644721 h 4288665"/>
              <a:gd name="connsiteX75" fmla="*/ 283335 w 2910625"/>
              <a:gd name="connsiteY75" fmla="*/ 3606085 h 4288665"/>
              <a:gd name="connsiteX76" fmla="*/ 244699 w 2910625"/>
              <a:gd name="connsiteY76" fmla="*/ 3554569 h 4288665"/>
              <a:gd name="connsiteX77" fmla="*/ 154546 w 2910625"/>
              <a:gd name="connsiteY77" fmla="*/ 3425780 h 4288665"/>
              <a:gd name="connsiteX78" fmla="*/ 77273 w 2910625"/>
              <a:gd name="connsiteY78" fmla="*/ 3271234 h 4288665"/>
              <a:gd name="connsiteX79" fmla="*/ 38637 w 2910625"/>
              <a:gd name="connsiteY79" fmla="*/ 3206840 h 4288665"/>
              <a:gd name="connsiteX80" fmla="*/ 0 w 2910625"/>
              <a:gd name="connsiteY80" fmla="*/ 3078051 h 4288665"/>
              <a:gd name="connsiteX81" fmla="*/ 38637 w 2910625"/>
              <a:gd name="connsiteY81" fmla="*/ 2807594 h 4288665"/>
              <a:gd name="connsiteX82" fmla="*/ 51515 w 2910625"/>
              <a:gd name="connsiteY82" fmla="*/ 2768958 h 4288665"/>
              <a:gd name="connsiteX83" fmla="*/ 90152 w 2910625"/>
              <a:gd name="connsiteY83" fmla="*/ 2730321 h 4288665"/>
              <a:gd name="connsiteX84" fmla="*/ 141668 w 2910625"/>
              <a:gd name="connsiteY84" fmla="*/ 2704564 h 4288665"/>
              <a:gd name="connsiteX85" fmla="*/ 180304 w 2910625"/>
              <a:gd name="connsiteY85" fmla="*/ 2678806 h 4288665"/>
              <a:gd name="connsiteX86" fmla="*/ 206062 w 2910625"/>
              <a:gd name="connsiteY86" fmla="*/ 2446986 h 4288665"/>
              <a:gd name="connsiteX87" fmla="*/ 218941 w 2910625"/>
              <a:gd name="connsiteY87" fmla="*/ 2318197 h 4288665"/>
              <a:gd name="connsiteX88" fmla="*/ 231820 w 2910625"/>
              <a:gd name="connsiteY88" fmla="*/ 2240924 h 4288665"/>
              <a:gd name="connsiteX89" fmla="*/ 257577 w 2910625"/>
              <a:gd name="connsiteY89" fmla="*/ 2163651 h 4288665"/>
              <a:gd name="connsiteX90" fmla="*/ 270456 w 2910625"/>
              <a:gd name="connsiteY90" fmla="*/ 1970468 h 4288665"/>
              <a:gd name="connsiteX91" fmla="*/ 218941 w 2910625"/>
              <a:gd name="connsiteY91" fmla="*/ 1545465 h 4288665"/>
              <a:gd name="connsiteX92" fmla="*/ 206062 w 2910625"/>
              <a:gd name="connsiteY92" fmla="*/ 1481071 h 4288665"/>
              <a:gd name="connsiteX93" fmla="*/ 128789 w 2910625"/>
              <a:gd name="connsiteY93" fmla="*/ 1352282 h 4288665"/>
              <a:gd name="connsiteX94" fmla="*/ 103031 w 2910625"/>
              <a:gd name="connsiteY94" fmla="*/ 1313645 h 4288665"/>
              <a:gd name="connsiteX95" fmla="*/ 77273 w 2910625"/>
              <a:gd name="connsiteY95" fmla="*/ 1275009 h 4288665"/>
              <a:gd name="connsiteX96" fmla="*/ 51515 w 2910625"/>
              <a:gd name="connsiteY96" fmla="*/ 1081825 h 4288665"/>
              <a:gd name="connsiteX97" fmla="*/ 38637 w 2910625"/>
              <a:gd name="connsiteY97" fmla="*/ 901521 h 4288665"/>
              <a:gd name="connsiteX98" fmla="*/ 25758 w 2910625"/>
              <a:gd name="connsiteY98" fmla="*/ 862885 h 4288665"/>
              <a:gd name="connsiteX99" fmla="*/ 0 w 2910625"/>
              <a:gd name="connsiteY99" fmla="*/ 746975 h 4288665"/>
              <a:gd name="connsiteX100" fmla="*/ 51515 w 2910625"/>
              <a:gd name="connsiteY100" fmla="*/ 425003 h 4288665"/>
              <a:gd name="connsiteX101" fmla="*/ 77273 w 2910625"/>
              <a:gd name="connsiteY101" fmla="*/ 386366 h 4288665"/>
              <a:gd name="connsiteX102" fmla="*/ 128789 w 2910625"/>
              <a:gd name="connsiteY102" fmla="*/ 347730 h 4288665"/>
              <a:gd name="connsiteX103" fmla="*/ 206062 w 2910625"/>
              <a:gd name="connsiteY103" fmla="*/ 309093 h 4288665"/>
              <a:gd name="connsiteX104" fmla="*/ 296214 w 2910625"/>
              <a:gd name="connsiteY104" fmla="*/ 257578 h 4288665"/>
              <a:gd name="connsiteX105" fmla="*/ 412124 w 2910625"/>
              <a:gd name="connsiteY105" fmla="*/ 206062 h 4288665"/>
              <a:gd name="connsiteX106" fmla="*/ 553792 w 2910625"/>
              <a:gd name="connsiteY106" fmla="*/ 193183 h 4288665"/>
              <a:gd name="connsiteX107" fmla="*/ 618186 w 2910625"/>
              <a:gd name="connsiteY107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53048 w 2910625"/>
              <a:gd name="connsiteY23" fmla="*/ 1081825 h 4288665"/>
              <a:gd name="connsiteX24" fmla="*/ 2678806 w 2910625"/>
              <a:gd name="connsiteY24" fmla="*/ 1120462 h 4288665"/>
              <a:gd name="connsiteX25" fmla="*/ 2743200 w 2910625"/>
              <a:gd name="connsiteY25" fmla="*/ 1262130 h 4288665"/>
              <a:gd name="connsiteX26" fmla="*/ 2807594 w 2910625"/>
              <a:gd name="connsiteY26" fmla="*/ 1403797 h 4288665"/>
              <a:gd name="connsiteX27" fmla="*/ 2833352 w 2910625"/>
              <a:gd name="connsiteY27" fmla="*/ 1455313 h 4288665"/>
              <a:gd name="connsiteX28" fmla="*/ 2884868 w 2910625"/>
              <a:gd name="connsiteY28" fmla="*/ 1584102 h 4288665"/>
              <a:gd name="connsiteX29" fmla="*/ 2897746 w 2910625"/>
              <a:gd name="connsiteY29" fmla="*/ 1635617 h 4288665"/>
              <a:gd name="connsiteX30" fmla="*/ 2910625 w 2910625"/>
              <a:gd name="connsiteY30" fmla="*/ 1674254 h 4288665"/>
              <a:gd name="connsiteX31" fmla="*/ 2897746 w 2910625"/>
              <a:gd name="connsiteY31" fmla="*/ 1828800 h 4288665"/>
              <a:gd name="connsiteX32" fmla="*/ 2871989 w 2910625"/>
              <a:gd name="connsiteY32" fmla="*/ 1918952 h 4288665"/>
              <a:gd name="connsiteX33" fmla="*/ 2846231 w 2910625"/>
              <a:gd name="connsiteY33" fmla="*/ 2060620 h 4288665"/>
              <a:gd name="connsiteX34" fmla="*/ 2807594 w 2910625"/>
              <a:gd name="connsiteY34" fmla="*/ 2434107 h 4288665"/>
              <a:gd name="connsiteX35" fmla="*/ 2781837 w 2910625"/>
              <a:gd name="connsiteY35" fmla="*/ 2550017 h 4288665"/>
              <a:gd name="connsiteX36" fmla="*/ 2768958 w 2910625"/>
              <a:gd name="connsiteY36" fmla="*/ 2588654 h 4288665"/>
              <a:gd name="connsiteX37" fmla="*/ 2743200 w 2910625"/>
              <a:gd name="connsiteY37" fmla="*/ 2640169 h 4288665"/>
              <a:gd name="connsiteX38" fmla="*/ 2691684 w 2910625"/>
              <a:gd name="connsiteY38" fmla="*/ 2743200 h 4288665"/>
              <a:gd name="connsiteX39" fmla="*/ 2678806 w 2910625"/>
              <a:gd name="connsiteY39" fmla="*/ 2781837 h 4288665"/>
              <a:gd name="connsiteX40" fmla="*/ 2653048 w 2910625"/>
              <a:gd name="connsiteY40" fmla="*/ 2820473 h 4288665"/>
              <a:gd name="connsiteX41" fmla="*/ 2627290 w 2910625"/>
              <a:gd name="connsiteY41" fmla="*/ 2871989 h 4288665"/>
              <a:gd name="connsiteX42" fmla="*/ 2472744 w 2910625"/>
              <a:gd name="connsiteY42" fmla="*/ 3000778 h 4288665"/>
              <a:gd name="connsiteX43" fmla="*/ 2434107 w 2910625"/>
              <a:gd name="connsiteY43" fmla="*/ 3013656 h 4288665"/>
              <a:gd name="connsiteX44" fmla="*/ 2369713 w 2910625"/>
              <a:gd name="connsiteY44" fmla="*/ 3039414 h 4288665"/>
              <a:gd name="connsiteX45" fmla="*/ 2240924 w 2910625"/>
              <a:gd name="connsiteY45" fmla="*/ 3078051 h 4288665"/>
              <a:gd name="connsiteX46" fmla="*/ 2215166 w 2910625"/>
              <a:gd name="connsiteY46" fmla="*/ 3322749 h 4288665"/>
              <a:gd name="connsiteX47" fmla="*/ 2202287 w 2910625"/>
              <a:gd name="connsiteY47" fmla="*/ 3464417 h 4288665"/>
              <a:gd name="connsiteX48" fmla="*/ 2176530 w 2910625"/>
              <a:gd name="connsiteY48" fmla="*/ 3567448 h 4288665"/>
              <a:gd name="connsiteX49" fmla="*/ 2137893 w 2910625"/>
              <a:gd name="connsiteY49" fmla="*/ 3721994 h 4288665"/>
              <a:gd name="connsiteX50" fmla="*/ 2112135 w 2910625"/>
              <a:gd name="connsiteY50" fmla="*/ 3773510 h 4288665"/>
              <a:gd name="connsiteX51" fmla="*/ 2099256 w 2910625"/>
              <a:gd name="connsiteY51" fmla="*/ 3812147 h 4288665"/>
              <a:gd name="connsiteX52" fmla="*/ 2060620 w 2910625"/>
              <a:gd name="connsiteY52" fmla="*/ 3863662 h 4288665"/>
              <a:gd name="connsiteX53" fmla="*/ 2009104 w 2910625"/>
              <a:gd name="connsiteY53" fmla="*/ 3953814 h 4288665"/>
              <a:gd name="connsiteX54" fmla="*/ 1918952 w 2910625"/>
              <a:gd name="connsiteY54" fmla="*/ 4043966 h 4288665"/>
              <a:gd name="connsiteX55" fmla="*/ 1841679 w 2910625"/>
              <a:gd name="connsiteY55" fmla="*/ 4108361 h 4288665"/>
              <a:gd name="connsiteX56" fmla="*/ 1738648 w 2910625"/>
              <a:gd name="connsiteY56" fmla="*/ 4185634 h 4288665"/>
              <a:gd name="connsiteX57" fmla="*/ 1635617 w 2910625"/>
              <a:gd name="connsiteY57" fmla="*/ 4211392 h 4288665"/>
              <a:gd name="connsiteX58" fmla="*/ 1532586 w 2910625"/>
              <a:gd name="connsiteY58" fmla="*/ 4250028 h 4288665"/>
              <a:gd name="connsiteX59" fmla="*/ 1468192 w 2910625"/>
              <a:gd name="connsiteY59" fmla="*/ 4262907 h 4288665"/>
              <a:gd name="connsiteX60" fmla="*/ 1429555 w 2910625"/>
              <a:gd name="connsiteY60" fmla="*/ 4275786 h 4288665"/>
              <a:gd name="connsiteX61" fmla="*/ 1249251 w 2910625"/>
              <a:gd name="connsiteY61" fmla="*/ 4288665 h 4288665"/>
              <a:gd name="connsiteX62" fmla="*/ 1004552 w 2910625"/>
              <a:gd name="connsiteY62" fmla="*/ 4275786 h 4288665"/>
              <a:gd name="connsiteX63" fmla="*/ 862884 w 2910625"/>
              <a:gd name="connsiteY63" fmla="*/ 4211392 h 4288665"/>
              <a:gd name="connsiteX64" fmla="*/ 824248 w 2910625"/>
              <a:gd name="connsiteY64" fmla="*/ 4185634 h 4288665"/>
              <a:gd name="connsiteX65" fmla="*/ 785611 w 2910625"/>
              <a:gd name="connsiteY65" fmla="*/ 4146997 h 4288665"/>
              <a:gd name="connsiteX66" fmla="*/ 708338 w 2910625"/>
              <a:gd name="connsiteY66" fmla="*/ 4121240 h 4288665"/>
              <a:gd name="connsiteX67" fmla="*/ 669701 w 2910625"/>
              <a:gd name="connsiteY67" fmla="*/ 4082603 h 4288665"/>
              <a:gd name="connsiteX68" fmla="*/ 631065 w 2910625"/>
              <a:gd name="connsiteY68" fmla="*/ 4069724 h 4288665"/>
              <a:gd name="connsiteX69" fmla="*/ 540913 w 2910625"/>
              <a:gd name="connsiteY69" fmla="*/ 3979572 h 4288665"/>
              <a:gd name="connsiteX70" fmla="*/ 489397 w 2910625"/>
              <a:gd name="connsiteY70" fmla="*/ 3928056 h 4288665"/>
              <a:gd name="connsiteX71" fmla="*/ 450761 w 2910625"/>
              <a:gd name="connsiteY71" fmla="*/ 3863662 h 4288665"/>
              <a:gd name="connsiteX72" fmla="*/ 373487 w 2910625"/>
              <a:gd name="connsiteY72" fmla="*/ 3747752 h 4288665"/>
              <a:gd name="connsiteX73" fmla="*/ 296214 w 2910625"/>
              <a:gd name="connsiteY73" fmla="*/ 3644721 h 4288665"/>
              <a:gd name="connsiteX74" fmla="*/ 283335 w 2910625"/>
              <a:gd name="connsiteY74" fmla="*/ 3606085 h 4288665"/>
              <a:gd name="connsiteX75" fmla="*/ 244699 w 2910625"/>
              <a:gd name="connsiteY75" fmla="*/ 3554569 h 4288665"/>
              <a:gd name="connsiteX76" fmla="*/ 154546 w 2910625"/>
              <a:gd name="connsiteY76" fmla="*/ 3425780 h 4288665"/>
              <a:gd name="connsiteX77" fmla="*/ 77273 w 2910625"/>
              <a:gd name="connsiteY77" fmla="*/ 3271234 h 4288665"/>
              <a:gd name="connsiteX78" fmla="*/ 38637 w 2910625"/>
              <a:gd name="connsiteY78" fmla="*/ 3206840 h 4288665"/>
              <a:gd name="connsiteX79" fmla="*/ 0 w 2910625"/>
              <a:gd name="connsiteY79" fmla="*/ 3078051 h 4288665"/>
              <a:gd name="connsiteX80" fmla="*/ 38637 w 2910625"/>
              <a:gd name="connsiteY80" fmla="*/ 2807594 h 4288665"/>
              <a:gd name="connsiteX81" fmla="*/ 51515 w 2910625"/>
              <a:gd name="connsiteY81" fmla="*/ 2768958 h 4288665"/>
              <a:gd name="connsiteX82" fmla="*/ 90152 w 2910625"/>
              <a:gd name="connsiteY82" fmla="*/ 2730321 h 4288665"/>
              <a:gd name="connsiteX83" fmla="*/ 141668 w 2910625"/>
              <a:gd name="connsiteY83" fmla="*/ 2704564 h 4288665"/>
              <a:gd name="connsiteX84" fmla="*/ 180304 w 2910625"/>
              <a:gd name="connsiteY84" fmla="*/ 2678806 h 4288665"/>
              <a:gd name="connsiteX85" fmla="*/ 206062 w 2910625"/>
              <a:gd name="connsiteY85" fmla="*/ 2446986 h 4288665"/>
              <a:gd name="connsiteX86" fmla="*/ 218941 w 2910625"/>
              <a:gd name="connsiteY86" fmla="*/ 2318197 h 4288665"/>
              <a:gd name="connsiteX87" fmla="*/ 231820 w 2910625"/>
              <a:gd name="connsiteY87" fmla="*/ 2240924 h 4288665"/>
              <a:gd name="connsiteX88" fmla="*/ 257577 w 2910625"/>
              <a:gd name="connsiteY88" fmla="*/ 2163651 h 4288665"/>
              <a:gd name="connsiteX89" fmla="*/ 270456 w 2910625"/>
              <a:gd name="connsiteY89" fmla="*/ 1970468 h 4288665"/>
              <a:gd name="connsiteX90" fmla="*/ 218941 w 2910625"/>
              <a:gd name="connsiteY90" fmla="*/ 1545465 h 4288665"/>
              <a:gd name="connsiteX91" fmla="*/ 206062 w 2910625"/>
              <a:gd name="connsiteY91" fmla="*/ 1481071 h 4288665"/>
              <a:gd name="connsiteX92" fmla="*/ 128789 w 2910625"/>
              <a:gd name="connsiteY92" fmla="*/ 1352282 h 4288665"/>
              <a:gd name="connsiteX93" fmla="*/ 103031 w 2910625"/>
              <a:gd name="connsiteY93" fmla="*/ 1313645 h 4288665"/>
              <a:gd name="connsiteX94" fmla="*/ 77273 w 2910625"/>
              <a:gd name="connsiteY94" fmla="*/ 1275009 h 4288665"/>
              <a:gd name="connsiteX95" fmla="*/ 51515 w 2910625"/>
              <a:gd name="connsiteY95" fmla="*/ 1081825 h 4288665"/>
              <a:gd name="connsiteX96" fmla="*/ 38637 w 2910625"/>
              <a:gd name="connsiteY96" fmla="*/ 901521 h 4288665"/>
              <a:gd name="connsiteX97" fmla="*/ 25758 w 2910625"/>
              <a:gd name="connsiteY97" fmla="*/ 862885 h 4288665"/>
              <a:gd name="connsiteX98" fmla="*/ 0 w 2910625"/>
              <a:gd name="connsiteY98" fmla="*/ 746975 h 4288665"/>
              <a:gd name="connsiteX99" fmla="*/ 51515 w 2910625"/>
              <a:gd name="connsiteY99" fmla="*/ 425003 h 4288665"/>
              <a:gd name="connsiteX100" fmla="*/ 77273 w 2910625"/>
              <a:gd name="connsiteY100" fmla="*/ 386366 h 4288665"/>
              <a:gd name="connsiteX101" fmla="*/ 128789 w 2910625"/>
              <a:gd name="connsiteY101" fmla="*/ 347730 h 4288665"/>
              <a:gd name="connsiteX102" fmla="*/ 206062 w 2910625"/>
              <a:gd name="connsiteY102" fmla="*/ 309093 h 4288665"/>
              <a:gd name="connsiteX103" fmla="*/ 296214 w 2910625"/>
              <a:gd name="connsiteY103" fmla="*/ 257578 h 4288665"/>
              <a:gd name="connsiteX104" fmla="*/ 412124 w 2910625"/>
              <a:gd name="connsiteY104" fmla="*/ 206062 h 4288665"/>
              <a:gd name="connsiteX105" fmla="*/ 553792 w 2910625"/>
              <a:gd name="connsiteY105" fmla="*/ 193183 h 4288665"/>
              <a:gd name="connsiteX106" fmla="*/ 618186 w 2910625"/>
              <a:gd name="connsiteY106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02287 w 2910625"/>
              <a:gd name="connsiteY17" fmla="*/ 656823 h 4288665"/>
              <a:gd name="connsiteX18" fmla="*/ 2279561 w 2910625"/>
              <a:gd name="connsiteY18" fmla="*/ 682580 h 4288665"/>
              <a:gd name="connsiteX19" fmla="*/ 2369713 w 2910625"/>
              <a:gd name="connsiteY19" fmla="*/ 746975 h 4288665"/>
              <a:gd name="connsiteX20" fmla="*/ 2421228 w 2910625"/>
              <a:gd name="connsiteY20" fmla="*/ 772733 h 4288665"/>
              <a:gd name="connsiteX21" fmla="*/ 2550017 w 2910625"/>
              <a:gd name="connsiteY21" fmla="*/ 927279 h 4288665"/>
              <a:gd name="connsiteX22" fmla="*/ 2627290 w 2910625"/>
              <a:gd name="connsiteY22" fmla="*/ 1017431 h 4288665"/>
              <a:gd name="connsiteX23" fmla="*/ 2678806 w 2910625"/>
              <a:gd name="connsiteY23" fmla="*/ 1120462 h 4288665"/>
              <a:gd name="connsiteX24" fmla="*/ 2743200 w 2910625"/>
              <a:gd name="connsiteY24" fmla="*/ 1262130 h 4288665"/>
              <a:gd name="connsiteX25" fmla="*/ 2807594 w 2910625"/>
              <a:gd name="connsiteY25" fmla="*/ 1403797 h 4288665"/>
              <a:gd name="connsiteX26" fmla="*/ 2833352 w 2910625"/>
              <a:gd name="connsiteY26" fmla="*/ 1455313 h 4288665"/>
              <a:gd name="connsiteX27" fmla="*/ 2884868 w 2910625"/>
              <a:gd name="connsiteY27" fmla="*/ 1584102 h 4288665"/>
              <a:gd name="connsiteX28" fmla="*/ 2897746 w 2910625"/>
              <a:gd name="connsiteY28" fmla="*/ 1635617 h 4288665"/>
              <a:gd name="connsiteX29" fmla="*/ 2910625 w 2910625"/>
              <a:gd name="connsiteY29" fmla="*/ 1674254 h 4288665"/>
              <a:gd name="connsiteX30" fmla="*/ 2897746 w 2910625"/>
              <a:gd name="connsiteY30" fmla="*/ 1828800 h 4288665"/>
              <a:gd name="connsiteX31" fmla="*/ 2871989 w 2910625"/>
              <a:gd name="connsiteY31" fmla="*/ 1918952 h 4288665"/>
              <a:gd name="connsiteX32" fmla="*/ 2846231 w 2910625"/>
              <a:gd name="connsiteY32" fmla="*/ 2060620 h 4288665"/>
              <a:gd name="connsiteX33" fmla="*/ 2807594 w 2910625"/>
              <a:gd name="connsiteY33" fmla="*/ 2434107 h 4288665"/>
              <a:gd name="connsiteX34" fmla="*/ 2781837 w 2910625"/>
              <a:gd name="connsiteY34" fmla="*/ 2550017 h 4288665"/>
              <a:gd name="connsiteX35" fmla="*/ 2768958 w 2910625"/>
              <a:gd name="connsiteY35" fmla="*/ 2588654 h 4288665"/>
              <a:gd name="connsiteX36" fmla="*/ 2743200 w 2910625"/>
              <a:gd name="connsiteY36" fmla="*/ 2640169 h 4288665"/>
              <a:gd name="connsiteX37" fmla="*/ 2691684 w 2910625"/>
              <a:gd name="connsiteY37" fmla="*/ 2743200 h 4288665"/>
              <a:gd name="connsiteX38" fmla="*/ 2678806 w 2910625"/>
              <a:gd name="connsiteY38" fmla="*/ 2781837 h 4288665"/>
              <a:gd name="connsiteX39" fmla="*/ 2653048 w 2910625"/>
              <a:gd name="connsiteY39" fmla="*/ 2820473 h 4288665"/>
              <a:gd name="connsiteX40" fmla="*/ 2627290 w 2910625"/>
              <a:gd name="connsiteY40" fmla="*/ 2871989 h 4288665"/>
              <a:gd name="connsiteX41" fmla="*/ 2472744 w 2910625"/>
              <a:gd name="connsiteY41" fmla="*/ 3000778 h 4288665"/>
              <a:gd name="connsiteX42" fmla="*/ 2434107 w 2910625"/>
              <a:gd name="connsiteY42" fmla="*/ 3013656 h 4288665"/>
              <a:gd name="connsiteX43" fmla="*/ 2369713 w 2910625"/>
              <a:gd name="connsiteY43" fmla="*/ 3039414 h 4288665"/>
              <a:gd name="connsiteX44" fmla="*/ 2240924 w 2910625"/>
              <a:gd name="connsiteY44" fmla="*/ 3078051 h 4288665"/>
              <a:gd name="connsiteX45" fmla="*/ 2215166 w 2910625"/>
              <a:gd name="connsiteY45" fmla="*/ 3322749 h 4288665"/>
              <a:gd name="connsiteX46" fmla="*/ 2202287 w 2910625"/>
              <a:gd name="connsiteY46" fmla="*/ 3464417 h 4288665"/>
              <a:gd name="connsiteX47" fmla="*/ 2176530 w 2910625"/>
              <a:gd name="connsiteY47" fmla="*/ 3567448 h 4288665"/>
              <a:gd name="connsiteX48" fmla="*/ 2137893 w 2910625"/>
              <a:gd name="connsiteY48" fmla="*/ 3721994 h 4288665"/>
              <a:gd name="connsiteX49" fmla="*/ 2112135 w 2910625"/>
              <a:gd name="connsiteY49" fmla="*/ 3773510 h 4288665"/>
              <a:gd name="connsiteX50" fmla="*/ 2099256 w 2910625"/>
              <a:gd name="connsiteY50" fmla="*/ 3812147 h 4288665"/>
              <a:gd name="connsiteX51" fmla="*/ 2060620 w 2910625"/>
              <a:gd name="connsiteY51" fmla="*/ 3863662 h 4288665"/>
              <a:gd name="connsiteX52" fmla="*/ 2009104 w 2910625"/>
              <a:gd name="connsiteY52" fmla="*/ 3953814 h 4288665"/>
              <a:gd name="connsiteX53" fmla="*/ 1918952 w 2910625"/>
              <a:gd name="connsiteY53" fmla="*/ 4043966 h 4288665"/>
              <a:gd name="connsiteX54" fmla="*/ 1841679 w 2910625"/>
              <a:gd name="connsiteY54" fmla="*/ 4108361 h 4288665"/>
              <a:gd name="connsiteX55" fmla="*/ 1738648 w 2910625"/>
              <a:gd name="connsiteY55" fmla="*/ 4185634 h 4288665"/>
              <a:gd name="connsiteX56" fmla="*/ 1635617 w 2910625"/>
              <a:gd name="connsiteY56" fmla="*/ 4211392 h 4288665"/>
              <a:gd name="connsiteX57" fmla="*/ 1532586 w 2910625"/>
              <a:gd name="connsiteY57" fmla="*/ 4250028 h 4288665"/>
              <a:gd name="connsiteX58" fmla="*/ 1468192 w 2910625"/>
              <a:gd name="connsiteY58" fmla="*/ 4262907 h 4288665"/>
              <a:gd name="connsiteX59" fmla="*/ 1429555 w 2910625"/>
              <a:gd name="connsiteY59" fmla="*/ 4275786 h 4288665"/>
              <a:gd name="connsiteX60" fmla="*/ 1249251 w 2910625"/>
              <a:gd name="connsiteY60" fmla="*/ 4288665 h 4288665"/>
              <a:gd name="connsiteX61" fmla="*/ 1004552 w 2910625"/>
              <a:gd name="connsiteY61" fmla="*/ 4275786 h 4288665"/>
              <a:gd name="connsiteX62" fmla="*/ 862884 w 2910625"/>
              <a:gd name="connsiteY62" fmla="*/ 4211392 h 4288665"/>
              <a:gd name="connsiteX63" fmla="*/ 824248 w 2910625"/>
              <a:gd name="connsiteY63" fmla="*/ 4185634 h 4288665"/>
              <a:gd name="connsiteX64" fmla="*/ 785611 w 2910625"/>
              <a:gd name="connsiteY64" fmla="*/ 4146997 h 4288665"/>
              <a:gd name="connsiteX65" fmla="*/ 708338 w 2910625"/>
              <a:gd name="connsiteY65" fmla="*/ 4121240 h 4288665"/>
              <a:gd name="connsiteX66" fmla="*/ 669701 w 2910625"/>
              <a:gd name="connsiteY66" fmla="*/ 4082603 h 4288665"/>
              <a:gd name="connsiteX67" fmla="*/ 631065 w 2910625"/>
              <a:gd name="connsiteY67" fmla="*/ 4069724 h 4288665"/>
              <a:gd name="connsiteX68" fmla="*/ 540913 w 2910625"/>
              <a:gd name="connsiteY68" fmla="*/ 3979572 h 4288665"/>
              <a:gd name="connsiteX69" fmla="*/ 489397 w 2910625"/>
              <a:gd name="connsiteY69" fmla="*/ 3928056 h 4288665"/>
              <a:gd name="connsiteX70" fmla="*/ 450761 w 2910625"/>
              <a:gd name="connsiteY70" fmla="*/ 3863662 h 4288665"/>
              <a:gd name="connsiteX71" fmla="*/ 373487 w 2910625"/>
              <a:gd name="connsiteY71" fmla="*/ 3747752 h 4288665"/>
              <a:gd name="connsiteX72" fmla="*/ 296214 w 2910625"/>
              <a:gd name="connsiteY72" fmla="*/ 3644721 h 4288665"/>
              <a:gd name="connsiteX73" fmla="*/ 283335 w 2910625"/>
              <a:gd name="connsiteY73" fmla="*/ 3606085 h 4288665"/>
              <a:gd name="connsiteX74" fmla="*/ 244699 w 2910625"/>
              <a:gd name="connsiteY74" fmla="*/ 3554569 h 4288665"/>
              <a:gd name="connsiteX75" fmla="*/ 154546 w 2910625"/>
              <a:gd name="connsiteY75" fmla="*/ 3425780 h 4288665"/>
              <a:gd name="connsiteX76" fmla="*/ 77273 w 2910625"/>
              <a:gd name="connsiteY76" fmla="*/ 3271234 h 4288665"/>
              <a:gd name="connsiteX77" fmla="*/ 38637 w 2910625"/>
              <a:gd name="connsiteY77" fmla="*/ 3206840 h 4288665"/>
              <a:gd name="connsiteX78" fmla="*/ 0 w 2910625"/>
              <a:gd name="connsiteY78" fmla="*/ 3078051 h 4288665"/>
              <a:gd name="connsiteX79" fmla="*/ 38637 w 2910625"/>
              <a:gd name="connsiteY79" fmla="*/ 2807594 h 4288665"/>
              <a:gd name="connsiteX80" fmla="*/ 51515 w 2910625"/>
              <a:gd name="connsiteY80" fmla="*/ 2768958 h 4288665"/>
              <a:gd name="connsiteX81" fmla="*/ 90152 w 2910625"/>
              <a:gd name="connsiteY81" fmla="*/ 2730321 h 4288665"/>
              <a:gd name="connsiteX82" fmla="*/ 141668 w 2910625"/>
              <a:gd name="connsiteY82" fmla="*/ 2704564 h 4288665"/>
              <a:gd name="connsiteX83" fmla="*/ 180304 w 2910625"/>
              <a:gd name="connsiteY83" fmla="*/ 2678806 h 4288665"/>
              <a:gd name="connsiteX84" fmla="*/ 206062 w 2910625"/>
              <a:gd name="connsiteY84" fmla="*/ 2446986 h 4288665"/>
              <a:gd name="connsiteX85" fmla="*/ 218941 w 2910625"/>
              <a:gd name="connsiteY85" fmla="*/ 2318197 h 4288665"/>
              <a:gd name="connsiteX86" fmla="*/ 231820 w 2910625"/>
              <a:gd name="connsiteY86" fmla="*/ 2240924 h 4288665"/>
              <a:gd name="connsiteX87" fmla="*/ 257577 w 2910625"/>
              <a:gd name="connsiteY87" fmla="*/ 2163651 h 4288665"/>
              <a:gd name="connsiteX88" fmla="*/ 270456 w 2910625"/>
              <a:gd name="connsiteY88" fmla="*/ 1970468 h 4288665"/>
              <a:gd name="connsiteX89" fmla="*/ 218941 w 2910625"/>
              <a:gd name="connsiteY89" fmla="*/ 1545465 h 4288665"/>
              <a:gd name="connsiteX90" fmla="*/ 206062 w 2910625"/>
              <a:gd name="connsiteY90" fmla="*/ 1481071 h 4288665"/>
              <a:gd name="connsiteX91" fmla="*/ 128789 w 2910625"/>
              <a:gd name="connsiteY91" fmla="*/ 1352282 h 4288665"/>
              <a:gd name="connsiteX92" fmla="*/ 103031 w 2910625"/>
              <a:gd name="connsiteY92" fmla="*/ 1313645 h 4288665"/>
              <a:gd name="connsiteX93" fmla="*/ 77273 w 2910625"/>
              <a:gd name="connsiteY93" fmla="*/ 1275009 h 4288665"/>
              <a:gd name="connsiteX94" fmla="*/ 51515 w 2910625"/>
              <a:gd name="connsiteY94" fmla="*/ 1081825 h 4288665"/>
              <a:gd name="connsiteX95" fmla="*/ 38637 w 2910625"/>
              <a:gd name="connsiteY95" fmla="*/ 901521 h 4288665"/>
              <a:gd name="connsiteX96" fmla="*/ 25758 w 2910625"/>
              <a:gd name="connsiteY96" fmla="*/ 862885 h 4288665"/>
              <a:gd name="connsiteX97" fmla="*/ 0 w 2910625"/>
              <a:gd name="connsiteY97" fmla="*/ 746975 h 4288665"/>
              <a:gd name="connsiteX98" fmla="*/ 51515 w 2910625"/>
              <a:gd name="connsiteY98" fmla="*/ 425003 h 4288665"/>
              <a:gd name="connsiteX99" fmla="*/ 77273 w 2910625"/>
              <a:gd name="connsiteY99" fmla="*/ 386366 h 4288665"/>
              <a:gd name="connsiteX100" fmla="*/ 128789 w 2910625"/>
              <a:gd name="connsiteY100" fmla="*/ 347730 h 4288665"/>
              <a:gd name="connsiteX101" fmla="*/ 206062 w 2910625"/>
              <a:gd name="connsiteY101" fmla="*/ 309093 h 4288665"/>
              <a:gd name="connsiteX102" fmla="*/ 296214 w 2910625"/>
              <a:gd name="connsiteY102" fmla="*/ 257578 h 4288665"/>
              <a:gd name="connsiteX103" fmla="*/ 412124 w 2910625"/>
              <a:gd name="connsiteY103" fmla="*/ 206062 h 4288665"/>
              <a:gd name="connsiteX104" fmla="*/ 553792 w 2910625"/>
              <a:gd name="connsiteY104" fmla="*/ 193183 h 4288665"/>
              <a:gd name="connsiteX105" fmla="*/ 618186 w 2910625"/>
              <a:gd name="connsiteY105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086377 w 2910625"/>
              <a:gd name="connsiteY15" fmla="*/ 553792 h 4288665"/>
              <a:gd name="connsiteX16" fmla="*/ 2125014 w 2910625"/>
              <a:gd name="connsiteY16" fmla="*/ 643944 h 4288665"/>
              <a:gd name="connsiteX17" fmla="*/ 2279561 w 2910625"/>
              <a:gd name="connsiteY17" fmla="*/ 682580 h 4288665"/>
              <a:gd name="connsiteX18" fmla="*/ 2369713 w 2910625"/>
              <a:gd name="connsiteY18" fmla="*/ 746975 h 4288665"/>
              <a:gd name="connsiteX19" fmla="*/ 2421228 w 2910625"/>
              <a:gd name="connsiteY19" fmla="*/ 772733 h 4288665"/>
              <a:gd name="connsiteX20" fmla="*/ 2550017 w 2910625"/>
              <a:gd name="connsiteY20" fmla="*/ 927279 h 4288665"/>
              <a:gd name="connsiteX21" fmla="*/ 2627290 w 2910625"/>
              <a:gd name="connsiteY21" fmla="*/ 1017431 h 4288665"/>
              <a:gd name="connsiteX22" fmla="*/ 2678806 w 2910625"/>
              <a:gd name="connsiteY22" fmla="*/ 1120462 h 4288665"/>
              <a:gd name="connsiteX23" fmla="*/ 2743200 w 2910625"/>
              <a:gd name="connsiteY23" fmla="*/ 1262130 h 4288665"/>
              <a:gd name="connsiteX24" fmla="*/ 2807594 w 2910625"/>
              <a:gd name="connsiteY24" fmla="*/ 1403797 h 4288665"/>
              <a:gd name="connsiteX25" fmla="*/ 2833352 w 2910625"/>
              <a:gd name="connsiteY25" fmla="*/ 1455313 h 4288665"/>
              <a:gd name="connsiteX26" fmla="*/ 2884868 w 2910625"/>
              <a:gd name="connsiteY26" fmla="*/ 1584102 h 4288665"/>
              <a:gd name="connsiteX27" fmla="*/ 2897746 w 2910625"/>
              <a:gd name="connsiteY27" fmla="*/ 1635617 h 4288665"/>
              <a:gd name="connsiteX28" fmla="*/ 2910625 w 2910625"/>
              <a:gd name="connsiteY28" fmla="*/ 1674254 h 4288665"/>
              <a:gd name="connsiteX29" fmla="*/ 2897746 w 2910625"/>
              <a:gd name="connsiteY29" fmla="*/ 1828800 h 4288665"/>
              <a:gd name="connsiteX30" fmla="*/ 2871989 w 2910625"/>
              <a:gd name="connsiteY30" fmla="*/ 1918952 h 4288665"/>
              <a:gd name="connsiteX31" fmla="*/ 2846231 w 2910625"/>
              <a:gd name="connsiteY31" fmla="*/ 2060620 h 4288665"/>
              <a:gd name="connsiteX32" fmla="*/ 2807594 w 2910625"/>
              <a:gd name="connsiteY32" fmla="*/ 2434107 h 4288665"/>
              <a:gd name="connsiteX33" fmla="*/ 2781837 w 2910625"/>
              <a:gd name="connsiteY33" fmla="*/ 2550017 h 4288665"/>
              <a:gd name="connsiteX34" fmla="*/ 2768958 w 2910625"/>
              <a:gd name="connsiteY34" fmla="*/ 2588654 h 4288665"/>
              <a:gd name="connsiteX35" fmla="*/ 2743200 w 2910625"/>
              <a:gd name="connsiteY35" fmla="*/ 2640169 h 4288665"/>
              <a:gd name="connsiteX36" fmla="*/ 2691684 w 2910625"/>
              <a:gd name="connsiteY36" fmla="*/ 2743200 h 4288665"/>
              <a:gd name="connsiteX37" fmla="*/ 2678806 w 2910625"/>
              <a:gd name="connsiteY37" fmla="*/ 2781837 h 4288665"/>
              <a:gd name="connsiteX38" fmla="*/ 2653048 w 2910625"/>
              <a:gd name="connsiteY38" fmla="*/ 2820473 h 4288665"/>
              <a:gd name="connsiteX39" fmla="*/ 2627290 w 2910625"/>
              <a:gd name="connsiteY39" fmla="*/ 2871989 h 4288665"/>
              <a:gd name="connsiteX40" fmla="*/ 2472744 w 2910625"/>
              <a:gd name="connsiteY40" fmla="*/ 3000778 h 4288665"/>
              <a:gd name="connsiteX41" fmla="*/ 2434107 w 2910625"/>
              <a:gd name="connsiteY41" fmla="*/ 3013656 h 4288665"/>
              <a:gd name="connsiteX42" fmla="*/ 2369713 w 2910625"/>
              <a:gd name="connsiteY42" fmla="*/ 3039414 h 4288665"/>
              <a:gd name="connsiteX43" fmla="*/ 2240924 w 2910625"/>
              <a:gd name="connsiteY43" fmla="*/ 3078051 h 4288665"/>
              <a:gd name="connsiteX44" fmla="*/ 2215166 w 2910625"/>
              <a:gd name="connsiteY44" fmla="*/ 3322749 h 4288665"/>
              <a:gd name="connsiteX45" fmla="*/ 2202287 w 2910625"/>
              <a:gd name="connsiteY45" fmla="*/ 3464417 h 4288665"/>
              <a:gd name="connsiteX46" fmla="*/ 2176530 w 2910625"/>
              <a:gd name="connsiteY46" fmla="*/ 3567448 h 4288665"/>
              <a:gd name="connsiteX47" fmla="*/ 2137893 w 2910625"/>
              <a:gd name="connsiteY47" fmla="*/ 3721994 h 4288665"/>
              <a:gd name="connsiteX48" fmla="*/ 2112135 w 2910625"/>
              <a:gd name="connsiteY48" fmla="*/ 3773510 h 4288665"/>
              <a:gd name="connsiteX49" fmla="*/ 2099256 w 2910625"/>
              <a:gd name="connsiteY49" fmla="*/ 3812147 h 4288665"/>
              <a:gd name="connsiteX50" fmla="*/ 2060620 w 2910625"/>
              <a:gd name="connsiteY50" fmla="*/ 3863662 h 4288665"/>
              <a:gd name="connsiteX51" fmla="*/ 2009104 w 2910625"/>
              <a:gd name="connsiteY51" fmla="*/ 3953814 h 4288665"/>
              <a:gd name="connsiteX52" fmla="*/ 1918952 w 2910625"/>
              <a:gd name="connsiteY52" fmla="*/ 4043966 h 4288665"/>
              <a:gd name="connsiteX53" fmla="*/ 1841679 w 2910625"/>
              <a:gd name="connsiteY53" fmla="*/ 4108361 h 4288665"/>
              <a:gd name="connsiteX54" fmla="*/ 1738648 w 2910625"/>
              <a:gd name="connsiteY54" fmla="*/ 4185634 h 4288665"/>
              <a:gd name="connsiteX55" fmla="*/ 1635617 w 2910625"/>
              <a:gd name="connsiteY55" fmla="*/ 4211392 h 4288665"/>
              <a:gd name="connsiteX56" fmla="*/ 1532586 w 2910625"/>
              <a:gd name="connsiteY56" fmla="*/ 4250028 h 4288665"/>
              <a:gd name="connsiteX57" fmla="*/ 1468192 w 2910625"/>
              <a:gd name="connsiteY57" fmla="*/ 4262907 h 4288665"/>
              <a:gd name="connsiteX58" fmla="*/ 1429555 w 2910625"/>
              <a:gd name="connsiteY58" fmla="*/ 4275786 h 4288665"/>
              <a:gd name="connsiteX59" fmla="*/ 1249251 w 2910625"/>
              <a:gd name="connsiteY59" fmla="*/ 4288665 h 4288665"/>
              <a:gd name="connsiteX60" fmla="*/ 1004552 w 2910625"/>
              <a:gd name="connsiteY60" fmla="*/ 4275786 h 4288665"/>
              <a:gd name="connsiteX61" fmla="*/ 862884 w 2910625"/>
              <a:gd name="connsiteY61" fmla="*/ 4211392 h 4288665"/>
              <a:gd name="connsiteX62" fmla="*/ 824248 w 2910625"/>
              <a:gd name="connsiteY62" fmla="*/ 4185634 h 4288665"/>
              <a:gd name="connsiteX63" fmla="*/ 785611 w 2910625"/>
              <a:gd name="connsiteY63" fmla="*/ 4146997 h 4288665"/>
              <a:gd name="connsiteX64" fmla="*/ 708338 w 2910625"/>
              <a:gd name="connsiteY64" fmla="*/ 4121240 h 4288665"/>
              <a:gd name="connsiteX65" fmla="*/ 669701 w 2910625"/>
              <a:gd name="connsiteY65" fmla="*/ 4082603 h 4288665"/>
              <a:gd name="connsiteX66" fmla="*/ 631065 w 2910625"/>
              <a:gd name="connsiteY66" fmla="*/ 4069724 h 4288665"/>
              <a:gd name="connsiteX67" fmla="*/ 540913 w 2910625"/>
              <a:gd name="connsiteY67" fmla="*/ 3979572 h 4288665"/>
              <a:gd name="connsiteX68" fmla="*/ 489397 w 2910625"/>
              <a:gd name="connsiteY68" fmla="*/ 3928056 h 4288665"/>
              <a:gd name="connsiteX69" fmla="*/ 450761 w 2910625"/>
              <a:gd name="connsiteY69" fmla="*/ 3863662 h 4288665"/>
              <a:gd name="connsiteX70" fmla="*/ 373487 w 2910625"/>
              <a:gd name="connsiteY70" fmla="*/ 3747752 h 4288665"/>
              <a:gd name="connsiteX71" fmla="*/ 296214 w 2910625"/>
              <a:gd name="connsiteY71" fmla="*/ 3644721 h 4288665"/>
              <a:gd name="connsiteX72" fmla="*/ 283335 w 2910625"/>
              <a:gd name="connsiteY72" fmla="*/ 3606085 h 4288665"/>
              <a:gd name="connsiteX73" fmla="*/ 244699 w 2910625"/>
              <a:gd name="connsiteY73" fmla="*/ 3554569 h 4288665"/>
              <a:gd name="connsiteX74" fmla="*/ 154546 w 2910625"/>
              <a:gd name="connsiteY74" fmla="*/ 3425780 h 4288665"/>
              <a:gd name="connsiteX75" fmla="*/ 77273 w 2910625"/>
              <a:gd name="connsiteY75" fmla="*/ 3271234 h 4288665"/>
              <a:gd name="connsiteX76" fmla="*/ 38637 w 2910625"/>
              <a:gd name="connsiteY76" fmla="*/ 3206840 h 4288665"/>
              <a:gd name="connsiteX77" fmla="*/ 0 w 2910625"/>
              <a:gd name="connsiteY77" fmla="*/ 3078051 h 4288665"/>
              <a:gd name="connsiteX78" fmla="*/ 38637 w 2910625"/>
              <a:gd name="connsiteY78" fmla="*/ 2807594 h 4288665"/>
              <a:gd name="connsiteX79" fmla="*/ 51515 w 2910625"/>
              <a:gd name="connsiteY79" fmla="*/ 2768958 h 4288665"/>
              <a:gd name="connsiteX80" fmla="*/ 90152 w 2910625"/>
              <a:gd name="connsiteY80" fmla="*/ 2730321 h 4288665"/>
              <a:gd name="connsiteX81" fmla="*/ 141668 w 2910625"/>
              <a:gd name="connsiteY81" fmla="*/ 2704564 h 4288665"/>
              <a:gd name="connsiteX82" fmla="*/ 180304 w 2910625"/>
              <a:gd name="connsiteY82" fmla="*/ 2678806 h 4288665"/>
              <a:gd name="connsiteX83" fmla="*/ 206062 w 2910625"/>
              <a:gd name="connsiteY83" fmla="*/ 2446986 h 4288665"/>
              <a:gd name="connsiteX84" fmla="*/ 218941 w 2910625"/>
              <a:gd name="connsiteY84" fmla="*/ 2318197 h 4288665"/>
              <a:gd name="connsiteX85" fmla="*/ 231820 w 2910625"/>
              <a:gd name="connsiteY85" fmla="*/ 2240924 h 4288665"/>
              <a:gd name="connsiteX86" fmla="*/ 257577 w 2910625"/>
              <a:gd name="connsiteY86" fmla="*/ 2163651 h 4288665"/>
              <a:gd name="connsiteX87" fmla="*/ 270456 w 2910625"/>
              <a:gd name="connsiteY87" fmla="*/ 1970468 h 4288665"/>
              <a:gd name="connsiteX88" fmla="*/ 218941 w 2910625"/>
              <a:gd name="connsiteY88" fmla="*/ 1545465 h 4288665"/>
              <a:gd name="connsiteX89" fmla="*/ 206062 w 2910625"/>
              <a:gd name="connsiteY89" fmla="*/ 1481071 h 4288665"/>
              <a:gd name="connsiteX90" fmla="*/ 128789 w 2910625"/>
              <a:gd name="connsiteY90" fmla="*/ 1352282 h 4288665"/>
              <a:gd name="connsiteX91" fmla="*/ 103031 w 2910625"/>
              <a:gd name="connsiteY91" fmla="*/ 1313645 h 4288665"/>
              <a:gd name="connsiteX92" fmla="*/ 77273 w 2910625"/>
              <a:gd name="connsiteY92" fmla="*/ 1275009 h 4288665"/>
              <a:gd name="connsiteX93" fmla="*/ 51515 w 2910625"/>
              <a:gd name="connsiteY93" fmla="*/ 1081825 h 4288665"/>
              <a:gd name="connsiteX94" fmla="*/ 38637 w 2910625"/>
              <a:gd name="connsiteY94" fmla="*/ 901521 h 4288665"/>
              <a:gd name="connsiteX95" fmla="*/ 25758 w 2910625"/>
              <a:gd name="connsiteY95" fmla="*/ 862885 h 4288665"/>
              <a:gd name="connsiteX96" fmla="*/ 0 w 2910625"/>
              <a:gd name="connsiteY96" fmla="*/ 746975 h 4288665"/>
              <a:gd name="connsiteX97" fmla="*/ 51515 w 2910625"/>
              <a:gd name="connsiteY97" fmla="*/ 425003 h 4288665"/>
              <a:gd name="connsiteX98" fmla="*/ 77273 w 2910625"/>
              <a:gd name="connsiteY98" fmla="*/ 386366 h 4288665"/>
              <a:gd name="connsiteX99" fmla="*/ 128789 w 2910625"/>
              <a:gd name="connsiteY99" fmla="*/ 347730 h 4288665"/>
              <a:gd name="connsiteX100" fmla="*/ 206062 w 2910625"/>
              <a:gd name="connsiteY100" fmla="*/ 309093 h 4288665"/>
              <a:gd name="connsiteX101" fmla="*/ 296214 w 2910625"/>
              <a:gd name="connsiteY101" fmla="*/ 257578 h 4288665"/>
              <a:gd name="connsiteX102" fmla="*/ 412124 w 2910625"/>
              <a:gd name="connsiteY102" fmla="*/ 206062 h 4288665"/>
              <a:gd name="connsiteX103" fmla="*/ 553792 w 2910625"/>
              <a:gd name="connsiteY103" fmla="*/ 193183 h 4288665"/>
              <a:gd name="connsiteX104" fmla="*/ 618186 w 2910625"/>
              <a:gd name="connsiteY104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047741 w 2910625"/>
              <a:gd name="connsiteY14" fmla="*/ 463640 h 4288665"/>
              <a:gd name="connsiteX15" fmla="*/ 2125014 w 2910625"/>
              <a:gd name="connsiteY15" fmla="*/ 643944 h 4288665"/>
              <a:gd name="connsiteX16" fmla="*/ 2279561 w 2910625"/>
              <a:gd name="connsiteY16" fmla="*/ 682580 h 4288665"/>
              <a:gd name="connsiteX17" fmla="*/ 2369713 w 2910625"/>
              <a:gd name="connsiteY17" fmla="*/ 746975 h 4288665"/>
              <a:gd name="connsiteX18" fmla="*/ 2421228 w 2910625"/>
              <a:gd name="connsiteY18" fmla="*/ 772733 h 4288665"/>
              <a:gd name="connsiteX19" fmla="*/ 2550017 w 2910625"/>
              <a:gd name="connsiteY19" fmla="*/ 927279 h 4288665"/>
              <a:gd name="connsiteX20" fmla="*/ 2627290 w 2910625"/>
              <a:gd name="connsiteY20" fmla="*/ 1017431 h 4288665"/>
              <a:gd name="connsiteX21" fmla="*/ 2678806 w 2910625"/>
              <a:gd name="connsiteY21" fmla="*/ 1120462 h 4288665"/>
              <a:gd name="connsiteX22" fmla="*/ 2743200 w 2910625"/>
              <a:gd name="connsiteY22" fmla="*/ 1262130 h 4288665"/>
              <a:gd name="connsiteX23" fmla="*/ 2807594 w 2910625"/>
              <a:gd name="connsiteY23" fmla="*/ 1403797 h 4288665"/>
              <a:gd name="connsiteX24" fmla="*/ 2833352 w 2910625"/>
              <a:gd name="connsiteY24" fmla="*/ 1455313 h 4288665"/>
              <a:gd name="connsiteX25" fmla="*/ 2884868 w 2910625"/>
              <a:gd name="connsiteY25" fmla="*/ 1584102 h 4288665"/>
              <a:gd name="connsiteX26" fmla="*/ 2897746 w 2910625"/>
              <a:gd name="connsiteY26" fmla="*/ 1635617 h 4288665"/>
              <a:gd name="connsiteX27" fmla="*/ 2910625 w 2910625"/>
              <a:gd name="connsiteY27" fmla="*/ 1674254 h 4288665"/>
              <a:gd name="connsiteX28" fmla="*/ 2897746 w 2910625"/>
              <a:gd name="connsiteY28" fmla="*/ 1828800 h 4288665"/>
              <a:gd name="connsiteX29" fmla="*/ 2871989 w 2910625"/>
              <a:gd name="connsiteY29" fmla="*/ 1918952 h 4288665"/>
              <a:gd name="connsiteX30" fmla="*/ 2846231 w 2910625"/>
              <a:gd name="connsiteY30" fmla="*/ 2060620 h 4288665"/>
              <a:gd name="connsiteX31" fmla="*/ 2807594 w 2910625"/>
              <a:gd name="connsiteY31" fmla="*/ 2434107 h 4288665"/>
              <a:gd name="connsiteX32" fmla="*/ 2781837 w 2910625"/>
              <a:gd name="connsiteY32" fmla="*/ 2550017 h 4288665"/>
              <a:gd name="connsiteX33" fmla="*/ 2768958 w 2910625"/>
              <a:gd name="connsiteY33" fmla="*/ 2588654 h 4288665"/>
              <a:gd name="connsiteX34" fmla="*/ 2743200 w 2910625"/>
              <a:gd name="connsiteY34" fmla="*/ 2640169 h 4288665"/>
              <a:gd name="connsiteX35" fmla="*/ 2691684 w 2910625"/>
              <a:gd name="connsiteY35" fmla="*/ 2743200 h 4288665"/>
              <a:gd name="connsiteX36" fmla="*/ 2678806 w 2910625"/>
              <a:gd name="connsiteY36" fmla="*/ 2781837 h 4288665"/>
              <a:gd name="connsiteX37" fmla="*/ 2653048 w 2910625"/>
              <a:gd name="connsiteY37" fmla="*/ 2820473 h 4288665"/>
              <a:gd name="connsiteX38" fmla="*/ 2627290 w 2910625"/>
              <a:gd name="connsiteY38" fmla="*/ 2871989 h 4288665"/>
              <a:gd name="connsiteX39" fmla="*/ 2472744 w 2910625"/>
              <a:gd name="connsiteY39" fmla="*/ 3000778 h 4288665"/>
              <a:gd name="connsiteX40" fmla="*/ 2434107 w 2910625"/>
              <a:gd name="connsiteY40" fmla="*/ 3013656 h 4288665"/>
              <a:gd name="connsiteX41" fmla="*/ 2369713 w 2910625"/>
              <a:gd name="connsiteY41" fmla="*/ 3039414 h 4288665"/>
              <a:gd name="connsiteX42" fmla="*/ 2240924 w 2910625"/>
              <a:gd name="connsiteY42" fmla="*/ 3078051 h 4288665"/>
              <a:gd name="connsiteX43" fmla="*/ 2215166 w 2910625"/>
              <a:gd name="connsiteY43" fmla="*/ 3322749 h 4288665"/>
              <a:gd name="connsiteX44" fmla="*/ 2202287 w 2910625"/>
              <a:gd name="connsiteY44" fmla="*/ 3464417 h 4288665"/>
              <a:gd name="connsiteX45" fmla="*/ 2176530 w 2910625"/>
              <a:gd name="connsiteY45" fmla="*/ 3567448 h 4288665"/>
              <a:gd name="connsiteX46" fmla="*/ 2137893 w 2910625"/>
              <a:gd name="connsiteY46" fmla="*/ 3721994 h 4288665"/>
              <a:gd name="connsiteX47" fmla="*/ 2112135 w 2910625"/>
              <a:gd name="connsiteY47" fmla="*/ 3773510 h 4288665"/>
              <a:gd name="connsiteX48" fmla="*/ 2099256 w 2910625"/>
              <a:gd name="connsiteY48" fmla="*/ 3812147 h 4288665"/>
              <a:gd name="connsiteX49" fmla="*/ 2060620 w 2910625"/>
              <a:gd name="connsiteY49" fmla="*/ 3863662 h 4288665"/>
              <a:gd name="connsiteX50" fmla="*/ 2009104 w 2910625"/>
              <a:gd name="connsiteY50" fmla="*/ 3953814 h 4288665"/>
              <a:gd name="connsiteX51" fmla="*/ 1918952 w 2910625"/>
              <a:gd name="connsiteY51" fmla="*/ 4043966 h 4288665"/>
              <a:gd name="connsiteX52" fmla="*/ 1841679 w 2910625"/>
              <a:gd name="connsiteY52" fmla="*/ 4108361 h 4288665"/>
              <a:gd name="connsiteX53" fmla="*/ 1738648 w 2910625"/>
              <a:gd name="connsiteY53" fmla="*/ 4185634 h 4288665"/>
              <a:gd name="connsiteX54" fmla="*/ 1635617 w 2910625"/>
              <a:gd name="connsiteY54" fmla="*/ 4211392 h 4288665"/>
              <a:gd name="connsiteX55" fmla="*/ 1532586 w 2910625"/>
              <a:gd name="connsiteY55" fmla="*/ 4250028 h 4288665"/>
              <a:gd name="connsiteX56" fmla="*/ 1468192 w 2910625"/>
              <a:gd name="connsiteY56" fmla="*/ 4262907 h 4288665"/>
              <a:gd name="connsiteX57" fmla="*/ 1429555 w 2910625"/>
              <a:gd name="connsiteY57" fmla="*/ 4275786 h 4288665"/>
              <a:gd name="connsiteX58" fmla="*/ 1249251 w 2910625"/>
              <a:gd name="connsiteY58" fmla="*/ 4288665 h 4288665"/>
              <a:gd name="connsiteX59" fmla="*/ 1004552 w 2910625"/>
              <a:gd name="connsiteY59" fmla="*/ 4275786 h 4288665"/>
              <a:gd name="connsiteX60" fmla="*/ 862884 w 2910625"/>
              <a:gd name="connsiteY60" fmla="*/ 4211392 h 4288665"/>
              <a:gd name="connsiteX61" fmla="*/ 824248 w 2910625"/>
              <a:gd name="connsiteY61" fmla="*/ 4185634 h 4288665"/>
              <a:gd name="connsiteX62" fmla="*/ 785611 w 2910625"/>
              <a:gd name="connsiteY62" fmla="*/ 4146997 h 4288665"/>
              <a:gd name="connsiteX63" fmla="*/ 708338 w 2910625"/>
              <a:gd name="connsiteY63" fmla="*/ 4121240 h 4288665"/>
              <a:gd name="connsiteX64" fmla="*/ 669701 w 2910625"/>
              <a:gd name="connsiteY64" fmla="*/ 4082603 h 4288665"/>
              <a:gd name="connsiteX65" fmla="*/ 631065 w 2910625"/>
              <a:gd name="connsiteY65" fmla="*/ 4069724 h 4288665"/>
              <a:gd name="connsiteX66" fmla="*/ 540913 w 2910625"/>
              <a:gd name="connsiteY66" fmla="*/ 3979572 h 4288665"/>
              <a:gd name="connsiteX67" fmla="*/ 489397 w 2910625"/>
              <a:gd name="connsiteY67" fmla="*/ 3928056 h 4288665"/>
              <a:gd name="connsiteX68" fmla="*/ 450761 w 2910625"/>
              <a:gd name="connsiteY68" fmla="*/ 3863662 h 4288665"/>
              <a:gd name="connsiteX69" fmla="*/ 373487 w 2910625"/>
              <a:gd name="connsiteY69" fmla="*/ 3747752 h 4288665"/>
              <a:gd name="connsiteX70" fmla="*/ 296214 w 2910625"/>
              <a:gd name="connsiteY70" fmla="*/ 3644721 h 4288665"/>
              <a:gd name="connsiteX71" fmla="*/ 283335 w 2910625"/>
              <a:gd name="connsiteY71" fmla="*/ 3606085 h 4288665"/>
              <a:gd name="connsiteX72" fmla="*/ 244699 w 2910625"/>
              <a:gd name="connsiteY72" fmla="*/ 3554569 h 4288665"/>
              <a:gd name="connsiteX73" fmla="*/ 154546 w 2910625"/>
              <a:gd name="connsiteY73" fmla="*/ 3425780 h 4288665"/>
              <a:gd name="connsiteX74" fmla="*/ 77273 w 2910625"/>
              <a:gd name="connsiteY74" fmla="*/ 3271234 h 4288665"/>
              <a:gd name="connsiteX75" fmla="*/ 38637 w 2910625"/>
              <a:gd name="connsiteY75" fmla="*/ 3206840 h 4288665"/>
              <a:gd name="connsiteX76" fmla="*/ 0 w 2910625"/>
              <a:gd name="connsiteY76" fmla="*/ 3078051 h 4288665"/>
              <a:gd name="connsiteX77" fmla="*/ 38637 w 2910625"/>
              <a:gd name="connsiteY77" fmla="*/ 2807594 h 4288665"/>
              <a:gd name="connsiteX78" fmla="*/ 51515 w 2910625"/>
              <a:gd name="connsiteY78" fmla="*/ 2768958 h 4288665"/>
              <a:gd name="connsiteX79" fmla="*/ 90152 w 2910625"/>
              <a:gd name="connsiteY79" fmla="*/ 2730321 h 4288665"/>
              <a:gd name="connsiteX80" fmla="*/ 141668 w 2910625"/>
              <a:gd name="connsiteY80" fmla="*/ 2704564 h 4288665"/>
              <a:gd name="connsiteX81" fmla="*/ 180304 w 2910625"/>
              <a:gd name="connsiteY81" fmla="*/ 2678806 h 4288665"/>
              <a:gd name="connsiteX82" fmla="*/ 206062 w 2910625"/>
              <a:gd name="connsiteY82" fmla="*/ 2446986 h 4288665"/>
              <a:gd name="connsiteX83" fmla="*/ 218941 w 2910625"/>
              <a:gd name="connsiteY83" fmla="*/ 2318197 h 4288665"/>
              <a:gd name="connsiteX84" fmla="*/ 231820 w 2910625"/>
              <a:gd name="connsiteY84" fmla="*/ 2240924 h 4288665"/>
              <a:gd name="connsiteX85" fmla="*/ 257577 w 2910625"/>
              <a:gd name="connsiteY85" fmla="*/ 2163651 h 4288665"/>
              <a:gd name="connsiteX86" fmla="*/ 270456 w 2910625"/>
              <a:gd name="connsiteY86" fmla="*/ 1970468 h 4288665"/>
              <a:gd name="connsiteX87" fmla="*/ 218941 w 2910625"/>
              <a:gd name="connsiteY87" fmla="*/ 1545465 h 4288665"/>
              <a:gd name="connsiteX88" fmla="*/ 206062 w 2910625"/>
              <a:gd name="connsiteY88" fmla="*/ 1481071 h 4288665"/>
              <a:gd name="connsiteX89" fmla="*/ 128789 w 2910625"/>
              <a:gd name="connsiteY89" fmla="*/ 1352282 h 4288665"/>
              <a:gd name="connsiteX90" fmla="*/ 103031 w 2910625"/>
              <a:gd name="connsiteY90" fmla="*/ 1313645 h 4288665"/>
              <a:gd name="connsiteX91" fmla="*/ 77273 w 2910625"/>
              <a:gd name="connsiteY91" fmla="*/ 1275009 h 4288665"/>
              <a:gd name="connsiteX92" fmla="*/ 51515 w 2910625"/>
              <a:gd name="connsiteY92" fmla="*/ 1081825 h 4288665"/>
              <a:gd name="connsiteX93" fmla="*/ 38637 w 2910625"/>
              <a:gd name="connsiteY93" fmla="*/ 901521 h 4288665"/>
              <a:gd name="connsiteX94" fmla="*/ 25758 w 2910625"/>
              <a:gd name="connsiteY94" fmla="*/ 862885 h 4288665"/>
              <a:gd name="connsiteX95" fmla="*/ 0 w 2910625"/>
              <a:gd name="connsiteY95" fmla="*/ 746975 h 4288665"/>
              <a:gd name="connsiteX96" fmla="*/ 51515 w 2910625"/>
              <a:gd name="connsiteY96" fmla="*/ 425003 h 4288665"/>
              <a:gd name="connsiteX97" fmla="*/ 77273 w 2910625"/>
              <a:gd name="connsiteY97" fmla="*/ 386366 h 4288665"/>
              <a:gd name="connsiteX98" fmla="*/ 128789 w 2910625"/>
              <a:gd name="connsiteY98" fmla="*/ 347730 h 4288665"/>
              <a:gd name="connsiteX99" fmla="*/ 206062 w 2910625"/>
              <a:gd name="connsiteY99" fmla="*/ 309093 h 4288665"/>
              <a:gd name="connsiteX100" fmla="*/ 296214 w 2910625"/>
              <a:gd name="connsiteY100" fmla="*/ 257578 h 4288665"/>
              <a:gd name="connsiteX101" fmla="*/ 412124 w 2910625"/>
              <a:gd name="connsiteY101" fmla="*/ 206062 h 4288665"/>
              <a:gd name="connsiteX102" fmla="*/ 553792 w 2910625"/>
              <a:gd name="connsiteY102" fmla="*/ 193183 h 4288665"/>
              <a:gd name="connsiteX103" fmla="*/ 618186 w 2910625"/>
              <a:gd name="connsiteY103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1957589 w 2910625"/>
              <a:gd name="connsiteY11" fmla="*/ 218941 h 4288665"/>
              <a:gd name="connsiteX12" fmla="*/ 2034862 w 2910625"/>
              <a:gd name="connsiteY12" fmla="*/ 425003 h 4288665"/>
              <a:gd name="connsiteX13" fmla="*/ 2034862 w 2910625"/>
              <a:gd name="connsiteY13" fmla="*/ 425003 h 4288665"/>
              <a:gd name="connsiteX14" fmla="*/ 2125014 w 2910625"/>
              <a:gd name="connsiteY14" fmla="*/ 643944 h 4288665"/>
              <a:gd name="connsiteX15" fmla="*/ 2279561 w 2910625"/>
              <a:gd name="connsiteY15" fmla="*/ 682580 h 4288665"/>
              <a:gd name="connsiteX16" fmla="*/ 2369713 w 2910625"/>
              <a:gd name="connsiteY16" fmla="*/ 746975 h 4288665"/>
              <a:gd name="connsiteX17" fmla="*/ 2421228 w 2910625"/>
              <a:gd name="connsiteY17" fmla="*/ 772733 h 4288665"/>
              <a:gd name="connsiteX18" fmla="*/ 2550017 w 2910625"/>
              <a:gd name="connsiteY18" fmla="*/ 927279 h 4288665"/>
              <a:gd name="connsiteX19" fmla="*/ 2627290 w 2910625"/>
              <a:gd name="connsiteY19" fmla="*/ 1017431 h 4288665"/>
              <a:gd name="connsiteX20" fmla="*/ 2678806 w 2910625"/>
              <a:gd name="connsiteY20" fmla="*/ 1120462 h 4288665"/>
              <a:gd name="connsiteX21" fmla="*/ 2743200 w 2910625"/>
              <a:gd name="connsiteY21" fmla="*/ 1262130 h 4288665"/>
              <a:gd name="connsiteX22" fmla="*/ 2807594 w 2910625"/>
              <a:gd name="connsiteY22" fmla="*/ 1403797 h 4288665"/>
              <a:gd name="connsiteX23" fmla="*/ 2833352 w 2910625"/>
              <a:gd name="connsiteY23" fmla="*/ 1455313 h 4288665"/>
              <a:gd name="connsiteX24" fmla="*/ 2884868 w 2910625"/>
              <a:gd name="connsiteY24" fmla="*/ 1584102 h 4288665"/>
              <a:gd name="connsiteX25" fmla="*/ 2897746 w 2910625"/>
              <a:gd name="connsiteY25" fmla="*/ 1635617 h 4288665"/>
              <a:gd name="connsiteX26" fmla="*/ 2910625 w 2910625"/>
              <a:gd name="connsiteY26" fmla="*/ 1674254 h 4288665"/>
              <a:gd name="connsiteX27" fmla="*/ 2897746 w 2910625"/>
              <a:gd name="connsiteY27" fmla="*/ 1828800 h 4288665"/>
              <a:gd name="connsiteX28" fmla="*/ 2871989 w 2910625"/>
              <a:gd name="connsiteY28" fmla="*/ 1918952 h 4288665"/>
              <a:gd name="connsiteX29" fmla="*/ 2846231 w 2910625"/>
              <a:gd name="connsiteY29" fmla="*/ 2060620 h 4288665"/>
              <a:gd name="connsiteX30" fmla="*/ 2807594 w 2910625"/>
              <a:gd name="connsiteY30" fmla="*/ 2434107 h 4288665"/>
              <a:gd name="connsiteX31" fmla="*/ 2781837 w 2910625"/>
              <a:gd name="connsiteY31" fmla="*/ 2550017 h 4288665"/>
              <a:gd name="connsiteX32" fmla="*/ 2768958 w 2910625"/>
              <a:gd name="connsiteY32" fmla="*/ 2588654 h 4288665"/>
              <a:gd name="connsiteX33" fmla="*/ 2743200 w 2910625"/>
              <a:gd name="connsiteY33" fmla="*/ 2640169 h 4288665"/>
              <a:gd name="connsiteX34" fmla="*/ 2691684 w 2910625"/>
              <a:gd name="connsiteY34" fmla="*/ 2743200 h 4288665"/>
              <a:gd name="connsiteX35" fmla="*/ 2678806 w 2910625"/>
              <a:gd name="connsiteY35" fmla="*/ 2781837 h 4288665"/>
              <a:gd name="connsiteX36" fmla="*/ 2653048 w 2910625"/>
              <a:gd name="connsiteY36" fmla="*/ 2820473 h 4288665"/>
              <a:gd name="connsiteX37" fmla="*/ 2627290 w 2910625"/>
              <a:gd name="connsiteY37" fmla="*/ 2871989 h 4288665"/>
              <a:gd name="connsiteX38" fmla="*/ 2472744 w 2910625"/>
              <a:gd name="connsiteY38" fmla="*/ 3000778 h 4288665"/>
              <a:gd name="connsiteX39" fmla="*/ 2434107 w 2910625"/>
              <a:gd name="connsiteY39" fmla="*/ 3013656 h 4288665"/>
              <a:gd name="connsiteX40" fmla="*/ 2369713 w 2910625"/>
              <a:gd name="connsiteY40" fmla="*/ 3039414 h 4288665"/>
              <a:gd name="connsiteX41" fmla="*/ 2240924 w 2910625"/>
              <a:gd name="connsiteY41" fmla="*/ 3078051 h 4288665"/>
              <a:gd name="connsiteX42" fmla="*/ 2215166 w 2910625"/>
              <a:gd name="connsiteY42" fmla="*/ 3322749 h 4288665"/>
              <a:gd name="connsiteX43" fmla="*/ 2202287 w 2910625"/>
              <a:gd name="connsiteY43" fmla="*/ 3464417 h 4288665"/>
              <a:gd name="connsiteX44" fmla="*/ 2176530 w 2910625"/>
              <a:gd name="connsiteY44" fmla="*/ 3567448 h 4288665"/>
              <a:gd name="connsiteX45" fmla="*/ 2137893 w 2910625"/>
              <a:gd name="connsiteY45" fmla="*/ 3721994 h 4288665"/>
              <a:gd name="connsiteX46" fmla="*/ 2112135 w 2910625"/>
              <a:gd name="connsiteY46" fmla="*/ 3773510 h 4288665"/>
              <a:gd name="connsiteX47" fmla="*/ 2099256 w 2910625"/>
              <a:gd name="connsiteY47" fmla="*/ 3812147 h 4288665"/>
              <a:gd name="connsiteX48" fmla="*/ 2060620 w 2910625"/>
              <a:gd name="connsiteY48" fmla="*/ 3863662 h 4288665"/>
              <a:gd name="connsiteX49" fmla="*/ 2009104 w 2910625"/>
              <a:gd name="connsiteY49" fmla="*/ 3953814 h 4288665"/>
              <a:gd name="connsiteX50" fmla="*/ 1918952 w 2910625"/>
              <a:gd name="connsiteY50" fmla="*/ 4043966 h 4288665"/>
              <a:gd name="connsiteX51" fmla="*/ 1841679 w 2910625"/>
              <a:gd name="connsiteY51" fmla="*/ 4108361 h 4288665"/>
              <a:gd name="connsiteX52" fmla="*/ 1738648 w 2910625"/>
              <a:gd name="connsiteY52" fmla="*/ 4185634 h 4288665"/>
              <a:gd name="connsiteX53" fmla="*/ 1635617 w 2910625"/>
              <a:gd name="connsiteY53" fmla="*/ 4211392 h 4288665"/>
              <a:gd name="connsiteX54" fmla="*/ 1532586 w 2910625"/>
              <a:gd name="connsiteY54" fmla="*/ 4250028 h 4288665"/>
              <a:gd name="connsiteX55" fmla="*/ 1468192 w 2910625"/>
              <a:gd name="connsiteY55" fmla="*/ 4262907 h 4288665"/>
              <a:gd name="connsiteX56" fmla="*/ 1429555 w 2910625"/>
              <a:gd name="connsiteY56" fmla="*/ 4275786 h 4288665"/>
              <a:gd name="connsiteX57" fmla="*/ 1249251 w 2910625"/>
              <a:gd name="connsiteY57" fmla="*/ 4288665 h 4288665"/>
              <a:gd name="connsiteX58" fmla="*/ 1004552 w 2910625"/>
              <a:gd name="connsiteY58" fmla="*/ 4275786 h 4288665"/>
              <a:gd name="connsiteX59" fmla="*/ 862884 w 2910625"/>
              <a:gd name="connsiteY59" fmla="*/ 4211392 h 4288665"/>
              <a:gd name="connsiteX60" fmla="*/ 824248 w 2910625"/>
              <a:gd name="connsiteY60" fmla="*/ 4185634 h 4288665"/>
              <a:gd name="connsiteX61" fmla="*/ 785611 w 2910625"/>
              <a:gd name="connsiteY61" fmla="*/ 4146997 h 4288665"/>
              <a:gd name="connsiteX62" fmla="*/ 708338 w 2910625"/>
              <a:gd name="connsiteY62" fmla="*/ 4121240 h 4288665"/>
              <a:gd name="connsiteX63" fmla="*/ 669701 w 2910625"/>
              <a:gd name="connsiteY63" fmla="*/ 4082603 h 4288665"/>
              <a:gd name="connsiteX64" fmla="*/ 631065 w 2910625"/>
              <a:gd name="connsiteY64" fmla="*/ 4069724 h 4288665"/>
              <a:gd name="connsiteX65" fmla="*/ 540913 w 2910625"/>
              <a:gd name="connsiteY65" fmla="*/ 3979572 h 4288665"/>
              <a:gd name="connsiteX66" fmla="*/ 489397 w 2910625"/>
              <a:gd name="connsiteY66" fmla="*/ 3928056 h 4288665"/>
              <a:gd name="connsiteX67" fmla="*/ 450761 w 2910625"/>
              <a:gd name="connsiteY67" fmla="*/ 3863662 h 4288665"/>
              <a:gd name="connsiteX68" fmla="*/ 373487 w 2910625"/>
              <a:gd name="connsiteY68" fmla="*/ 3747752 h 4288665"/>
              <a:gd name="connsiteX69" fmla="*/ 296214 w 2910625"/>
              <a:gd name="connsiteY69" fmla="*/ 3644721 h 4288665"/>
              <a:gd name="connsiteX70" fmla="*/ 283335 w 2910625"/>
              <a:gd name="connsiteY70" fmla="*/ 3606085 h 4288665"/>
              <a:gd name="connsiteX71" fmla="*/ 244699 w 2910625"/>
              <a:gd name="connsiteY71" fmla="*/ 3554569 h 4288665"/>
              <a:gd name="connsiteX72" fmla="*/ 154546 w 2910625"/>
              <a:gd name="connsiteY72" fmla="*/ 3425780 h 4288665"/>
              <a:gd name="connsiteX73" fmla="*/ 77273 w 2910625"/>
              <a:gd name="connsiteY73" fmla="*/ 3271234 h 4288665"/>
              <a:gd name="connsiteX74" fmla="*/ 38637 w 2910625"/>
              <a:gd name="connsiteY74" fmla="*/ 3206840 h 4288665"/>
              <a:gd name="connsiteX75" fmla="*/ 0 w 2910625"/>
              <a:gd name="connsiteY75" fmla="*/ 3078051 h 4288665"/>
              <a:gd name="connsiteX76" fmla="*/ 38637 w 2910625"/>
              <a:gd name="connsiteY76" fmla="*/ 2807594 h 4288665"/>
              <a:gd name="connsiteX77" fmla="*/ 51515 w 2910625"/>
              <a:gd name="connsiteY77" fmla="*/ 2768958 h 4288665"/>
              <a:gd name="connsiteX78" fmla="*/ 90152 w 2910625"/>
              <a:gd name="connsiteY78" fmla="*/ 2730321 h 4288665"/>
              <a:gd name="connsiteX79" fmla="*/ 141668 w 2910625"/>
              <a:gd name="connsiteY79" fmla="*/ 2704564 h 4288665"/>
              <a:gd name="connsiteX80" fmla="*/ 180304 w 2910625"/>
              <a:gd name="connsiteY80" fmla="*/ 2678806 h 4288665"/>
              <a:gd name="connsiteX81" fmla="*/ 206062 w 2910625"/>
              <a:gd name="connsiteY81" fmla="*/ 2446986 h 4288665"/>
              <a:gd name="connsiteX82" fmla="*/ 218941 w 2910625"/>
              <a:gd name="connsiteY82" fmla="*/ 2318197 h 4288665"/>
              <a:gd name="connsiteX83" fmla="*/ 231820 w 2910625"/>
              <a:gd name="connsiteY83" fmla="*/ 2240924 h 4288665"/>
              <a:gd name="connsiteX84" fmla="*/ 257577 w 2910625"/>
              <a:gd name="connsiteY84" fmla="*/ 2163651 h 4288665"/>
              <a:gd name="connsiteX85" fmla="*/ 270456 w 2910625"/>
              <a:gd name="connsiteY85" fmla="*/ 1970468 h 4288665"/>
              <a:gd name="connsiteX86" fmla="*/ 218941 w 2910625"/>
              <a:gd name="connsiteY86" fmla="*/ 1545465 h 4288665"/>
              <a:gd name="connsiteX87" fmla="*/ 206062 w 2910625"/>
              <a:gd name="connsiteY87" fmla="*/ 1481071 h 4288665"/>
              <a:gd name="connsiteX88" fmla="*/ 128789 w 2910625"/>
              <a:gd name="connsiteY88" fmla="*/ 1352282 h 4288665"/>
              <a:gd name="connsiteX89" fmla="*/ 103031 w 2910625"/>
              <a:gd name="connsiteY89" fmla="*/ 1313645 h 4288665"/>
              <a:gd name="connsiteX90" fmla="*/ 77273 w 2910625"/>
              <a:gd name="connsiteY90" fmla="*/ 1275009 h 4288665"/>
              <a:gd name="connsiteX91" fmla="*/ 51515 w 2910625"/>
              <a:gd name="connsiteY91" fmla="*/ 1081825 h 4288665"/>
              <a:gd name="connsiteX92" fmla="*/ 38637 w 2910625"/>
              <a:gd name="connsiteY92" fmla="*/ 901521 h 4288665"/>
              <a:gd name="connsiteX93" fmla="*/ 25758 w 2910625"/>
              <a:gd name="connsiteY93" fmla="*/ 862885 h 4288665"/>
              <a:gd name="connsiteX94" fmla="*/ 0 w 2910625"/>
              <a:gd name="connsiteY94" fmla="*/ 746975 h 4288665"/>
              <a:gd name="connsiteX95" fmla="*/ 51515 w 2910625"/>
              <a:gd name="connsiteY95" fmla="*/ 425003 h 4288665"/>
              <a:gd name="connsiteX96" fmla="*/ 77273 w 2910625"/>
              <a:gd name="connsiteY96" fmla="*/ 386366 h 4288665"/>
              <a:gd name="connsiteX97" fmla="*/ 128789 w 2910625"/>
              <a:gd name="connsiteY97" fmla="*/ 347730 h 4288665"/>
              <a:gd name="connsiteX98" fmla="*/ 206062 w 2910625"/>
              <a:gd name="connsiteY98" fmla="*/ 309093 h 4288665"/>
              <a:gd name="connsiteX99" fmla="*/ 296214 w 2910625"/>
              <a:gd name="connsiteY99" fmla="*/ 257578 h 4288665"/>
              <a:gd name="connsiteX100" fmla="*/ 412124 w 2910625"/>
              <a:gd name="connsiteY100" fmla="*/ 206062 h 4288665"/>
              <a:gd name="connsiteX101" fmla="*/ 553792 w 2910625"/>
              <a:gd name="connsiteY101" fmla="*/ 193183 h 4288665"/>
              <a:gd name="connsiteX102" fmla="*/ 618186 w 2910625"/>
              <a:gd name="connsiteY102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1893194 w 2910625"/>
              <a:gd name="connsiteY10" fmla="*/ 141668 h 4288665"/>
              <a:gd name="connsiteX11" fmla="*/ 2034862 w 2910625"/>
              <a:gd name="connsiteY11" fmla="*/ 425003 h 4288665"/>
              <a:gd name="connsiteX12" fmla="*/ 2034862 w 2910625"/>
              <a:gd name="connsiteY12" fmla="*/ 425003 h 4288665"/>
              <a:gd name="connsiteX13" fmla="*/ 2125014 w 2910625"/>
              <a:gd name="connsiteY13" fmla="*/ 643944 h 4288665"/>
              <a:gd name="connsiteX14" fmla="*/ 2279561 w 2910625"/>
              <a:gd name="connsiteY14" fmla="*/ 682580 h 4288665"/>
              <a:gd name="connsiteX15" fmla="*/ 2369713 w 2910625"/>
              <a:gd name="connsiteY15" fmla="*/ 746975 h 4288665"/>
              <a:gd name="connsiteX16" fmla="*/ 2421228 w 2910625"/>
              <a:gd name="connsiteY16" fmla="*/ 772733 h 4288665"/>
              <a:gd name="connsiteX17" fmla="*/ 2550017 w 2910625"/>
              <a:gd name="connsiteY17" fmla="*/ 927279 h 4288665"/>
              <a:gd name="connsiteX18" fmla="*/ 2627290 w 2910625"/>
              <a:gd name="connsiteY18" fmla="*/ 1017431 h 4288665"/>
              <a:gd name="connsiteX19" fmla="*/ 2678806 w 2910625"/>
              <a:gd name="connsiteY19" fmla="*/ 1120462 h 4288665"/>
              <a:gd name="connsiteX20" fmla="*/ 2743200 w 2910625"/>
              <a:gd name="connsiteY20" fmla="*/ 1262130 h 4288665"/>
              <a:gd name="connsiteX21" fmla="*/ 2807594 w 2910625"/>
              <a:gd name="connsiteY21" fmla="*/ 1403797 h 4288665"/>
              <a:gd name="connsiteX22" fmla="*/ 2833352 w 2910625"/>
              <a:gd name="connsiteY22" fmla="*/ 1455313 h 4288665"/>
              <a:gd name="connsiteX23" fmla="*/ 2884868 w 2910625"/>
              <a:gd name="connsiteY23" fmla="*/ 1584102 h 4288665"/>
              <a:gd name="connsiteX24" fmla="*/ 2897746 w 2910625"/>
              <a:gd name="connsiteY24" fmla="*/ 1635617 h 4288665"/>
              <a:gd name="connsiteX25" fmla="*/ 2910625 w 2910625"/>
              <a:gd name="connsiteY25" fmla="*/ 1674254 h 4288665"/>
              <a:gd name="connsiteX26" fmla="*/ 2897746 w 2910625"/>
              <a:gd name="connsiteY26" fmla="*/ 1828800 h 4288665"/>
              <a:gd name="connsiteX27" fmla="*/ 2871989 w 2910625"/>
              <a:gd name="connsiteY27" fmla="*/ 1918952 h 4288665"/>
              <a:gd name="connsiteX28" fmla="*/ 2846231 w 2910625"/>
              <a:gd name="connsiteY28" fmla="*/ 2060620 h 4288665"/>
              <a:gd name="connsiteX29" fmla="*/ 2807594 w 2910625"/>
              <a:gd name="connsiteY29" fmla="*/ 2434107 h 4288665"/>
              <a:gd name="connsiteX30" fmla="*/ 2781837 w 2910625"/>
              <a:gd name="connsiteY30" fmla="*/ 2550017 h 4288665"/>
              <a:gd name="connsiteX31" fmla="*/ 2768958 w 2910625"/>
              <a:gd name="connsiteY31" fmla="*/ 2588654 h 4288665"/>
              <a:gd name="connsiteX32" fmla="*/ 2743200 w 2910625"/>
              <a:gd name="connsiteY32" fmla="*/ 2640169 h 4288665"/>
              <a:gd name="connsiteX33" fmla="*/ 2691684 w 2910625"/>
              <a:gd name="connsiteY33" fmla="*/ 2743200 h 4288665"/>
              <a:gd name="connsiteX34" fmla="*/ 2678806 w 2910625"/>
              <a:gd name="connsiteY34" fmla="*/ 2781837 h 4288665"/>
              <a:gd name="connsiteX35" fmla="*/ 2653048 w 2910625"/>
              <a:gd name="connsiteY35" fmla="*/ 2820473 h 4288665"/>
              <a:gd name="connsiteX36" fmla="*/ 2627290 w 2910625"/>
              <a:gd name="connsiteY36" fmla="*/ 2871989 h 4288665"/>
              <a:gd name="connsiteX37" fmla="*/ 2472744 w 2910625"/>
              <a:gd name="connsiteY37" fmla="*/ 3000778 h 4288665"/>
              <a:gd name="connsiteX38" fmla="*/ 2434107 w 2910625"/>
              <a:gd name="connsiteY38" fmla="*/ 3013656 h 4288665"/>
              <a:gd name="connsiteX39" fmla="*/ 2369713 w 2910625"/>
              <a:gd name="connsiteY39" fmla="*/ 3039414 h 4288665"/>
              <a:gd name="connsiteX40" fmla="*/ 2240924 w 2910625"/>
              <a:gd name="connsiteY40" fmla="*/ 3078051 h 4288665"/>
              <a:gd name="connsiteX41" fmla="*/ 2215166 w 2910625"/>
              <a:gd name="connsiteY41" fmla="*/ 3322749 h 4288665"/>
              <a:gd name="connsiteX42" fmla="*/ 2202287 w 2910625"/>
              <a:gd name="connsiteY42" fmla="*/ 3464417 h 4288665"/>
              <a:gd name="connsiteX43" fmla="*/ 2176530 w 2910625"/>
              <a:gd name="connsiteY43" fmla="*/ 3567448 h 4288665"/>
              <a:gd name="connsiteX44" fmla="*/ 2137893 w 2910625"/>
              <a:gd name="connsiteY44" fmla="*/ 3721994 h 4288665"/>
              <a:gd name="connsiteX45" fmla="*/ 2112135 w 2910625"/>
              <a:gd name="connsiteY45" fmla="*/ 3773510 h 4288665"/>
              <a:gd name="connsiteX46" fmla="*/ 2099256 w 2910625"/>
              <a:gd name="connsiteY46" fmla="*/ 3812147 h 4288665"/>
              <a:gd name="connsiteX47" fmla="*/ 2060620 w 2910625"/>
              <a:gd name="connsiteY47" fmla="*/ 3863662 h 4288665"/>
              <a:gd name="connsiteX48" fmla="*/ 2009104 w 2910625"/>
              <a:gd name="connsiteY48" fmla="*/ 3953814 h 4288665"/>
              <a:gd name="connsiteX49" fmla="*/ 1918952 w 2910625"/>
              <a:gd name="connsiteY49" fmla="*/ 4043966 h 4288665"/>
              <a:gd name="connsiteX50" fmla="*/ 1841679 w 2910625"/>
              <a:gd name="connsiteY50" fmla="*/ 4108361 h 4288665"/>
              <a:gd name="connsiteX51" fmla="*/ 1738648 w 2910625"/>
              <a:gd name="connsiteY51" fmla="*/ 4185634 h 4288665"/>
              <a:gd name="connsiteX52" fmla="*/ 1635617 w 2910625"/>
              <a:gd name="connsiteY52" fmla="*/ 4211392 h 4288665"/>
              <a:gd name="connsiteX53" fmla="*/ 1532586 w 2910625"/>
              <a:gd name="connsiteY53" fmla="*/ 4250028 h 4288665"/>
              <a:gd name="connsiteX54" fmla="*/ 1468192 w 2910625"/>
              <a:gd name="connsiteY54" fmla="*/ 4262907 h 4288665"/>
              <a:gd name="connsiteX55" fmla="*/ 1429555 w 2910625"/>
              <a:gd name="connsiteY55" fmla="*/ 4275786 h 4288665"/>
              <a:gd name="connsiteX56" fmla="*/ 1249251 w 2910625"/>
              <a:gd name="connsiteY56" fmla="*/ 4288665 h 4288665"/>
              <a:gd name="connsiteX57" fmla="*/ 1004552 w 2910625"/>
              <a:gd name="connsiteY57" fmla="*/ 4275786 h 4288665"/>
              <a:gd name="connsiteX58" fmla="*/ 862884 w 2910625"/>
              <a:gd name="connsiteY58" fmla="*/ 4211392 h 4288665"/>
              <a:gd name="connsiteX59" fmla="*/ 824248 w 2910625"/>
              <a:gd name="connsiteY59" fmla="*/ 4185634 h 4288665"/>
              <a:gd name="connsiteX60" fmla="*/ 785611 w 2910625"/>
              <a:gd name="connsiteY60" fmla="*/ 4146997 h 4288665"/>
              <a:gd name="connsiteX61" fmla="*/ 708338 w 2910625"/>
              <a:gd name="connsiteY61" fmla="*/ 4121240 h 4288665"/>
              <a:gd name="connsiteX62" fmla="*/ 669701 w 2910625"/>
              <a:gd name="connsiteY62" fmla="*/ 4082603 h 4288665"/>
              <a:gd name="connsiteX63" fmla="*/ 631065 w 2910625"/>
              <a:gd name="connsiteY63" fmla="*/ 4069724 h 4288665"/>
              <a:gd name="connsiteX64" fmla="*/ 540913 w 2910625"/>
              <a:gd name="connsiteY64" fmla="*/ 3979572 h 4288665"/>
              <a:gd name="connsiteX65" fmla="*/ 489397 w 2910625"/>
              <a:gd name="connsiteY65" fmla="*/ 3928056 h 4288665"/>
              <a:gd name="connsiteX66" fmla="*/ 450761 w 2910625"/>
              <a:gd name="connsiteY66" fmla="*/ 3863662 h 4288665"/>
              <a:gd name="connsiteX67" fmla="*/ 373487 w 2910625"/>
              <a:gd name="connsiteY67" fmla="*/ 3747752 h 4288665"/>
              <a:gd name="connsiteX68" fmla="*/ 296214 w 2910625"/>
              <a:gd name="connsiteY68" fmla="*/ 3644721 h 4288665"/>
              <a:gd name="connsiteX69" fmla="*/ 283335 w 2910625"/>
              <a:gd name="connsiteY69" fmla="*/ 3606085 h 4288665"/>
              <a:gd name="connsiteX70" fmla="*/ 244699 w 2910625"/>
              <a:gd name="connsiteY70" fmla="*/ 3554569 h 4288665"/>
              <a:gd name="connsiteX71" fmla="*/ 154546 w 2910625"/>
              <a:gd name="connsiteY71" fmla="*/ 3425780 h 4288665"/>
              <a:gd name="connsiteX72" fmla="*/ 77273 w 2910625"/>
              <a:gd name="connsiteY72" fmla="*/ 3271234 h 4288665"/>
              <a:gd name="connsiteX73" fmla="*/ 38637 w 2910625"/>
              <a:gd name="connsiteY73" fmla="*/ 3206840 h 4288665"/>
              <a:gd name="connsiteX74" fmla="*/ 0 w 2910625"/>
              <a:gd name="connsiteY74" fmla="*/ 3078051 h 4288665"/>
              <a:gd name="connsiteX75" fmla="*/ 38637 w 2910625"/>
              <a:gd name="connsiteY75" fmla="*/ 2807594 h 4288665"/>
              <a:gd name="connsiteX76" fmla="*/ 51515 w 2910625"/>
              <a:gd name="connsiteY76" fmla="*/ 2768958 h 4288665"/>
              <a:gd name="connsiteX77" fmla="*/ 90152 w 2910625"/>
              <a:gd name="connsiteY77" fmla="*/ 2730321 h 4288665"/>
              <a:gd name="connsiteX78" fmla="*/ 141668 w 2910625"/>
              <a:gd name="connsiteY78" fmla="*/ 2704564 h 4288665"/>
              <a:gd name="connsiteX79" fmla="*/ 180304 w 2910625"/>
              <a:gd name="connsiteY79" fmla="*/ 2678806 h 4288665"/>
              <a:gd name="connsiteX80" fmla="*/ 206062 w 2910625"/>
              <a:gd name="connsiteY80" fmla="*/ 2446986 h 4288665"/>
              <a:gd name="connsiteX81" fmla="*/ 218941 w 2910625"/>
              <a:gd name="connsiteY81" fmla="*/ 2318197 h 4288665"/>
              <a:gd name="connsiteX82" fmla="*/ 231820 w 2910625"/>
              <a:gd name="connsiteY82" fmla="*/ 2240924 h 4288665"/>
              <a:gd name="connsiteX83" fmla="*/ 257577 w 2910625"/>
              <a:gd name="connsiteY83" fmla="*/ 2163651 h 4288665"/>
              <a:gd name="connsiteX84" fmla="*/ 270456 w 2910625"/>
              <a:gd name="connsiteY84" fmla="*/ 1970468 h 4288665"/>
              <a:gd name="connsiteX85" fmla="*/ 218941 w 2910625"/>
              <a:gd name="connsiteY85" fmla="*/ 1545465 h 4288665"/>
              <a:gd name="connsiteX86" fmla="*/ 206062 w 2910625"/>
              <a:gd name="connsiteY86" fmla="*/ 1481071 h 4288665"/>
              <a:gd name="connsiteX87" fmla="*/ 128789 w 2910625"/>
              <a:gd name="connsiteY87" fmla="*/ 1352282 h 4288665"/>
              <a:gd name="connsiteX88" fmla="*/ 103031 w 2910625"/>
              <a:gd name="connsiteY88" fmla="*/ 1313645 h 4288665"/>
              <a:gd name="connsiteX89" fmla="*/ 77273 w 2910625"/>
              <a:gd name="connsiteY89" fmla="*/ 1275009 h 4288665"/>
              <a:gd name="connsiteX90" fmla="*/ 51515 w 2910625"/>
              <a:gd name="connsiteY90" fmla="*/ 1081825 h 4288665"/>
              <a:gd name="connsiteX91" fmla="*/ 38637 w 2910625"/>
              <a:gd name="connsiteY91" fmla="*/ 901521 h 4288665"/>
              <a:gd name="connsiteX92" fmla="*/ 25758 w 2910625"/>
              <a:gd name="connsiteY92" fmla="*/ 862885 h 4288665"/>
              <a:gd name="connsiteX93" fmla="*/ 0 w 2910625"/>
              <a:gd name="connsiteY93" fmla="*/ 746975 h 4288665"/>
              <a:gd name="connsiteX94" fmla="*/ 51515 w 2910625"/>
              <a:gd name="connsiteY94" fmla="*/ 425003 h 4288665"/>
              <a:gd name="connsiteX95" fmla="*/ 77273 w 2910625"/>
              <a:gd name="connsiteY95" fmla="*/ 386366 h 4288665"/>
              <a:gd name="connsiteX96" fmla="*/ 128789 w 2910625"/>
              <a:gd name="connsiteY96" fmla="*/ 347730 h 4288665"/>
              <a:gd name="connsiteX97" fmla="*/ 206062 w 2910625"/>
              <a:gd name="connsiteY97" fmla="*/ 309093 h 4288665"/>
              <a:gd name="connsiteX98" fmla="*/ 296214 w 2910625"/>
              <a:gd name="connsiteY98" fmla="*/ 257578 h 4288665"/>
              <a:gd name="connsiteX99" fmla="*/ 412124 w 2910625"/>
              <a:gd name="connsiteY99" fmla="*/ 206062 h 4288665"/>
              <a:gd name="connsiteX100" fmla="*/ 553792 w 2910625"/>
              <a:gd name="connsiteY100" fmla="*/ 193183 h 4288665"/>
              <a:gd name="connsiteX101" fmla="*/ 618186 w 2910625"/>
              <a:gd name="connsiteY101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017431 w 2910625"/>
              <a:gd name="connsiteY5" fmla="*/ 38637 h 4288665"/>
              <a:gd name="connsiteX6" fmla="*/ 1171977 w 2910625"/>
              <a:gd name="connsiteY6" fmla="*/ 0 h 4288665"/>
              <a:gd name="connsiteX7" fmla="*/ 1661375 w 2910625"/>
              <a:gd name="connsiteY7" fmla="*/ 12879 h 4288665"/>
              <a:gd name="connsiteX8" fmla="*/ 1777284 w 2910625"/>
              <a:gd name="connsiteY8" fmla="*/ 64394 h 4288665"/>
              <a:gd name="connsiteX9" fmla="*/ 1867437 w 2910625"/>
              <a:gd name="connsiteY9" fmla="*/ 103031 h 4288665"/>
              <a:gd name="connsiteX10" fmla="*/ 2034862 w 2910625"/>
              <a:gd name="connsiteY10" fmla="*/ 425003 h 4288665"/>
              <a:gd name="connsiteX11" fmla="*/ 2034862 w 2910625"/>
              <a:gd name="connsiteY11" fmla="*/ 425003 h 4288665"/>
              <a:gd name="connsiteX12" fmla="*/ 2125014 w 2910625"/>
              <a:gd name="connsiteY12" fmla="*/ 643944 h 4288665"/>
              <a:gd name="connsiteX13" fmla="*/ 2279561 w 2910625"/>
              <a:gd name="connsiteY13" fmla="*/ 682580 h 4288665"/>
              <a:gd name="connsiteX14" fmla="*/ 2369713 w 2910625"/>
              <a:gd name="connsiteY14" fmla="*/ 746975 h 4288665"/>
              <a:gd name="connsiteX15" fmla="*/ 2421228 w 2910625"/>
              <a:gd name="connsiteY15" fmla="*/ 772733 h 4288665"/>
              <a:gd name="connsiteX16" fmla="*/ 2550017 w 2910625"/>
              <a:gd name="connsiteY16" fmla="*/ 927279 h 4288665"/>
              <a:gd name="connsiteX17" fmla="*/ 2627290 w 2910625"/>
              <a:gd name="connsiteY17" fmla="*/ 1017431 h 4288665"/>
              <a:gd name="connsiteX18" fmla="*/ 2678806 w 2910625"/>
              <a:gd name="connsiteY18" fmla="*/ 1120462 h 4288665"/>
              <a:gd name="connsiteX19" fmla="*/ 2743200 w 2910625"/>
              <a:gd name="connsiteY19" fmla="*/ 1262130 h 4288665"/>
              <a:gd name="connsiteX20" fmla="*/ 2807594 w 2910625"/>
              <a:gd name="connsiteY20" fmla="*/ 1403797 h 4288665"/>
              <a:gd name="connsiteX21" fmla="*/ 2833352 w 2910625"/>
              <a:gd name="connsiteY21" fmla="*/ 1455313 h 4288665"/>
              <a:gd name="connsiteX22" fmla="*/ 2884868 w 2910625"/>
              <a:gd name="connsiteY22" fmla="*/ 1584102 h 4288665"/>
              <a:gd name="connsiteX23" fmla="*/ 2897746 w 2910625"/>
              <a:gd name="connsiteY23" fmla="*/ 1635617 h 4288665"/>
              <a:gd name="connsiteX24" fmla="*/ 2910625 w 2910625"/>
              <a:gd name="connsiteY24" fmla="*/ 1674254 h 4288665"/>
              <a:gd name="connsiteX25" fmla="*/ 2897746 w 2910625"/>
              <a:gd name="connsiteY25" fmla="*/ 1828800 h 4288665"/>
              <a:gd name="connsiteX26" fmla="*/ 2871989 w 2910625"/>
              <a:gd name="connsiteY26" fmla="*/ 1918952 h 4288665"/>
              <a:gd name="connsiteX27" fmla="*/ 2846231 w 2910625"/>
              <a:gd name="connsiteY27" fmla="*/ 2060620 h 4288665"/>
              <a:gd name="connsiteX28" fmla="*/ 2807594 w 2910625"/>
              <a:gd name="connsiteY28" fmla="*/ 2434107 h 4288665"/>
              <a:gd name="connsiteX29" fmla="*/ 2781837 w 2910625"/>
              <a:gd name="connsiteY29" fmla="*/ 2550017 h 4288665"/>
              <a:gd name="connsiteX30" fmla="*/ 2768958 w 2910625"/>
              <a:gd name="connsiteY30" fmla="*/ 2588654 h 4288665"/>
              <a:gd name="connsiteX31" fmla="*/ 2743200 w 2910625"/>
              <a:gd name="connsiteY31" fmla="*/ 2640169 h 4288665"/>
              <a:gd name="connsiteX32" fmla="*/ 2691684 w 2910625"/>
              <a:gd name="connsiteY32" fmla="*/ 2743200 h 4288665"/>
              <a:gd name="connsiteX33" fmla="*/ 2678806 w 2910625"/>
              <a:gd name="connsiteY33" fmla="*/ 2781837 h 4288665"/>
              <a:gd name="connsiteX34" fmla="*/ 2653048 w 2910625"/>
              <a:gd name="connsiteY34" fmla="*/ 2820473 h 4288665"/>
              <a:gd name="connsiteX35" fmla="*/ 2627290 w 2910625"/>
              <a:gd name="connsiteY35" fmla="*/ 2871989 h 4288665"/>
              <a:gd name="connsiteX36" fmla="*/ 2472744 w 2910625"/>
              <a:gd name="connsiteY36" fmla="*/ 3000778 h 4288665"/>
              <a:gd name="connsiteX37" fmla="*/ 2434107 w 2910625"/>
              <a:gd name="connsiteY37" fmla="*/ 3013656 h 4288665"/>
              <a:gd name="connsiteX38" fmla="*/ 2369713 w 2910625"/>
              <a:gd name="connsiteY38" fmla="*/ 3039414 h 4288665"/>
              <a:gd name="connsiteX39" fmla="*/ 2240924 w 2910625"/>
              <a:gd name="connsiteY39" fmla="*/ 3078051 h 4288665"/>
              <a:gd name="connsiteX40" fmla="*/ 2215166 w 2910625"/>
              <a:gd name="connsiteY40" fmla="*/ 3322749 h 4288665"/>
              <a:gd name="connsiteX41" fmla="*/ 2202287 w 2910625"/>
              <a:gd name="connsiteY41" fmla="*/ 3464417 h 4288665"/>
              <a:gd name="connsiteX42" fmla="*/ 2176530 w 2910625"/>
              <a:gd name="connsiteY42" fmla="*/ 3567448 h 4288665"/>
              <a:gd name="connsiteX43" fmla="*/ 2137893 w 2910625"/>
              <a:gd name="connsiteY43" fmla="*/ 3721994 h 4288665"/>
              <a:gd name="connsiteX44" fmla="*/ 2112135 w 2910625"/>
              <a:gd name="connsiteY44" fmla="*/ 3773510 h 4288665"/>
              <a:gd name="connsiteX45" fmla="*/ 2099256 w 2910625"/>
              <a:gd name="connsiteY45" fmla="*/ 3812147 h 4288665"/>
              <a:gd name="connsiteX46" fmla="*/ 2060620 w 2910625"/>
              <a:gd name="connsiteY46" fmla="*/ 3863662 h 4288665"/>
              <a:gd name="connsiteX47" fmla="*/ 2009104 w 2910625"/>
              <a:gd name="connsiteY47" fmla="*/ 3953814 h 4288665"/>
              <a:gd name="connsiteX48" fmla="*/ 1918952 w 2910625"/>
              <a:gd name="connsiteY48" fmla="*/ 4043966 h 4288665"/>
              <a:gd name="connsiteX49" fmla="*/ 1841679 w 2910625"/>
              <a:gd name="connsiteY49" fmla="*/ 4108361 h 4288665"/>
              <a:gd name="connsiteX50" fmla="*/ 1738648 w 2910625"/>
              <a:gd name="connsiteY50" fmla="*/ 4185634 h 4288665"/>
              <a:gd name="connsiteX51" fmla="*/ 1635617 w 2910625"/>
              <a:gd name="connsiteY51" fmla="*/ 4211392 h 4288665"/>
              <a:gd name="connsiteX52" fmla="*/ 1532586 w 2910625"/>
              <a:gd name="connsiteY52" fmla="*/ 4250028 h 4288665"/>
              <a:gd name="connsiteX53" fmla="*/ 1468192 w 2910625"/>
              <a:gd name="connsiteY53" fmla="*/ 4262907 h 4288665"/>
              <a:gd name="connsiteX54" fmla="*/ 1429555 w 2910625"/>
              <a:gd name="connsiteY54" fmla="*/ 4275786 h 4288665"/>
              <a:gd name="connsiteX55" fmla="*/ 1249251 w 2910625"/>
              <a:gd name="connsiteY55" fmla="*/ 4288665 h 4288665"/>
              <a:gd name="connsiteX56" fmla="*/ 1004552 w 2910625"/>
              <a:gd name="connsiteY56" fmla="*/ 4275786 h 4288665"/>
              <a:gd name="connsiteX57" fmla="*/ 862884 w 2910625"/>
              <a:gd name="connsiteY57" fmla="*/ 4211392 h 4288665"/>
              <a:gd name="connsiteX58" fmla="*/ 824248 w 2910625"/>
              <a:gd name="connsiteY58" fmla="*/ 4185634 h 4288665"/>
              <a:gd name="connsiteX59" fmla="*/ 785611 w 2910625"/>
              <a:gd name="connsiteY59" fmla="*/ 4146997 h 4288665"/>
              <a:gd name="connsiteX60" fmla="*/ 708338 w 2910625"/>
              <a:gd name="connsiteY60" fmla="*/ 4121240 h 4288665"/>
              <a:gd name="connsiteX61" fmla="*/ 669701 w 2910625"/>
              <a:gd name="connsiteY61" fmla="*/ 4082603 h 4288665"/>
              <a:gd name="connsiteX62" fmla="*/ 631065 w 2910625"/>
              <a:gd name="connsiteY62" fmla="*/ 4069724 h 4288665"/>
              <a:gd name="connsiteX63" fmla="*/ 540913 w 2910625"/>
              <a:gd name="connsiteY63" fmla="*/ 3979572 h 4288665"/>
              <a:gd name="connsiteX64" fmla="*/ 489397 w 2910625"/>
              <a:gd name="connsiteY64" fmla="*/ 3928056 h 4288665"/>
              <a:gd name="connsiteX65" fmla="*/ 450761 w 2910625"/>
              <a:gd name="connsiteY65" fmla="*/ 3863662 h 4288665"/>
              <a:gd name="connsiteX66" fmla="*/ 373487 w 2910625"/>
              <a:gd name="connsiteY66" fmla="*/ 3747752 h 4288665"/>
              <a:gd name="connsiteX67" fmla="*/ 296214 w 2910625"/>
              <a:gd name="connsiteY67" fmla="*/ 3644721 h 4288665"/>
              <a:gd name="connsiteX68" fmla="*/ 283335 w 2910625"/>
              <a:gd name="connsiteY68" fmla="*/ 3606085 h 4288665"/>
              <a:gd name="connsiteX69" fmla="*/ 244699 w 2910625"/>
              <a:gd name="connsiteY69" fmla="*/ 3554569 h 4288665"/>
              <a:gd name="connsiteX70" fmla="*/ 154546 w 2910625"/>
              <a:gd name="connsiteY70" fmla="*/ 3425780 h 4288665"/>
              <a:gd name="connsiteX71" fmla="*/ 77273 w 2910625"/>
              <a:gd name="connsiteY71" fmla="*/ 3271234 h 4288665"/>
              <a:gd name="connsiteX72" fmla="*/ 38637 w 2910625"/>
              <a:gd name="connsiteY72" fmla="*/ 3206840 h 4288665"/>
              <a:gd name="connsiteX73" fmla="*/ 0 w 2910625"/>
              <a:gd name="connsiteY73" fmla="*/ 3078051 h 4288665"/>
              <a:gd name="connsiteX74" fmla="*/ 38637 w 2910625"/>
              <a:gd name="connsiteY74" fmla="*/ 2807594 h 4288665"/>
              <a:gd name="connsiteX75" fmla="*/ 51515 w 2910625"/>
              <a:gd name="connsiteY75" fmla="*/ 2768958 h 4288665"/>
              <a:gd name="connsiteX76" fmla="*/ 90152 w 2910625"/>
              <a:gd name="connsiteY76" fmla="*/ 2730321 h 4288665"/>
              <a:gd name="connsiteX77" fmla="*/ 141668 w 2910625"/>
              <a:gd name="connsiteY77" fmla="*/ 2704564 h 4288665"/>
              <a:gd name="connsiteX78" fmla="*/ 180304 w 2910625"/>
              <a:gd name="connsiteY78" fmla="*/ 2678806 h 4288665"/>
              <a:gd name="connsiteX79" fmla="*/ 206062 w 2910625"/>
              <a:gd name="connsiteY79" fmla="*/ 2446986 h 4288665"/>
              <a:gd name="connsiteX80" fmla="*/ 218941 w 2910625"/>
              <a:gd name="connsiteY80" fmla="*/ 2318197 h 4288665"/>
              <a:gd name="connsiteX81" fmla="*/ 231820 w 2910625"/>
              <a:gd name="connsiteY81" fmla="*/ 2240924 h 4288665"/>
              <a:gd name="connsiteX82" fmla="*/ 257577 w 2910625"/>
              <a:gd name="connsiteY82" fmla="*/ 2163651 h 4288665"/>
              <a:gd name="connsiteX83" fmla="*/ 270456 w 2910625"/>
              <a:gd name="connsiteY83" fmla="*/ 1970468 h 4288665"/>
              <a:gd name="connsiteX84" fmla="*/ 218941 w 2910625"/>
              <a:gd name="connsiteY84" fmla="*/ 1545465 h 4288665"/>
              <a:gd name="connsiteX85" fmla="*/ 206062 w 2910625"/>
              <a:gd name="connsiteY85" fmla="*/ 1481071 h 4288665"/>
              <a:gd name="connsiteX86" fmla="*/ 128789 w 2910625"/>
              <a:gd name="connsiteY86" fmla="*/ 1352282 h 4288665"/>
              <a:gd name="connsiteX87" fmla="*/ 103031 w 2910625"/>
              <a:gd name="connsiteY87" fmla="*/ 1313645 h 4288665"/>
              <a:gd name="connsiteX88" fmla="*/ 77273 w 2910625"/>
              <a:gd name="connsiteY88" fmla="*/ 1275009 h 4288665"/>
              <a:gd name="connsiteX89" fmla="*/ 51515 w 2910625"/>
              <a:gd name="connsiteY89" fmla="*/ 1081825 h 4288665"/>
              <a:gd name="connsiteX90" fmla="*/ 38637 w 2910625"/>
              <a:gd name="connsiteY90" fmla="*/ 901521 h 4288665"/>
              <a:gd name="connsiteX91" fmla="*/ 25758 w 2910625"/>
              <a:gd name="connsiteY91" fmla="*/ 862885 h 4288665"/>
              <a:gd name="connsiteX92" fmla="*/ 0 w 2910625"/>
              <a:gd name="connsiteY92" fmla="*/ 746975 h 4288665"/>
              <a:gd name="connsiteX93" fmla="*/ 51515 w 2910625"/>
              <a:gd name="connsiteY93" fmla="*/ 425003 h 4288665"/>
              <a:gd name="connsiteX94" fmla="*/ 77273 w 2910625"/>
              <a:gd name="connsiteY94" fmla="*/ 386366 h 4288665"/>
              <a:gd name="connsiteX95" fmla="*/ 128789 w 2910625"/>
              <a:gd name="connsiteY95" fmla="*/ 347730 h 4288665"/>
              <a:gd name="connsiteX96" fmla="*/ 206062 w 2910625"/>
              <a:gd name="connsiteY96" fmla="*/ 309093 h 4288665"/>
              <a:gd name="connsiteX97" fmla="*/ 296214 w 2910625"/>
              <a:gd name="connsiteY97" fmla="*/ 257578 h 4288665"/>
              <a:gd name="connsiteX98" fmla="*/ 412124 w 2910625"/>
              <a:gd name="connsiteY98" fmla="*/ 206062 h 4288665"/>
              <a:gd name="connsiteX99" fmla="*/ 553792 w 2910625"/>
              <a:gd name="connsiteY99" fmla="*/ 193183 h 4288665"/>
              <a:gd name="connsiteX100" fmla="*/ 618186 w 2910625"/>
              <a:gd name="connsiteY100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37127 w 2910625"/>
              <a:gd name="connsiteY2" fmla="*/ 103031 h 4288665"/>
              <a:gd name="connsiteX3" fmla="*/ 888642 w 2910625"/>
              <a:gd name="connsiteY3" fmla="*/ 77273 h 4288665"/>
              <a:gd name="connsiteX4" fmla="*/ 927279 w 2910625"/>
              <a:gd name="connsiteY4" fmla="*/ 64394 h 4288665"/>
              <a:gd name="connsiteX5" fmla="*/ 1171977 w 2910625"/>
              <a:gd name="connsiteY5" fmla="*/ 0 h 4288665"/>
              <a:gd name="connsiteX6" fmla="*/ 1661375 w 2910625"/>
              <a:gd name="connsiteY6" fmla="*/ 12879 h 4288665"/>
              <a:gd name="connsiteX7" fmla="*/ 1777284 w 2910625"/>
              <a:gd name="connsiteY7" fmla="*/ 64394 h 4288665"/>
              <a:gd name="connsiteX8" fmla="*/ 1867437 w 2910625"/>
              <a:gd name="connsiteY8" fmla="*/ 103031 h 4288665"/>
              <a:gd name="connsiteX9" fmla="*/ 2034862 w 2910625"/>
              <a:gd name="connsiteY9" fmla="*/ 425003 h 4288665"/>
              <a:gd name="connsiteX10" fmla="*/ 2034862 w 2910625"/>
              <a:gd name="connsiteY10" fmla="*/ 425003 h 4288665"/>
              <a:gd name="connsiteX11" fmla="*/ 2125014 w 2910625"/>
              <a:gd name="connsiteY11" fmla="*/ 643944 h 4288665"/>
              <a:gd name="connsiteX12" fmla="*/ 2279561 w 2910625"/>
              <a:gd name="connsiteY12" fmla="*/ 682580 h 4288665"/>
              <a:gd name="connsiteX13" fmla="*/ 2369713 w 2910625"/>
              <a:gd name="connsiteY13" fmla="*/ 746975 h 4288665"/>
              <a:gd name="connsiteX14" fmla="*/ 2421228 w 2910625"/>
              <a:gd name="connsiteY14" fmla="*/ 772733 h 4288665"/>
              <a:gd name="connsiteX15" fmla="*/ 2550017 w 2910625"/>
              <a:gd name="connsiteY15" fmla="*/ 927279 h 4288665"/>
              <a:gd name="connsiteX16" fmla="*/ 2627290 w 2910625"/>
              <a:gd name="connsiteY16" fmla="*/ 1017431 h 4288665"/>
              <a:gd name="connsiteX17" fmla="*/ 2678806 w 2910625"/>
              <a:gd name="connsiteY17" fmla="*/ 1120462 h 4288665"/>
              <a:gd name="connsiteX18" fmla="*/ 2743200 w 2910625"/>
              <a:gd name="connsiteY18" fmla="*/ 1262130 h 4288665"/>
              <a:gd name="connsiteX19" fmla="*/ 2807594 w 2910625"/>
              <a:gd name="connsiteY19" fmla="*/ 1403797 h 4288665"/>
              <a:gd name="connsiteX20" fmla="*/ 2833352 w 2910625"/>
              <a:gd name="connsiteY20" fmla="*/ 1455313 h 4288665"/>
              <a:gd name="connsiteX21" fmla="*/ 2884868 w 2910625"/>
              <a:gd name="connsiteY21" fmla="*/ 1584102 h 4288665"/>
              <a:gd name="connsiteX22" fmla="*/ 2897746 w 2910625"/>
              <a:gd name="connsiteY22" fmla="*/ 1635617 h 4288665"/>
              <a:gd name="connsiteX23" fmla="*/ 2910625 w 2910625"/>
              <a:gd name="connsiteY23" fmla="*/ 1674254 h 4288665"/>
              <a:gd name="connsiteX24" fmla="*/ 2897746 w 2910625"/>
              <a:gd name="connsiteY24" fmla="*/ 1828800 h 4288665"/>
              <a:gd name="connsiteX25" fmla="*/ 2871989 w 2910625"/>
              <a:gd name="connsiteY25" fmla="*/ 1918952 h 4288665"/>
              <a:gd name="connsiteX26" fmla="*/ 2846231 w 2910625"/>
              <a:gd name="connsiteY26" fmla="*/ 2060620 h 4288665"/>
              <a:gd name="connsiteX27" fmla="*/ 2807594 w 2910625"/>
              <a:gd name="connsiteY27" fmla="*/ 2434107 h 4288665"/>
              <a:gd name="connsiteX28" fmla="*/ 2781837 w 2910625"/>
              <a:gd name="connsiteY28" fmla="*/ 2550017 h 4288665"/>
              <a:gd name="connsiteX29" fmla="*/ 2768958 w 2910625"/>
              <a:gd name="connsiteY29" fmla="*/ 2588654 h 4288665"/>
              <a:gd name="connsiteX30" fmla="*/ 2743200 w 2910625"/>
              <a:gd name="connsiteY30" fmla="*/ 2640169 h 4288665"/>
              <a:gd name="connsiteX31" fmla="*/ 2691684 w 2910625"/>
              <a:gd name="connsiteY31" fmla="*/ 2743200 h 4288665"/>
              <a:gd name="connsiteX32" fmla="*/ 2678806 w 2910625"/>
              <a:gd name="connsiteY32" fmla="*/ 2781837 h 4288665"/>
              <a:gd name="connsiteX33" fmla="*/ 2653048 w 2910625"/>
              <a:gd name="connsiteY33" fmla="*/ 2820473 h 4288665"/>
              <a:gd name="connsiteX34" fmla="*/ 2627290 w 2910625"/>
              <a:gd name="connsiteY34" fmla="*/ 2871989 h 4288665"/>
              <a:gd name="connsiteX35" fmla="*/ 2472744 w 2910625"/>
              <a:gd name="connsiteY35" fmla="*/ 3000778 h 4288665"/>
              <a:gd name="connsiteX36" fmla="*/ 2434107 w 2910625"/>
              <a:gd name="connsiteY36" fmla="*/ 3013656 h 4288665"/>
              <a:gd name="connsiteX37" fmla="*/ 2369713 w 2910625"/>
              <a:gd name="connsiteY37" fmla="*/ 3039414 h 4288665"/>
              <a:gd name="connsiteX38" fmla="*/ 2240924 w 2910625"/>
              <a:gd name="connsiteY38" fmla="*/ 3078051 h 4288665"/>
              <a:gd name="connsiteX39" fmla="*/ 2215166 w 2910625"/>
              <a:gd name="connsiteY39" fmla="*/ 3322749 h 4288665"/>
              <a:gd name="connsiteX40" fmla="*/ 2202287 w 2910625"/>
              <a:gd name="connsiteY40" fmla="*/ 3464417 h 4288665"/>
              <a:gd name="connsiteX41" fmla="*/ 2176530 w 2910625"/>
              <a:gd name="connsiteY41" fmla="*/ 3567448 h 4288665"/>
              <a:gd name="connsiteX42" fmla="*/ 2137893 w 2910625"/>
              <a:gd name="connsiteY42" fmla="*/ 3721994 h 4288665"/>
              <a:gd name="connsiteX43" fmla="*/ 2112135 w 2910625"/>
              <a:gd name="connsiteY43" fmla="*/ 3773510 h 4288665"/>
              <a:gd name="connsiteX44" fmla="*/ 2099256 w 2910625"/>
              <a:gd name="connsiteY44" fmla="*/ 3812147 h 4288665"/>
              <a:gd name="connsiteX45" fmla="*/ 2060620 w 2910625"/>
              <a:gd name="connsiteY45" fmla="*/ 3863662 h 4288665"/>
              <a:gd name="connsiteX46" fmla="*/ 2009104 w 2910625"/>
              <a:gd name="connsiteY46" fmla="*/ 3953814 h 4288665"/>
              <a:gd name="connsiteX47" fmla="*/ 1918952 w 2910625"/>
              <a:gd name="connsiteY47" fmla="*/ 4043966 h 4288665"/>
              <a:gd name="connsiteX48" fmla="*/ 1841679 w 2910625"/>
              <a:gd name="connsiteY48" fmla="*/ 4108361 h 4288665"/>
              <a:gd name="connsiteX49" fmla="*/ 1738648 w 2910625"/>
              <a:gd name="connsiteY49" fmla="*/ 4185634 h 4288665"/>
              <a:gd name="connsiteX50" fmla="*/ 1635617 w 2910625"/>
              <a:gd name="connsiteY50" fmla="*/ 4211392 h 4288665"/>
              <a:gd name="connsiteX51" fmla="*/ 1532586 w 2910625"/>
              <a:gd name="connsiteY51" fmla="*/ 4250028 h 4288665"/>
              <a:gd name="connsiteX52" fmla="*/ 1468192 w 2910625"/>
              <a:gd name="connsiteY52" fmla="*/ 4262907 h 4288665"/>
              <a:gd name="connsiteX53" fmla="*/ 1429555 w 2910625"/>
              <a:gd name="connsiteY53" fmla="*/ 4275786 h 4288665"/>
              <a:gd name="connsiteX54" fmla="*/ 1249251 w 2910625"/>
              <a:gd name="connsiteY54" fmla="*/ 4288665 h 4288665"/>
              <a:gd name="connsiteX55" fmla="*/ 1004552 w 2910625"/>
              <a:gd name="connsiteY55" fmla="*/ 4275786 h 4288665"/>
              <a:gd name="connsiteX56" fmla="*/ 862884 w 2910625"/>
              <a:gd name="connsiteY56" fmla="*/ 4211392 h 4288665"/>
              <a:gd name="connsiteX57" fmla="*/ 824248 w 2910625"/>
              <a:gd name="connsiteY57" fmla="*/ 4185634 h 4288665"/>
              <a:gd name="connsiteX58" fmla="*/ 785611 w 2910625"/>
              <a:gd name="connsiteY58" fmla="*/ 4146997 h 4288665"/>
              <a:gd name="connsiteX59" fmla="*/ 708338 w 2910625"/>
              <a:gd name="connsiteY59" fmla="*/ 4121240 h 4288665"/>
              <a:gd name="connsiteX60" fmla="*/ 669701 w 2910625"/>
              <a:gd name="connsiteY60" fmla="*/ 4082603 h 4288665"/>
              <a:gd name="connsiteX61" fmla="*/ 631065 w 2910625"/>
              <a:gd name="connsiteY61" fmla="*/ 4069724 h 4288665"/>
              <a:gd name="connsiteX62" fmla="*/ 540913 w 2910625"/>
              <a:gd name="connsiteY62" fmla="*/ 3979572 h 4288665"/>
              <a:gd name="connsiteX63" fmla="*/ 489397 w 2910625"/>
              <a:gd name="connsiteY63" fmla="*/ 3928056 h 4288665"/>
              <a:gd name="connsiteX64" fmla="*/ 450761 w 2910625"/>
              <a:gd name="connsiteY64" fmla="*/ 3863662 h 4288665"/>
              <a:gd name="connsiteX65" fmla="*/ 373487 w 2910625"/>
              <a:gd name="connsiteY65" fmla="*/ 3747752 h 4288665"/>
              <a:gd name="connsiteX66" fmla="*/ 296214 w 2910625"/>
              <a:gd name="connsiteY66" fmla="*/ 3644721 h 4288665"/>
              <a:gd name="connsiteX67" fmla="*/ 283335 w 2910625"/>
              <a:gd name="connsiteY67" fmla="*/ 3606085 h 4288665"/>
              <a:gd name="connsiteX68" fmla="*/ 244699 w 2910625"/>
              <a:gd name="connsiteY68" fmla="*/ 3554569 h 4288665"/>
              <a:gd name="connsiteX69" fmla="*/ 154546 w 2910625"/>
              <a:gd name="connsiteY69" fmla="*/ 3425780 h 4288665"/>
              <a:gd name="connsiteX70" fmla="*/ 77273 w 2910625"/>
              <a:gd name="connsiteY70" fmla="*/ 3271234 h 4288665"/>
              <a:gd name="connsiteX71" fmla="*/ 38637 w 2910625"/>
              <a:gd name="connsiteY71" fmla="*/ 3206840 h 4288665"/>
              <a:gd name="connsiteX72" fmla="*/ 0 w 2910625"/>
              <a:gd name="connsiteY72" fmla="*/ 3078051 h 4288665"/>
              <a:gd name="connsiteX73" fmla="*/ 38637 w 2910625"/>
              <a:gd name="connsiteY73" fmla="*/ 2807594 h 4288665"/>
              <a:gd name="connsiteX74" fmla="*/ 51515 w 2910625"/>
              <a:gd name="connsiteY74" fmla="*/ 2768958 h 4288665"/>
              <a:gd name="connsiteX75" fmla="*/ 90152 w 2910625"/>
              <a:gd name="connsiteY75" fmla="*/ 2730321 h 4288665"/>
              <a:gd name="connsiteX76" fmla="*/ 141668 w 2910625"/>
              <a:gd name="connsiteY76" fmla="*/ 2704564 h 4288665"/>
              <a:gd name="connsiteX77" fmla="*/ 180304 w 2910625"/>
              <a:gd name="connsiteY77" fmla="*/ 2678806 h 4288665"/>
              <a:gd name="connsiteX78" fmla="*/ 206062 w 2910625"/>
              <a:gd name="connsiteY78" fmla="*/ 2446986 h 4288665"/>
              <a:gd name="connsiteX79" fmla="*/ 218941 w 2910625"/>
              <a:gd name="connsiteY79" fmla="*/ 2318197 h 4288665"/>
              <a:gd name="connsiteX80" fmla="*/ 231820 w 2910625"/>
              <a:gd name="connsiteY80" fmla="*/ 2240924 h 4288665"/>
              <a:gd name="connsiteX81" fmla="*/ 257577 w 2910625"/>
              <a:gd name="connsiteY81" fmla="*/ 2163651 h 4288665"/>
              <a:gd name="connsiteX82" fmla="*/ 270456 w 2910625"/>
              <a:gd name="connsiteY82" fmla="*/ 1970468 h 4288665"/>
              <a:gd name="connsiteX83" fmla="*/ 218941 w 2910625"/>
              <a:gd name="connsiteY83" fmla="*/ 1545465 h 4288665"/>
              <a:gd name="connsiteX84" fmla="*/ 206062 w 2910625"/>
              <a:gd name="connsiteY84" fmla="*/ 1481071 h 4288665"/>
              <a:gd name="connsiteX85" fmla="*/ 128789 w 2910625"/>
              <a:gd name="connsiteY85" fmla="*/ 1352282 h 4288665"/>
              <a:gd name="connsiteX86" fmla="*/ 103031 w 2910625"/>
              <a:gd name="connsiteY86" fmla="*/ 1313645 h 4288665"/>
              <a:gd name="connsiteX87" fmla="*/ 77273 w 2910625"/>
              <a:gd name="connsiteY87" fmla="*/ 1275009 h 4288665"/>
              <a:gd name="connsiteX88" fmla="*/ 51515 w 2910625"/>
              <a:gd name="connsiteY88" fmla="*/ 1081825 h 4288665"/>
              <a:gd name="connsiteX89" fmla="*/ 38637 w 2910625"/>
              <a:gd name="connsiteY89" fmla="*/ 901521 h 4288665"/>
              <a:gd name="connsiteX90" fmla="*/ 25758 w 2910625"/>
              <a:gd name="connsiteY90" fmla="*/ 862885 h 4288665"/>
              <a:gd name="connsiteX91" fmla="*/ 0 w 2910625"/>
              <a:gd name="connsiteY91" fmla="*/ 746975 h 4288665"/>
              <a:gd name="connsiteX92" fmla="*/ 51515 w 2910625"/>
              <a:gd name="connsiteY92" fmla="*/ 425003 h 4288665"/>
              <a:gd name="connsiteX93" fmla="*/ 77273 w 2910625"/>
              <a:gd name="connsiteY93" fmla="*/ 386366 h 4288665"/>
              <a:gd name="connsiteX94" fmla="*/ 128789 w 2910625"/>
              <a:gd name="connsiteY94" fmla="*/ 347730 h 4288665"/>
              <a:gd name="connsiteX95" fmla="*/ 206062 w 2910625"/>
              <a:gd name="connsiteY95" fmla="*/ 309093 h 4288665"/>
              <a:gd name="connsiteX96" fmla="*/ 296214 w 2910625"/>
              <a:gd name="connsiteY96" fmla="*/ 257578 h 4288665"/>
              <a:gd name="connsiteX97" fmla="*/ 412124 w 2910625"/>
              <a:gd name="connsiteY97" fmla="*/ 206062 h 4288665"/>
              <a:gd name="connsiteX98" fmla="*/ 553792 w 2910625"/>
              <a:gd name="connsiteY98" fmla="*/ 193183 h 4288665"/>
              <a:gd name="connsiteX99" fmla="*/ 618186 w 2910625"/>
              <a:gd name="connsiteY99" fmla="*/ 167425 h 4288665"/>
              <a:gd name="connsiteX0" fmla="*/ 618186 w 2910625"/>
              <a:gd name="connsiteY0" fmla="*/ 167425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98" fmla="*/ 618186 w 2910625"/>
              <a:gd name="connsiteY98" fmla="*/ 167425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412124 w 2910625"/>
              <a:gd name="connsiteY96" fmla="*/ 206062 h 4288665"/>
              <a:gd name="connsiteX97" fmla="*/ 553792 w 2910625"/>
              <a:gd name="connsiteY9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06062 w 2910625"/>
              <a:gd name="connsiteY94" fmla="*/ 309093 h 4288665"/>
              <a:gd name="connsiteX95" fmla="*/ 296214 w 2910625"/>
              <a:gd name="connsiteY95" fmla="*/ 257578 h 4288665"/>
              <a:gd name="connsiteX96" fmla="*/ 553792 w 2910625"/>
              <a:gd name="connsiteY9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128789 w 2910625"/>
              <a:gd name="connsiteY93" fmla="*/ 347730 h 4288665"/>
              <a:gd name="connsiteX94" fmla="*/ 296214 w 2910625"/>
              <a:gd name="connsiteY94" fmla="*/ 257578 h 4288665"/>
              <a:gd name="connsiteX95" fmla="*/ 553792 w 2910625"/>
              <a:gd name="connsiteY9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77273 w 2910625"/>
              <a:gd name="connsiteY92" fmla="*/ 386366 h 4288665"/>
              <a:gd name="connsiteX93" fmla="*/ 296214 w 2910625"/>
              <a:gd name="connsiteY93" fmla="*/ 257578 h 4288665"/>
              <a:gd name="connsiteX94" fmla="*/ 553792 w 2910625"/>
              <a:gd name="connsiteY9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38637 w 2910625"/>
              <a:gd name="connsiteY88" fmla="*/ 901521 h 4288665"/>
              <a:gd name="connsiteX89" fmla="*/ 25758 w 2910625"/>
              <a:gd name="connsiteY89" fmla="*/ 862885 h 4288665"/>
              <a:gd name="connsiteX90" fmla="*/ 0 w 2910625"/>
              <a:gd name="connsiteY90" fmla="*/ 746975 h 4288665"/>
              <a:gd name="connsiteX91" fmla="*/ 51515 w 2910625"/>
              <a:gd name="connsiteY91" fmla="*/ 425003 h 4288665"/>
              <a:gd name="connsiteX92" fmla="*/ 296214 w 2910625"/>
              <a:gd name="connsiteY92" fmla="*/ 257578 h 4288665"/>
              <a:gd name="connsiteX93" fmla="*/ 553792 w 2910625"/>
              <a:gd name="connsiteY93" fmla="*/ 193183 h 4288665"/>
              <a:gd name="connsiteX0" fmla="*/ 555938 w 2912771"/>
              <a:gd name="connsiteY0" fmla="*/ 193183 h 4288665"/>
              <a:gd name="connsiteX1" fmla="*/ 710484 w 2912771"/>
              <a:gd name="connsiteY1" fmla="*/ 141668 h 4288665"/>
              <a:gd name="connsiteX2" fmla="*/ 890788 w 2912771"/>
              <a:gd name="connsiteY2" fmla="*/ 77273 h 4288665"/>
              <a:gd name="connsiteX3" fmla="*/ 929425 w 2912771"/>
              <a:gd name="connsiteY3" fmla="*/ 64394 h 4288665"/>
              <a:gd name="connsiteX4" fmla="*/ 1174123 w 2912771"/>
              <a:gd name="connsiteY4" fmla="*/ 0 h 4288665"/>
              <a:gd name="connsiteX5" fmla="*/ 1663521 w 2912771"/>
              <a:gd name="connsiteY5" fmla="*/ 12879 h 4288665"/>
              <a:gd name="connsiteX6" fmla="*/ 1779430 w 2912771"/>
              <a:gd name="connsiteY6" fmla="*/ 64394 h 4288665"/>
              <a:gd name="connsiteX7" fmla="*/ 1869583 w 2912771"/>
              <a:gd name="connsiteY7" fmla="*/ 103031 h 4288665"/>
              <a:gd name="connsiteX8" fmla="*/ 2037008 w 2912771"/>
              <a:gd name="connsiteY8" fmla="*/ 425003 h 4288665"/>
              <a:gd name="connsiteX9" fmla="*/ 2037008 w 2912771"/>
              <a:gd name="connsiteY9" fmla="*/ 425003 h 4288665"/>
              <a:gd name="connsiteX10" fmla="*/ 2127160 w 2912771"/>
              <a:gd name="connsiteY10" fmla="*/ 643944 h 4288665"/>
              <a:gd name="connsiteX11" fmla="*/ 2281707 w 2912771"/>
              <a:gd name="connsiteY11" fmla="*/ 682580 h 4288665"/>
              <a:gd name="connsiteX12" fmla="*/ 2371859 w 2912771"/>
              <a:gd name="connsiteY12" fmla="*/ 746975 h 4288665"/>
              <a:gd name="connsiteX13" fmla="*/ 2423374 w 2912771"/>
              <a:gd name="connsiteY13" fmla="*/ 772733 h 4288665"/>
              <a:gd name="connsiteX14" fmla="*/ 2552163 w 2912771"/>
              <a:gd name="connsiteY14" fmla="*/ 927279 h 4288665"/>
              <a:gd name="connsiteX15" fmla="*/ 2629436 w 2912771"/>
              <a:gd name="connsiteY15" fmla="*/ 1017431 h 4288665"/>
              <a:gd name="connsiteX16" fmla="*/ 2680952 w 2912771"/>
              <a:gd name="connsiteY16" fmla="*/ 1120462 h 4288665"/>
              <a:gd name="connsiteX17" fmla="*/ 2745346 w 2912771"/>
              <a:gd name="connsiteY17" fmla="*/ 1262130 h 4288665"/>
              <a:gd name="connsiteX18" fmla="*/ 2809740 w 2912771"/>
              <a:gd name="connsiteY18" fmla="*/ 1403797 h 4288665"/>
              <a:gd name="connsiteX19" fmla="*/ 2835498 w 2912771"/>
              <a:gd name="connsiteY19" fmla="*/ 1455313 h 4288665"/>
              <a:gd name="connsiteX20" fmla="*/ 2887014 w 2912771"/>
              <a:gd name="connsiteY20" fmla="*/ 1584102 h 4288665"/>
              <a:gd name="connsiteX21" fmla="*/ 2899892 w 2912771"/>
              <a:gd name="connsiteY21" fmla="*/ 1635617 h 4288665"/>
              <a:gd name="connsiteX22" fmla="*/ 2912771 w 2912771"/>
              <a:gd name="connsiteY22" fmla="*/ 1674254 h 4288665"/>
              <a:gd name="connsiteX23" fmla="*/ 2899892 w 2912771"/>
              <a:gd name="connsiteY23" fmla="*/ 1828800 h 4288665"/>
              <a:gd name="connsiteX24" fmla="*/ 2874135 w 2912771"/>
              <a:gd name="connsiteY24" fmla="*/ 1918952 h 4288665"/>
              <a:gd name="connsiteX25" fmla="*/ 2848377 w 2912771"/>
              <a:gd name="connsiteY25" fmla="*/ 2060620 h 4288665"/>
              <a:gd name="connsiteX26" fmla="*/ 2809740 w 2912771"/>
              <a:gd name="connsiteY26" fmla="*/ 2434107 h 4288665"/>
              <a:gd name="connsiteX27" fmla="*/ 2783983 w 2912771"/>
              <a:gd name="connsiteY27" fmla="*/ 2550017 h 4288665"/>
              <a:gd name="connsiteX28" fmla="*/ 2771104 w 2912771"/>
              <a:gd name="connsiteY28" fmla="*/ 2588654 h 4288665"/>
              <a:gd name="connsiteX29" fmla="*/ 2745346 w 2912771"/>
              <a:gd name="connsiteY29" fmla="*/ 2640169 h 4288665"/>
              <a:gd name="connsiteX30" fmla="*/ 2693830 w 2912771"/>
              <a:gd name="connsiteY30" fmla="*/ 2743200 h 4288665"/>
              <a:gd name="connsiteX31" fmla="*/ 2680952 w 2912771"/>
              <a:gd name="connsiteY31" fmla="*/ 2781837 h 4288665"/>
              <a:gd name="connsiteX32" fmla="*/ 2655194 w 2912771"/>
              <a:gd name="connsiteY32" fmla="*/ 2820473 h 4288665"/>
              <a:gd name="connsiteX33" fmla="*/ 2629436 w 2912771"/>
              <a:gd name="connsiteY33" fmla="*/ 2871989 h 4288665"/>
              <a:gd name="connsiteX34" fmla="*/ 2474890 w 2912771"/>
              <a:gd name="connsiteY34" fmla="*/ 3000778 h 4288665"/>
              <a:gd name="connsiteX35" fmla="*/ 2436253 w 2912771"/>
              <a:gd name="connsiteY35" fmla="*/ 3013656 h 4288665"/>
              <a:gd name="connsiteX36" fmla="*/ 2371859 w 2912771"/>
              <a:gd name="connsiteY36" fmla="*/ 3039414 h 4288665"/>
              <a:gd name="connsiteX37" fmla="*/ 2243070 w 2912771"/>
              <a:gd name="connsiteY37" fmla="*/ 3078051 h 4288665"/>
              <a:gd name="connsiteX38" fmla="*/ 2217312 w 2912771"/>
              <a:gd name="connsiteY38" fmla="*/ 3322749 h 4288665"/>
              <a:gd name="connsiteX39" fmla="*/ 2204433 w 2912771"/>
              <a:gd name="connsiteY39" fmla="*/ 3464417 h 4288665"/>
              <a:gd name="connsiteX40" fmla="*/ 2178676 w 2912771"/>
              <a:gd name="connsiteY40" fmla="*/ 3567448 h 4288665"/>
              <a:gd name="connsiteX41" fmla="*/ 2140039 w 2912771"/>
              <a:gd name="connsiteY41" fmla="*/ 3721994 h 4288665"/>
              <a:gd name="connsiteX42" fmla="*/ 2114281 w 2912771"/>
              <a:gd name="connsiteY42" fmla="*/ 3773510 h 4288665"/>
              <a:gd name="connsiteX43" fmla="*/ 2101402 w 2912771"/>
              <a:gd name="connsiteY43" fmla="*/ 3812147 h 4288665"/>
              <a:gd name="connsiteX44" fmla="*/ 2062766 w 2912771"/>
              <a:gd name="connsiteY44" fmla="*/ 3863662 h 4288665"/>
              <a:gd name="connsiteX45" fmla="*/ 2011250 w 2912771"/>
              <a:gd name="connsiteY45" fmla="*/ 3953814 h 4288665"/>
              <a:gd name="connsiteX46" fmla="*/ 1921098 w 2912771"/>
              <a:gd name="connsiteY46" fmla="*/ 4043966 h 4288665"/>
              <a:gd name="connsiteX47" fmla="*/ 1843825 w 2912771"/>
              <a:gd name="connsiteY47" fmla="*/ 4108361 h 4288665"/>
              <a:gd name="connsiteX48" fmla="*/ 1740794 w 2912771"/>
              <a:gd name="connsiteY48" fmla="*/ 4185634 h 4288665"/>
              <a:gd name="connsiteX49" fmla="*/ 1637763 w 2912771"/>
              <a:gd name="connsiteY49" fmla="*/ 4211392 h 4288665"/>
              <a:gd name="connsiteX50" fmla="*/ 1534732 w 2912771"/>
              <a:gd name="connsiteY50" fmla="*/ 4250028 h 4288665"/>
              <a:gd name="connsiteX51" fmla="*/ 1470338 w 2912771"/>
              <a:gd name="connsiteY51" fmla="*/ 4262907 h 4288665"/>
              <a:gd name="connsiteX52" fmla="*/ 1431701 w 2912771"/>
              <a:gd name="connsiteY52" fmla="*/ 4275786 h 4288665"/>
              <a:gd name="connsiteX53" fmla="*/ 1251397 w 2912771"/>
              <a:gd name="connsiteY53" fmla="*/ 4288665 h 4288665"/>
              <a:gd name="connsiteX54" fmla="*/ 1006698 w 2912771"/>
              <a:gd name="connsiteY54" fmla="*/ 4275786 h 4288665"/>
              <a:gd name="connsiteX55" fmla="*/ 865030 w 2912771"/>
              <a:gd name="connsiteY55" fmla="*/ 4211392 h 4288665"/>
              <a:gd name="connsiteX56" fmla="*/ 826394 w 2912771"/>
              <a:gd name="connsiteY56" fmla="*/ 4185634 h 4288665"/>
              <a:gd name="connsiteX57" fmla="*/ 787757 w 2912771"/>
              <a:gd name="connsiteY57" fmla="*/ 4146997 h 4288665"/>
              <a:gd name="connsiteX58" fmla="*/ 710484 w 2912771"/>
              <a:gd name="connsiteY58" fmla="*/ 4121240 h 4288665"/>
              <a:gd name="connsiteX59" fmla="*/ 671847 w 2912771"/>
              <a:gd name="connsiteY59" fmla="*/ 4082603 h 4288665"/>
              <a:gd name="connsiteX60" fmla="*/ 633211 w 2912771"/>
              <a:gd name="connsiteY60" fmla="*/ 4069724 h 4288665"/>
              <a:gd name="connsiteX61" fmla="*/ 543059 w 2912771"/>
              <a:gd name="connsiteY61" fmla="*/ 3979572 h 4288665"/>
              <a:gd name="connsiteX62" fmla="*/ 491543 w 2912771"/>
              <a:gd name="connsiteY62" fmla="*/ 3928056 h 4288665"/>
              <a:gd name="connsiteX63" fmla="*/ 452907 w 2912771"/>
              <a:gd name="connsiteY63" fmla="*/ 3863662 h 4288665"/>
              <a:gd name="connsiteX64" fmla="*/ 375633 w 2912771"/>
              <a:gd name="connsiteY64" fmla="*/ 3747752 h 4288665"/>
              <a:gd name="connsiteX65" fmla="*/ 298360 w 2912771"/>
              <a:gd name="connsiteY65" fmla="*/ 3644721 h 4288665"/>
              <a:gd name="connsiteX66" fmla="*/ 285481 w 2912771"/>
              <a:gd name="connsiteY66" fmla="*/ 3606085 h 4288665"/>
              <a:gd name="connsiteX67" fmla="*/ 246845 w 2912771"/>
              <a:gd name="connsiteY67" fmla="*/ 3554569 h 4288665"/>
              <a:gd name="connsiteX68" fmla="*/ 156692 w 2912771"/>
              <a:gd name="connsiteY68" fmla="*/ 3425780 h 4288665"/>
              <a:gd name="connsiteX69" fmla="*/ 79419 w 2912771"/>
              <a:gd name="connsiteY69" fmla="*/ 3271234 h 4288665"/>
              <a:gd name="connsiteX70" fmla="*/ 40783 w 2912771"/>
              <a:gd name="connsiteY70" fmla="*/ 3206840 h 4288665"/>
              <a:gd name="connsiteX71" fmla="*/ 2146 w 2912771"/>
              <a:gd name="connsiteY71" fmla="*/ 3078051 h 4288665"/>
              <a:gd name="connsiteX72" fmla="*/ 40783 w 2912771"/>
              <a:gd name="connsiteY72" fmla="*/ 2807594 h 4288665"/>
              <a:gd name="connsiteX73" fmla="*/ 53661 w 2912771"/>
              <a:gd name="connsiteY73" fmla="*/ 2768958 h 4288665"/>
              <a:gd name="connsiteX74" fmla="*/ 92298 w 2912771"/>
              <a:gd name="connsiteY74" fmla="*/ 2730321 h 4288665"/>
              <a:gd name="connsiteX75" fmla="*/ 143814 w 2912771"/>
              <a:gd name="connsiteY75" fmla="*/ 2704564 h 4288665"/>
              <a:gd name="connsiteX76" fmla="*/ 182450 w 2912771"/>
              <a:gd name="connsiteY76" fmla="*/ 2678806 h 4288665"/>
              <a:gd name="connsiteX77" fmla="*/ 208208 w 2912771"/>
              <a:gd name="connsiteY77" fmla="*/ 2446986 h 4288665"/>
              <a:gd name="connsiteX78" fmla="*/ 221087 w 2912771"/>
              <a:gd name="connsiteY78" fmla="*/ 2318197 h 4288665"/>
              <a:gd name="connsiteX79" fmla="*/ 233966 w 2912771"/>
              <a:gd name="connsiteY79" fmla="*/ 2240924 h 4288665"/>
              <a:gd name="connsiteX80" fmla="*/ 259723 w 2912771"/>
              <a:gd name="connsiteY80" fmla="*/ 2163651 h 4288665"/>
              <a:gd name="connsiteX81" fmla="*/ 272602 w 2912771"/>
              <a:gd name="connsiteY81" fmla="*/ 1970468 h 4288665"/>
              <a:gd name="connsiteX82" fmla="*/ 221087 w 2912771"/>
              <a:gd name="connsiteY82" fmla="*/ 1545465 h 4288665"/>
              <a:gd name="connsiteX83" fmla="*/ 208208 w 2912771"/>
              <a:gd name="connsiteY83" fmla="*/ 1481071 h 4288665"/>
              <a:gd name="connsiteX84" fmla="*/ 130935 w 2912771"/>
              <a:gd name="connsiteY84" fmla="*/ 1352282 h 4288665"/>
              <a:gd name="connsiteX85" fmla="*/ 105177 w 2912771"/>
              <a:gd name="connsiteY85" fmla="*/ 1313645 h 4288665"/>
              <a:gd name="connsiteX86" fmla="*/ 79419 w 2912771"/>
              <a:gd name="connsiteY86" fmla="*/ 1275009 h 4288665"/>
              <a:gd name="connsiteX87" fmla="*/ 53661 w 2912771"/>
              <a:gd name="connsiteY87" fmla="*/ 1081825 h 4288665"/>
              <a:gd name="connsiteX88" fmla="*/ 40783 w 2912771"/>
              <a:gd name="connsiteY88" fmla="*/ 901521 h 4288665"/>
              <a:gd name="connsiteX89" fmla="*/ 2146 w 2912771"/>
              <a:gd name="connsiteY89" fmla="*/ 746975 h 4288665"/>
              <a:gd name="connsiteX90" fmla="*/ 53661 w 2912771"/>
              <a:gd name="connsiteY90" fmla="*/ 425003 h 4288665"/>
              <a:gd name="connsiteX91" fmla="*/ 298360 w 2912771"/>
              <a:gd name="connsiteY91" fmla="*/ 257578 h 4288665"/>
              <a:gd name="connsiteX92" fmla="*/ 555938 w 2912771"/>
              <a:gd name="connsiteY9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103031 w 2910625"/>
              <a:gd name="connsiteY85" fmla="*/ 1313645 h 4288665"/>
              <a:gd name="connsiteX86" fmla="*/ 77273 w 2910625"/>
              <a:gd name="connsiteY86" fmla="*/ 1275009 h 4288665"/>
              <a:gd name="connsiteX87" fmla="*/ 51515 w 2910625"/>
              <a:gd name="connsiteY87" fmla="*/ 1081825 h 4288665"/>
              <a:gd name="connsiteX88" fmla="*/ 0 w 2910625"/>
              <a:gd name="connsiteY88" fmla="*/ 746975 h 4288665"/>
              <a:gd name="connsiteX89" fmla="*/ 51515 w 2910625"/>
              <a:gd name="connsiteY89" fmla="*/ 425003 h 4288665"/>
              <a:gd name="connsiteX90" fmla="*/ 296214 w 2910625"/>
              <a:gd name="connsiteY90" fmla="*/ 257578 h 4288665"/>
              <a:gd name="connsiteX91" fmla="*/ 553792 w 2910625"/>
              <a:gd name="connsiteY9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69701 w 2910625"/>
              <a:gd name="connsiteY59" fmla="*/ 4082603 h 4288665"/>
              <a:gd name="connsiteX60" fmla="*/ 631065 w 2910625"/>
              <a:gd name="connsiteY60" fmla="*/ 4069724 h 4288665"/>
              <a:gd name="connsiteX61" fmla="*/ 540913 w 2910625"/>
              <a:gd name="connsiteY61" fmla="*/ 3979572 h 4288665"/>
              <a:gd name="connsiteX62" fmla="*/ 489397 w 2910625"/>
              <a:gd name="connsiteY62" fmla="*/ 3928056 h 4288665"/>
              <a:gd name="connsiteX63" fmla="*/ 450761 w 2910625"/>
              <a:gd name="connsiteY63" fmla="*/ 3863662 h 4288665"/>
              <a:gd name="connsiteX64" fmla="*/ 373487 w 2910625"/>
              <a:gd name="connsiteY64" fmla="*/ 3747752 h 4288665"/>
              <a:gd name="connsiteX65" fmla="*/ 296214 w 2910625"/>
              <a:gd name="connsiteY65" fmla="*/ 3644721 h 4288665"/>
              <a:gd name="connsiteX66" fmla="*/ 283335 w 2910625"/>
              <a:gd name="connsiteY66" fmla="*/ 3606085 h 4288665"/>
              <a:gd name="connsiteX67" fmla="*/ 244699 w 2910625"/>
              <a:gd name="connsiteY67" fmla="*/ 3554569 h 4288665"/>
              <a:gd name="connsiteX68" fmla="*/ 154546 w 2910625"/>
              <a:gd name="connsiteY68" fmla="*/ 3425780 h 4288665"/>
              <a:gd name="connsiteX69" fmla="*/ 77273 w 2910625"/>
              <a:gd name="connsiteY69" fmla="*/ 3271234 h 4288665"/>
              <a:gd name="connsiteX70" fmla="*/ 38637 w 2910625"/>
              <a:gd name="connsiteY70" fmla="*/ 3206840 h 4288665"/>
              <a:gd name="connsiteX71" fmla="*/ 0 w 2910625"/>
              <a:gd name="connsiteY71" fmla="*/ 3078051 h 4288665"/>
              <a:gd name="connsiteX72" fmla="*/ 38637 w 2910625"/>
              <a:gd name="connsiteY72" fmla="*/ 2807594 h 4288665"/>
              <a:gd name="connsiteX73" fmla="*/ 51515 w 2910625"/>
              <a:gd name="connsiteY73" fmla="*/ 2768958 h 4288665"/>
              <a:gd name="connsiteX74" fmla="*/ 90152 w 2910625"/>
              <a:gd name="connsiteY74" fmla="*/ 2730321 h 4288665"/>
              <a:gd name="connsiteX75" fmla="*/ 141668 w 2910625"/>
              <a:gd name="connsiteY75" fmla="*/ 2704564 h 4288665"/>
              <a:gd name="connsiteX76" fmla="*/ 180304 w 2910625"/>
              <a:gd name="connsiteY76" fmla="*/ 2678806 h 4288665"/>
              <a:gd name="connsiteX77" fmla="*/ 206062 w 2910625"/>
              <a:gd name="connsiteY77" fmla="*/ 2446986 h 4288665"/>
              <a:gd name="connsiteX78" fmla="*/ 218941 w 2910625"/>
              <a:gd name="connsiteY78" fmla="*/ 2318197 h 4288665"/>
              <a:gd name="connsiteX79" fmla="*/ 231820 w 2910625"/>
              <a:gd name="connsiteY79" fmla="*/ 2240924 h 4288665"/>
              <a:gd name="connsiteX80" fmla="*/ 257577 w 2910625"/>
              <a:gd name="connsiteY80" fmla="*/ 2163651 h 4288665"/>
              <a:gd name="connsiteX81" fmla="*/ 270456 w 2910625"/>
              <a:gd name="connsiteY81" fmla="*/ 1970468 h 4288665"/>
              <a:gd name="connsiteX82" fmla="*/ 218941 w 2910625"/>
              <a:gd name="connsiteY82" fmla="*/ 1545465 h 4288665"/>
              <a:gd name="connsiteX83" fmla="*/ 206062 w 2910625"/>
              <a:gd name="connsiteY83" fmla="*/ 1481071 h 4288665"/>
              <a:gd name="connsiteX84" fmla="*/ 128789 w 2910625"/>
              <a:gd name="connsiteY84" fmla="*/ 1352282 h 4288665"/>
              <a:gd name="connsiteX85" fmla="*/ 77273 w 2910625"/>
              <a:gd name="connsiteY85" fmla="*/ 1275009 h 4288665"/>
              <a:gd name="connsiteX86" fmla="*/ 51515 w 2910625"/>
              <a:gd name="connsiteY86" fmla="*/ 1081825 h 4288665"/>
              <a:gd name="connsiteX87" fmla="*/ 0 w 2910625"/>
              <a:gd name="connsiteY87" fmla="*/ 746975 h 4288665"/>
              <a:gd name="connsiteX88" fmla="*/ 51515 w 2910625"/>
              <a:gd name="connsiteY88" fmla="*/ 425003 h 4288665"/>
              <a:gd name="connsiteX89" fmla="*/ 296214 w 2910625"/>
              <a:gd name="connsiteY89" fmla="*/ 257578 h 4288665"/>
              <a:gd name="connsiteX90" fmla="*/ 553792 w 2910625"/>
              <a:gd name="connsiteY9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89397 w 2910625"/>
              <a:gd name="connsiteY61" fmla="*/ 3928056 h 4288665"/>
              <a:gd name="connsiteX62" fmla="*/ 450761 w 2910625"/>
              <a:gd name="connsiteY62" fmla="*/ 3863662 h 4288665"/>
              <a:gd name="connsiteX63" fmla="*/ 373487 w 2910625"/>
              <a:gd name="connsiteY63" fmla="*/ 3747752 h 4288665"/>
              <a:gd name="connsiteX64" fmla="*/ 296214 w 2910625"/>
              <a:gd name="connsiteY64" fmla="*/ 3644721 h 4288665"/>
              <a:gd name="connsiteX65" fmla="*/ 283335 w 2910625"/>
              <a:gd name="connsiteY65" fmla="*/ 3606085 h 4288665"/>
              <a:gd name="connsiteX66" fmla="*/ 244699 w 2910625"/>
              <a:gd name="connsiteY66" fmla="*/ 3554569 h 4288665"/>
              <a:gd name="connsiteX67" fmla="*/ 154546 w 2910625"/>
              <a:gd name="connsiteY67" fmla="*/ 3425780 h 4288665"/>
              <a:gd name="connsiteX68" fmla="*/ 77273 w 2910625"/>
              <a:gd name="connsiteY68" fmla="*/ 3271234 h 4288665"/>
              <a:gd name="connsiteX69" fmla="*/ 38637 w 2910625"/>
              <a:gd name="connsiteY69" fmla="*/ 3206840 h 4288665"/>
              <a:gd name="connsiteX70" fmla="*/ 0 w 2910625"/>
              <a:gd name="connsiteY70" fmla="*/ 3078051 h 4288665"/>
              <a:gd name="connsiteX71" fmla="*/ 38637 w 2910625"/>
              <a:gd name="connsiteY71" fmla="*/ 2807594 h 4288665"/>
              <a:gd name="connsiteX72" fmla="*/ 51515 w 2910625"/>
              <a:gd name="connsiteY72" fmla="*/ 2768958 h 4288665"/>
              <a:gd name="connsiteX73" fmla="*/ 90152 w 2910625"/>
              <a:gd name="connsiteY73" fmla="*/ 2730321 h 4288665"/>
              <a:gd name="connsiteX74" fmla="*/ 141668 w 2910625"/>
              <a:gd name="connsiteY74" fmla="*/ 2704564 h 4288665"/>
              <a:gd name="connsiteX75" fmla="*/ 180304 w 2910625"/>
              <a:gd name="connsiteY75" fmla="*/ 2678806 h 4288665"/>
              <a:gd name="connsiteX76" fmla="*/ 206062 w 2910625"/>
              <a:gd name="connsiteY76" fmla="*/ 2446986 h 4288665"/>
              <a:gd name="connsiteX77" fmla="*/ 218941 w 2910625"/>
              <a:gd name="connsiteY77" fmla="*/ 2318197 h 4288665"/>
              <a:gd name="connsiteX78" fmla="*/ 231820 w 2910625"/>
              <a:gd name="connsiteY78" fmla="*/ 2240924 h 4288665"/>
              <a:gd name="connsiteX79" fmla="*/ 257577 w 2910625"/>
              <a:gd name="connsiteY79" fmla="*/ 2163651 h 4288665"/>
              <a:gd name="connsiteX80" fmla="*/ 270456 w 2910625"/>
              <a:gd name="connsiteY80" fmla="*/ 1970468 h 4288665"/>
              <a:gd name="connsiteX81" fmla="*/ 218941 w 2910625"/>
              <a:gd name="connsiteY81" fmla="*/ 1545465 h 4288665"/>
              <a:gd name="connsiteX82" fmla="*/ 206062 w 2910625"/>
              <a:gd name="connsiteY82" fmla="*/ 1481071 h 4288665"/>
              <a:gd name="connsiteX83" fmla="*/ 128789 w 2910625"/>
              <a:gd name="connsiteY83" fmla="*/ 1352282 h 4288665"/>
              <a:gd name="connsiteX84" fmla="*/ 77273 w 2910625"/>
              <a:gd name="connsiteY84" fmla="*/ 1275009 h 4288665"/>
              <a:gd name="connsiteX85" fmla="*/ 51515 w 2910625"/>
              <a:gd name="connsiteY85" fmla="*/ 1081825 h 4288665"/>
              <a:gd name="connsiteX86" fmla="*/ 0 w 2910625"/>
              <a:gd name="connsiteY86" fmla="*/ 746975 h 4288665"/>
              <a:gd name="connsiteX87" fmla="*/ 51515 w 2910625"/>
              <a:gd name="connsiteY87" fmla="*/ 425003 h 4288665"/>
              <a:gd name="connsiteX88" fmla="*/ 296214 w 2910625"/>
              <a:gd name="connsiteY88" fmla="*/ 257578 h 4288665"/>
              <a:gd name="connsiteX89" fmla="*/ 553792 w 2910625"/>
              <a:gd name="connsiteY8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631065 w 2910625"/>
              <a:gd name="connsiteY59" fmla="*/ 4069724 h 4288665"/>
              <a:gd name="connsiteX60" fmla="*/ 540913 w 2910625"/>
              <a:gd name="connsiteY60" fmla="*/ 3979572 h 4288665"/>
              <a:gd name="connsiteX61" fmla="*/ 450761 w 2910625"/>
              <a:gd name="connsiteY61" fmla="*/ 3863662 h 4288665"/>
              <a:gd name="connsiteX62" fmla="*/ 373487 w 2910625"/>
              <a:gd name="connsiteY62" fmla="*/ 3747752 h 4288665"/>
              <a:gd name="connsiteX63" fmla="*/ 296214 w 2910625"/>
              <a:gd name="connsiteY63" fmla="*/ 3644721 h 4288665"/>
              <a:gd name="connsiteX64" fmla="*/ 283335 w 2910625"/>
              <a:gd name="connsiteY64" fmla="*/ 3606085 h 4288665"/>
              <a:gd name="connsiteX65" fmla="*/ 244699 w 2910625"/>
              <a:gd name="connsiteY65" fmla="*/ 3554569 h 4288665"/>
              <a:gd name="connsiteX66" fmla="*/ 154546 w 2910625"/>
              <a:gd name="connsiteY66" fmla="*/ 3425780 h 4288665"/>
              <a:gd name="connsiteX67" fmla="*/ 77273 w 2910625"/>
              <a:gd name="connsiteY67" fmla="*/ 3271234 h 4288665"/>
              <a:gd name="connsiteX68" fmla="*/ 38637 w 2910625"/>
              <a:gd name="connsiteY68" fmla="*/ 3206840 h 4288665"/>
              <a:gd name="connsiteX69" fmla="*/ 0 w 2910625"/>
              <a:gd name="connsiteY69" fmla="*/ 3078051 h 4288665"/>
              <a:gd name="connsiteX70" fmla="*/ 38637 w 2910625"/>
              <a:gd name="connsiteY70" fmla="*/ 2807594 h 4288665"/>
              <a:gd name="connsiteX71" fmla="*/ 51515 w 2910625"/>
              <a:gd name="connsiteY71" fmla="*/ 2768958 h 4288665"/>
              <a:gd name="connsiteX72" fmla="*/ 90152 w 2910625"/>
              <a:gd name="connsiteY72" fmla="*/ 2730321 h 4288665"/>
              <a:gd name="connsiteX73" fmla="*/ 141668 w 2910625"/>
              <a:gd name="connsiteY73" fmla="*/ 2704564 h 4288665"/>
              <a:gd name="connsiteX74" fmla="*/ 180304 w 2910625"/>
              <a:gd name="connsiteY74" fmla="*/ 2678806 h 4288665"/>
              <a:gd name="connsiteX75" fmla="*/ 206062 w 2910625"/>
              <a:gd name="connsiteY75" fmla="*/ 2446986 h 4288665"/>
              <a:gd name="connsiteX76" fmla="*/ 218941 w 2910625"/>
              <a:gd name="connsiteY76" fmla="*/ 2318197 h 4288665"/>
              <a:gd name="connsiteX77" fmla="*/ 231820 w 2910625"/>
              <a:gd name="connsiteY77" fmla="*/ 2240924 h 4288665"/>
              <a:gd name="connsiteX78" fmla="*/ 257577 w 2910625"/>
              <a:gd name="connsiteY78" fmla="*/ 2163651 h 4288665"/>
              <a:gd name="connsiteX79" fmla="*/ 270456 w 2910625"/>
              <a:gd name="connsiteY79" fmla="*/ 1970468 h 4288665"/>
              <a:gd name="connsiteX80" fmla="*/ 218941 w 2910625"/>
              <a:gd name="connsiteY80" fmla="*/ 1545465 h 4288665"/>
              <a:gd name="connsiteX81" fmla="*/ 206062 w 2910625"/>
              <a:gd name="connsiteY81" fmla="*/ 1481071 h 4288665"/>
              <a:gd name="connsiteX82" fmla="*/ 128789 w 2910625"/>
              <a:gd name="connsiteY82" fmla="*/ 1352282 h 4288665"/>
              <a:gd name="connsiteX83" fmla="*/ 77273 w 2910625"/>
              <a:gd name="connsiteY83" fmla="*/ 1275009 h 4288665"/>
              <a:gd name="connsiteX84" fmla="*/ 51515 w 2910625"/>
              <a:gd name="connsiteY84" fmla="*/ 1081825 h 4288665"/>
              <a:gd name="connsiteX85" fmla="*/ 0 w 2910625"/>
              <a:gd name="connsiteY85" fmla="*/ 746975 h 4288665"/>
              <a:gd name="connsiteX86" fmla="*/ 51515 w 2910625"/>
              <a:gd name="connsiteY86" fmla="*/ 425003 h 4288665"/>
              <a:gd name="connsiteX87" fmla="*/ 296214 w 2910625"/>
              <a:gd name="connsiteY87" fmla="*/ 257578 h 4288665"/>
              <a:gd name="connsiteX88" fmla="*/ 553792 w 2910625"/>
              <a:gd name="connsiteY8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85611 w 2910625"/>
              <a:gd name="connsiteY57" fmla="*/ 4146997 h 4288665"/>
              <a:gd name="connsiteX58" fmla="*/ 708338 w 2910625"/>
              <a:gd name="connsiteY58" fmla="*/ 4121240 h 4288665"/>
              <a:gd name="connsiteX59" fmla="*/ 540913 w 2910625"/>
              <a:gd name="connsiteY59" fmla="*/ 3979572 h 4288665"/>
              <a:gd name="connsiteX60" fmla="*/ 450761 w 2910625"/>
              <a:gd name="connsiteY60" fmla="*/ 3863662 h 4288665"/>
              <a:gd name="connsiteX61" fmla="*/ 373487 w 2910625"/>
              <a:gd name="connsiteY61" fmla="*/ 3747752 h 4288665"/>
              <a:gd name="connsiteX62" fmla="*/ 296214 w 2910625"/>
              <a:gd name="connsiteY62" fmla="*/ 3644721 h 4288665"/>
              <a:gd name="connsiteX63" fmla="*/ 283335 w 2910625"/>
              <a:gd name="connsiteY63" fmla="*/ 3606085 h 4288665"/>
              <a:gd name="connsiteX64" fmla="*/ 244699 w 2910625"/>
              <a:gd name="connsiteY64" fmla="*/ 3554569 h 4288665"/>
              <a:gd name="connsiteX65" fmla="*/ 154546 w 2910625"/>
              <a:gd name="connsiteY65" fmla="*/ 3425780 h 4288665"/>
              <a:gd name="connsiteX66" fmla="*/ 77273 w 2910625"/>
              <a:gd name="connsiteY66" fmla="*/ 3271234 h 4288665"/>
              <a:gd name="connsiteX67" fmla="*/ 38637 w 2910625"/>
              <a:gd name="connsiteY67" fmla="*/ 3206840 h 4288665"/>
              <a:gd name="connsiteX68" fmla="*/ 0 w 2910625"/>
              <a:gd name="connsiteY68" fmla="*/ 3078051 h 4288665"/>
              <a:gd name="connsiteX69" fmla="*/ 38637 w 2910625"/>
              <a:gd name="connsiteY69" fmla="*/ 2807594 h 4288665"/>
              <a:gd name="connsiteX70" fmla="*/ 51515 w 2910625"/>
              <a:gd name="connsiteY70" fmla="*/ 2768958 h 4288665"/>
              <a:gd name="connsiteX71" fmla="*/ 90152 w 2910625"/>
              <a:gd name="connsiteY71" fmla="*/ 2730321 h 4288665"/>
              <a:gd name="connsiteX72" fmla="*/ 141668 w 2910625"/>
              <a:gd name="connsiteY72" fmla="*/ 2704564 h 4288665"/>
              <a:gd name="connsiteX73" fmla="*/ 180304 w 2910625"/>
              <a:gd name="connsiteY73" fmla="*/ 2678806 h 4288665"/>
              <a:gd name="connsiteX74" fmla="*/ 206062 w 2910625"/>
              <a:gd name="connsiteY74" fmla="*/ 2446986 h 4288665"/>
              <a:gd name="connsiteX75" fmla="*/ 218941 w 2910625"/>
              <a:gd name="connsiteY75" fmla="*/ 2318197 h 4288665"/>
              <a:gd name="connsiteX76" fmla="*/ 231820 w 2910625"/>
              <a:gd name="connsiteY76" fmla="*/ 2240924 h 4288665"/>
              <a:gd name="connsiteX77" fmla="*/ 257577 w 2910625"/>
              <a:gd name="connsiteY77" fmla="*/ 2163651 h 4288665"/>
              <a:gd name="connsiteX78" fmla="*/ 270456 w 2910625"/>
              <a:gd name="connsiteY78" fmla="*/ 1970468 h 4288665"/>
              <a:gd name="connsiteX79" fmla="*/ 218941 w 2910625"/>
              <a:gd name="connsiteY79" fmla="*/ 1545465 h 4288665"/>
              <a:gd name="connsiteX80" fmla="*/ 206062 w 2910625"/>
              <a:gd name="connsiteY80" fmla="*/ 1481071 h 4288665"/>
              <a:gd name="connsiteX81" fmla="*/ 128789 w 2910625"/>
              <a:gd name="connsiteY81" fmla="*/ 1352282 h 4288665"/>
              <a:gd name="connsiteX82" fmla="*/ 77273 w 2910625"/>
              <a:gd name="connsiteY82" fmla="*/ 1275009 h 4288665"/>
              <a:gd name="connsiteX83" fmla="*/ 51515 w 2910625"/>
              <a:gd name="connsiteY83" fmla="*/ 1081825 h 4288665"/>
              <a:gd name="connsiteX84" fmla="*/ 0 w 2910625"/>
              <a:gd name="connsiteY84" fmla="*/ 746975 h 4288665"/>
              <a:gd name="connsiteX85" fmla="*/ 51515 w 2910625"/>
              <a:gd name="connsiteY85" fmla="*/ 425003 h 4288665"/>
              <a:gd name="connsiteX86" fmla="*/ 296214 w 2910625"/>
              <a:gd name="connsiteY86" fmla="*/ 257578 h 4288665"/>
              <a:gd name="connsiteX87" fmla="*/ 553792 w 2910625"/>
              <a:gd name="connsiteY8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824248 w 2910625"/>
              <a:gd name="connsiteY56" fmla="*/ 4185634 h 4288665"/>
              <a:gd name="connsiteX57" fmla="*/ 708338 w 2910625"/>
              <a:gd name="connsiteY57" fmla="*/ 4121240 h 4288665"/>
              <a:gd name="connsiteX58" fmla="*/ 540913 w 2910625"/>
              <a:gd name="connsiteY58" fmla="*/ 3979572 h 4288665"/>
              <a:gd name="connsiteX59" fmla="*/ 450761 w 2910625"/>
              <a:gd name="connsiteY59" fmla="*/ 3863662 h 4288665"/>
              <a:gd name="connsiteX60" fmla="*/ 373487 w 2910625"/>
              <a:gd name="connsiteY60" fmla="*/ 3747752 h 4288665"/>
              <a:gd name="connsiteX61" fmla="*/ 296214 w 2910625"/>
              <a:gd name="connsiteY61" fmla="*/ 3644721 h 4288665"/>
              <a:gd name="connsiteX62" fmla="*/ 283335 w 2910625"/>
              <a:gd name="connsiteY62" fmla="*/ 3606085 h 4288665"/>
              <a:gd name="connsiteX63" fmla="*/ 244699 w 2910625"/>
              <a:gd name="connsiteY63" fmla="*/ 3554569 h 4288665"/>
              <a:gd name="connsiteX64" fmla="*/ 154546 w 2910625"/>
              <a:gd name="connsiteY64" fmla="*/ 3425780 h 4288665"/>
              <a:gd name="connsiteX65" fmla="*/ 77273 w 2910625"/>
              <a:gd name="connsiteY65" fmla="*/ 3271234 h 4288665"/>
              <a:gd name="connsiteX66" fmla="*/ 38637 w 2910625"/>
              <a:gd name="connsiteY66" fmla="*/ 3206840 h 4288665"/>
              <a:gd name="connsiteX67" fmla="*/ 0 w 2910625"/>
              <a:gd name="connsiteY67" fmla="*/ 3078051 h 4288665"/>
              <a:gd name="connsiteX68" fmla="*/ 38637 w 2910625"/>
              <a:gd name="connsiteY68" fmla="*/ 2807594 h 4288665"/>
              <a:gd name="connsiteX69" fmla="*/ 51515 w 2910625"/>
              <a:gd name="connsiteY69" fmla="*/ 2768958 h 4288665"/>
              <a:gd name="connsiteX70" fmla="*/ 90152 w 2910625"/>
              <a:gd name="connsiteY70" fmla="*/ 2730321 h 4288665"/>
              <a:gd name="connsiteX71" fmla="*/ 141668 w 2910625"/>
              <a:gd name="connsiteY71" fmla="*/ 2704564 h 4288665"/>
              <a:gd name="connsiteX72" fmla="*/ 180304 w 2910625"/>
              <a:gd name="connsiteY72" fmla="*/ 2678806 h 4288665"/>
              <a:gd name="connsiteX73" fmla="*/ 206062 w 2910625"/>
              <a:gd name="connsiteY73" fmla="*/ 2446986 h 4288665"/>
              <a:gd name="connsiteX74" fmla="*/ 218941 w 2910625"/>
              <a:gd name="connsiteY74" fmla="*/ 2318197 h 4288665"/>
              <a:gd name="connsiteX75" fmla="*/ 231820 w 2910625"/>
              <a:gd name="connsiteY75" fmla="*/ 2240924 h 4288665"/>
              <a:gd name="connsiteX76" fmla="*/ 257577 w 2910625"/>
              <a:gd name="connsiteY76" fmla="*/ 2163651 h 4288665"/>
              <a:gd name="connsiteX77" fmla="*/ 270456 w 2910625"/>
              <a:gd name="connsiteY77" fmla="*/ 1970468 h 4288665"/>
              <a:gd name="connsiteX78" fmla="*/ 218941 w 2910625"/>
              <a:gd name="connsiteY78" fmla="*/ 1545465 h 4288665"/>
              <a:gd name="connsiteX79" fmla="*/ 206062 w 2910625"/>
              <a:gd name="connsiteY79" fmla="*/ 1481071 h 4288665"/>
              <a:gd name="connsiteX80" fmla="*/ 128789 w 2910625"/>
              <a:gd name="connsiteY80" fmla="*/ 1352282 h 4288665"/>
              <a:gd name="connsiteX81" fmla="*/ 77273 w 2910625"/>
              <a:gd name="connsiteY81" fmla="*/ 1275009 h 4288665"/>
              <a:gd name="connsiteX82" fmla="*/ 51515 w 2910625"/>
              <a:gd name="connsiteY82" fmla="*/ 1081825 h 4288665"/>
              <a:gd name="connsiteX83" fmla="*/ 0 w 2910625"/>
              <a:gd name="connsiteY83" fmla="*/ 746975 h 4288665"/>
              <a:gd name="connsiteX84" fmla="*/ 51515 w 2910625"/>
              <a:gd name="connsiteY84" fmla="*/ 425003 h 4288665"/>
              <a:gd name="connsiteX85" fmla="*/ 296214 w 2910625"/>
              <a:gd name="connsiteY85" fmla="*/ 257578 h 4288665"/>
              <a:gd name="connsiteX86" fmla="*/ 553792 w 2910625"/>
              <a:gd name="connsiteY8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540913 w 2910625"/>
              <a:gd name="connsiteY57" fmla="*/ 3979572 h 4288665"/>
              <a:gd name="connsiteX58" fmla="*/ 450761 w 2910625"/>
              <a:gd name="connsiteY58" fmla="*/ 3863662 h 4288665"/>
              <a:gd name="connsiteX59" fmla="*/ 373487 w 2910625"/>
              <a:gd name="connsiteY59" fmla="*/ 3747752 h 4288665"/>
              <a:gd name="connsiteX60" fmla="*/ 296214 w 2910625"/>
              <a:gd name="connsiteY60" fmla="*/ 3644721 h 4288665"/>
              <a:gd name="connsiteX61" fmla="*/ 283335 w 2910625"/>
              <a:gd name="connsiteY61" fmla="*/ 3606085 h 4288665"/>
              <a:gd name="connsiteX62" fmla="*/ 244699 w 2910625"/>
              <a:gd name="connsiteY62" fmla="*/ 3554569 h 4288665"/>
              <a:gd name="connsiteX63" fmla="*/ 154546 w 2910625"/>
              <a:gd name="connsiteY63" fmla="*/ 3425780 h 4288665"/>
              <a:gd name="connsiteX64" fmla="*/ 77273 w 2910625"/>
              <a:gd name="connsiteY64" fmla="*/ 3271234 h 4288665"/>
              <a:gd name="connsiteX65" fmla="*/ 38637 w 2910625"/>
              <a:gd name="connsiteY65" fmla="*/ 3206840 h 4288665"/>
              <a:gd name="connsiteX66" fmla="*/ 0 w 2910625"/>
              <a:gd name="connsiteY66" fmla="*/ 3078051 h 4288665"/>
              <a:gd name="connsiteX67" fmla="*/ 38637 w 2910625"/>
              <a:gd name="connsiteY67" fmla="*/ 2807594 h 4288665"/>
              <a:gd name="connsiteX68" fmla="*/ 51515 w 2910625"/>
              <a:gd name="connsiteY68" fmla="*/ 2768958 h 4288665"/>
              <a:gd name="connsiteX69" fmla="*/ 90152 w 2910625"/>
              <a:gd name="connsiteY69" fmla="*/ 2730321 h 4288665"/>
              <a:gd name="connsiteX70" fmla="*/ 141668 w 2910625"/>
              <a:gd name="connsiteY70" fmla="*/ 2704564 h 4288665"/>
              <a:gd name="connsiteX71" fmla="*/ 180304 w 2910625"/>
              <a:gd name="connsiteY71" fmla="*/ 2678806 h 4288665"/>
              <a:gd name="connsiteX72" fmla="*/ 206062 w 2910625"/>
              <a:gd name="connsiteY72" fmla="*/ 2446986 h 4288665"/>
              <a:gd name="connsiteX73" fmla="*/ 218941 w 2910625"/>
              <a:gd name="connsiteY73" fmla="*/ 2318197 h 4288665"/>
              <a:gd name="connsiteX74" fmla="*/ 231820 w 2910625"/>
              <a:gd name="connsiteY74" fmla="*/ 2240924 h 4288665"/>
              <a:gd name="connsiteX75" fmla="*/ 257577 w 2910625"/>
              <a:gd name="connsiteY75" fmla="*/ 2163651 h 4288665"/>
              <a:gd name="connsiteX76" fmla="*/ 270456 w 2910625"/>
              <a:gd name="connsiteY76" fmla="*/ 1970468 h 4288665"/>
              <a:gd name="connsiteX77" fmla="*/ 218941 w 2910625"/>
              <a:gd name="connsiteY77" fmla="*/ 1545465 h 4288665"/>
              <a:gd name="connsiteX78" fmla="*/ 206062 w 2910625"/>
              <a:gd name="connsiteY78" fmla="*/ 1481071 h 4288665"/>
              <a:gd name="connsiteX79" fmla="*/ 128789 w 2910625"/>
              <a:gd name="connsiteY79" fmla="*/ 1352282 h 4288665"/>
              <a:gd name="connsiteX80" fmla="*/ 77273 w 2910625"/>
              <a:gd name="connsiteY80" fmla="*/ 1275009 h 4288665"/>
              <a:gd name="connsiteX81" fmla="*/ 51515 w 2910625"/>
              <a:gd name="connsiteY81" fmla="*/ 1081825 h 4288665"/>
              <a:gd name="connsiteX82" fmla="*/ 0 w 2910625"/>
              <a:gd name="connsiteY82" fmla="*/ 746975 h 4288665"/>
              <a:gd name="connsiteX83" fmla="*/ 51515 w 2910625"/>
              <a:gd name="connsiteY83" fmla="*/ 425003 h 4288665"/>
              <a:gd name="connsiteX84" fmla="*/ 296214 w 2910625"/>
              <a:gd name="connsiteY84" fmla="*/ 257578 h 4288665"/>
              <a:gd name="connsiteX85" fmla="*/ 553792 w 2910625"/>
              <a:gd name="connsiteY8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83335 w 2910625"/>
              <a:gd name="connsiteY60" fmla="*/ 3606085 h 4288665"/>
              <a:gd name="connsiteX61" fmla="*/ 244699 w 2910625"/>
              <a:gd name="connsiteY61" fmla="*/ 3554569 h 4288665"/>
              <a:gd name="connsiteX62" fmla="*/ 154546 w 2910625"/>
              <a:gd name="connsiteY62" fmla="*/ 3425780 h 4288665"/>
              <a:gd name="connsiteX63" fmla="*/ 77273 w 2910625"/>
              <a:gd name="connsiteY63" fmla="*/ 3271234 h 4288665"/>
              <a:gd name="connsiteX64" fmla="*/ 38637 w 2910625"/>
              <a:gd name="connsiteY64" fmla="*/ 3206840 h 4288665"/>
              <a:gd name="connsiteX65" fmla="*/ 0 w 2910625"/>
              <a:gd name="connsiteY65" fmla="*/ 3078051 h 4288665"/>
              <a:gd name="connsiteX66" fmla="*/ 38637 w 2910625"/>
              <a:gd name="connsiteY66" fmla="*/ 2807594 h 4288665"/>
              <a:gd name="connsiteX67" fmla="*/ 51515 w 2910625"/>
              <a:gd name="connsiteY67" fmla="*/ 2768958 h 4288665"/>
              <a:gd name="connsiteX68" fmla="*/ 90152 w 2910625"/>
              <a:gd name="connsiteY68" fmla="*/ 2730321 h 4288665"/>
              <a:gd name="connsiteX69" fmla="*/ 141668 w 2910625"/>
              <a:gd name="connsiteY69" fmla="*/ 2704564 h 4288665"/>
              <a:gd name="connsiteX70" fmla="*/ 180304 w 2910625"/>
              <a:gd name="connsiteY70" fmla="*/ 2678806 h 4288665"/>
              <a:gd name="connsiteX71" fmla="*/ 206062 w 2910625"/>
              <a:gd name="connsiteY71" fmla="*/ 2446986 h 4288665"/>
              <a:gd name="connsiteX72" fmla="*/ 218941 w 2910625"/>
              <a:gd name="connsiteY72" fmla="*/ 2318197 h 4288665"/>
              <a:gd name="connsiteX73" fmla="*/ 231820 w 2910625"/>
              <a:gd name="connsiteY73" fmla="*/ 2240924 h 4288665"/>
              <a:gd name="connsiteX74" fmla="*/ 257577 w 2910625"/>
              <a:gd name="connsiteY74" fmla="*/ 2163651 h 4288665"/>
              <a:gd name="connsiteX75" fmla="*/ 270456 w 2910625"/>
              <a:gd name="connsiteY75" fmla="*/ 1970468 h 4288665"/>
              <a:gd name="connsiteX76" fmla="*/ 218941 w 2910625"/>
              <a:gd name="connsiteY76" fmla="*/ 1545465 h 4288665"/>
              <a:gd name="connsiteX77" fmla="*/ 206062 w 2910625"/>
              <a:gd name="connsiteY77" fmla="*/ 1481071 h 4288665"/>
              <a:gd name="connsiteX78" fmla="*/ 128789 w 2910625"/>
              <a:gd name="connsiteY78" fmla="*/ 1352282 h 4288665"/>
              <a:gd name="connsiteX79" fmla="*/ 77273 w 2910625"/>
              <a:gd name="connsiteY79" fmla="*/ 1275009 h 4288665"/>
              <a:gd name="connsiteX80" fmla="*/ 51515 w 2910625"/>
              <a:gd name="connsiteY80" fmla="*/ 1081825 h 4288665"/>
              <a:gd name="connsiteX81" fmla="*/ 0 w 2910625"/>
              <a:gd name="connsiteY81" fmla="*/ 746975 h 4288665"/>
              <a:gd name="connsiteX82" fmla="*/ 51515 w 2910625"/>
              <a:gd name="connsiteY82" fmla="*/ 425003 h 4288665"/>
              <a:gd name="connsiteX83" fmla="*/ 296214 w 2910625"/>
              <a:gd name="connsiteY83" fmla="*/ 257578 h 4288665"/>
              <a:gd name="connsiteX84" fmla="*/ 553792 w 2910625"/>
              <a:gd name="connsiteY8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244699 w 2910625"/>
              <a:gd name="connsiteY60" fmla="*/ 3554569 h 4288665"/>
              <a:gd name="connsiteX61" fmla="*/ 154546 w 2910625"/>
              <a:gd name="connsiteY61" fmla="*/ 3425780 h 4288665"/>
              <a:gd name="connsiteX62" fmla="*/ 77273 w 2910625"/>
              <a:gd name="connsiteY62" fmla="*/ 3271234 h 4288665"/>
              <a:gd name="connsiteX63" fmla="*/ 38637 w 2910625"/>
              <a:gd name="connsiteY63" fmla="*/ 3206840 h 4288665"/>
              <a:gd name="connsiteX64" fmla="*/ 0 w 2910625"/>
              <a:gd name="connsiteY64" fmla="*/ 3078051 h 4288665"/>
              <a:gd name="connsiteX65" fmla="*/ 38637 w 2910625"/>
              <a:gd name="connsiteY65" fmla="*/ 2807594 h 4288665"/>
              <a:gd name="connsiteX66" fmla="*/ 51515 w 2910625"/>
              <a:gd name="connsiteY66" fmla="*/ 2768958 h 4288665"/>
              <a:gd name="connsiteX67" fmla="*/ 90152 w 2910625"/>
              <a:gd name="connsiteY67" fmla="*/ 2730321 h 4288665"/>
              <a:gd name="connsiteX68" fmla="*/ 141668 w 2910625"/>
              <a:gd name="connsiteY68" fmla="*/ 2704564 h 4288665"/>
              <a:gd name="connsiteX69" fmla="*/ 180304 w 2910625"/>
              <a:gd name="connsiteY69" fmla="*/ 2678806 h 4288665"/>
              <a:gd name="connsiteX70" fmla="*/ 206062 w 2910625"/>
              <a:gd name="connsiteY70" fmla="*/ 2446986 h 4288665"/>
              <a:gd name="connsiteX71" fmla="*/ 218941 w 2910625"/>
              <a:gd name="connsiteY71" fmla="*/ 2318197 h 4288665"/>
              <a:gd name="connsiteX72" fmla="*/ 231820 w 2910625"/>
              <a:gd name="connsiteY72" fmla="*/ 2240924 h 4288665"/>
              <a:gd name="connsiteX73" fmla="*/ 257577 w 2910625"/>
              <a:gd name="connsiteY73" fmla="*/ 2163651 h 4288665"/>
              <a:gd name="connsiteX74" fmla="*/ 270456 w 2910625"/>
              <a:gd name="connsiteY74" fmla="*/ 1970468 h 4288665"/>
              <a:gd name="connsiteX75" fmla="*/ 218941 w 2910625"/>
              <a:gd name="connsiteY75" fmla="*/ 1545465 h 4288665"/>
              <a:gd name="connsiteX76" fmla="*/ 206062 w 2910625"/>
              <a:gd name="connsiteY76" fmla="*/ 1481071 h 4288665"/>
              <a:gd name="connsiteX77" fmla="*/ 128789 w 2910625"/>
              <a:gd name="connsiteY77" fmla="*/ 1352282 h 4288665"/>
              <a:gd name="connsiteX78" fmla="*/ 77273 w 2910625"/>
              <a:gd name="connsiteY78" fmla="*/ 1275009 h 4288665"/>
              <a:gd name="connsiteX79" fmla="*/ 51515 w 2910625"/>
              <a:gd name="connsiteY79" fmla="*/ 1081825 h 4288665"/>
              <a:gd name="connsiteX80" fmla="*/ 0 w 2910625"/>
              <a:gd name="connsiteY80" fmla="*/ 746975 h 4288665"/>
              <a:gd name="connsiteX81" fmla="*/ 51515 w 2910625"/>
              <a:gd name="connsiteY81" fmla="*/ 425003 h 4288665"/>
              <a:gd name="connsiteX82" fmla="*/ 296214 w 2910625"/>
              <a:gd name="connsiteY82" fmla="*/ 257578 h 4288665"/>
              <a:gd name="connsiteX83" fmla="*/ 553792 w 2910625"/>
              <a:gd name="connsiteY8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38637 w 2910625"/>
              <a:gd name="connsiteY62" fmla="*/ 3206840 h 4288665"/>
              <a:gd name="connsiteX63" fmla="*/ 0 w 2910625"/>
              <a:gd name="connsiteY63" fmla="*/ 3078051 h 4288665"/>
              <a:gd name="connsiteX64" fmla="*/ 38637 w 2910625"/>
              <a:gd name="connsiteY64" fmla="*/ 2807594 h 4288665"/>
              <a:gd name="connsiteX65" fmla="*/ 51515 w 2910625"/>
              <a:gd name="connsiteY65" fmla="*/ 2768958 h 4288665"/>
              <a:gd name="connsiteX66" fmla="*/ 90152 w 2910625"/>
              <a:gd name="connsiteY66" fmla="*/ 2730321 h 4288665"/>
              <a:gd name="connsiteX67" fmla="*/ 141668 w 2910625"/>
              <a:gd name="connsiteY67" fmla="*/ 2704564 h 4288665"/>
              <a:gd name="connsiteX68" fmla="*/ 180304 w 2910625"/>
              <a:gd name="connsiteY68" fmla="*/ 2678806 h 4288665"/>
              <a:gd name="connsiteX69" fmla="*/ 206062 w 2910625"/>
              <a:gd name="connsiteY69" fmla="*/ 2446986 h 4288665"/>
              <a:gd name="connsiteX70" fmla="*/ 218941 w 2910625"/>
              <a:gd name="connsiteY70" fmla="*/ 2318197 h 4288665"/>
              <a:gd name="connsiteX71" fmla="*/ 231820 w 2910625"/>
              <a:gd name="connsiteY71" fmla="*/ 2240924 h 4288665"/>
              <a:gd name="connsiteX72" fmla="*/ 257577 w 2910625"/>
              <a:gd name="connsiteY72" fmla="*/ 2163651 h 4288665"/>
              <a:gd name="connsiteX73" fmla="*/ 270456 w 2910625"/>
              <a:gd name="connsiteY73" fmla="*/ 1970468 h 4288665"/>
              <a:gd name="connsiteX74" fmla="*/ 218941 w 2910625"/>
              <a:gd name="connsiteY74" fmla="*/ 1545465 h 4288665"/>
              <a:gd name="connsiteX75" fmla="*/ 206062 w 2910625"/>
              <a:gd name="connsiteY75" fmla="*/ 1481071 h 4288665"/>
              <a:gd name="connsiteX76" fmla="*/ 128789 w 2910625"/>
              <a:gd name="connsiteY76" fmla="*/ 1352282 h 4288665"/>
              <a:gd name="connsiteX77" fmla="*/ 77273 w 2910625"/>
              <a:gd name="connsiteY77" fmla="*/ 1275009 h 4288665"/>
              <a:gd name="connsiteX78" fmla="*/ 51515 w 2910625"/>
              <a:gd name="connsiteY78" fmla="*/ 1081825 h 4288665"/>
              <a:gd name="connsiteX79" fmla="*/ 0 w 2910625"/>
              <a:gd name="connsiteY79" fmla="*/ 746975 h 4288665"/>
              <a:gd name="connsiteX80" fmla="*/ 51515 w 2910625"/>
              <a:gd name="connsiteY80" fmla="*/ 425003 h 4288665"/>
              <a:gd name="connsiteX81" fmla="*/ 296214 w 2910625"/>
              <a:gd name="connsiteY81" fmla="*/ 257578 h 4288665"/>
              <a:gd name="connsiteX82" fmla="*/ 553792 w 2910625"/>
              <a:gd name="connsiteY8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90152 w 2910625"/>
              <a:gd name="connsiteY65" fmla="*/ 2730321 h 4288665"/>
              <a:gd name="connsiteX66" fmla="*/ 141668 w 2910625"/>
              <a:gd name="connsiteY66" fmla="*/ 2704564 h 4288665"/>
              <a:gd name="connsiteX67" fmla="*/ 180304 w 2910625"/>
              <a:gd name="connsiteY67" fmla="*/ 2678806 h 4288665"/>
              <a:gd name="connsiteX68" fmla="*/ 206062 w 2910625"/>
              <a:gd name="connsiteY68" fmla="*/ 2446986 h 4288665"/>
              <a:gd name="connsiteX69" fmla="*/ 218941 w 2910625"/>
              <a:gd name="connsiteY69" fmla="*/ 2318197 h 4288665"/>
              <a:gd name="connsiteX70" fmla="*/ 231820 w 2910625"/>
              <a:gd name="connsiteY70" fmla="*/ 2240924 h 4288665"/>
              <a:gd name="connsiteX71" fmla="*/ 257577 w 2910625"/>
              <a:gd name="connsiteY71" fmla="*/ 2163651 h 4288665"/>
              <a:gd name="connsiteX72" fmla="*/ 270456 w 2910625"/>
              <a:gd name="connsiteY72" fmla="*/ 1970468 h 4288665"/>
              <a:gd name="connsiteX73" fmla="*/ 218941 w 2910625"/>
              <a:gd name="connsiteY73" fmla="*/ 1545465 h 4288665"/>
              <a:gd name="connsiteX74" fmla="*/ 206062 w 2910625"/>
              <a:gd name="connsiteY74" fmla="*/ 1481071 h 4288665"/>
              <a:gd name="connsiteX75" fmla="*/ 128789 w 2910625"/>
              <a:gd name="connsiteY75" fmla="*/ 1352282 h 4288665"/>
              <a:gd name="connsiteX76" fmla="*/ 77273 w 2910625"/>
              <a:gd name="connsiteY76" fmla="*/ 1275009 h 4288665"/>
              <a:gd name="connsiteX77" fmla="*/ 51515 w 2910625"/>
              <a:gd name="connsiteY77" fmla="*/ 1081825 h 4288665"/>
              <a:gd name="connsiteX78" fmla="*/ 0 w 2910625"/>
              <a:gd name="connsiteY78" fmla="*/ 746975 h 4288665"/>
              <a:gd name="connsiteX79" fmla="*/ 51515 w 2910625"/>
              <a:gd name="connsiteY79" fmla="*/ 425003 h 4288665"/>
              <a:gd name="connsiteX80" fmla="*/ 296214 w 2910625"/>
              <a:gd name="connsiteY80" fmla="*/ 257578 h 4288665"/>
              <a:gd name="connsiteX81" fmla="*/ 553792 w 2910625"/>
              <a:gd name="connsiteY8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180304 w 2910625"/>
              <a:gd name="connsiteY66" fmla="*/ 2678806 h 4288665"/>
              <a:gd name="connsiteX67" fmla="*/ 206062 w 2910625"/>
              <a:gd name="connsiteY67" fmla="*/ 2446986 h 4288665"/>
              <a:gd name="connsiteX68" fmla="*/ 218941 w 2910625"/>
              <a:gd name="connsiteY68" fmla="*/ 2318197 h 4288665"/>
              <a:gd name="connsiteX69" fmla="*/ 231820 w 2910625"/>
              <a:gd name="connsiteY69" fmla="*/ 2240924 h 4288665"/>
              <a:gd name="connsiteX70" fmla="*/ 257577 w 2910625"/>
              <a:gd name="connsiteY70" fmla="*/ 2163651 h 4288665"/>
              <a:gd name="connsiteX71" fmla="*/ 270456 w 2910625"/>
              <a:gd name="connsiteY71" fmla="*/ 1970468 h 4288665"/>
              <a:gd name="connsiteX72" fmla="*/ 218941 w 2910625"/>
              <a:gd name="connsiteY72" fmla="*/ 1545465 h 4288665"/>
              <a:gd name="connsiteX73" fmla="*/ 206062 w 2910625"/>
              <a:gd name="connsiteY73" fmla="*/ 1481071 h 4288665"/>
              <a:gd name="connsiteX74" fmla="*/ 128789 w 2910625"/>
              <a:gd name="connsiteY74" fmla="*/ 1352282 h 4288665"/>
              <a:gd name="connsiteX75" fmla="*/ 77273 w 2910625"/>
              <a:gd name="connsiteY75" fmla="*/ 1275009 h 4288665"/>
              <a:gd name="connsiteX76" fmla="*/ 51515 w 2910625"/>
              <a:gd name="connsiteY76" fmla="*/ 1081825 h 4288665"/>
              <a:gd name="connsiteX77" fmla="*/ 0 w 2910625"/>
              <a:gd name="connsiteY77" fmla="*/ 746975 h 4288665"/>
              <a:gd name="connsiteX78" fmla="*/ 51515 w 2910625"/>
              <a:gd name="connsiteY78" fmla="*/ 425003 h 4288665"/>
              <a:gd name="connsiteX79" fmla="*/ 296214 w 2910625"/>
              <a:gd name="connsiteY79" fmla="*/ 257578 h 4288665"/>
              <a:gd name="connsiteX80" fmla="*/ 553792 w 2910625"/>
              <a:gd name="connsiteY8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51515 w 2910625"/>
              <a:gd name="connsiteY64" fmla="*/ 2768958 h 4288665"/>
              <a:gd name="connsiteX65" fmla="*/ 141668 w 2910625"/>
              <a:gd name="connsiteY65" fmla="*/ 2704564 h 4288665"/>
              <a:gd name="connsiteX66" fmla="*/ 206062 w 2910625"/>
              <a:gd name="connsiteY66" fmla="*/ 2446986 h 4288665"/>
              <a:gd name="connsiteX67" fmla="*/ 218941 w 2910625"/>
              <a:gd name="connsiteY67" fmla="*/ 2318197 h 4288665"/>
              <a:gd name="connsiteX68" fmla="*/ 231820 w 2910625"/>
              <a:gd name="connsiteY68" fmla="*/ 2240924 h 4288665"/>
              <a:gd name="connsiteX69" fmla="*/ 257577 w 2910625"/>
              <a:gd name="connsiteY69" fmla="*/ 2163651 h 4288665"/>
              <a:gd name="connsiteX70" fmla="*/ 270456 w 2910625"/>
              <a:gd name="connsiteY70" fmla="*/ 1970468 h 4288665"/>
              <a:gd name="connsiteX71" fmla="*/ 218941 w 2910625"/>
              <a:gd name="connsiteY71" fmla="*/ 1545465 h 4288665"/>
              <a:gd name="connsiteX72" fmla="*/ 206062 w 2910625"/>
              <a:gd name="connsiteY72" fmla="*/ 1481071 h 4288665"/>
              <a:gd name="connsiteX73" fmla="*/ 128789 w 2910625"/>
              <a:gd name="connsiteY73" fmla="*/ 1352282 h 4288665"/>
              <a:gd name="connsiteX74" fmla="*/ 77273 w 2910625"/>
              <a:gd name="connsiteY74" fmla="*/ 1275009 h 4288665"/>
              <a:gd name="connsiteX75" fmla="*/ 51515 w 2910625"/>
              <a:gd name="connsiteY75" fmla="*/ 1081825 h 4288665"/>
              <a:gd name="connsiteX76" fmla="*/ 0 w 2910625"/>
              <a:gd name="connsiteY76" fmla="*/ 746975 h 4288665"/>
              <a:gd name="connsiteX77" fmla="*/ 51515 w 2910625"/>
              <a:gd name="connsiteY77" fmla="*/ 425003 h 4288665"/>
              <a:gd name="connsiteX78" fmla="*/ 296214 w 2910625"/>
              <a:gd name="connsiteY78" fmla="*/ 257578 h 4288665"/>
              <a:gd name="connsiteX79" fmla="*/ 553792 w 2910625"/>
              <a:gd name="connsiteY7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06062 w 2910625"/>
              <a:gd name="connsiteY65" fmla="*/ 2446986 h 4288665"/>
              <a:gd name="connsiteX66" fmla="*/ 218941 w 2910625"/>
              <a:gd name="connsiteY66" fmla="*/ 2318197 h 4288665"/>
              <a:gd name="connsiteX67" fmla="*/ 231820 w 2910625"/>
              <a:gd name="connsiteY67" fmla="*/ 2240924 h 4288665"/>
              <a:gd name="connsiteX68" fmla="*/ 257577 w 2910625"/>
              <a:gd name="connsiteY68" fmla="*/ 2163651 h 4288665"/>
              <a:gd name="connsiteX69" fmla="*/ 270456 w 2910625"/>
              <a:gd name="connsiteY69" fmla="*/ 1970468 h 4288665"/>
              <a:gd name="connsiteX70" fmla="*/ 218941 w 2910625"/>
              <a:gd name="connsiteY70" fmla="*/ 1545465 h 4288665"/>
              <a:gd name="connsiteX71" fmla="*/ 206062 w 2910625"/>
              <a:gd name="connsiteY71" fmla="*/ 1481071 h 4288665"/>
              <a:gd name="connsiteX72" fmla="*/ 128789 w 2910625"/>
              <a:gd name="connsiteY72" fmla="*/ 1352282 h 4288665"/>
              <a:gd name="connsiteX73" fmla="*/ 77273 w 2910625"/>
              <a:gd name="connsiteY73" fmla="*/ 1275009 h 4288665"/>
              <a:gd name="connsiteX74" fmla="*/ 51515 w 2910625"/>
              <a:gd name="connsiteY74" fmla="*/ 1081825 h 4288665"/>
              <a:gd name="connsiteX75" fmla="*/ 0 w 2910625"/>
              <a:gd name="connsiteY75" fmla="*/ 746975 h 4288665"/>
              <a:gd name="connsiteX76" fmla="*/ 51515 w 2910625"/>
              <a:gd name="connsiteY76" fmla="*/ 425003 h 4288665"/>
              <a:gd name="connsiteX77" fmla="*/ 296214 w 2910625"/>
              <a:gd name="connsiteY77" fmla="*/ 257578 h 4288665"/>
              <a:gd name="connsiteX78" fmla="*/ 553792 w 2910625"/>
              <a:gd name="connsiteY7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31820 w 2910625"/>
              <a:gd name="connsiteY66" fmla="*/ 2240924 h 4288665"/>
              <a:gd name="connsiteX67" fmla="*/ 257577 w 2910625"/>
              <a:gd name="connsiteY67" fmla="*/ 2163651 h 4288665"/>
              <a:gd name="connsiteX68" fmla="*/ 270456 w 2910625"/>
              <a:gd name="connsiteY68" fmla="*/ 1970468 h 4288665"/>
              <a:gd name="connsiteX69" fmla="*/ 218941 w 2910625"/>
              <a:gd name="connsiteY69" fmla="*/ 1545465 h 4288665"/>
              <a:gd name="connsiteX70" fmla="*/ 206062 w 2910625"/>
              <a:gd name="connsiteY70" fmla="*/ 1481071 h 4288665"/>
              <a:gd name="connsiteX71" fmla="*/ 128789 w 2910625"/>
              <a:gd name="connsiteY71" fmla="*/ 1352282 h 4288665"/>
              <a:gd name="connsiteX72" fmla="*/ 77273 w 2910625"/>
              <a:gd name="connsiteY72" fmla="*/ 1275009 h 4288665"/>
              <a:gd name="connsiteX73" fmla="*/ 51515 w 2910625"/>
              <a:gd name="connsiteY73" fmla="*/ 1081825 h 4288665"/>
              <a:gd name="connsiteX74" fmla="*/ 0 w 2910625"/>
              <a:gd name="connsiteY74" fmla="*/ 746975 h 4288665"/>
              <a:gd name="connsiteX75" fmla="*/ 51515 w 2910625"/>
              <a:gd name="connsiteY75" fmla="*/ 425003 h 4288665"/>
              <a:gd name="connsiteX76" fmla="*/ 296214 w 2910625"/>
              <a:gd name="connsiteY76" fmla="*/ 257578 h 4288665"/>
              <a:gd name="connsiteX77" fmla="*/ 553792 w 2910625"/>
              <a:gd name="connsiteY7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206062 w 2910625"/>
              <a:gd name="connsiteY69" fmla="*/ 1481071 h 4288665"/>
              <a:gd name="connsiteX70" fmla="*/ 128789 w 2910625"/>
              <a:gd name="connsiteY70" fmla="*/ 1352282 h 4288665"/>
              <a:gd name="connsiteX71" fmla="*/ 77273 w 2910625"/>
              <a:gd name="connsiteY71" fmla="*/ 1275009 h 4288665"/>
              <a:gd name="connsiteX72" fmla="*/ 51515 w 2910625"/>
              <a:gd name="connsiteY72" fmla="*/ 1081825 h 4288665"/>
              <a:gd name="connsiteX73" fmla="*/ 0 w 2910625"/>
              <a:gd name="connsiteY73" fmla="*/ 746975 h 4288665"/>
              <a:gd name="connsiteX74" fmla="*/ 51515 w 2910625"/>
              <a:gd name="connsiteY74" fmla="*/ 425003 h 4288665"/>
              <a:gd name="connsiteX75" fmla="*/ 296214 w 2910625"/>
              <a:gd name="connsiteY75" fmla="*/ 257578 h 4288665"/>
              <a:gd name="connsiteX76" fmla="*/ 553792 w 2910625"/>
              <a:gd name="connsiteY7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77273 w 2910625"/>
              <a:gd name="connsiteY70" fmla="*/ 1275009 h 4288665"/>
              <a:gd name="connsiteX71" fmla="*/ 51515 w 2910625"/>
              <a:gd name="connsiteY71" fmla="*/ 1081825 h 4288665"/>
              <a:gd name="connsiteX72" fmla="*/ 0 w 2910625"/>
              <a:gd name="connsiteY72" fmla="*/ 746975 h 4288665"/>
              <a:gd name="connsiteX73" fmla="*/ 51515 w 2910625"/>
              <a:gd name="connsiteY73" fmla="*/ 425003 h 4288665"/>
              <a:gd name="connsiteX74" fmla="*/ 296214 w 2910625"/>
              <a:gd name="connsiteY74" fmla="*/ 257578 h 4288665"/>
              <a:gd name="connsiteX75" fmla="*/ 553792 w 2910625"/>
              <a:gd name="connsiteY7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77273 w 2910625"/>
              <a:gd name="connsiteY61" fmla="*/ 3271234 h 4288665"/>
              <a:gd name="connsiteX62" fmla="*/ 0 w 2910625"/>
              <a:gd name="connsiteY62" fmla="*/ 3078051 h 4288665"/>
              <a:gd name="connsiteX63" fmla="*/ 38637 w 2910625"/>
              <a:gd name="connsiteY63" fmla="*/ 2807594 h 4288665"/>
              <a:gd name="connsiteX64" fmla="*/ 141668 w 2910625"/>
              <a:gd name="connsiteY64" fmla="*/ 2704564 h 4288665"/>
              <a:gd name="connsiteX65" fmla="*/ 218941 w 2910625"/>
              <a:gd name="connsiteY65" fmla="*/ 2318197 h 4288665"/>
              <a:gd name="connsiteX66" fmla="*/ 257577 w 2910625"/>
              <a:gd name="connsiteY66" fmla="*/ 2163651 h 4288665"/>
              <a:gd name="connsiteX67" fmla="*/ 270456 w 2910625"/>
              <a:gd name="connsiteY67" fmla="*/ 1970468 h 4288665"/>
              <a:gd name="connsiteX68" fmla="*/ 218941 w 2910625"/>
              <a:gd name="connsiteY68" fmla="*/ 1545465 h 4288665"/>
              <a:gd name="connsiteX69" fmla="*/ 128789 w 2910625"/>
              <a:gd name="connsiteY69" fmla="*/ 1352282 h 4288665"/>
              <a:gd name="connsiteX70" fmla="*/ 51515 w 2910625"/>
              <a:gd name="connsiteY70" fmla="*/ 1081825 h 4288665"/>
              <a:gd name="connsiteX71" fmla="*/ 0 w 2910625"/>
              <a:gd name="connsiteY71" fmla="*/ 746975 h 4288665"/>
              <a:gd name="connsiteX72" fmla="*/ 51515 w 2910625"/>
              <a:gd name="connsiteY72" fmla="*/ 425003 h 4288665"/>
              <a:gd name="connsiteX73" fmla="*/ 296214 w 2910625"/>
              <a:gd name="connsiteY73" fmla="*/ 257578 h 4288665"/>
              <a:gd name="connsiteX74" fmla="*/ 553792 w 2910625"/>
              <a:gd name="connsiteY7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841679 w 2910625"/>
              <a:gd name="connsiteY47" fmla="*/ 4108361 h 4288665"/>
              <a:gd name="connsiteX48" fmla="*/ 1738648 w 2910625"/>
              <a:gd name="connsiteY48" fmla="*/ 4185634 h 4288665"/>
              <a:gd name="connsiteX49" fmla="*/ 1635617 w 2910625"/>
              <a:gd name="connsiteY49" fmla="*/ 4211392 h 4288665"/>
              <a:gd name="connsiteX50" fmla="*/ 1532586 w 2910625"/>
              <a:gd name="connsiteY50" fmla="*/ 4250028 h 4288665"/>
              <a:gd name="connsiteX51" fmla="*/ 1468192 w 2910625"/>
              <a:gd name="connsiteY51" fmla="*/ 4262907 h 4288665"/>
              <a:gd name="connsiteX52" fmla="*/ 1429555 w 2910625"/>
              <a:gd name="connsiteY52" fmla="*/ 4275786 h 4288665"/>
              <a:gd name="connsiteX53" fmla="*/ 1249251 w 2910625"/>
              <a:gd name="connsiteY53" fmla="*/ 4288665 h 4288665"/>
              <a:gd name="connsiteX54" fmla="*/ 1004552 w 2910625"/>
              <a:gd name="connsiteY54" fmla="*/ 4275786 h 4288665"/>
              <a:gd name="connsiteX55" fmla="*/ 862884 w 2910625"/>
              <a:gd name="connsiteY55" fmla="*/ 4211392 h 4288665"/>
              <a:gd name="connsiteX56" fmla="*/ 708338 w 2910625"/>
              <a:gd name="connsiteY56" fmla="*/ 4121240 h 4288665"/>
              <a:gd name="connsiteX57" fmla="*/ 450761 w 2910625"/>
              <a:gd name="connsiteY57" fmla="*/ 3863662 h 4288665"/>
              <a:gd name="connsiteX58" fmla="*/ 373487 w 2910625"/>
              <a:gd name="connsiteY58" fmla="*/ 3747752 h 4288665"/>
              <a:gd name="connsiteX59" fmla="*/ 296214 w 2910625"/>
              <a:gd name="connsiteY59" fmla="*/ 3644721 h 4288665"/>
              <a:gd name="connsiteX60" fmla="*/ 154546 w 2910625"/>
              <a:gd name="connsiteY60" fmla="*/ 3425780 h 4288665"/>
              <a:gd name="connsiteX61" fmla="*/ 0 w 2910625"/>
              <a:gd name="connsiteY61" fmla="*/ 3078051 h 4288665"/>
              <a:gd name="connsiteX62" fmla="*/ 38637 w 2910625"/>
              <a:gd name="connsiteY62" fmla="*/ 2807594 h 4288665"/>
              <a:gd name="connsiteX63" fmla="*/ 141668 w 2910625"/>
              <a:gd name="connsiteY63" fmla="*/ 2704564 h 4288665"/>
              <a:gd name="connsiteX64" fmla="*/ 218941 w 2910625"/>
              <a:gd name="connsiteY64" fmla="*/ 2318197 h 4288665"/>
              <a:gd name="connsiteX65" fmla="*/ 257577 w 2910625"/>
              <a:gd name="connsiteY65" fmla="*/ 2163651 h 4288665"/>
              <a:gd name="connsiteX66" fmla="*/ 270456 w 2910625"/>
              <a:gd name="connsiteY66" fmla="*/ 1970468 h 4288665"/>
              <a:gd name="connsiteX67" fmla="*/ 218941 w 2910625"/>
              <a:gd name="connsiteY67" fmla="*/ 1545465 h 4288665"/>
              <a:gd name="connsiteX68" fmla="*/ 128789 w 2910625"/>
              <a:gd name="connsiteY68" fmla="*/ 1352282 h 4288665"/>
              <a:gd name="connsiteX69" fmla="*/ 51515 w 2910625"/>
              <a:gd name="connsiteY69" fmla="*/ 1081825 h 4288665"/>
              <a:gd name="connsiteX70" fmla="*/ 0 w 2910625"/>
              <a:gd name="connsiteY70" fmla="*/ 746975 h 4288665"/>
              <a:gd name="connsiteX71" fmla="*/ 51515 w 2910625"/>
              <a:gd name="connsiteY71" fmla="*/ 425003 h 4288665"/>
              <a:gd name="connsiteX72" fmla="*/ 296214 w 2910625"/>
              <a:gd name="connsiteY72" fmla="*/ 257578 h 4288665"/>
              <a:gd name="connsiteX73" fmla="*/ 553792 w 2910625"/>
              <a:gd name="connsiteY7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60620 w 2910625"/>
              <a:gd name="connsiteY44" fmla="*/ 3863662 h 4288665"/>
              <a:gd name="connsiteX45" fmla="*/ 2009104 w 2910625"/>
              <a:gd name="connsiteY45" fmla="*/ 3953814 h 4288665"/>
              <a:gd name="connsiteX46" fmla="*/ 1918952 w 2910625"/>
              <a:gd name="connsiteY46" fmla="*/ 4043966 h 4288665"/>
              <a:gd name="connsiteX47" fmla="*/ 1738648 w 2910625"/>
              <a:gd name="connsiteY47" fmla="*/ 4185634 h 4288665"/>
              <a:gd name="connsiteX48" fmla="*/ 1635617 w 2910625"/>
              <a:gd name="connsiteY48" fmla="*/ 4211392 h 4288665"/>
              <a:gd name="connsiteX49" fmla="*/ 1532586 w 2910625"/>
              <a:gd name="connsiteY49" fmla="*/ 4250028 h 4288665"/>
              <a:gd name="connsiteX50" fmla="*/ 1468192 w 2910625"/>
              <a:gd name="connsiteY50" fmla="*/ 4262907 h 4288665"/>
              <a:gd name="connsiteX51" fmla="*/ 1429555 w 2910625"/>
              <a:gd name="connsiteY51" fmla="*/ 4275786 h 4288665"/>
              <a:gd name="connsiteX52" fmla="*/ 1249251 w 2910625"/>
              <a:gd name="connsiteY52" fmla="*/ 4288665 h 4288665"/>
              <a:gd name="connsiteX53" fmla="*/ 1004552 w 2910625"/>
              <a:gd name="connsiteY53" fmla="*/ 4275786 h 4288665"/>
              <a:gd name="connsiteX54" fmla="*/ 862884 w 2910625"/>
              <a:gd name="connsiteY54" fmla="*/ 4211392 h 4288665"/>
              <a:gd name="connsiteX55" fmla="*/ 708338 w 2910625"/>
              <a:gd name="connsiteY55" fmla="*/ 4121240 h 4288665"/>
              <a:gd name="connsiteX56" fmla="*/ 450761 w 2910625"/>
              <a:gd name="connsiteY56" fmla="*/ 3863662 h 4288665"/>
              <a:gd name="connsiteX57" fmla="*/ 373487 w 2910625"/>
              <a:gd name="connsiteY57" fmla="*/ 3747752 h 4288665"/>
              <a:gd name="connsiteX58" fmla="*/ 296214 w 2910625"/>
              <a:gd name="connsiteY58" fmla="*/ 3644721 h 4288665"/>
              <a:gd name="connsiteX59" fmla="*/ 154546 w 2910625"/>
              <a:gd name="connsiteY59" fmla="*/ 3425780 h 4288665"/>
              <a:gd name="connsiteX60" fmla="*/ 0 w 2910625"/>
              <a:gd name="connsiteY60" fmla="*/ 3078051 h 4288665"/>
              <a:gd name="connsiteX61" fmla="*/ 38637 w 2910625"/>
              <a:gd name="connsiteY61" fmla="*/ 2807594 h 4288665"/>
              <a:gd name="connsiteX62" fmla="*/ 141668 w 2910625"/>
              <a:gd name="connsiteY62" fmla="*/ 2704564 h 4288665"/>
              <a:gd name="connsiteX63" fmla="*/ 218941 w 2910625"/>
              <a:gd name="connsiteY63" fmla="*/ 2318197 h 4288665"/>
              <a:gd name="connsiteX64" fmla="*/ 257577 w 2910625"/>
              <a:gd name="connsiteY64" fmla="*/ 2163651 h 4288665"/>
              <a:gd name="connsiteX65" fmla="*/ 270456 w 2910625"/>
              <a:gd name="connsiteY65" fmla="*/ 1970468 h 4288665"/>
              <a:gd name="connsiteX66" fmla="*/ 218941 w 2910625"/>
              <a:gd name="connsiteY66" fmla="*/ 1545465 h 4288665"/>
              <a:gd name="connsiteX67" fmla="*/ 128789 w 2910625"/>
              <a:gd name="connsiteY67" fmla="*/ 1352282 h 4288665"/>
              <a:gd name="connsiteX68" fmla="*/ 51515 w 2910625"/>
              <a:gd name="connsiteY68" fmla="*/ 1081825 h 4288665"/>
              <a:gd name="connsiteX69" fmla="*/ 0 w 2910625"/>
              <a:gd name="connsiteY69" fmla="*/ 746975 h 4288665"/>
              <a:gd name="connsiteX70" fmla="*/ 51515 w 2910625"/>
              <a:gd name="connsiteY70" fmla="*/ 425003 h 4288665"/>
              <a:gd name="connsiteX71" fmla="*/ 296214 w 2910625"/>
              <a:gd name="connsiteY71" fmla="*/ 257578 h 4288665"/>
              <a:gd name="connsiteX72" fmla="*/ 553792 w 2910625"/>
              <a:gd name="connsiteY72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99256 w 2910625"/>
              <a:gd name="connsiteY43" fmla="*/ 3812147 h 4288665"/>
              <a:gd name="connsiteX44" fmla="*/ 2009104 w 2910625"/>
              <a:gd name="connsiteY44" fmla="*/ 3953814 h 4288665"/>
              <a:gd name="connsiteX45" fmla="*/ 1918952 w 2910625"/>
              <a:gd name="connsiteY45" fmla="*/ 4043966 h 4288665"/>
              <a:gd name="connsiteX46" fmla="*/ 1738648 w 2910625"/>
              <a:gd name="connsiteY46" fmla="*/ 4185634 h 4288665"/>
              <a:gd name="connsiteX47" fmla="*/ 1635617 w 2910625"/>
              <a:gd name="connsiteY47" fmla="*/ 4211392 h 4288665"/>
              <a:gd name="connsiteX48" fmla="*/ 1532586 w 2910625"/>
              <a:gd name="connsiteY48" fmla="*/ 4250028 h 4288665"/>
              <a:gd name="connsiteX49" fmla="*/ 1468192 w 2910625"/>
              <a:gd name="connsiteY49" fmla="*/ 4262907 h 4288665"/>
              <a:gd name="connsiteX50" fmla="*/ 1429555 w 2910625"/>
              <a:gd name="connsiteY50" fmla="*/ 4275786 h 4288665"/>
              <a:gd name="connsiteX51" fmla="*/ 1249251 w 2910625"/>
              <a:gd name="connsiteY51" fmla="*/ 4288665 h 4288665"/>
              <a:gd name="connsiteX52" fmla="*/ 1004552 w 2910625"/>
              <a:gd name="connsiteY52" fmla="*/ 4275786 h 4288665"/>
              <a:gd name="connsiteX53" fmla="*/ 862884 w 2910625"/>
              <a:gd name="connsiteY53" fmla="*/ 4211392 h 4288665"/>
              <a:gd name="connsiteX54" fmla="*/ 708338 w 2910625"/>
              <a:gd name="connsiteY54" fmla="*/ 4121240 h 4288665"/>
              <a:gd name="connsiteX55" fmla="*/ 450761 w 2910625"/>
              <a:gd name="connsiteY55" fmla="*/ 3863662 h 4288665"/>
              <a:gd name="connsiteX56" fmla="*/ 373487 w 2910625"/>
              <a:gd name="connsiteY56" fmla="*/ 3747752 h 4288665"/>
              <a:gd name="connsiteX57" fmla="*/ 296214 w 2910625"/>
              <a:gd name="connsiteY57" fmla="*/ 3644721 h 4288665"/>
              <a:gd name="connsiteX58" fmla="*/ 154546 w 2910625"/>
              <a:gd name="connsiteY58" fmla="*/ 3425780 h 4288665"/>
              <a:gd name="connsiteX59" fmla="*/ 0 w 2910625"/>
              <a:gd name="connsiteY59" fmla="*/ 3078051 h 4288665"/>
              <a:gd name="connsiteX60" fmla="*/ 38637 w 2910625"/>
              <a:gd name="connsiteY60" fmla="*/ 2807594 h 4288665"/>
              <a:gd name="connsiteX61" fmla="*/ 141668 w 2910625"/>
              <a:gd name="connsiteY61" fmla="*/ 2704564 h 4288665"/>
              <a:gd name="connsiteX62" fmla="*/ 218941 w 2910625"/>
              <a:gd name="connsiteY62" fmla="*/ 2318197 h 4288665"/>
              <a:gd name="connsiteX63" fmla="*/ 257577 w 2910625"/>
              <a:gd name="connsiteY63" fmla="*/ 2163651 h 4288665"/>
              <a:gd name="connsiteX64" fmla="*/ 270456 w 2910625"/>
              <a:gd name="connsiteY64" fmla="*/ 1970468 h 4288665"/>
              <a:gd name="connsiteX65" fmla="*/ 218941 w 2910625"/>
              <a:gd name="connsiteY65" fmla="*/ 1545465 h 4288665"/>
              <a:gd name="connsiteX66" fmla="*/ 128789 w 2910625"/>
              <a:gd name="connsiteY66" fmla="*/ 1352282 h 4288665"/>
              <a:gd name="connsiteX67" fmla="*/ 51515 w 2910625"/>
              <a:gd name="connsiteY67" fmla="*/ 1081825 h 4288665"/>
              <a:gd name="connsiteX68" fmla="*/ 0 w 2910625"/>
              <a:gd name="connsiteY68" fmla="*/ 746975 h 4288665"/>
              <a:gd name="connsiteX69" fmla="*/ 51515 w 2910625"/>
              <a:gd name="connsiteY69" fmla="*/ 425003 h 4288665"/>
              <a:gd name="connsiteX70" fmla="*/ 296214 w 2910625"/>
              <a:gd name="connsiteY70" fmla="*/ 257578 h 4288665"/>
              <a:gd name="connsiteX71" fmla="*/ 553792 w 2910625"/>
              <a:gd name="connsiteY71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369713 w 2910625"/>
              <a:gd name="connsiteY36" fmla="*/ 3039414 h 4288665"/>
              <a:gd name="connsiteX37" fmla="*/ 2240924 w 2910625"/>
              <a:gd name="connsiteY37" fmla="*/ 3078051 h 4288665"/>
              <a:gd name="connsiteX38" fmla="*/ 2215166 w 2910625"/>
              <a:gd name="connsiteY38" fmla="*/ 3322749 h 4288665"/>
              <a:gd name="connsiteX39" fmla="*/ 2202287 w 2910625"/>
              <a:gd name="connsiteY39" fmla="*/ 3464417 h 4288665"/>
              <a:gd name="connsiteX40" fmla="*/ 2176530 w 2910625"/>
              <a:gd name="connsiteY40" fmla="*/ 3567448 h 4288665"/>
              <a:gd name="connsiteX41" fmla="*/ 2137893 w 2910625"/>
              <a:gd name="connsiteY41" fmla="*/ 3721994 h 4288665"/>
              <a:gd name="connsiteX42" fmla="*/ 2112135 w 2910625"/>
              <a:gd name="connsiteY42" fmla="*/ 3773510 h 4288665"/>
              <a:gd name="connsiteX43" fmla="*/ 2009104 w 2910625"/>
              <a:gd name="connsiteY43" fmla="*/ 3953814 h 4288665"/>
              <a:gd name="connsiteX44" fmla="*/ 1918952 w 2910625"/>
              <a:gd name="connsiteY44" fmla="*/ 4043966 h 4288665"/>
              <a:gd name="connsiteX45" fmla="*/ 1738648 w 2910625"/>
              <a:gd name="connsiteY45" fmla="*/ 4185634 h 4288665"/>
              <a:gd name="connsiteX46" fmla="*/ 1635617 w 2910625"/>
              <a:gd name="connsiteY46" fmla="*/ 4211392 h 4288665"/>
              <a:gd name="connsiteX47" fmla="*/ 1532586 w 2910625"/>
              <a:gd name="connsiteY47" fmla="*/ 4250028 h 4288665"/>
              <a:gd name="connsiteX48" fmla="*/ 1468192 w 2910625"/>
              <a:gd name="connsiteY48" fmla="*/ 4262907 h 4288665"/>
              <a:gd name="connsiteX49" fmla="*/ 1429555 w 2910625"/>
              <a:gd name="connsiteY49" fmla="*/ 4275786 h 4288665"/>
              <a:gd name="connsiteX50" fmla="*/ 1249251 w 2910625"/>
              <a:gd name="connsiteY50" fmla="*/ 4288665 h 4288665"/>
              <a:gd name="connsiteX51" fmla="*/ 1004552 w 2910625"/>
              <a:gd name="connsiteY51" fmla="*/ 4275786 h 4288665"/>
              <a:gd name="connsiteX52" fmla="*/ 862884 w 2910625"/>
              <a:gd name="connsiteY52" fmla="*/ 4211392 h 4288665"/>
              <a:gd name="connsiteX53" fmla="*/ 708338 w 2910625"/>
              <a:gd name="connsiteY53" fmla="*/ 4121240 h 4288665"/>
              <a:gd name="connsiteX54" fmla="*/ 450761 w 2910625"/>
              <a:gd name="connsiteY54" fmla="*/ 3863662 h 4288665"/>
              <a:gd name="connsiteX55" fmla="*/ 373487 w 2910625"/>
              <a:gd name="connsiteY55" fmla="*/ 3747752 h 4288665"/>
              <a:gd name="connsiteX56" fmla="*/ 296214 w 2910625"/>
              <a:gd name="connsiteY56" fmla="*/ 3644721 h 4288665"/>
              <a:gd name="connsiteX57" fmla="*/ 154546 w 2910625"/>
              <a:gd name="connsiteY57" fmla="*/ 3425780 h 4288665"/>
              <a:gd name="connsiteX58" fmla="*/ 0 w 2910625"/>
              <a:gd name="connsiteY58" fmla="*/ 3078051 h 4288665"/>
              <a:gd name="connsiteX59" fmla="*/ 38637 w 2910625"/>
              <a:gd name="connsiteY59" fmla="*/ 2807594 h 4288665"/>
              <a:gd name="connsiteX60" fmla="*/ 141668 w 2910625"/>
              <a:gd name="connsiteY60" fmla="*/ 2704564 h 4288665"/>
              <a:gd name="connsiteX61" fmla="*/ 218941 w 2910625"/>
              <a:gd name="connsiteY61" fmla="*/ 2318197 h 4288665"/>
              <a:gd name="connsiteX62" fmla="*/ 257577 w 2910625"/>
              <a:gd name="connsiteY62" fmla="*/ 2163651 h 4288665"/>
              <a:gd name="connsiteX63" fmla="*/ 270456 w 2910625"/>
              <a:gd name="connsiteY63" fmla="*/ 1970468 h 4288665"/>
              <a:gd name="connsiteX64" fmla="*/ 218941 w 2910625"/>
              <a:gd name="connsiteY64" fmla="*/ 1545465 h 4288665"/>
              <a:gd name="connsiteX65" fmla="*/ 128789 w 2910625"/>
              <a:gd name="connsiteY65" fmla="*/ 1352282 h 4288665"/>
              <a:gd name="connsiteX66" fmla="*/ 51515 w 2910625"/>
              <a:gd name="connsiteY66" fmla="*/ 1081825 h 4288665"/>
              <a:gd name="connsiteX67" fmla="*/ 0 w 2910625"/>
              <a:gd name="connsiteY67" fmla="*/ 746975 h 4288665"/>
              <a:gd name="connsiteX68" fmla="*/ 51515 w 2910625"/>
              <a:gd name="connsiteY68" fmla="*/ 425003 h 4288665"/>
              <a:gd name="connsiteX69" fmla="*/ 296214 w 2910625"/>
              <a:gd name="connsiteY69" fmla="*/ 257578 h 4288665"/>
              <a:gd name="connsiteX70" fmla="*/ 553792 w 2910625"/>
              <a:gd name="connsiteY70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40924 w 2910625"/>
              <a:gd name="connsiteY36" fmla="*/ 3078051 h 4288665"/>
              <a:gd name="connsiteX37" fmla="*/ 2215166 w 2910625"/>
              <a:gd name="connsiteY37" fmla="*/ 3322749 h 4288665"/>
              <a:gd name="connsiteX38" fmla="*/ 2202287 w 2910625"/>
              <a:gd name="connsiteY38" fmla="*/ 3464417 h 4288665"/>
              <a:gd name="connsiteX39" fmla="*/ 2176530 w 2910625"/>
              <a:gd name="connsiteY39" fmla="*/ 3567448 h 4288665"/>
              <a:gd name="connsiteX40" fmla="*/ 2137893 w 2910625"/>
              <a:gd name="connsiteY40" fmla="*/ 3721994 h 4288665"/>
              <a:gd name="connsiteX41" fmla="*/ 2112135 w 2910625"/>
              <a:gd name="connsiteY41" fmla="*/ 3773510 h 4288665"/>
              <a:gd name="connsiteX42" fmla="*/ 2009104 w 2910625"/>
              <a:gd name="connsiteY42" fmla="*/ 3953814 h 4288665"/>
              <a:gd name="connsiteX43" fmla="*/ 1918952 w 2910625"/>
              <a:gd name="connsiteY43" fmla="*/ 4043966 h 4288665"/>
              <a:gd name="connsiteX44" fmla="*/ 1738648 w 2910625"/>
              <a:gd name="connsiteY44" fmla="*/ 4185634 h 4288665"/>
              <a:gd name="connsiteX45" fmla="*/ 1635617 w 2910625"/>
              <a:gd name="connsiteY45" fmla="*/ 4211392 h 4288665"/>
              <a:gd name="connsiteX46" fmla="*/ 1532586 w 2910625"/>
              <a:gd name="connsiteY46" fmla="*/ 4250028 h 4288665"/>
              <a:gd name="connsiteX47" fmla="*/ 1468192 w 2910625"/>
              <a:gd name="connsiteY47" fmla="*/ 4262907 h 4288665"/>
              <a:gd name="connsiteX48" fmla="*/ 1429555 w 2910625"/>
              <a:gd name="connsiteY48" fmla="*/ 4275786 h 4288665"/>
              <a:gd name="connsiteX49" fmla="*/ 1249251 w 2910625"/>
              <a:gd name="connsiteY49" fmla="*/ 4288665 h 4288665"/>
              <a:gd name="connsiteX50" fmla="*/ 1004552 w 2910625"/>
              <a:gd name="connsiteY50" fmla="*/ 4275786 h 4288665"/>
              <a:gd name="connsiteX51" fmla="*/ 862884 w 2910625"/>
              <a:gd name="connsiteY51" fmla="*/ 4211392 h 4288665"/>
              <a:gd name="connsiteX52" fmla="*/ 708338 w 2910625"/>
              <a:gd name="connsiteY52" fmla="*/ 4121240 h 4288665"/>
              <a:gd name="connsiteX53" fmla="*/ 450761 w 2910625"/>
              <a:gd name="connsiteY53" fmla="*/ 3863662 h 4288665"/>
              <a:gd name="connsiteX54" fmla="*/ 373487 w 2910625"/>
              <a:gd name="connsiteY54" fmla="*/ 3747752 h 4288665"/>
              <a:gd name="connsiteX55" fmla="*/ 296214 w 2910625"/>
              <a:gd name="connsiteY55" fmla="*/ 3644721 h 4288665"/>
              <a:gd name="connsiteX56" fmla="*/ 154546 w 2910625"/>
              <a:gd name="connsiteY56" fmla="*/ 3425780 h 4288665"/>
              <a:gd name="connsiteX57" fmla="*/ 0 w 2910625"/>
              <a:gd name="connsiteY57" fmla="*/ 3078051 h 4288665"/>
              <a:gd name="connsiteX58" fmla="*/ 38637 w 2910625"/>
              <a:gd name="connsiteY58" fmla="*/ 2807594 h 4288665"/>
              <a:gd name="connsiteX59" fmla="*/ 141668 w 2910625"/>
              <a:gd name="connsiteY59" fmla="*/ 2704564 h 4288665"/>
              <a:gd name="connsiteX60" fmla="*/ 218941 w 2910625"/>
              <a:gd name="connsiteY60" fmla="*/ 2318197 h 4288665"/>
              <a:gd name="connsiteX61" fmla="*/ 257577 w 2910625"/>
              <a:gd name="connsiteY61" fmla="*/ 2163651 h 4288665"/>
              <a:gd name="connsiteX62" fmla="*/ 270456 w 2910625"/>
              <a:gd name="connsiteY62" fmla="*/ 1970468 h 4288665"/>
              <a:gd name="connsiteX63" fmla="*/ 218941 w 2910625"/>
              <a:gd name="connsiteY63" fmla="*/ 1545465 h 4288665"/>
              <a:gd name="connsiteX64" fmla="*/ 128789 w 2910625"/>
              <a:gd name="connsiteY64" fmla="*/ 1352282 h 4288665"/>
              <a:gd name="connsiteX65" fmla="*/ 51515 w 2910625"/>
              <a:gd name="connsiteY65" fmla="*/ 1081825 h 4288665"/>
              <a:gd name="connsiteX66" fmla="*/ 0 w 2910625"/>
              <a:gd name="connsiteY66" fmla="*/ 746975 h 4288665"/>
              <a:gd name="connsiteX67" fmla="*/ 51515 w 2910625"/>
              <a:gd name="connsiteY67" fmla="*/ 425003 h 4288665"/>
              <a:gd name="connsiteX68" fmla="*/ 296214 w 2910625"/>
              <a:gd name="connsiteY68" fmla="*/ 257578 h 4288665"/>
              <a:gd name="connsiteX69" fmla="*/ 553792 w 2910625"/>
              <a:gd name="connsiteY69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15166 w 2910625"/>
              <a:gd name="connsiteY36" fmla="*/ 3322749 h 4288665"/>
              <a:gd name="connsiteX37" fmla="*/ 2202287 w 2910625"/>
              <a:gd name="connsiteY37" fmla="*/ 3464417 h 4288665"/>
              <a:gd name="connsiteX38" fmla="*/ 2176530 w 2910625"/>
              <a:gd name="connsiteY38" fmla="*/ 3567448 h 4288665"/>
              <a:gd name="connsiteX39" fmla="*/ 2137893 w 2910625"/>
              <a:gd name="connsiteY39" fmla="*/ 3721994 h 4288665"/>
              <a:gd name="connsiteX40" fmla="*/ 2112135 w 2910625"/>
              <a:gd name="connsiteY40" fmla="*/ 3773510 h 4288665"/>
              <a:gd name="connsiteX41" fmla="*/ 2009104 w 2910625"/>
              <a:gd name="connsiteY41" fmla="*/ 3953814 h 4288665"/>
              <a:gd name="connsiteX42" fmla="*/ 1918952 w 2910625"/>
              <a:gd name="connsiteY42" fmla="*/ 4043966 h 4288665"/>
              <a:gd name="connsiteX43" fmla="*/ 1738648 w 2910625"/>
              <a:gd name="connsiteY43" fmla="*/ 4185634 h 4288665"/>
              <a:gd name="connsiteX44" fmla="*/ 1635617 w 2910625"/>
              <a:gd name="connsiteY44" fmla="*/ 4211392 h 4288665"/>
              <a:gd name="connsiteX45" fmla="*/ 1532586 w 2910625"/>
              <a:gd name="connsiteY45" fmla="*/ 4250028 h 4288665"/>
              <a:gd name="connsiteX46" fmla="*/ 1468192 w 2910625"/>
              <a:gd name="connsiteY46" fmla="*/ 4262907 h 4288665"/>
              <a:gd name="connsiteX47" fmla="*/ 1429555 w 2910625"/>
              <a:gd name="connsiteY47" fmla="*/ 4275786 h 4288665"/>
              <a:gd name="connsiteX48" fmla="*/ 1249251 w 2910625"/>
              <a:gd name="connsiteY48" fmla="*/ 4288665 h 4288665"/>
              <a:gd name="connsiteX49" fmla="*/ 1004552 w 2910625"/>
              <a:gd name="connsiteY49" fmla="*/ 4275786 h 4288665"/>
              <a:gd name="connsiteX50" fmla="*/ 862884 w 2910625"/>
              <a:gd name="connsiteY50" fmla="*/ 4211392 h 4288665"/>
              <a:gd name="connsiteX51" fmla="*/ 708338 w 2910625"/>
              <a:gd name="connsiteY51" fmla="*/ 4121240 h 4288665"/>
              <a:gd name="connsiteX52" fmla="*/ 450761 w 2910625"/>
              <a:gd name="connsiteY52" fmla="*/ 3863662 h 4288665"/>
              <a:gd name="connsiteX53" fmla="*/ 373487 w 2910625"/>
              <a:gd name="connsiteY53" fmla="*/ 3747752 h 4288665"/>
              <a:gd name="connsiteX54" fmla="*/ 296214 w 2910625"/>
              <a:gd name="connsiteY54" fmla="*/ 3644721 h 4288665"/>
              <a:gd name="connsiteX55" fmla="*/ 154546 w 2910625"/>
              <a:gd name="connsiteY55" fmla="*/ 3425780 h 4288665"/>
              <a:gd name="connsiteX56" fmla="*/ 0 w 2910625"/>
              <a:gd name="connsiteY56" fmla="*/ 3078051 h 4288665"/>
              <a:gd name="connsiteX57" fmla="*/ 38637 w 2910625"/>
              <a:gd name="connsiteY57" fmla="*/ 2807594 h 4288665"/>
              <a:gd name="connsiteX58" fmla="*/ 141668 w 2910625"/>
              <a:gd name="connsiteY58" fmla="*/ 2704564 h 4288665"/>
              <a:gd name="connsiteX59" fmla="*/ 218941 w 2910625"/>
              <a:gd name="connsiteY59" fmla="*/ 2318197 h 4288665"/>
              <a:gd name="connsiteX60" fmla="*/ 257577 w 2910625"/>
              <a:gd name="connsiteY60" fmla="*/ 2163651 h 4288665"/>
              <a:gd name="connsiteX61" fmla="*/ 270456 w 2910625"/>
              <a:gd name="connsiteY61" fmla="*/ 1970468 h 4288665"/>
              <a:gd name="connsiteX62" fmla="*/ 218941 w 2910625"/>
              <a:gd name="connsiteY62" fmla="*/ 1545465 h 4288665"/>
              <a:gd name="connsiteX63" fmla="*/ 128789 w 2910625"/>
              <a:gd name="connsiteY63" fmla="*/ 1352282 h 4288665"/>
              <a:gd name="connsiteX64" fmla="*/ 51515 w 2910625"/>
              <a:gd name="connsiteY64" fmla="*/ 1081825 h 4288665"/>
              <a:gd name="connsiteX65" fmla="*/ 0 w 2910625"/>
              <a:gd name="connsiteY65" fmla="*/ 746975 h 4288665"/>
              <a:gd name="connsiteX66" fmla="*/ 51515 w 2910625"/>
              <a:gd name="connsiteY66" fmla="*/ 425003 h 4288665"/>
              <a:gd name="connsiteX67" fmla="*/ 296214 w 2910625"/>
              <a:gd name="connsiteY67" fmla="*/ 257578 h 4288665"/>
              <a:gd name="connsiteX68" fmla="*/ 553792 w 2910625"/>
              <a:gd name="connsiteY68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434107 w 2910625"/>
              <a:gd name="connsiteY35" fmla="*/ 3013656 h 4288665"/>
              <a:gd name="connsiteX36" fmla="*/ 2202287 w 2910625"/>
              <a:gd name="connsiteY36" fmla="*/ 3464417 h 4288665"/>
              <a:gd name="connsiteX37" fmla="*/ 2176530 w 2910625"/>
              <a:gd name="connsiteY37" fmla="*/ 3567448 h 4288665"/>
              <a:gd name="connsiteX38" fmla="*/ 2137893 w 2910625"/>
              <a:gd name="connsiteY38" fmla="*/ 3721994 h 4288665"/>
              <a:gd name="connsiteX39" fmla="*/ 2112135 w 2910625"/>
              <a:gd name="connsiteY39" fmla="*/ 3773510 h 4288665"/>
              <a:gd name="connsiteX40" fmla="*/ 2009104 w 2910625"/>
              <a:gd name="connsiteY40" fmla="*/ 3953814 h 4288665"/>
              <a:gd name="connsiteX41" fmla="*/ 1918952 w 2910625"/>
              <a:gd name="connsiteY41" fmla="*/ 4043966 h 4288665"/>
              <a:gd name="connsiteX42" fmla="*/ 1738648 w 2910625"/>
              <a:gd name="connsiteY42" fmla="*/ 4185634 h 4288665"/>
              <a:gd name="connsiteX43" fmla="*/ 1635617 w 2910625"/>
              <a:gd name="connsiteY43" fmla="*/ 4211392 h 4288665"/>
              <a:gd name="connsiteX44" fmla="*/ 1532586 w 2910625"/>
              <a:gd name="connsiteY44" fmla="*/ 4250028 h 4288665"/>
              <a:gd name="connsiteX45" fmla="*/ 1468192 w 2910625"/>
              <a:gd name="connsiteY45" fmla="*/ 4262907 h 4288665"/>
              <a:gd name="connsiteX46" fmla="*/ 1429555 w 2910625"/>
              <a:gd name="connsiteY46" fmla="*/ 4275786 h 4288665"/>
              <a:gd name="connsiteX47" fmla="*/ 1249251 w 2910625"/>
              <a:gd name="connsiteY47" fmla="*/ 4288665 h 4288665"/>
              <a:gd name="connsiteX48" fmla="*/ 1004552 w 2910625"/>
              <a:gd name="connsiteY48" fmla="*/ 4275786 h 4288665"/>
              <a:gd name="connsiteX49" fmla="*/ 862884 w 2910625"/>
              <a:gd name="connsiteY49" fmla="*/ 4211392 h 4288665"/>
              <a:gd name="connsiteX50" fmla="*/ 708338 w 2910625"/>
              <a:gd name="connsiteY50" fmla="*/ 4121240 h 4288665"/>
              <a:gd name="connsiteX51" fmla="*/ 450761 w 2910625"/>
              <a:gd name="connsiteY51" fmla="*/ 3863662 h 4288665"/>
              <a:gd name="connsiteX52" fmla="*/ 373487 w 2910625"/>
              <a:gd name="connsiteY52" fmla="*/ 3747752 h 4288665"/>
              <a:gd name="connsiteX53" fmla="*/ 296214 w 2910625"/>
              <a:gd name="connsiteY53" fmla="*/ 3644721 h 4288665"/>
              <a:gd name="connsiteX54" fmla="*/ 154546 w 2910625"/>
              <a:gd name="connsiteY54" fmla="*/ 3425780 h 4288665"/>
              <a:gd name="connsiteX55" fmla="*/ 0 w 2910625"/>
              <a:gd name="connsiteY55" fmla="*/ 3078051 h 4288665"/>
              <a:gd name="connsiteX56" fmla="*/ 38637 w 2910625"/>
              <a:gd name="connsiteY56" fmla="*/ 2807594 h 4288665"/>
              <a:gd name="connsiteX57" fmla="*/ 141668 w 2910625"/>
              <a:gd name="connsiteY57" fmla="*/ 2704564 h 4288665"/>
              <a:gd name="connsiteX58" fmla="*/ 218941 w 2910625"/>
              <a:gd name="connsiteY58" fmla="*/ 2318197 h 4288665"/>
              <a:gd name="connsiteX59" fmla="*/ 257577 w 2910625"/>
              <a:gd name="connsiteY59" fmla="*/ 2163651 h 4288665"/>
              <a:gd name="connsiteX60" fmla="*/ 270456 w 2910625"/>
              <a:gd name="connsiteY60" fmla="*/ 1970468 h 4288665"/>
              <a:gd name="connsiteX61" fmla="*/ 218941 w 2910625"/>
              <a:gd name="connsiteY61" fmla="*/ 1545465 h 4288665"/>
              <a:gd name="connsiteX62" fmla="*/ 128789 w 2910625"/>
              <a:gd name="connsiteY62" fmla="*/ 1352282 h 4288665"/>
              <a:gd name="connsiteX63" fmla="*/ 51515 w 2910625"/>
              <a:gd name="connsiteY63" fmla="*/ 1081825 h 4288665"/>
              <a:gd name="connsiteX64" fmla="*/ 0 w 2910625"/>
              <a:gd name="connsiteY64" fmla="*/ 746975 h 4288665"/>
              <a:gd name="connsiteX65" fmla="*/ 51515 w 2910625"/>
              <a:gd name="connsiteY65" fmla="*/ 425003 h 4288665"/>
              <a:gd name="connsiteX66" fmla="*/ 296214 w 2910625"/>
              <a:gd name="connsiteY66" fmla="*/ 257578 h 4288665"/>
              <a:gd name="connsiteX67" fmla="*/ 553792 w 2910625"/>
              <a:gd name="connsiteY67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627290 w 2910625"/>
              <a:gd name="connsiteY33" fmla="*/ 2871989 h 4288665"/>
              <a:gd name="connsiteX34" fmla="*/ 2472744 w 2910625"/>
              <a:gd name="connsiteY34" fmla="*/ 3000778 h 4288665"/>
              <a:gd name="connsiteX35" fmla="*/ 2202287 w 2910625"/>
              <a:gd name="connsiteY35" fmla="*/ 3464417 h 4288665"/>
              <a:gd name="connsiteX36" fmla="*/ 2176530 w 2910625"/>
              <a:gd name="connsiteY36" fmla="*/ 3567448 h 4288665"/>
              <a:gd name="connsiteX37" fmla="*/ 2137893 w 2910625"/>
              <a:gd name="connsiteY37" fmla="*/ 3721994 h 4288665"/>
              <a:gd name="connsiteX38" fmla="*/ 2112135 w 2910625"/>
              <a:gd name="connsiteY38" fmla="*/ 3773510 h 4288665"/>
              <a:gd name="connsiteX39" fmla="*/ 2009104 w 2910625"/>
              <a:gd name="connsiteY39" fmla="*/ 3953814 h 4288665"/>
              <a:gd name="connsiteX40" fmla="*/ 1918952 w 2910625"/>
              <a:gd name="connsiteY40" fmla="*/ 4043966 h 4288665"/>
              <a:gd name="connsiteX41" fmla="*/ 1738648 w 2910625"/>
              <a:gd name="connsiteY41" fmla="*/ 4185634 h 4288665"/>
              <a:gd name="connsiteX42" fmla="*/ 1635617 w 2910625"/>
              <a:gd name="connsiteY42" fmla="*/ 4211392 h 4288665"/>
              <a:gd name="connsiteX43" fmla="*/ 1532586 w 2910625"/>
              <a:gd name="connsiteY43" fmla="*/ 4250028 h 4288665"/>
              <a:gd name="connsiteX44" fmla="*/ 1468192 w 2910625"/>
              <a:gd name="connsiteY44" fmla="*/ 4262907 h 4288665"/>
              <a:gd name="connsiteX45" fmla="*/ 1429555 w 2910625"/>
              <a:gd name="connsiteY45" fmla="*/ 4275786 h 4288665"/>
              <a:gd name="connsiteX46" fmla="*/ 1249251 w 2910625"/>
              <a:gd name="connsiteY46" fmla="*/ 4288665 h 4288665"/>
              <a:gd name="connsiteX47" fmla="*/ 1004552 w 2910625"/>
              <a:gd name="connsiteY47" fmla="*/ 4275786 h 4288665"/>
              <a:gd name="connsiteX48" fmla="*/ 862884 w 2910625"/>
              <a:gd name="connsiteY48" fmla="*/ 4211392 h 4288665"/>
              <a:gd name="connsiteX49" fmla="*/ 708338 w 2910625"/>
              <a:gd name="connsiteY49" fmla="*/ 4121240 h 4288665"/>
              <a:gd name="connsiteX50" fmla="*/ 450761 w 2910625"/>
              <a:gd name="connsiteY50" fmla="*/ 3863662 h 4288665"/>
              <a:gd name="connsiteX51" fmla="*/ 373487 w 2910625"/>
              <a:gd name="connsiteY51" fmla="*/ 3747752 h 4288665"/>
              <a:gd name="connsiteX52" fmla="*/ 296214 w 2910625"/>
              <a:gd name="connsiteY52" fmla="*/ 3644721 h 4288665"/>
              <a:gd name="connsiteX53" fmla="*/ 154546 w 2910625"/>
              <a:gd name="connsiteY53" fmla="*/ 3425780 h 4288665"/>
              <a:gd name="connsiteX54" fmla="*/ 0 w 2910625"/>
              <a:gd name="connsiteY54" fmla="*/ 3078051 h 4288665"/>
              <a:gd name="connsiteX55" fmla="*/ 38637 w 2910625"/>
              <a:gd name="connsiteY55" fmla="*/ 2807594 h 4288665"/>
              <a:gd name="connsiteX56" fmla="*/ 141668 w 2910625"/>
              <a:gd name="connsiteY56" fmla="*/ 2704564 h 4288665"/>
              <a:gd name="connsiteX57" fmla="*/ 218941 w 2910625"/>
              <a:gd name="connsiteY57" fmla="*/ 2318197 h 4288665"/>
              <a:gd name="connsiteX58" fmla="*/ 257577 w 2910625"/>
              <a:gd name="connsiteY58" fmla="*/ 2163651 h 4288665"/>
              <a:gd name="connsiteX59" fmla="*/ 270456 w 2910625"/>
              <a:gd name="connsiteY59" fmla="*/ 1970468 h 4288665"/>
              <a:gd name="connsiteX60" fmla="*/ 218941 w 2910625"/>
              <a:gd name="connsiteY60" fmla="*/ 1545465 h 4288665"/>
              <a:gd name="connsiteX61" fmla="*/ 128789 w 2910625"/>
              <a:gd name="connsiteY61" fmla="*/ 1352282 h 4288665"/>
              <a:gd name="connsiteX62" fmla="*/ 51515 w 2910625"/>
              <a:gd name="connsiteY62" fmla="*/ 1081825 h 4288665"/>
              <a:gd name="connsiteX63" fmla="*/ 0 w 2910625"/>
              <a:gd name="connsiteY63" fmla="*/ 746975 h 4288665"/>
              <a:gd name="connsiteX64" fmla="*/ 51515 w 2910625"/>
              <a:gd name="connsiteY64" fmla="*/ 425003 h 4288665"/>
              <a:gd name="connsiteX65" fmla="*/ 296214 w 2910625"/>
              <a:gd name="connsiteY65" fmla="*/ 257578 h 4288665"/>
              <a:gd name="connsiteX66" fmla="*/ 553792 w 2910625"/>
              <a:gd name="connsiteY66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653048 w 2910625"/>
              <a:gd name="connsiteY32" fmla="*/ 2820473 h 4288665"/>
              <a:gd name="connsiteX33" fmla="*/ 2472744 w 2910625"/>
              <a:gd name="connsiteY33" fmla="*/ 3000778 h 4288665"/>
              <a:gd name="connsiteX34" fmla="*/ 2202287 w 2910625"/>
              <a:gd name="connsiteY34" fmla="*/ 3464417 h 4288665"/>
              <a:gd name="connsiteX35" fmla="*/ 2176530 w 2910625"/>
              <a:gd name="connsiteY35" fmla="*/ 3567448 h 4288665"/>
              <a:gd name="connsiteX36" fmla="*/ 2137893 w 2910625"/>
              <a:gd name="connsiteY36" fmla="*/ 3721994 h 4288665"/>
              <a:gd name="connsiteX37" fmla="*/ 2112135 w 2910625"/>
              <a:gd name="connsiteY37" fmla="*/ 3773510 h 4288665"/>
              <a:gd name="connsiteX38" fmla="*/ 2009104 w 2910625"/>
              <a:gd name="connsiteY38" fmla="*/ 3953814 h 4288665"/>
              <a:gd name="connsiteX39" fmla="*/ 1918952 w 2910625"/>
              <a:gd name="connsiteY39" fmla="*/ 4043966 h 4288665"/>
              <a:gd name="connsiteX40" fmla="*/ 1738648 w 2910625"/>
              <a:gd name="connsiteY40" fmla="*/ 4185634 h 4288665"/>
              <a:gd name="connsiteX41" fmla="*/ 1635617 w 2910625"/>
              <a:gd name="connsiteY41" fmla="*/ 4211392 h 4288665"/>
              <a:gd name="connsiteX42" fmla="*/ 1532586 w 2910625"/>
              <a:gd name="connsiteY42" fmla="*/ 4250028 h 4288665"/>
              <a:gd name="connsiteX43" fmla="*/ 1468192 w 2910625"/>
              <a:gd name="connsiteY43" fmla="*/ 4262907 h 4288665"/>
              <a:gd name="connsiteX44" fmla="*/ 1429555 w 2910625"/>
              <a:gd name="connsiteY44" fmla="*/ 4275786 h 4288665"/>
              <a:gd name="connsiteX45" fmla="*/ 1249251 w 2910625"/>
              <a:gd name="connsiteY45" fmla="*/ 4288665 h 4288665"/>
              <a:gd name="connsiteX46" fmla="*/ 1004552 w 2910625"/>
              <a:gd name="connsiteY46" fmla="*/ 4275786 h 4288665"/>
              <a:gd name="connsiteX47" fmla="*/ 862884 w 2910625"/>
              <a:gd name="connsiteY47" fmla="*/ 4211392 h 4288665"/>
              <a:gd name="connsiteX48" fmla="*/ 708338 w 2910625"/>
              <a:gd name="connsiteY48" fmla="*/ 4121240 h 4288665"/>
              <a:gd name="connsiteX49" fmla="*/ 450761 w 2910625"/>
              <a:gd name="connsiteY49" fmla="*/ 3863662 h 4288665"/>
              <a:gd name="connsiteX50" fmla="*/ 373487 w 2910625"/>
              <a:gd name="connsiteY50" fmla="*/ 3747752 h 4288665"/>
              <a:gd name="connsiteX51" fmla="*/ 296214 w 2910625"/>
              <a:gd name="connsiteY51" fmla="*/ 3644721 h 4288665"/>
              <a:gd name="connsiteX52" fmla="*/ 154546 w 2910625"/>
              <a:gd name="connsiteY52" fmla="*/ 3425780 h 4288665"/>
              <a:gd name="connsiteX53" fmla="*/ 0 w 2910625"/>
              <a:gd name="connsiteY53" fmla="*/ 3078051 h 4288665"/>
              <a:gd name="connsiteX54" fmla="*/ 38637 w 2910625"/>
              <a:gd name="connsiteY54" fmla="*/ 2807594 h 4288665"/>
              <a:gd name="connsiteX55" fmla="*/ 141668 w 2910625"/>
              <a:gd name="connsiteY55" fmla="*/ 2704564 h 4288665"/>
              <a:gd name="connsiteX56" fmla="*/ 218941 w 2910625"/>
              <a:gd name="connsiteY56" fmla="*/ 2318197 h 4288665"/>
              <a:gd name="connsiteX57" fmla="*/ 257577 w 2910625"/>
              <a:gd name="connsiteY57" fmla="*/ 2163651 h 4288665"/>
              <a:gd name="connsiteX58" fmla="*/ 270456 w 2910625"/>
              <a:gd name="connsiteY58" fmla="*/ 1970468 h 4288665"/>
              <a:gd name="connsiteX59" fmla="*/ 218941 w 2910625"/>
              <a:gd name="connsiteY59" fmla="*/ 1545465 h 4288665"/>
              <a:gd name="connsiteX60" fmla="*/ 128789 w 2910625"/>
              <a:gd name="connsiteY60" fmla="*/ 1352282 h 4288665"/>
              <a:gd name="connsiteX61" fmla="*/ 51515 w 2910625"/>
              <a:gd name="connsiteY61" fmla="*/ 1081825 h 4288665"/>
              <a:gd name="connsiteX62" fmla="*/ 0 w 2910625"/>
              <a:gd name="connsiteY62" fmla="*/ 746975 h 4288665"/>
              <a:gd name="connsiteX63" fmla="*/ 51515 w 2910625"/>
              <a:gd name="connsiteY63" fmla="*/ 425003 h 4288665"/>
              <a:gd name="connsiteX64" fmla="*/ 296214 w 2910625"/>
              <a:gd name="connsiteY64" fmla="*/ 257578 h 4288665"/>
              <a:gd name="connsiteX65" fmla="*/ 553792 w 2910625"/>
              <a:gd name="connsiteY65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743200 w 2910625"/>
              <a:gd name="connsiteY29" fmla="*/ 2640169 h 4288665"/>
              <a:gd name="connsiteX30" fmla="*/ 2691684 w 2910625"/>
              <a:gd name="connsiteY30" fmla="*/ 2743200 h 4288665"/>
              <a:gd name="connsiteX31" fmla="*/ 2678806 w 2910625"/>
              <a:gd name="connsiteY31" fmla="*/ 2781837 h 4288665"/>
              <a:gd name="connsiteX32" fmla="*/ 2472744 w 2910625"/>
              <a:gd name="connsiteY32" fmla="*/ 3000778 h 4288665"/>
              <a:gd name="connsiteX33" fmla="*/ 2202287 w 2910625"/>
              <a:gd name="connsiteY33" fmla="*/ 3464417 h 4288665"/>
              <a:gd name="connsiteX34" fmla="*/ 2176530 w 2910625"/>
              <a:gd name="connsiteY34" fmla="*/ 3567448 h 4288665"/>
              <a:gd name="connsiteX35" fmla="*/ 2137893 w 2910625"/>
              <a:gd name="connsiteY35" fmla="*/ 3721994 h 4288665"/>
              <a:gd name="connsiteX36" fmla="*/ 2112135 w 2910625"/>
              <a:gd name="connsiteY36" fmla="*/ 3773510 h 4288665"/>
              <a:gd name="connsiteX37" fmla="*/ 2009104 w 2910625"/>
              <a:gd name="connsiteY37" fmla="*/ 3953814 h 4288665"/>
              <a:gd name="connsiteX38" fmla="*/ 1918952 w 2910625"/>
              <a:gd name="connsiteY38" fmla="*/ 4043966 h 4288665"/>
              <a:gd name="connsiteX39" fmla="*/ 1738648 w 2910625"/>
              <a:gd name="connsiteY39" fmla="*/ 4185634 h 4288665"/>
              <a:gd name="connsiteX40" fmla="*/ 1635617 w 2910625"/>
              <a:gd name="connsiteY40" fmla="*/ 4211392 h 4288665"/>
              <a:gd name="connsiteX41" fmla="*/ 1532586 w 2910625"/>
              <a:gd name="connsiteY41" fmla="*/ 4250028 h 4288665"/>
              <a:gd name="connsiteX42" fmla="*/ 1468192 w 2910625"/>
              <a:gd name="connsiteY42" fmla="*/ 4262907 h 4288665"/>
              <a:gd name="connsiteX43" fmla="*/ 1429555 w 2910625"/>
              <a:gd name="connsiteY43" fmla="*/ 4275786 h 4288665"/>
              <a:gd name="connsiteX44" fmla="*/ 1249251 w 2910625"/>
              <a:gd name="connsiteY44" fmla="*/ 4288665 h 4288665"/>
              <a:gd name="connsiteX45" fmla="*/ 1004552 w 2910625"/>
              <a:gd name="connsiteY45" fmla="*/ 4275786 h 4288665"/>
              <a:gd name="connsiteX46" fmla="*/ 862884 w 2910625"/>
              <a:gd name="connsiteY46" fmla="*/ 4211392 h 4288665"/>
              <a:gd name="connsiteX47" fmla="*/ 708338 w 2910625"/>
              <a:gd name="connsiteY47" fmla="*/ 4121240 h 4288665"/>
              <a:gd name="connsiteX48" fmla="*/ 450761 w 2910625"/>
              <a:gd name="connsiteY48" fmla="*/ 3863662 h 4288665"/>
              <a:gd name="connsiteX49" fmla="*/ 373487 w 2910625"/>
              <a:gd name="connsiteY49" fmla="*/ 3747752 h 4288665"/>
              <a:gd name="connsiteX50" fmla="*/ 296214 w 2910625"/>
              <a:gd name="connsiteY50" fmla="*/ 3644721 h 4288665"/>
              <a:gd name="connsiteX51" fmla="*/ 154546 w 2910625"/>
              <a:gd name="connsiteY51" fmla="*/ 3425780 h 4288665"/>
              <a:gd name="connsiteX52" fmla="*/ 0 w 2910625"/>
              <a:gd name="connsiteY52" fmla="*/ 3078051 h 4288665"/>
              <a:gd name="connsiteX53" fmla="*/ 38637 w 2910625"/>
              <a:gd name="connsiteY53" fmla="*/ 2807594 h 4288665"/>
              <a:gd name="connsiteX54" fmla="*/ 141668 w 2910625"/>
              <a:gd name="connsiteY54" fmla="*/ 2704564 h 4288665"/>
              <a:gd name="connsiteX55" fmla="*/ 218941 w 2910625"/>
              <a:gd name="connsiteY55" fmla="*/ 2318197 h 4288665"/>
              <a:gd name="connsiteX56" fmla="*/ 257577 w 2910625"/>
              <a:gd name="connsiteY56" fmla="*/ 2163651 h 4288665"/>
              <a:gd name="connsiteX57" fmla="*/ 270456 w 2910625"/>
              <a:gd name="connsiteY57" fmla="*/ 1970468 h 4288665"/>
              <a:gd name="connsiteX58" fmla="*/ 218941 w 2910625"/>
              <a:gd name="connsiteY58" fmla="*/ 1545465 h 4288665"/>
              <a:gd name="connsiteX59" fmla="*/ 128789 w 2910625"/>
              <a:gd name="connsiteY59" fmla="*/ 1352282 h 4288665"/>
              <a:gd name="connsiteX60" fmla="*/ 51515 w 2910625"/>
              <a:gd name="connsiteY60" fmla="*/ 1081825 h 4288665"/>
              <a:gd name="connsiteX61" fmla="*/ 0 w 2910625"/>
              <a:gd name="connsiteY61" fmla="*/ 746975 h 4288665"/>
              <a:gd name="connsiteX62" fmla="*/ 51515 w 2910625"/>
              <a:gd name="connsiteY62" fmla="*/ 425003 h 4288665"/>
              <a:gd name="connsiteX63" fmla="*/ 296214 w 2910625"/>
              <a:gd name="connsiteY63" fmla="*/ 257578 h 4288665"/>
              <a:gd name="connsiteX64" fmla="*/ 553792 w 2910625"/>
              <a:gd name="connsiteY64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768958 w 2910625"/>
              <a:gd name="connsiteY28" fmla="*/ 2588654 h 4288665"/>
              <a:gd name="connsiteX29" fmla="*/ 2691684 w 2910625"/>
              <a:gd name="connsiteY29" fmla="*/ 2743200 h 4288665"/>
              <a:gd name="connsiteX30" fmla="*/ 2678806 w 2910625"/>
              <a:gd name="connsiteY30" fmla="*/ 2781837 h 4288665"/>
              <a:gd name="connsiteX31" fmla="*/ 2472744 w 2910625"/>
              <a:gd name="connsiteY31" fmla="*/ 3000778 h 4288665"/>
              <a:gd name="connsiteX32" fmla="*/ 2202287 w 2910625"/>
              <a:gd name="connsiteY32" fmla="*/ 3464417 h 4288665"/>
              <a:gd name="connsiteX33" fmla="*/ 2176530 w 2910625"/>
              <a:gd name="connsiteY33" fmla="*/ 3567448 h 4288665"/>
              <a:gd name="connsiteX34" fmla="*/ 2137893 w 2910625"/>
              <a:gd name="connsiteY34" fmla="*/ 3721994 h 4288665"/>
              <a:gd name="connsiteX35" fmla="*/ 2112135 w 2910625"/>
              <a:gd name="connsiteY35" fmla="*/ 3773510 h 4288665"/>
              <a:gd name="connsiteX36" fmla="*/ 2009104 w 2910625"/>
              <a:gd name="connsiteY36" fmla="*/ 3953814 h 4288665"/>
              <a:gd name="connsiteX37" fmla="*/ 1918952 w 2910625"/>
              <a:gd name="connsiteY37" fmla="*/ 4043966 h 4288665"/>
              <a:gd name="connsiteX38" fmla="*/ 1738648 w 2910625"/>
              <a:gd name="connsiteY38" fmla="*/ 4185634 h 4288665"/>
              <a:gd name="connsiteX39" fmla="*/ 1635617 w 2910625"/>
              <a:gd name="connsiteY39" fmla="*/ 4211392 h 4288665"/>
              <a:gd name="connsiteX40" fmla="*/ 1532586 w 2910625"/>
              <a:gd name="connsiteY40" fmla="*/ 4250028 h 4288665"/>
              <a:gd name="connsiteX41" fmla="*/ 1468192 w 2910625"/>
              <a:gd name="connsiteY41" fmla="*/ 4262907 h 4288665"/>
              <a:gd name="connsiteX42" fmla="*/ 1429555 w 2910625"/>
              <a:gd name="connsiteY42" fmla="*/ 4275786 h 4288665"/>
              <a:gd name="connsiteX43" fmla="*/ 1249251 w 2910625"/>
              <a:gd name="connsiteY43" fmla="*/ 4288665 h 4288665"/>
              <a:gd name="connsiteX44" fmla="*/ 1004552 w 2910625"/>
              <a:gd name="connsiteY44" fmla="*/ 4275786 h 4288665"/>
              <a:gd name="connsiteX45" fmla="*/ 862884 w 2910625"/>
              <a:gd name="connsiteY45" fmla="*/ 4211392 h 4288665"/>
              <a:gd name="connsiteX46" fmla="*/ 708338 w 2910625"/>
              <a:gd name="connsiteY46" fmla="*/ 4121240 h 4288665"/>
              <a:gd name="connsiteX47" fmla="*/ 450761 w 2910625"/>
              <a:gd name="connsiteY47" fmla="*/ 3863662 h 4288665"/>
              <a:gd name="connsiteX48" fmla="*/ 373487 w 2910625"/>
              <a:gd name="connsiteY48" fmla="*/ 3747752 h 4288665"/>
              <a:gd name="connsiteX49" fmla="*/ 296214 w 2910625"/>
              <a:gd name="connsiteY49" fmla="*/ 3644721 h 4288665"/>
              <a:gd name="connsiteX50" fmla="*/ 154546 w 2910625"/>
              <a:gd name="connsiteY50" fmla="*/ 3425780 h 4288665"/>
              <a:gd name="connsiteX51" fmla="*/ 0 w 2910625"/>
              <a:gd name="connsiteY51" fmla="*/ 3078051 h 4288665"/>
              <a:gd name="connsiteX52" fmla="*/ 38637 w 2910625"/>
              <a:gd name="connsiteY52" fmla="*/ 2807594 h 4288665"/>
              <a:gd name="connsiteX53" fmla="*/ 141668 w 2910625"/>
              <a:gd name="connsiteY53" fmla="*/ 2704564 h 4288665"/>
              <a:gd name="connsiteX54" fmla="*/ 218941 w 2910625"/>
              <a:gd name="connsiteY54" fmla="*/ 2318197 h 4288665"/>
              <a:gd name="connsiteX55" fmla="*/ 257577 w 2910625"/>
              <a:gd name="connsiteY55" fmla="*/ 2163651 h 4288665"/>
              <a:gd name="connsiteX56" fmla="*/ 270456 w 2910625"/>
              <a:gd name="connsiteY56" fmla="*/ 1970468 h 4288665"/>
              <a:gd name="connsiteX57" fmla="*/ 218941 w 2910625"/>
              <a:gd name="connsiteY57" fmla="*/ 1545465 h 4288665"/>
              <a:gd name="connsiteX58" fmla="*/ 128789 w 2910625"/>
              <a:gd name="connsiteY58" fmla="*/ 1352282 h 4288665"/>
              <a:gd name="connsiteX59" fmla="*/ 51515 w 2910625"/>
              <a:gd name="connsiteY59" fmla="*/ 1081825 h 4288665"/>
              <a:gd name="connsiteX60" fmla="*/ 0 w 2910625"/>
              <a:gd name="connsiteY60" fmla="*/ 746975 h 4288665"/>
              <a:gd name="connsiteX61" fmla="*/ 51515 w 2910625"/>
              <a:gd name="connsiteY61" fmla="*/ 425003 h 4288665"/>
              <a:gd name="connsiteX62" fmla="*/ 296214 w 2910625"/>
              <a:gd name="connsiteY62" fmla="*/ 257578 h 4288665"/>
              <a:gd name="connsiteX63" fmla="*/ 553792 w 2910625"/>
              <a:gd name="connsiteY63" fmla="*/ 193183 h 4288665"/>
              <a:gd name="connsiteX0" fmla="*/ 553792 w 2910625"/>
              <a:gd name="connsiteY0" fmla="*/ 193183 h 4288665"/>
              <a:gd name="connsiteX1" fmla="*/ 708338 w 2910625"/>
              <a:gd name="connsiteY1" fmla="*/ 141668 h 4288665"/>
              <a:gd name="connsiteX2" fmla="*/ 888642 w 2910625"/>
              <a:gd name="connsiteY2" fmla="*/ 77273 h 4288665"/>
              <a:gd name="connsiteX3" fmla="*/ 927279 w 2910625"/>
              <a:gd name="connsiteY3" fmla="*/ 64394 h 4288665"/>
              <a:gd name="connsiteX4" fmla="*/ 1171977 w 2910625"/>
              <a:gd name="connsiteY4" fmla="*/ 0 h 4288665"/>
              <a:gd name="connsiteX5" fmla="*/ 1661375 w 2910625"/>
              <a:gd name="connsiteY5" fmla="*/ 12879 h 4288665"/>
              <a:gd name="connsiteX6" fmla="*/ 1777284 w 2910625"/>
              <a:gd name="connsiteY6" fmla="*/ 64394 h 4288665"/>
              <a:gd name="connsiteX7" fmla="*/ 1867437 w 2910625"/>
              <a:gd name="connsiteY7" fmla="*/ 103031 h 4288665"/>
              <a:gd name="connsiteX8" fmla="*/ 2034862 w 2910625"/>
              <a:gd name="connsiteY8" fmla="*/ 425003 h 4288665"/>
              <a:gd name="connsiteX9" fmla="*/ 2034862 w 2910625"/>
              <a:gd name="connsiteY9" fmla="*/ 425003 h 4288665"/>
              <a:gd name="connsiteX10" fmla="*/ 2125014 w 2910625"/>
              <a:gd name="connsiteY10" fmla="*/ 643944 h 4288665"/>
              <a:gd name="connsiteX11" fmla="*/ 2279561 w 2910625"/>
              <a:gd name="connsiteY11" fmla="*/ 682580 h 4288665"/>
              <a:gd name="connsiteX12" fmla="*/ 2369713 w 2910625"/>
              <a:gd name="connsiteY12" fmla="*/ 746975 h 4288665"/>
              <a:gd name="connsiteX13" fmla="*/ 2421228 w 2910625"/>
              <a:gd name="connsiteY13" fmla="*/ 772733 h 4288665"/>
              <a:gd name="connsiteX14" fmla="*/ 2550017 w 2910625"/>
              <a:gd name="connsiteY14" fmla="*/ 927279 h 4288665"/>
              <a:gd name="connsiteX15" fmla="*/ 2627290 w 2910625"/>
              <a:gd name="connsiteY15" fmla="*/ 1017431 h 4288665"/>
              <a:gd name="connsiteX16" fmla="*/ 2678806 w 2910625"/>
              <a:gd name="connsiteY16" fmla="*/ 1120462 h 4288665"/>
              <a:gd name="connsiteX17" fmla="*/ 2743200 w 2910625"/>
              <a:gd name="connsiteY17" fmla="*/ 1262130 h 4288665"/>
              <a:gd name="connsiteX18" fmla="*/ 2807594 w 2910625"/>
              <a:gd name="connsiteY18" fmla="*/ 1403797 h 4288665"/>
              <a:gd name="connsiteX19" fmla="*/ 2833352 w 2910625"/>
              <a:gd name="connsiteY19" fmla="*/ 1455313 h 4288665"/>
              <a:gd name="connsiteX20" fmla="*/ 2884868 w 2910625"/>
              <a:gd name="connsiteY20" fmla="*/ 1584102 h 4288665"/>
              <a:gd name="connsiteX21" fmla="*/ 2897746 w 2910625"/>
              <a:gd name="connsiteY21" fmla="*/ 1635617 h 4288665"/>
              <a:gd name="connsiteX22" fmla="*/ 2910625 w 2910625"/>
              <a:gd name="connsiteY22" fmla="*/ 1674254 h 4288665"/>
              <a:gd name="connsiteX23" fmla="*/ 2897746 w 2910625"/>
              <a:gd name="connsiteY23" fmla="*/ 1828800 h 4288665"/>
              <a:gd name="connsiteX24" fmla="*/ 2871989 w 2910625"/>
              <a:gd name="connsiteY24" fmla="*/ 1918952 h 4288665"/>
              <a:gd name="connsiteX25" fmla="*/ 2846231 w 2910625"/>
              <a:gd name="connsiteY25" fmla="*/ 2060620 h 4288665"/>
              <a:gd name="connsiteX26" fmla="*/ 2807594 w 2910625"/>
              <a:gd name="connsiteY26" fmla="*/ 2434107 h 4288665"/>
              <a:gd name="connsiteX27" fmla="*/ 2781837 w 2910625"/>
              <a:gd name="connsiteY27" fmla="*/ 2550017 h 4288665"/>
              <a:gd name="connsiteX28" fmla="*/ 2691684 w 2910625"/>
              <a:gd name="connsiteY28" fmla="*/ 2743200 h 4288665"/>
              <a:gd name="connsiteX29" fmla="*/ 2678806 w 2910625"/>
              <a:gd name="connsiteY29" fmla="*/ 2781837 h 4288665"/>
              <a:gd name="connsiteX30" fmla="*/ 2472744 w 2910625"/>
              <a:gd name="connsiteY30" fmla="*/ 3000778 h 4288665"/>
              <a:gd name="connsiteX31" fmla="*/ 2202287 w 2910625"/>
              <a:gd name="connsiteY31" fmla="*/ 3464417 h 4288665"/>
              <a:gd name="connsiteX32" fmla="*/ 2176530 w 2910625"/>
              <a:gd name="connsiteY32" fmla="*/ 3567448 h 4288665"/>
              <a:gd name="connsiteX33" fmla="*/ 2137893 w 2910625"/>
              <a:gd name="connsiteY33" fmla="*/ 3721994 h 4288665"/>
              <a:gd name="connsiteX34" fmla="*/ 2112135 w 2910625"/>
              <a:gd name="connsiteY34" fmla="*/ 3773510 h 4288665"/>
              <a:gd name="connsiteX35" fmla="*/ 2009104 w 2910625"/>
              <a:gd name="connsiteY35" fmla="*/ 3953814 h 4288665"/>
              <a:gd name="connsiteX36" fmla="*/ 1918952 w 2910625"/>
              <a:gd name="connsiteY36" fmla="*/ 4043966 h 4288665"/>
              <a:gd name="connsiteX37" fmla="*/ 1738648 w 2910625"/>
              <a:gd name="connsiteY37" fmla="*/ 4185634 h 4288665"/>
              <a:gd name="connsiteX38" fmla="*/ 1635617 w 2910625"/>
              <a:gd name="connsiteY38" fmla="*/ 4211392 h 4288665"/>
              <a:gd name="connsiteX39" fmla="*/ 1532586 w 2910625"/>
              <a:gd name="connsiteY39" fmla="*/ 4250028 h 4288665"/>
              <a:gd name="connsiteX40" fmla="*/ 1468192 w 2910625"/>
              <a:gd name="connsiteY40" fmla="*/ 4262907 h 4288665"/>
              <a:gd name="connsiteX41" fmla="*/ 1429555 w 2910625"/>
              <a:gd name="connsiteY41" fmla="*/ 4275786 h 4288665"/>
              <a:gd name="connsiteX42" fmla="*/ 1249251 w 2910625"/>
              <a:gd name="connsiteY42" fmla="*/ 4288665 h 4288665"/>
              <a:gd name="connsiteX43" fmla="*/ 1004552 w 2910625"/>
              <a:gd name="connsiteY43" fmla="*/ 4275786 h 4288665"/>
              <a:gd name="connsiteX44" fmla="*/ 862884 w 2910625"/>
              <a:gd name="connsiteY44" fmla="*/ 4211392 h 4288665"/>
              <a:gd name="connsiteX45" fmla="*/ 708338 w 2910625"/>
              <a:gd name="connsiteY45" fmla="*/ 4121240 h 4288665"/>
              <a:gd name="connsiteX46" fmla="*/ 450761 w 2910625"/>
              <a:gd name="connsiteY46" fmla="*/ 3863662 h 4288665"/>
              <a:gd name="connsiteX47" fmla="*/ 373487 w 2910625"/>
              <a:gd name="connsiteY47" fmla="*/ 3747752 h 4288665"/>
              <a:gd name="connsiteX48" fmla="*/ 296214 w 2910625"/>
              <a:gd name="connsiteY48" fmla="*/ 3644721 h 4288665"/>
              <a:gd name="connsiteX49" fmla="*/ 154546 w 2910625"/>
              <a:gd name="connsiteY49" fmla="*/ 3425780 h 4288665"/>
              <a:gd name="connsiteX50" fmla="*/ 0 w 2910625"/>
              <a:gd name="connsiteY50" fmla="*/ 3078051 h 4288665"/>
              <a:gd name="connsiteX51" fmla="*/ 38637 w 2910625"/>
              <a:gd name="connsiteY51" fmla="*/ 2807594 h 4288665"/>
              <a:gd name="connsiteX52" fmla="*/ 141668 w 2910625"/>
              <a:gd name="connsiteY52" fmla="*/ 2704564 h 4288665"/>
              <a:gd name="connsiteX53" fmla="*/ 218941 w 2910625"/>
              <a:gd name="connsiteY53" fmla="*/ 2318197 h 4288665"/>
              <a:gd name="connsiteX54" fmla="*/ 257577 w 2910625"/>
              <a:gd name="connsiteY54" fmla="*/ 2163651 h 4288665"/>
              <a:gd name="connsiteX55" fmla="*/ 270456 w 2910625"/>
              <a:gd name="connsiteY55" fmla="*/ 1970468 h 4288665"/>
              <a:gd name="connsiteX56" fmla="*/ 218941 w 2910625"/>
              <a:gd name="connsiteY56" fmla="*/ 1545465 h 4288665"/>
              <a:gd name="connsiteX57" fmla="*/ 128789 w 2910625"/>
              <a:gd name="connsiteY57" fmla="*/ 1352282 h 4288665"/>
              <a:gd name="connsiteX58" fmla="*/ 51515 w 2910625"/>
              <a:gd name="connsiteY58" fmla="*/ 1081825 h 4288665"/>
              <a:gd name="connsiteX59" fmla="*/ 0 w 2910625"/>
              <a:gd name="connsiteY59" fmla="*/ 746975 h 4288665"/>
              <a:gd name="connsiteX60" fmla="*/ 51515 w 2910625"/>
              <a:gd name="connsiteY60" fmla="*/ 425003 h 4288665"/>
              <a:gd name="connsiteX61" fmla="*/ 296214 w 2910625"/>
              <a:gd name="connsiteY61" fmla="*/ 257578 h 4288665"/>
              <a:gd name="connsiteX62" fmla="*/ 553792 w 2910625"/>
              <a:gd name="connsiteY6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33352 w 2902039"/>
              <a:gd name="connsiteY19" fmla="*/ 1455313 h 4288665"/>
              <a:gd name="connsiteX20" fmla="*/ 2884868 w 2902039"/>
              <a:gd name="connsiteY20" fmla="*/ 1584102 h 4288665"/>
              <a:gd name="connsiteX21" fmla="*/ 2897746 w 2902039"/>
              <a:gd name="connsiteY21" fmla="*/ 1635617 h 4288665"/>
              <a:gd name="connsiteX22" fmla="*/ 2897746 w 2902039"/>
              <a:gd name="connsiteY22" fmla="*/ 1828800 h 4288665"/>
              <a:gd name="connsiteX23" fmla="*/ 2871989 w 2902039"/>
              <a:gd name="connsiteY23" fmla="*/ 1918952 h 4288665"/>
              <a:gd name="connsiteX24" fmla="*/ 2846231 w 2902039"/>
              <a:gd name="connsiteY24" fmla="*/ 2060620 h 4288665"/>
              <a:gd name="connsiteX25" fmla="*/ 2807594 w 2902039"/>
              <a:gd name="connsiteY25" fmla="*/ 2434107 h 4288665"/>
              <a:gd name="connsiteX26" fmla="*/ 2781837 w 2902039"/>
              <a:gd name="connsiteY26" fmla="*/ 2550017 h 4288665"/>
              <a:gd name="connsiteX27" fmla="*/ 2691684 w 2902039"/>
              <a:gd name="connsiteY27" fmla="*/ 2743200 h 4288665"/>
              <a:gd name="connsiteX28" fmla="*/ 2678806 w 2902039"/>
              <a:gd name="connsiteY28" fmla="*/ 2781837 h 4288665"/>
              <a:gd name="connsiteX29" fmla="*/ 2472744 w 2902039"/>
              <a:gd name="connsiteY29" fmla="*/ 3000778 h 4288665"/>
              <a:gd name="connsiteX30" fmla="*/ 2202287 w 2902039"/>
              <a:gd name="connsiteY30" fmla="*/ 3464417 h 4288665"/>
              <a:gd name="connsiteX31" fmla="*/ 2176530 w 2902039"/>
              <a:gd name="connsiteY31" fmla="*/ 3567448 h 4288665"/>
              <a:gd name="connsiteX32" fmla="*/ 2137893 w 2902039"/>
              <a:gd name="connsiteY32" fmla="*/ 3721994 h 4288665"/>
              <a:gd name="connsiteX33" fmla="*/ 2112135 w 2902039"/>
              <a:gd name="connsiteY33" fmla="*/ 3773510 h 4288665"/>
              <a:gd name="connsiteX34" fmla="*/ 2009104 w 2902039"/>
              <a:gd name="connsiteY34" fmla="*/ 3953814 h 4288665"/>
              <a:gd name="connsiteX35" fmla="*/ 1918952 w 2902039"/>
              <a:gd name="connsiteY35" fmla="*/ 4043966 h 4288665"/>
              <a:gd name="connsiteX36" fmla="*/ 1738648 w 2902039"/>
              <a:gd name="connsiteY36" fmla="*/ 4185634 h 4288665"/>
              <a:gd name="connsiteX37" fmla="*/ 1635617 w 2902039"/>
              <a:gd name="connsiteY37" fmla="*/ 4211392 h 4288665"/>
              <a:gd name="connsiteX38" fmla="*/ 1532586 w 2902039"/>
              <a:gd name="connsiteY38" fmla="*/ 4250028 h 4288665"/>
              <a:gd name="connsiteX39" fmla="*/ 1468192 w 2902039"/>
              <a:gd name="connsiteY39" fmla="*/ 4262907 h 4288665"/>
              <a:gd name="connsiteX40" fmla="*/ 1429555 w 2902039"/>
              <a:gd name="connsiteY40" fmla="*/ 4275786 h 4288665"/>
              <a:gd name="connsiteX41" fmla="*/ 1249251 w 2902039"/>
              <a:gd name="connsiteY41" fmla="*/ 4288665 h 4288665"/>
              <a:gd name="connsiteX42" fmla="*/ 1004552 w 2902039"/>
              <a:gd name="connsiteY42" fmla="*/ 4275786 h 4288665"/>
              <a:gd name="connsiteX43" fmla="*/ 862884 w 2902039"/>
              <a:gd name="connsiteY43" fmla="*/ 4211392 h 4288665"/>
              <a:gd name="connsiteX44" fmla="*/ 708338 w 2902039"/>
              <a:gd name="connsiteY44" fmla="*/ 4121240 h 4288665"/>
              <a:gd name="connsiteX45" fmla="*/ 450761 w 2902039"/>
              <a:gd name="connsiteY45" fmla="*/ 3863662 h 4288665"/>
              <a:gd name="connsiteX46" fmla="*/ 373487 w 2902039"/>
              <a:gd name="connsiteY46" fmla="*/ 3747752 h 4288665"/>
              <a:gd name="connsiteX47" fmla="*/ 296214 w 2902039"/>
              <a:gd name="connsiteY47" fmla="*/ 3644721 h 4288665"/>
              <a:gd name="connsiteX48" fmla="*/ 154546 w 2902039"/>
              <a:gd name="connsiteY48" fmla="*/ 3425780 h 4288665"/>
              <a:gd name="connsiteX49" fmla="*/ 0 w 2902039"/>
              <a:gd name="connsiteY49" fmla="*/ 3078051 h 4288665"/>
              <a:gd name="connsiteX50" fmla="*/ 38637 w 2902039"/>
              <a:gd name="connsiteY50" fmla="*/ 2807594 h 4288665"/>
              <a:gd name="connsiteX51" fmla="*/ 141668 w 2902039"/>
              <a:gd name="connsiteY51" fmla="*/ 2704564 h 4288665"/>
              <a:gd name="connsiteX52" fmla="*/ 218941 w 2902039"/>
              <a:gd name="connsiteY52" fmla="*/ 2318197 h 4288665"/>
              <a:gd name="connsiteX53" fmla="*/ 257577 w 2902039"/>
              <a:gd name="connsiteY53" fmla="*/ 2163651 h 4288665"/>
              <a:gd name="connsiteX54" fmla="*/ 270456 w 2902039"/>
              <a:gd name="connsiteY54" fmla="*/ 1970468 h 4288665"/>
              <a:gd name="connsiteX55" fmla="*/ 218941 w 2902039"/>
              <a:gd name="connsiteY55" fmla="*/ 1545465 h 4288665"/>
              <a:gd name="connsiteX56" fmla="*/ 128789 w 2902039"/>
              <a:gd name="connsiteY56" fmla="*/ 1352282 h 4288665"/>
              <a:gd name="connsiteX57" fmla="*/ 51515 w 2902039"/>
              <a:gd name="connsiteY57" fmla="*/ 1081825 h 4288665"/>
              <a:gd name="connsiteX58" fmla="*/ 0 w 2902039"/>
              <a:gd name="connsiteY58" fmla="*/ 746975 h 4288665"/>
              <a:gd name="connsiteX59" fmla="*/ 51515 w 2902039"/>
              <a:gd name="connsiteY59" fmla="*/ 425003 h 4288665"/>
              <a:gd name="connsiteX60" fmla="*/ 296214 w 2902039"/>
              <a:gd name="connsiteY60" fmla="*/ 257578 h 4288665"/>
              <a:gd name="connsiteX61" fmla="*/ 553792 w 2902039"/>
              <a:gd name="connsiteY6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678806 w 2902039"/>
              <a:gd name="connsiteY16" fmla="*/ 1120462 h 4288665"/>
              <a:gd name="connsiteX17" fmla="*/ 2743200 w 2902039"/>
              <a:gd name="connsiteY17" fmla="*/ 1262130 h 4288665"/>
              <a:gd name="connsiteX18" fmla="*/ 2807594 w 2902039"/>
              <a:gd name="connsiteY18" fmla="*/ 1403797 h 4288665"/>
              <a:gd name="connsiteX19" fmla="*/ 2884868 w 2902039"/>
              <a:gd name="connsiteY19" fmla="*/ 1584102 h 4288665"/>
              <a:gd name="connsiteX20" fmla="*/ 2897746 w 2902039"/>
              <a:gd name="connsiteY20" fmla="*/ 1635617 h 4288665"/>
              <a:gd name="connsiteX21" fmla="*/ 2897746 w 2902039"/>
              <a:gd name="connsiteY21" fmla="*/ 1828800 h 4288665"/>
              <a:gd name="connsiteX22" fmla="*/ 2871989 w 2902039"/>
              <a:gd name="connsiteY22" fmla="*/ 1918952 h 4288665"/>
              <a:gd name="connsiteX23" fmla="*/ 2846231 w 2902039"/>
              <a:gd name="connsiteY23" fmla="*/ 2060620 h 4288665"/>
              <a:gd name="connsiteX24" fmla="*/ 2807594 w 2902039"/>
              <a:gd name="connsiteY24" fmla="*/ 2434107 h 4288665"/>
              <a:gd name="connsiteX25" fmla="*/ 2781837 w 2902039"/>
              <a:gd name="connsiteY25" fmla="*/ 2550017 h 4288665"/>
              <a:gd name="connsiteX26" fmla="*/ 2691684 w 2902039"/>
              <a:gd name="connsiteY26" fmla="*/ 2743200 h 4288665"/>
              <a:gd name="connsiteX27" fmla="*/ 2678806 w 2902039"/>
              <a:gd name="connsiteY27" fmla="*/ 2781837 h 4288665"/>
              <a:gd name="connsiteX28" fmla="*/ 2472744 w 2902039"/>
              <a:gd name="connsiteY28" fmla="*/ 3000778 h 4288665"/>
              <a:gd name="connsiteX29" fmla="*/ 2202287 w 2902039"/>
              <a:gd name="connsiteY29" fmla="*/ 3464417 h 4288665"/>
              <a:gd name="connsiteX30" fmla="*/ 2176530 w 2902039"/>
              <a:gd name="connsiteY30" fmla="*/ 3567448 h 4288665"/>
              <a:gd name="connsiteX31" fmla="*/ 2137893 w 2902039"/>
              <a:gd name="connsiteY31" fmla="*/ 3721994 h 4288665"/>
              <a:gd name="connsiteX32" fmla="*/ 2112135 w 2902039"/>
              <a:gd name="connsiteY32" fmla="*/ 3773510 h 4288665"/>
              <a:gd name="connsiteX33" fmla="*/ 2009104 w 2902039"/>
              <a:gd name="connsiteY33" fmla="*/ 3953814 h 4288665"/>
              <a:gd name="connsiteX34" fmla="*/ 1918952 w 2902039"/>
              <a:gd name="connsiteY34" fmla="*/ 4043966 h 4288665"/>
              <a:gd name="connsiteX35" fmla="*/ 1738648 w 2902039"/>
              <a:gd name="connsiteY35" fmla="*/ 4185634 h 4288665"/>
              <a:gd name="connsiteX36" fmla="*/ 1635617 w 2902039"/>
              <a:gd name="connsiteY36" fmla="*/ 4211392 h 4288665"/>
              <a:gd name="connsiteX37" fmla="*/ 1532586 w 2902039"/>
              <a:gd name="connsiteY37" fmla="*/ 4250028 h 4288665"/>
              <a:gd name="connsiteX38" fmla="*/ 1468192 w 2902039"/>
              <a:gd name="connsiteY38" fmla="*/ 4262907 h 4288665"/>
              <a:gd name="connsiteX39" fmla="*/ 1429555 w 2902039"/>
              <a:gd name="connsiteY39" fmla="*/ 4275786 h 4288665"/>
              <a:gd name="connsiteX40" fmla="*/ 1249251 w 2902039"/>
              <a:gd name="connsiteY40" fmla="*/ 4288665 h 4288665"/>
              <a:gd name="connsiteX41" fmla="*/ 1004552 w 2902039"/>
              <a:gd name="connsiteY41" fmla="*/ 4275786 h 4288665"/>
              <a:gd name="connsiteX42" fmla="*/ 862884 w 2902039"/>
              <a:gd name="connsiteY42" fmla="*/ 4211392 h 4288665"/>
              <a:gd name="connsiteX43" fmla="*/ 708338 w 2902039"/>
              <a:gd name="connsiteY43" fmla="*/ 4121240 h 4288665"/>
              <a:gd name="connsiteX44" fmla="*/ 450761 w 2902039"/>
              <a:gd name="connsiteY44" fmla="*/ 3863662 h 4288665"/>
              <a:gd name="connsiteX45" fmla="*/ 373487 w 2902039"/>
              <a:gd name="connsiteY45" fmla="*/ 3747752 h 4288665"/>
              <a:gd name="connsiteX46" fmla="*/ 296214 w 2902039"/>
              <a:gd name="connsiteY46" fmla="*/ 3644721 h 4288665"/>
              <a:gd name="connsiteX47" fmla="*/ 154546 w 2902039"/>
              <a:gd name="connsiteY47" fmla="*/ 3425780 h 4288665"/>
              <a:gd name="connsiteX48" fmla="*/ 0 w 2902039"/>
              <a:gd name="connsiteY48" fmla="*/ 3078051 h 4288665"/>
              <a:gd name="connsiteX49" fmla="*/ 38637 w 2902039"/>
              <a:gd name="connsiteY49" fmla="*/ 2807594 h 4288665"/>
              <a:gd name="connsiteX50" fmla="*/ 141668 w 2902039"/>
              <a:gd name="connsiteY50" fmla="*/ 2704564 h 4288665"/>
              <a:gd name="connsiteX51" fmla="*/ 218941 w 2902039"/>
              <a:gd name="connsiteY51" fmla="*/ 2318197 h 4288665"/>
              <a:gd name="connsiteX52" fmla="*/ 257577 w 2902039"/>
              <a:gd name="connsiteY52" fmla="*/ 2163651 h 4288665"/>
              <a:gd name="connsiteX53" fmla="*/ 270456 w 2902039"/>
              <a:gd name="connsiteY53" fmla="*/ 1970468 h 4288665"/>
              <a:gd name="connsiteX54" fmla="*/ 218941 w 2902039"/>
              <a:gd name="connsiteY54" fmla="*/ 1545465 h 4288665"/>
              <a:gd name="connsiteX55" fmla="*/ 128789 w 2902039"/>
              <a:gd name="connsiteY55" fmla="*/ 1352282 h 4288665"/>
              <a:gd name="connsiteX56" fmla="*/ 51515 w 2902039"/>
              <a:gd name="connsiteY56" fmla="*/ 1081825 h 4288665"/>
              <a:gd name="connsiteX57" fmla="*/ 0 w 2902039"/>
              <a:gd name="connsiteY57" fmla="*/ 746975 h 4288665"/>
              <a:gd name="connsiteX58" fmla="*/ 51515 w 2902039"/>
              <a:gd name="connsiteY58" fmla="*/ 425003 h 4288665"/>
              <a:gd name="connsiteX59" fmla="*/ 296214 w 2902039"/>
              <a:gd name="connsiteY59" fmla="*/ 257578 h 4288665"/>
              <a:gd name="connsiteX60" fmla="*/ 553792 w 2902039"/>
              <a:gd name="connsiteY6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421228 w 2902039"/>
              <a:gd name="connsiteY13" fmla="*/ 772733 h 4288665"/>
              <a:gd name="connsiteX14" fmla="*/ 2550017 w 2902039"/>
              <a:gd name="connsiteY14" fmla="*/ 927279 h 4288665"/>
              <a:gd name="connsiteX15" fmla="*/ 2627290 w 2902039"/>
              <a:gd name="connsiteY15" fmla="*/ 1017431 h 4288665"/>
              <a:gd name="connsiteX16" fmla="*/ 2743200 w 2902039"/>
              <a:gd name="connsiteY16" fmla="*/ 1262130 h 4288665"/>
              <a:gd name="connsiteX17" fmla="*/ 2807594 w 2902039"/>
              <a:gd name="connsiteY17" fmla="*/ 1403797 h 4288665"/>
              <a:gd name="connsiteX18" fmla="*/ 2884868 w 2902039"/>
              <a:gd name="connsiteY18" fmla="*/ 1584102 h 4288665"/>
              <a:gd name="connsiteX19" fmla="*/ 2897746 w 2902039"/>
              <a:gd name="connsiteY19" fmla="*/ 1635617 h 4288665"/>
              <a:gd name="connsiteX20" fmla="*/ 2897746 w 2902039"/>
              <a:gd name="connsiteY20" fmla="*/ 1828800 h 4288665"/>
              <a:gd name="connsiteX21" fmla="*/ 2871989 w 2902039"/>
              <a:gd name="connsiteY21" fmla="*/ 1918952 h 4288665"/>
              <a:gd name="connsiteX22" fmla="*/ 2846231 w 2902039"/>
              <a:gd name="connsiteY22" fmla="*/ 2060620 h 4288665"/>
              <a:gd name="connsiteX23" fmla="*/ 2807594 w 2902039"/>
              <a:gd name="connsiteY23" fmla="*/ 2434107 h 4288665"/>
              <a:gd name="connsiteX24" fmla="*/ 2781837 w 2902039"/>
              <a:gd name="connsiteY24" fmla="*/ 2550017 h 4288665"/>
              <a:gd name="connsiteX25" fmla="*/ 2691684 w 2902039"/>
              <a:gd name="connsiteY25" fmla="*/ 2743200 h 4288665"/>
              <a:gd name="connsiteX26" fmla="*/ 2678806 w 2902039"/>
              <a:gd name="connsiteY26" fmla="*/ 2781837 h 4288665"/>
              <a:gd name="connsiteX27" fmla="*/ 2472744 w 2902039"/>
              <a:gd name="connsiteY27" fmla="*/ 3000778 h 4288665"/>
              <a:gd name="connsiteX28" fmla="*/ 2202287 w 2902039"/>
              <a:gd name="connsiteY28" fmla="*/ 3464417 h 4288665"/>
              <a:gd name="connsiteX29" fmla="*/ 2176530 w 2902039"/>
              <a:gd name="connsiteY29" fmla="*/ 3567448 h 4288665"/>
              <a:gd name="connsiteX30" fmla="*/ 2137893 w 2902039"/>
              <a:gd name="connsiteY30" fmla="*/ 3721994 h 4288665"/>
              <a:gd name="connsiteX31" fmla="*/ 2112135 w 2902039"/>
              <a:gd name="connsiteY31" fmla="*/ 3773510 h 4288665"/>
              <a:gd name="connsiteX32" fmla="*/ 2009104 w 2902039"/>
              <a:gd name="connsiteY32" fmla="*/ 3953814 h 4288665"/>
              <a:gd name="connsiteX33" fmla="*/ 1918952 w 2902039"/>
              <a:gd name="connsiteY33" fmla="*/ 4043966 h 4288665"/>
              <a:gd name="connsiteX34" fmla="*/ 1738648 w 2902039"/>
              <a:gd name="connsiteY34" fmla="*/ 4185634 h 4288665"/>
              <a:gd name="connsiteX35" fmla="*/ 1635617 w 2902039"/>
              <a:gd name="connsiteY35" fmla="*/ 4211392 h 4288665"/>
              <a:gd name="connsiteX36" fmla="*/ 1532586 w 2902039"/>
              <a:gd name="connsiteY36" fmla="*/ 4250028 h 4288665"/>
              <a:gd name="connsiteX37" fmla="*/ 1468192 w 2902039"/>
              <a:gd name="connsiteY37" fmla="*/ 4262907 h 4288665"/>
              <a:gd name="connsiteX38" fmla="*/ 1429555 w 2902039"/>
              <a:gd name="connsiteY38" fmla="*/ 4275786 h 4288665"/>
              <a:gd name="connsiteX39" fmla="*/ 1249251 w 2902039"/>
              <a:gd name="connsiteY39" fmla="*/ 4288665 h 4288665"/>
              <a:gd name="connsiteX40" fmla="*/ 1004552 w 2902039"/>
              <a:gd name="connsiteY40" fmla="*/ 4275786 h 4288665"/>
              <a:gd name="connsiteX41" fmla="*/ 862884 w 2902039"/>
              <a:gd name="connsiteY41" fmla="*/ 4211392 h 4288665"/>
              <a:gd name="connsiteX42" fmla="*/ 708338 w 2902039"/>
              <a:gd name="connsiteY42" fmla="*/ 4121240 h 4288665"/>
              <a:gd name="connsiteX43" fmla="*/ 450761 w 2902039"/>
              <a:gd name="connsiteY43" fmla="*/ 3863662 h 4288665"/>
              <a:gd name="connsiteX44" fmla="*/ 373487 w 2902039"/>
              <a:gd name="connsiteY44" fmla="*/ 3747752 h 4288665"/>
              <a:gd name="connsiteX45" fmla="*/ 296214 w 2902039"/>
              <a:gd name="connsiteY45" fmla="*/ 3644721 h 4288665"/>
              <a:gd name="connsiteX46" fmla="*/ 154546 w 2902039"/>
              <a:gd name="connsiteY46" fmla="*/ 3425780 h 4288665"/>
              <a:gd name="connsiteX47" fmla="*/ 0 w 2902039"/>
              <a:gd name="connsiteY47" fmla="*/ 3078051 h 4288665"/>
              <a:gd name="connsiteX48" fmla="*/ 38637 w 2902039"/>
              <a:gd name="connsiteY48" fmla="*/ 2807594 h 4288665"/>
              <a:gd name="connsiteX49" fmla="*/ 141668 w 2902039"/>
              <a:gd name="connsiteY49" fmla="*/ 2704564 h 4288665"/>
              <a:gd name="connsiteX50" fmla="*/ 218941 w 2902039"/>
              <a:gd name="connsiteY50" fmla="*/ 2318197 h 4288665"/>
              <a:gd name="connsiteX51" fmla="*/ 257577 w 2902039"/>
              <a:gd name="connsiteY51" fmla="*/ 2163651 h 4288665"/>
              <a:gd name="connsiteX52" fmla="*/ 270456 w 2902039"/>
              <a:gd name="connsiteY52" fmla="*/ 1970468 h 4288665"/>
              <a:gd name="connsiteX53" fmla="*/ 218941 w 2902039"/>
              <a:gd name="connsiteY53" fmla="*/ 1545465 h 4288665"/>
              <a:gd name="connsiteX54" fmla="*/ 128789 w 2902039"/>
              <a:gd name="connsiteY54" fmla="*/ 1352282 h 4288665"/>
              <a:gd name="connsiteX55" fmla="*/ 51515 w 2902039"/>
              <a:gd name="connsiteY55" fmla="*/ 1081825 h 4288665"/>
              <a:gd name="connsiteX56" fmla="*/ 0 w 2902039"/>
              <a:gd name="connsiteY56" fmla="*/ 746975 h 4288665"/>
              <a:gd name="connsiteX57" fmla="*/ 51515 w 2902039"/>
              <a:gd name="connsiteY57" fmla="*/ 425003 h 4288665"/>
              <a:gd name="connsiteX58" fmla="*/ 296214 w 2902039"/>
              <a:gd name="connsiteY58" fmla="*/ 257578 h 4288665"/>
              <a:gd name="connsiteX59" fmla="*/ 553792 w 2902039"/>
              <a:gd name="connsiteY59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125014 w 2902039"/>
              <a:gd name="connsiteY10" fmla="*/ 643944 h 4288665"/>
              <a:gd name="connsiteX11" fmla="*/ 2279561 w 2902039"/>
              <a:gd name="connsiteY11" fmla="*/ 682580 h 4288665"/>
              <a:gd name="connsiteX12" fmla="*/ 2369713 w 2902039"/>
              <a:gd name="connsiteY12" fmla="*/ 746975 h 4288665"/>
              <a:gd name="connsiteX13" fmla="*/ 2550017 w 2902039"/>
              <a:gd name="connsiteY13" fmla="*/ 927279 h 4288665"/>
              <a:gd name="connsiteX14" fmla="*/ 2627290 w 2902039"/>
              <a:gd name="connsiteY14" fmla="*/ 1017431 h 4288665"/>
              <a:gd name="connsiteX15" fmla="*/ 2743200 w 2902039"/>
              <a:gd name="connsiteY15" fmla="*/ 1262130 h 4288665"/>
              <a:gd name="connsiteX16" fmla="*/ 2807594 w 2902039"/>
              <a:gd name="connsiteY16" fmla="*/ 1403797 h 4288665"/>
              <a:gd name="connsiteX17" fmla="*/ 2884868 w 2902039"/>
              <a:gd name="connsiteY17" fmla="*/ 1584102 h 4288665"/>
              <a:gd name="connsiteX18" fmla="*/ 2897746 w 2902039"/>
              <a:gd name="connsiteY18" fmla="*/ 1635617 h 4288665"/>
              <a:gd name="connsiteX19" fmla="*/ 2897746 w 2902039"/>
              <a:gd name="connsiteY19" fmla="*/ 1828800 h 4288665"/>
              <a:gd name="connsiteX20" fmla="*/ 2871989 w 2902039"/>
              <a:gd name="connsiteY20" fmla="*/ 1918952 h 4288665"/>
              <a:gd name="connsiteX21" fmla="*/ 2846231 w 2902039"/>
              <a:gd name="connsiteY21" fmla="*/ 2060620 h 4288665"/>
              <a:gd name="connsiteX22" fmla="*/ 2807594 w 2902039"/>
              <a:gd name="connsiteY22" fmla="*/ 2434107 h 4288665"/>
              <a:gd name="connsiteX23" fmla="*/ 2781837 w 2902039"/>
              <a:gd name="connsiteY23" fmla="*/ 2550017 h 4288665"/>
              <a:gd name="connsiteX24" fmla="*/ 2691684 w 2902039"/>
              <a:gd name="connsiteY24" fmla="*/ 2743200 h 4288665"/>
              <a:gd name="connsiteX25" fmla="*/ 2678806 w 2902039"/>
              <a:gd name="connsiteY25" fmla="*/ 2781837 h 4288665"/>
              <a:gd name="connsiteX26" fmla="*/ 2472744 w 2902039"/>
              <a:gd name="connsiteY26" fmla="*/ 3000778 h 4288665"/>
              <a:gd name="connsiteX27" fmla="*/ 2202287 w 2902039"/>
              <a:gd name="connsiteY27" fmla="*/ 3464417 h 4288665"/>
              <a:gd name="connsiteX28" fmla="*/ 2176530 w 2902039"/>
              <a:gd name="connsiteY28" fmla="*/ 3567448 h 4288665"/>
              <a:gd name="connsiteX29" fmla="*/ 2137893 w 2902039"/>
              <a:gd name="connsiteY29" fmla="*/ 3721994 h 4288665"/>
              <a:gd name="connsiteX30" fmla="*/ 2112135 w 2902039"/>
              <a:gd name="connsiteY30" fmla="*/ 3773510 h 4288665"/>
              <a:gd name="connsiteX31" fmla="*/ 2009104 w 2902039"/>
              <a:gd name="connsiteY31" fmla="*/ 3953814 h 4288665"/>
              <a:gd name="connsiteX32" fmla="*/ 1918952 w 2902039"/>
              <a:gd name="connsiteY32" fmla="*/ 4043966 h 4288665"/>
              <a:gd name="connsiteX33" fmla="*/ 1738648 w 2902039"/>
              <a:gd name="connsiteY33" fmla="*/ 4185634 h 4288665"/>
              <a:gd name="connsiteX34" fmla="*/ 1635617 w 2902039"/>
              <a:gd name="connsiteY34" fmla="*/ 4211392 h 4288665"/>
              <a:gd name="connsiteX35" fmla="*/ 1532586 w 2902039"/>
              <a:gd name="connsiteY35" fmla="*/ 4250028 h 4288665"/>
              <a:gd name="connsiteX36" fmla="*/ 1468192 w 2902039"/>
              <a:gd name="connsiteY36" fmla="*/ 4262907 h 4288665"/>
              <a:gd name="connsiteX37" fmla="*/ 1429555 w 2902039"/>
              <a:gd name="connsiteY37" fmla="*/ 4275786 h 4288665"/>
              <a:gd name="connsiteX38" fmla="*/ 1249251 w 2902039"/>
              <a:gd name="connsiteY38" fmla="*/ 4288665 h 4288665"/>
              <a:gd name="connsiteX39" fmla="*/ 1004552 w 2902039"/>
              <a:gd name="connsiteY39" fmla="*/ 4275786 h 4288665"/>
              <a:gd name="connsiteX40" fmla="*/ 862884 w 2902039"/>
              <a:gd name="connsiteY40" fmla="*/ 4211392 h 4288665"/>
              <a:gd name="connsiteX41" fmla="*/ 708338 w 2902039"/>
              <a:gd name="connsiteY41" fmla="*/ 4121240 h 4288665"/>
              <a:gd name="connsiteX42" fmla="*/ 450761 w 2902039"/>
              <a:gd name="connsiteY42" fmla="*/ 3863662 h 4288665"/>
              <a:gd name="connsiteX43" fmla="*/ 373487 w 2902039"/>
              <a:gd name="connsiteY43" fmla="*/ 3747752 h 4288665"/>
              <a:gd name="connsiteX44" fmla="*/ 296214 w 2902039"/>
              <a:gd name="connsiteY44" fmla="*/ 3644721 h 4288665"/>
              <a:gd name="connsiteX45" fmla="*/ 154546 w 2902039"/>
              <a:gd name="connsiteY45" fmla="*/ 3425780 h 4288665"/>
              <a:gd name="connsiteX46" fmla="*/ 0 w 2902039"/>
              <a:gd name="connsiteY46" fmla="*/ 3078051 h 4288665"/>
              <a:gd name="connsiteX47" fmla="*/ 38637 w 2902039"/>
              <a:gd name="connsiteY47" fmla="*/ 2807594 h 4288665"/>
              <a:gd name="connsiteX48" fmla="*/ 141668 w 2902039"/>
              <a:gd name="connsiteY48" fmla="*/ 2704564 h 4288665"/>
              <a:gd name="connsiteX49" fmla="*/ 218941 w 2902039"/>
              <a:gd name="connsiteY49" fmla="*/ 2318197 h 4288665"/>
              <a:gd name="connsiteX50" fmla="*/ 257577 w 2902039"/>
              <a:gd name="connsiteY50" fmla="*/ 2163651 h 4288665"/>
              <a:gd name="connsiteX51" fmla="*/ 270456 w 2902039"/>
              <a:gd name="connsiteY51" fmla="*/ 1970468 h 4288665"/>
              <a:gd name="connsiteX52" fmla="*/ 218941 w 2902039"/>
              <a:gd name="connsiteY52" fmla="*/ 1545465 h 4288665"/>
              <a:gd name="connsiteX53" fmla="*/ 128789 w 2902039"/>
              <a:gd name="connsiteY53" fmla="*/ 1352282 h 4288665"/>
              <a:gd name="connsiteX54" fmla="*/ 51515 w 2902039"/>
              <a:gd name="connsiteY54" fmla="*/ 1081825 h 4288665"/>
              <a:gd name="connsiteX55" fmla="*/ 0 w 2902039"/>
              <a:gd name="connsiteY55" fmla="*/ 746975 h 4288665"/>
              <a:gd name="connsiteX56" fmla="*/ 51515 w 2902039"/>
              <a:gd name="connsiteY56" fmla="*/ 425003 h 4288665"/>
              <a:gd name="connsiteX57" fmla="*/ 296214 w 2902039"/>
              <a:gd name="connsiteY57" fmla="*/ 257578 h 4288665"/>
              <a:gd name="connsiteX58" fmla="*/ 553792 w 2902039"/>
              <a:gd name="connsiteY58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1867437 w 2902039"/>
              <a:gd name="connsiteY7" fmla="*/ 103031 h 4288665"/>
              <a:gd name="connsiteX8" fmla="*/ 2034862 w 2902039"/>
              <a:gd name="connsiteY8" fmla="*/ 425003 h 4288665"/>
              <a:gd name="connsiteX9" fmla="*/ 2034862 w 2902039"/>
              <a:gd name="connsiteY9" fmla="*/ 425003 h 4288665"/>
              <a:gd name="connsiteX10" fmla="*/ 2279561 w 2902039"/>
              <a:gd name="connsiteY10" fmla="*/ 682580 h 4288665"/>
              <a:gd name="connsiteX11" fmla="*/ 2369713 w 2902039"/>
              <a:gd name="connsiteY11" fmla="*/ 746975 h 4288665"/>
              <a:gd name="connsiteX12" fmla="*/ 2550017 w 2902039"/>
              <a:gd name="connsiteY12" fmla="*/ 927279 h 4288665"/>
              <a:gd name="connsiteX13" fmla="*/ 2627290 w 2902039"/>
              <a:gd name="connsiteY13" fmla="*/ 1017431 h 4288665"/>
              <a:gd name="connsiteX14" fmla="*/ 2743200 w 2902039"/>
              <a:gd name="connsiteY14" fmla="*/ 1262130 h 4288665"/>
              <a:gd name="connsiteX15" fmla="*/ 2807594 w 2902039"/>
              <a:gd name="connsiteY15" fmla="*/ 1403797 h 4288665"/>
              <a:gd name="connsiteX16" fmla="*/ 2884868 w 2902039"/>
              <a:gd name="connsiteY16" fmla="*/ 1584102 h 4288665"/>
              <a:gd name="connsiteX17" fmla="*/ 2897746 w 2902039"/>
              <a:gd name="connsiteY17" fmla="*/ 1635617 h 4288665"/>
              <a:gd name="connsiteX18" fmla="*/ 2897746 w 2902039"/>
              <a:gd name="connsiteY18" fmla="*/ 1828800 h 4288665"/>
              <a:gd name="connsiteX19" fmla="*/ 2871989 w 2902039"/>
              <a:gd name="connsiteY19" fmla="*/ 1918952 h 4288665"/>
              <a:gd name="connsiteX20" fmla="*/ 2846231 w 2902039"/>
              <a:gd name="connsiteY20" fmla="*/ 2060620 h 4288665"/>
              <a:gd name="connsiteX21" fmla="*/ 2807594 w 2902039"/>
              <a:gd name="connsiteY21" fmla="*/ 2434107 h 4288665"/>
              <a:gd name="connsiteX22" fmla="*/ 2781837 w 2902039"/>
              <a:gd name="connsiteY22" fmla="*/ 2550017 h 4288665"/>
              <a:gd name="connsiteX23" fmla="*/ 2691684 w 2902039"/>
              <a:gd name="connsiteY23" fmla="*/ 2743200 h 4288665"/>
              <a:gd name="connsiteX24" fmla="*/ 2678806 w 2902039"/>
              <a:gd name="connsiteY24" fmla="*/ 2781837 h 4288665"/>
              <a:gd name="connsiteX25" fmla="*/ 2472744 w 2902039"/>
              <a:gd name="connsiteY25" fmla="*/ 3000778 h 4288665"/>
              <a:gd name="connsiteX26" fmla="*/ 2202287 w 2902039"/>
              <a:gd name="connsiteY26" fmla="*/ 3464417 h 4288665"/>
              <a:gd name="connsiteX27" fmla="*/ 2176530 w 2902039"/>
              <a:gd name="connsiteY27" fmla="*/ 3567448 h 4288665"/>
              <a:gd name="connsiteX28" fmla="*/ 2137893 w 2902039"/>
              <a:gd name="connsiteY28" fmla="*/ 3721994 h 4288665"/>
              <a:gd name="connsiteX29" fmla="*/ 2112135 w 2902039"/>
              <a:gd name="connsiteY29" fmla="*/ 3773510 h 4288665"/>
              <a:gd name="connsiteX30" fmla="*/ 2009104 w 2902039"/>
              <a:gd name="connsiteY30" fmla="*/ 3953814 h 4288665"/>
              <a:gd name="connsiteX31" fmla="*/ 1918952 w 2902039"/>
              <a:gd name="connsiteY31" fmla="*/ 4043966 h 4288665"/>
              <a:gd name="connsiteX32" fmla="*/ 1738648 w 2902039"/>
              <a:gd name="connsiteY32" fmla="*/ 4185634 h 4288665"/>
              <a:gd name="connsiteX33" fmla="*/ 1635617 w 2902039"/>
              <a:gd name="connsiteY33" fmla="*/ 4211392 h 4288665"/>
              <a:gd name="connsiteX34" fmla="*/ 1532586 w 2902039"/>
              <a:gd name="connsiteY34" fmla="*/ 4250028 h 4288665"/>
              <a:gd name="connsiteX35" fmla="*/ 1468192 w 2902039"/>
              <a:gd name="connsiteY35" fmla="*/ 4262907 h 4288665"/>
              <a:gd name="connsiteX36" fmla="*/ 1429555 w 2902039"/>
              <a:gd name="connsiteY36" fmla="*/ 4275786 h 4288665"/>
              <a:gd name="connsiteX37" fmla="*/ 1249251 w 2902039"/>
              <a:gd name="connsiteY37" fmla="*/ 4288665 h 4288665"/>
              <a:gd name="connsiteX38" fmla="*/ 1004552 w 2902039"/>
              <a:gd name="connsiteY38" fmla="*/ 4275786 h 4288665"/>
              <a:gd name="connsiteX39" fmla="*/ 862884 w 2902039"/>
              <a:gd name="connsiteY39" fmla="*/ 4211392 h 4288665"/>
              <a:gd name="connsiteX40" fmla="*/ 708338 w 2902039"/>
              <a:gd name="connsiteY40" fmla="*/ 4121240 h 4288665"/>
              <a:gd name="connsiteX41" fmla="*/ 450761 w 2902039"/>
              <a:gd name="connsiteY41" fmla="*/ 3863662 h 4288665"/>
              <a:gd name="connsiteX42" fmla="*/ 373487 w 2902039"/>
              <a:gd name="connsiteY42" fmla="*/ 3747752 h 4288665"/>
              <a:gd name="connsiteX43" fmla="*/ 296214 w 2902039"/>
              <a:gd name="connsiteY43" fmla="*/ 3644721 h 4288665"/>
              <a:gd name="connsiteX44" fmla="*/ 154546 w 2902039"/>
              <a:gd name="connsiteY44" fmla="*/ 3425780 h 4288665"/>
              <a:gd name="connsiteX45" fmla="*/ 0 w 2902039"/>
              <a:gd name="connsiteY45" fmla="*/ 3078051 h 4288665"/>
              <a:gd name="connsiteX46" fmla="*/ 38637 w 2902039"/>
              <a:gd name="connsiteY46" fmla="*/ 2807594 h 4288665"/>
              <a:gd name="connsiteX47" fmla="*/ 141668 w 2902039"/>
              <a:gd name="connsiteY47" fmla="*/ 2704564 h 4288665"/>
              <a:gd name="connsiteX48" fmla="*/ 218941 w 2902039"/>
              <a:gd name="connsiteY48" fmla="*/ 2318197 h 4288665"/>
              <a:gd name="connsiteX49" fmla="*/ 257577 w 2902039"/>
              <a:gd name="connsiteY49" fmla="*/ 2163651 h 4288665"/>
              <a:gd name="connsiteX50" fmla="*/ 270456 w 2902039"/>
              <a:gd name="connsiteY50" fmla="*/ 1970468 h 4288665"/>
              <a:gd name="connsiteX51" fmla="*/ 218941 w 2902039"/>
              <a:gd name="connsiteY51" fmla="*/ 1545465 h 4288665"/>
              <a:gd name="connsiteX52" fmla="*/ 128789 w 2902039"/>
              <a:gd name="connsiteY52" fmla="*/ 1352282 h 4288665"/>
              <a:gd name="connsiteX53" fmla="*/ 51515 w 2902039"/>
              <a:gd name="connsiteY53" fmla="*/ 1081825 h 4288665"/>
              <a:gd name="connsiteX54" fmla="*/ 0 w 2902039"/>
              <a:gd name="connsiteY54" fmla="*/ 746975 h 4288665"/>
              <a:gd name="connsiteX55" fmla="*/ 51515 w 2902039"/>
              <a:gd name="connsiteY55" fmla="*/ 425003 h 4288665"/>
              <a:gd name="connsiteX56" fmla="*/ 296214 w 2902039"/>
              <a:gd name="connsiteY56" fmla="*/ 257578 h 4288665"/>
              <a:gd name="connsiteX57" fmla="*/ 553792 w 2902039"/>
              <a:gd name="connsiteY57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429555 w 2902039"/>
              <a:gd name="connsiteY35" fmla="*/ 4275786 h 4288665"/>
              <a:gd name="connsiteX36" fmla="*/ 1249251 w 2902039"/>
              <a:gd name="connsiteY36" fmla="*/ 4288665 h 4288665"/>
              <a:gd name="connsiteX37" fmla="*/ 1004552 w 2902039"/>
              <a:gd name="connsiteY37" fmla="*/ 4275786 h 4288665"/>
              <a:gd name="connsiteX38" fmla="*/ 862884 w 2902039"/>
              <a:gd name="connsiteY38" fmla="*/ 4211392 h 4288665"/>
              <a:gd name="connsiteX39" fmla="*/ 708338 w 2902039"/>
              <a:gd name="connsiteY39" fmla="*/ 4121240 h 4288665"/>
              <a:gd name="connsiteX40" fmla="*/ 450761 w 2902039"/>
              <a:gd name="connsiteY40" fmla="*/ 3863662 h 4288665"/>
              <a:gd name="connsiteX41" fmla="*/ 373487 w 2902039"/>
              <a:gd name="connsiteY41" fmla="*/ 3747752 h 4288665"/>
              <a:gd name="connsiteX42" fmla="*/ 296214 w 2902039"/>
              <a:gd name="connsiteY42" fmla="*/ 3644721 h 4288665"/>
              <a:gd name="connsiteX43" fmla="*/ 154546 w 2902039"/>
              <a:gd name="connsiteY43" fmla="*/ 3425780 h 4288665"/>
              <a:gd name="connsiteX44" fmla="*/ 0 w 2902039"/>
              <a:gd name="connsiteY44" fmla="*/ 3078051 h 4288665"/>
              <a:gd name="connsiteX45" fmla="*/ 38637 w 2902039"/>
              <a:gd name="connsiteY45" fmla="*/ 2807594 h 4288665"/>
              <a:gd name="connsiteX46" fmla="*/ 141668 w 2902039"/>
              <a:gd name="connsiteY46" fmla="*/ 2704564 h 4288665"/>
              <a:gd name="connsiteX47" fmla="*/ 218941 w 2902039"/>
              <a:gd name="connsiteY47" fmla="*/ 2318197 h 4288665"/>
              <a:gd name="connsiteX48" fmla="*/ 257577 w 2902039"/>
              <a:gd name="connsiteY48" fmla="*/ 2163651 h 4288665"/>
              <a:gd name="connsiteX49" fmla="*/ 270456 w 2902039"/>
              <a:gd name="connsiteY49" fmla="*/ 1970468 h 4288665"/>
              <a:gd name="connsiteX50" fmla="*/ 218941 w 2902039"/>
              <a:gd name="connsiteY50" fmla="*/ 1545465 h 4288665"/>
              <a:gd name="connsiteX51" fmla="*/ 128789 w 2902039"/>
              <a:gd name="connsiteY51" fmla="*/ 1352282 h 4288665"/>
              <a:gd name="connsiteX52" fmla="*/ 51515 w 2902039"/>
              <a:gd name="connsiteY52" fmla="*/ 1081825 h 4288665"/>
              <a:gd name="connsiteX53" fmla="*/ 0 w 2902039"/>
              <a:gd name="connsiteY53" fmla="*/ 746975 h 4288665"/>
              <a:gd name="connsiteX54" fmla="*/ 51515 w 2902039"/>
              <a:gd name="connsiteY54" fmla="*/ 425003 h 4288665"/>
              <a:gd name="connsiteX55" fmla="*/ 296214 w 2902039"/>
              <a:gd name="connsiteY55" fmla="*/ 257578 h 4288665"/>
              <a:gd name="connsiteX56" fmla="*/ 553792 w 2902039"/>
              <a:gd name="connsiteY56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468192 w 2902039"/>
              <a:gd name="connsiteY34" fmla="*/ 4262907 h 4288665"/>
              <a:gd name="connsiteX35" fmla="*/ 1249251 w 2902039"/>
              <a:gd name="connsiteY35" fmla="*/ 4288665 h 4288665"/>
              <a:gd name="connsiteX36" fmla="*/ 1004552 w 2902039"/>
              <a:gd name="connsiteY36" fmla="*/ 4275786 h 4288665"/>
              <a:gd name="connsiteX37" fmla="*/ 862884 w 2902039"/>
              <a:gd name="connsiteY37" fmla="*/ 4211392 h 4288665"/>
              <a:gd name="connsiteX38" fmla="*/ 708338 w 2902039"/>
              <a:gd name="connsiteY38" fmla="*/ 4121240 h 4288665"/>
              <a:gd name="connsiteX39" fmla="*/ 450761 w 2902039"/>
              <a:gd name="connsiteY39" fmla="*/ 3863662 h 4288665"/>
              <a:gd name="connsiteX40" fmla="*/ 373487 w 2902039"/>
              <a:gd name="connsiteY40" fmla="*/ 3747752 h 4288665"/>
              <a:gd name="connsiteX41" fmla="*/ 296214 w 2902039"/>
              <a:gd name="connsiteY41" fmla="*/ 3644721 h 4288665"/>
              <a:gd name="connsiteX42" fmla="*/ 154546 w 2902039"/>
              <a:gd name="connsiteY42" fmla="*/ 3425780 h 4288665"/>
              <a:gd name="connsiteX43" fmla="*/ 0 w 2902039"/>
              <a:gd name="connsiteY43" fmla="*/ 3078051 h 4288665"/>
              <a:gd name="connsiteX44" fmla="*/ 38637 w 2902039"/>
              <a:gd name="connsiteY44" fmla="*/ 2807594 h 4288665"/>
              <a:gd name="connsiteX45" fmla="*/ 141668 w 2902039"/>
              <a:gd name="connsiteY45" fmla="*/ 2704564 h 4288665"/>
              <a:gd name="connsiteX46" fmla="*/ 218941 w 2902039"/>
              <a:gd name="connsiteY46" fmla="*/ 2318197 h 4288665"/>
              <a:gd name="connsiteX47" fmla="*/ 257577 w 2902039"/>
              <a:gd name="connsiteY47" fmla="*/ 2163651 h 4288665"/>
              <a:gd name="connsiteX48" fmla="*/ 270456 w 2902039"/>
              <a:gd name="connsiteY48" fmla="*/ 1970468 h 4288665"/>
              <a:gd name="connsiteX49" fmla="*/ 218941 w 2902039"/>
              <a:gd name="connsiteY49" fmla="*/ 1545465 h 4288665"/>
              <a:gd name="connsiteX50" fmla="*/ 128789 w 2902039"/>
              <a:gd name="connsiteY50" fmla="*/ 1352282 h 4288665"/>
              <a:gd name="connsiteX51" fmla="*/ 51515 w 2902039"/>
              <a:gd name="connsiteY51" fmla="*/ 1081825 h 4288665"/>
              <a:gd name="connsiteX52" fmla="*/ 0 w 2902039"/>
              <a:gd name="connsiteY52" fmla="*/ 746975 h 4288665"/>
              <a:gd name="connsiteX53" fmla="*/ 51515 w 2902039"/>
              <a:gd name="connsiteY53" fmla="*/ 425003 h 4288665"/>
              <a:gd name="connsiteX54" fmla="*/ 296214 w 2902039"/>
              <a:gd name="connsiteY54" fmla="*/ 257578 h 4288665"/>
              <a:gd name="connsiteX55" fmla="*/ 553792 w 2902039"/>
              <a:gd name="connsiteY55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112135 w 2902039"/>
              <a:gd name="connsiteY28" fmla="*/ 3773510 h 4288665"/>
              <a:gd name="connsiteX29" fmla="*/ 2009104 w 2902039"/>
              <a:gd name="connsiteY29" fmla="*/ 3953814 h 4288665"/>
              <a:gd name="connsiteX30" fmla="*/ 1918952 w 2902039"/>
              <a:gd name="connsiteY30" fmla="*/ 4043966 h 4288665"/>
              <a:gd name="connsiteX31" fmla="*/ 1738648 w 2902039"/>
              <a:gd name="connsiteY31" fmla="*/ 4185634 h 4288665"/>
              <a:gd name="connsiteX32" fmla="*/ 1635617 w 2902039"/>
              <a:gd name="connsiteY32" fmla="*/ 4211392 h 4288665"/>
              <a:gd name="connsiteX33" fmla="*/ 1532586 w 2902039"/>
              <a:gd name="connsiteY33" fmla="*/ 4250028 h 4288665"/>
              <a:gd name="connsiteX34" fmla="*/ 1249251 w 2902039"/>
              <a:gd name="connsiteY34" fmla="*/ 4288665 h 4288665"/>
              <a:gd name="connsiteX35" fmla="*/ 1004552 w 2902039"/>
              <a:gd name="connsiteY35" fmla="*/ 4275786 h 4288665"/>
              <a:gd name="connsiteX36" fmla="*/ 862884 w 2902039"/>
              <a:gd name="connsiteY36" fmla="*/ 4211392 h 4288665"/>
              <a:gd name="connsiteX37" fmla="*/ 708338 w 2902039"/>
              <a:gd name="connsiteY37" fmla="*/ 4121240 h 4288665"/>
              <a:gd name="connsiteX38" fmla="*/ 450761 w 2902039"/>
              <a:gd name="connsiteY38" fmla="*/ 3863662 h 4288665"/>
              <a:gd name="connsiteX39" fmla="*/ 373487 w 2902039"/>
              <a:gd name="connsiteY39" fmla="*/ 3747752 h 4288665"/>
              <a:gd name="connsiteX40" fmla="*/ 296214 w 2902039"/>
              <a:gd name="connsiteY40" fmla="*/ 3644721 h 4288665"/>
              <a:gd name="connsiteX41" fmla="*/ 154546 w 2902039"/>
              <a:gd name="connsiteY41" fmla="*/ 3425780 h 4288665"/>
              <a:gd name="connsiteX42" fmla="*/ 0 w 2902039"/>
              <a:gd name="connsiteY42" fmla="*/ 3078051 h 4288665"/>
              <a:gd name="connsiteX43" fmla="*/ 38637 w 2902039"/>
              <a:gd name="connsiteY43" fmla="*/ 2807594 h 4288665"/>
              <a:gd name="connsiteX44" fmla="*/ 141668 w 2902039"/>
              <a:gd name="connsiteY44" fmla="*/ 2704564 h 4288665"/>
              <a:gd name="connsiteX45" fmla="*/ 218941 w 2902039"/>
              <a:gd name="connsiteY45" fmla="*/ 2318197 h 4288665"/>
              <a:gd name="connsiteX46" fmla="*/ 257577 w 2902039"/>
              <a:gd name="connsiteY46" fmla="*/ 2163651 h 4288665"/>
              <a:gd name="connsiteX47" fmla="*/ 270456 w 2902039"/>
              <a:gd name="connsiteY47" fmla="*/ 1970468 h 4288665"/>
              <a:gd name="connsiteX48" fmla="*/ 218941 w 2902039"/>
              <a:gd name="connsiteY48" fmla="*/ 1545465 h 4288665"/>
              <a:gd name="connsiteX49" fmla="*/ 128789 w 2902039"/>
              <a:gd name="connsiteY49" fmla="*/ 1352282 h 4288665"/>
              <a:gd name="connsiteX50" fmla="*/ 51515 w 2902039"/>
              <a:gd name="connsiteY50" fmla="*/ 1081825 h 4288665"/>
              <a:gd name="connsiteX51" fmla="*/ 0 w 2902039"/>
              <a:gd name="connsiteY51" fmla="*/ 746975 h 4288665"/>
              <a:gd name="connsiteX52" fmla="*/ 51515 w 2902039"/>
              <a:gd name="connsiteY52" fmla="*/ 425003 h 4288665"/>
              <a:gd name="connsiteX53" fmla="*/ 296214 w 2902039"/>
              <a:gd name="connsiteY53" fmla="*/ 257578 h 4288665"/>
              <a:gd name="connsiteX54" fmla="*/ 553792 w 2902039"/>
              <a:gd name="connsiteY54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635617 w 2902039"/>
              <a:gd name="connsiteY31" fmla="*/ 4211392 h 4288665"/>
              <a:gd name="connsiteX32" fmla="*/ 1532586 w 2902039"/>
              <a:gd name="connsiteY32" fmla="*/ 4250028 h 4288665"/>
              <a:gd name="connsiteX33" fmla="*/ 1249251 w 2902039"/>
              <a:gd name="connsiteY33" fmla="*/ 4288665 h 4288665"/>
              <a:gd name="connsiteX34" fmla="*/ 1004552 w 2902039"/>
              <a:gd name="connsiteY34" fmla="*/ 4275786 h 4288665"/>
              <a:gd name="connsiteX35" fmla="*/ 862884 w 2902039"/>
              <a:gd name="connsiteY35" fmla="*/ 4211392 h 4288665"/>
              <a:gd name="connsiteX36" fmla="*/ 708338 w 2902039"/>
              <a:gd name="connsiteY36" fmla="*/ 4121240 h 4288665"/>
              <a:gd name="connsiteX37" fmla="*/ 450761 w 2902039"/>
              <a:gd name="connsiteY37" fmla="*/ 3863662 h 4288665"/>
              <a:gd name="connsiteX38" fmla="*/ 373487 w 2902039"/>
              <a:gd name="connsiteY38" fmla="*/ 3747752 h 4288665"/>
              <a:gd name="connsiteX39" fmla="*/ 296214 w 2902039"/>
              <a:gd name="connsiteY39" fmla="*/ 3644721 h 4288665"/>
              <a:gd name="connsiteX40" fmla="*/ 154546 w 2902039"/>
              <a:gd name="connsiteY40" fmla="*/ 3425780 h 4288665"/>
              <a:gd name="connsiteX41" fmla="*/ 0 w 2902039"/>
              <a:gd name="connsiteY41" fmla="*/ 3078051 h 4288665"/>
              <a:gd name="connsiteX42" fmla="*/ 38637 w 2902039"/>
              <a:gd name="connsiteY42" fmla="*/ 2807594 h 4288665"/>
              <a:gd name="connsiteX43" fmla="*/ 141668 w 2902039"/>
              <a:gd name="connsiteY43" fmla="*/ 2704564 h 4288665"/>
              <a:gd name="connsiteX44" fmla="*/ 218941 w 2902039"/>
              <a:gd name="connsiteY44" fmla="*/ 2318197 h 4288665"/>
              <a:gd name="connsiteX45" fmla="*/ 257577 w 2902039"/>
              <a:gd name="connsiteY45" fmla="*/ 2163651 h 4288665"/>
              <a:gd name="connsiteX46" fmla="*/ 270456 w 2902039"/>
              <a:gd name="connsiteY46" fmla="*/ 1970468 h 4288665"/>
              <a:gd name="connsiteX47" fmla="*/ 218941 w 2902039"/>
              <a:gd name="connsiteY47" fmla="*/ 1545465 h 4288665"/>
              <a:gd name="connsiteX48" fmla="*/ 128789 w 2902039"/>
              <a:gd name="connsiteY48" fmla="*/ 1352282 h 4288665"/>
              <a:gd name="connsiteX49" fmla="*/ 51515 w 2902039"/>
              <a:gd name="connsiteY49" fmla="*/ 1081825 h 4288665"/>
              <a:gd name="connsiteX50" fmla="*/ 0 w 2902039"/>
              <a:gd name="connsiteY50" fmla="*/ 746975 h 4288665"/>
              <a:gd name="connsiteX51" fmla="*/ 51515 w 2902039"/>
              <a:gd name="connsiteY51" fmla="*/ 425003 h 4288665"/>
              <a:gd name="connsiteX52" fmla="*/ 296214 w 2902039"/>
              <a:gd name="connsiteY52" fmla="*/ 257578 h 4288665"/>
              <a:gd name="connsiteX53" fmla="*/ 553792 w 2902039"/>
              <a:gd name="connsiteY53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76530 w 2902039"/>
              <a:gd name="connsiteY26" fmla="*/ 3567448 h 4288665"/>
              <a:gd name="connsiteX27" fmla="*/ 2137893 w 2902039"/>
              <a:gd name="connsiteY27" fmla="*/ 3721994 h 4288665"/>
              <a:gd name="connsiteX28" fmla="*/ 2009104 w 2902039"/>
              <a:gd name="connsiteY28" fmla="*/ 3953814 h 4288665"/>
              <a:gd name="connsiteX29" fmla="*/ 1918952 w 2902039"/>
              <a:gd name="connsiteY29" fmla="*/ 4043966 h 4288665"/>
              <a:gd name="connsiteX30" fmla="*/ 1738648 w 2902039"/>
              <a:gd name="connsiteY30" fmla="*/ 4185634 h 4288665"/>
              <a:gd name="connsiteX31" fmla="*/ 1532586 w 2902039"/>
              <a:gd name="connsiteY31" fmla="*/ 4250028 h 4288665"/>
              <a:gd name="connsiteX32" fmla="*/ 1249251 w 2902039"/>
              <a:gd name="connsiteY32" fmla="*/ 4288665 h 4288665"/>
              <a:gd name="connsiteX33" fmla="*/ 1004552 w 2902039"/>
              <a:gd name="connsiteY33" fmla="*/ 4275786 h 4288665"/>
              <a:gd name="connsiteX34" fmla="*/ 862884 w 2902039"/>
              <a:gd name="connsiteY34" fmla="*/ 4211392 h 4288665"/>
              <a:gd name="connsiteX35" fmla="*/ 708338 w 2902039"/>
              <a:gd name="connsiteY35" fmla="*/ 4121240 h 4288665"/>
              <a:gd name="connsiteX36" fmla="*/ 450761 w 2902039"/>
              <a:gd name="connsiteY36" fmla="*/ 3863662 h 4288665"/>
              <a:gd name="connsiteX37" fmla="*/ 373487 w 2902039"/>
              <a:gd name="connsiteY37" fmla="*/ 3747752 h 4288665"/>
              <a:gd name="connsiteX38" fmla="*/ 296214 w 2902039"/>
              <a:gd name="connsiteY38" fmla="*/ 3644721 h 4288665"/>
              <a:gd name="connsiteX39" fmla="*/ 154546 w 2902039"/>
              <a:gd name="connsiteY39" fmla="*/ 3425780 h 4288665"/>
              <a:gd name="connsiteX40" fmla="*/ 0 w 2902039"/>
              <a:gd name="connsiteY40" fmla="*/ 3078051 h 4288665"/>
              <a:gd name="connsiteX41" fmla="*/ 38637 w 2902039"/>
              <a:gd name="connsiteY41" fmla="*/ 2807594 h 4288665"/>
              <a:gd name="connsiteX42" fmla="*/ 141668 w 2902039"/>
              <a:gd name="connsiteY42" fmla="*/ 2704564 h 4288665"/>
              <a:gd name="connsiteX43" fmla="*/ 218941 w 2902039"/>
              <a:gd name="connsiteY43" fmla="*/ 2318197 h 4288665"/>
              <a:gd name="connsiteX44" fmla="*/ 257577 w 2902039"/>
              <a:gd name="connsiteY44" fmla="*/ 2163651 h 4288665"/>
              <a:gd name="connsiteX45" fmla="*/ 270456 w 2902039"/>
              <a:gd name="connsiteY45" fmla="*/ 1970468 h 4288665"/>
              <a:gd name="connsiteX46" fmla="*/ 218941 w 2902039"/>
              <a:gd name="connsiteY46" fmla="*/ 1545465 h 4288665"/>
              <a:gd name="connsiteX47" fmla="*/ 128789 w 2902039"/>
              <a:gd name="connsiteY47" fmla="*/ 1352282 h 4288665"/>
              <a:gd name="connsiteX48" fmla="*/ 51515 w 2902039"/>
              <a:gd name="connsiteY48" fmla="*/ 1081825 h 4288665"/>
              <a:gd name="connsiteX49" fmla="*/ 0 w 2902039"/>
              <a:gd name="connsiteY49" fmla="*/ 746975 h 4288665"/>
              <a:gd name="connsiteX50" fmla="*/ 51515 w 2902039"/>
              <a:gd name="connsiteY50" fmla="*/ 425003 h 4288665"/>
              <a:gd name="connsiteX51" fmla="*/ 296214 w 2902039"/>
              <a:gd name="connsiteY51" fmla="*/ 257578 h 4288665"/>
              <a:gd name="connsiteX52" fmla="*/ 553792 w 2902039"/>
              <a:gd name="connsiteY52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57577 w 2902039"/>
              <a:gd name="connsiteY43" fmla="*/ 2163651 h 4288665"/>
              <a:gd name="connsiteX44" fmla="*/ 270456 w 2902039"/>
              <a:gd name="connsiteY44" fmla="*/ 1970468 h 4288665"/>
              <a:gd name="connsiteX45" fmla="*/ 218941 w 2902039"/>
              <a:gd name="connsiteY45" fmla="*/ 1545465 h 4288665"/>
              <a:gd name="connsiteX46" fmla="*/ 128789 w 2902039"/>
              <a:gd name="connsiteY46" fmla="*/ 1352282 h 4288665"/>
              <a:gd name="connsiteX47" fmla="*/ 51515 w 2902039"/>
              <a:gd name="connsiteY47" fmla="*/ 1081825 h 4288665"/>
              <a:gd name="connsiteX48" fmla="*/ 0 w 2902039"/>
              <a:gd name="connsiteY48" fmla="*/ 746975 h 4288665"/>
              <a:gd name="connsiteX49" fmla="*/ 51515 w 2902039"/>
              <a:gd name="connsiteY49" fmla="*/ 425003 h 4288665"/>
              <a:gd name="connsiteX50" fmla="*/ 296214 w 2902039"/>
              <a:gd name="connsiteY50" fmla="*/ 257578 h 4288665"/>
              <a:gd name="connsiteX51" fmla="*/ 553792 w 2902039"/>
              <a:gd name="connsiteY51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927279 w 2902039"/>
              <a:gd name="connsiteY3" fmla="*/ 64394 h 4288665"/>
              <a:gd name="connsiteX4" fmla="*/ 1171977 w 2902039"/>
              <a:gd name="connsiteY4" fmla="*/ 0 h 4288665"/>
              <a:gd name="connsiteX5" fmla="*/ 1661375 w 2902039"/>
              <a:gd name="connsiteY5" fmla="*/ 12879 h 4288665"/>
              <a:gd name="connsiteX6" fmla="*/ 1777284 w 2902039"/>
              <a:gd name="connsiteY6" fmla="*/ 64394 h 4288665"/>
              <a:gd name="connsiteX7" fmla="*/ 2034862 w 2902039"/>
              <a:gd name="connsiteY7" fmla="*/ 425003 h 4288665"/>
              <a:gd name="connsiteX8" fmla="*/ 2034862 w 2902039"/>
              <a:gd name="connsiteY8" fmla="*/ 425003 h 4288665"/>
              <a:gd name="connsiteX9" fmla="*/ 2279561 w 2902039"/>
              <a:gd name="connsiteY9" fmla="*/ 682580 h 4288665"/>
              <a:gd name="connsiteX10" fmla="*/ 2369713 w 2902039"/>
              <a:gd name="connsiteY10" fmla="*/ 746975 h 4288665"/>
              <a:gd name="connsiteX11" fmla="*/ 2550017 w 2902039"/>
              <a:gd name="connsiteY11" fmla="*/ 927279 h 4288665"/>
              <a:gd name="connsiteX12" fmla="*/ 2627290 w 2902039"/>
              <a:gd name="connsiteY12" fmla="*/ 1017431 h 4288665"/>
              <a:gd name="connsiteX13" fmla="*/ 2743200 w 2902039"/>
              <a:gd name="connsiteY13" fmla="*/ 1262130 h 4288665"/>
              <a:gd name="connsiteX14" fmla="*/ 2807594 w 2902039"/>
              <a:gd name="connsiteY14" fmla="*/ 1403797 h 4288665"/>
              <a:gd name="connsiteX15" fmla="*/ 2884868 w 2902039"/>
              <a:gd name="connsiteY15" fmla="*/ 1584102 h 4288665"/>
              <a:gd name="connsiteX16" fmla="*/ 2897746 w 2902039"/>
              <a:gd name="connsiteY16" fmla="*/ 1635617 h 4288665"/>
              <a:gd name="connsiteX17" fmla="*/ 2897746 w 2902039"/>
              <a:gd name="connsiteY17" fmla="*/ 1828800 h 4288665"/>
              <a:gd name="connsiteX18" fmla="*/ 2871989 w 2902039"/>
              <a:gd name="connsiteY18" fmla="*/ 1918952 h 4288665"/>
              <a:gd name="connsiteX19" fmla="*/ 2846231 w 2902039"/>
              <a:gd name="connsiteY19" fmla="*/ 2060620 h 4288665"/>
              <a:gd name="connsiteX20" fmla="*/ 2807594 w 2902039"/>
              <a:gd name="connsiteY20" fmla="*/ 2434107 h 4288665"/>
              <a:gd name="connsiteX21" fmla="*/ 2781837 w 2902039"/>
              <a:gd name="connsiteY21" fmla="*/ 2550017 h 4288665"/>
              <a:gd name="connsiteX22" fmla="*/ 2691684 w 2902039"/>
              <a:gd name="connsiteY22" fmla="*/ 2743200 h 4288665"/>
              <a:gd name="connsiteX23" fmla="*/ 2678806 w 2902039"/>
              <a:gd name="connsiteY23" fmla="*/ 2781837 h 4288665"/>
              <a:gd name="connsiteX24" fmla="*/ 2472744 w 2902039"/>
              <a:gd name="connsiteY24" fmla="*/ 3000778 h 4288665"/>
              <a:gd name="connsiteX25" fmla="*/ 2202287 w 2902039"/>
              <a:gd name="connsiteY25" fmla="*/ 3464417 h 4288665"/>
              <a:gd name="connsiteX26" fmla="*/ 2137893 w 2902039"/>
              <a:gd name="connsiteY26" fmla="*/ 3721994 h 4288665"/>
              <a:gd name="connsiteX27" fmla="*/ 2009104 w 2902039"/>
              <a:gd name="connsiteY27" fmla="*/ 3953814 h 4288665"/>
              <a:gd name="connsiteX28" fmla="*/ 1918952 w 2902039"/>
              <a:gd name="connsiteY28" fmla="*/ 4043966 h 4288665"/>
              <a:gd name="connsiteX29" fmla="*/ 1738648 w 2902039"/>
              <a:gd name="connsiteY29" fmla="*/ 4185634 h 4288665"/>
              <a:gd name="connsiteX30" fmla="*/ 1532586 w 2902039"/>
              <a:gd name="connsiteY30" fmla="*/ 4250028 h 4288665"/>
              <a:gd name="connsiteX31" fmla="*/ 1249251 w 2902039"/>
              <a:gd name="connsiteY31" fmla="*/ 4288665 h 4288665"/>
              <a:gd name="connsiteX32" fmla="*/ 1004552 w 2902039"/>
              <a:gd name="connsiteY32" fmla="*/ 4275786 h 4288665"/>
              <a:gd name="connsiteX33" fmla="*/ 862884 w 2902039"/>
              <a:gd name="connsiteY33" fmla="*/ 4211392 h 4288665"/>
              <a:gd name="connsiteX34" fmla="*/ 708338 w 2902039"/>
              <a:gd name="connsiteY34" fmla="*/ 4121240 h 4288665"/>
              <a:gd name="connsiteX35" fmla="*/ 450761 w 2902039"/>
              <a:gd name="connsiteY35" fmla="*/ 3863662 h 4288665"/>
              <a:gd name="connsiteX36" fmla="*/ 373487 w 2902039"/>
              <a:gd name="connsiteY36" fmla="*/ 3747752 h 4288665"/>
              <a:gd name="connsiteX37" fmla="*/ 296214 w 2902039"/>
              <a:gd name="connsiteY37" fmla="*/ 3644721 h 4288665"/>
              <a:gd name="connsiteX38" fmla="*/ 154546 w 2902039"/>
              <a:gd name="connsiteY38" fmla="*/ 3425780 h 4288665"/>
              <a:gd name="connsiteX39" fmla="*/ 0 w 2902039"/>
              <a:gd name="connsiteY39" fmla="*/ 3078051 h 4288665"/>
              <a:gd name="connsiteX40" fmla="*/ 38637 w 2902039"/>
              <a:gd name="connsiteY40" fmla="*/ 2807594 h 4288665"/>
              <a:gd name="connsiteX41" fmla="*/ 141668 w 2902039"/>
              <a:gd name="connsiteY41" fmla="*/ 2704564 h 4288665"/>
              <a:gd name="connsiteX42" fmla="*/ 218941 w 2902039"/>
              <a:gd name="connsiteY42" fmla="*/ 2318197 h 4288665"/>
              <a:gd name="connsiteX43" fmla="*/ 270456 w 2902039"/>
              <a:gd name="connsiteY43" fmla="*/ 1970468 h 4288665"/>
              <a:gd name="connsiteX44" fmla="*/ 218941 w 2902039"/>
              <a:gd name="connsiteY44" fmla="*/ 1545465 h 4288665"/>
              <a:gd name="connsiteX45" fmla="*/ 128789 w 2902039"/>
              <a:gd name="connsiteY45" fmla="*/ 1352282 h 4288665"/>
              <a:gd name="connsiteX46" fmla="*/ 51515 w 2902039"/>
              <a:gd name="connsiteY46" fmla="*/ 1081825 h 4288665"/>
              <a:gd name="connsiteX47" fmla="*/ 0 w 2902039"/>
              <a:gd name="connsiteY47" fmla="*/ 746975 h 4288665"/>
              <a:gd name="connsiteX48" fmla="*/ 51515 w 2902039"/>
              <a:gd name="connsiteY48" fmla="*/ 425003 h 4288665"/>
              <a:gd name="connsiteX49" fmla="*/ 296214 w 2902039"/>
              <a:gd name="connsiteY49" fmla="*/ 257578 h 4288665"/>
              <a:gd name="connsiteX50" fmla="*/ 553792 w 2902039"/>
              <a:gd name="connsiteY50" fmla="*/ 193183 h 4288665"/>
              <a:gd name="connsiteX0" fmla="*/ 553792 w 2902039"/>
              <a:gd name="connsiteY0" fmla="*/ 193183 h 4288665"/>
              <a:gd name="connsiteX1" fmla="*/ 708338 w 2902039"/>
              <a:gd name="connsiteY1" fmla="*/ 141668 h 4288665"/>
              <a:gd name="connsiteX2" fmla="*/ 888642 w 2902039"/>
              <a:gd name="connsiteY2" fmla="*/ 77273 h 4288665"/>
              <a:gd name="connsiteX3" fmla="*/ 1171977 w 2902039"/>
              <a:gd name="connsiteY3" fmla="*/ 0 h 4288665"/>
              <a:gd name="connsiteX4" fmla="*/ 1661375 w 2902039"/>
              <a:gd name="connsiteY4" fmla="*/ 12879 h 4288665"/>
              <a:gd name="connsiteX5" fmla="*/ 1777284 w 2902039"/>
              <a:gd name="connsiteY5" fmla="*/ 64394 h 4288665"/>
              <a:gd name="connsiteX6" fmla="*/ 2034862 w 2902039"/>
              <a:gd name="connsiteY6" fmla="*/ 425003 h 4288665"/>
              <a:gd name="connsiteX7" fmla="*/ 2034862 w 2902039"/>
              <a:gd name="connsiteY7" fmla="*/ 425003 h 4288665"/>
              <a:gd name="connsiteX8" fmla="*/ 2279561 w 2902039"/>
              <a:gd name="connsiteY8" fmla="*/ 682580 h 4288665"/>
              <a:gd name="connsiteX9" fmla="*/ 2369713 w 2902039"/>
              <a:gd name="connsiteY9" fmla="*/ 746975 h 4288665"/>
              <a:gd name="connsiteX10" fmla="*/ 2550017 w 2902039"/>
              <a:gd name="connsiteY10" fmla="*/ 927279 h 4288665"/>
              <a:gd name="connsiteX11" fmla="*/ 2627290 w 2902039"/>
              <a:gd name="connsiteY11" fmla="*/ 1017431 h 4288665"/>
              <a:gd name="connsiteX12" fmla="*/ 2743200 w 2902039"/>
              <a:gd name="connsiteY12" fmla="*/ 1262130 h 4288665"/>
              <a:gd name="connsiteX13" fmla="*/ 2807594 w 2902039"/>
              <a:gd name="connsiteY13" fmla="*/ 1403797 h 4288665"/>
              <a:gd name="connsiteX14" fmla="*/ 2884868 w 2902039"/>
              <a:gd name="connsiteY14" fmla="*/ 1584102 h 4288665"/>
              <a:gd name="connsiteX15" fmla="*/ 2897746 w 2902039"/>
              <a:gd name="connsiteY15" fmla="*/ 1635617 h 4288665"/>
              <a:gd name="connsiteX16" fmla="*/ 2897746 w 2902039"/>
              <a:gd name="connsiteY16" fmla="*/ 1828800 h 4288665"/>
              <a:gd name="connsiteX17" fmla="*/ 2871989 w 2902039"/>
              <a:gd name="connsiteY17" fmla="*/ 1918952 h 4288665"/>
              <a:gd name="connsiteX18" fmla="*/ 2846231 w 2902039"/>
              <a:gd name="connsiteY18" fmla="*/ 2060620 h 4288665"/>
              <a:gd name="connsiteX19" fmla="*/ 2807594 w 2902039"/>
              <a:gd name="connsiteY19" fmla="*/ 2434107 h 4288665"/>
              <a:gd name="connsiteX20" fmla="*/ 2781837 w 2902039"/>
              <a:gd name="connsiteY20" fmla="*/ 2550017 h 4288665"/>
              <a:gd name="connsiteX21" fmla="*/ 2691684 w 2902039"/>
              <a:gd name="connsiteY21" fmla="*/ 2743200 h 4288665"/>
              <a:gd name="connsiteX22" fmla="*/ 2678806 w 2902039"/>
              <a:gd name="connsiteY22" fmla="*/ 2781837 h 4288665"/>
              <a:gd name="connsiteX23" fmla="*/ 2472744 w 2902039"/>
              <a:gd name="connsiteY23" fmla="*/ 3000778 h 4288665"/>
              <a:gd name="connsiteX24" fmla="*/ 2202287 w 2902039"/>
              <a:gd name="connsiteY24" fmla="*/ 3464417 h 4288665"/>
              <a:gd name="connsiteX25" fmla="*/ 2137893 w 2902039"/>
              <a:gd name="connsiteY25" fmla="*/ 3721994 h 4288665"/>
              <a:gd name="connsiteX26" fmla="*/ 2009104 w 2902039"/>
              <a:gd name="connsiteY26" fmla="*/ 3953814 h 4288665"/>
              <a:gd name="connsiteX27" fmla="*/ 1918952 w 2902039"/>
              <a:gd name="connsiteY27" fmla="*/ 4043966 h 4288665"/>
              <a:gd name="connsiteX28" fmla="*/ 1738648 w 2902039"/>
              <a:gd name="connsiteY28" fmla="*/ 4185634 h 4288665"/>
              <a:gd name="connsiteX29" fmla="*/ 1532586 w 2902039"/>
              <a:gd name="connsiteY29" fmla="*/ 4250028 h 4288665"/>
              <a:gd name="connsiteX30" fmla="*/ 1249251 w 2902039"/>
              <a:gd name="connsiteY30" fmla="*/ 4288665 h 4288665"/>
              <a:gd name="connsiteX31" fmla="*/ 1004552 w 2902039"/>
              <a:gd name="connsiteY31" fmla="*/ 4275786 h 4288665"/>
              <a:gd name="connsiteX32" fmla="*/ 862884 w 2902039"/>
              <a:gd name="connsiteY32" fmla="*/ 4211392 h 4288665"/>
              <a:gd name="connsiteX33" fmla="*/ 708338 w 2902039"/>
              <a:gd name="connsiteY33" fmla="*/ 4121240 h 4288665"/>
              <a:gd name="connsiteX34" fmla="*/ 450761 w 2902039"/>
              <a:gd name="connsiteY34" fmla="*/ 3863662 h 4288665"/>
              <a:gd name="connsiteX35" fmla="*/ 373487 w 2902039"/>
              <a:gd name="connsiteY35" fmla="*/ 3747752 h 4288665"/>
              <a:gd name="connsiteX36" fmla="*/ 296214 w 2902039"/>
              <a:gd name="connsiteY36" fmla="*/ 3644721 h 4288665"/>
              <a:gd name="connsiteX37" fmla="*/ 154546 w 2902039"/>
              <a:gd name="connsiteY37" fmla="*/ 3425780 h 4288665"/>
              <a:gd name="connsiteX38" fmla="*/ 0 w 2902039"/>
              <a:gd name="connsiteY38" fmla="*/ 3078051 h 4288665"/>
              <a:gd name="connsiteX39" fmla="*/ 38637 w 2902039"/>
              <a:gd name="connsiteY39" fmla="*/ 2807594 h 4288665"/>
              <a:gd name="connsiteX40" fmla="*/ 141668 w 2902039"/>
              <a:gd name="connsiteY40" fmla="*/ 2704564 h 4288665"/>
              <a:gd name="connsiteX41" fmla="*/ 218941 w 2902039"/>
              <a:gd name="connsiteY41" fmla="*/ 2318197 h 4288665"/>
              <a:gd name="connsiteX42" fmla="*/ 270456 w 2902039"/>
              <a:gd name="connsiteY42" fmla="*/ 1970468 h 4288665"/>
              <a:gd name="connsiteX43" fmla="*/ 218941 w 2902039"/>
              <a:gd name="connsiteY43" fmla="*/ 1545465 h 4288665"/>
              <a:gd name="connsiteX44" fmla="*/ 128789 w 2902039"/>
              <a:gd name="connsiteY44" fmla="*/ 1352282 h 4288665"/>
              <a:gd name="connsiteX45" fmla="*/ 51515 w 2902039"/>
              <a:gd name="connsiteY45" fmla="*/ 1081825 h 4288665"/>
              <a:gd name="connsiteX46" fmla="*/ 0 w 2902039"/>
              <a:gd name="connsiteY46" fmla="*/ 746975 h 4288665"/>
              <a:gd name="connsiteX47" fmla="*/ 51515 w 2902039"/>
              <a:gd name="connsiteY47" fmla="*/ 425003 h 4288665"/>
              <a:gd name="connsiteX48" fmla="*/ 296214 w 2902039"/>
              <a:gd name="connsiteY48" fmla="*/ 257578 h 4288665"/>
              <a:gd name="connsiteX49" fmla="*/ 553792 w 2902039"/>
              <a:gd name="connsiteY49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71989 w 2899893"/>
              <a:gd name="connsiteY16" fmla="*/ 1918952 h 4288665"/>
              <a:gd name="connsiteX17" fmla="*/ 2846231 w 2899893"/>
              <a:gd name="connsiteY17" fmla="*/ 2060620 h 4288665"/>
              <a:gd name="connsiteX18" fmla="*/ 2807594 w 2899893"/>
              <a:gd name="connsiteY18" fmla="*/ 2434107 h 4288665"/>
              <a:gd name="connsiteX19" fmla="*/ 2781837 w 2899893"/>
              <a:gd name="connsiteY19" fmla="*/ 2550017 h 4288665"/>
              <a:gd name="connsiteX20" fmla="*/ 2691684 w 2899893"/>
              <a:gd name="connsiteY20" fmla="*/ 2743200 h 4288665"/>
              <a:gd name="connsiteX21" fmla="*/ 2678806 w 2899893"/>
              <a:gd name="connsiteY21" fmla="*/ 2781837 h 4288665"/>
              <a:gd name="connsiteX22" fmla="*/ 2472744 w 2899893"/>
              <a:gd name="connsiteY22" fmla="*/ 3000778 h 4288665"/>
              <a:gd name="connsiteX23" fmla="*/ 2202287 w 2899893"/>
              <a:gd name="connsiteY23" fmla="*/ 3464417 h 4288665"/>
              <a:gd name="connsiteX24" fmla="*/ 2137893 w 2899893"/>
              <a:gd name="connsiteY24" fmla="*/ 3721994 h 4288665"/>
              <a:gd name="connsiteX25" fmla="*/ 2009104 w 2899893"/>
              <a:gd name="connsiteY25" fmla="*/ 3953814 h 4288665"/>
              <a:gd name="connsiteX26" fmla="*/ 1918952 w 2899893"/>
              <a:gd name="connsiteY26" fmla="*/ 4043966 h 4288665"/>
              <a:gd name="connsiteX27" fmla="*/ 1738648 w 2899893"/>
              <a:gd name="connsiteY27" fmla="*/ 4185634 h 4288665"/>
              <a:gd name="connsiteX28" fmla="*/ 1532586 w 2899893"/>
              <a:gd name="connsiteY28" fmla="*/ 4250028 h 4288665"/>
              <a:gd name="connsiteX29" fmla="*/ 1249251 w 2899893"/>
              <a:gd name="connsiteY29" fmla="*/ 4288665 h 4288665"/>
              <a:gd name="connsiteX30" fmla="*/ 1004552 w 2899893"/>
              <a:gd name="connsiteY30" fmla="*/ 4275786 h 4288665"/>
              <a:gd name="connsiteX31" fmla="*/ 862884 w 2899893"/>
              <a:gd name="connsiteY31" fmla="*/ 4211392 h 4288665"/>
              <a:gd name="connsiteX32" fmla="*/ 708338 w 2899893"/>
              <a:gd name="connsiteY32" fmla="*/ 4121240 h 4288665"/>
              <a:gd name="connsiteX33" fmla="*/ 450761 w 2899893"/>
              <a:gd name="connsiteY33" fmla="*/ 3863662 h 4288665"/>
              <a:gd name="connsiteX34" fmla="*/ 373487 w 2899893"/>
              <a:gd name="connsiteY34" fmla="*/ 3747752 h 4288665"/>
              <a:gd name="connsiteX35" fmla="*/ 296214 w 2899893"/>
              <a:gd name="connsiteY35" fmla="*/ 3644721 h 4288665"/>
              <a:gd name="connsiteX36" fmla="*/ 154546 w 2899893"/>
              <a:gd name="connsiteY36" fmla="*/ 3425780 h 4288665"/>
              <a:gd name="connsiteX37" fmla="*/ 0 w 2899893"/>
              <a:gd name="connsiteY37" fmla="*/ 3078051 h 4288665"/>
              <a:gd name="connsiteX38" fmla="*/ 38637 w 2899893"/>
              <a:gd name="connsiteY38" fmla="*/ 2807594 h 4288665"/>
              <a:gd name="connsiteX39" fmla="*/ 141668 w 2899893"/>
              <a:gd name="connsiteY39" fmla="*/ 2704564 h 4288665"/>
              <a:gd name="connsiteX40" fmla="*/ 218941 w 2899893"/>
              <a:gd name="connsiteY40" fmla="*/ 2318197 h 4288665"/>
              <a:gd name="connsiteX41" fmla="*/ 270456 w 2899893"/>
              <a:gd name="connsiteY41" fmla="*/ 1970468 h 4288665"/>
              <a:gd name="connsiteX42" fmla="*/ 218941 w 2899893"/>
              <a:gd name="connsiteY42" fmla="*/ 1545465 h 4288665"/>
              <a:gd name="connsiteX43" fmla="*/ 128789 w 2899893"/>
              <a:gd name="connsiteY43" fmla="*/ 1352282 h 4288665"/>
              <a:gd name="connsiteX44" fmla="*/ 51515 w 2899893"/>
              <a:gd name="connsiteY44" fmla="*/ 1081825 h 4288665"/>
              <a:gd name="connsiteX45" fmla="*/ 0 w 2899893"/>
              <a:gd name="connsiteY45" fmla="*/ 746975 h 4288665"/>
              <a:gd name="connsiteX46" fmla="*/ 51515 w 2899893"/>
              <a:gd name="connsiteY46" fmla="*/ 425003 h 4288665"/>
              <a:gd name="connsiteX47" fmla="*/ 296214 w 2899893"/>
              <a:gd name="connsiteY47" fmla="*/ 257578 h 4288665"/>
              <a:gd name="connsiteX48" fmla="*/ 553792 w 2899893"/>
              <a:gd name="connsiteY48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369713 w 2899893"/>
              <a:gd name="connsiteY9" fmla="*/ 746975 h 4288665"/>
              <a:gd name="connsiteX10" fmla="*/ 2550017 w 2899893"/>
              <a:gd name="connsiteY10" fmla="*/ 927279 h 4288665"/>
              <a:gd name="connsiteX11" fmla="*/ 2627290 w 2899893"/>
              <a:gd name="connsiteY11" fmla="*/ 1017431 h 4288665"/>
              <a:gd name="connsiteX12" fmla="*/ 2743200 w 2899893"/>
              <a:gd name="connsiteY12" fmla="*/ 1262130 h 4288665"/>
              <a:gd name="connsiteX13" fmla="*/ 2807594 w 2899893"/>
              <a:gd name="connsiteY13" fmla="*/ 1403797 h 4288665"/>
              <a:gd name="connsiteX14" fmla="*/ 2884868 w 2899893"/>
              <a:gd name="connsiteY14" fmla="*/ 1584102 h 4288665"/>
              <a:gd name="connsiteX15" fmla="*/ 2897746 w 2899893"/>
              <a:gd name="connsiteY15" fmla="*/ 1828800 h 4288665"/>
              <a:gd name="connsiteX16" fmla="*/ 2846231 w 2899893"/>
              <a:gd name="connsiteY16" fmla="*/ 2060620 h 4288665"/>
              <a:gd name="connsiteX17" fmla="*/ 2807594 w 2899893"/>
              <a:gd name="connsiteY17" fmla="*/ 2434107 h 4288665"/>
              <a:gd name="connsiteX18" fmla="*/ 2781837 w 2899893"/>
              <a:gd name="connsiteY18" fmla="*/ 2550017 h 4288665"/>
              <a:gd name="connsiteX19" fmla="*/ 2691684 w 2899893"/>
              <a:gd name="connsiteY19" fmla="*/ 2743200 h 4288665"/>
              <a:gd name="connsiteX20" fmla="*/ 2678806 w 2899893"/>
              <a:gd name="connsiteY20" fmla="*/ 2781837 h 4288665"/>
              <a:gd name="connsiteX21" fmla="*/ 2472744 w 2899893"/>
              <a:gd name="connsiteY21" fmla="*/ 3000778 h 4288665"/>
              <a:gd name="connsiteX22" fmla="*/ 2202287 w 2899893"/>
              <a:gd name="connsiteY22" fmla="*/ 3464417 h 4288665"/>
              <a:gd name="connsiteX23" fmla="*/ 2137893 w 2899893"/>
              <a:gd name="connsiteY23" fmla="*/ 3721994 h 4288665"/>
              <a:gd name="connsiteX24" fmla="*/ 2009104 w 2899893"/>
              <a:gd name="connsiteY24" fmla="*/ 3953814 h 4288665"/>
              <a:gd name="connsiteX25" fmla="*/ 1918952 w 2899893"/>
              <a:gd name="connsiteY25" fmla="*/ 4043966 h 4288665"/>
              <a:gd name="connsiteX26" fmla="*/ 1738648 w 2899893"/>
              <a:gd name="connsiteY26" fmla="*/ 4185634 h 4288665"/>
              <a:gd name="connsiteX27" fmla="*/ 1532586 w 2899893"/>
              <a:gd name="connsiteY27" fmla="*/ 4250028 h 4288665"/>
              <a:gd name="connsiteX28" fmla="*/ 1249251 w 2899893"/>
              <a:gd name="connsiteY28" fmla="*/ 4288665 h 4288665"/>
              <a:gd name="connsiteX29" fmla="*/ 1004552 w 2899893"/>
              <a:gd name="connsiteY29" fmla="*/ 4275786 h 4288665"/>
              <a:gd name="connsiteX30" fmla="*/ 862884 w 2899893"/>
              <a:gd name="connsiteY30" fmla="*/ 4211392 h 4288665"/>
              <a:gd name="connsiteX31" fmla="*/ 708338 w 2899893"/>
              <a:gd name="connsiteY31" fmla="*/ 4121240 h 4288665"/>
              <a:gd name="connsiteX32" fmla="*/ 450761 w 2899893"/>
              <a:gd name="connsiteY32" fmla="*/ 3863662 h 4288665"/>
              <a:gd name="connsiteX33" fmla="*/ 373487 w 2899893"/>
              <a:gd name="connsiteY33" fmla="*/ 3747752 h 4288665"/>
              <a:gd name="connsiteX34" fmla="*/ 296214 w 2899893"/>
              <a:gd name="connsiteY34" fmla="*/ 3644721 h 4288665"/>
              <a:gd name="connsiteX35" fmla="*/ 154546 w 2899893"/>
              <a:gd name="connsiteY35" fmla="*/ 3425780 h 4288665"/>
              <a:gd name="connsiteX36" fmla="*/ 0 w 2899893"/>
              <a:gd name="connsiteY36" fmla="*/ 3078051 h 4288665"/>
              <a:gd name="connsiteX37" fmla="*/ 38637 w 2899893"/>
              <a:gd name="connsiteY37" fmla="*/ 2807594 h 4288665"/>
              <a:gd name="connsiteX38" fmla="*/ 141668 w 2899893"/>
              <a:gd name="connsiteY38" fmla="*/ 2704564 h 4288665"/>
              <a:gd name="connsiteX39" fmla="*/ 218941 w 2899893"/>
              <a:gd name="connsiteY39" fmla="*/ 2318197 h 4288665"/>
              <a:gd name="connsiteX40" fmla="*/ 270456 w 2899893"/>
              <a:gd name="connsiteY40" fmla="*/ 1970468 h 4288665"/>
              <a:gd name="connsiteX41" fmla="*/ 218941 w 2899893"/>
              <a:gd name="connsiteY41" fmla="*/ 1545465 h 4288665"/>
              <a:gd name="connsiteX42" fmla="*/ 128789 w 2899893"/>
              <a:gd name="connsiteY42" fmla="*/ 1352282 h 4288665"/>
              <a:gd name="connsiteX43" fmla="*/ 51515 w 2899893"/>
              <a:gd name="connsiteY43" fmla="*/ 1081825 h 4288665"/>
              <a:gd name="connsiteX44" fmla="*/ 0 w 2899893"/>
              <a:gd name="connsiteY44" fmla="*/ 746975 h 4288665"/>
              <a:gd name="connsiteX45" fmla="*/ 51515 w 2899893"/>
              <a:gd name="connsiteY45" fmla="*/ 425003 h 4288665"/>
              <a:gd name="connsiteX46" fmla="*/ 296214 w 2899893"/>
              <a:gd name="connsiteY46" fmla="*/ 257578 h 4288665"/>
              <a:gd name="connsiteX47" fmla="*/ 553792 w 2899893"/>
              <a:gd name="connsiteY47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627290 w 2899893"/>
              <a:gd name="connsiteY10" fmla="*/ 1017431 h 4288665"/>
              <a:gd name="connsiteX11" fmla="*/ 2743200 w 2899893"/>
              <a:gd name="connsiteY11" fmla="*/ 1262130 h 4288665"/>
              <a:gd name="connsiteX12" fmla="*/ 2807594 w 2899893"/>
              <a:gd name="connsiteY12" fmla="*/ 1403797 h 4288665"/>
              <a:gd name="connsiteX13" fmla="*/ 2884868 w 2899893"/>
              <a:gd name="connsiteY13" fmla="*/ 1584102 h 4288665"/>
              <a:gd name="connsiteX14" fmla="*/ 2897746 w 2899893"/>
              <a:gd name="connsiteY14" fmla="*/ 1828800 h 4288665"/>
              <a:gd name="connsiteX15" fmla="*/ 2846231 w 2899893"/>
              <a:gd name="connsiteY15" fmla="*/ 2060620 h 4288665"/>
              <a:gd name="connsiteX16" fmla="*/ 2807594 w 2899893"/>
              <a:gd name="connsiteY16" fmla="*/ 2434107 h 4288665"/>
              <a:gd name="connsiteX17" fmla="*/ 2781837 w 2899893"/>
              <a:gd name="connsiteY17" fmla="*/ 2550017 h 4288665"/>
              <a:gd name="connsiteX18" fmla="*/ 2691684 w 2899893"/>
              <a:gd name="connsiteY18" fmla="*/ 2743200 h 4288665"/>
              <a:gd name="connsiteX19" fmla="*/ 2678806 w 2899893"/>
              <a:gd name="connsiteY19" fmla="*/ 2781837 h 4288665"/>
              <a:gd name="connsiteX20" fmla="*/ 2472744 w 2899893"/>
              <a:gd name="connsiteY20" fmla="*/ 3000778 h 4288665"/>
              <a:gd name="connsiteX21" fmla="*/ 2202287 w 2899893"/>
              <a:gd name="connsiteY21" fmla="*/ 3464417 h 4288665"/>
              <a:gd name="connsiteX22" fmla="*/ 2137893 w 2899893"/>
              <a:gd name="connsiteY22" fmla="*/ 3721994 h 4288665"/>
              <a:gd name="connsiteX23" fmla="*/ 2009104 w 2899893"/>
              <a:gd name="connsiteY23" fmla="*/ 3953814 h 4288665"/>
              <a:gd name="connsiteX24" fmla="*/ 1918952 w 2899893"/>
              <a:gd name="connsiteY24" fmla="*/ 4043966 h 4288665"/>
              <a:gd name="connsiteX25" fmla="*/ 1738648 w 2899893"/>
              <a:gd name="connsiteY25" fmla="*/ 4185634 h 4288665"/>
              <a:gd name="connsiteX26" fmla="*/ 1532586 w 2899893"/>
              <a:gd name="connsiteY26" fmla="*/ 4250028 h 4288665"/>
              <a:gd name="connsiteX27" fmla="*/ 1249251 w 2899893"/>
              <a:gd name="connsiteY27" fmla="*/ 4288665 h 4288665"/>
              <a:gd name="connsiteX28" fmla="*/ 1004552 w 2899893"/>
              <a:gd name="connsiteY28" fmla="*/ 4275786 h 4288665"/>
              <a:gd name="connsiteX29" fmla="*/ 862884 w 2899893"/>
              <a:gd name="connsiteY29" fmla="*/ 4211392 h 4288665"/>
              <a:gd name="connsiteX30" fmla="*/ 708338 w 2899893"/>
              <a:gd name="connsiteY30" fmla="*/ 4121240 h 4288665"/>
              <a:gd name="connsiteX31" fmla="*/ 450761 w 2899893"/>
              <a:gd name="connsiteY31" fmla="*/ 3863662 h 4288665"/>
              <a:gd name="connsiteX32" fmla="*/ 373487 w 2899893"/>
              <a:gd name="connsiteY32" fmla="*/ 3747752 h 4288665"/>
              <a:gd name="connsiteX33" fmla="*/ 296214 w 2899893"/>
              <a:gd name="connsiteY33" fmla="*/ 3644721 h 4288665"/>
              <a:gd name="connsiteX34" fmla="*/ 154546 w 2899893"/>
              <a:gd name="connsiteY34" fmla="*/ 3425780 h 4288665"/>
              <a:gd name="connsiteX35" fmla="*/ 0 w 2899893"/>
              <a:gd name="connsiteY35" fmla="*/ 3078051 h 4288665"/>
              <a:gd name="connsiteX36" fmla="*/ 38637 w 2899893"/>
              <a:gd name="connsiteY36" fmla="*/ 2807594 h 4288665"/>
              <a:gd name="connsiteX37" fmla="*/ 141668 w 2899893"/>
              <a:gd name="connsiteY37" fmla="*/ 2704564 h 4288665"/>
              <a:gd name="connsiteX38" fmla="*/ 218941 w 2899893"/>
              <a:gd name="connsiteY38" fmla="*/ 2318197 h 4288665"/>
              <a:gd name="connsiteX39" fmla="*/ 270456 w 2899893"/>
              <a:gd name="connsiteY39" fmla="*/ 1970468 h 4288665"/>
              <a:gd name="connsiteX40" fmla="*/ 218941 w 2899893"/>
              <a:gd name="connsiteY40" fmla="*/ 1545465 h 4288665"/>
              <a:gd name="connsiteX41" fmla="*/ 128789 w 2899893"/>
              <a:gd name="connsiteY41" fmla="*/ 1352282 h 4288665"/>
              <a:gd name="connsiteX42" fmla="*/ 51515 w 2899893"/>
              <a:gd name="connsiteY42" fmla="*/ 1081825 h 4288665"/>
              <a:gd name="connsiteX43" fmla="*/ 0 w 2899893"/>
              <a:gd name="connsiteY43" fmla="*/ 746975 h 4288665"/>
              <a:gd name="connsiteX44" fmla="*/ 51515 w 2899893"/>
              <a:gd name="connsiteY44" fmla="*/ 425003 h 4288665"/>
              <a:gd name="connsiteX45" fmla="*/ 296214 w 2899893"/>
              <a:gd name="connsiteY45" fmla="*/ 257578 h 4288665"/>
              <a:gd name="connsiteX46" fmla="*/ 553792 w 2899893"/>
              <a:gd name="connsiteY46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373487 w 2899893"/>
              <a:gd name="connsiteY31" fmla="*/ 3747752 h 4288665"/>
              <a:gd name="connsiteX32" fmla="*/ 296214 w 2899893"/>
              <a:gd name="connsiteY32" fmla="*/ 3644721 h 4288665"/>
              <a:gd name="connsiteX33" fmla="*/ 154546 w 2899893"/>
              <a:gd name="connsiteY33" fmla="*/ 3425780 h 4288665"/>
              <a:gd name="connsiteX34" fmla="*/ 0 w 2899893"/>
              <a:gd name="connsiteY34" fmla="*/ 3078051 h 4288665"/>
              <a:gd name="connsiteX35" fmla="*/ 38637 w 2899893"/>
              <a:gd name="connsiteY35" fmla="*/ 2807594 h 4288665"/>
              <a:gd name="connsiteX36" fmla="*/ 141668 w 2899893"/>
              <a:gd name="connsiteY36" fmla="*/ 2704564 h 4288665"/>
              <a:gd name="connsiteX37" fmla="*/ 218941 w 2899893"/>
              <a:gd name="connsiteY37" fmla="*/ 2318197 h 4288665"/>
              <a:gd name="connsiteX38" fmla="*/ 270456 w 2899893"/>
              <a:gd name="connsiteY38" fmla="*/ 1970468 h 4288665"/>
              <a:gd name="connsiteX39" fmla="*/ 218941 w 2899893"/>
              <a:gd name="connsiteY39" fmla="*/ 1545465 h 4288665"/>
              <a:gd name="connsiteX40" fmla="*/ 128789 w 2899893"/>
              <a:gd name="connsiteY40" fmla="*/ 1352282 h 4288665"/>
              <a:gd name="connsiteX41" fmla="*/ 51515 w 2899893"/>
              <a:gd name="connsiteY41" fmla="*/ 1081825 h 4288665"/>
              <a:gd name="connsiteX42" fmla="*/ 0 w 2899893"/>
              <a:gd name="connsiteY42" fmla="*/ 746975 h 4288665"/>
              <a:gd name="connsiteX43" fmla="*/ 51515 w 2899893"/>
              <a:gd name="connsiteY43" fmla="*/ 425003 h 4288665"/>
              <a:gd name="connsiteX44" fmla="*/ 296214 w 2899893"/>
              <a:gd name="connsiteY44" fmla="*/ 257578 h 4288665"/>
              <a:gd name="connsiteX45" fmla="*/ 553792 w 2899893"/>
              <a:gd name="connsiteY45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862884 w 2899893"/>
              <a:gd name="connsiteY28" fmla="*/ 4211392 h 4288665"/>
              <a:gd name="connsiteX29" fmla="*/ 708338 w 2899893"/>
              <a:gd name="connsiteY29" fmla="*/ 4121240 h 4288665"/>
              <a:gd name="connsiteX30" fmla="*/ 450761 w 2899893"/>
              <a:gd name="connsiteY30" fmla="*/ 3863662 h 4288665"/>
              <a:gd name="connsiteX31" fmla="*/ 296214 w 2899893"/>
              <a:gd name="connsiteY31" fmla="*/ 3644721 h 4288665"/>
              <a:gd name="connsiteX32" fmla="*/ 154546 w 2899893"/>
              <a:gd name="connsiteY32" fmla="*/ 3425780 h 4288665"/>
              <a:gd name="connsiteX33" fmla="*/ 0 w 2899893"/>
              <a:gd name="connsiteY33" fmla="*/ 3078051 h 4288665"/>
              <a:gd name="connsiteX34" fmla="*/ 38637 w 2899893"/>
              <a:gd name="connsiteY34" fmla="*/ 2807594 h 4288665"/>
              <a:gd name="connsiteX35" fmla="*/ 141668 w 2899893"/>
              <a:gd name="connsiteY35" fmla="*/ 2704564 h 4288665"/>
              <a:gd name="connsiteX36" fmla="*/ 218941 w 2899893"/>
              <a:gd name="connsiteY36" fmla="*/ 2318197 h 4288665"/>
              <a:gd name="connsiteX37" fmla="*/ 270456 w 2899893"/>
              <a:gd name="connsiteY37" fmla="*/ 1970468 h 4288665"/>
              <a:gd name="connsiteX38" fmla="*/ 218941 w 2899893"/>
              <a:gd name="connsiteY38" fmla="*/ 1545465 h 4288665"/>
              <a:gd name="connsiteX39" fmla="*/ 128789 w 2899893"/>
              <a:gd name="connsiteY39" fmla="*/ 1352282 h 4288665"/>
              <a:gd name="connsiteX40" fmla="*/ 51515 w 2899893"/>
              <a:gd name="connsiteY40" fmla="*/ 1081825 h 4288665"/>
              <a:gd name="connsiteX41" fmla="*/ 0 w 2899893"/>
              <a:gd name="connsiteY41" fmla="*/ 746975 h 4288665"/>
              <a:gd name="connsiteX42" fmla="*/ 51515 w 2899893"/>
              <a:gd name="connsiteY42" fmla="*/ 425003 h 4288665"/>
              <a:gd name="connsiteX43" fmla="*/ 296214 w 2899893"/>
              <a:gd name="connsiteY43" fmla="*/ 257578 h 4288665"/>
              <a:gd name="connsiteX44" fmla="*/ 553792 w 2899893"/>
              <a:gd name="connsiteY44" fmla="*/ 193183 h 4288665"/>
              <a:gd name="connsiteX0" fmla="*/ 553792 w 2899893"/>
              <a:gd name="connsiteY0" fmla="*/ 193183 h 4288665"/>
              <a:gd name="connsiteX1" fmla="*/ 708338 w 2899893"/>
              <a:gd name="connsiteY1" fmla="*/ 141668 h 4288665"/>
              <a:gd name="connsiteX2" fmla="*/ 888642 w 2899893"/>
              <a:gd name="connsiteY2" fmla="*/ 77273 h 4288665"/>
              <a:gd name="connsiteX3" fmla="*/ 1171977 w 2899893"/>
              <a:gd name="connsiteY3" fmla="*/ 0 h 4288665"/>
              <a:gd name="connsiteX4" fmla="*/ 1661375 w 2899893"/>
              <a:gd name="connsiteY4" fmla="*/ 12879 h 4288665"/>
              <a:gd name="connsiteX5" fmla="*/ 1777284 w 2899893"/>
              <a:gd name="connsiteY5" fmla="*/ 64394 h 4288665"/>
              <a:gd name="connsiteX6" fmla="*/ 2034862 w 2899893"/>
              <a:gd name="connsiteY6" fmla="*/ 425003 h 4288665"/>
              <a:gd name="connsiteX7" fmla="*/ 2034862 w 2899893"/>
              <a:gd name="connsiteY7" fmla="*/ 425003 h 4288665"/>
              <a:gd name="connsiteX8" fmla="*/ 2279561 w 2899893"/>
              <a:gd name="connsiteY8" fmla="*/ 682580 h 4288665"/>
              <a:gd name="connsiteX9" fmla="*/ 2550017 w 2899893"/>
              <a:gd name="connsiteY9" fmla="*/ 927279 h 4288665"/>
              <a:gd name="connsiteX10" fmla="*/ 2743200 w 2899893"/>
              <a:gd name="connsiteY10" fmla="*/ 1262130 h 4288665"/>
              <a:gd name="connsiteX11" fmla="*/ 2807594 w 2899893"/>
              <a:gd name="connsiteY11" fmla="*/ 1403797 h 4288665"/>
              <a:gd name="connsiteX12" fmla="*/ 2884868 w 2899893"/>
              <a:gd name="connsiteY12" fmla="*/ 1584102 h 4288665"/>
              <a:gd name="connsiteX13" fmla="*/ 2897746 w 2899893"/>
              <a:gd name="connsiteY13" fmla="*/ 1828800 h 4288665"/>
              <a:gd name="connsiteX14" fmla="*/ 2846231 w 2899893"/>
              <a:gd name="connsiteY14" fmla="*/ 2060620 h 4288665"/>
              <a:gd name="connsiteX15" fmla="*/ 2807594 w 2899893"/>
              <a:gd name="connsiteY15" fmla="*/ 2434107 h 4288665"/>
              <a:gd name="connsiteX16" fmla="*/ 2781837 w 2899893"/>
              <a:gd name="connsiteY16" fmla="*/ 2550017 h 4288665"/>
              <a:gd name="connsiteX17" fmla="*/ 2691684 w 2899893"/>
              <a:gd name="connsiteY17" fmla="*/ 2743200 h 4288665"/>
              <a:gd name="connsiteX18" fmla="*/ 2678806 w 2899893"/>
              <a:gd name="connsiteY18" fmla="*/ 2781837 h 4288665"/>
              <a:gd name="connsiteX19" fmla="*/ 2472744 w 2899893"/>
              <a:gd name="connsiteY19" fmla="*/ 3000778 h 4288665"/>
              <a:gd name="connsiteX20" fmla="*/ 2202287 w 2899893"/>
              <a:gd name="connsiteY20" fmla="*/ 3464417 h 4288665"/>
              <a:gd name="connsiteX21" fmla="*/ 2137893 w 2899893"/>
              <a:gd name="connsiteY21" fmla="*/ 3721994 h 4288665"/>
              <a:gd name="connsiteX22" fmla="*/ 2009104 w 2899893"/>
              <a:gd name="connsiteY22" fmla="*/ 3953814 h 4288665"/>
              <a:gd name="connsiteX23" fmla="*/ 1918952 w 2899893"/>
              <a:gd name="connsiteY23" fmla="*/ 4043966 h 4288665"/>
              <a:gd name="connsiteX24" fmla="*/ 1738648 w 2899893"/>
              <a:gd name="connsiteY24" fmla="*/ 4185634 h 4288665"/>
              <a:gd name="connsiteX25" fmla="*/ 1532586 w 2899893"/>
              <a:gd name="connsiteY25" fmla="*/ 4250028 h 4288665"/>
              <a:gd name="connsiteX26" fmla="*/ 1249251 w 2899893"/>
              <a:gd name="connsiteY26" fmla="*/ 4288665 h 4288665"/>
              <a:gd name="connsiteX27" fmla="*/ 1004552 w 2899893"/>
              <a:gd name="connsiteY27" fmla="*/ 4275786 h 4288665"/>
              <a:gd name="connsiteX28" fmla="*/ 708338 w 2899893"/>
              <a:gd name="connsiteY28" fmla="*/ 4121240 h 4288665"/>
              <a:gd name="connsiteX29" fmla="*/ 450761 w 2899893"/>
              <a:gd name="connsiteY29" fmla="*/ 3863662 h 4288665"/>
              <a:gd name="connsiteX30" fmla="*/ 296214 w 2899893"/>
              <a:gd name="connsiteY30" fmla="*/ 3644721 h 4288665"/>
              <a:gd name="connsiteX31" fmla="*/ 154546 w 2899893"/>
              <a:gd name="connsiteY31" fmla="*/ 3425780 h 4288665"/>
              <a:gd name="connsiteX32" fmla="*/ 0 w 2899893"/>
              <a:gd name="connsiteY32" fmla="*/ 3078051 h 4288665"/>
              <a:gd name="connsiteX33" fmla="*/ 38637 w 2899893"/>
              <a:gd name="connsiteY33" fmla="*/ 2807594 h 4288665"/>
              <a:gd name="connsiteX34" fmla="*/ 141668 w 2899893"/>
              <a:gd name="connsiteY34" fmla="*/ 2704564 h 4288665"/>
              <a:gd name="connsiteX35" fmla="*/ 218941 w 2899893"/>
              <a:gd name="connsiteY35" fmla="*/ 2318197 h 4288665"/>
              <a:gd name="connsiteX36" fmla="*/ 270456 w 2899893"/>
              <a:gd name="connsiteY36" fmla="*/ 1970468 h 4288665"/>
              <a:gd name="connsiteX37" fmla="*/ 218941 w 2899893"/>
              <a:gd name="connsiteY37" fmla="*/ 1545465 h 4288665"/>
              <a:gd name="connsiteX38" fmla="*/ 128789 w 2899893"/>
              <a:gd name="connsiteY38" fmla="*/ 1352282 h 4288665"/>
              <a:gd name="connsiteX39" fmla="*/ 51515 w 2899893"/>
              <a:gd name="connsiteY39" fmla="*/ 1081825 h 4288665"/>
              <a:gd name="connsiteX40" fmla="*/ 0 w 2899893"/>
              <a:gd name="connsiteY40" fmla="*/ 746975 h 4288665"/>
              <a:gd name="connsiteX41" fmla="*/ 51515 w 2899893"/>
              <a:gd name="connsiteY41" fmla="*/ 425003 h 4288665"/>
              <a:gd name="connsiteX42" fmla="*/ 296214 w 2899893"/>
              <a:gd name="connsiteY42" fmla="*/ 257578 h 4288665"/>
              <a:gd name="connsiteX43" fmla="*/ 553792 w 2899893"/>
              <a:gd name="connsiteY43" fmla="*/ 193183 h 4288665"/>
              <a:gd name="connsiteX0" fmla="*/ 553792 w 2899893"/>
              <a:gd name="connsiteY0" fmla="*/ 193183 h 4288665"/>
              <a:gd name="connsiteX1" fmla="*/ 888642 w 2899893"/>
              <a:gd name="connsiteY1" fmla="*/ 772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553792 w 2899893"/>
              <a:gd name="connsiteY0" fmla="*/ 1931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553792 w 2899893"/>
              <a:gd name="connsiteY42" fmla="*/ 1931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296214 w 2899893"/>
              <a:gd name="connsiteY41" fmla="*/ 2575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51515 w 2899893"/>
              <a:gd name="connsiteY40" fmla="*/ 4250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0 w 2899893"/>
              <a:gd name="connsiteY39" fmla="*/ 7469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51515 w 2899893"/>
              <a:gd name="connsiteY38" fmla="*/ 10818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28789 w 2899893"/>
              <a:gd name="connsiteY37" fmla="*/ 13522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218941 w 2899893"/>
              <a:gd name="connsiteY36" fmla="*/ 1545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270456 w 2899893"/>
              <a:gd name="connsiteY35" fmla="*/ 1970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218941 w 2899893"/>
              <a:gd name="connsiteY34" fmla="*/ 23181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41668 w 2899893"/>
              <a:gd name="connsiteY33" fmla="*/ 27045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38637 w 2899893"/>
              <a:gd name="connsiteY32" fmla="*/ 28075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468192 w 2899893"/>
              <a:gd name="connsiteY0" fmla="*/ 878983 h 4288665"/>
              <a:gd name="connsiteX1" fmla="*/ 1193442 w 2899893"/>
              <a:gd name="connsiteY1" fmla="*/ 610673 h 4288665"/>
              <a:gd name="connsiteX2" fmla="*/ 1171977 w 2899893"/>
              <a:gd name="connsiteY2" fmla="*/ 0 h 4288665"/>
              <a:gd name="connsiteX3" fmla="*/ 1661375 w 2899893"/>
              <a:gd name="connsiteY3" fmla="*/ 12879 h 4288665"/>
              <a:gd name="connsiteX4" fmla="*/ 1777284 w 2899893"/>
              <a:gd name="connsiteY4" fmla="*/ 64394 h 4288665"/>
              <a:gd name="connsiteX5" fmla="*/ 2034862 w 2899893"/>
              <a:gd name="connsiteY5" fmla="*/ 425003 h 4288665"/>
              <a:gd name="connsiteX6" fmla="*/ 2034862 w 2899893"/>
              <a:gd name="connsiteY6" fmla="*/ 425003 h 4288665"/>
              <a:gd name="connsiteX7" fmla="*/ 2279561 w 2899893"/>
              <a:gd name="connsiteY7" fmla="*/ 682580 h 4288665"/>
              <a:gd name="connsiteX8" fmla="*/ 2550017 w 2899893"/>
              <a:gd name="connsiteY8" fmla="*/ 927279 h 4288665"/>
              <a:gd name="connsiteX9" fmla="*/ 2743200 w 2899893"/>
              <a:gd name="connsiteY9" fmla="*/ 1262130 h 4288665"/>
              <a:gd name="connsiteX10" fmla="*/ 2807594 w 2899893"/>
              <a:gd name="connsiteY10" fmla="*/ 1403797 h 4288665"/>
              <a:gd name="connsiteX11" fmla="*/ 2884868 w 2899893"/>
              <a:gd name="connsiteY11" fmla="*/ 1584102 h 4288665"/>
              <a:gd name="connsiteX12" fmla="*/ 2897746 w 2899893"/>
              <a:gd name="connsiteY12" fmla="*/ 1828800 h 4288665"/>
              <a:gd name="connsiteX13" fmla="*/ 2846231 w 2899893"/>
              <a:gd name="connsiteY13" fmla="*/ 2060620 h 4288665"/>
              <a:gd name="connsiteX14" fmla="*/ 2807594 w 2899893"/>
              <a:gd name="connsiteY14" fmla="*/ 2434107 h 4288665"/>
              <a:gd name="connsiteX15" fmla="*/ 2781837 w 2899893"/>
              <a:gd name="connsiteY15" fmla="*/ 2550017 h 4288665"/>
              <a:gd name="connsiteX16" fmla="*/ 2691684 w 2899893"/>
              <a:gd name="connsiteY16" fmla="*/ 2743200 h 4288665"/>
              <a:gd name="connsiteX17" fmla="*/ 2678806 w 2899893"/>
              <a:gd name="connsiteY17" fmla="*/ 2781837 h 4288665"/>
              <a:gd name="connsiteX18" fmla="*/ 2472744 w 2899893"/>
              <a:gd name="connsiteY18" fmla="*/ 3000778 h 4288665"/>
              <a:gd name="connsiteX19" fmla="*/ 2202287 w 2899893"/>
              <a:gd name="connsiteY19" fmla="*/ 3464417 h 4288665"/>
              <a:gd name="connsiteX20" fmla="*/ 2137893 w 2899893"/>
              <a:gd name="connsiteY20" fmla="*/ 3721994 h 4288665"/>
              <a:gd name="connsiteX21" fmla="*/ 2009104 w 2899893"/>
              <a:gd name="connsiteY21" fmla="*/ 3953814 h 4288665"/>
              <a:gd name="connsiteX22" fmla="*/ 1918952 w 2899893"/>
              <a:gd name="connsiteY22" fmla="*/ 4043966 h 4288665"/>
              <a:gd name="connsiteX23" fmla="*/ 1738648 w 2899893"/>
              <a:gd name="connsiteY23" fmla="*/ 4185634 h 4288665"/>
              <a:gd name="connsiteX24" fmla="*/ 1532586 w 2899893"/>
              <a:gd name="connsiteY24" fmla="*/ 4250028 h 4288665"/>
              <a:gd name="connsiteX25" fmla="*/ 1249251 w 2899893"/>
              <a:gd name="connsiteY25" fmla="*/ 4288665 h 4288665"/>
              <a:gd name="connsiteX26" fmla="*/ 1004552 w 2899893"/>
              <a:gd name="connsiteY26" fmla="*/ 4275786 h 4288665"/>
              <a:gd name="connsiteX27" fmla="*/ 708338 w 2899893"/>
              <a:gd name="connsiteY27" fmla="*/ 4121240 h 4288665"/>
              <a:gd name="connsiteX28" fmla="*/ 450761 w 2899893"/>
              <a:gd name="connsiteY28" fmla="*/ 3863662 h 4288665"/>
              <a:gd name="connsiteX29" fmla="*/ 296214 w 2899893"/>
              <a:gd name="connsiteY29" fmla="*/ 3644721 h 4288665"/>
              <a:gd name="connsiteX30" fmla="*/ 154546 w 2899893"/>
              <a:gd name="connsiteY30" fmla="*/ 3425780 h 4288665"/>
              <a:gd name="connsiteX31" fmla="*/ 0 w 2899893"/>
              <a:gd name="connsiteY31" fmla="*/ 3078051 h 4288665"/>
              <a:gd name="connsiteX32" fmla="*/ 1105437 w 2899893"/>
              <a:gd name="connsiteY32" fmla="*/ 4026794 h 4288665"/>
              <a:gd name="connsiteX33" fmla="*/ 1208468 w 2899893"/>
              <a:gd name="connsiteY33" fmla="*/ 3923764 h 4288665"/>
              <a:gd name="connsiteX34" fmla="*/ 1057141 w 2899893"/>
              <a:gd name="connsiteY34" fmla="*/ 3613597 h 4288665"/>
              <a:gd name="connsiteX35" fmla="*/ 1108656 w 2899893"/>
              <a:gd name="connsiteY35" fmla="*/ 3113468 h 4288665"/>
              <a:gd name="connsiteX36" fmla="*/ 1285741 w 2899893"/>
              <a:gd name="connsiteY36" fmla="*/ 2688465 h 4288665"/>
              <a:gd name="connsiteX37" fmla="*/ 1195589 w 2899893"/>
              <a:gd name="connsiteY37" fmla="*/ 2266682 h 4288665"/>
              <a:gd name="connsiteX38" fmla="*/ 1423115 w 2899893"/>
              <a:gd name="connsiteY38" fmla="*/ 1996225 h 4288665"/>
              <a:gd name="connsiteX39" fmla="*/ 1752600 w 2899893"/>
              <a:gd name="connsiteY39" fmla="*/ 1661375 h 4288665"/>
              <a:gd name="connsiteX40" fmla="*/ 1423115 w 2899893"/>
              <a:gd name="connsiteY40" fmla="*/ 1339403 h 4288665"/>
              <a:gd name="connsiteX41" fmla="*/ 1439214 w 2899893"/>
              <a:gd name="connsiteY41" fmla="*/ 1171978 h 4288665"/>
              <a:gd name="connsiteX42" fmla="*/ 1468192 w 2899893"/>
              <a:gd name="connsiteY42" fmla="*/ 878983 h 4288665"/>
              <a:gd name="connsiteX0" fmla="*/ 1313646 w 2745347"/>
              <a:gd name="connsiteY0" fmla="*/ 878983 h 4288665"/>
              <a:gd name="connsiteX1" fmla="*/ 1038896 w 2745347"/>
              <a:gd name="connsiteY1" fmla="*/ 610673 h 4288665"/>
              <a:gd name="connsiteX2" fmla="*/ 1017431 w 2745347"/>
              <a:gd name="connsiteY2" fmla="*/ 0 h 4288665"/>
              <a:gd name="connsiteX3" fmla="*/ 1506829 w 2745347"/>
              <a:gd name="connsiteY3" fmla="*/ 12879 h 4288665"/>
              <a:gd name="connsiteX4" fmla="*/ 1622738 w 2745347"/>
              <a:gd name="connsiteY4" fmla="*/ 64394 h 4288665"/>
              <a:gd name="connsiteX5" fmla="*/ 1880316 w 2745347"/>
              <a:gd name="connsiteY5" fmla="*/ 425003 h 4288665"/>
              <a:gd name="connsiteX6" fmla="*/ 1880316 w 2745347"/>
              <a:gd name="connsiteY6" fmla="*/ 425003 h 4288665"/>
              <a:gd name="connsiteX7" fmla="*/ 2125015 w 2745347"/>
              <a:gd name="connsiteY7" fmla="*/ 682580 h 4288665"/>
              <a:gd name="connsiteX8" fmla="*/ 2395471 w 2745347"/>
              <a:gd name="connsiteY8" fmla="*/ 927279 h 4288665"/>
              <a:gd name="connsiteX9" fmla="*/ 2588654 w 2745347"/>
              <a:gd name="connsiteY9" fmla="*/ 1262130 h 4288665"/>
              <a:gd name="connsiteX10" fmla="*/ 2653048 w 2745347"/>
              <a:gd name="connsiteY10" fmla="*/ 1403797 h 4288665"/>
              <a:gd name="connsiteX11" fmla="*/ 2730322 w 2745347"/>
              <a:gd name="connsiteY11" fmla="*/ 1584102 h 4288665"/>
              <a:gd name="connsiteX12" fmla="*/ 2743200 w 2745347"/>
              <a:gd name="connsiteY12" fmla="*/ 1828800 h 4288665"/>
              <a:gd name="connsiteX13" fmla="*/ 2691685 w 2745347"/>
              <a:gd name="connsiteY13" fmla="*/ 2060620 h 4288665"/>
              <a:gd name="connsiteX14" fmla="*/ 2653048 w 2745347"/>
              <a:gd name="connsiteY14" fmla="*/ 2434107 h 4288665"/>
              <a:gd name="connsiteX15" fmla="*/ 2627291 w 2745347"/>
              <a:gd name="connsiteY15" fmla="*/ 2550017 h 4288665"/>
              <a:gd name="connsiteX16" fmla="*/ 2537138 w 2745347"/>
              <a:gd name="connsiteY16" fmla="*/ 2743200 h 4288665"/>
              <a:gd name="connsiteX17" fmla="*/ 2524260 w 2745347"/>
              <a:gd name="connsiteY17" fmla="*/ 2781837 h 4288665"/>
              <a:gd name="connsiteX18" fmla="*/ 2318198 w 2745347"/>
              <a:gd name="connsiteY18" fmla="*/ 3000778 h 4288665"/>
              <a:gd name="connsiteX19" fmla="*/ 2047741 w 2745347"/>
              <a:gd name="connsiteY19" fmla="*/ 3464417 h 4288665"/>
              <a:gd name="connsiteX20" fmla="*/ 1983347 w 2745347"/>
              <a:gd name="connsiteY20" fmla="*/ 3721994 h 4288665"/>
              <a:gd name="connsiteX21" fmla="*/ 1854558 w 2745347"/>
              <a:gd name="connsiteY21" fmla="*/ 3953814 h 4288665"/>
              <a:gd name="connsiteX22" fmla="*/ 1764406 w 2745347"/>
              <a:gd name="connsiteY22" fmla="*/ 4043966 h 4288665"/>
              <a:gd name="connsiteX23" fmla="*/ 1584102 w 2745347"/>
              <a:gd name="connsiteY23" fmla="*/ 4185634 h 4288665"/>
              <a:gd name="connsiteX24" fmla="*/ 1378040 w 2745347"/>
              <a:gd name="connsiteY24" fmla="*/ 4250028 h 4288665"/>
              <a:gd name="connsiteX25" fmla="*/ 1094705 w 2745347"/>
              <a:gd name="connsiteY25" fmla="*/ 4288665 h 4288665"/>
              <a:gd name="connsiteX26" fmla="*/ 850006 w 2745347"/>
              <a:gd name="connsiteY26" fmla="*/ 4275786 h 4288665"/>
              <a:gd name="connsiteX27" fmla="*/ 553792 w 2745347"/>
              <a:gd name="connsiteY27" fmla="*/ 4121240 h 4288665"/>
              <a:gd name="connsiteX28" fmla="*/ 296215 w 2745347"/>
              <a:gd name="connsiteY28" fmla="*/ 3863662 h 4288665"/>
              <a:gd name="connsiteX29" fmla="*/ 141668 w 2745347"/>
              <a:gd name="connsiteY29" fmla="*/ 3644721 h 4288665"/>
              <a:gd name="connsiteX30" fmla="*/ 0 w 2745347"/>
              <a:gd name="connsiteY30" fmla="*/ 3425780 h 4288665"/>
              <a:gd name="connsiteX31" fmla="*/ 950891 w 2745347"/>
              <a:gd name="connsiteY31" fmla="*/ 4026794 h 4288665"/>
              <a:gd name="connsiteX32" fmla="*/ 1053922 w 2745347"/>
              <a:gd name="connsiteY32" fmla="*/ 3923764 h 4288665"/>
              <a:gd name="connsiteX33" fmla="*/ 902595 w 2745347"/>
              <a:gd name="connsiteY33" fmla="*/ 3613597 h 4288665"/>
              <a:gd name="connsiteX34" fmla="*/ 954110 w 2745347"/>
              <a:gd name="connsiteY34" fmla="*/ 3113468 h 4288665"/>
              <a:gd name="connsiteX35" fmla="*/ 1131195 w 2745347"/>
              <a:gd name="connsiteY35" fmla="*/ 2688465 h 4288665"/>
              <a:gd name="connsiteX36" fmla="*/ 1041043 w 2745347"/>
              <a:gd name="connsiteY36" fmla="*/ 2266682 h 4288665"/>
              <a:gd name="connsiteX37" fmla="*/ 1268569 w 2745347"/>
              <a:gd name="connsiteY37" fmla="*/ 1996225 h 4288665"/>
              <a:gd name="connsiteX38" fmla="*/ 1598054 w 2745347"/>
              <a:gd name="connsiteY38" fmla="*/ 1661375 h 4288665"/>
              <a:gd name="connsiteX39" fmla="*/ 1268569 w 2745347"/>
              <a:gd name="connsiteY39" fmla="*/ 1339403 h 4288665"/>
              <a:gd name="connsiteX40" fmla="*/ 1284668 w 2745347"/>
              <a:gd name="connsiteY40" fmla="*/ 1171978 h 4288665"/>
              <a:gd name="connsiteX41" fmla="*/ 1313646 w 2745347"/>
              <a:gd name="connsiteY41" fmla="*/ 878983 h 4288665"/>
              <a:gd name="connsiteX0" fmla="*/ 1171978 w 2603679"/>
              <a:gd name="connsiteY0" fmla="*/ 878983 h 4288665"/>
              <a:gd name="connsiteX1" fmla="*/ 897228 w 2603679"/>
              <a:gd name="connsiteY1" fmla="*/ 610673 h 4288665"/>
              <a:gd name="connsiteX2" fmla="*/ 875763 w 2603679"/>
              <a:gd name="connsiteY2" fmla="*/ 0 h 4288665"/>
              <a:gd name="connsiteX3" fmla="*/ 1365161 w 2603679"/>
              <a:gd name="connsiteY3" fmla="*/ 12879 h 4288665"/>
              <a:gd name="connsiteX4" fmla="*/ 1481070 w 2603679"/>
              <a:gd name="connsiteY4" fmla="*/ 64394 h 4288665"/>
              <a:gd name="connsiteX5" fmla="*/ 1738648 w 2603679"/>
              <a:gd name="connsiteY5" fmla="*/ 425003 h 4288665"/>
              <a:gd name="connsiteX6" fmla="*/ 1738648 w 2603679"/>
              <a:gd name="connsiteY6" fmla="*/ 425003 h 4288665"/>
              <a:gd name="connsiteX7" fmla="*/ 1983347 w 2603679"/>
              <a:gd name="connsiteY7" fmla="*/ 682580 h 4288665"/>
              <a:gd name="connsiteX8" fmla="*/ 2253803 w 2603679"/>
              <a:gd name="connsiteY8" fmla="*/ 927279 h 4288665"/>
              <a:gd name="connsiteX9" fmla="*/ 2446986 w 2603679"/>
              <a:gd name="connsiteY9" fmla="*/ 1262130 h 4288665"/>
              <a:gd name="connsiteX10" fmla="*/ 2511380 w 2603679"/>
              <a:gd name="connsiteY10" fmla="*/ 1403797 h 4288665"/>
              <a:gd name="connsiteX11" fmla="*/ 2588654 w 2603679"/>
              <a:gd name="connsiteY11" fmla="*/ 1584102 h 4288665"/>
              <a:gd name="connsiteX12" fmla="*/ 2601532 w 2603679"/>
              <a:gd name="connsiteY12" fmla="*/ 1828800 h 4288665"/>
              <a:gd name="connsiteX13" fmla="*/ 2550017 w 2603679"/>
              <a:gd name="connsiteY13" fmla="*/ 2060620 h 4288665"/>
              <a:gd name="connsiteX14" fmla="*/ 2511380 w 2603679"/>
              <a:gd name="connsiteY14" fmla="*/ 2434107 h 4288665"/>
              <a:gd name="connsiteX15" fmla="*/ 2485623 w 2603679"/>
              <a:gd name="connsiteY15" fmla="*/ 2550017 h 4288665"/>
              <a:gd name="connsiteX16" fmla="*/ 2395470 w 2603679"/>
              <a:gd name="connsiteY16" fmla="*/ 2743200 h 4288665"/>
              <a:gd name="connsiteX17" fmla="*/ 2382592 w 2603679"/>
              <a:gd name="connsiteY17" fmla="*/ 2781837 h 4288665"/>
              <a:gd name="connsiteX18" fmla="*/ 2176530 w 2603679"/>
              <a:gd name="connsiteY18" fmla="*/ 3000778 h 4288665"/>
              <a:gd name="connsiteX19" fmla="*/ 1906073 w 2603679"/>
              <a:gd name="connsiteY19" fmla="*/ 3464417 h 4288665"/>
              <a:gd name="connsiteX20" fmla="*/ 1841679 w 2603679"/>
              <a:gd name="connsiteY20" fmla="*/ 3721994 h 4288665"/>
              <a:gd name="connsiteX21" fmla="*/ 1712890 w 2603679"/>
              <a:gd name="connsiteY21" fmla="*/ 3953814 h 4288665"/>
              <a:gd name="connsiteX22" fmla="*/ 1622738 w 2603679"/>
              <a:gd name="connsiteY22" fmla="*/ 4043966 h 4288665"/>
              <a:gd name="connsiteX23" fmla="*/ 1442434 w 2603679"/>
              <a:gd name="connsiteY23" fmla="*/ 4185634 h 4288665"/>
              <a:gd name="connsiteX24" fmla="*/ 1236372 w 2603679"/>
              <a:gd name="connsiteY24" fmla="*/ 4250028 h 4288665"/>
              <a:gd name="connsiteX25" fmla="*/ 953037 w 2603679"/>
              <a:gd name="connsiteY25" fmla="*/ 4288665 h 4288665"/>
              <a:gd name="connsiteX26" fmla="*/ 708338 w 2603679"/>
              <a:gd name="connsiteY26" fmla="*/ 4275786 h 4288665"/>
              <a:gd name="connsiteX27" fmla="*/ 412124 w 2603679"/>
              <a:gd name="connsiteY27" fmla="*/ 4121240 h 4288665"/>
              <a:gd name="connsiteX28" fmla="*/ 154547 w 2603679"/>
              <a:gd name="connsiteY28" fmla="*/ 3863662 h 4288665"/>
              <a:gd name="connsiteX29" fmla="*/ 0 w 2603679"/>
              <a:gd name="connsiteY29" fmla="*/ 3644721 h 4288665"/>
              <a:gd name="connsiteX30" fmla="*/ 809223 w 2603679"/>
              <a:gd name="connsiteY30" fmla="*/ 4026794 h 4288665"/>
              <a:gd name="connsiteX31" fmla="*/ 912254 w 2603679"/>
              <a:gd name="connsiteY31" fmla="*/ 3923764 h 4288665"/>
              <a:gd name="connsiteX32" fmla="*/ 760927 w 2603679"/>
              <a:gd name="connsiteY32" fmla="*/ 3613597 h 4288665"/>
              <a:gd name="connsiteX33" fmla="*/ 812442 w 2603679"/>
              <a:gd name="connsiteY33" fmla="*/ 3113468 h 4288665"/>
              <a:gd name="connsiteX34" fmla="*/ 989527 w 2603679"/>
              <a:gd name="connsiteY34" fmla="*/ 2688465 h 4288665"/>
              <a:gd name="connsiteX35" fmla="*/ 899375 w 2603679"/>
              <a:gd name="connsiteY35" fmla="*/ 2266682 h 4288665"/>
              <a:gd name="connsiteX36" fmla="*/ 1126901 w 2603679"/>
              <a:gd name="connsiteY36" fmla="*/ 1996225 h 4288665"/>
              <a:gd name="connsiteX37" fmla="*/ 1456386 w 2603679"/>
              <a:gd name="connsiteY37" fmla="*/ 1661375 h 4288665"/>
              <a:gd name="connsiteX38" fmla="*/ 1126901 w 2603679"/>
              <a:gd name="connsiteY38" fmla="*/ 1339403 h 4288665"/>
              <a:gd name="connsiteX39" fmla="*/ 1143000 w 2603679"/>
              <a:gd name="connsiteY39" fmla="*/ 1171978 h 4288665"/>
              <a:gd name="connsiteX40" fmla="*/ 1171978 w 2603679"/>
              <a:gd name="connsiteY40" fmla="*/ 878983 h 4288665"/>
              <a:gd name="connsiteX0" fmla="*/ 1017431 w 2449132"/>
              <a:gd name="connsiteY0" fmla="*/ 878983 h 4288665"/>
              <a:gd name="connsiteX1" fmla="*/ 742681 w 2449132"/>
              <a:gd name="connsiteY1" fmla="*/ 610673 h 4288665"/>
              <a:gd name="connsiteX2" fmla="*/ 721216 w 2449132"/>
              <a:gd name="connsiteY2" fmla="*/ 0 h 4288665"/>
              <a:gd name="connsiteX3" fmla="*/ 1210614 w 2449132"/>
              <a:gd name="connsiteY3" fmla="*/ 12879 h 4288665"/>
              <a:gd name="connsiteX4" fmla="*/ 1326523 w 2449132"/>
              <a:gd name="connsiteY4" fmla="*/ 64394 h 4288665"/>
              <a:gd name="connsiteX5" fmla="*/ 1584101 w 2449132"/>
              <a:gd name="connsiteY5" fmla="*/ 425003 h 4288665"/>
              <a:gd name="connsiteX6" fmla="*/ 1584101 w 2449132"/>
              <a:gd name="connsiteY6" fmla="*/ 425003 h 4288665"/>
              <a:gd name="connsiteX7" fmla="*/ 1828800 w 2449132"/>
              <a:gd name="connsiteY7" fmla="*/ 682580 h 4288665"/>
              <a:gd name="connsiteX8" fmla="*/ 2099256 w 2449132"/>
              <a:gd name="connsiteY8" fmla="*/ 927279 h 4288665"/>
              <a:gd name="connsiteX9" fmla="*/ 2292439 w 2449132"/>
              <a:gd name="connsiteY9" fmla="*/ 1262130 h 4288665"/>
              <a:gd name="connsiteX10" fmla="*/ 2356833 w 2449132"/>
              <a:gd name="connsiteY10" fmla="*/ 1403797 h 4288665"/>
              <a:gd name="connsiteX11" fmla="*/ 2434107 w 2449132"/>
              <a:gd name="connsiteY11" fmla="*/ 1584102 h 4288665"/>
              <a:gd name="connsiteX12" fmla="*/ 2446985 w 2449132"/>
              <a:gd name="connsiteY12" fmla="*/ 1828800 h 4288665"/>
              <a:gd name="connsiteX13" fmla="*/ 2395470 w 2449132"/>
              <a:gd name="connsiteY13" fmla="*/ 2060620 h 4288665"/>
              <a:gd name="connsiteX14" fmla="*/ 2356833 w 2449132"/>
              <a:gd name="connsiteY14" fmla="*/ 2434107 h 4288665"/>
              <a:gd name="connsiteX15" fmla="*/ 2331076 w 2449132"/>
              <a:gd name="connsiteY15" fmla="*/ 2550017 h 4288665"/>
              <a:gd name="connsiteX16" fmla="*/ 2240923 w 2449132"/>
              <a:gd name="connsiteY16" fmla="*/ 2743200 h 4288665"/>
              <a:gd name="connsiteX17" fmla="*/ 2228045 w 2449132"/>
              <a:gd name="connsiteY17" fmla="*/ 2781837 h 4288665"/>
              <a:gd name="connsiteX18" fmla="*/ 2021983 w 2449132"/>
              <a:gd name="connsiteY18" fmla="*/ 3000778 h 4288665"/>
              <a:gd name="connsiteX19" fmla="*/ 1751526 w 2449132"/>
              <a:gd name="connsiteY19" fmla="*/ 3464417 h 4288665"/>
              <a:gd name="connsiteX20" fmla="*/ 1687132 w 2449132"/>
              <a:gd name="connsiteY20" fmla="*/ 3721994 h 4288665"/>
              <a:gd name="connsiteX21" fmla="*/ 1558343 w 2449132"/>
              <a:gd name="connsiteY21" fmla="*/ 3953814 h 4288665"/>
              <a:gd name="connsiteX22" fmla="*/ 1468191 w 2449132"/>
              <a:gd name="connsiteY22" fmla="*/ 4043966 h 4288665"/>
              <a:gd name="connsiteX23" fmla="*/ 1287887 w 2449132"/>
              <a:gd name="connsiteY23" fmla="*/ 4185634 h 4288665"/>
              <a:gd name="connsiteX24" fmla="*/ 1081825 w 2449132"/>
              <a:gd name="connsiteY24" fmla="*/ 4250028 h 4288665"/>
              <a:gd name="connsiteX25" fmla="*/ 798490 w 2449132"/>
              <a:gd name="connsiteY25" fmla="*/ 4288665 h 4288665"/>
              <a:gd name="connsiteX26" fmla="*/ 553791 w 2449132"/>
              <a:gd name="connsiteY26" fmla="*/ 4275786 h 4288665"/>
              <a:gd name="connsiteX27" fmla="*/ 257577 w 2449132"/>
              <a:gd name="connsiteY27" fmla="*/ 4121240 h 4288665"/>
              <a:gd name="connsiteX28" fmla="*/ 0 w 2449132"/>
              <a:gd name="connsiteY28" fmla="*/ 3863662 h 4288665"/>
              <a:gd name="connsiteX29" fmla="*/ 654676 w 2449132"/>
              <a:gd name="connsiteY29" fmla="*/ 4026794 h 4288665"/>
              <a:gd name="connsiteX30" fmla="*/ 757707 w 2449132"/>
              <a:gd name="connsiteY30" fmla="*/ 3923764 h 4288665"/>
              <a:gd name="connsiteX31" fmla="*/ 606380 w 2449132"/>
              <a:gd name="connsiteY31" fmla="*/ 3613597 h 4288665"/>
              <a:gd name="connsiteX32" fmla="*/ 657895 w 2449132"/>
              <a:gd name="connsiteY32" fmla="*/ 3113468 h 4288665"/>
              <a:gd name="connsiteX33" fmla="*/ 834980 w 2449132"/>
              <a:gd name="connsiteY33" fmla="*/ 2688465 h 4288665"/>
              <a:gd name="connsiteX34" fmla="*/ 744828 w 2449132"/>
              <a:gd name="connsiteY34" fmla="*/ 2266682 h 4288665"/>
              <a:gd name="connsiteX35" fmla="*/ 972354 w 2449132"/>
              <a:gd name="connsiteY35" fmla="*/ 1996225 h 4288665"/>
              <a:gd name="connsiteX36" fmla="*/ 1301839 w 2449132"/>
              <a:gd name="connsiteY36" fmla="*/ 1661375 h 4288665"/>
              <a:gd name="connsiteX37" fmla="*/ 972354 w 2449132"/>
              <a:gd name="connsiteY37" fmla="*/ 1339403 h 4288665"/>
              <a:gd name="connsiteX38" fmla="*/ 988453 w 2449132"/>
              <a:gd name="connsiteY38" fmla="*/ 1171978 h 4288665"/>
              <a:gd name="connsiteX39" fmla="*/ 1017431 w 2449132"/>
              <a:gd name="connsiteY39" fmla="*/ 878983 h 4288665"/>
              <a:gd name="connsiteX0" fmla="*/ 759854 w 2191555"/>
              <a:gd name="connsiteY0" fmla="*/ 878983 h 4288665"/>
              <a:gd name="connsiteX1" fmla="*/ 485104 w 2191555"/>
              <a:gd name="connsiteY1" fmla="*/ 610673 h 4288665"/>
              <a:gd name="connsiteX2" fmla="*/ 463639 w 2191555"/>
              <a:gd name="connsiteY2" fmla="*/ 0 h 4288665"/>
              <a:gd name="connsiteX3" fmla="*/ 953037 w 2191555"/>
              <a:gd name="connsiteY3" fmla="*/ 12879 h 4288665"/>
              <a:gd name="connsiteX4" fmla="*/ 1068946 w 2191555"/>
              <a:gd name="connsiteY4" fmla="*/ 64394 h 4288665"/>
              <a:gd name="connsiteX5" fmla="*/ 1326524 w 2191555"/>
              <a:gd name="connsiteY5" fmla="*/ 425003 h 4288665"/>
              <a:gd name="connsiteX6" fmla="*/ 1326524 w 2191555"/>
              <a:gd name="connsiteY6" fmla="*/ 425003 h 4288665"/>
              <a:gd name="connsiteX7" fmla="*/ 1571223 w 2191555"/>
              <a:gd name="connsiteY7" fmla="*/ 682580 h 4288665"/>
              <a:gd name="connsiteX8" fmla="*/ 1841679 w 2191555"/>
              <a:gd name="connsiteY8" fmla="*/ 927279 h 4288665"/>
              <a:gd name="connsiteX9" fmla="*/ 2034862 w 2191555"/>
              <a:gd name="connsiteY9" fmla="*/ 1262130 h 4288665"/>
              <a:gd name="connsiteX10" fmla="*/ 2099256 w 2191555"/>
              <a:gd name="connsiteY10" fmla="*/ 1403797 h 4288665"/>
              <a:gd name="connsiteX11" fmla="*/ 2176530 w 2191555"/>
              <a:gd name="connsiteY11" fmla="*/ 1584102 h 4288665"/>
              <a:gd name="connsiteX12" fmla="*/ 2189408 w 2191555"/>
              <a:gd name="connsiteY12" fmla="*/ 1828800 h 4288665"/>
              <a:gd name="connsiteX13" fmla="*/ 2137893 w 2191555"/>
              <a:gd name="connsiteY13" fmla="*/ 2060620 h 4288665"/>
              <a:gd name="connsiteX14" fmla="*/ 2099256 w 2191555"/>
              <a:gd name="connsiteY14" fmla="*/ 2434107 h 4288665"/>
              <a:gd name="connsiteX15" fmla="*/ 2073499 w 2191555"/>
              <a:gd name="connsiteY15" fmla="*/ 2550017 h 4288665"/>
              <a:gd name="connsiteX16" fmla="*/ 1983346 w 2191555"/>
              <a:gd name="connsiteY16" fmla="*/ 2743200 h 4288665"/>
              <a:gd name="connsiteX17" fmla="*/ 1970468 w 2191555"/>
              <a:gd name="connsiteY17" fmla="*/ 2781837 h 4288665"/>
              <a:gd name="connsiteX18" fmla="*/ 1764406 w 2191555"/>
              <a:gd name="connsiteY18" fmla="*/ 3000778 h 4288665"/>
              <a:gd name="connsiteX19" fmla="*/ 1493949 w 2191555"/>
              <a:gd name="connsiteY19" fmla="*/ 3464417 h 4288665"/>
              <a:gd name="connsiteX20" fmla="*/ 1429555 w 2191555"/>
              <a:gd name="connsiteY20" fmla="*/ 3721994 h 4288665"/>
              <a:gd name="connsiteX21" fmla="*/ 1300766 w 2191555"/>
              <a:gd name="connsiteY21" fmla="*/ 3953814 h 4288665"/>
              <a:gd name="connsiteX22" fmla="*/ 1210614 w 2191555"/>
              <a:gd name="connsiteY22" fmla="*/ 4043966 h 4288665"/>
              <a:gd name="connsiteX23" fmla="*/ 1030310 w 2191555"/>
              <a:gd name="connsiteY23" fmla="*/ 4185634 h 4288665"/>
              <a:gd name="connsiteX24" fmla="*/ 824248 w 2191555"/>
              <a:gd name="connsiteY24" fmla="*/ 4250028 h 4288665"/>
              <a:gd name="connsiteX25" fmla="*/ 540913 w 2191555"/>
              <a:gd name="connsiteY25" fmla="*/ 4288665 h 4288665"/>
              <a:gd name="connsiteX26" fmla="*/ 296214 w 2191555"/>
              <a:gd name="connsiteY26" fmla="*/ 4275786 h 4288665"/>
              <a:gd name="connsiteX27" fmla="*/ 0 w 2191555"/>
              <a:gd name="connsiteY27" fmla="*/ 4121240 h 4288665"/>
              <a:gd name="connsiteX28" fmla="*/ 397099 w 2191555"/>
              <a:gd name="connsiteY28" fmla="*/ 4026794 h 4288665"/>
              <a:gd name="connsiteX29" fmla="*/ 500130 w 2191555"/>
              <a:gd name="connsiteY29" fmla="*/ 3923764 h 4288665"/>
              <a:gd name="connsiteX30" fmla="*/ 348803 w 2191555"/>
              <a:gd name="connsiteY30" fmla="*/ 3613597 h 4288665"/>
              <a:gd name="connsiteX31" fmla="*/ 400318 w 2191555"/>
              <a:gd name="connsiteY31" fmla="*/ 3113468 h 4288665"/>
              <a:gd name="connsiteX32" fmla="*/ 577403 w 2191555"/>
              <a:gd name="connsiteY32" fmla="*/ 2688465 h 4288665"/>
              <a:gd name="connsiteX33" fmla="*/ 487251 w 2191555"/>
              <a:gd name="connsiteY33" fmla="*/ 2266682 h 4288665"/>
              <a:gd name="connsiteX34" fmla="*/ 714777 w 2191555"/>
              <a:gd name="connsiteY34" fmla="*/ 1996225 h 4288665"/>
              <a:gd name="connsiteX35" fmla="*/ 1044262 w 2191555"/>
              <a:gd name="connsiteY35" fmla="*/ 1661375 h 4288665"/>
              <a:gd name="connsiteX36" fmla="*/ 714777 w 2191555"/>
              <a:gd name="connsiteY36" fmla="*/ 1339403 h 4288665"/>
              <a:gd name="connsiteX37" fmla="*/ 730876 w 2191555"/>
              <a:gd name="connsiteY37" fmla="*/ 1171978 h 4288665"/>
              <a:gd name="connsiteX38" fmla="*/ 759854 w 2191555"/>
              <a:gd name="connsiteY38" fmla="*/ 878983 h 4288665"/>
              <a:gd name="connsiteX0" fmla="*/ 487609 w 1919310"/>
              <a:gd name="connsiteY0" fmla="*/ 878983 h 4288665"/>
              <a:gd name="connsiteX1" fmla="*/ 212859 w 1919310"/>
              <a:gd name="connsiteY1" fmla="*/ 610673 h 4288665"/>
              <a:gd name="connsiteX2" fmla="*/ 191394 w 1919310"/>
              <a:gd name="connsiteY2" fmla="*/ 0 h 4288665"/>
              <a:gd name="connsiteX3" fmla="*/ 680792 w 1919310"/>
              <a:gd name="connsiteY3" fmla="*/ 12879 h 4288665"/>
              <a:gd name="connsiteX4" fmla="*/ 796701 w 1919310"/>
              <a:gd name="connsiteY4" fmla="*/ 64394 h 4288665"/>
              <a:gd name="connsiteX5" fmla="*/ 1054279 w 1919310"/>
              <a:gd name="connsiteY5" fmla="*/ 425003 h 4288665"/>
              <a:gd name="connsiteX6" fmla="*/ 1054279 w 1919310"/>
              <a:gd name="connsiteY6" fmla="*/ 425003 h 4288665"/>
              <a:gd name="connsiteX7" fmla="*/ 1298978 w 1919310"/>
              <a:gd name="connsiteY7" fmla="*/ 682580 h 4288665"/>
              <a:gd name="connsiteX8" fmla="*/ 1569434 w 1919310"/>
              <a:gd name="connsiteY8" fmla="*/ 927279 h 4288665"/>
              <a:gd name="connsiteX9" fmla="*/ 1762617 w 1919310"/>
              <a:gd name="connsiteY9" fmla="*/ 1262130 h 4288665"/>
              <a:gd name="connsiteX10" fmla="*/ 1827011 w 1919310"/>
              <a:gd name="connsiteY10" fmla="*/ 1403797 h 4288665"/>
              <a:gd name="connsiteX11" fmla="*/ 1904285 w 1919310"/>
              <a:gd name="connsiteY11" fmla="*/ 1584102 h 4288665"/>
              <a:gd name="connsiteX12" fmla="*/ 1917163 w 1919310"/>
              <a:gd name="connsiteY12" fmla="*/ 1828800 h 4288665"/>
              <a:gd name="connsiteX13" fmla="*/ 1865648 w 1919310"/>
              <a:gd name="connsiteY13" fmla="*/ 2060620 h 4288665"/>
              <a:gd name="connsiteX14" fmla="*/ 1827011 w 1919310"/>
              <a:gd name="connsiteY14" fmla="*/ 2434107 h 4288665"/>
              <a:gd name="connsiteX15" fmla="*/ 1801254 w 1919310"/>
              <a:gd name="connsiteY15" fmla="*/ 2550017 h 4288665"/>
              <a:gd name="connsiteX16" fmla="*/ 1711101 w 1919310"/>
              <a:gd name="connsiteY16" fmla="*/ 2743200 h 4288665"/>
              <a:gd name="connsiteX17" fmla="*/ 1698223 w 1919310"/>
              <a:gd name="connsiteY17" fmla="*/ 2781837 h 4288665"/>
              <a:gd name="connsiteX18" fmla="*/ 1492161 w 1919310"/>
              <a:gd name="connsiteY18" fmla="*/ 3000778 h 4288665"/>
              <a:gd name="connsiteX19" fmla="*/ 1221704 w 1919310"/>
              <a:gd name="connsiteY19" fmla="*/ 3464417 h 4288665"/>
              <a:gd name="connsiteX20" fmla="*/ 1157310 w 1919310"/>
              <a:gd name="connsiteY20" fmla="*/ 3721994 h 4288665"/>
              <a:gd name="connsiteX21" fmla="*/ 1028521 w 1919310"/>
              <a:gd name="connsiteY21" fmla="*/ 3953814 h 4288665"/>
              <a:gd name="connsiteX22" fmla="*/ 938369 w 1919310"/>
              <a:gd name="connsiteY22" fmla="*/ 4043966 h 4288665"/>
              <a:gd name="connsiteX23" fmla="*/ 758065 w 1919310"/>
              <a:gd name="connsiteY23" fmla="*/ 4185634 h 4288665"/>
              <a:gd name="connsiteX24" fmla="*/ 552003 w 1919310"/>
              <a:gd name="connsiteY24" fmla="*/ 4250028 h 4288665"/>
              <a:gd name="connsiteX25" fmla="*/ 268668 w 1919310"/>
              <a:gd name="connsiteY25" fmla="*/ 4288665 h 4288665"/>
              <a:gd name="connsiteX26" fmla="*/ 23969 w 1919310"/>
              <a:gd name="connsiteY26" fmla="*/ 4275786 h 4288665"/>
              <a:gd name="connsiteX27" fmla="*/ 124854 w 1919310"/>
              <a:gd name="connsiteY27" fmla="*/ 4026794 h 4288665"/>
              <a:gd name="connsiteX28" fmla="*/ 227885 w 1919310"/>
              <a:gd name="connsiteY28" fmla="*/ 3923764 h 4288665"/>
              <a:gd name="connsiteX29" fmla="*/ 76558 w 1919310"/>
              <a:gd name="connsiteY29" fmla="*/ 3613597 h 4288665"/>
              <a:gd name="connsiteX30" fmla="*/ 128073 w 1919310"/>
              <a:gd name="connsiteY30" fmla="*/ 3113468 h 4288665"/>
              <a:gd name="connsiteX31" fmla="*/ 305158 w 1919310"/>
              <a:gd name="connsiteY31" fmla="*/ 2688465 h 4288665"/>
              <a:gd name="connsiteX32" fmla="*/ 215006 w 1919310"/>
              <a:gd name="connsiteY32" fmla="*/ 2266682 h 4288665"/>
              <a:gd name="connsiteX33" fmla="*/ 442532 w 1919310"/>
              <a:gd name="connsiteY33" fmla="*/ 1996225 h 4288665"/>
              <a:gd name="connsiteX34" fmla="*/ 772017 w 1919310"/>
              <a:gd name="connsiteY34" fmla="*/ 1661375 h 4288665"/>
              <a:gd name="connsiteX35" fmla="*/ 442532 w 1919310"/>
              <a:gd name="connsiteY35" fmla="*/ 1339403 h 4288665"/>
              <a:gd name="connsiteX36" fmla="*/ 458631 w 1919310"/>
              <a:gd name="connsiteY36" fmla="*/ 1171978 h 4288665"/>
              <a:gd name="connsiteX37" fmla="*/ 487609 w 1919310"/>
              <a:gd name="connsiteY37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41459 w 1902138"/>
              <a:gd name="connsiteY35" fmla="*/ 1171978 h 4288665"/>
              <a:gd name="connsiteX36" fmla="*/ 470437 w 1902138"/>
              <a:gd name="connsiteY36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287986 w 1902138"/>
              <a:gd name="connsiteY30" fmla="*/ 26884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197834 w 1902138"/>
              <a:gd name="connsiteY31" fmla="*/ 2266682 h 4288665"/>
              <a:gd name="connsiteX32" fmla="*/ 425360 w 1902138"/>
              <a:gd name="connsiteY32" fmla="*/ 1996225 h 4288665"/>
              <a:gd name="connsiteX33" fmla="*/ 754845 w 1902138"/>
              <a:gd name="connsiteY33" fmla="*/ 1661375 h 4288665"/>
              <a:gd name="connsiteX34" fmla="*/ 425360 w 1902138"/>
              <a:gd name="connsiteY34" fmla="*/ 1339403 h 4288665"/>
              <a:gd name="connsiteX35" fmla="*/ 470437 w 1902138"/>
              <a:gd name="connsiteY35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425360 w 1902138"/>
              <a:gd name="connsiteY31" fmla="*/ 1996225 h 4288665"/>
              <a:gd name="connsiteX32" fmla="*/ 754845 w 1902138"/>
              <a:gd name="connsiteY32" fmla="*/ 1661375 h 4288665"/>
              <a:gd name="connsiteX33" fmla="*/ 425360 w 1902138"/>
              <a:gd name="connsiteY33" fmla="*/ 1339403 h 4288665"/>
              <a:gd name="connsiteX34" fmla="*/ 470437 w 1902138"/>
              <a:gd name="connsiteY34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16613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25360 w 1902138"/>
              <a:gd name="connsiteY32" fmla="*/ 1339403 h 4288665"/>
              <a:gd name="connsiteX33" fmla="*/ 470437 w 1902138"/>
              <a:gd name="connsiteY33" fmla="*/ 878983 h 4288665"/>
              <a:gd name="connsiteX0" fmla="*/ 470437 w 1902138"/>
              <a:gd name="connsiteY0" fmla="*/ 878983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32" fmla="*/ 470437 w 1902138"/>
              <a:gd name="connsiteY32" fmla="*/ 878983 h 4288665"/>
              <a:gd name="connsiteX0" fmla="*/ 754845 w 1902138"/>
              <a:gd name="connsiteY0" fmla="*/ 3490175 h 4288665"/>
              <a:gd name="connsiteX1" fmla="*/ 195687 w 1902138"/>
              <a:gd name="connsiteY1" fmla="*/ 610673 h 4288665"/>
              <a:gd name="connsiteX2" fmla="*/ 174222 w 1902138"/>
              <a:gd name="connsiteY2" fmla="*/ 0 h 4288665"/>
              <a:gd name="connsiteX3" fmla="*/ 663620 w 1902138"/>
              <a:gd name="connsiteY3" fmla="*/ 12879 h 4288665"/>
              <a:gd name="connsiteX4" fmla="*/ 779529 w 1902138"/>
              <a:gd name="connsiteY4" fmla="*/ 64394 h 4288665"/>
              <a:gd name="connsiteX5" fmla="*/ 1037107 w 1902138"/>
              <a:gd name="connsiteY5" fmla="*/ 425003 h 4288665"/>
              <a:gd name="connsiteX6" fmla="*/ 1037107 w 1902138"/>
              <a:gd name="connsiteY6" fmla="*/ 425003 h 4288665"/>
              <a:gd name="connsiteX7" fmla="*/ 1281806 w 1902138"/>
              <a:gd name="connsiteY7" fmla="*/ 682580 h 4288665"/>
              <a:gd name="connsiteX8" fmla="*/ 1552262 w 1902138"/>
              <a:gd name="connsiteY8" fmla="*/ 927279 h 4288665"/>
              <a:gd name="connsiteX9" fmla="*/ 1745445 w 1902138"/>
              <a:gd name="connsiteY9" fmla="*/ 1262130 h 4288665"/>
              <a:gd name="connsiteX10" fmla="*/ 1809839 w 1902138"/>
              <a:gd name="connsiteY10" fmla="*/ 1403797 h 4288665"/>
              <a:gd name="connsiteX11" fmla="*/ 1887113 w 1902138"/>
              <a:gd name="connsiteY11" fmla="*/ 1584102 h 4288665"/>
              <a:gd name="connsiteX12" fmla="*/ 1899991 w 1902138"/>
              <a:gd name="connsiteY12" fmla="*/ 1828800 h 4288665"/>
              <a:gd name="connsiteX13" fmla="*/ 1848476 w 1902138"/>
              <a:gd name="connsiteY13" fmla="*/ 2060620 h 4288665"/>
              <a:gd name="connsiteX14" fmla="*/ 1809839 w 1902138"/>
              <a:gd name="connsiteY14" fmla="*/ 2434107 h 4288665"/>
              <a:gd name="connsiteX15" fmla="*/ 1784082 w 1902138"/>
              <a:gd name="connsiteY15" fmla="*/ 2550017 h 4288665"/>
              <a:gd name="connsiteX16" fmla="*/ 1693929 w 1902138"/>
              <a:gd name="connsiteY16" fmla="*/ 2743200 h 4288665"/>
              <a:gd name="connsiteX17" fmla="*/ 1681051 w 1902138"/>
              <a:gd name="connsiteY17" fmla="*/ 2781837 h 4288665"/>
              <a:gd name="connsiteX18" fmla="*/ 1474989 w 1902138"/>
              <a:gd name="connsiteY18" fmla="*/ 3000778 h 4288665"/>
              <a:gd name="connsiteX19" fmla="*/ 1204532 w 1902138"/>
              <a:gd name="connsiteY19" fmla="*/ 3464417 h 4288665"/>
              <a:gd name="connsiteX20" fmla="*/ 1140138 w 1902138"/>
              <a:gd name="connsiteY20" fmla="*/ 3721994 h 4288665"/>
              <a:gd name="connsiteX21" fmla="*/ 1011349 w 1902138"/>
              <a:gd name="connsiteY21" fmla="*/ 3953814 h 4288665"/>
              <a:gd name="connsiteX22" fmla="*/ 921197 w 1902138"/>
              <a:gd name="connsiteY22" fmla="*/ 4043966 h 4288665"/>
              <a:gd name="connsiteX23" fmla="*/ 740893 w 1902138"/>
              <a:gd name="connsiteY23" fmla="*/ 4185634 h 4288665"/>
              <a:gd name="connsiteX24" fmla="*/ 534831 w 1902138"/>
              <a:gd name="connsiteY24" fmla="*/ 4250028 h 4288665"/>
              <a:gd name="connsiteX25" fmla="*/ 251496 w 1902138"/>
              <a:gd name="connsiteY25" fmla="*/ 4288665 h 4288665"/>
              <a:gd name="connsiteX26" fmla="*/ 6797 w 1902138"/>
              <a:gd name="connsiteY26" fmla="*/ 4275786 h 4288665"/>
              <a:gd name="connsiteX27" fmla="*/ 210713 w 1902138"/>
              <a:gd name="connsiteY27" fmla="*/ 3923764 h 4288665"/>
              <a:gd name="connsiteX28" fmla="*/ 59386 w 1902138"/>
              <a:gd name="connsiteY28" fmla="*/ 3613597 h 4288665"/>
              <a:gd name="connsiteX29" fmla="*/ 110901 w 1902138"/>
              <a:gd name="connsiteY29" fmla="*/ 3113468 h 4288665"/>
              <a:gd name="connsiteX30" fmla="*/ 592786 w 1902138"/>
              <a:gd name="connsiteY30" fmla="*/ 3298065 h 4288665"/>
              <a:gd name="connsiteX31" fmla="*/ 754845 w 1902138"/>
              <a:gd name="connsiteY31" fmla="*/ 3490175 h 4288665"/>
              <a:gd name="connsiteX0" fmla="*/ 754845 w 1902138"/>
              <a:gd name="connsiteY0" fmla="*/ 3490175 h 4288665"/>
              <a:gd name="connsiteX1" fmla="*/ 174222 w 1902138"/>
              <a:gd name="connsiteY1" fmla="*/ 0 h 4288665"/>
              <a:gd name="connsiteX2" fmla="*/ 663620 w 1902138"/>
              <a:gd name="connsiteY2" fmla="*/ 12879 h 4288665"/>
              <a:gd name="connsiteX3" fmla="*/ 779529 w 1902138"/>
              <a:gd name="connsiteY3" fmla="*/ 64394 h 4288665"/>
              <a:gd name="connsiteX4" fmla="*/ 1037107 w 1902138"/>
              <a:gd name="connsiteY4" fmla="*/ 425003 h 4288665"/>
              <a:gd name="connsiteX5" fmla="*/ 1037107 w 1902138"/>
              <a:gd name="connsiteY5" fmla="*/ 425003 h 4288665"/>
              <a:gd name="connsiteX6" fmla="*/ 1281806 w 1902138"/>
              <a:gd name="connsiteY6" fmla="*/ 682580 h 4288665"/>
              <a:gd name="connsiteX7" fmla="*/ 1552262 w 1902138"/>
              <a:gd name="connsiteY7" fmla="*/ 927279 h 4288665"/>
              <a:gd name="connsiteX8" fmla="*/ 1745445 w 1902138"/>
              <a:gd name="connsiteY8" fmla="*/ 1262130 h 4288665"/>
              <a:gd name="connsiteX9" fmla="*/ 1809839 w 1902138"/>
              <a:gd name="connsiteY9" fmla="*/ 1403797 h 4288665"/>
              <a:gd name="connsiteX10" fmla="*/ 1887113 w 1902138"/>
              <a:gd name="connsiteY10" fmla="*/ 1584102 h 4288665"/>
              <a:gd name="connsiteX11" fmla="*/ 1899991 w 1902138"/>
              <a:gd name="connsiteY11" fmla="*/ 1828800 h 4288665"/>
              <a:gd name="connsiteX12" fmla="*/ 1848476 w 1902138"/>
              <a:gd name="connsiteY12" fmla="*/ 2060620 h 4288665"/>
              <a:gd name="connsiteX13" fmla="*/ 1809839 w 1902138"/>
              <a:gd name="connsiteY13" fmla="*/ 2434107 h 4288665"/>
              <a:gd name="connsiteX14" fmla="*/ 1784082 w 1902138"/>
              <a:gd name="connsiteY14" fmla="*/ 2550017 h 4288665"/>
              <a:gd name="connsiteX15" fmla="*/ 1693929 w 1902138"/>
              <a:gd name="connsiteY15" fmla="*/ 2743200 h 4288665"/>
              <a:gd name="connsiteX16" fmla="*/ 1681051 w 1902138"/>
              <a:gd name="connsiteY16" fmla="*/ 2781837 h 4288665"/>
              <a:gd name="connsiteX17" fmla="*/ 1474989 w 1902138"/>
              <a:gd name="connsiteY17" fmla="*/ 3000778 h 4288665"/>
              <a:gd name="connsiteX18" fmla="*/ 1204532 w 1902138"/>
              <a:gd name="connsiteY18" fmla="*/ 3464417 h 4288665"/>
              <a:gd name="connsiteX19" fmla="*/ 1140138 w 1902138"/>
              <a:gd name="connsiteY19" fmla="*/ 3721994 h 4288665"/>
              <a:gd name="connsiteX20" fmla="*/ 1011349 w 1902138"/>
              <a:gd name="connsiteY20" fmla="*/ 3953814 h 4288665"/>
              <a:gd name="connsiteX21" fmla="*/ 921197 w 1902138"/>
              <a:gd name="connsiteY21" fmla="*/ 4043966 h 4288665"/>
              <a:gd name="connsiteX22" fmla="*/ 740893 w 1902138"/>
              <a:gd name="connsiteY22" fmla="*/ 4185634 h 4288665"/>
              <a:gd name="connsiteX23" fmla="*/ 534831 w 1902138"/>
              <a:gd name="connsiteY23" fmla="*/ 4250028 h 4288665"/>
              <a:gd name="connsiteX24" fmla="*/ 251496 w 1902138"/>
              <a:gd name="connsiteY24" fmla="*/ 4288665 h 4288665"/>
              <a:gd name="connsiteX25" fmla="*/ 6797 w 1902138"/>
              <a:gd name="connsiteY25" fmla="*/ 4275786 h 4288665"/>
              <a:gd name="connsiteX26" fmla="*/ 210713 w 1902138"/>
              <a:gd name="connsiteY26" fmla="*/ 3923764 h 4288665"/>
              <a:gd name="connsiteX27" fmla="*/ 59386 w 1902138"/>
              <a:gd name="connsiteY27" fmla="*/ 3613597 h 4288665"/>
              <a:gd name="connsiteX28" fmla="*/ 110901 w 1902138"/>
              <a:gd name="connsiteY28" fmla="*/ 3113468 h 4288665"/>
              <a:gd name="connsiteX29" fmla="*/ 592786 w 1902138"/>
              <a:gd name="connsiteY29" fmla="*/ 3298065 h 4288665"/>
              <a:gd name="connsiteX30" fmla="*/ 754845 w 1902138"/>
              <a:gd name="connsiteY30" fmla="*/ 3490175 h 4288665"/>
              <a:gd name="connsiteX0" fmla="*/ 754845 w 1902138"/>
              <a:gd name="connsiteY0" fmla="*/ 3477296 h 4275786"/>
              <a:gd name="connsiteX1" fmla="*/ 663620 w 1902138"/>
              <a:gd name="connsiteY1" fmla="*/ 0 h 4275786"/>
              <a:gd name="connsiteX2" fmla="*/ 779529 w 1902138"/>
              <a:gd name="connsiteY2" fmla="*/ 51515 h 4275786"/>
              <a:gd name="connsiteX3" fmla="*/ 1037107 w 1902138"/>
              <a:gd name="connsiteY3" fmla="*/ 412124 h 4275786"/>
              <a:gd name="connsiteX4" fmla="*/ 1037107 w 1902138"/>
              <a:gd name="connsiteY4" fmla="*/ 412124 h 4275786"/>
              <a:gd name="connsiteX5" fmla="*/ 1281806 w 1902138"/>
              <a:gd name="connsiteY5" fmla="*/ 669701 h 4275786"/>
              <a:gd name="connsiteX6" fmla="*/ 1552262 w 1902138"/>
              <a:gd name="connsiteY6" fmla="*/ 914400 h 4275786"/>
              <a:gd name="connsiteX7" fmla="*/ 1745445 w 1902138"/>
              <a:gd name="connsiteY7" fmla="*/ 1249251 h 4275786"/>
              <a:gd name="connsiteX8" fmla="*/ 1809839 w 1902138"/>
              <a:gd name="connsiteY8" fmla="*/ 1390918 h 4275786"/>
              <a:gd name="connsiteX9" fmla="*/ 1887113 w 1902138"/>
              <a:gd name="connsiteY9" fmla="*/ 1571223 h 4275786"/>
              <a:gd name="connsiteX10" fmla="*/ 1899991 w 1902138"/>
              <a:gd name="connsiteY10" fmla="*/ 1815921 h 4275786"/>
              <a:gd name="connsiteX11" fmla="*/ 1848476 w 1902138"/>
              <a:gd name="connsiteY11" fmla="*/ 2047741 h 4275786"/>
              <a:gd name="connsiteX12" fmla="*/ 1809839 w 1902138"/>
              <a:gd name="connsiteY12" fmla="*/ 2421228 h 4275786"/>
              <a:gd name="connsiteX13" fmla="*/ 1784082 w 1902138"/>
              <a:gd name="connsiteY13" fmla="*/ 2537138 h 4275786"/>
              <a:gd name="connsiteX14" fmla="*/ 1693929 w 1902138"/>
              <a:gd name="connsiteY14" fmla="*/ 2730321 h 4275786"/>
              <a:gd name="connsiteX15" fmla="*/ 1681051 w 1902138"/>
              <a:gd name="connsiteY15" fmla="*/ 2768958 h 4275786"/>
              <a:gd name="connsiteX16" fmla="*/ 1474989 w 1902138"/>
              <a:gd name="connsiteY16" fmla="*/ 2987899 h 4275786"/>
              <a:gd name="connsiteX17" fmla="*/ 1204532 w 1902138"/>
              <a:gd name="connsiteY17" fmla="*/ 3451538 h 4275786"/>
              <a:gd name="connsiteX18" fmla="*/ 1140138 w 1902138"/>
              <a:gd name="connsiteY18" fmla="*/ 3709115 h 4275786"/>
              <a:gd name="connsiteX19" fmla="*/ 1011349 w 1902138"/>
              <a:gd name="connsiteY19" fmla="*/ 3940935 h 4275786"/>
              <a:gd name="connsiteX20" fmla="*/ 921197 w 1902138"/>
              <a:gd name="connsiteY20" fmla="*/ 4031087 h 4275786"/>
              <a:gd name="connsiteX21" fmla="*/ 740893 w 1902138"/>
              <a:gd name="connsiteY21" fmla="*/ 4172755 h 4275786"/>
              <a:gd name="connsiteX22" fmla="*/ 534831 w 1902138"/>
              <a:gd name="connsiteY22" fmla="*/ 4237149 h 4275786"/>
              <a:gd name="connsiteX23" fmla="*/ 251496 w 1902138"/>
              <a:gd name="connsiteY23" fmla="*/ 4275786 h 4275786"/>
              <a:gd name="connsiteX24" fmla="*/ 6797 w 1902138"/>
              <a:gd name="connsiteY24" fmla="*/ 4262907 h 4275786"/>
              <a:gd name="connsiteX25" fmla="*/ 210713 w 1902138"/>
              <a:gd name="connsiteY25" fmla="*/ 3910885 h 4275786"/>
              <a:gd name="connsiteX26" fmla="*/ 59386 w 1902138"/>
              <a:gd name="connsiteY26" fmla="*/ 3600718 h 4275786"/>
              <a:gd name="connsiteX27" fmla="*/ 110901 w 1902138"/>
              <a:gd name="connsiteY27" fmla="*/ 3100589 h 4275786"/>
              <a:gd name="connsiteX28" fmla="*/ 592786 w 1902138"/>
              <a:gd name="connsiteY28" fmla="*/ 3285186 h 4275786"/>
              <a:gd name="connsiteX29" fmla="*/ 754845 w 1902138"/>
              <a:gd name="connsiteY29" fmla="*/ 3477296 h 4275786"/>
              <a:gd name="connsiteX0" fmla="*/ 754845 w 1902138"/>
              <a:gd name="connsiteY0" fmla="*/ 3425781 h 4224271"/>
              <a:gd name="connsiteX1" fmla="*/ 779529 w 1902138"/>
              <a:gd name="connsiteY1" fmla="*/ 0 h 4224271"/>
              <a:gd name="connsiteX2" fmla="*/ 1037107 w 1902138"/>
              <a:gd name="connsiteY2" fmla="*/ 360609 h 4224271"/>
              <a:gd name="connsiteX3" fmla="*/ 1037107 w 1902138"/>
              <a:gd name="connsiteY3" fmla="*/ 360609 h 4224271"/>
              <a:gd name="connsiteX4" fmla="*/ 1281806 w 1902138"/>
              <a:gd name="connsiteY4" fmla="*/ 618186 h 4224271"/>
              <a:gd name="connsiteX5" fmla="*/ 1552262 w 1902138"/>
              <a:gd name="connsiteY5" fmla="*/ 862885 h 4224271"/>
              <a:gd name="connsiteX6" fmla="*/ 1745445 w 1902138"/>
              <a:gd name="connsiteY6" fmla="*/ 1197736 h 4224271"/>
              <a:gd name="connsiteX7" fmla="*/ 1809839 w 1902138"/>
              <a:gd name="connsiteY7" fmla="*/ 1339403 h 4224271"/>
              <a:gd name="connsiteX8" fmla="*/ 1887113 w 1902138"/>
              <a:gd name="connsiteY8" fmla="*/ 1519708 h 4224271"/>
              <a:gd name="connsiteX9" fmla="*/ 1899991 w 1902138"/>
              <a:gd name="connsiteY9" fmla="*/ 1764406 h 4224271"/>
              <a:gd name="connsiteX10" fmla="*/ 1848476 w 1902138"/>
              <a:gd name="connsiteY10" fmla="*/ 1996226 h 4224271"/>
              <a:gd name="connsiteX11" fmla="*/ 1809839 w 1902138"/>
              <a:gd name="connsiteY11" fmla="*/ 2369713 h 4224271"/>
              <a:gd name="connsiteX12" fmla="*/ 1784082 w 1902138"/>
              <a:gd name="connsiteY12" fmla="*/ 2485623 h 4224271"/>
              <a:gd name="connsiteX13" fmla="*/ 1693929 w 1902138"/>
              <a:gd name="connsiteY13" fmla="*/ 2678806 h 4224271"/>
              <a:gd name="connsiteX14" fmla="*/ 1681051 w 1902138"/>
              <a:gd name="connsiteY14" fmla="*/ 2717443 h 4224271"/>
              <a:gd name="connsiteX15" fmla="*/ 1474989 w 1902138"/>
              <a:gd name="connsiteY15" fmla="*/ 2936384 h 4224271"/>
              <a:gd name="connsiteX16" fmla="*/ 1204532 w 1902138"/>
              <a:gd name="connsiteY16" fmla="*/ 3400023 h 4224271"/>
              <a:gd name="connsiteX17" fmla="*/ 1140138 w 1902138"/>
              <a:gd name="connsiteY17" fmla="*/ 3657600 h 4224271"/>
              <a:gd name="connsiteX18" fmla="*/ 1011349 w 1902138"/>
              <a:gd name="connsiteY18" fmla="*/ 3889420 h 4224271"/>
              <a:gd name="connsiteX19" fmla="*/ 921197 w 1902138"/>
              <a:gd name="connsiteY19" fmla="*/ 3979572 h 4224271"/>
              <a:gd name="connsiteX20" fmla="*/ 740893 w 1902138"/>
              <a:gd name="connsiteY20" fmla="*/ 4121240 h 4224271"/>
              <a:gd name="connsiteX21" fmla="*/ 534831 w 1902138"/>
              <a:gd name="connsiteY21" fmla="*/ 4185634 h 4224271"/>
              <a:gd name="connsiteX22" fmla="*/ 251496 w 1902138"/>
              <a:gd name="connsiteY22" fmla="*/ 4224271 h 4224271"/>
              <a:gd name="connsiteX23" fmla="*/ 6797 w 1902138"/>
              <a:gd name="connsiteY23" fmla="*/ 4211392 h 4224271"/>
              <a:gd name="connsiteX24" fmla="*/ 210713 w 1902138"/>
              <a:gd name="connsiteY24" fmla="*/ 3859370 h 4224271"/>
              <a:gd name="connsiteX25" fmla="*/ 59386 w 1902138"/>
              <a:gd name="connsiteY25" fmla="*/ 3549203 h 4224271"/>
              <a:gd name="connsiteX26" fmla="*/ 110901 w 1902138"/>
              <a:gd name="connsiteY26" fmla="*/ 3049074 h 4224271"/>
              <a:gd name="connsiteX27" fmla="*/ 592786 w 1902138"/>
              <a:gd name="connsiteY27" fmla="*/ 3233671 h 4224271"/>
              <a:gd name="connsiteX28" fmla="*/ 754845 w 1902138"/>
              <a:gd name="connsiteY28" fmla="*/ 3425781 h 4224271"/>
              <a:gd name="connsiteX0" fmla="*/ 754845 w 1902138"/>
              <a:gd name="connsiteY0" fmla="*/ 3065172 h 3863662"/>
              <a:gd name="connsiteX1" fmla="*/ 1037107 w 1902138"/>
              <a:gd name="connsiteY1" fmla="*/ 0 h 3863662"/>
              <a:gd name="connsiteX2" fmla="*/ 1037107 w 1902138"/>
              <a:gd name="connsiteY2" fmla="*/ 0 h 3863662"/>
              <a:gd name="connsiteX3" fmla="*/ 1281806 w 1902138"/>
              <a:gd name="connsiteY3" fmla="*/ 257577 h 3863662"/>
              <a:gd name="connsiteX4" fmla="*/ 1552262 w 1902138"/>
              <a:gd name="connsiteY4" fmla="*/ 502276 h 3863662"/>
              <a:gd name="connsiteX5" fmla="*/ 1745445 w 1902138"/>
              <a:gd name="connsiteY5" fmla="*/ 837127 h 3863662"/>
              <a:gd name="connsiteX6" fmla="*/ 1809839 w 1902138"/>
              <a:gd name="connsiteY6" fmla="*/ 978794 h 3863662"/>
              <a:gd name="connsiteX7" fmla="*/ 1887113 w 1902138"/>
              <a:gd name="connsiteY7" fmla="*/ 1159099 h 3863662"/>
              <a:gd name="connsiteX8" fmla="*/ 1899991 w 1902138"/>
              <a:gd name="connsiteY8" fmla="*/ 1403797 h 3863662"/>
              <a:gd name="connsiteX9" fmla="*/ 1848476 w 1902138"/>
              <a:gd name="connsiteY9" fmla="*/ 1635617 h 3863662"/>
              <a:gd name="connsiteX10" fmla="*/ 1809839 w 1902138"/>
              <a:gd name="connsiteY10" fmla="*/ 2009104 h 3863662"/>
              <a:gd name="connsiteX11" fmla="*/ 1784082 w 1902138"/>
              <a:gd name="connsiteY11" fmla="*/ 2125014 h 3863662"/>
              <a:gd name="connsiteX12" fmla="*/ 1693929 w 1902138"/>
              <a:gd name="connsiteY12" fmla="*/ 2318197 h 3863662"/>
              <a:gd name="connsiteX13" fmla="*/ 1681051 w 1902138"/>
              <a:gd name="connsiteY13" fmla="*/ 2356834 h 3863662"/>
              <a:gd name="connsiteX14" fmla="*/ 1474989 w 1902138"/>
              <a:gd name="connsiteY14" fmla="*/ 2575775 h 3863662"/>
              <a:gd name="connsiteX15" fmla="*/ 1204532 w 1902138"/>
              <a:gd name="connsiteY15" fmla="*/ 3039414 h 3863662"/>
              <a:gd name="connsiteX16" fmla="*/ 1140138 w 1902138"/>
              <a:gd name="connsiteY16" fmla="*/ 3296991 h 3863662"/>
              <a:gd name="connsiteX17" fmla="*/ 1011349 w 1902138"/>
              <a:gd name="connsiteY17" fmla="*/ 3528811 h 3863662"/>
              <a:gd name="connsiteX18" fmla="*/ 921197 w 1902138"/>
              <a:gd name="connsiteY18" fmla="*/ 3618963 h 3863662"/>
              <a:gd name="connsiteX19" fmla="*/ 740893 w 1902138"/>
              <a:gd name="connsiteY19" fmla="*/ 3760631 h 3863662"/>
              <a:gd name="connsiteX20" fmla="*/ 534831 w 1902138"/>
              <a:gd name="connsiteY20" fmla="*/ 3825025 h 3863662"/>
              <a:gd name="connsiteX21" fmla="*/ 251496 w 1902138"/>
              <a:gd name="connsiteY21" fmla="*/ 3863662 h 3863662"/>
              <a:gd name="connsiteX22" fmla="*/ 6797 w 1902138"/>
              <a:gd name="connsiteY22" fmla="*/ 3850783 h 3863662"/>
              <a:gd name="connsiteX23" fmla="*/ 210713 w 1902138"/>
              <a:gd name="connsiteY23" fmla="*/ 3498761 h 3863662"/>
              <a:gd name="connsiteX24" fmla="*/ 59386 w 1902138"/>
              <a:gd name="connsiteY24" fmla="*/ 3188594 h 3863662"/>
              <a:gd name="connsiteX25" fmla="*/ 110901 w 1902138"/>
              <a:gd name="connsiteY25" fmla="*/ 2688465 h 3863662"/>
              <a:gd name="connsiteX26" fmla="*/ 592786 w 1902138"/>
              <a:gd name="connsiteY26" fmla="*/ 2873062 h 3863662"/>
              <a:gd name="connsiteX27" fmla="*/ 754845 w 1902138"/>
              <a:gd name="connsiteY27" fmla="*/ 3065172 h 3863662"/>
              <a:gd name="connsiteX0" fmla="*/ 754845 w 1902138"/>
              <a:gd name="connsiteY0" fmla="*/ 3065172 h 3863662"/>
              <a:gd name="connsiteX1" fmla="*/ 1037107 w 1902138"/>
              <a:gd name="connsiteY1" fmla="*/ 0 h 3863662"/>
              <a:gd name="connsiteX2" fmla="*/ 1281806 w 1902138"/>
              <a:gd name="connsiteY2" fmla="*/ 257577 h 3863662"/>
              <a:gd name="connsiteX3" fmla="*/ 1552262 w 1902138"/>
              <a:gd name="connsiteY3" fmla="*/ 502276 h 3863662"/>
              <a:gd name="connsiteX4" fmla="*/ 1745445 w 1902138"/>
              <a:gd name="connsiteY4" fmla="*/ 837127 h 3863662"/>
              <a:gd name="connsiteX5" fmla="*/ 1809839 w 1902138"/>
              <a:gd name="connsiteY5" fmla="*/ 978794 h 3863662"/>
              <a:gd name="connsiteX6" fmla="*/ 1887113 w 1902138"/>
              <a:gd name="connsiteY6" fmla="*/ 1159099 h 3863662"/>
              <a:gd name="connsiteX7" fmla="*/ 1899991 w 1902138"/>
              <a:gd name="connsiteY7" fmla="*/ 1403797 h 3863662"/>
              <a:gd name="connsiteX8" fmla="*/ 1848476 w 1902138"/>
              <a:gd name="connsiteY8" fmla="*/ 1635617 h 3863662"/>
              <a:gd name="connsiteX9" fmla="*/ 1809839 w 1902138"/>
              <a:gd name="connsiteY9" fmla="*/ 2009104 h 3863662"/>
              <a:gd name="connsiteX10" fmla="*/ 1784082 w 1902138"/>
              <a:gd name="connsiteY10" fmla="*/ 2125014 h 3863662"/>
              <a:gd name="connsiteX11" fmla="*/ 1693929 w 1902138"/>
              <a:gd name="connsiteY11" fmla="*/ 2318197 h 3863662"/>
              <a:gd name="connsiteX12" fmla="*/ 1681051 w 1902138"/>
              <a:gd name="connsiteY12" fmla="*/ 2356834 h 3863662"/>
              <a:gd name="connsiteX13" fmla="*/ 1474989 w 1902138"/>
              <a:gd name="connsiteY13" fmla="*/ 2575775 h 3863662"/>
              <a:gd name="connsiteX14" fmla="*/ 1204532 w 1902138"/>
              <a:gd name="connsiteY14" fmla="*/ 3039414 h 3863662"/>
              <a:gd name="connsiteX15" fmla="*/ 1140138 w 1902138"/>
              <a:gd name="connsiteY15" fmla="*/ 3296991 h 3863662"/>
              <a:gd name="connsiteX16" fmla="*/ 1011349 w 1902138"/>
              <a:gd name="connsiteY16" fmla="*/ 3528811 h 3863662"/>
              <a:gd name="connsiteX17" fmla="*/ 921197 w 1902138"/>
              <a:gd name="connsiteY17" fmla="*/ 3618963 h 3863662"/>
              <a:gd name="connsiteX18" fmla="*/ 740893 w 1902138"/>
              <a:gd name="connsiteY18" fmla="*/ 3760631 h 3863662"/>
              <a:gd name="connsiteX19" fmla="*/ 534831 w 1902138"/>
              <a:gd name="connsiteY19" fmla="*/ 3825025 h 3863662"/>
              <a:gd name="connsiteX20" fmla="*/ 251496 w 1902138"/>
              <a:gd name="connsiteY20" fmla="*/ 3863662 h 3863662"/>
              <a:gd name="connsiteX21" fmla="*/ 6797 w 1902138"/>
              <a:gd name="connsiteY21" fmla="*/ 3850783 h 3863662"/>
              <a:gd name="connsiteX22" fmla="*/ 210713 w 1902138"/>
              <a:gd name="connsiteY22" fmla="*/ 3498761 h 3863662"/>
              <a:gd name="connsiteX23" fmla="*/ 59386 w 1902138"/>
              <a:gd name="connsiteY23" fmla="*/ 3188594 h 3863662"/>
              <a:gd name="connsiteX24" fmla="*/ 110901 w 1902138"/>
              <a:gd name="connsiteY24" fmla="*/ 2688465 h 3863662"/>
              <a:gd name="connsiteX25" fmla="*/ 592786 w 1902138"/>
              <a:gd name="connsiteY25" fmla="*/ 2873062 h 3863662"/>
              <a:gd name="connsiteX26" fmla="*/ 754845 w 1902138"/>
              <a:gd name="connsiteY26" fmla="*/ 3065172 h 3863662"/>
              <a:gd name="connsiteX0" fmla="*/ 754845 w 1902138"/>
              <a:gd name="connsiteY0" fmla="*/ 2807595 h 3606085"/>
              <a:gd name="connsiteX1" fmla="*/ 1281806 w 1902138"/>
              <a:gd name="connsiteY1" fmla="*/ 0 h 3606085"/>
              <a:gd name="connsiteX2" fmla="*/ 1552262 w 1902138"/>
              <a:gd name="connsiteY2" fmla="*/ 244699 h 3606085"/>
              <a:gd name="connsiteX3" fmla="*/ 1745445 w 1902138"/>
              <a:gd name="connsiteY3" fmla="*/ 579550 h 3606085"/>
              <a:gd name="connsiteX4" fmla="*/ 1809839 w 1902138"/>
              <a:gd name="connsiteY4" fmla="*/ 721217 h 3606085"/>
              <a:gd name="connsiteX5" fmla="*/ 1887113 w 1902138"/>
              <a:gd name="connsiteY5" fmla="*/ 901522 h 3606085"/>
              <a:gd name="connsiteX6" fmla="*/ 1899991 w 1902138"/>
              <a:gd name="connsiteY6" fmla="*/ 1146220 h 3606085"/>
              <a:gd name="connsiteX7" fmla="*/ 1848476 w 1902138"/>
              <a:gd name="connsiteY7" fmla="*/ 1378040 h 3606085"/>
              <a:gd name="connsiteX8" fmla="*/ 1809839 w 1902138"/>
              <a:gd name="connsiteY8" fmla="*/ 1751527 h 3606085"/>
              <a:gd name="connsiteX9" fmla="*/ 1784082 w 1902138"/>
              <a:gd name="connsiteY9" fmla="*/ 1867437 h 3606085"/>
              <a:gd name="connsiteX10" fmla="*/ 1693929 w 1902138"/>
              <a:gd name="connsiteY10" fmla="*/ 2060620 h 3606085"/>
              <a:gd name="connsiteX11" fmla="*/ 1681051 w 1902138"/>
              <a:gd name="connsiteY11" fmla="*/ 2099257 h 3606085"/>
              <a:gd name="connsiteX12" fmla="*/ 1474989 w 1902138"/>
              <a:gd name="connsiteY12" fmla="*/ 2318198 h 3606085"/>
              <a:gd name="connsiteX13" fmla="*/ 1204532 w 1902138"/>
              <a:gd name="connsiteY13" fmla="*/ 2781837 h 3606085"/>
              <a:gd name="connsiteX14" fmla="*/ 1140138 w 1902138"/>
              <a:gd name="connsiteY14" fmla="*/ 3039414 h 3606085"/>
              <a:gd name="connsiteX15" fmla="*/ 1011349 w 1902138"/>
              <a:gd name="connsiteY15" fmla="*/ 3271234 h 3606085"/>
              <a:gd name="connsiteX16" fmla="*/ 921197 w 1902138"/>
              <a:gd name="connsiteY16" fmla="*/ 3361386 h 3606085"/>
              <a:gd name="connsiteX17" fmla="*/ 740893 w 1902138"/>
              <a:gd name="connsiteY17" fmla="*/ 3503054 h 3606085"/>
              <a:gd name="connsiteX18" fmla="*/ 534831 w 1902138"/>
              <a:gd name="connsiteY18" fmla="*/ 3567448 h 3606085"/>
              <a:gd name="connsiteX19" fmla="*/ 251496 w 1902138"/>
              <a:gd name="connsiteY19" fmla="*/ 3606085 h 3606085"/>
              <a:gd name="connsiteX20" fmla="*/ 6797 w 1902138"/>
              <a:gd name="connsiteY20" fmla="*/ 3593206 h 3606085"/>
              <a:gd name="connsiteX21" fmla="*/ 210713 w 1902138"/>
              <a:gd name="connsiteY21" fmla="*/ 3241184 h 3606085"/>
              <a:gd name="connsiteX22" fmla="*/ 59386 w 1902138"/>
              <a:gd name="connsiteY22" fmla="*/ 2931017 h 3606085"/>
              <a:gd name="connsiteX23" fmla="*/ 110901 w 1902138"/>
              <a:gd name="connsiteY23" fmla="*/ 2430888 h 3606085"/>
              <a:gd name="connsiteX24" fmla="*/ 592786 w 1902138"/>
              <a:gd name="connsiteY24" fmla="*/ 2615485 h 3606085"/>
              <a:gd name="connsiteX25" fmla="*/ 754845 w 1902138"/>
              <a:gd name="connsiteY25" fmla="*/ 2807595 h 3606085"/>
              <a:gd name="connsiteX0" fmla="*/ 754845 w 1902138"/>
              <a:gd name="connsiteY0" fmla="*/ 2562896 h 3361386"/>
              <a:gd name="connsiteX1" fmla="*/ 1552262 w 1902138"/>
              <a:gd name="connsiteY1" fmla="*/ 0 h 3361386"/>
              <a:gd name="connsiteX2" fmla="*/ 1745445 w 1902138"/>
              <a:gd name="connsiteY2" fmla="*/ 334851 h 3361386"/>
              <a:gd name="connsiteX3" fmla="*/ 1809839 w 1902138"/>
              <a:gd name="connsiteY3" fmla="*/ 476518 h 3361386"/>
              <a:gd name="connsiteX4" fmla="*/ 1887113 w 1902138"/>
              <a:gd name="connsiteY4" fmla="*/ 656823 h 3361386"/>
              <a:gd name="connsiteX5" fmla="*/ 1899991 w 1902138"/>
              <a:gd name="connsiteY5" fmla="*/ 901521 h 3361386"/>
              <a:gd name="connsiteX6" fmla="*/ 1848476 w 1902138"/>
              <a:gd name="connsiteY6" fmla="*/ 1133341 h 3361386"/>
              <a:gd name="connsiteX7" fmla="*/ 1809839 w 1902138"/>
              <a:gd name="connsiteY7" fmla="*/ 1506828 h 3361386"/>
              <a:gd name="connsiteX8" fmla="*/ 1784082 w 1902138"/>
              <a:gd name="connsiteY8" fmla="*/ 1622738 h 3361386"/>
              <a:gd name="connsiteX9" fmla="*/ 1693929 w 1902138"/>
              <a:gd name="connsiteY9" fmla="*/ 1815921 h 3361386"/>
              <a:gd name="connsiteX10" fmla="*/ 1681051 w 1902138"/>
              <a:gd name="connsiteY10" fmla="*/ 1854558 h 3361386"/>
              <a:gd name="connsiteX11" fmla="*/ 1474989 w 1902138"/>
              <a:gd name="connsiteY11" fmla="*/ 2073499 h 3361386"/>
              <a:gd name="connsiteX12" fmla="*/ 1204532 w 1902138"/>
              <a:gd name="connsiteY12" fmla="*/ 2537138 h 3361386"/>
              <a:gd name="connsiteX13" fmla="*/ 1140138 w 1902138"/>
              <a:gd name="connsiteY13" fmla="*/ 2794715 h 3361386"/>
              <a:gd name="connsiteX14" fmla="*/ 1011349 w 1902138"/>
              <a:gd name="connsiteY14" fmla="*/ 3026535 h 3361386"/>
              <a:gd name="connsiteX15" fmla="*/ 921197 w 1902138"/>
              <a:gd name="connsiteY15" fmla="*/ 3116687 h 3361386"/>
              <a:gd name="connsiteX16" fmla="*/ 740893 w 1902138"/>
              <a:gd name="connsiteY16" fmla="*/ 3258355 h 3361386"/>
              <a:gd name="connsiteX17" fmla="*/ 534831 w 1902138"/>
              <a:gd name="connsiteY17" fmla="*/ 3322749 h 3361386"/>
              <a:gd name="connsiteX18" fmla="*/ 251496 w 1902138"/>
              <a:gd name="connsiteY18" fmla="*/ 3361386 h 3361386"/>
              <a:gd name="connsiteX19" fmla="*/ 6797 w 1902138"/>
              <a:gd name="connsiteY19" fmla="*/ 3348507 h 3361386"/>
              <a:gd name="connsiteX20" fmla="*/ 210713 w 1902138"/>
              <a:gd name="connsiteY20" fmla="*/ 2996485 h 3361386"/>
              <a:gd name="connsiteX21" fmla="*/ 59386 w 1902138"/>
              <a:gd name="connsiteY21" fmla="*/ 2686318 h 3361386"/>
              <a:gd name="connsiteX22" fmla="*/ 110901 w 1902138"/>
              <a:gd name="connsiteY22" fmla="*/ 2186189 h 3361386"/>
              <a:gd name="connsiteX23" fmla="*/ 592786 w 1902138"/>
              <a:gd name="connsiteY23" fmla="*/ 2370786 h 3361386"/>
              <a:gd name="connsiteX24" fmla="*/ 754845 w 1902138"/>
              <a:gd name="connsiteY24" fmla="*/ 2562896 h 3361386"/>
              <a:gd name="connsiteX0" fmla="*/ 754845 w 1902138"/>
              <a:gd name="connsiteY0" fmla="*/ 2228045 h 3026535"/>
              <a:gd name="connsiteX1" fmla="*/ 1745445 w 1902138"/>
              <a:gd name="connsiteY1" fmla="*/ 0 h 3026535"/>
              <a:gd name="connsiteX2" fmla="*/ 1809839 w 1902138"/>
              <a:gd name="connsiteY2" fmla="*/ 141667 h 3026535"/>
              <a:gd name="connsiteX3" fmla="*/ 1887113 w 1902138"/>
              <a:gd name="connsiteY3" fmla="*/ 321972 h 3026535"/>
              <a:gd name="connsiteX4" fmla="*/ 1899991 w 1902138"/>
              <a:gd name="connsiteY4" fmla="*/ 566670 h 3026535"/>
              <a:gd name="connsiteX5" fmla="*/ 1848476 w 1902138"/>
              <a:gd name="connsiteY5" fmla="*/ 798490 h 3026535"/>
              <a:gd name="connsiteX6" fmla="*/ 1809839 w 1902138"/>
              <a:gd name="connsiteY6" fmla="*/ 1171977 h 3026535"/>
              <a:gd name="connsiteX7" fmla="*/ 1784082 w 1902138"/>
              <a:gd name="connsiteY7" fmla="*/ 1287887 h 3026535"/>
              <a:gd name="connsiteX8" fmla="*/ 1693929 w 1902138"/>
              <a:gd name="connsiteY8" fmla="*/ 1481070 h 3026535"/>
              <a:gd name="connsiteX9" fmla="*/ 1681051 w 1902138"/>
              <a:gd name="connsiteY9" fmla="*/ 1519707 h 3026535"/>
              <a:gd name="connsiteX10" fmla="*/ 1474989 w 1902138"/>
              <a:gd name="connsiteY10" fmla="*/ 1738648 h 3026535"/>
              <a:gd name="connsiteX11" fmla="*/ 1204532 w 1902138"/>
              <a:gd name="connsiteY11" fmla="*/ 2202287 h 3026535"/>
              <a:gd name="connsiteX12" fmla="*/ 1140138 w 1902138"/>
              <a:gd name="connsiteY12" fmla="*/ 2459864 h 3026535"/>
              <a:gd name="connsiteX13" fmla="*/ 1011349 w 1902138"/>
              <a:gd name="connsiteY13" fmla="*/ 2691684 h 3026535"/>
              <a:gd name="connsiteX14" fmla="*/ 921197 w 1902138"/>
              <a:gd name="connsiteY14" fmla="*/ 2781836 h 3026535"/>
              <a:gd name="connsiteX15" fmla="*/ 740893 w 1902138"/>
              <a:gd name="connsiteY15" fmla="*/ 2923504 h 3026535"/>
              <a:gd name="connsiteX16" fmla="*/ 534831 w 1902138"/>
              <a:gd name="connsiteY16" fmla="*/ 2987898 h 3026535"/>
              <a:gd name="connsiteX17" fmla="*/ 251496 w 1902138"/>
              <a:gd name="connsiteY17" fmla="*/ 3026535 h 3026535"/>
              <a:gd name="connsiteX18" fmla="*/ 6797 w 1902138"/>
              <a:gd name="connsiteY18" fmla="*/ 3013656 h 3026535"/>
              <a:gd name="connsiteX19" fmla="*/ 210713 w 1902138"/>
              <a:gd name="connsiteY19" fmla="*/ 2661634 h 3026535"/>
              <a:gd name="connsiteX20" fmla="*/ 59386 w 1902138"/>
              <a:gd name="connsiteY20" fmla="*/ 2351467 h 3026535"/>
              <a:gd name="connsiteX21" fmla="*/ 110901 w 1902138"/>
              <a:gd name="connsiteY21" fmla="*/ 1851338 h 3026535"/>
              <a:gd name="connsiteX22" fmla="*/ 592786 w 1902138"/>
              <a:gd name="connsiteY22" fmla="*/ 2035935 h 3026535"/>
              <a:gd name="connsiteX23" fmla="*/ 754845 w 1902138"/>
              <a:gd name="connsiteY23" fmla="*/ 2228045 h 3026535"/>
              <a:gd name="connsiteX0" fmla="*/ 754845 w 1902138"/>
              <a:gd name="connsiteY0" fmla="*/ 2086378 h 2884868"/>
              <a:gd name="connsiteX1" fmla="*/ 1809839 w 1902138"/>
              <a:gd name="connsiteY1" fmla="*/ 0 h 2884868"/>
              <a:gd name="connsiteX2" fmla="*/ 1887113 w 1902138"/>
              <a:gd name="connsiteY2" fmla="*/ 180305 h 2884868"/>
              <a:gd name="connsiteX3" fmla="*/ 1899991 w 1902138"/>
              <a:gd name="connsiteY3" fmla="*/ 425003 h 2884868"/>
              <a:gd name="connsiteX4" fmla="*/ 1848476 w 1902138"/>
              <a:gd name="connsiteY4" fmla="*/ 656823 h 2884868"/>
              <a:gd name="connsiteX5" fmla="*/ 1809839 w 1902138"/>
              <a:gd name="connsiteY5" fmla="*/ 1030310 h 2884868"/>
              <a:gd name="connsiteX6" fmla="*/ 1784082 w 1902138"/>
              <a:gd name="connsiteY6" fmla="*/ 1146220 h 2884868"/>
              <a:gd name="connsiteX7" fmla="*/ 1693929 w 1902138"/>
              <a:gd name="connsiteY7" fmla="*/ 1339403 h 2884868"/>
              <a:gd name="connsiteX8" fmla="*/ 1681051 w 1902138"/>
              <a:gd name="connsiteY8" fmla="*/ 1378040 h 2884868"/>
              <a:gd name="connsiteX9" fmla="*/ 1474989 w 1902138"/>
              <a:gd name="connsiteY9" fmla="*/ 1596981 h 2884868"/>
              <a:gd name="connsiteX10" fmla="*/ 1204532 w 1902138"/>
              <a:gd name="connsiteY10" fmla="*/ 2060620 h 2884868"/>
              <a:gd name="connsiteX11" fmla="*/ 1140138 w 1902138"/>
              <a:gd name="connsiteY11" fmla="*/ 2318197 h 2884868"/>
              <a:gd name="connsiteX12" fmla="*/ 1011349 w 1902138"/>
              <a:gd name="connsiteY12" fmla="*/ 2550017 h 2884868"/>
              <a:gd name="connsiteX13" fmla="*/ 921197 w 1902138"/>
              <a:gd name="connsiteY13" fmla="*/ 2640169 h 2884868"/>
              <a:gd name="connsiteX14" fmla="*/ 740893 w 1902138"/>
              <a:gd name="connsiteY14" fmla="*/ 2781837 h 2884868"/>
              <a:gd name="connsiteX15" fmla="*/ 534831 w 1902138"/>
              <a:gd name="connsiteY15" fmla="*/ 2846231 h 2884868"/>
              <a:gd name="connsiteX16" fmla="*/ 251496 w 1902138"/>
              <a:gd name="connsiteY16" fmla="*/ 2884868 h 2884868"/>
              <a:gd name="connsiteX17" fmla="*/ 6797 w 1902138"/>
              <a:gd name="connsiteY17" fmla="*/ 2871989 h 2884868"/>
              <a:gd name="connsiteX18" fmla="*/ 210713 w 1902138"/>
              <a:gd name="connsiteY18" fmla="*/ 2519967 h 2884868"/>
              <a:gd name="connsiteX19" fmla="*/ 59386 w 1902138"/>
              <a:gd name="connsiteY19" fmla="*/ 2209800 h 2884868"/>
              <a:gd name="connsiteX20" fmla="*/ 110901 w 1902138"/>
              <a:gd name="connsiteY20" fmla="*/ 1709671 h 2884868"/>
              <a:gd name="connsiteX21" fmla="*/ 592786 w 1902138"/>
              <a:gd name="connsiteY21" fmla="*/ 1894268 h 2884868"/>
              <a:gd name="connsiteX22" fmla="*/ 754845 w 1902138"/>
              <a:gd name="connsiteY22" fmla="*/ 2086378 h 2884868"/>
              <a:gd name="connsiteX0" fmla="*/ 754845 w 1902138"/>
              <a:gd name="connsiteY0" fmla="*/ 1906073 h 2704563"/>
              <a:gd name="connsiteX1" fmla="*/ 1887113 w 1902138"/>
              <a:gd name="connsiteY1" fmla="*/ 0 h 2704563"/>
              <a:gd name="connsiteX2" fmla="*/ 1899991 w 1902138"/>
              <a:gd name="connsiteY2" fmla="*/ 244698 h 2704563"/>
              <a:gd name="connsiteX3" fmla="*/ 1848476 w 1902138"/>
              <a:gd name="connsiteY3" fmla="*/ 476518 h 2704563"/>
              <a:gd name="connsiteX4" fmla="*/ 1809839 w 1902138"/>
              <a:gd name="connsiteY4" fmla="*/ 850005 h 2704563"/>
              <a:gd name="connsiteX5" fmla="*/ 1784082 w 1902138"/>
              <a:gd name="connsiteY5" fmla="*/ 965915 h 2704563"/>
              <a:gd name="connsiteX6" fmla="*/ 1693929 w 1902138"/>
              <a:gd name="connsiteY6" fmla="*/ 1159098 h 2704563"/>
              <a:gd name="connsiteX7" fmla="*/ 1681051 w 1902138"/>
              <a:gd name="connsiteY7" fmla="*/ 1197735 h 2704563"/>
              <a:gd name="connsiteX8" fmla="*/ 1474989 w 1902138"/>
              <a:gd name="connsiteY8" fmla="*/ 1416676 h 2704563"/>
              <a:gd name="connsiteX9" fmla="*/ 1204532 w 1902138"/>
              <a:gd name="connsiteY9" fmla="*/ 1880315 h 2704563"/>
              <a:gd name="connsiteX10" fmla="*/ 1140138 w 1902138"/>
              <a:gd name="connsiteY10" fmla="*/ 2137892 h 2704563"/>
              <a:gd name="connsiteX11" fmla="*/ 1011349 w 1902138"/>
              <a:gd name="connsiteY11" fmla="*/ 2369712 h 2704563"/>
              <a:gd name="connsiteX12" fmla="*/ 921197 w 1902138"/>
              <a:gd name="connsiteY12" fmla="*/ 2459864 h 2704563"/>
              <a:gd name="connsiteX13" fmla="*/ 740893 w 1902138"/>
              <a:gd name="connsiteY13" fmla="*/ 2601532 h 2704563"/>
              <a:gd name="connsiteX14" fmla="*/ 534831 w 1902138"/>
              <a:gd name="connsiteY14" fmla="*/ 2665926 h 2704563"/>
              <a:gd name="connsiteX15" fmla="*/ 251496 w 1902138"/>
              <a:gd name="connsiteY15" fmla="*/ 2704563 h 2704563"/>
              <a:gd name="connsiteX16" fmla="*/ 6797 w 1902138"/>
              <a:gd name="connsiteY16" fmla="*/ 2691684 h 2704563"/>
              <a:gd name="connsiteX17" fmla="*/ 210713 w 1902138"/>
              <a:gd name="connsiteY17" fmla="*/ 2339662 h 2704563"/>
              <a:gd name="connsiteX18" fmla="*/ 59386 w 1902138"/>
              <a:gd name="connsiteY18" fmla="*/ 2029495 h 2704563"/>
              <a:gd name="connsiteX19" fmla="*/ 110901 w 1902138"/>
              <a:gd name="connsiteY19" fmla="*/ 1529366 h 2704563"/>
              <a:gd name="connsiteX20" fmla="*/ 592786 w 1902138"/>
              <a:gd name="connsiteY20" fmla="*/ 1713963 h 2704563"/>
              <a:gd name="connsiteX21" fmla="*/ 754845 w 1902138"/>
              <a:gd name="connsiteY21" fmla="*/ 1906073 h 2704563"/>
              <a:gd name="connsiteX0" fmla="*/ 754845 w 1899991"/>
              <a:gd name="connsiteY0" fmla="*/ 1661375 h 2459865"/>
              <a:gd name="connsiteX1" fmla="*/ 1899991 w 1899991"/>
              <a:gd name="connsiteY1" fmla="*/ 0 h 2459865"/>
              <a:gd name="connsiteX2" fmla="*/ 1848476 w 1899991"/>
              <a:gd name="connsiteY2" fmla="*/ 231820 h 2459865"/>
              <a:gd name="connsiteX3" fmla="*/ 1809839 w 1899991"/>
              <a:gd name="connsiteY3" fmla="*/ 605307 h 2459865"/>
              <a:gd name="connsiteX4" fmla="*/ 1784082 w 1899991"/>
              <a:gd name="connsiteY4" fmla="*/ 721217 h 2459865"/>
              <a:gd name="connsiteX5" fmla="*/ 1693929 w 1899991"/>
              <a:gd name="connsiteY5" fmla="*/ 914400 h 2459865"/>
              <a:gd name="connsiteX6" fmla="*/ 1681051 w 1899991"/>
              <a:gd name="connsiteY6" fmla="*/ 953037 h 2459865"/>
              <a:gd name="connsiteX7" fmla="*/ 1474989 w 1899991"/>
              <a:gd name="connsiteY7" fmla="*/ 1171978 h 2459865"/>
              <a:gd name="connsiteX8" fmla="*/ 1204532 w 1899991"/>
              <a:gd name="connsiteY8" fmla="*/ 1635617 h 2459865"/>
              <a:gd name="connsiteX9" fmla="*/ 1140138 w 1899991"/>
              <a:gd name="connsiteY9" fmla="*/ 1893194 h 2459865"/>
              <a:gd name="connsiteX10" fmla="*/ 1011349 w 1899991"/>
              <a:gd name="connsiteY10" fmla="*/ 2125014 h 2459865"/>
              <a:gd name="connsiteX11" fmla="*/ 921197 w 1899991"/>
              <a:gd name="connsiteY11" fmla="*/ 2215166 h 2459865"/>
              <a:gd name="connsiteX12" fmla="*/ 740893 w 1899991"/>
              <a:gd name="connsiteY12" fmla="*/ 2356834 h 2459865"/>
              <a:gd name="connsiteX13" fmla="*/ 534831 w 1899991"/>
              <a:gd name="connsiteY13" fmla="*/ 2421228 h 2459865"/>
              <a:gd name="connsiteX14" fmla="*/ 251496 w 1899991"/>
              <a:gd name="connsiteY14" fmla="*/ 2459865 h 2459865"/>
              <a:gd name="connsiteX15" fmla="*/ 6797 w 1899991"/>
              <a:gd name="connsiteY15" fmla="*/ 2446986 h 2459865"/>
              <a:gd name="connsiteX16" fmla="*/ 210713 w 1899991"/>
              <a:gd name="connsiteY16" fmla="*/ 2094964 h 2459865"/>
              <a:gd name="connsiteX17" fmla="*/ 59386 w 1899991"/>
              <a:gd name="connsiteY17" fmla="*/ 1784797 h 2459865"/>
              <a:gd name="connsiteX18" fmla="*/ 110901 w 1899991"/>
              <a:gd name="connsiteY18" fmla="*/ 1284668 h 2459865"/>
              <a:gd name="connsiteX19" fmla="*/ 592786 w 1899991"/>
              <a:gd name="connsiteY19" fmla="*/ 1469265 h 2459865"/>
              <a:gd name="connsiteX20" fmla="*/ 754845 w 1899991"/>
              <a:gd name="connsiteY20" fmla="*/ 1661375 h 2459865"/>
              <a:gd name="connsiteX0" fmla="*/ 754845 w 1848476"/>
              <a:gd name="connsiteY0" fmla="*/ 1429555 h 2228045"/>
              <a:gd name="connsiteX1" fmla="*/ 1848476 w 1848476"/>
              <a:gd name="connsiteY1" fmla="*/ 0 h 2228045"/>
              <a:gd name="connsiteX2" fmla="*/ 1809839 w 1848476"/>
              <a:gd name="connsiteY2" fmla="*/ 373487 h 2228045"/>
              <a:gd name="connsiteX3" fmla="*/ 1784082 w 1848476"/>
              <a:gd name="connsiteY3" fmla="*/ 489397 h 2228045"/>
              <a:gd name="connsiteX4" fmla="*/ 1693929 w 1848476"/>
              <a:gd name="connsiteY4" fmla="*/ 682580 h 2228045"/>
              <a:gd name="connsiteX5" fmla="*/ 1681051 w 1848476"/>
              <a:gd name="connsiteY5" fmla="*/ 721217 h 2228045"/>
              <a:gd name="connsiteX6" fmla="*/ 1474989 w 1848476"/>
              <a:gd name="connsiteY6" fmla="*/ 940158 h 2228045"/>
              <a:gd name="connsiteX7" fmla="*/ 1204532 w 1848476"/>
              <a:gd name="connsiteY7" fmla="*/ 1403797 h 2228045"/>
              <a:gd name="connsiteX8" fmla="*/ 1140138 w 1848476"/>
              <a:gd name="connsiteY8" fmla="*/ 1661374 h 2228045"/>
              <a:gd name="connsiteX9" fmla="*/ 1011349 w 1848476"/>
              <a:gd name="connsiteY9" fmla="*/ 1893194 h 2228045"/>
              <a:gd name="connsiteX10" fmla="*/ 921197 w 1848476"/>
              <a:gd name="connsiteY10" fmla="*/ 1983346 h 2228045"/>
              <a:gd name="connsiteX11" fmla="*/ 740893 w 1848476"/>
              <a:gd name="connsiteY11" fmla="*/ 2125014 h 2228045"/>
              <a:gd name="connsiteX12" fmla="*/ 534831 w 1848476"/>
              <a:gd name="connsiteY12" fmla="*/ 2189408 h 2228045"/>
              <a:gd name="connsiteX13" fmla="*/ 251496 w 1848476"/>
              <a:gd name="connsiteY13" fmla="*/ 2228045 h 2228045"/>
              <a:gd name="connsiteX14" fmla="*/ 6797 w 1848476"/>
              <a:gd name="connsiteY14" fmla="*/ 2215166 h 2228045"/>
              <a:gd name="connsiteX15" fmla="*/ 210713 w 1848476"/>
              <a:gd name="connsiteY15" fmla="*/ 1863144 h 2228045"/>
              <a:gd name="connsiteX16" fmla="*/ 59386 w 1848476"/>
              <a:gd name="connsiteY16" fmla="*/ 1552977 h 2228045"/>
              <a:gd name="connsiteX17" fmla="*/ 110901 w 1848476"/>
              <a:gd name="connsiteY17" fmla="*/ 1052848 h 2228045"/>
              <a:gd name="connsiteX18" fmla="*/ 592786 w 1848476"/>
              <a:gd name="connsiteY18" fmla="*/ 1237445 h 2228045"/>
              <a:gd name="connsiteX19" fmla="*/ 754845 w 1848476"/>
              <a:gd name="connsiteY19" fmla="*/ 1429555 h 2228045"/>
              <a:gd name="connsiteX0" fmla="*/ 754845 w 1809839"/>
              <a:gd name="connsiteY0" fmla="*/ 1056068 h 1854558"/>
              <a:gd name="connsiteX1" fmla="*/ 1809839 w 1809839"/>
              <a:gd name="connsiteY1" fmla="*/ 0 h 1854558"/>
              <a:gd name="connsiteX2" fmla="*/ 1784082 w 1809839"/>
              <a:gd name="connsiteY2" fmla="*/ 115910 h 1854558"/>
              <a:gd name="connsiteX3" fmla="*/ 1693929 w 1809839"/>
              <a:gd name="connsiteY3" fmla="*/ 309093 h 1854558"/>
              <a:gd name="connsiteX4" fmla="*/ 1681051 w 1809839"/>
              <a:gd name="connsiteY4" fmla="*/ 347730 h 1854558"/>
              <a:gd name="connsiteX5" fmla="*/ 1474989 w 1809839"/>
              <a:gd name="connsiteY5" fmla="*/ 566671 h 1854558"/>
              <a:gd name="connsiteX6" fmla="*/ 1204532 w 1809839"/>
              <a:gd name="connsiteY6" fmla="*/ 1030310 h 1854558"/>
              <a:gd name="connsiteX7" fmla="*/ 1140138 w 1809839"/>
              <a:gd name="connsiteY7" fmla="*/ 1287887 h 1854558"/>
              <a:gd name="connsiteX8" fmla="*/ 1011349 w 1809839"/>
              <a:gd name="connsiteY8" fmla="*/ 1519707 h 1854558"/>
              <a:gd name="connsiteX9" fmla="*/ 921197 w 1809839"/>
              <a:gd name="connsiteY9" fmla="*/ 1609859 h 1854558"/>
              <a:gd name="connsiteX10" fmla="*/ 740893 w 1809839"/>
              <a:gd name="connsiteY10" fmla="*/ 1751527 h 1854558"/>
              <a:gd name="connsiteX11" fmla="*/ 534831 w 1809839"/>
              <a:gd name="connsiteY11" fmla="*/ 1815921 h 1854558"/>
              <a:gd name="connsiteX12" fmla="*/ 251496 w 1809839"/>
              <a:gd name="connsiteY12" fmla="*/ 1854558 h 1854558"/>
              <a:gd name="connsiteX13" fmla="*/ 6797 w 1809839"/>
              <a:gd name="connsiteY13" fmla="*/ 1841679 h 1854558"/>
              <a:gd name="connsiteX14" fmla="*/ 210713 w 1809839"/>
              <a:gd name="connsiteY14" fmla="*/ 1489657 h 1854558"/>
              <a:gd name="connsiteX15" fmla="*/ 59386 w 1809839"/>
              <a:gd name="connsiteY15" fmla="*/ 1179490 h 1854558"/>
              <a:gd name="connsiteX16" fmla="*/ 110901 w 1809839"/>
              <a:gd name="connsiteY16" fmla="*/ 679361 h 1854558"/>
              <a:gd name="connsiteX17" fmla="*/ 592786 w 1809839"/>
              <a:gd name="connsiteY17" fmla="*/ 863958 h 1854558"/>
              <a:gd name="connsiteX18" fmla="*/ 754845 w 1809839"/>
              <a:gd name="connsiteY18" fmla="*/ 1056068 h 1854558"/>
              <a:gd name="connsiteX0" fmla="*/ 754845 w 1784082"/>
              <a:gd name="connsiteY0" fmla="*/ 940158 h 1738648"/>
              <a:gd name="connsiteX1" fmla="*/ 1784082 w 1784082"/>
              <a:gd name="connsiteY1" fmla="*/ 0 h 1738648"/>
              <a:gd name="connsiteX2" fmla="*/ 1693929 w 1784082"/>
              <a:gd name="connsiteY2" fmla="*/ 193183 h 1738648"/>
              <a:gd name="connsiteX3" fmla="*/ 1681051 w 1784082"/>
              <a:gd name="connsiteY3" fmla="*/ 231820 h 1738648"/>
              <a:gd name="connsiteX4" fmla="*/ 1474989 w 1784082"/>
              <a:gd name="connsiteY4" fmla="*/ 450761 h 1738648"/>
              <a:gd name="connsiteX5" fmla="*/ 1204532 w 1784082"/>
              <a:gd name="connsiteY5" fmla="*/ 914400 h 1738648"/>
              <a:gd name="connsiteX6" fmla="*/ 1140138 w 1784082"/>
              <a:gd name="connsiteY6" fmla="*/ 1171977 h 1738648"/>
              <a:gd name="connsiteX7" fmla="*/ 1011349 w 1784082"/>
              <a:gd name="connsiteY7" fmla="*/ 1403797 h 1738648"/>
              <a:gd name="connsiteX8" fmla="*/ 921197 w 1784082"/>
              <a:gd name="connsiteY8" fmla="*/ 1493949 h 1738648"/>
              <a:gd name="connsiteX9" fmla="*/ 740893 w 1784082"/>
              <a:gd name="connsiteY9" fmla="*/ 1635617 h 1738648"/>
              <a:gd name="connsiteX10" fmla="*/ 534831 w 1784082"/>
              <a:gd name="connsiteY10" fmla="*/ 1700011 h 1738648"/>
              <a:gd name="connsiteX11" fmla="*/ 251496 w 1784082"/>
              <a:gd name="connsiteY11" fmla="*/ 1738648 h 1738648"/>
              <a:gd name="connsiteX12" fmla="*/ 6797 w 1784082"/>
              <a:gd name="connsiteY12" fmla="*/ 1725769 h 1738648"/>
              <a:gd name="connsiteX13" fmla="*/ 210713 w 1784082"/>
              <a:gd name="connsiteY13" fmla="*/ 1373747 h 1738648"/>
              <a:gd name="connsiteX14" fmla="*/ 59386 w 1784082"/>
              <a:gd name="connsiteY14" fmla="*/ 1063580 h 1738648"/>
              <a:gd name="connsiteX15" fmla="*/ 110901 w 1784082"/>
              <a:gd name="connsiteY15" fmla="*/ 563451 h 1738648"/>
              <a:gd name="connsiteX16" fmla="*/ 592786 w 1784082"/>
              <a:gd name="connsiteY16" fmla="*/ 748048 h 1738648"/>
              <a:gd name="connsiteX17" fmla="*/ 754845 w 1784082"/>
              <a:gd name="connsiteY17" fmla="*/ 940158 h 1738648"/>
              <a:gd name="connsiteX0" fmla="*/ 754845 w 1693929"/>
              <a:gd name="connsiteY0" fmla="*/ 746975 h 1545465"/>
              <a:gd name="connsiteX1" fmla="*/ 1693929 w 1693929"/>
              <a:gd name="connsiteY1" fmla="*/ 0 h 1545465"/>
              <a:gd name="connsiteX2" fmla="*/ 1681051 w 1693929"/>
              <a:gd name="connsiteY2" fmla="*/ 38637 h 1545465"/>
              <a:gd name="connsiteX3" fmla="*/ 1474989 w 1693929"/>
              <a:gd name="connsiteY3" fmla="*/ 257578 h 1545465"/>
              <a:gd name="connsiteX4" fmla="*/ 1204532 w 1693929"/>
              <a:gd name="connsiteY4" fmla="*/ 721217 h 1545465"/>
              <a:gd name="connsiteX5" fmla="*/ 1140138 w 1693929"/>
              <a:gd name="connsiteY5" fmla="*/ 978794 h 1545465"/>
              <a:gd name="connsiteX6" fmla="*/ 1011349 w 1693929"/>
              <a:gd name="connsiteY6" fmla="*/ 1210614 h 1545465"/>
              <a:gd name="connsiteX7" fmla="*/ 921197 w 1693929"/>
              <a:gd name="connsiteY7" fmla="*/ 1300766 h 1545465"/>
              <a:gd name="connsiteX8" fmla="*/ 740893 w 1693929"/>
              <a:gd name="connsiteY8" fmla="*/ 1442434 h 1545465"/>
              <a:gd name="connsiteX9" fmla="*/ 534831 w 1693929"/>
              <a:gd name="connsiteY9" fmla="*/ 1506828 h 1545465"/>
              <a:gd name="connsiteX10" fmla="*/ 251496 w 1693929"/>
              <a:gd name="connsiteY10" fmla="*/ 1545465 h 1545465"/>
              <a:gd name="connsiteX11" fmla="*/ 6797 w 1693929"/>
              <a:gd name="connsiteY11" fmla="*/ 1532586 h 1545465"/>
              <a:gd name="connsiteX12" fmla="*/ 210713 w 1693929"/>
              <a:gd name="connsiteY12" fmla="*/ 1180564 h 1545465"/>
              <a:gd name="connsiteX13" fmla="*/ 59386 w 1693929"/>
              <a:gd name="connsiteY13" fmla="*/ 870397 h 1545465"/>
              <a:gd name="connsiteX14" fmla="*/ 110901 w 1693929"/>
              <a:gd name="connsiteY14" fmla="*/ 370268 h 1545465"/>
              <a:gd name="connsiteX15" fmla="*/ 592786 w 1693929"/>
              <a:gd name="connsiteY15" fmla="*/ 554865 h 1545465"/>
              <a:gd name="connsiteX16" fmla="*/ 754845 w 1693929"/>
              <a:gd name="connsiteY16" fmla="*/ 746975 h 1545465"/>
              <a:gd name="connsiteX0" fmla="*/ 754845 w 1813953"/>
              <a:gd name="connsiteY0" fmla="*/ 828541 h 1627031"/>
              <a:gd name="connsiteX1" fmla="*/ 1693929 w 1813953"/>
              <a:gd name="connsiteY1" fmla="*/ 81566 h 1627031"/>
              <a:gd name="connsiteX2" fmla="*/ 1474989 w 1813953"/>
              <a:gd name="connsiteY2" fmla="*/ 339144 h 1627031"/>
              <a:gd name="connsiteX3" fmla="*/ 1204532 w 1813953"/>
              <a:gd name="connsiteY3" fmla="*/ 802783 h 1627031"/>
              <a:gd name="connsiteX4" fmla="*/ 1140138 w 1813953"/>
              <a:gd name="connsiteY4" fmla="*/ 1060360 h 1627031"/>
              <a:gd name="connsiteX5" fmla="*/ 1011349 w 1813953"/>
              <a:gd name="connsiteY5" fmla="*/ 1292180 h 1627031"/>
              <a:gd name="connsiteX6" fmla="*/ 921197 w 1813953"/>
              <a:gd name="connsiteY6" fmla="*/ 1382332 h 1627031"/>
              <a:gd name="connsiteX7" fmla="*/ 740893 w 1813953"/>
              <a:gd name="connsiteY7" fmla="*/ 1524000 h 1627031"/>
              <a:gd name="connsiteX8" fmla="*/ 534831 w 1813953"/>
              <a:gd name="connsiteY8" fmla="*/ 1588394 h 1627031"/>
              <a:gd name="connsiteX9" fmla="*/ 251496 w 1813953"/>
              <a:gd name="connsiteY9" fmla="*/ 1627031 h 1627031"/>
              <a:gd name="connsiteX10" fmla="*/ 6797 w 1813953"/>
              <a:gd name="connsiteY10" fmla="*/ 1614152 h 1627031"/>
              <a:gd name="connsiteX11" fmla="*/ 210713 w 1813953"/>
              <a:gd name="connsiteY11" fmla="*/ 1262130 h 1627031"/>
              <a:gd name="connsiteX12" fmla="*/ 59386 w 1813953"/>
              <a:gd name="connsiteY12" fmla="*/ 951963 h 1627031"/>
              <a:gd name="connsiteX13" fmla="*/ 110901 w 1813953"/>
              <a:gd name="connsiteY13" fmla="*/ 451834 h 1627031"/>
              <a:gd name="connsiteX14" fmla="*/ 592786 w 1813953"/>
              <a:gd name="connsiteY14" fmla="*/ 636431 h 1627031"/>
              <a:gd name="connsiteX15" fmla="*/ 754845 w 1813953"/>
              <a:gd name="connsiteY15" fmla="*/ 828541 h 1627031"/>
              <a:gd name="connsiteX0" fmla="*/ 754845 w 1474989"/>
              <a:gd name="connsiteY0" fmla="*/ 578507 h 1376997"/>
              <a:gd name="connsiteX1" fmla="*/ 1474989 w 1474989"/>
              <a:gd name="connsiteY1" fmla="*/ 89110 h 1376997"/>
              <a:gd name="connsiteX2" fmla="*/ 1204532 w 1474989"/>
              <a:gd name="connsiteY2" fmla="*/ 552749 h 1376997"/>
              <a:gd name="connsiteX3" fmla="*/ 1140138 w 1474989"/>
              <a:gd name="connsiteY3" fmla="*/ 810326 h 1376997"/>
              <a:gd name="connsiteX4" fmla="*/ 1011349 w 1474989"/>
              <a:gd name="connsiteY4" fmla="*/ 1042146 h 1376997"/>
              <a:gd name="connsiteX5" fmla="*/ 921197 w 1474989"/>
              <a:gd name="connsiteY5" fmla="*/ 1132298 h 1376997"/>
              <a:gd name="connsiteX6" fmla="*/ 740893 w 1474989"/>
              <a:gd name="connsiteY6" fmla="*/ 1273966 h 1376997"/>
              <a:gd name="connsiteX7" fmla="*/ 534831 w 1474989"/>
              <a:gd name="connsiteY7" fmla="*/ 1338360 h 1376997"/>
              <a:gd name="connsiteX8" fmla="*/ 251496 w 1474989"/>
              <a:gd name="connsiteY8" fmla="*/ 1376997 h 1376997"/>
              <a:gd name="connsiteX9" fmla="*/ 6797 w 1474989"/>
              <a:gd name="connsiteY9" fmla="*/ 1364118 h 1376997"/>
              <a:gd name="connsiteX10" fmla="*/ 210713 w 1474989"/>
              <a:gd name="connsiteY10" fmla="*/ 1012096 h 1376997"/>
              <a:gd name="connsiteX11" fmla="*/ 59386 w 1474989"/>
              <a:gd name="connsiteY11" fmla="*/ 701929 h 1376997"/>
              <a:gd name="connsiteX12" fmla="*/ 110901 w 1474989"/>
              <a:gd name="connsiteY12" fmla="*/ 201800 h 1376997"/>
              <a:gd name="connsiteX13" fmla="*/ 592786 w 1474989"/>
              <a:gd name="connsiteY13" fmla="*/ 386397 h 1376997"/>
              <a:gd name="connsiteX14" fmla="*/ 754845 w 1474989"/>
              <a:gd name="connsiteY14" fmla="*/ 578507 h 1376997"/>
              <a:gd name="connsiteX0" fmla="*/ 754845 w 1204532"/>
              <a:gd name="connsiteY0" fmla="*/ 578507 h 1376997"/>
              <a:gd name="connsiteX1" fmla="*/ 1204532 w 1204532"/>
              <a:gd name="connsiteY1" fmla="*/ 552749 h 1376997"/>
              <a:gd name="connsiteX2" fmla="*/ 1140138 w 1204532"/>
              <a:gd name="connsiteY2" fmla="*/ 810326 h 1376997"/>
              <a:gd name="connsiteX3" fmla="*/ 1011349 w 1204532"/>
              <a:gd name="connsiteY3" fmla="*/ 1042146 h 1376997"/>
              <a:gd name="connsiteX4" fmla="*/ 921197 w 1204532"/>
              <a:gd name="connsiteY4" fmla="*/ 1132298 h 1376997"/>
              <a:gd name="connsiteX5" fmla="*/ 740893 w 1204532"/>
              <a:gd name="connsiteY5" fmla="*/ 1273966 h 1376997"/>
              <a:gd name="connsiteX6" fmla="*/ 534831 w 1204532"/>
              <a:gd name="connsiteY6" fmla="*/ 1338360 h 1376997"/>
              <a:gd name="connsiteX7" fmla="*/ 251496 w 1204532"/>
              <a:gd name="connsiteY7" fmla="*/ 1376997 h 1376997"/>
              <a:gd name="connsiteX8" fmla="*/ 6797 w 1204532"/>
              <a:gd name="connsiteY8" fmla="*/ 1364118 h 1376997"/>
              <a:gd name="connsiteX9" fmla="*/ 210713 w 1204532"/>
              <a:gd name="connsiteY9" fmla="*/ 1012096 h 1376997"/>
              <a:gd name="connsiteX10" fmla="*/ 59386 w 1204532"/>
              <a:gd name="connsiteY10" fmla="*/ 701929 h 1376997"/>
              <a:gd name="connsiteX11" fmla="*/ 110901 w 1204532"/>
              <a:gd name="connsiteY11" fmla="*/ 201800 h 1376997"/>
              <a:gd name="connsiteX12" fmla="*/ 592786 w 1204532"/>
              <a:gd name="connsiteY12" fmla="*/ 386397 h 1376997"/>
              <a:gd name="connsiteX13" fmla="*/ 754845 w 1204532"/>
              <a:gd name="connsiteY13" fmla="*/ 578507 h 1376997"/>
              <a:gd name="connsiteX0" fmla="*/ 754845 w 1140138"/>
              <a:gd name="connsiteY0" fmla="*/ 578507 h 1376997"/>
              <a:gd name="connsiteX1" fmla="*/ 1140138 w 1140138"/>
              <a:gd name="connsiteY1" fmla="*/ 810326 h 1376997"/>
              <a:gd name="connsiteX2" fmla="*/ 1011349 w 1140138"/>
              <a:gd name="connsiteY2" fmla="*/ 1042146 h 1376997"/>
              <a:gd name="connsiteX3" fmla="*/ 921197 w 1140138"/>
              <a:gd name="connsiteY3" fmla="*/ 1132298 h 1376997"/>
              <a:gd name="connsiteX4" fmla="*/ 740893 w 1140138"/>
              <a:gd name="connsiteY4" fmla="*/ 1273966 h 1376997"/>
              <a:gd name="connsiteX5" fmla="*/ 534831 w 1140138"/>
              <a:gd name="connsiteY5" fmla="*/ 1338360 h 1376997"/>
              <a:gd name="connsiteX6" fmla="*/ 251496 w 1140138"/>
              <a:gd name="connsiteY6" fmla="*/ 1376997 h 1376997"/>
              <a:gd name="connsiteX7" fmla="*/ 6797 w 1140138"/>
              <a:gd name="connsiteY7" fmla="*/ 1364118 h 1376997"/>
              <a:gd name="connsiteX8" fmla="*/ 210713 w 1140138"/>
              <a:gd name="connsiteY8" fmla="*/ 1012096 h 1376997"/>
              <a:gd name="connsiteX9" fmla="*/ 59386 w 1140138"/>
              <a:gd name="connsiteY9" fmla="*/ 701929 h 1376997"/>
              <a:gd name="connsiteX10" fmla="*/ 110901 w 1140138"/>
              <a:gd name="connsiteY10" fmla="*/ 201800 h 1376997"/>
              <a:gd name="connsiteX11" fmla="*/ 592786 w 1140138"/>
              <a:gd name="connsiteY11" fmla="*/ 386397 h 1376997"/>
              <a:gd name="connsiteX12" fmla="*/ 754845 w 1140138"/>
              <a:gd name="connsiteY12" fmla="*/ 578507 h 1376997"/>
              <a:gd name="connsiteX0" fmla="*/ 754845 w 1011349"/>
              <a:gd name="connsiteY0" fmla="*/ 578507 h 1376997"/>
              <a:gd name="connsiteX1" fmla="*/ 1011349 w 1011349"/>
              <a:gd name="connsiteY1" fmla="*/ 1042146 h 1376997"/>
              <a:gd name="connsiteX2" fmla="*/ 921197 w 1011349"/>
              <a:gd name="connsiteY2" fmla="*/ 1132298 h 1376997"/>
              <a:gd name="connsiteX3" fmla="*/ 740893 w 1011349"/>
              <a:gd name="connsiteY3" fmla="*/ 1273966 h 1376997"/>
              <a:gd name="connsiteX4" fmla="*/ 534831 w 1011349"/>
              <a:gd name="connsiteY4" fmla="*/ 1338360 h 1376997"/>
              <a:gd name="connsiteX5" fmla="*/ 251496 w 1011349"/>
              <a:gd name="connsiteY5" fmla="*/ 1376997 h 1376997"/>
              <a:gd name="connsiteX6" fmla="*/ 6797 w 1011349"/>
              <a:gd name="connsiteY6" fmla="*/ 1364118 h 1376997"/>
              <a:gd name="connsiteX7" fmla="*/ 210713 w 1011349"/>
              <a:gd name="connsiteY7" fmla="*/ 1012096 h 1376997"/>
              <a:gd name="connsiteX8" fmla="*/ 59386 w 1011349"/>
              <a:gd name="connsiteY8" fmla="*/ 701929 h 1376997"/>
              <a:gd name="connsiteX9" fmla="*/ 110901 w 1011349"/>
              <a:gd name="connsiteY9" fmla="*/ 201800 h 1376997"/>
              <a:gd name="connsiteX10" fmla="*/ 592786 w 1011349"/>
              <a:gd name="connsiteY10" fmla="*/ 386397 h 1376997"/>
              <a:gd name="connsiteX11" fmla="*/ 754845 w 1011349"/>
              <a:gd name="connsiteY11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78507 h 1376997"/>
              <a:gd name="connsiteX1" fmla="*/ 921197 w 923522"/>
              <a:gd name="connsiteY1" fmla="*/ 1132298 h 1376997"/>
              <a:gd name="connsiteX2" fmla="*/ 740893 w 923522"/>
              <a:gd name="connsiteY2" fmla="*/ 1273966 h 1376997"/>
              <a:gd name="connsiteX3" fmla="*/ 534831 w 923522"/>
              <a:gd name="connsiteY3" fmla="*/ 1338360 h 1376997"/>
              <a:gd name="connsiteX4" fmla="*/ 251496 w 923522"/>
              <a:gd name="connsiteY4" fmla="*/ 1376997 h 1376997"/>
              <a:gd name="connsiteX5" fmla="*/ 6797 w 923522"/>
              <a:gd name="connsiteY5" fmla="*/ 1364118 h 1376997"/>
              <a:gd name="connsiteX6" fmla="*/ 210713 w 923522"/>
              <a:gd name="connsiteY6" fmla="*/ 1012096 h 1376997"/>
              <a:gd name="connsiteX7" fmla="*/ 59386 w 923522"/>
              <a:gd name="connsiteY7" fmla="*/ 701929 h 1376997"/>
              <a:gd name="connsiteX8" fmla="*/ 110901 w 923522"/>
              <a:gd name="connsiteY8" fmla="*/ 201800 h 1376997"/>
              <a:gd name="connsiteX9" fmla="*/ 592786 w 923522"/>
              <a:gd name="connsiteY9" fmla="*/ 386397 h 1376997"/>
              <a:gd name="connsiteX10" fmla="*/ 754845 w 923522"/>
              <a:gd name="connsiteY10" fmla="*/ 578507 h 1376997"/>
              <a:gd name="connsiteX0" fmla="*/ 754845 w 923522"/>
              <a:gd name="connsiteY0" fmla="*/ 529720 h 1328210"/>
              <a:gd name="connsiteX1" fmla="*/ 921197 w 923522"/>
              <a:gd name="connsiteY1" fmla="*/ 1083511 h 1328210"/>
              <a:gd name="connsiteX2" fmla="*/ 740893 w 923522"/>
              <a:gd name="connsiteY2" fmla="*/ 1225179 h 1328210"/>
              <a:gd name="connsiteX3" fmla="*/ 534831 w 923522"/>
              <a:gd name="connsiteY3" fmla="*/ 1289573 h 1328210"/>
              <a:gd name="connsiteX4" fmla="*/ 251496 w 923522"/>
              <a:gd name="connsiteY4" fmla="*/ 1328210 h 1328210"/>
              <a:gd name="connsiteX5" fmla="*/ 6797 w 923522"/>
              <a:gd name="connsiteY5" fmla="*/ 1315331 h 1328210"/>
              <a:gd name="connsiteX6" fmla="*/ 210713 w 923522"/>
              <a:gd name="connsiteY6" fmla="*/ 963309 h 1328210"/>
              <a:gd name="connsiteX7" fmla="*/ 59386 w 923522"/>
              <a:gd name="connsiteY7" fmla="*/ 653142 h 1328210"/>
              <a:gd name="connsiteX8" fmla="*/ 110901 w 923522"/>
              <a:gd name="connsiteY8" fmla="*/ 153013 h 1328210"/>
              <a:gd name="connsiteX9" fmla="*/ 592786 w 923522"/>
              <a:gd name="connsiteY9" fmla="*/ 337610 h 1328210"/>
              <a:gd name="connsiteX10" fmla="*/ 754845 w 923522"/>
              <a:gd name="connsiteY10" fmla="*/ 529720 h 1328210"/>
              <a:gd name="connsiteX0" fmla="*/ 754845 w 923522"/>
              <a:gd name="connsiteY0" fmla="*/ 376707 h 1175197"/>
              <a:gd name="connsiteX1" fmla="*/ 921197 w 923522"/>
              <a:gd name="connsiteY1" fmla="*/ 930498 h 1175197"/>
              <a:gd name="connsiteX2" fmla="*/ 740893 w 923522"/>
              <a:gd name="connsiteY2" fmla="*/ 1072166 h 1175197"/>
              <a:gd name="connsiteX3" fmla="*/ 534831 w 923522"/>
              <a:gd name="connsiteY3" fmla="*/ 1136560 h 1175197"/>
              <a:gd name="connsiteX4" fmla="*/ 251496 w 923522"/>
              <a:gd name="connsiteY4" fmla="*/ 1175197 h 1175197"/>
              <a:gd name="connsiteX5" fmla="*/ 6797 w 923522"/>
              <a:gd name="connsiteY5" fmla="*/ 1162318 h 1175197"/>
              <a:gd name="connsiteX6" fmla="*/ 210713 w 923522"/>
              <a:gd name="connsiteY6" fmla="*/ 810296 h 1175197"/>
              <a:gd name="connsiteX7" fmla="*/ 59386 w 923522"/>
              <a:gd name="connsiteY7" fmla="*/ 500129 h 1175197"/>
              <a:gd name="connsiteX8" fmla="*/ 110901 w 923522"/>
              <a:gd name="connsiteY8" fmla="*/ 0 h 1175197"/>
              <a:gd name="connsiteX9" fmla="*/ 592786 w 923522"/>
              <a:gd name="connsiteY9" fmla="*/ 184597 h 1175197"/>
              <a:gd name="connsiteX10" fmla="*/ 754845 w 923522"/>
              <a:gd name="connsiteY10" fmla="*/ 376707 h 117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3522" h="1175197">
                <a:moveTo>
                  <a:pt x="754845" y="376707"/>
                </a:moveTo>
                <a:cubicBezTo>
                  <a:pt x="807434" y="683475"/>
                  <a:pt x="923522" y="814588"/>
                  <a:pt x="921197" y="930498"/>
                </a:cubicBezTo>
                <a:cubicBezTo>
                  <a:pt x="876121" y="969135"/>
                  <a:pt x="788115" y="1044262"/>
                  <a:pt x="740893" y="1072166"/>
                </a:cubicBezTo>
                <a:cubicBezTo>
                  <a:pt x="676499" y="1106510"/>
                  <a:pt x="616397" y="1119388"/>
                  <a:pt x="534831" y="1136560"/>
                </a:cubicBezTo>
                <a:cubicBezTo>
                  <a:pt x="470437" y="1149439"/>
                  <a:pt x="339502" y="1170904"/>
                  <a:pt x="251496" y="1175197"/>
                </a:cubicBezTo>
                <a:cubicBezTo>
                  <a:pt x="169930" y="1170904"/>
                  <a:pt x="87894" y="1172050"/>
                  <a:pt x="6797" y="1162318"/>
                </a:cubicBezTo>
                <a:cubicBezTo>
                  <a:pt x="0" y="1101501"/>
                  <a:pt x="201948" y="920661"/>
                  <a:pt x="210713" y="810296"/>
                </a:cubicBezTo>
                <a:cubicBezTo>
                  <a:pt x="240764" y="728730"/>
                  <a:pt x="44361" y="577402"/>
                  <a:pt x="59386" y="500129"/>
                </a:cubicBezTo>
                <a:cubicBezTo>
                  <a:pt x="80851" y="377780"/>
                  <a:pt x="110901" y="128789"/>
                  <a:pt x="110901" y="0"/>
                </a:cubicBezTo>
                <a:cubicBezTo>
                  <a:pt x="392363" y="133542"/>
                  <a:pt x="314439" y="8555"/>
                  <a:pt x="592786" y="184597"/>
                </a:cubicBezTo>
                <a:cubicBezTo>
                  <a:pt x="597079" y="440565"/>
                  <a:pt x="676498" y="346836"/>
                  <a:pt x="754845" y="37670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097918" y="2204498"/>
            <a:ext cx="427119" cy="1016181"/>
          </a:xfrm>
          <a:custGeom>
            <a:avLst/>
            <a:gdLst>
              <a:gd name="connsiteX0" fmla="*/ 40752 w 427119"/>
              <a:gd name="connsiteY0" fmla="*/ 165215 h 1016181"/>
              <a:gd name="connsiteX1" fmla="*/ 14995 w 427119"/>
              <a:gd name="connsiteY1" fmla="*/ 332640 h 1016181"/>
              <a:gd name="connsiteX2" fmla="*/ 2116 w 427119"/>
              <a:gd name="connsiteY2" fmla="*/ 847795 h 1016181"/>
              <a:gd name="connsiteX3" fmla="*/ 14995 w 427119"/>
              <a:gd name="connsiteY3" fmla="*/ 989463 h 1016181"/>
              <a:gd name="connsiteX4" fmla="*/ 53631 w 427119"/>
              <a:gd name="connsiteY4" fmla="*/ 1002341 h 1016181"/>
              <a:gd name="connsiteX5" fmla="*/ 233936 w 427119"/>
              <a:gd name="connsiteY5" fmla="*/ 1015220 h 1016181"/>
              <a:gd name="connsiteX6" fmla="*/ 311209 w 427119"/>
              <a:gd name="connsiteY6" fmla="*/ 1002341 h 1016181"/>
              <a:gd name="connsiteX7" fmla="*/ 336967 w 427119"/>
              <a:gd name="connsiteY7" fmla="*/ 950826 h 1016181"/>
              <a:gd name="connsiteX8" fmla="*/ 362724 w 427119"/>
              <a:gd name="connsiteY8" fmla="*/ 873553 h 1016181"/>
              <a:gd name="connsiteX9" fmla="*/ 401361 w 427119"/>
              <a:gd name="connsiteY9" fmla="*/ 693248 h 1016181"/>
              <a:gd name="connsiteX10" fmla="*/ 414240 w 427119"/>
              <a:gd name="connsiteY10" fmla="*/ 654612 h 1016181"/>
              <a:gd name="connsiteX11" fmla="*/ 427119 w 427119"/>
              <a:gd name="connsiteY11" fmla="*/ 615975 h 1016181"/>
              <a:gd name="connsiteX12" fmla="*/ 401361 w 427119"/>
              <a:gd name="connsiteY12" fmla="*/ 448550 h 1016181"/>
              <a:gd name="connsiteX13" fmla="*/ 349845 w 427119"/>
              <a:gd name="connsiteY13" fmla="*/ 371277 h 1016181"/>
              <a:gd name="connsiteX14" fmla="*/ 324088 w 427119"/>
              <a:gd name="connsiteY14" fmla="*/ 268246 h 1016181"/>
              <a:gd name="connsiteX15" fmla="*/ 311209 w 427119"/>
              <a:gd name="connsiteY15" fmla="*/ 152336 h 1016181"/>
              <a:gd name="connsiteX16" fmla="*/ 246814 w 427119"/>
              <a:gd name="connsiteY16" fmla="*/ 62184 h 1016181"/>
              <a:gd name="connsiteX17" fmla="*/ 233936 w 427119"/>
              <a:gd name="connsiteY17" fmla="*/ 23547 h 1016181"/>
              <a:gd name="connsiteX18" fmla="*/ 40752 w 427119"/>
              <a:gd name="connsiteY18" fmla="*/ 75063 h 1016181"/>
              <a:gd name="connsiteX19" fmla="*/ 40752 w 427119"/>
              <a:gd name="connsiteY19" fmla="*/ 165215 h 101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7119" h="1016181">
                <a:moveTo>
                  <a:pt x="40752" y="165215"/>
                </a:moveTo>
                <a:cubicBezTo>
                  <a:pt x="36459" y="208144"/>
                  <a:pt x="19523" y="219451"/>
                  <a:pt x="14995" y="332640"/>
                </a:cubicBezTo>
                <a:cubicBezTo>
                  <a:pt x="8130" y="504275"/>
                  <a:pt x="6409" y="676077"/>
                  <a:pt x="2116" y="847795"/>
                </a:cubicBezTo>
                <a:cubicBezTo>
                  <a:pt x="6409" y="895018"/>
                  <a:pt x="0" y="944479"/>
                  <a:pt x="14995" y="989463"/>
                </a:cubicBezTo>
                <a:cubicBezTo>
                  <a:pt x="19288" y="1002342"/>
                  <a:pt x="40149" y="1000755"/>
                  <a:pt x="53631" y="1002341"/>
                </a:cubicBezTo>
                <a:cubicBezTo>
                  <a:pt x="113473" y="1009381"/>
                  <a:pt x="173834" y="1010927"/>
                  <a:pt x="233936" y="1015220"/>
                </a:cubicBezTo>
                <a:cubicBezTo>
                  <a:pt x="259694" y="1010927"/>
                  <a:pt x="289065" y="1016181"/>
                  <a:pt x="311209" y="1002341"/>
                </a:cubicBezTo>
                <a:cubicBezTo>
                  <a:pt x="327489" y="992166"/>
                  <a:pt x="329837" y="968651"/>
                  <a:pt x="336967" y="950826"/>
                </a:cubicBezTo>
                <a:cubicBezTo>
                  <a:pt x="347051" y="925617"/>
                  <a:pt x="362724" y="873553"/>
                  <a:pt x="362724" y="873553"/>
                </a:cubicBezTo>
                <a:cubicBezTo>
                  <a:pt x="378970" y="743582"/>
                  <a:pt x="364658" y="803355"/>
                  <a:pt x="401361" y="693248"/>
                </a:cubicBezTo>
                <a:lnTo>
                  <a:pt x="414240" y="654612"/>
                </a:lnTo>
                <a:lnTo>
                  <a:pt x="427119" y="615975"/>
                </a:lnTo>
                <a:cubicBezTo>
                  <a:pt x="425224" y="597028"/>
                  <a:pt x="424002" y="489303"/>
                  <a:pt x="401361" y="448550"/>
                </a:cubicBezTo>
                <a:cubicBezTo>
                  <a:pt x="386327" y="421489"/>
                  <a:pt x="349845" y="371277"/>
                  <a:pt x="349845" y="371277"/>
                </a:cubicBezTo>
                <a:cubicBezTo>
                  <a:pt x="334865" y="326333"/>
                  <a:pt x="331858" y="322636"/>
                  <a:pt x="324088" y="268246"/>
                </a:cubicBezTo>
                <a:cubicBezTo>
                  <a:pt x="318590" y="229762"/>
                  <a:pt x="318833" y="190456"/>
                  <a:pt x="311209" y="152336"/>
                </a:cubicBezTo>
                <a:cubicBezTo>
                  <a:pt x="294037" y="66477"/>
                  <a:pt x="304769" y="81502"/>
                  <a:pt x="246814" y="62184"/>
                </a:cubicBezTo>
                <a:cubicBezTo>
                  <a:pt x="242521" y="49305"/>
                  <a:pt x="247375" y="25467"/>
                  <a:pt x="233936" y="23547"/>
                </a:cubicBezTo>
                <a:cubicBezTo>
                  <a:pt x="75540" y="919"/>
                  <a:pt x="90794" y="0"/>
                  <a:pt x="40752" y="75063"/>
                </a:cubicBezTo>
                <a:cubicBezTo>
                  <a:pt x="26190" y="147876"/>
                  <a:pt x="45045" y="122286"/>
                  <a:pt x="40752" y="1652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254413" y="2781300"/>
            <a:ext cx="699870" cy="723900"/>
          </a:xfrm>
          <a:custGeom>
            <a:avLst/>
            <a:gdLst>
              <a:gd name="connsiteX0" fmla="*/ 565237 w 699870"/>
              <a:gd name="connsiteY0" fmla="*/ 28575 h 561975"/>
              <a:gd name="connsiteX1" fmla="*/ 565237 w 699870"/>
              <a:gd name="connsiteY1" fmla="*/ 28575 h 561975"/>
              <a:gd name="connsiteX2" fmla="*/ 384262 w 699870"/>
              <a:gd name="connsiteY2" fmla="*/ 9525 h 561975"/>
              <a:gd name="connsiteX3" fmla="*/ 308062 w 699870"/>
              <a:gd name="connsiteY3" fmla="*/ 0 h 561975"/>
              <a:gd name="connsiteX4" fmla="*/ 222337 w 699870"/>
              <a:gd name="connsiteY4" fmla="*/ 19050 h 561975"/>
              <a:gd name="connsiteX5" fmla="*/ 174712 w 699870"/>
              <a:gd name="connsiteY5" fmla="*/ 76200 h 561975"/>
              <a:gd name="connsiteX6" fmla="*/ 146137 w 699870"/>
              <a:gd name="connsiteY6" fmla="*/ 85725 h 561975"/>
              <a:gd name="connsiteX7" fmla="*/ 60412 w 699870"/>
              <a:gd name="connsiteY7" fmla="*/ 142875 h 561975"/>
              <a:gd name="connsiteX8" fmla="*/ 31837 w 699870"/>
              <a:gd name="connsiteY8" fmla="*/ 161925 h 561975"/>
              <a:gd name="connsiteX9" fmla="*/ 22312 w 699870"/>
              <a:gd name="connsiteY9" fmla="*/ 190500 h 561975"/>
              <a:gd name="connsiteX10" fmla="*/ 3262 w 699870"/>
              <a:gd name="connsiteY10" fmla="*/ 219075 h 561975"/>
              <a:gd name="connsiteX11" fmla="*/ 22312 w 699870"/>
              <a:gd name="connsiteY11" fmla="*/ 390525 h 561975"/>
              <a:gd name="connsiteX12" fmla="*/ 41362 w 699870"/>
              <a:gd name="connsiteY12" fmla="*/ 419100 h 561975"/>
              <a:gd name="connsiteX13" fmla="*/ 50887 w 699870"/>
              <a:gd name="connsiteY13" fmla="*/ 447675 h 561975"/>
              <a:gd name="connsiteX14" fmla="*/ 79462 w 699870"/>
              <a:gd name="connsiteY14" fmla="*/ 466725 h 561975"/>
              <a:gd name="connsiteX15" fmla="*/ 117562 w 699870"/>
              <a:gd name="connsiteY15" fmla="*/ 504825 h 561975"/>
              <a:gd name="connsiteX16" fmla="*/ 203287 w 699870"/>
              <a:gd name="connsiteY16" fmla="*/ 552450 h 561975"/>
              <a:gd name="connsiteX17" fmla="*/ 269962 w 699870"/>
              <a:gd name="connsiteY17" fmla="*/ 561975 h 561975"/>
              <a:gd name="connsiteX18" fmla="*/ 450937 w 699870"/>
              <a:gd name="connsiteY18" fmla="*/ 542925 h 561975"/>
              <a:gd name="connsiteX19" fmla="*/ 517612 w 699870"/>
              <a:gd name="connsiteY19" fmla="*/ 523875 h 561975"/>
              <a:gd name="connsiteX20" fmla="*/ 546187 w 699870"/>
              <a:gd name="connsiteY20" fmla="*/ 504825 h 561975"/>
              <a:gd name="connsiteX21" fmla="*/ 565237 w 699870"/>
              <a:gd name="connsiteY21" fmla="*/ 476250 h 561975"/>
              <a:gd name="connsiteX22" fmla="*/ 593812 w 699870"/>
              <a:gd name="connsiteY22" fmla="*/ 457200 h 561975"/>
              <a:gd name="connsiteX23" fmla="*/ 631912 w 699870"/>
              <a:gd name="connsiteY23" fmla="*/ 409575 h 561975"/>
              <a:gd name="connsiteX24" fmla="*/ 670012 w 699870"/>
              <a:gd name="connsiteY24" fmla="*/ 352425 h 561975"/>
              <a:gd name="connsiteX25" fmla="*/ 689062 w 699870"/>
              <a:gd name="connsiteY25" fmla="*/ 323850 h 561975"/>
              <a:gd name="connsiteX26" fmla="*/ 698587 w 699870"/>
              <a:gd name="connsiteY26" fmla="*/ 295275 h 561975"/>
              <a:gd name="connsiteX27" fmla="*/ 689062 w 699870"/>
              <a:gd name="connsiteY27" fmla="*/ 161925 h 561975"/>
              <a:gd name="connsiteX28" fmla="*/ 650962 w 699870"/>
              <a:gd name="connsiteY28" fmla="*/ 104775 h 561975"/>
              <a:gd name="connsiteX29" fmla="*/ 622387 w 699870"/>
              <a:gd name="connsiteY29" fmla="*/ 47625 h 561975"/>
              <a:gd name="connsiteX30" fmla="*/ 565237 w 699870"/>
              <a:gd name="connsiteY30" fmla="*/ 285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99870" h="561975">
                <a:moveTo>
                  <a:pt x="565237" y="28575"/>
                </a:moveTo>
                <a:lnTo>
                  <a:pt x="565237" y="28575"/>
                </a:lnTo>
                <a:lnTo>
                  <a:pt x="384262" y="9525"/>
                </a:lnTo>
                <a:lnTo>
                  <a:pt x="308062" y="0"/>
                </a:lnTo>
                <a:cubicBezTo>
                  <a:pt x="301147" y="1153"/>
                  <a:pt x="237969" y="8629"/>
                  <a:pt x="222337" y="19050"/>
                </a:cubicBezTo>
                <a:cubicBezTo>
                  <a:pt x="113498" y="91610"/>
                  <a:pt x="262567" y="5916"/>
                  <a:pt x="174712" y="76200"/>
                </a:cubicBezTo>
                <a:cubicBezTo>
                  <a:pt x="166872" y="82472"/>
                  <a:pt x="154914" y="80849"/>
                  <a:pt x="146137" y="85725"/>
                </a:cubicBezTo>
                <a:lnTo>
                  <a:pt x="60412" y="142875"/>
                </a:lnTo>
                <a:lnTo>
                  <a:pt x="31837" y="161925"/>
                </a:lnTo>
                <a:cubicBezTo>
                  <a:pt x="28662" y="171450"/>
                  <a:pt x="26802" y="181520"/>
                  <a:pt x="22312" y="190500"/>
                </a:cubicBezTo>
                <a:cubicBezTo>
                  <a:pt x="17192" y="200739"/>
                  <a:pt x="3897" y="207645"/>
                  <a:pt x="3262" y="219075"/>
                </a:cubicBezTo>
                <a:cubicBezTo>
                  <a:pt x="2488" y="232999"/>
                  <a:pt x="0" y="345901"/>
                  <a:pt x="22312" y="390525"/>
                </a:cubicBezTo>
                <a:cubicBezTo>
                  <a:pt x="27432" y="400764"/>
                  <a:pt x="36242" y="408861"/>
                  <a:pt x="41362" y="419100"/>
                </a:cubicBezTo>
                <a:cubicBezTo>
                  <a:pt x="45852" y="428080"/>
                  <a:pt x="44615" y="439835"/>
                  <a:pt x="50887" y="447675"/>
                </a:cubicBezTo>
                <a:cubicBezTo>
                  <a:pt x="58038" y="456614"/>
                  <a:pt x="69937" y="460375"/>
                  <a:pt x="79462" y="466725"/>
                </a:cubicBezTo>
                <a:cubicBezTo>
                  <a:pt x="95626" y="515216"/>
                  <a:pt x="75998" y="481734"/>
                  <a:pt x="117562" y="504825"/>
                </a:cubicBezTo>
                <a:cubicBezTo>
                  <a:pt x="160527" y="528694"/>
                  <a:pt x="162876" y="544368"/>
                  <a:pt x="203287" y="552450"/>
                </a:cubicBezTo>
                <a:cubicBezTo>
                  <a:pt x="225302" y="556853"/>
                  <a:pt x="247737" y="558800"/>
                  <a:pt x="269962" y="561975"/>
                </a:cubicBezTo>
                <a:cubicBezTo>
                  <a:pt x="382415" y="553943"/>
                  <a:pt x="373072" y="560228"/>
                  <a:pt x="450937" y="542925"/>
                </a:cubicBezTo>
                <a:cubicBezTo>
                  <a:pt x="461924" y="540484"/>
                  <a:pt x="504884" y="530239"/>
                  <a:pt x="517612" y="523875"/>
                </a:cubicBezTo>
                <a:cubicBezTo>
                  <a:pt x="527851" y="518755"/>
                  <a:pt x="536662" y="511175"/>
                  <a:pt x="546187" y="504825"/>
                </a:cubicBezTo>
                <a:cubicBezTo>
                  <a:pt x="552537" y="495300"/>
                  <a:pt x="557142" y="484345"/>
                  <a:pt x="565237" y="476250"/>
                </a:cubicBezTo>
                <a:cubicBezTo>
                  <a:pt x="573332" y="468155"/>
                  <a:pt x="586661" y="466139"/>
                  <a:pt x="593812" y="457200"/>
                </a:cubicBezTo>
                <a:cubicBezTo>
                  <a:pt x="646392" y="391475"/>
                  <a:pt x="550020" y="464170"/>
                  <a:pt x="631912" y="409575"/>
                </a:cubicBezTo>
                <a:lnTo>
                  <a:pt x="670012" y="352425"/>
                </a:lnTo>
                <a:cubicBezTo>
                  <a:pt x="676362" y="342900"/>
                  <a:pt x="685442" y="334710"/>
                  <a:pt x="689062" y="323850"/>
                </a:cubicBezTo>
                <a:lnTo>
                  <a:pt x="698587" y="295275"/>
                </a:lnTo>
                <a:cubicBezTo>
                  <a:pt x="695412" y="250825"/>
                  <a:pt x="699870" y="205158"/>
                  <a:pt x="689062" y="161925"/>
                </a:cubicBezTo>
                <a:cubicBezTo>
                  <a:pt x="683509" y="139713"/>
                  <a:pt x="663662" y="123825"/>
                  <a:pt x="650962" y="104775"/>
                </a:cubicBezTo>
                <a:cubicBezTo>
                  <a:pt x="596367" y="22883"/>
                  <a:pt x="661822" y="126495"/>
                  <a:pt x="622387" y="47625"/>
                </a:cubicBezTo>
                <a:cubicBezTo>
                  <a:pt x="606779" y="16408"/>
                  <a:pt x="613342" y="19050"/>
                  <a:pt x="565237" y="28575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urved Connector 23"/>
          <p:cNvCxnSpPr/>
          <p:nvPr/>
        </p:nvCxnSpPr>
        <p:spPr>
          <a:xfrm>
            <a:off x="2667000" y="2590800"/>
            <a:ext cx="1676400" cy="8382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00200" y="2286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Main </a:t>
            </a:r>
            <a:r>
              <a:rPr lang="en-US" sz="1600" dirty="0" err="1" smtClean="0"/>
              <a:t>orang-utan</a:t>
            </a:r>
            <a:r>
              <a:rPr lang="en-US" sz="1600" dirty="0" smtClean="0"/>
              <a:t> habitat</a:t>
            </a:r>
            <a:endParaRPr lang="en-US" sz="1600" dirty="0"/>
          </a:p>
        </p:txBody>
      </p:sp>
      <p:sp>
        <p:nvSpPr>
          <p:cNvPr id="30" name="Freeform 29"/>
          <p:cNvSpPr/>
          <p:nvPr/>
        </p:nvSpPr>
        <p:spPr>
          <a:xfrm>
            <a:off x="4676868" y="2133599"/>
            <a:ext cx="885731" cy="1246755"/>
          </a:xfrm>
          <a:custGeom>
            <a:avLst/>
            <a:gdLst>
              <a:gd name="connsiteX0" fmla="*/ 565237 w 699870"/>
              <a:gd name="connsiteY0" fmla="*/ 28575 h 561975"/>
              <a:gd name="connsiteX1" fmla="*/ 565237 w 699870"/>
              <a:gd name="connsiteY1" fmla="*/ 28575 h 561975"/>
              <a:gd name="connsiteX2" fmla="*/ 384262 w 699870"/>
              <a:gd name="connsiteY2" fmla="*/ 9525 h 561975"/>
              <a:gd name="connsiteX3" fmla="*/ 308062 w 699870"/>
              <a:gd name="connsiteY3" fmla="*/ 0 h 561975"/>
              <a:gd name="connsiteX4" fmla="*/ 222337 w 699870"/>
              <a:gd name="connsiteY4" fmla="*/ 19050 h 561975"/>
              <a:gd name="connsiteX5" fmla="*/ 174712 w 699870"/>
              <a:gd name="connsiteY5" fmla="*/ 76200 h 561975"/>
              <a:gd name="connsiteX6" fmla="*/ 146137 w 699870"/>
              <a:gd name="connsiteY6" fmla="*/ 85725 h 561975"/>
              <a:gd name="connsiteX7" fmla="*/ 60412 w 699870"/>
              <a:gd name="connsiteY7" fmla="*/ 142875 h 561975"/>
              <a:gd name="connsiteX8" fmla="*/ 31837 w 699870"/>
              <a:gd name="connsiteY8" fmla="*/ 161925 h 561975"/>
              <a:gd name="connsiteX9" fmla="*/ 22312 w 699870"/>
              <a:gd name="connsiteY9" fmla="*/ 190500 h 561975"/>
              <a:gd name="connsiteX10" fmla="*/ 3262 w 699870"/>
              <a:gd name="connsiteY10" fmla="*/ 219075 h 561975"/>
              <a:gd name="connsiteX11" fmla="*/ 22312 w 699870"/>
              <a:gd name="connsiteY11" fmla="*/ 390525 h 561975"/>
              <a:gd name="connsiteX12" fmla="*/ 41362 w 699870"/>
              <a:gd name="connsiteY12" fmla="*/ 419100 h 561975"/>
              <a:gd name="connsiteX13" fmla="*/ 50887 w 699870"/>
              <a:gd name="connsiteY13" fmla="*/ 447675 h 561975"/>
              <a:gd name="connsiteX14" fmla="*/ 79462 w 699870"/>
              <a:gd name="connsiteY14" fmla="*/ 466725 h 561975"/>
              <a:gd name="connsiteX15" fmla="*/ 117562 w 699870"/>
              <a:gd name="connsiteY15" fmla="*/ 504825 h 561975"/>
              <a:gd name="connsiteX16" fmla="*/ 203287 w 699870"/>
              <a:gd name="connsiteY16" fmla="*/ 552450 h 561975"/>
              <a:gd name="connsiteX17" fmla="*/ 269962 w 699870"/>
              <a:gd name="connsiteY17" fmla="*/ 561975 h 561975"/>
              <a:gd name="connsiteX18" fmla="*/ 450937 w 699870"/>
              <a:gd name="connsiteY18" fmla="*/ 542925 h 561975"/>
              <a:gd name="connsiteX19" fmla="*/ 517612 w 699870"/>
              <a:gd name="connsiteY19" fmla="*/ 523875 h 561975"/>
              <a:gd name="connsiteX20" fmla="*/ 546187 w 699870"/>
              <a:gd name="connsiteY20" fmla="*/ 504825 h 561975"/>
              <a:gd name="connsiteX21" fmla="*/ 565237 w 699870"/>
              <a:gd name="connsiteY21" fmla="*/ 476250 h 561975"/>
              <a:gd name="connsiteX22" fmla="*/ 593812 w 699870"/>
              <a:gd name="connsiteY22" fmla="*/ 457200 h 561975"/>
              <a:gd name="connsiteX23" fmla="*/ 631912 w 699870"/>
              <a:gd name="connsiteY23" fmla="*/ 409575 h 561975"/>
              <a:gd name="connsiteX24" fmla="*/ 670012 w 699870"/>
              <a:gd name="connsiteY24" fmla="*/ 352425 h 561975"/>
              <a:gd name="connsiteX25" fmla="*/ 689062 w 699870"/>
              <a:gd name="connsiteY25" fmla="*/ 323850 h 561975"/>
              <a:gd name="connsiteX26" fmla="*/ 698587 w 699870"/>
              <a:gd name="connsiteY26" fmla="*/ 295275 h 561975"/>
              <a:gd name="connsiteX27" fmla="*/ 689062 w 699870"/>
              <a:gd name="connsiteY27" fmla="*/ 161925 h 561975"/>
              <a:gd name="connsiteX28" fmla="*/ 650962 w 699870"/>
              <a:gd name="connsiteY28" fmla="*/ 104775 h 561975"/>
              <a:gd name="connsiteX29" fmla="*/ 622387 w 699870"/>
              <a:gd name="connsiteY29" fmla="*/ 47625 h 561975"/>
              <a:gd name="connsiteX30" fmla="*/ 565237 w 699870"/>
              <a:gd name="connsiteY30" fmla="*/ 28575 h 561975"/>
              <a:gd name="connsiteX0" fmla="*/ 565237 w 699870"/>
              <a:gd name="connsiteY0" fmla="*/ 28575 h 561975"/>
              <a:gd name="connsiteX1" fmla="*/ 565237 w 699870"/>
              <a:gd name="connsiteY1" fmla="*/ 28575 h 561975"/>
              <a:gd name="connsiteX2" fmla="*/ 384262 w 699870"/>
              <a:gd name="connsiteY2" fmla="*/ 9525 h 561975"/>
              <a:gd name="connsiteX3" fmla="*/ 308062 w 699870"/>
              <a:gd name="connsiteY3" fmla="*/ 0 h 561975"/>
              <a:gd name="connsiteX4" fmla="*/ 222337 w 699870"/>
              <a:gd name="connsiteY4" fmla="*/ 19050 h 561975"/>
              <a:gd name="connsiteX5" fmla="*/ 174712 w 699870"/>
              <a:gd name="connsiteY5" fmla="*/ 76200 h 561975"/>
              <a:gd name="connsiteX6" fmla="*/ 146137 w 699870"/>
              <a:gd name="connsiteY6" fmla="*/ 85725 h 561975"/>
              <a:gd name="connsiteX7" fmla="*/ 60412 w 699870"/>
              <a:gd name="connsiteY7" fmla="*/ 142875 h 561975"/>
              <a:gd name="connsiteX8" fmla="*/ 31837 w 699870"/>
              <a:gd name="connsiteY8" fmla="*/ 161925 h 561975"/>
              <a:gd name="connsiteX9" fmla="*/ 22312 w 699870"/>
              <a:gd name="connsiteY9" fmla="*/ 190500 h 561975"/>
              <a:gd name="connsiteX10" fmla="*/ 3262 w 699870"/>
              <a:gd name="connsiteY10" fmla="*/ 219075 h 561975"/>
              <a:gd name="connsiteX11" fmla="*/ 22312 w 699870"/>
              <a:gd name="connsiteY11" fmla="*/ 390525 h 561975"/>
              <a:gd name="connsiteX12" fmla="*/ 41362 w 699870"/>
              <a:gd name="connsiteY12" fmla="*/ 419100 h 561975"/>
              <a:gd name="connsiteX13" fmla="*/ 50887 w 699870"/>
              <a:gd name="connsiteY13" fmla="*/ 447675 h 561975"/>
              <a:gd name="connsiteX14" fmla="*/ 79462 w 699870"/>
              <a:gd name="connsiteY14" fmla="*/ 466725 h 561975"/>
              <a:gd name="connsiteX15" fmla="*/ 117562 w 699870"/>
              <a:gd name="connsiteY15" fmla="*/ 504825 h 561975"/>
              <a:gd name="connsiteX16" fmla="*/ 203287 w 699870"/>
              <a:gd name="connsiteY16" fmla="*/ 552450 h 561975"/>
              <a:gd name="connsiteX17" fmla="*/ 269962 w 699870"/>
              <a:gd name="connsiteY17" fmla="*/ 561975 h 561975"/>
              <a:gd name="connsiteX18" fmla="*/ 450937 w 699870"/>
              <a:gd name="connsiteY18" fmla="*/ 542925 h 561975"/>
              <a:gd name="connsiteX19" fmla="*/ 517612 w 699870"/>
              <a:gd name="connsiteY19" fmla="*/ 523875 h 561975"/>
              <a:gd name="connsiteX20" fmla="*/ 546187 w 699870"/>
              <a:gd name="connsiteY20" fmla="*/ 504825 h 561975"/>
              <a:gd name="connsiteX21" fmla="*/ 565237 w 699870"/>
              <a:gd name="connsiteY21" fmla="*/ 476250 h 561975"/>
              <a:gd name="connsiteX22" fmla="*/ 593812 w 699870"/>
              <a:gd name="connsiteY22" fmla="*/ 457200 h 561975"/>
              <a:gd name="connsiteX23" fmla="*/ 631912 w 699870"/>
              <a:gd name="connsiteY23" fmla="*/ 409575 h 561975"/>
              <a:gd name="connsiteX24" fmla="*/ 670012 w 699870"/>
              <a:gd name="connsiteY24" fmla="*/ 352425 h 561975"/>
              <a:gd name="connsiteX25" fmla="*/ 689062 w 699870"/>
              <a:gd name="connsiteY25" fmla="*/ 323850 h 561975"/>
              <a:gd name="connsiteX26" fmla="*/ 591432 w 699870"/>
              <a:gd name="connsiteY26" fmla="*/ 280988 h 561975"/>
              <a:gd name="connsiteX27" fmla="*/ 689062 w 699870"/>
              <a:gd name="connsiteY27" fmla="*/ 161925 h 561975"/>
              <a:gd name="connsiteX28" fmla="*/ 650962 w 699870"/>
              <a:gd name="connsiteY28" fmla="*/ 104775 h 561975"/>
              <a:gd name="connsiteX29" fmla="*/ 622387 w 699870"/>
              <a:gd name="connsiteY29" fmla="*/ 47625 h 561975"/>
              <a:gd name="connsiteX30" fmla="*/ 565237 w 699870"/>
              <a:gd name="connsiteY30" fmla="*/ 28575 h 561975"/>
              <a:gd name="connsiteX0" fmla="*/ 565237 w 699870"/>
              <a:gd name="connsiteY0" fmla="*/ 28575 h 561975"/>
              <a:gd name="connsiteX1" fmla="*/ 565237 w 699870"/>
              <a:gd name="connsiteY1" fmla="*/ 28575 h 561975"/>
              <a:gd name="connsiteX2" fmla="*/ 384262 w 699870"/>
              <a:gd name="connsiteY2" fmla="*/ 9525 h 561975"/>
              <a:gd name="connsiteX3" fmla="*/ 308062 w 699870"/>
              <a:gd name="connsiteY3" fmla="*/ 0 h 561975"/>
              <a:gd name="connsiteX4" fmla="*/ 222337 w 699870"/>
              <a:gd name="connsiteY4" fmla="*/ 19050 h 561975"/>
              <a:gd name="connsiteX5" fmla="*/ 174712 w 699870"/>
              <a:gd name="connsiteY5" fmla="*/ 76200 h 561975"/>
              <a:gd name="connsiteX6" fmla="*/ 146137 w 699870"/>
              <a:gd name="connsiteY6" fmla="*/ 85725 h 561975"/>
              <a:gd name="connsiteX7" fmla="*/ 60412 w 699870"/>
              <a:gd name="connsiteY7" fmla="*/ 142875 h 561975"/>
              <a:gd name="connsiteX8" fmla="*/ 31837 w 699870"/>
              <a:gd name="connsiteY8" fmla="*/ 161925 h 561975"/>
              <a:gd name="connsiteX9" fmla="*/ 22312 w 699870"/>
              <a:gd name="connsiteY9" fmla="*/ 190500 h 561975"/>
              <a:gd name="connsiteX10" fmla="*/ 3262 w 699870"/>
              <a:gd name="connsiteY10" fmla="*/ 219075 h 561975"/>
              <a:gd name="connsiteX11" fmla="*/ 22312 w 699870"/>
              <a:gd name="connsiteY11" fmla="*/ 390525 h 561975"/>
              <a:gd name="connsiteX12" fmla="*/ 41362 w 699870"/>
              <a:gd name="connsiteY12" fmla="*/ 419100 h 561975"/>
              <a:gd name="connsiteX13" fmla="*/ 50887 w 699870"/>
              <a:gd name="connsiteY13" fmla="*/ 447675 h 561975"/>
              <a:gd name="connsiteX14" fmla="*/ 79462 w 699870"/>
              <a:gd name="connsiteY14" fmla="*/ 466725 h 561975"/>
              <a:gd name="connsiteX15" fmla="*/ 117562 w 699870"/>
              <a:gd name="connsiteY15" fmla="*/ 504825 h 561975"/>
              <a:gd name="connsiteX16" fmla="*/ 203287 w 699870"/>
              <a:gd name="connsiteY16" fmla="*/ 552450 h 561975"/>
              <a:gd name="connsiteX17" fmla="*/ 269962 w 699870"/>
              <a:gd name="connsiteY17" fmla="*/ 561975 h 561975"/>
              <a:gd name="connsiteX18" fmla="*/ 450937 w 699870"/>
              <a:gd name="connsiteY18" fmla="*/ 542925 h 561975"/>
              <a:gd name="connsiteX19" fmla="*/ 517612 w 699870"/>
              <a:gd name="connsiteY19" fmla="*/ 523875 h 561975"/>
              <a:gd name="connsiteX20" fmla="*/ 546187 w 699870"/>
              <a:gd name="connsiteY20" fmla="*/ 504825 h 561975"/>
              <a:gd name="connsiteX21" fmla="*/ 565237 w 699870"/>
              <a:gd name="connsiteY21" fmla="*/ 476250 h 561975"/>
              <a:gd name="connsiteX22" fmla="*/ 593812 w 699870"/>
              <a:gd name="connsiteY22" fmla="*/ 457200 h 561975"/>
              <a:gd name="connsiteX23" fmla="*/ 631912 w 699870"/>
              <a:gd name="connsiteY23" fmla="*/ 409575 h 561975"/>
              <a:gd name="connsiteX24" fmla="*/ 670012 w 699870"/>
              <a:gd name="connsiteY24" fmla="*/ 352425 h 561975"/>
              <a:gd name="connsiteX25" fmla="*/ 591432 w 699870"/>
              <a:gd name="connsiteY25" fmla="*/ 280988 h 561975"/>
              <a:gd name="connsiteX26" fmla="*/ 689062 w 699870"/>
              <a:gd name="connsiteY26" fmla="*/ 161925 h 561975"/>
              <a:gd name="connsiteX27" fmla="*/ 650962 w 699870"/>
              <a:gd name="connsiteY27" fmla="*/ 104775 h 561975"/>
              <a:gd name="connsiteX28" fmla="*/ 622387 w 699870"/>
              <a:gd name="connsiteY28" fmla="*/ 47625 h 561975"/>
              <a:gd name="connsiteX29" fmla="*/ 565237 w 699870"/>
              <a:gd name="connsiteY29" fmla="*/ 28575 h 561975"/>
              <a:gd name="connsiteX0" fmla="*/ 565237 w 699870"/>
              <a:gd name="connsiteY0" fmla="*/ 28575 h 561975"/>
              <a:gd name="connsiteX1" fmla="*/ 565237 w 699870"/>
              <a:gd name="connsiteY1" fmla="*/ 28575 h 561975"/>
              <a:gd name="connsiteX2" fmla="*/ 384262 w 699870"/>
              <a:gd name="connsiteY2" fmla="*/ 9525 h 561975"/>
              <a:gd name="connsiteX3" fmla="*/ 308062 w 699870"/>
              <a:gd name="connsiteY3" fmla="*/ 0 h 561975"/>
              <a:gd name="connsiteX4" fmla="*/ 222337 w 699870"/>
              <a:gd name="connsiteY4" fmla="*/ 19050 h 561975"/>
              <a:gd name="connsiteX5" fmla="*/ 174712 w 699870"/>
              <a:gd name="connsiteY5" fmla="*/ 76200 h 561975"/>
              <a:gd name="connsiteX6" fmla="*/ 146137 w 699870"/>
              <a:gd name="connsiteY6" fmla="*/ 85725 h 561975"/>
              <a:gd name="connsiteX7" fmla="*/ 60412 w 699870"/>
              <a:gd name="connsiteY7" fmla="*/ 142875 h 561975"/>
              <a:gd name="connsiteX8" fmla="*/ 31837 w 699870"/>
              <a:gd name="connsiteY8" fmla="*/ 161925 h 561975"/>
              <a:gd name="connsiteX9" fmla="*/ 22312 w 699870"/>
              <a:gd name="connsiteY9" fmla="*/ 190500 h 561975"/>
              <a:gd name="connsiteX10" fmla="*/ 3262 w 699870"/>
              <a:gd name="connsiteY10" fmla="*/ 219075 h 561975"/>
              <a:gd name="connsiteX11" fmla="*/ 22312 w 699870"/>
              <a:gd name="connsiteY11" fmla="*/ 390525 h 561975"/>
              <a:gd name="connsiteX12" fmla="*/ 41362 w 699870"/>
              <a:gd name="connsiteY12" fmla="*/ 419100 h 561975"/>
              <a:gd name="connsiteX13" fmla="*/ 50887 w 699870"/>
              <a:gd name="connsiteY13" fmla="*/ 447675 h 561975"/>
              <a:gd name="connsiteX14" fmla="*/ 79462 w 699870"/>
              <a:gd name="connsiteY14" fmla="*/ 466725 h 561975"/>
              <a:gd name="connsiteX15" fmla="*/ 117562 w 699870"/>
              <a:gd name="connsiteY15" fmla="*/ 504825 h 561975"/>
              <a:gd name="connsiteX16" fmla="*/ 203287 w 699870"/>
              <a:gd name="connsiteY16" fmla="*/ 552450 h 561975"/>
              <a:gd name="connsiteX17" fmla="*/ 269962 w 699870"/>
              <a:gd name="connsiteY17" fmla="*/ 561975 h 561975"/>
              <a:gd name="connsiteX18" fmla="*/ 450937 w 699870"/>
              <a:gd name="connsiteY18" fmla="*/ 542925 h 561975"/>
              <a:gd name="connsiteX19" fmla="*/ 517612 w 699870"/>
              <a:gd name="connsiteY19" fmla="*/ 523875 h 561975"/>
              <a:gd name="connsiteX20" fmla="*/ 546187 w 699870"/>
              <a:gd name="connsiteY20" fmla="*/ 504825 h 561975"/>
              <a:gd name="connsiteX21" fmla="*/ 565237 w 699870"/>
              <a:gd name="connsiteY21" fmla="*/ 476250 h 561975"/>
              <a:gd name="connsiteX22" fmla="*/ 593812 w 699870"/>
              <a:gd name="connsiteY22" fmla="*/ 457200 h 561975"/>
              <a:gd name="connsiteX23" fmla="*/ 631912 w 699870"/>
              <a:gd name="connsiteY23" fmla="*/ 409575 h 561975"/>
              <a:gd name="connsiteX24" fmla="*/ 591432 w 699870"/>
              <a:gd name="connsiteY24" fmla="*/ 280988 h 561975"/>
              <a:gd name="connsiteX25" fmla="*/ 689062 w 699870"/>
              <a:gd name="connsiteY25" fmla="*/ 161925 h 561975"/>
              <a:gd name="connsiteX26" fmla="*/ 650962 w 699870"/>
              <a:gd name="connsiteY26" fmla="*/ 104775 h 561975"/>
              <a:gd name="connsiteX27" fmla="*/ 622387 w 699870"/>
              <a:gd name="connsiteY27" fmla="*/ 47625 h 561975"/>
              <a:gd name="connsiteX28" fmla="*/ 565237 w 699870"/>
              <a:gd name="connsiteY28" fmla="*/ 28575 h 561975"/>
              <a:gd name="connsiteX0" fmla="*/ 565237 w 699870"/>
              <a:gd name="connsiteY0" fmla="*/ 28575 h 561975"/>
              <a:gd name="connsiteX1" fmla="*/ 565237 w 699870"/>
              <a:gd name="connsiteY1" fmla="*/ 28575 h 561975"/>
              <a:gd name="connsiteX2" fmla="*/ 384262 w 699870"/>
              <a:gd name="connsiteY2" fmla="*/ 9525 h 561975"/>
              <a:gd name="connsiteX3" fmla="*/ 308062 w 699870"/>
              <a:gd name="connsiteY3" fmla="*/ 0 h 561975"/>
              <a:gd name="connsiteX4" fmla="*/ 222337 w 699870"/>
              <a:gd name="connsiteY4" fmla="*/ 19050 h 561975"/>
              <a:gd name="connsiteX5" fmla="*/ 174712 w 699870"/>
              <a:gd name="connsiteY5" fmla="*/ 76200 h 561975"/>
              <a:gd name="connsiteX6" fmla="*/ 146137 w 699870"/>
              <a:gd name="connsiteY6" fmla="*/ 85725 h 561975"/>
              <a:gd name="connsiteX7" fmla="*/ 60412 w 699870"/>
              <a:gd name="connsiteY7" fmla="*/ 142875 h 561975"/>
              <a:gd name="connsiteX8" fmla="*/ 31837 w 699870"/>
              <a:gd name="connsiteY8" fmla="*/ 161925 h 561975"/>
              <a:gd name="connsiteX9" fmla="*/ 22312 w 699870"/>
              <a:gd name="connsiteY9" fmla="*/ 190500 h 561975"/>
              <a:gd name="connsiteX10" fmla="*/ 3262 w 699870"/>
              <a:gd name="connsiteY10" fmla="*/ 219075 h 561975"/>
              <a:gd name="connsiteX11" fmla="*/ 22312 w 699870"/>
              <a:gd name="connsiteY11" fmla="*/ 390525 h 561975"/>
              <a:gd name="connsiteX12" fmla="*/ 41362 w 699870"/>
              <a:gd name="connsiteY12" fmla="*/ 419100 h 561975"/>
              <a:gd name="connsiteX13" fmla="*/ 50887 w 699870"/>
              <a:gd name="connsiteY13" fmla="*/ 447675 h 561975"/>
              <a:gd name="connsiteX14" fmla="*/ 79462 w 699870"/>
              <a:gd name="connsiteY14" fmla="*/ 466725 h 561975"/>
              <a:gd name="connsiteX15" fmla="*/ 117562 w 699870"/>
              <a:gd name="connsiteY15" fmla="*/ 504825 h 561975"/>
              <a:gd name="connsiteX16" fmla="*/ 203287 w 699870"/>
              <a:gd name="connsiteY16" fmla="*/ 552450 h 561975"/>
              <a:gd name="connsiteX17" fmla="*/ 269962 w 699870"/>
              <a:gd name="connsiteY17" fmla="*/ 561975 h 561975"/>
              <a:gd name="connsiteX18" fmla="*/ 450937 w 699870"/>
              <a:gd name="connsiteY18" fmla="*/ 542925 h 561975"/>
              <a:gd name="connsiteX19" fmla="*/ 517612 w 699870"/>
              <a:gd name="connsiteY19" fmla="*/ 523875 h 561975"/>
              <a:gd name="connsiteX20" fmla="*/ 546187 w 699870"/>
              <a:gd name="connsiteY20" fmla="*/ 504825 h 561975"/>
              <a:gd name="connsiteX21" fmla="*/ 565237 w 699870"/>
              <a:gd name="connsiteY21" fmla="*/ 476250 h 561975"/>
              <a:gd name="connsiteX22" fmla="*/ 593812 w 699870"/>
              <a:gd name="connsiteY22" fmla="*/ 457200 h 561975"/>
              <a:gd name="connsiteX23" fmla="*/ 591432 w 699870"/>
              <a:gd name="connsiteY23" fmla="*/ 280988 h 561975"/>
              <a:gd name="connsiteX24" fmla="*/ 689062 w 699870"/>
              <a:gd name="connsiteY24" fmla="*/ 161925 h 561975"/>
              <a:gd name="connsiteX25" fmla="*/ 650962 w 699870"/>
              <a:gd name="connsiteY25" fmla="*/ 104775 h 561975"/>
              <a:gd name="connsiteX26" fmla="*/ 622387 w 699870"/>
              <a:gd name="connsiteY26" fmla="*/ 47625 h 561975"/>
              <a:gd name="connsiteX27" fmla="*/ 565237 w 699870"/>
              <a:gd name="connsiteY27" fmla="*/ 28575 h 561975"/>
              <a:gd name="connsiteX0" fmla="*/ 565237 w 699870"/>
              <a:gd name="connsiteY0" fmla="*/ 28575 h 561975"/>
              <a:gd name="connsiteX1" fmla="*/ 565237 w 699870"/>
              <a:gd name="connsiteY1" fmla="*/ 28575 h 561975"/>
              <a:gd name="connsiteX2" fmla="*/ 384262 w 699870"/>
              <a:gd name="connsiteY2" fmla="*/ 9525 h 561975"/>
              <a:gd name="connsiteX3" fmla="*/ 308062 w 699870"/>
              <a:gd name="connsiteY3" fmla="*/ 0 h 561975"/>
              <a:gd name="connsiteX4" fmla="*/ 222337 w 699870"/>
              <a:gd name="connsiteY4" fmla="*/ 19050 h 561975"/>
              <a:gd name="connsiteX5" fmla="*/ 174712 w 699870"/>
              <a:gd name="connsiteY5" fmla="*/ 76200 h 561975"/>
              <a:gd name="connsiteX6" fmla="*/ 146137 w 699870"/>
              <a:gd name="connsiteY6" fmla="*/ 85725 h 561975"/>
              <a:gd name="connsiteX7" fmla="*/ 60412 w 699870"/>
              <a:gd name="connsiteY7" fmla="*/ 142875 h 561975"/>
              <a:gd name="connsiteX8" fmla="*/ 31837 w 699870"/>
              <a:gd name="connsiteY8" fmla="*/ 161925 h 561975"/>
              <a:gd name="connsiteX9" fmla="*/ 22312 w 699870"/>
              <a:gd name="connsiteY9" fmla="*/ 190500 h 561975"/>
              <a:gd name="connsiteX10" fmla="*/ 3262 w 699870"/>
              <a:gd name="connsiteY10" fmla="*/ 219075 h 561975"/>
              <a:gd name="connsiteX11" fmla="*/ 22312 w 699870"/>
              <a:gd name="connsiteY11" fmla="*/ 390525 h 561975"/>
              <a:gd name="connsiteX12" fmla="*/ 41362 w 699870"/>
              <a:gd name="connsiteY12" fmla="*/ 419100 h 561975"/>
              <a:gd name="connsiteX13" fmla="*/ 50887 w 699870"/>
              <a:gd name="connsiteY13" fmla="*/ 447675 h 561975"/>
              <a:gd name="connsiteX14" fmla="*/ 79462 w 699870"/>
              <a:gd name="connsiteY14" fmla="*/ 466725 h 561975"/>
              <a:gd name="connsiteX15" fmla="*/ 117562 w 699870"/>
              <a:gd name="connsiteY15" fmla="*/ 504825 h 561975"/>
              <a:gd name="connsiteX16" fmla="*/ 203287 w 699870"/>
              <a:gd name="connsiteY16" fmla="*/ 552450 h 561975"/>
              <a:gd name="connsiteX17" fmla="*/ 269962 w 699870"/>
              <a:gd name="connsiteY17" fmla="*/ 561975 h 561975"/>
              <a:gd name="connsiteX18" fmla="*/ 450937 w 699870"/>
              <a:gd name="connsiteY18" fmla="*/ 542925 h 561975"/>
              <a:gd name="connsiteX19" fmla="*/ 517612 w 699870"/>
              <a:gd name="connsiteY19" fmla="*/ 523875 h 561975"/>
              <a:gd name="connsiteX20" fmla="*/ 546187 w 699870"/>
              <a:gd name="connsiteY20" fmla="*/ 504825 h 561975"/>
              <a:gd name="connsiteX21" fmla="*/ 565237 w 699870"/>
              <a:gd name="connsiteY21" fmla="*/ 476250 h 561975"/>
              <a:gd name="connsiteX22" fmla="*/ 591432 w 699870"/>
              <a:gd name="connsiteY22" fmla="*/ 280988 h 561975"/>
              <a:gd name="connsiteX23" fmla="*/ 689062 w 699870"/>
              <a:gd name="connsiteY23" fmla="*/ 161925 h 561975"/>
              <a:gd name="connsiteX24" fmla="*/ 650962 w 699870"/>
              <a:gd name="connsiteY24" fmla="*/ 104775 h 561975"/>
              <a:gd name="connsiteX25" fmla="*/ 622387 w 699870"/>
              <a:gd name="connsiteY25" fmla="*/ 47625 h 561975"/>
              <a:gd name="connsiteX26" fmla="*/ 565237 w 699870"/>
              <a:gd name="connsiteY26" fmla="*/ 28575 h 561975"/>
              <a:gd name="connsiteX0" fmla="*/ 565237 w 661822"/>
              <a:gd name="connsiteY0" fmla="*/ 28575 h 561975"/>
              <a:gd name="connsiteX1" fmla="*/ 565237 w 661822"/>
              <a:gd name="connsiteY1" fmla="*/ 28575 h 561975"/>
              <a:gd name="connsiteX2" fmla="*/ 384262 w 661822"/>
              <a:gd name="connsiteY2" fmla="*/ 9525 h 561975"/>
              <a:gd name="connsiteX3" fmla="*/ 308062 w 661822"/>
              <a:gd name="connsiteY3" fmla="*/ 0 h 561975"/>
              <a:gd name="connsiteX4" fmla="*/ 222337 w 661822"/>
              <a:gd name="connsiteY4" fmla="*/ 19050 h 561975"/>
              <a:gd name="connsiteX5" fmla="*/ 174712 w 661822"/>
              <a:gd name="connsiteY5" fmla="*/ 76200 h 561975"/>
              <a:gd name="connsiteX6" fmla="*/ 146137 w 661822"/>
              <a:gd name="connsiteY6" fmla="*/ 85725 h 561975"/>
              <a:gd name="connsiteX7" fmla="*/ 60412 w 661822"/>
              <a:gd name="connsiteY7" fmla="*/ 142875 h 561975"/>
              <a:gd name="connsiteX8" fmla="*/ 31837 w 661822"/>
              <a:gd name="connsiteY8" fmla="*/ 161925 h 561975"/>
              <a:gd name="connsiteX9" fmla="*/ 22312 w 661822"/>
              <a:gd name="connsiteY9" fmla="*/ 190500 h 561975"/>
              <a:gd name="connsiteX10" fmla="*/ 3262 w 661822"/>
              <a:gd name="connsiteY10" fmla="*/ 219075 h 561975"/>
              <a:gd name="connsiteX11" fmla="*/ 22312 w 661822"/>
              <a:gd name="connsiteY11" fmla="*/ 390525 h 561975"/>
              <a:gd name="connsiteX12" fmla="*/ 41362 w 661822"/>
              <a:gd name="connsiteY12" fmla="*/ 419100 h 561975"/>
              <a:gd name="connsiteX13" fmla="*/ 50887 w 661822"/>
              <a:gd name="connsiteY13" fmla="*/ 447675 h 561975"/>
              <a:gd name="connsiteX14" fmla="*/ 79462 w 661822"/>
              <a:gd name="connsiteY14" fmla="*/ 466725 h 561975"/>
              <a:gd name="connsiteX15" fmla="*/ 117562 w 661822"/>
              <a:gd name="connsiteY15" fmla="*/ 504825 h 561975"/>
              <a:gd name="connsiteX16" fmla="*/ 203287 w 661822"/>
              <a:gd name="connsiteY16" fmla="*/ 552450 h 561975"/>
              <a:gd name="connsiteX17" fmla="*/ 269962 w 661822"/>
              <a:gd name="connsiteY17" fmla="*/ 561975 h 561975"/>
              <a:gd name="connsiteX18" fmla="*/ 450937 w 661822"/>
              <a:gd name="connsiteY18" fmla="*/ 542925 h 561975"/>
              <a:gd name="connsiteX19" fmla="*/ 517612 w 661822"/>
              <a:gd name="connsiteY19" fmla="*/ 523875 h 561975"/>
              <a:gd name="connsiteX20" fmla="*/ 546187 w 661822"/>
              <a:gd name="connsiteY20" fmla="*/ 504825 h 561975"/>
              <a:gd name="connsiteX21" fmla="*/ 565237 w 661822"/>
              <a:gd name="connsiteY21" fmla="*/ 476250 h 561975"/>
              <a:gd name="connsiteX22" fmla="*/ 591432 w 661822"/>
              <a:gd name="connsiteY22" fmla="*/ 280988 h 561975"/>
              <a:gd name="connsiteX23" fmla="*/ 650962 w 661822"/>
              <a:gd name="connsiteY23" fmla="*/ 104775 h 561975"/>
              <a:gd name="connsiteX24" fmla="*/ 622387 w 661822"/>
              <a:gd name="connsiteY24" fmla="*/ 47625 h 561975"/>
              <a:gd name="connsiteX25" fmla="*/ 565237 w 661822"/>
              <a:gd name="connsiteY25" fmla="*/ 28575 h 561975"/>
              <a:gd name="connsiteX0" fmla="*/ 565237 w 626753"/>
              <a:gd name="connsiteY0" fmla="*/ 28575 h 561975"/>
              <a:gd name="connsiteX1" fmla="*/ 565237 w 626753"/>
              <a:gd name="connsiteY1" fmla="*/ 28575 h 561975"/>
              <a:gd name="connsiteX2" fmla="*/ 384262 w 626753"/>
              <a:gd name="connsiteY2" fmla="*/ 9525 h 561975"/>
              <a:gd name="connsiteX3" fmla="*/ 308062 w 626753"/>
              <a:gd name="connsiteY3" fmla="*/ 0 h 561975"/>
              <a:gd name="connsiteX4" fmla="*/ 222337 w 626753"/>
              <a:gd name="connsiteY4" fmla="*/ 19050 h 561975"/>
              <a:gd name="connsiteX5" fmla="*/ 174712 w 626753"/>
              <a:gd name="connsiteY5" fmla="*/ 76200 h 561975"/>
              <a:gd name="connsiteX6" fmla="*/ 146137 w 626753"/>
              <a:gd name="connsiteY6" fmla="*/ 85725 h 561975"/>
              <a:gd name="connsiteX7" fmla="*/ 60412 w 626753"/>
              <a:gd name="connsiteY7" fmla="*/ 142875 h 561975"/>
              <a:gd name="connsiteX8" fmla="*/ 31837 w 626753"/>
              <a:gd name="connsiteY8" fmla="*/ 161925 h 561975"/>
              <a:gd name="connsiteX9" fmla="*/ 22312 w 626753"/>
              <a:gd name="connsiteY9" fmla="*/ 190500 h 561975"/>
              <a:gd name="connsiteX10" fmla="*/ 3262 w 626753"/>
              <a:gd name="connsiteY10" fmla="*/ 219075 h 561975"/>
              <a:gd name="connsiteX11" fmla="*/ 22312 w 626753"/>
              <a:gd name="connsiteY11" fmla="*/ 390525 h 561975"/>
              <a:gd name="connsiteX12" fmla="*/ 41362 w 626753"/>
              <a:gd name="connsiteY12" fmla="*/ 419100 h 561975"/>
              <a:gd name="connsiteX13" fmla="*/ 50887 w 626753"/>
              <a:gd name="connsiteY13" fmla="*/ 447675 h 561975"/>
              <a:gd name="connsiteX14" fmla="*/ 79462 w 626753"/>
              <a:gd name="connsiteY14" fmla="*/ 466725 h 561975"/>
              <a:gd name="connsiteX15" fmla="*/ 117562 w 626753"/>
              <a:gd name="connsiteY15" fmla="*/ 504825 h 561975"/>
              <a:gd name="connsiteX16" fmla="*/ 203287 w 626753"/>
              <a:gd name="connsiteY16" fmla="*/ 552450 h 561975"/>
              <a:gd name="connsiteX17" fmla="*/ 269962 w 626753"/>
              <a:gd name="connsiteY17" fmla="*/ 561975 h 561975"/>
              <a:gd name="connsiteX18" fmla="*/ 450937 w 626753"/>
              <a:gd name="connsiteY18" fmla="*/ 542925 h 561975"/>
              <a:gd name="connsiteX19" fmla="*/ 517612 w 626753"/>
              <a:gd name="connsiteY19" fmla="*/ 523875 h 561975"/>
              <a:gd name="connsiteX20" fmla="*/ 546187 w 626753"/>
              <a:gd name="connsiteY20" fmla="*/ 504825 h 561975"/>
              <a:gd name="connsiteX21" fmla="*/ 565237 w 626753"/>
              <a:gd name="connsiteY21" fmla="*/ 476250 h 561975"/>
              <a:gd name="connsiteX22" fmla="*/ 591432 w 626753"/>
              <a:gd name="connsiteY22" fmla="*/ 280988 h 561975"/>
              <a:gd name="connsiteX23" fmla="*/ 622387 w 626753"/>
              <a:gd name="connsiteY23" fmla="*/ 47625 h 561975"/>
              <a:gd name="connsiteX24" fmla="*/ 565237 w 626753"/>
              <a:gd name="connsiteY24" fmla="*/ 28575 h 561975"/>
              <a:gd name="connsiteX0" fmla="*/ 565237 w 591432"/>
              <a:gd name="connsiteY0" fmla="*/ 28575 h 561975"/>
              <a:gd name="connsiteX1" fmla="*/ 565237 w 591432"/>
              <a:gd name="connsiteY1" fmla="*/ 28575 h 561975"/>
              <a:gd name="connsiteX2" fmla="*/ 384262 w 591432"/>
              <a:gd name="connsiteY2" fmla="*/ 9525 h 561975"/>
              <a:gd name="connsiteX3" fmla="*/ 308062 w 591432"/>
              <a:gd name="connsiteY3" fmla="*/ 0 h 561975"/>
              <a:gd name="connsiteX4" fmla="*/ 222337 w 591432"/>
              <a:gd name="connsiteY4" fmla="*/ 19050 h 561975"/>
              <a:gd name="connsiteX5" fmla="*/ 174712 w 591432"/>
              <a:gd name="connsiteY5" fmla="*/ 76200 h 561975"/>
              <a:gd name="connsiteX6" fmla="*/ 146137 w 591432"/>
              <a:gd name="connsiteY6" fmla="*/ 85725 h 561975"/>
              <a:gd name="connsiteX7" fmla="*/ 60412 w 591432"/>
              <a:gd name="connsiteY7" fmla="*/ 142875 h 561975"/>
              <a:gd name="connsiteX8" fmla="*/ 31837 w 591432"/>
              <a:gd name="connsiteY8" fmla="*/ 161925 h 561975"/>
              <a:gd name="connsiteX9" fmla="*/ 22312 w 591432"/>
              <a:gd name="connsiteY9" fmla="*/ 190500 h 561975"/>
              <a:gd name="connsiteX10" fmla="*/ 3262 w 591432"/>
              <a:gd name="connsiteY10" fmla="*/ 219075 h 561975"/>
              <a:gd name="connsiteX11" fmla="*/ 22312 w 591432"/>
              <a:gd name="connsiteY11" fmla="*/ 390525 h 561975"/>
              <a:gd name="connsiteX12" fmla="*/ 41362 w 591432"/>
              <a:gd name="connsiteY12" fmla="*/ 419100 h 561975"/>
              <a:gd name="connsiteX13" fmla="*/ 50887 w 591432"/>
              <a:gd name="connsiteY13" fmla="*/ 447675 h 561975"/>
              <a:gd name="connsiteX14" fmla="*/ 79462 w 591432"/>
              <a:gd name="connsiteY14" fmla="*/ 466725 h 561975"/>
              <a:gd name="connsiteX15" fmla="*/ 117562 w 591432"/>
              <a:gd name="connsiteY15" fmla="*/ 504825 h 561975"/>
              <a:gd name="connsiteX16" fmla="*/ 203287 w 591432"/>
              <a:gd name="connsiteY16" fmla="*/ 552450 h 561975"/>
              <a:gd name="connsiteX17" fmla="*/ 269962 w 591432"/>
              <a:gd name="connsiteY17" fmla="*/ 561975 h 561975"/>
              <a:gd name="connsiteX18" fmla="*/ 450937 w 591432"/>
              <a:gd name="connsiteY18" fmla="*/ 542925 h 561975"/>
              <a:gd name="connsiteX19" fmla="*/ 517612 w 591432"/>
              <a:gd name="connsiteY19" fmla="*/ 523875 h 561975"/>
              <a:gd name="connsiteX20" fmla="*/ 546187 w 591432"/>
              <a:gd name="connsiteY20" fmla="*/ 504825 h 561975"/>
              <a:gd name="connsiteX21" fmla="*/ 565237 w 591432"/>
              <a:gd name="connsiteY21" fmla="*/ 476250 h 561975"/>
              <a:gd name="connsiteX22" fmla="*/ 591432 w 591432"/>
              <a:gd name="connsiteY22" fmla="*/ 280988 h 561975"/>
              <a:gd name="connsiteX23" fmla="*/ 565237 w 591432"/>
              <a:gd name="connsiteY23" fmla="*/ 28575 h 561975"/>
              <a:gd name="connsiteX0" fmla="*/ 537666 w 591432"/>
              <a:gd name="connsiteY0" fmla="*/ 70247 h 561975"/>
              <a:gd name="connsiteX1" fmla="*/ 565237 w 591432"/>
              <a:gd name="connsiteY1" fmla="*/ 28575 h 561975"/>
              <a:gd name="connsiteX2" fmla="*/ 384262 w 591432"/>
              <a:gd name="connsiteY2" fmla="*/ 9525 h 561975"/>
              <a:gd name="connsiteX3" fmla="*/ 308062 w 591432"/>
              <a:gd name="connsiteY3" fmla="*/ 0 h 561975"/>
              <a:gd name="connsiteX4" fmla="*/ 222337 w 591432"/>
              <a:gd name="connsiteY4" fmla="*/ 19050 h 561975"/>
              <a:gd name="connsiteX5" fmla="*/ 174712 w 591432"/>
              <a:gd name="connsiteY5" fmla="*/ 76200 h 561975"/>
              <a:gd name="connsiteX6" fmla="*/ 146137 w 591432"/>
              <a:gd name="connsiteY6" fmla="*/ 85725 h 561975"/>
              <a:gd name="connsiteX7" fmla="*/ 60412 w 591432"/>
              <a:gd name="connsiteY7" fmla="*/ 142875 h 561975"/>
              <a:gd name="connsiteX8" fmla="*/ 31837 w 591432"/>
              <a:gd name="connsiteY8" fmla="*/ 161925 h 561975"/>
              <a:gd name="connsiteX9" fmla="*/ 22312 w 591432"/>
              <a:gd name="connsiteY9" fmla="*/ 190500 h 561975"/>
              <a:gd name="connsiteX10" fmla="*/ 3262 w 591432"/>
              <a:gd name="connsiteY10" fmla="*/ 219075 h 561975"/>
              <a:gd name="connsiteX11" fmla="*/ 22312 w 591432"/>
              <a:gd name="connsiteY11" fmla="*/ 390525 h 561975"/>
              <a:gd name="connsiteX12" fmla="*/ 41362 w 591432"/>
              <a:gd name="connsiteY12" fmla="*/ 419100 h 561975"/>
              <a:gd name="connsiteX13" fmla="*/ 50887 w 591432"/>
              <a:gd name="connsiteY13" fmla="*/ 447675 h 561975"/>
              <a:gd name="connsiteX14" fmla="*/ 79462 w 591432"/>
              <a:gd name="connsiteY14" fmla="*/ 466725 h 561975"/>
              <a:gd name="connsiteX15" fmla="*/ 117562 w 591432"/>
              <a:gd name="connsiteY15" fmla="*/ 504825 h 561975"/>
              <a:gd name="connsiteX16" fmla="*/ 203287 w 591432"/>
              <a:gd name="connsiteY16" fmla="*/ 552450 h 561975"/>
              <a:gd name="connsiteX17" fmla="*/ 269962 w 591432"/>
              <a:gd name="connsiteY17" fmla="*/ 561975 h 561975"/>
              <a:gd name="connsiteX18" fmla="*/ 450937 w 591432"/>
              <a:gd name="connsiteY18" fmla="*/ 542925 h 561975"/>
              <a:gd name="connsiteX19" fmla="*/ 517612 w 591432"/>
              <a:gd name="connsiteY19" fmla="*/ 523875 h 561975"/>
              <a:gd name="connsiteX20" fmla="*/ 546187 w 591432"/>
              <a:gd name="connsiteY20" fmla="*/ 504825 h 561975"/>
              <a:gd name="connsiteX21" fmla="*/ 565237 w 591432"/>
              <a:gd name="connsiteY21" fmla="*/ 476250 h 561975"/>
              <a:gd name="connsiteX22" fmla="*/ 591432 w 591432"/>
              <a:gd name="connsiteY22" fmla="*/ 280988 h 561975"/>
              <a:gd name="connsiteX23" fmla="*/ 537666 w 591432"/>
              <a:gd name="connsiteY23" fmla="*/ 70247 h 561975"/>
              <a:gd name="connsiteX0" fmla="*/ 537666 w 591432"/>
              <a:gd name="connsiteY0" fmla="*/ 70247 h 561975"/>
              <a:gd name="connsiteX1" fmla="*/ 384262 w 591432"/>
              <a:gd name="connsiteY1" fmla="*/ 9525 h 561975"/>
              <a:gd name="connsiteX2" fmla="*/ 308062 w 591432"/>
              <a:gd name="connsiteY2" fmla="*/ 0 h 561975"/>
              <a:gd name="connsiteX3" fmla="*/ 222337 w 591432"/>
              <a:gd name="connsiteY3" fmla="*/ 19050 h 561975"/>
              <a:gd name="connsiteX4" fmla="*/ 174712 w 591432"/>
              <a:gd name="connsiteY4" fmla="*/ 76200 h 561975"/>
              <a:gd name="connsiteX5" fmla="*/ 146137 w 591432"/>
              <a:gd name="connsiteY5" fmla="*/ 85725 h 561975"/>
              <a:gd name="connsiteX6" fmla="*/ 60412 w 591432"/>
              <a:gd name="connsiteY6" fmla="*/ 142875 h 561975"/>
              <a:gd name="connsiteX7" fmla="*/ 31837 w 591432"/>
              <a:gd name="connsiteY7" fmla="*/ 161925 h 561975"/>
              <a:gd name="connsiteX8" fmla="*/ 22312 w 591432"/>
              <a:gd name="connsiteY8" fmla="*/ 190500 h 561975"/>
              <a:gd name="connsiteX9" fmla="*/ 3262 w 591432"/>
              <a:gd name="connsiteY9" fmla="*/ 219075 h 561975"/>
              <a:gd name="connsiteX10" fmla="*/ 22312 w 591432"/>
              <a:gd name="connsiteY10" fmla="*/ 390525 h 561975"/>
              <a:gd name="connsiteX11" fmla="*/ 41362 w 591432"/>
              <a:gd name="connsiteY11" fmla="*/ 419100 h 561975"/>
              <a:gd name="connsiteX12" fmla="*/ 50887 w 591432"/>
              <a:gd name="connsiteY12" fmla="*/ 447675 h 561975"/>
              <a:gd name="connsiteX13" fmla="*/ 79462 w 591432"/>
              <a:gd name="connsiteY13" fmla="*/ 466725 h 561975"/>
              <a:gd name="connsiteX14" fmla="*/ 117562 w 591432"/>
              <a:gd name="connsiteY14" fmla="*/ 504825 h 561975"/>
              <a:gd name="connsiteX15" fmla="*/ 203287 w 591432"/>
              <a:gd name="connsiteY15" fmla="*/ 552450 h 561975"/>
              <a:gd name="connsiteX16" fmla="*/ 269962 w 591432"/>
              <a:gd name="connsiteY16" fmla="*/ 561975 h 561975"/>
              <a:gd name="connsiteX17" fmla="*/ 450937 w 591432"/>
              <a:gd name="connsiteY17" fmla="*/ 542925 h 561975"/>
              <a:gd name="connsiteX18" fmla="*/ 517612 w 591432"/>
              <a:gd name="connsiteY18" fmla="*/ 523875 h 561975"/>
              <a:gd name="connsiteX19" fmla="*/ 546187 w 591432"/>
              <a:gd name="connsiteY19" fmla="*/ 504825 h 561975"/>
              <a:gd name="connsiteX20" fmla="*/ 565237 w 591432"/>
              <a:gd name="connsiteY20" fmla="*/ 476250 h 561975"/>
              <a:gd name="connsiteX21" fmla="*/ 591432 w 591432"/>
              <a:gd name="connsiteY21" fmla="*/ 280988 h 561975"/>
              <a:gd name="connsiteX22" fmla="*/ 537666 w 591432"/>
              <a:gd name="connsiteY22" fmla="*/ 70247 h 561975"/>
              <a:gd name="connsiteX0" fmla="*/ 537666 w 591432"/>
              <a:gd name="connsiteY0" fmla="*/ 70247 h 561975"/>
              <a:gd name="connsiteX1" fmla="*/ 384262 w 591432"/>
              <a:gd name="connsiteY1" fmla="*/ 9525 h 561975"/>
              <a:gd name="connsiteX2" fmla="*/ 308062 w 591432"/>
              <a:gd name="connsiteY2" fmla="*/ 0 h 561975"/>
              <a:gd name="connsiteX3" fmla="*/ 222337 w 591432"/>
              <a:gd name="connsiteY3" fmla="*/ 19050 h 561975"/>
              <a:gd name="connsiteX4" fmla="*/ 174712 w 591432"/>
              <a:gd name="connsiteY4" fmla="*/ 76200 h 561975"/>
              <a:gd name="connsiteX5" fmla="*/ 60412 w 591432"/>
              <a:gd name="connsiteY5" fmla="*/ 142875 h 561975"/>
              <a:gd name="connsiteX6" fmla="*/ 31837 w 591432"/>
              <a:gd name="connsiteY6" fmla="*/ 161925 h 561975"/>
              <a:gd name="connsiteX7" fmla="*/ 22312 w 591432"/>
              <a:gd name="connsiteY7" fmla="*/ 190500 h 561975"/>
              <a:gd name="connsiteX8" fmla="*/ 3262 w 591432"/>
              <a:gd name="connsiteY8" fmla="*/ 219075 h 561975"/>
              <a:gd name="connsiteX9" fmla="*/ 22312 w 591432"/>
              <a:gd name="connsiteY9" fmla="*/ 390525 h 561975"/>
              <a:gd name="connsiteX10" fmla="*/ 41362 w 591432"/>
              <a:gd name="connsiteY10" fmla="*/ 419100 h 561975"/>
              <a:gd name="connsiteX11" fmla="*/ 50887 w 591432"/>
              <a:gd name="connsiteY11" fmla="*/ 447675 h 561975"/>
              <a:gd name="connsiteX12" fmla="*/ 79462 w 591432"/>
              <a:gd name="connsiteY12" fmla="*/ 466725 h 561975"/>
              <a:gd name="connsiteX13" fmla="*/ 117562 w 591432"/>
              <a:gd name="connsiteY13" fmla="*/ 504825 h 561975"/>
              <a:gd name="connsiteX14" fmla="*/ 203287 w 591432"/>
              <a:gd name="connsiteY14" fmla="*/ 552450 h 561975"/>
              <a:gd name="connsiteX15" fmla="*/ 269962 w 591432"/>
              <a:gd name="connsiteY15" fmla="*/ 561975 h 561975"/>
              <a:gd name="connsiteX16" fmla="*/ 450937 w 591432"/>
              <a:gd name="connsiteY16" fmla="*/ 542925 h 561975"/>
              <a:gd name="connsiteX17" fmla="*/ 517612 w 591432"/>
              <a:gd name="connsiteY17" fmla="*/ 523875 h 561975"/>
              <a:gd name="connsiteX18" fmla="*/ 546187 w 591432"/>
              <a:gd name="connsiteY18" fmla="*/ 504825 h 561975"/>
              <a:gd name="connsiteX19" fmla="*/ 565237 w 591432"/>
              <a:gd name="connsiteY19" fmla="*/ 476250 h 561975"/>
              <a:gd name="connsiteX20" fmla="*/ 591432 w 591432"/>
              <a:gd name="connsiteY20" fmla="*/ 280988 h 561975"/>
              <a:gd name="connsiteX21" fmla="*/ 537666 w 591432"/>
              <a:gd name="connsiteY21" fmla="*/ 70247 h 561975"/>
              <a:gd name="connsiteX0" fmla="*/ 537666 w 591432"/>
              <a:gd name="connsiteY0" fmla="*/ 70247 h 561975"/>
              <a:gd name="connsiteX1" fmla="*/ 384262 w 591432"/>
              <a:gd name="connsiteY1" fmla="*/ 9525 h 561975"/>
              <a:gd name="connsiteX2" fmla="*/ 308062 w 591432"/>
              <a:gd name="connsiteY2" fmla="*/ 0 h 561975"/>
              <a:gd name="connsiteX3" fmla="*/ 222337 w 591432"/>
              <a:gd name="connsiteY3" fmla="*/ 19050 h 561975"/>
              <a:gd name="connsiteX4" fmla="*/ 174712 w 591432"/>
              <a:gd name="connsiteY4" fmla="*/ 76200 h 561975"/>
              <a:gd name="connsiteX5" fmla="*/ 31837 w 591432"/>
              <a:gd name="connsiteY5" fmla="*/ 161925 h 561975"/>
              <a:gd name="connsiteX6" fmla="*/ 22312 w 591432"/>
              <a:gd name="connsiteY6" fmla="*/ 190500 h 561975"/>
              <a:gd name="connsiteX7" fmla="*/ 3262 w 591432"/>
              <a:gd name="connsiteY7" fmla="*/ 219075 h 561975"/>
              <a:gd name="connsiteX8" fmla="*/ 22312 w 591432"/>
              <a:gd name="connsiteY8" fmla="*/ 390525 h 561975"/>
              <a:gd name="connsiteX9" fmla="*/ 41362 w 591432"/>
              <a:gd name="connsiteY9" fmla="*/ 419100 h 561975"/>
              <a:gd name="connsiteX10" fmla="*/ 50887 w 591432"/>
              <a:gd name="connsiteY10" fmla="*/ 447675 h 561975"/>
              <a:gd name="connsiteX11" fmla="*/ 79462 w 591432"/>
              <a:gd name="connsiteY11" fmla="*/ 466725 h 561975"/>
              <a:gd name="connsiteX12" fmla="*/ 117562 w 591432"/>
              <a:gd name="connsiteY12" fmla="*/ 504825 h 561975"/>
              <a:gd name="connsiteX13" fmla="*/ 203287 w 591432"/>
              <a:gd name="connsiteY13" fmla="*/ 552450 h 561975"/>
              <a:gd name="connsiteX14" fmla="*/ 269962 w 591432"/>
              <a:gd name="connsiteY14" fmla="*/ 561975 h 561975"/>
              <a:gd name="connsiteX15" fmla="*/ 450937 w 591432"/>
              <a:gd name="connsiteY15" fmla="*/ 542925 h 561975"/>
              <a:gd name="connsiteX16" fmla="*/ 517612 w 591432"/>
              <a:gd name="connsiteY16" fmla="*/ 523875 h 561975"/>
              <a:gd name="connsiteX17" fmla="*/ 546187 w 591432"/>
              <a:gd name="connsiteY17" fmla="*/ 504825 h 561975"/>
              <a:gd name="connsiteX18" fmla="*/ 565237 w 591432"/>
              <a:gd name="connsiteY18" fmla="*/ 476250 h 561975"/>
              <a:gd name="connsiteX19" fmla="*/ 591432 w 591432"/>
              <a:gd name="connsiteY19" fmla="*/ 280988 h 561975"/>
              <a:gd name="connsiteX20" fmla="*/ 537666 w 591432"/>
              <a:gd name="connsiteY20" fmla="*/ 70247 h 561975"/>
              <a:gd name="connsiteX0" fmla="*/ 537666 w 591432"/>
              <a:gd name="connsiteY0" fmla="*/ 70247 h 561975"/>
              <a:gd name="connsiteX1" fmla="*/ 384262 w 591432"/>
              <a:gd name="connsiteY1" fmla="*/ 9525 h 561975"/>
              <a:gd name="connsiteX2" fmla="*/ 308062 w 591432"/>
              <a:gd name="connsiteY2" fmla="*/ 0 h 561975"/>
              <a:gd name="connsiteX3" fmla="*/ 222337 w 591432"/>
              <a:gd name="connsiteY3" fmla="*/ 19050 h 561975"/>
              <a:gd name="connsiteX4" fmla="*/ 174712 w 591432"/>
              <a:gd name="connsiteY4" fmla="*/ 76200 h 561975"/>
              <a:gd name="connsiteX5" fmla="*/ 22312 w 591432"/>
              <a:gd name="connsiteY5" fmla="*/ 190500 h 561975"/>
              <a:gd name="connsiteX6" fmla="*/ 3262 w 591432"/>
              <a:gd name="connsiteY6" fmla="*/ 219075 h 561975"/>
              <a:gd name="connsiteX7" fmla="*/ 22312 w 591432"/>
              <a:gd name="connsiteY7" fmla="*/ 390525 h 561975"/>
              <a:gd name="connsiteX8" fmla="*/ 41362 w 591432"/>
              <a:gd name="connsiteY8" fmla="*/ 419100 h 561975"/>
              <a:gd name="connsiteX9" fmla="*/ 50887 w 591432"/>
              <a:gd name="connsiteY9" fmla="*/ 447675 h 561975"/>
              <a:gd name="connsiteX10" fmla="*/ 79462 w 591432"/>
              <a:gd name="connsiteY10" fmla="*/ 466725 h 561975"/>
              <a:gd name="connsiteX11" fmla="*/ 117562 w 591432"/>
              <a:gd name="connsiteY11" fmla="*/ 504825 h 561975"/>
              <a:gd name="connsiteX12" fmla="*/ 203287 w 591432"/>
              <a:gd name="connsiteY12" fmla="*/ 552450 h 561975"/>
              <a:gd name="connsiteX13" fmla="*/ 269962 w 591432"/>
              <a:gd name="connsiteY13" fmla="*/ 561975 h 561975"/>
              <a:gd name="connsiteX14" fmla="*/ 450937 w 591432"/>
              <a:gd name="connsiteY14" fmla="*/ 542925 h 561975"/>
              <a:gd name="connsiteX15" fmla="*/ 517612 w 591432"/>
              <a:gd name="connsiteY15" fmla="*/ 523875 h 561975"/>
              <a:gd name="connsiteX16" fmla="*/ 546187 w 591432"/>
              <a:gd name="connsiteY16" fmla="*/ 504825 h 561975"/>
              <a:gd name="connsiteX17" fmla="*/ 565237 w 591432"/>
              <a:gd name="connsiteY17" fmla="*/ 476250 h 561975"/>
              <a:gd name="connsiteX18" fmla="*/ 591432 w 591432"/>
              <a:gd name="connsiteY18" fmla="*/ 280988 h 561975"/>
              <a:gd name="connsiteX19" fmla="*/ 537666 w 591432"/>
              <a:gd name="connsiteY19" fmla="*/ 70247 h 561975"/>
              <a:gd name="connsiteX0" fmla="*/ 537666 w 591432"/>
              <a:gd name="connsiteY0" fmla="*/ 70247 h 561975"/>
              <a:gd name="connsiteX1" fmla="*/ 384262 w 591432"/>
              <a:gd name="connsiteY1" fmla="*/ 9525 h 561975"/>
              <a:gd name="connsiteX2" fmla="*/ 308062 w 591432"/>
              <a:gd name="connsiteY2" fmla="*/ 0 h 561975"/>
              <a:gd name="connsiteX3" fmla="*/ 222337 w 591432"/>
              <a:gd name="connsiteY3" fmla="*/ 19050 h 561975"/>
              <a:gd name="connsiteX4" fmla="*/ 174712 w 591432"/>
              <a:gd name="connsiteY4" fmla="*/ 76200 h 561975"/>
              <a:gd name="connsiteX5" fmla="*/ 3262 w 591432"/>
              <a:gd name="connsiteY5" fmla="*/ 219075 h 561975"/>
              <a:gd name="connsiteX6" fmla="*/ 22312 w 591432"/>
              <a:gd name="connsiteY6" fmla="*/ 390525 h 561975"/>
              <a:gd name="connsiteX7" fmla="*/ 41362 w 591432"/>
              <a:gd name="connsiteY7" fmla="*/ 419100 h 561975"/>
              <a:gd name="connsiteX8" fmla="*/ 50887 w 591432"/>
              <a:gd name="connsiteY8" fmla="*/ 447675 h 561975"/>
              <a:gd name="connsiteX9" fmla="*/ 79462 w 591432"/>
              <a:gd name="connsiteY9" fmla="*/ 466725 h 561975"/>
              <a:gd name="connsiteX10" fmla="*/ 117562 w 591432"/>
              <a:gd name="connsiteY10" fmla="*/ 504825 h 561975"/>
              <a:gd name="connsiteX11" fmla="*/ 203287 w 591432"/>
              <a:gd name="connsiteY11" fmla="*/ 552450 h 561975"/>
              <a:gd name="connsiteX12" fmla="*/ 269962 w 591432"/>
              <a:gd name="connsiteY12" fmla="*/ 561975 h 561975"/>
              <a:gd name="connsiteX13" fmla="*/ 450937 w 591432"/>
              <a:gd name="connsiteY13" fmla="*/ 542925 h 561975"/>
              <a:gd name="connsiteX14" fmla="*/ 517612 w 591432"/>
              <a:gd name="connsiteY14" fmla="*/ 523875 h 561975"/>
              <a:gd name="connsiteX15" fmla="*/ 546187 w 591432"/>
              <a:gd name="connsiteY15" fmla="*/ 504825 h 561975"/>
              <a:gd name="connsiteX16" fmla="*/ 565237 w 591432"/>
              <a:gd name="connsiteY16" fmla="*/ 476250 h 561975"/>
              <a:gd name="connsiteX17" fmla="*/ 591432 w 591432"/>
              <a:gd name="connsiteY17" fmla="*/ 280988 h 561975"/>
              <a:gd name="connsiteX18" fmla="*/ 537666 w 591432"/>
              <a:gd name="connsiteY18" fmla="*/ 70247 h 561975"/>
              <a:gd name="connsiteX0" fmla="*/ 515354 w 569120"/>
              <a:gd name="connsiteY0" fmla="*/ 70247 h 561975"/>
              <a:gd name="connsiteX1" fmla="*/ 361950 w 569120"/>
              <a:gd name="connsiteY1" fmla="*/ 9525 h 561975"/>
              <a:gd name="connsiteX2" fmla="*/ 285750 w 569120"/>
              <a:gd name="connsiteY2" fmla="*/ 0 h 561975"/>
              <a:gd name="connsiteX3" fmla="*/ 200025 w 569120"/>
              <a:gd name="connsiteY3" fmla="*/ 19050 h 561975"/>
              <a:gd name="connsiteX4" fmla="*/ 152400 w 569120"/>
              <a:gd name="connsiteY4" fmla="*/ 76200 h 561975"/>
              <a:gd name="connsiteX5" fmla="*/ 0 w 569120"/>
              <a:gd name="connsiteY5" fmla="*/ 390525 h 561975"/>
              <a:gd name="connsiteX6" fmla="*/ 19050 w 569120"/>
              <a:gd name="connsiteY6" fmla="*/ 419100 h 561975"/>
              <a:gd name="connsiteX7" fmla="*/ 28575 w 569120"/>
              <a:gd name="connsiteY7" fmla="*/ 447675 h 561975"/>
              <a:gd name="connsiteX8" fmla="*/ 57150 w 569120"/>
              <a:gd name="connsiteY8" fmla="*/ 466725 h 561975"/>
              <a:gd name="connsiteX9" fmla="*/ 95250 w 569120"/>
              <a:gd name="connsiteY9" fmla="*/ 504825 h 561975"/>
              <a:gd name="connsiteX10" fmla="*/ 180975 w 569120"/>
              <a:gd name="connsiteY10" fmla="*/ 552450 h 561975"/>
              <a:gd name="connsiteX11" fmla="*/ 247650 w 569120"/>
              <a:gd name="connsiteY11" fmla="*/ 561975 h 561975"/>
              <a:gd name="connsiteX12" fmla="*/ 428625 w 569120"/>
              <a:gd name="connsiteY12" fmla="*/ 542925 h 561975"/>
              <a:gd name="connsiteX13" fmla="*/ 495300 w 569120"/>
              <a:gd name="connsiteY13" fmla="*/ 523875 h 561975"/>
              <a:gd name="connsiteX14" fmla="*/ 523875 w 569120"/>
              <a:gd name="connsiteY14" fmla="*/ 504825 h 561975"/>
              <a:gd name="connsiteX15" fmla="*/ 542925 w 569120"/>
              <a:gd name="connsiteY15" fmla="*/ 476250 h 561975"/>
              <a:gd name="connsiteX16" fmla="*/ 569120 w 569120"/>
              <a:gd name="connsiteY16" fmla="*/ 280988 h 561975"/>
              <a:gd name="connsiteX17" fmla="*/ 515354 w 569120"/>
              <a:gd name="connsiteY17" fmla="*/ 70247 h 561975"/>
              <a:gd name="connsiteX0" fmla="*/ 496304 w 550070"/>
              <a:gd name="connsiteY0" fmla="*/ 70247 h 561975"/>
              <a:gd name="connsiteX1" fmla="*/ 342900 w 550070"/>
              <a:gd name="connsiteY1" fmla="*/ 9525 h 561975"/>
              <a:gd name="connsiteX2" fmla="*/ 266700 w 550070"/>
              <a:gd name="connsiteY2" fmla="*/ 0 h 561975"/>
              <a:gd name="connsiteX3" fmla="*/ 180975 w 550070"/>
              <a:gd name="connsiteY3" fmla="*/ 19050 h 561975"/>
              <a:gd name="connsiteX4" fmla="*/ 133350 w 550070"/>
              <a:gd name="connsiteY4" fmla="*/ 76200 h 561975"/>
              <a:gd name="connsiteX5" fmla="*/ 0 w 550070"/>
              <a:gd name="connsiteY5" fmla="*/ 419100 h 561975"/>
              <a:gd name="connsiteX6" fmla="*/ 9525 w 550070"/>
              <a:gd name="connsiteY6" fmla="*/ 447675 h 561975"/>
              <a:gd name="connsiteX7" fmla="*/ 38100 w 550070"/>
              <a:gd name="connsiteY7" fmla="*/ 466725 h 561975"/>
              <a:gd name="connsiteX8" fmla="*/ 76200 w 550070"/>
              <a:gd name="connsiteY8" fmla="*/ 504825 h 561975"/>
              <a:gd name="connsiteX9" fmla="*/ 161925 w 550070"/>
              <a:gd name="connsiteY9" fmla="*/ 552450 h 561975"/>
              <a:gd name="connsiteX10" fmla="*/ 228600 w 550070"/>
              <a:gd name="connsiteY10" fmla="*/ 561975 h 561975"/>
              <a:gd name="connsiteX11" fmla="*/ 409575 w 550070"/>
              <a:gd name="connsiteY11" fmla="*/ 542925 h 561975"/>
              <a:gd name="connsiteX12" fmla="*/ 476250 w 550070"/>
              <a:gd name="connsiteY12" fmla="*/ 523875 h 561975"/>
              <a:gd name="connsiteX13" fmla="*/ 504825 w 550070"/>
              <a:gd name="connsiteY13" fmla="*/ 504825 h 561975"/>
              <a:gd name="connsiteX14" fmla="*/ 523875 w 550070"/>
              <a:gd name="connsiteY14" fmla="*/ 476250 h 561975"/>
              <a:gd name="connsiteX15" fmla="*/ 550070 w 550070"/>
              <a:gd name="connsiteY15" fmla="*/ 280988 h 561975"/>
              <a:gd name="connsiteX16" fmla="*/ 496304 w 550070"/>
              <a:gd name="connsiteY16" fmla="*/ 70247 h 561975"/>
              <a:gd name="connsiteX0" fmla="*/ 496304 w 550070"/>
              <a:gd name="connsiteY0" fmla="*/ 70247 h 561975"/>
              <a:gd name="connsiteX1" fmla="*/ 342900 w 550070"/>
              <a:gd name="connsiteY1" fmla="*/ 9525 h 561975"/>
              <a:gd name="connsiteX2" fmla="*/ 266700 w 550070"/>
              <a:gd name="connsiteY2" fmla="*/ 0 h 561975"/>
              <a:gd name="connsiteX3" fmla="*/ 180975 w 550070"/>
              <a:gd name="connsiteY3" fmla="*/ 19050 h 561975"/>
              <a:gd name="connsiteX4" fmla="*/ 133350 w 550070"/>
              <a:gd name="connsiteY4" fmla="*/ 76200 h 561975"/>
              <a:gd name="connsiteX5" fmla="*/ 60585 w 550070"/>
              <a:gd name="connsiteY5" fmla="*/ 242671 h 561975"/>
              <a:gd name="connsiteX6" fmla="*/ 0 w 550070"/>
              <a:gd name="connsiteY6" fmla="*/ 419100 h 561975"/>
              <a:gd name="connsiteX7" fmla="*/ 9525 w 550070"/>
              <a:gd name="connsiteY7" fmla="*/ 447675 h 561975"/>
              <a:gd name="connsiteX8" fmla="*/ 38100 w 550070"/>
              <a:gd name="connsiteY8" fmla="*/ 466725 h 561975"/>
              <a:gd name="connsiteX9" fmla="*/ 76200 w 550070"/>
              <a:gd name="connsiteY9" fmla="*/ 504825 h 561975"/>
              <a:gd name="connsiteX10" fmla="*/ 161925 w 550070"/>
              <a:gd name="connsiteY10" fmla="*/ 552450 h 561975"/>
              <a:gd name="connsiteX11" fmla="*/ 228600 w 550070"/>
              <a:gd name="connsiteY11" fmla="*/ 561975 h 561975"/>
              <a:gd name="connsiteX12" fmla="*/ 409575 w 550070"/>
              <a:gd name="connsiteY12" fmla="*/ 542925 h 561975"/>
              <a:gd name="connsiteX13" fmla="*/ 476250 w 550070"/>
              <a:gd name="connsiteY13" fmla="*/ 523875 h 561975"/>
              <a:gd name="connsiteX14" fmla="*/ 504825 w 550070"/>
              <a:gd name="connsiteY14" fmla="*/ 504825 h 561975"/>
              <a:gd name="connsiteX15" fmla="*/ 523875 w 550070"/>
              <a:gd name="connsiteY15" fmla="*/ 476250 h 561975"/>
              <a:gd name="connsiteX16" fmla="*/ 550070 w 550070"/>
              <a:gd name="connsiteY16" fmla="*/ 280988 h 561975"/>
              <a:gd name="connsiteX17" fmla="*/ 496304 w 550070"/>
              <a:gd name="connsiteY17" fmla="*/ 70247 h 561975"/>
              <a:gd name="connsiteX0" fmla="*/ 506124 w 559890"/>
              <a:gd name="connsiteY0" fmla="*/ 70247 h 561975"/>
              <a:gd name="connsiteX1" fmla="*/ 352720 w 559890"/>
              <a:gd name="connsiteY1" fmla="*/ 9525 h 561975"/>
              <a:gd name="connsiteX2" fmla="*/ 276520 w 559890"/>
              <a:gd name="connsiteY2" fmla="*/ 0 h 561975"/>
              <a:gd name="connsiteX3" fmla="*/ 190795 w 559890"/>
              <a:gd name="connsiteY3" fmla="*/ 19050 h 561975"/>
              <a:gd name="connsiteX4" fmla="*/ 143170 w 559890"/>
              <a:gd name="connsiteY4" fmla="*/ 76200 h 561975"/>
              <a:gd name="connsiteX5" fmla="*/ 22225 w 559890"/>
              <a:gd name="connsiteY5" fmla="*/ 316111 h 561975"/>
              <a:gd name="connsiteX6" fmla="*/ 9820 w 559890"/>
              <a:gd name="connsiteY6" fmla="*/ 419100 h 561975"/>
              <a:gd name="connsiteX7" fmla="*/ 19345 w 559890"/>
              <a:gd name="connsiteY7" fmla="*/ 447675 h 561975"/>
              <a:gd name="connsiteX8" fmla="*/ 47920 w 559890"/>
              <a:gd name="connsiteY8" fmla="*/ 466725 h 561975"/>
              <a:gd name="connsiteX9" fmla="*/ 86020 w 559890"/>
              <a:gd name="connsiteY9" fmla="*/ 504825 h 561975"/>
              <a:gd name="connsiteX10" fmla="*/ 171745 w 559890"/>
              <a:gd name="connsiteY10" fmla="*/ 552450 h 561975"/>
              <a:gd name="connsiteX11" fmla="*/ 238420 w 559890"/>
              <a:gd name="connsiteY11" fmla="*/ 561975 h 561975"/>
              <a:gd name="connsiteX12" fmla="*/ 419395 w 559890"/>
              <a:gd name="connsiteY12" fmla="*/ 542925 h 561975"/>
              <a:gd name="connsiteX13" fmla="*/ 486070 w 559890"/>
              <a:gd name="connsiteY13" fmla="*/ 523875 h 561975"/>
              <a:gd name="connsiteX14" fmla="*/ 514645 w 559890"/>
              <a:gd name="connsiteY14" fmla="*/ 504825 h 561975"/>
              <a:gd name="connsiteX15" fmla="*/ 533695 w 559890"/>
              <a:gd name="connsiteY15" fmla="*/ 476250 h 561975"/>
              <a:gd name="connsiteX16" fmla="*/ 559890 w 559890"/>
              <a:gd name="connsiteY16" fmla="*/ 280988 h 561975"/>
              <a:gd name="connsiteX17" fmla="*/ 506124 w 559890"/>
              <a:gd name="connsiteY17" fmla="*/ 70247 h 561975"/>
              <a:gd name="connsiteX0" fmla="*/ 506124 w 559890"/>
              <a:gd name="connsiteY0" fmla="*/ 70247 h 561975"/>
              <a:gd name="connsiteX1" fmla="*/ 352720 w 559890"/>
              <a:gd name="connsiteY1" fmla="*/ 9525 h 561975"/>
              <a:gd name="connsiteX2" fmla="*/ 276520 w 559890"/>
              <a:gd name="connsiteY2" fmla="*/ 0 h 561975"/>
              <a:gd name="connsiteX3" fmla="*/ 190795 w 559890"/>
              <a:gd name="connsiteY3" fmla="*/ 19050 h 561975"/>
              <a:gd name="connsiteX4" fmla="*/ 143170 w 559890"/>
              <a:gd name="connsiteY4" fmla="*/ 76200 h 561975"/>
              <a:gd name="connsiteX5" fmla="*/ 22225 w 559890"/>
              <a:gd name="connsiteY5" fmla="*/ 316111 h 561975"/>
              <a:gd name="connsiteX6" fmla="*/ 9820 w 559890"/>
              <a:gd name="connsiteY6" fmla="*/ 419100 h 561975"/>
              <a:gd name="connsiteX7" fmla="*/ 19345 w 559890"/>
              <a:gd name="connsiteY7" fmla="*/ 447675 h 561975"/>
              <a:gd name="connsiteX8" fmla="*/ 47920 w 559890"/>
              <a:gd name="connsiteY8" fmla="*/ 466725 h 561975"/>
              <a:gd name="connsiteX9" fmla="*/ 86020 w 559890"/>
              <a:gd name="connsiteY9" fmla="*/ 504825 h 561975"/>
              <a:gd name="connsiteX10" fmla="*/ 238420 w 559890"/>
              <a:gd name="connsiteY10" fmla="*/ 561975 h 561975"/>
              <a:gd name="connsiteX11" fmla="*/ 419395 w 559890"/>
              <a:gd name="connsiteY11" fmla="*/ 542925 h 561975"/>
              <a:gd name="connsiteX12" fmla="*/ 486070 w 559890"/>
              <a:gd name="connsiteY12" fmla="*/ 523875 h 561975"/>
              <a:gd name="connsiteX13" fmla="*/ 514645 w 559890"/>
              <a:gd name="connsiteY13" fmla="*/ 504825 h 561975"/>
              <a:gd name="connsiteX14" fmla="*/ 533695 w 559890"/>
              <a:gd name="connsiteY14" fmla="*/ 476250 h 561975"/>
              <a:gd name="connsiteX15" fmla="*/ 559890 w 559890"/>
              <a:gd name="connsiteY15" fmla="*/ 280988 h 561975"/>
              <a:gd name="connsiteX16" fmla="*/ 506124 w 559890"/>
              <a:gd name="connsiteY16" fmla="*/ 70247 h 561975"/>
              <a:gd name="connsiteX0" fmla="*/ 506124 w 559890"/>
              <a:gd name="connsiteY0" fmla="*/ 70247 h 542925"/>
              <a:gd name="connsiteX1" fmla="*/ 352720 w 559890"/>
              <a:gd name="connsiteY1" fmla="*/ 9525 h 542925"/>
              <a:gd name="connsiteX2" fmla="*/ 276520 w 559890"/>
              <a:gd name="connsiteY2" fmla="*/ 0 h 542925"/>
              <a:gd name="connsiteX3" fmla="*/ 190795 w 559890"/>
              <a:gd name="connsiteY3" fmla="*/ 19050 h 542925"/>
              <a:gd name="connsiteX4" fmla="*/ 143170 w 559890"/>
              <a:gd name="connsiteY4" fmla="*/ 76200 h 542925"/>
              <a:gd name="connsiteX5" fmla="*/ 22225 w 559890"/>
              <a:gd name="connsiteY5" fmla="*/ 316111 h 542925"/>
              <a:gd name="connsiteX6" fmla="*/ 9820 w 559890"/>
              <a:gd name="connsiteY6" fmla="*/ 419100 h 542925"/>
              <a:gd name="connsiteX7" fmla="*/ 19345 w 559890"/>
              <a:gd name="connsiteY7" fmla="*/ 447675 h 542925"/>
              <a:gd name="connsiteX8" fmla="*/ 47920 w 559890"/>
              <a:gd name="connsiteY8" fmla="*/ 466725 h 542925"/>
              <a:gd name="connsiteX9" fmla="*/ 86020 w 559890"/>
              <a:gd name="connsiteY9" fmla="*/ 504825 h 542925"/>
              <a:gd name="connsiteX10" fmla="*/ 419395 w 559890"/>
              <a:gd name="connsiteY10" fmla="*/ 542925 h 542925"/>
              <a:gd name="connsiteX11" fmla="*/ 486070 w 559890"/>
              <a:gd name="connsiteY11" fmla="*/ 523875 h 542925"/>
              <a:gd name="connsiteX12" fmla="*/ 514645 w 559890"/>
              <a:gd name="connsiteY12" fmla="*/ 504825 h 542925"/>
              <a:gd name="connsiteX13" fmla="*/ 533695 w 559890"/>
              <a:gd name="connsiteY13" fmla="*/ 476250 h 542925"/>
              <a:gd name="connsiteX14" fmla="*/ 559890 w 559890"/>
              <a:gd name="connsiteY14" fmla="*/ 280988 h 542925"/>
              <a:gd name="connsiteX15" fmla="*/ 506124 w 559890"/>
              <a:gd name="connsiteY15" fmla="*/ 70247 h 542925"/>
              <a:gd name="connsiteX0" fmla="*/ 506124 w 559890"/>
              <a:gd name="connsiteY0" fmla="*/ 70247 h 542925"/>
              <a:gd name="connsiteX1" fmla="*/ 352720 w 559890"/>
              <a:gd name="connsiteY1" fmla="*/ 9525 h 542925"/>
              <a:gd name="connsiteX2" fmla="*/ 276520 w 559890"/>
              <a:gd name="connsiteY2" fmla="*/ 0 h 542925"/>
              <a:gd name="connsiteX3" fmla="*/ 190795 w 559890"/>
              <a:gd name="connsiteY3" fmla="*/ 19050 h 542925"/>
              <a:gd name="connsiteX4" fmla="*/ 143170 w 559890"/>
              <a:gd name="connsiteY4" fmla="*/ 76200 h 542925"/>
              <a:gd name="connsiteX5" fmla="*/ 22225 w 559890"/>
              <a:gd name="connsiteY5" fmla="*/ 316111 h 542925"/>
              <a:gd name="connsiteX6" fmla="*/ 9820 w 559890"/>
              <a:gd name="connsiteY6" fmla="*/ 419100 h 542925"/>
              <a:gd name="connsiteX7" fmla="*/ 19345 w 559890"/>
              <a:gd name="connsiteY7" fmla="*/ 447675 h 542925"/>
              <a:gd name="connsiteX8" fmla="*/ 86020 w 559890"/>
              <a:gd name="connsiteY8" fmla="*/ 504825 h 542925"/>
              <a:gd name="connsiteX9" fmla="*/ 419395 w 559890"/>
              <a:gd name="connsiteY9" fmla="*/ 542925 h 542925"/>
              <a:gd name="connsiteX10" fmla="*/ 486070 w 559890"/>
              <a:gd name="connsiteY10" fmla="*/ 523875 h 542925"/>
              <a:gd name="connsiteX11" fmla="*/ 514645 w 559890"/>
              <a:gd name="connsiteY11" fmla="*/ 504825 h 542925"/>
              <a:gd name="connsiteX12" fmla="*/ 533695 w 559890"/>
              <a:gd name="connsiteY12" fmla="*/ 476250 h 542925"/>
              <a:gd name="connsiteX13" fmla="*/ 559890 w 559890"/>
              <a:gd name="connsiteY13" fmla="*/ 280988 h 542925"/>
              <a:gd name="connsiteX14" fmla="*/ 506124 w 559890"/>
              <a:gd name="connsiteY14" fmla="*/ 70247 h 542925"/>
              <a:gd name="connsiteX0" fmla="*/ 550573 w 604339"/>
              <a:gd name="connsiteY0" fmla="*/ 70247 h 574676"/>
              <a:gd name="connsiteX1" fmla="*/ 397169 w 604339"/>
              <a:gd name="connsiteY1" fmla="*/ 9525 h 574676"/>
              <a:gd name="connsiteX2" fmla="*/ 320969 w 604339"/>
              <a:gd name="connsiteY2" fmla="*/ 0 h 574676"/>
              <a:gd name="connsiteX3" fmla="*/ 235244 w 604339"/>
              <a:gd name="connsiteY3" fmla="*/ 19050 h 574676"/>
              <a:gd name="connsiteX4" fmla="*/ 187619 w 604339"/>
              <a:gd name="connsiteY4" fmla="*/ 76200 h 574676"/>
              <a:gd name="connsiteX5" fmla="*/ 66674 w 604339"/>
              <a:gd name="connsiteY5" fmla="*/ 316111 h 574676"/>
              <a:gd name="connsiteX6" fmla="*/ 54269 w 604339"/>
              <a:gd name="connsiteY6" fmla="*/ 419100 h 574676"/>
              <a:gd name="connsiteX7" fmla="*/ 63794 w 604339"/>
              <a:gd name="connsiteY7" fmla="*/ 447675 h 574676"/>
              <a:gd name="connsiteX8" fmla="*/ 66675 w 604339"/>
              <a:gd name="connsiteY8" fmla="*/ 561976 h 574676"/>
              <a:gd name="connsiteX9" fmla="*/ 463844 w 604339"/>
              <a:gd name="connsiteY9" fmla="*/ 542925 h 574676"/>
              <a:gd name="connsiteX10" fmla="*/ 530519 w 604339"/>
              <a:gd name="connsiteY10" fmla="*/ 523875 h 574676"/>
              <a:gd name="connsiteX11" fmla="*/ 559094 w 604339"/>
              <a:gd name="connsiteY11" fmla="*/ 504825 h 574676"/>
              <a:gd name="connsiteX12" fmla="*/ 578144 w 604339"/>
              <a:gd name="connsiteY12" fmla="*/ 476250 h 574676"/>
              <a:gd name="connsiteX13" fmla="*/ 604339 w 604339"/>
              <a:gd name="connsiteY13" fmla="*/ 280988 h 574676"/>
              <a:gd name="connsiteX14" fmla="*/ 550573 w 604339"/>
              <a:gd name="connsiteY14" fmla="*/ 70247 h 574676"/>
              <a:gd name="connsiteX0" fmla="*/ 552161 w 605927"/>
              <a:gd name="connsiteY0" fmla="*/ 70247 h 574676"/>
              <a:gd name="connsiteX1" fmla="*/ 398757 w 605927"/>
              <a:gd name="connsiteY1" fmla="*/ 9525 h 574676"/>
              <a:gd name="connsiteX2" fmla="*/ 322557 w 605927"/>
              <a:gd name="connsiteY2" fmla="*/ 0 h 574676"/>
              <a:gd name="connsiteX3" fmla="*/ 236832 w 605927"/>
              <a:gd name="connsiteY3" fmla="*/ 19050 h 574676"/>
              <a:gd name="connsiteX4" fmla="*/ 189207 w 605927"/>
              <a:gd name="connsiteY4" fmla="*/ 76200 h 574676"/>
              <a:gd name="connsiteX5" fmla="*/ 68262 w 605927"/>
              <a:gd name="connsiteY5" fmla="*/ 316111 h 574676"/>
              <a:gd name="connsiteX6" fmla="*/ 55857 w 605927"/>
              <a:gd name="connsiteY6" fmla="*/ 419100 h 574676"/>
              <a:gd name="connsiteX7" fmla="*/ 68263 w 605927"/>
              <a:gd name="connsiteY7" fmla="*/ 561976 h 574676"/>
              <a:gd name="connsiteX8" fmla="*/ 465432 w 605927"/>
              <a:gd name="connsiteY8" fmla="*/ 542925 h 574676"/>
              <a:gd name="connsiteX9" fmla="*/ 532107 w 605927"/>
              <a:gd name="connsiteY9" fmla="*/ 523875 h 574676"/>
              <a:gd name="connsiteX10" fmla="*/ 560682 w 605927"/>
              <a:gd name="connsiteY10" fmla="*/ 504825 h 574676"/>
              <a:gd name="connsiteX11" fmla="*/ 579732 w 605927"/>
              <a:gd name="connsiteY11" fmla="*/ 476250 h 574676"/>
              <a:gd name="connsiteX12" fmla="*/ 605927 w 605927"/>
              <a:gd name="connsiteY12" fmla="*/ 280988 h 574676"/>
              <a:gd name="connsiteX13" fmla="*/ 552161 w 605927"/>
              <a:gd name="connsiteY13" fmla="*/ 70247 h 574676"/>
              <a:gd name="connsiteX0" fmla="*/ 547902 w 601668"/>
              <a:gd name="connsiteY0" fmla="*/ 70247 h 574676"/>
              <a:gd name="connsiteX1" fmla="*/ 394498 w 601668"/>
              <a:gd name="connsiteY1" fmla="*/ 9525 h 574676"/>
              <a:gd name="connsiteX2" fmla="*/ 318298 w 601668"/>
              <a:gd name="connsiteY2" fmla="*/ 0 h 574676"/>
              <a:gd name="connsiteX3" fmla="*/ 232573 w 601668"/>
              <a:gd name="connsiteY3" fmla="*/ 19050 h 574676"/>
              <a:gd name="connsiteX4" fmla="*/ 184948 w 601668"/>
              <a:gd name="connsiteY4" fmla="*/ 76200 h 574676"/>
              <a:gd name="connsiteX5" fmla="*/ 64003 w 601668"/>
              <a:gd name="connsiteY5" fmla="*/ 316111 h 574676"/>
              <a:gd name="connsiteX6" fmla="*/ 51598 w 601668"/>
              <a:gd name="connsiteY6" fmla="*/ 419100 h 574676"/>
              <a:gd name="connsiteX7" fmla="*/ 64004 w 601668"/>
              <a:gd name="connsiteY7" fmla="*/ 561976 h 574676"/>
              <a:gd name="connsiteX8" fmla="*/ 461173 w 601668"/>
              <a:gd name="connsiteY8" fmla="*/ 542925 h 574676"/>
              <a:gd name="connsiteX9" fmla="*/ 527848 w 601668"/>
              <a:gd name="connsiteY9" fmla="*/ 523875 h 574676"/>
              <a:gd name="connsiteX10" fmla="*/ 556423 w 601668"/>
              <a:gd name="connsiteY10" fmla="*/ 504825 h 574676"/>
              <a:gd name="connsiteX11" fmla="*/ 575473 w 601668"/>
              <a:gd name="connsiteY11" fmla="*/ 476250 h 574676"/>
              <a:gd name="connsiteX12" fmla="*/ 601668 w 601668"/>
              <a:gd name="connsiteY12" fmla="*/ 280988 h 574676"/>
              <a:gd name="connsiteX13" fmla="*/ 547902 w 601668"/>
              <a:gd name="connsiteY13" fmla="*/ 70247 h 574676"/>
              <a:gd name="connsiteX0" fmla="*/ 547902 w 601668"/>
              <a:gd name="connsiteY0" fmla="*/ 70247 h 574676"/>
              <a:gd name="connsiteX1" fmla="*/ 394498 w 601668"/>
              <a:gd name="connsiteY1" fmla="*/ 9525 h 574676"/>
              <a:gd name="connsiteX2" fmla="*/ 318298 w 601668"/>
              <a:gd name="connsiteY2" fmla="*/ 0 h 574676"/>
              <a:gd name="connsiteX3" fmla="*/ 232573 w 601668"/>
              <a:gd name="connsiteY3" fmla="*/ 19050 h 574676"/>
              <a:gd name="connsiteX4" fmla="*/ 184948 w 601668"/>
              <a:gd name="connsiteY4" fmla="*/ 76200 h 574676"/>
              <a:gd name="connsiteX5" fmla="*/ 64003 w 601668"/>
              <a:gd name="connsiteY5" fmla="*/ 316111 h 574676"/>
              <a:gd name="connsiteX6" fmla="*/ 51598 w 601668"/>
              <a:gd name="connsiteY6" fmla="*/ 419100 h 574676"/>
              <a:gd name="connsiteX7" fmla="*/ 64004 w 601668"/>
              <a:gd name="connsiteY7" fmla="*/ 561976 h 574676"/>
              <a:gd name="connsiteX8" fmla="*/ 461173 w 601668"/>
              <a:gd name="connsiteY8" fmla="*/ 542925 h 574676"/>
              <a:gd name="connsiteX9" fmla="*/ 527848 w 601668"/>
              <a:gd name="connsiteY9" fmla="*/ 523875 h 574676"/>
              <a:gd name="connsiteX10" fmla="*/ 556423 w 601668"/>
              <a:gd name="connsiteY10" fmla="*/ 504825 h 574676"/>
              <a:gd name="connsiteX11" fmla="*/ 575473 w 601668"/>
              <a:gd name="connsiteY11" fmla="*/ 476250 h 574676"/>
              <a:gd name="connsiteX12" fmla="*/ 601668 w 601668"/>
              <a:gd name="connsiteY12" fmla="*/ 280988 h 574676"/>
              <a:gd name="connsiteX13" fmla="*/ 547902 w 601668"/>
              <a:gd name="connsiteY13" fmla="*/ 70247 h 574676"/>
              <a:gd name="connsiteX0" fmla="*/ 547902 w 601668"/>
              <a:gd name="connsiteY0" fmla="*/ 70247 h 574676"/>
              <a:gd name="connsiteX1" fmla="*/ 394498 w 601668"/>
              <a:gd name="connsiteY1" fmla="*/ 9525 h 574676"/>
              <a:gd name="connsiteX2" fmla="*/ 318298 w 601668"/>
              <a:gd name="connsiteY2" fmla="*/ 0 h 574676"/>
              <a:gd name="connsiteX3" fmla="*/ 232573 w 601668"/>
              <a:gd name="connsiteY3" fmla="*/ 19050 h 574676"/>
              <a:gd name="connsiteX4" fmla="*/ 184948 w 601668"/>
              <a:gd name="connsiteY4" fmla="*/ 76200 h 574676"/>
              <a:gd name="connsiteX5" fmla="*/ 64003 w 601668"/>
              <a:gd name="connsiteY5" fmla="*/ 316111 h 574676"/>
              <a:gd name="connsiteX6" fmla="*/ 51598 w 601668"/>
              <a:gd name="connsiteY6" fmla="*/ 419100 h 574676"/>
              <a:gd name="connsiteX7" fmla="*/ 64004 w 601668"/>
              <a:gd name="connsiteY7" fmla="*/ 561976 h 574676"/>
              <a:gd name="connsiteX8" fmla="*/ 461173 w 601668"/>
              <a:gd name="connsiteY8" fmla="*/ 542925 h 574676"/>
              <a:gd name="connsiteX9" fmla="*/ 527848 w 601668"/>
              <a:gd name="connsiteY9" fmla="*/ 523875 h 574676"/>
              <a:gd name="connsiteX10" fmla="*/ 556423 w 601668"/>
              <a:gd name="connsiteY10" fmla="*/ 504825 h 574676"/>
              <a:gd name="connsiteX11" fmla="*/ 575473 w 601668"/>
              <a:gd name="connsiteY11" fmla="*/ 476250 h 574676"/>
              <a:gd name="connsiteX12" fmla="*/ 601668 w 601668"/>
              <a:gd name="connsiteY12" fmla="*/ 280988 h 574676"/>
              <a:gd name="connsiteX13" fmla="*/ 547902 w 601668"/>
              <a:gd name="connsiteY13" fmla="*/ 70247 h 574676"/>
              <a:gd name="connsiteX0" fmla="*/ 571202 w 624968"/>
              <a:gd name="connsiteY0" fmla="*/ 70247 h 574676"/>
              <a:gd name="connsiteX1" fmla="*/ 417798 w 624968"/>
              <a:gd name="connsiteY1" fmla="*/ 9525 h 574676"/>
              <a:gd name="connsiteX2" fmla="*/ 341598 w 624968"/>
              <a:gd name="connsiteY2" fmla="*/ 0 h 574676"/>
              <a:gd name="connsiteX3" fmla="*/ 255873 w 624968"/>
              <a:gd name="connsiteY3" fmla="*/ 19050 h 574676"/>
              <a:gd name="connsiteX4" fmla="*/ 208248 w 624968"/>
              <a:gd name="connsiteY4" fmla="*/ 76200 h 574676"/>
              <a:gd name="connsiteX5" fmla="*/ 87303 w 624968"/>
              <a:gd name="connsiteY5" fmla="*/ 316111 h 574676"/>
              <a:gd name="connsiteX6" fmla="*/ 33538 w 624968"/>
              <a:gd name="connsiteY6" fmla="*/ 421482 h 574676"/>
              <a:gd name="connsiteX7" fmla="*/ 87304 w 624968"/>
              <a:gd name="connsiteY7" fmla="*/ 561976 h 574676"/>
              <a:gd name="connsiteX8" fmla="*/ 484473 w 624968"/>
              <a:gd name="connsiteY8" fmla="*/ 542925 h 574676"/>
              <a:gd name="connsiteX9" fmla="*/ 551148 w 624968"/>
              <a:gd name="connsiteY9" fmla="*/ 523875 h 574676"/>
              <a:gd name="connsiteX10" fmla="*/ 579723 w 624968"/>
              <a:gd name="connsiteY10" fmla="*/ 504825 h 574676"/>
              <a:gd name="connsiteX11" fmla="*/ 598773 w 624968"/>
              <a:gd name="connsiteY11" fmla="*/ 476250 h 574676"/>
              <a:gd name="connsiteX12" fmla="*/ 624968 w 624968"/>
              <a:gd name="connsiteY12" fmla="*/ 280988 h 574676"/>
              <a:gd name="connsiteX13" fmla="*/ 571202 w 624968"/>
              <a:gd name="connsiteY13" fmla="*/ 70247 h 574676"/>
              <a:gd name="connsiteX0" fmla="*/ 571202 w 624968"/>
              <a:gd name="connsiteY0" fmla="*/ 70247 h 574676"/>
              <a:gd name="connsiteX1" fmla="*/ 417798 w 624968"/>
              <a:gd name="connsiteY1" fmla="*/ 9525 h 574676"/>
              <a:gd name="connsiteX2" fmla="*/ 341598 w 624968"/>
              <a:gd name="connsiteY2" fmla="*/ 0 h 574676"/>
              <a:gd name="connsiteX3" fmla="*/ 255873 w 624968"/>
              <a:gd name="connsiteY3" fmla="*/ 19050 h 574676"/>
              <a:gd name="connsiteX4" fmla="*/ 208248 w 624968"/>
              <a:gd name="connsiteY4" fmla="*/ 76200 h 574676"/>
              <a:gd name="connsiteX5" fmla="*/ 87303 w 624968"/>
              <a:gd name="connsiteY5" fmla="*/ 316111 h 574676"/>
              <a:gd name="connsiteX6" fmla="*/ 33538 w 624968"/>
              <a:gd name="connsiteY6" fmla="*/ 421482 h 574676"/>
              <a:gd name="connsiteX7" fmla="*/ 87304 w 624968"/>
              <a:gd name="connsiteY7" fmla="*/ 561976 h 574676"/>
              <a:gd name="connsiteX8" fmla="*/ 484473 w 624968"/>
              <a:gd name="connsiteY8" fmla="*/ 542925 h 574676"/>
              <a:gd name="connsiteX9" fmla="*/ 551148 w 624968"/>
              <a:gd name="connsiteY9" fmla="*/ 523875 h 574676"/>
              <a:gd name="connsiteX10" fmla="*/ 579723 w 624968"/>
              <a:gd name="connsiteY10" fmla="*/ 504825 h 574676"/>
              <a:gd name="connsiteX11" fmla="*/ 598773 w 624968"/>
              <a:gd name="connsiteY11" fmla="*/ 476250 h 574676"/>
              <a:gd name="connsiteX12" fmla="*/ 624968 w 624968"/>
              <a:gd name="connsiteY12" fmla="*/ 280988 h 574676"/>
              <a:gd name="connsiteX13" fmla="*/ 571202 w 624968"/>
              <a:gd name="connsiteY13" fmla="*/ 70247 h 57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968" h="574676">
                <a:moveTo>
                  <a:pt x="571202" y="70247"/>
                </a:moveTo>
                <a:lnTo>
                  <a:pt x="417798" y="9525"/>
                </a:lnTo>
                <a:lnTo>
                  <a:pt x="341598" y="0"/>
                </a:lnTo>
                <a:cubicBezTo>
                  <a:pt x="334683" y="1153"/>
                  <a:pt x="271505" y="8629"/>
                  <a:pt x="255873" y="19050"/>
                </a:cubicBezTo>
                <a:cubicBezTo>
                  <a:pt x="147034" y="91610"/>
                  <a:pt x="296103" y="5916"/>
                  <a:pt x="208248" y="76200"/>
                </a:cubicBezTo>
                <a:cubicBezTo>
                  <a:pt x="188183" y="113470"/>
                  <a:pt x="109528" y="258961"/>
                  <a:pt x="87303" y="316111"/>
                </a:cubicBezTo>
                <a:cubicBezTo>
                  <a:pt x="82646" y="351352"/>
                  <a:pt x="42048" y="387315"/>
                  <a:pt x="33538" y="421482"/>
                </a:cubicBezTo>
                <a:cubicBezTo>
                  <a:pt x="0" y="476717"/>
                  <a:pt x="17976" y="533341"/>
                  <a:pt x="87304" y="561976"/>
                </a:cubicBezTo>
                <a:cubicBezTo>
                  <a:pt x="149217" y="574676"/>
                  <a:pt x="417798" y="539750"/>
                  <a:pt x="484473" y="542925"/>
                </a:cubicBezTo>
                <a:cubicBezTo>
                  <a:pt x="495460" y="540484"/>
                  <a:pt x="538420" y="530239"/>
                  <a:pt x="551148" y="523875"/>
                </a:cubicBezTo>
                <a:cubicBezTo>
                  <a:pt x="561387" y="518755"/>
                  <a:pt x="570198" y="511175"/>
                  <a:pt x="579723" y="504825"/>
                </a:cubicBezTo>
                <a:cubicBezTo>
                  <a:pt x="586073" y="495300"/>
                  <a:pt x="591232" y="513556"/>
                  <a:pt x="598773" y="476250"/>
                </a:cubicBezTo>
                <a:cubicBezTo>
                  <a:pt x="606314" y="438944"/>
                  <a:pt x="604331" y="333376"/>
                  <a:pt x="624968" y="280988"/>
                </a:cubicBezTo>
                <a:cubicBezTo>
                  <a:pt x="624968" y="206376"/>
                  <a:pt x="575568" y="112316"/>
                  <a:pt x="571202" y="70247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021979" y="938051"/>
            <a:ext cx="778621" cy="2343900"/>
          </a:xfrm>
          <a:custGeom>
            <a:avLst/>
            <a:gdLst>
              <a:gd name="connsiteX0" fmla="*/ 565237 w 699870"/>
              <a:gd name="connsiteY0" fmla="*/ 28575 h 561975"/>
              <a:gd name="connsiteX1" fmla="*/ 565237 w 699870"/>
              <a:gd name="connsiteY1" fmla="*/ 28575 h 561975"/>
              <a:gd name="connsiteX2" fmla="*/ 384262 w 699870"/>
              <a:gd name="connsiteY2" fmla="*/ 9525 h 561975"/>
              <a:gd name="connsiteX3" fmla="*/ 308062 w 699870"/>
              <a:gd name="connsiteY3" fmla="*/ 0 h 561975"/>
              <a:gd name="connsiteX4" fmla="*/ 222337 w 699870"/>
              <a:gd name="connsiteY4" fmla="*/ 19050 h 561975"/>
              <a:gd name="connsiteX5" fmla="*/ 174712 w 699870"/>
              <a:gd name="connsiteY5" fmla="*/ 76200 h 561975"/>
              <a:gd name="connsiteX6" fmla="*/ 146137 w 699870"/>
              <a:gd name="connsiteY6" fmla="*/ 85725 h 561975"/>
              <a:gd name="connsiteX7" fmla="*/ 60412 w 699870"/>
              <a:gd name="connsiteY7" fmla="*/ 142875 h 561975"/>
              <a:gd name="connsiteX8" fmla="*/ 31837 w 699870"/>
              <a:gd name="connsiteY8" fmla="*/ 161925 h 561975"/>
              <a:gd name="connsiteX9" fmla="*/ 22312 w 699870"/>
              <a:gd name="connsiteY9" fmla="*/ 190500 h 561975"/>
              <a:gd name="connsiteX10" fmla="*/ 3262 w 699870"/>
              <a:gd name="connsiteY10" fmla="*/ 219075 h 561975"/>
              <a:gd name="connsiteX11" fmla="*/ 22312 w 699870"/>
              <a:gd name="connsiteY11" fmla="*/ 390525 h 561975"/>
              <a:gd name="connsiteX12" fmla="*/ 41362 w 699870"/>
              <a:gd name="connsiteY12" fmla="*/ 419100 h 561975"/>
              <a:gd name="connsiteX13" fmla="*/ 50887 w 699870"/>
              <a:gd name="connsiteY13" fmla="*/ 447675 h 561975"/>
              <a:gd name="connsiteX14" fmla="*/ 79462 w 699870"/>
              <a:gd name="connsiteY14" fmla="*/ 466725 h 561975"/>
              <a:gd name="connsiteX15" fmla="*/ 117562 w 699870"/>
              <a:gd name="connsiteY15" fmla="*/ 504825 h 561975"/>
              <a:gd name="connsiteX16" fmla="*/ 203287 w 699870"/>
              <a:gd name="connsiteY16" fmla="*/ 552450 h 561975"/>
              <a:gd name="connsiteX17" fmla="*/ 269962 w 699870"/>
              <a:gd name="connsiteY17" fmla="*/ 561975 h 561975"/>
              <a:gd name="connsiteX18" fmla="*/ 450937 w 699870"/>
              <a:gd name="connsiteY18" fmla="*/ 542925 h 561975"/>
              <a:gd name="connsiteX19" fmla="*/ 517612 w 699870"/>
              <a:gd name="connsiteY19" fmla="*/ 523875 h 561975"/>
              <a:gd name="connsiteX20" fmla="*/ 546187 w 699870"/>
              <a:gd name="connsiteY20" fmla="*/ 504825 h 561975"/>
              <a:gd name="connsiteX21" fmla="*/ 565237 w 699870"/>
              <a:gd name="connsiteY21" fmla="*/ 476250 h 561975"/>
              <a:gd name="connsiteX22" fmla="*/ 593812 w 699870"/>
              <a:gd name="connsiteY22" fmla="*/ 457200 h 561975"/>
              <a:gd name="connsiteX23" fmla="*/ 631912 w 699870"/>
              <a:gd name="connsiteY23" fmla="*/ 409575 h 561975"/>
              <a:gd name="connsiteX24" fmla="*/ 670012 w 699870"/>
              <a:gd name="connsiteY24" fmla="*/ 352425 h 561975"/>
              <a:gd name="connsiteX25" fmla="*/ 689062 w 699870"/>
              <a:gd name="connsiteY25" fmla="*/ 323850 h 561975"/>
              <a:gd name="connsiteX26" fmla="*/ 698587 w 699870"/>
              <a:gd name="connsiteY26" fmla="*/ 295275 h 561975"/>
              <a:gd name="connsiteX27" fmla="*/ 689062 w 699870"/>
              <a:gd name="connsiteY27" fmla="*/ 161925 h 561975"/>
              <a:gd name="connsiteX28" fmla="*/ 650962 w 699870"/>
              <a:gd name="connsiteY28" fmla="*/ 104775 h 561975"/>
              <a:gd name="connsiteX29" fmla="*/ 622387 w 699870"/>
              <a:gd name="connsiteY29" fmla="*/ 47625 h 561975"/>
              <a:gd name="connsiteX30" fmla="*/ 565237 w 699870"/>
              <a:gd name="connsiteY30" fmla="*/ 28575 h 561975"/>
              <a:gd name="connsiteX0" fmla="*/ 565237 w 699870"/>
              <a:gd name="connsiteY0" fmla="*/ 28575 h 561975"/>
              <a:gd name="connsiteX1" fmla="*/ 565237 w 699870"/>
              <a:gd name="connsiteY1" fmla="*/ 28575 h 561975"/>
              <a:gd name="connsiteX2" fmla="*/ 384262 w 699870"/>
              <a:gd name="connsiteY2" fmla="*/ 9525 h 561975"/>
              <a:gd name="connsiteX3" fmla="*/ 308062 w 699870"/>
              <a:gd name="connsiteY3" fmla="*/ 0 h 561975"/>
              <a:gd name="connsiteX4" fmla="*/ 222337 w 699870"/>
              <a:gd name="connsiteY4" fmla="*/ 19050 h 561975"/>
              <a:gd name="connsiteX5" fmla="*/ 174712 w 699870"/>
              <a:gd name="connsiteY5" fmla="*/ 76200 h 561975"/>
              <a:gd name="connsiteX6" fmla="*/ 146137 w 699870"/>
              <a:gd name="connsiteY6" fmla="*/ 85725 h 561975"/>
              <a:gd name="connsiteX7" fmla="*/ 60412 w 699870"/>
              <a:gd name="connsiteY7" fmla="*/ 142875 h 561975"/>
              <a:gd name="connsiteX8" fmla="*/ 31837 w 699870"/>
              <a:gd name="connsiteY8" fmla="*/ 161925 h 561975"/>
              <a:gd name="connsiteX9" fmla="*/ 22312 w 699870"/>
              <a:gd name="connsiteY9" fmla="*/ 190500 h 561975"/>
              <a:gd name="connsiteX10" fmla="*/ 3262 w 699870"/>
              <a:gd name="connsiteY10" fmla="*/ 219075 h 561975"/>
              <a:gd name="connsiteX11" fmla="*/ 22312 w 699870"/>
              <a:gd name="connsiteY11" fmla="*/ 390525 h 561975"/>
              <a:gd name="connsiteX12" fmla="*/ 41362 w 699870"/>
              <a:gd name="connsiteY12" fmla="*/ 419100 h 561975"/>
              <a:gd name="connsiteX13" fmla="*/ 50887 w 699870"/>
              <a:gd name="connsiteY13" fmla="*/ 447675 h 561975"/>
              <a:gd name="connsiteX14" fmla="*/ 79462 w 699870"/>
              <a:gd name="connsiteY14" fmla="*/ 466725 h 561975"/>
              <a:gd name="connsiteX15" fmla="*/ 117562 w 699870"/>
              <a:gd name="connsiteY15" fmla="*/ 504825 h 561975"/>
              <a:gd name="connsiteX16" fmla="*/ 203287 w 699870"/>
              <a:gd name="connsiteY16" fmla="*/ 552450 h 561975"/>
              <a:gd name="connsiteX17" fmla="*/ 269962 w 699870"/>
              <a:gd name="connsiteY17" fmla="*/ 561975 h 561975"/>
              <a:gd name="connsiteX18" fmla="*/ 450937 w 699870"/>
              <a:gd name="connsiteY18" fmla="*/ 542925 h 561975"/>
              <a:gd name="connsiteX19" fmla="*/ 517612 w 699870"/>
              <a:gd name="connsiteY19" fmla="*/ 523875 h 561975"/>
              <a:gd name="connsiteX20" fmla="*/ 546187 w 699870"/>
              <a:gd name="connsiteY20" fmla="*/ 504825 h 561975"/>
              <a:gd name="connsiteX21" fmla="*/ 565237 w 699870"/>
              <a:gd name="connsiteY21" fmla="*/ 476250 h 561975"/>
              <a:gd name="connsiteX22" fmla="*/ 593812 w 699870"/>
              <a:gd name="connsiteY22" fmla="*/ 457200 h 561975"/>
              <a:gd name="connsiteX23" fmla="*/ 631912 w 699870"/>
              <a:gd name="connsiteY23" fmla="*/ 409575 h 561975"/>
              <a:gd name="connsiteX24" fmla="*/ 670012 w 699870"/>
              <a:gd name="connsiteY24" fmla="*/ 352425 h 561975"/>
              <a:gd name="connsiteX25" fmla="*/ 698587 w 699870"/>
              <a:gd name="connsiteY25" fmla="*/ 295275 h 561975"/>
              <a:gd name="connsiteX26" fmla="*/ 689062 w 699870"/>
              <a:gd name="connsiteY26" fmla="*/ 161925 h 561975"/>
              <a:gd name="connsiteX27" fmla="*/ 650962 w 699870"/>
              <a:gd name="connsiteY27" fmla="*/ 104775 h 561975"/>
              <a:gd name="connsiteX28" fmla="*/ 622387 w 699870"/>
              <a:gd name="connsiteY28" fmla="*/ 47625 h 561975"/>
              <a:gd name="connsiteX29" fmla="*/ 565237 w 699870"/>
              <a:gd name="connsiteY29" fmla="*/ 28575 h 561975"/>
              <a:gd name="connsiteX0" fmla="*/ 565237 w 692237"/>
              <a:gd name="connsiteY0" fmla="*/ 28575 h 561975"/>
              <a:gd name="connsiteX1" fmla="*/ 565237 w 692237"/>
              <a:gd name="connsiteY1" fmla="*/ 28575 h 561975"/>
              <a:gd name="connsiteX2" fmla="*/ 384262 w 692237"/>
              <a:gd name="connsiteY2" fmla="*/ 9525 h 561975"/>
              <a:gd name="connsiteX3" fmla="*/ 308062 w 692237"/>
              <a:gd name="connsiteY3" fmla="*/ 0 h 561975"/>
              <a:gd name="connsiteX4" fmla="*/ 222337 w 692237"/>
              <a:gd name="connsiteY4" fmla="*/ 19050 h 561975"/>
              <a:gd name="connsiteX5" fmla="*/ 174712 w 692237"/>
              <a:gd name="connsiteY5" fmla="*/ 76200 h 561975"/>
              <a:gd name="connsiteX6" fmla="*/ 146137 w 692237"/>
              <a:gd name="connsiteY6" fmla="*/ 85725 h 561975"/>
              <a:gd name="connsiteX7" fmla="*/ 60412 w 692237"/>
              <a:gd name="connsiteY7" fmla="*/ 142875 h 561975"/>
              <a:gd name="connsiteX8" fmla="*/ 31837 w 692237"/>
              <a:gd name="connsiteY8" fmla="*/ 161925 h 561975"/>
              <a:gd name="connsiteX9" fmla="*/ 22312 w 692237"/>
              <a:gd name="connsiteY9" fmla="*/ 190500 h 561975"/>
              <a:gd name="connsiteX10" fmla="*/ 3262 w 692237"/>
              <a:gd name="connsiteY10" fmla="*/ 219075 h 561975"/>
              <a:gd name="connsiteX11" fmla="*/ 22312 w 692237"/>
              <a:gd name="connsiteY11" fmla="*/ 390525 h 561975"/>
              <a:gd name="connsiteX12" fmla="*/ 41362 w 692237"/>
              <a:gd name="connsiteY12" fmla="*/ 419100 h 561975"/>
              <a:gd name="connsiteX13" fmla="*/ 50887 w 692237"/>
              <a:gd name="connsiteY13" fmla="*/ 447675 h 561975"/>
              <a:gd name="connsiteX14" fmla="*/ 79462 w 692237"/>
              <a:gd name="connsiteY14" fmla="*/ 466725 h 561975"/>
              <a:gd name="connsiteX15" fmla="*/ 117562 w 692237"/>
              <a:gd name="connsiteY15" fmla="*/ 504825 h 561975"/>
              <a:gd name="connsiteX16" fmla="*/ 203287 w 692237"/>
              <a:gd name="connsiteY16" fmla="*/ 552450 h 561975"/>
              <a:gd name="connsiteX17" fmla="*/ 269962 w 692237"/>
              <a:gd name="connsiteY17" fmla="*/ 561975 h 561975"/>
              <a:gd name="connsiteX18" fmla="*/ 450937 w 692237"/>
              <a:gd name="connsiteY18" fmla="*/ 542925 h 561975"/>
              <a:gd name="connsiteX19" fmla="*/ 517612 w 692237"/>
              <a:gd name="connsiteY19" fmla="*/ 523875 h 561975"/>
              <a:gd name="connsiteX20" fmla="*/ 546187 w 692237"/>
              <a:gd name="connsiteY20" fmla="*/ 504825 h 561975"/>
              <a:gd name="connsiteX21" fmla="*/ 565237 w 692237"/>
              <a:gd name="connsiteY21" fmla="*/ 476250 h 561975"/>
              <a:gd name="connsiteX22" fmla="*/ 593812 w 692237"/>
              <a:gd name="connsiteY22" fmla="*/ 457200 h 561975"/>
              <a:gd name="connsiteX23" fmla="*/ 631912 w 692237"/>
              <a:gd name="connsiteY23" fmla="*/ 409575 h 561975"/>
              <a:gd name="connsiteX24" fmla="*/ 670012 w 692237"/>
              <a:gd name="connsiteY24" fmla="*/ 352425 h 561975"/>
              <a:gd name="connsiteX25" fmla="*/ 689062 w 692237"/>
              <a:gd name="connsiteY25" fmla="*/ 161925 h 561975"/>
              <a:gd name="connsiteX26" fmla="*/ 650962 w 692237"/>
              <a:gd name="connsiteY26" fmla="*/ 104775 h 561975"/>
              <a:gd name="connsiteX27" fmla="*/ 622387 w 692237"/>
              <a:gd name="connsiteY27" fmla="*/ 47625 h 561975"/>
              <a:gd name="connsiteX28" fmla="*/ 565237 w 692237"/>
              <a:gd name="connsiteY28" fmla="*/ 28575 h 561975"/>
              <a:gd name="connsiteX0" fmla="*/ 565237 w 689062"/>
              <a:gd name="connsiteY0" fmla="*/ 28575 h 561975"/>
              <a:gd name="connsiteX1" fmla="*/ 565237 w 689062"/>
              <a:gd name="connsiteY1" fmla="*/ 28575 h 561975"/>
              <a:gd name="connsiteX2" fmla="*/ 384262 w 689062"/>
              <a:gd name="connsiteY2" fmla="*/ 9525 h 561975"/>
              <a:gd name="connsiteX3" fmla="*/ 308062 w 689062"/>
              <a:gd name="connsiteY3" fmla="*/ 0 h 561975"/>
              <a:gd name="connsiteX4" fmla="*/ 222337 w 689062"/>
              <a:gd name="connsiteY4" fmla="*/ 19050 h 561975"/>
              <a:gd name="connsiteX5" fmla="*/ 174712 w 689062"/>
              <a:gd name="connsiteY5" fmla="*/ 76200 h 561975"/>
              <a:gd name="connsiteX6" fmla="*/ 146137 w 689062"/>
              <a:gd name="connsiteY6" fmla="*/ 85725 h 561975"/>
              <a:gd name="connsiteX7" fmla="*/ 60412 w 689062"/>
              <a:gd name="connsiteY7" fmla="*/ 142875 h 561975"/>
              <a:gd name="connsiteX8" fmla="*/ 31837 w 689062"/>
              <a:gd name="connsiteY8" fmla="*/ 161925 h 561975"/>
              <a:gd name="connsiteX9" fmla="*/ 22312 w 689062"/>
              <a:gd name="connsiteY9" fmla="*/ 190500 h 561975"/>
              <a:gd name="connsiteX10" fmla="*/ 3262 w 689062"/>
              <a:gd name="connsiteY10" fmla="*/ 219075 h 561975"/>
              <a:gd name="connsiteX11" fmla="*/ 22312 w 689062"/>
              <a:gd name="connsiteY11" fmla="*/ 390525 h 561975"/>
              <a:gd name="connsiteX12" fmla="*/ 41362 w 689062"/>
              <a:gd name="connsiteY12" fmla="*/ 419100 h 561975"/>
              <a:gd name="connsiteX13" fmla="*/ 50887 w 689062"/>
              <a:gd name="connsiteY13" fmla="*/ 447675 h 561975"/>
              <a:gd name="connsiteX14" fmla="*/ 79462 w 689062"/>
              <a:gd name="connsiteY14" fmla="*/ 466725 h 561975"/>
              <a:gd name="connsiteX15" fmla="*/ 117562 w 689062"/>
              <a:gd name="connsiteY15" fmla="*/ 504825 h 561975"/>
              <a:gd name="connsiteX16" fmla="*/ 203287 w 689062"/>
              <a:gd name="connsiteY16" fmla="*/ 552450 h 561975"/>
              <a:gd name="connsiteX17" fmla="*/ 269962 w 689062"/>
              <a:gd name="connsiteY17" fmla="*/ 561975 h 561975"/>
              <a:gd name="connsiteX18" fmla="*/ 450937 w 689062"/>
              <a:gd name="connsiteY18" fmla="*/ 542925 h 561975"/>
              <a:gd name="connsiteX19" fmla="*/ 517612 w 689062"/>
              <a:gd name="connsiteY19" fmla="*/ 523875 h 561975"/>
              <a:gd name="connsiteX20" fmla="*/ 546187 w 689062"/>
              <a:gd name="connsiteY20" fmla="*/ 504825 h 561975"/>
              <a:gd name="connsiteX21" fmla="*/ 565237 w 689062"/>
              <a:gd name="connsiteY21" fmla="*/ 476250 h 561975"/>
              <a:gd name="connsiteX22" fmla="*/ 593812 w 689062"/>
              <a:gd name="connsiteY22" fmla="*/ 457200 h 561975"/>
              <a:gd name="connsiteX23" fmla="*/ 631912 w 689062"/>
              <a:gd name="connsiteY23" fmla="*/ 409575 h 561975"/>
              <a:gd name="connsiteX24" fmla="*/ 689062 w 689062"/>
              <a:gd name="connsiteY24" fmla="*/ 161925 h 561975"/>
              <a:gd name="connsiteX25" fmla="*/ 650962 w 689062"/>
              <a:gd name="connsiteY25" fmla="*/ 104775 h 561975"/>
              <a:gd name="connsiteX26" fmla="*/ 622387 w 689062"/>
              <a:gd name="connsiteY26" fmla="*/ 47625 h 561975"/>
              <a:gd name="connsiteX27" fmla="*/ 565237 w 689062"/>
              <a:gd name="connsiteY27" fmla="*/ 28575 h 561975"/>
              <a:gd name="connsiteX0" fmla="*/ 565237 w 689062"/>
              <a:gd name="connsiteY0" fmla="*/ 28575 h 561975"/>
              <a:gd name="connsiteX1" fmla="*/ 565237 w 689062"/>
              <a:gd name="connsiteY1" fmla="*/ 28575 h 561975"/>
              <a:gd name="connsiteX2" fmla="*/ 384262 w 689062"/>
              <a:gd name="connsiteY2" fmla="*/ 9525 h 561975"/>
              <a:gd name="connsiteX3" fmla="*/ 308062 w 689062"/>
              <a:gd name="connsiteY3" fmla="*/ 0 h 561975"/>
              <a:gd name="connsiteX4" fmla="*/ 222337 w 689062"/>
              <a:gd name="connsiteY4" fmla="*/ 19050 h 561975"/>
              <a:gd name="connsiteX5" fmla="*/ 174712 w 689062"/>
              <a:gd name="connsiteY5" fmla="*/ 76200 h 561975"/>
              <a:gd name="connsiteX6" fmla="*/ 146137 w 689062"/>
              <a:gd name="connsiteY6" fmla="*/ 85725 h 561975"/>
              <a:gd name="connsiteX7" fmla="*/ 60412 w 689062"/>
              <a:gd name="connsiteY7" fmla="*/ 142875 h 561975"/>
              <a:gd name="connsiteX8" fmla="*/ 31837 w 689062"/>
              <a:gd name="connsiteY8" fmla="*/ 161925 h 561975"/>
              <a:gd name="connsiteX9" fmla="*/ 22312 w 689062"/>
              <a:gd name="connsiteY9" fmla="*/ 190500 h 561975"/>
              <a:gd name="connsiteX10" fmla="*/ 3262 w 689062"/>
              <a:gd name="connsiteY10" fmla="*/ 219075 h 561975"/>
              <a:gd name="connsiteX11" fmla="*/ 22312 w 689062"/>
              <a:gd name="connsiteY11" fmla="*/ 390525 h 561975"/>
              <a:gd name="connsiteX12" fmla="*/ 41362 w 689062"/>
              <a:gd name="connsiteY12" fmla="*/ 419100 h 561975"/>
              <a:gd name="connsiteX13" fmla="*/ 50887 w 689062"/>
              <a:gd name="connsiteY13" fmla="*/ 447675 h 561975"/>
              <a:gd name="connsiteX14" fmla="*/ 79462 w 689062"/>
              <a:gd name="connsiteY14" fmla="*/ 466725 h 561975"/>
              <a:gd name="connsiteX15" fmla="*/ 117562 w 689062"/>
              <a:gd name="connsiteY15" fmla="*/ 504825 h 561975"/>
              <a:gd name="connsiteX16" fmla="*/ 203287 w 689062"/>
              <a:gd name="connsiteY16" fmla="*/ 552450 h 561975"/>
              <a:gd name="connsiteX17" fmla="*/ 269962 w 689062"/>
              <a:gd name="connsiteY17" fmla="*/ 561975 h 561975"/>
              <a:gd name="connsiteX18" fmla="*/ 450937 w 689062"/>
              <a:gd name="connsiteY18" fmla="*/ 542925 h 561975"/>
              <a:gd name="connsiteX19" fmla="*/ 517612 w 689062"/>
              <a:gd name="connsiteY19" fmla="*/ 523875 h 561975"/>
              <a:gd name="connsiteX20" fmla="*/ 546187 w 689062"/>
              <a:gd name="connsiteY20" fmla="*/ 504825 h 561975"/>
              <a:gd name="connsiteX21" fmla="*/ 593812 w 689062"/>
              <a:gd name="connsiteY21" fmla="*/ 457200 h 561975"/>
              <a:gd name="connsiteX22" fmla="*/ 631912 w 689062"/>
              <a:gd name="connsiteY22" fmla="*/ 409575 h 561975"/>
              <a:gd name="connsiteX23" fmla="*/ 689062 w 689062"/>
              <a:gd name="connsiteY23" fmla="*/ 161925 h 561975"/>
              <a:gd name="connsiteX24" fmla="*/ 650962 w 689062"/>
              <a:gd name="connsiteY24" fmla="*/ 104775 h 561975"/>
              <a:gd name="connsiteX25" fmla="*/ 622387 w 689062"/>
              <a:gd name="connsiteY25" fmla="*/ 47625 h 561975"/>
              <a:gd name="connsiteX26" fmla="*/ 565237 w 689062"/>
              <a:gd name="connsiteY26" fmla="*/ 28575 h 561975"/>
              <a:gd name="connsiteX0" fmla="*/ 565237 w 689062"/>
              <a:gd name="connsiteY0" fmla="*/ 28575 h 561975"/>
              <a:gd name="connsiteX1" fmla="*/ 565237 w 689062"/>
              <a:gd name="connsiteY1" fmla="*/ 28575 h 561975"/>
              <a:gd name="connsiteX2" fmla="*/ 384262 w 689062"/>
              <a:gd name="connsiteY2" fmla="*/ 9525 h 561975"/>
              <a:gd name="connsiteX3" fmla="*/ 308062 w 689062"/>
              <a:gd name="connsiteY3" fmla="*/ 0 h 561975"/>
              <a:gd name="connsiteX4" fmla="*/ 222337 w 689062"/>
              <a:gd name="connsiteY4" fmla="*/ 19050 h 561975"/>
              <a:gd name="connsiteX5" fmla="*/ 174712 w 689062"/>
              <a:gd name="connsiteY5" fmla="*/ 76200 h 561975"/>
              <a:gd name="connsiteX6" fmla="*/ 146137 w 689062"/>
              <a:gd name="connsiteY6" fmla="*/ 85725 h 561975"/>
              <a:gd name="connsiteX7" fmla="*/ 60412 w 689062"/>
              <a:gd name="connsiteY7" fmla="*/ 142875 h 561975"/>
              <a:gd name="connsiteX8" fmla="*/ 31837 w 689062"/>
              <a:gd name="connsiteY8" fmla="*/ 161925 h 561975"/>
              <a:gd name="connsiteX9" fmla="*/ 22312 w 689062"/>
              <a:gd name="connsiteY9" fmla="*/ 190500 h 561975"/>
              <a:gd name="connsiteX10" fmla="*/ 3262 w 689062"/>
              <a:gd name="connsiteY10" fmla="*/ 219075 h 561975"/>
              <a:gd name="connsiteX11" fmla="*/ 22312 w 689062"/>
              <a:gd name="connsiteY11" fmla="*/ 390525 h 561975"/>
              <a:gd name="connsiteX12" fmla="*/ 41362 w 689062"/>
              <a:gd name="connsiteY12" fmla="*/ 419100 h 561975"/>
              <a:gd name="connsiteX13" fmla="*/ 50887 w 689062"/>
              <a:gd name="connsiteY13" fmla="*/ 447675 h 561975"/>
              <a:gd name="connsiteX14" fmla="*/ 79462 w 689062"/>
              <a:gd name="connsiteY14" fmla="*/ 466725 h 561975"/>
              <a:gd name="connsiteX15" fmla="*/ 117562 w 689062"/>
              <a:gd name="connsiteY15" fmla="*/ 504825 h 561975"/>
              <a:gd name="connsiteX16" fmla="*/ 203287 w 689062"/>
              <a:gd name="connsiteY16" fmla="*/ 552450 h 561975"/>
              <a:gd name="connsiteX17" fmla="*/ 269962 w 689062"/>
              <a:gd name="connsiteY17" fmla="*/ 561975 h 561975"/>
              <a:gd name="connsiteX18" fmla="*/ 450937 w 689062"/>
              <a:gd name="connsiteY18" fmla="*/ 542925 h 561975"/>
              <a:gd name="connsiteX19" fmla="*/ 517612 w 689062"/>
              <a:gd name="connsiteY19" fmla="*/ 523875 h 561975"/>
              <a:gd name="connsiteX20" fmla="*/ 546187 w 689062"/>
              <a:gd name="connsiteY20" fmla="*/ 504825 h 561975"/>
              <a:gd name="connsiteX21" fmla="*/ 593812 w 689062"/>
              <a:gd name="connsiteY21" fmla="*/ 457200 h 561975"/>
              <a:gd name="connsiteX22" fmla="*/ 466580 w 689062"/>
              <a:gd name="connsiteY22" fmla="*/ 255443 h 561975"/>
              <a:gd name="connsiteX23" fmla="*/ 689062 w 689062"/>
              <a:gd name="connsiteY23" fmla="*/ 161925 h 561975"/>
              <a:gd name="connsiteX24" fmla="*/ 650962 w 689062"/>
              <a:gd name="connsiteY24" fmla="*/ 104775 h 561975"/>
              <a:gd name="connsiteX25" fmla="*/ 622387 w 689062"/>
              <a:gd name="connsiteY25" fmla="*/ 47625 h 561975"/>
              <a:gd name="connsiteX26" fmla="*/ 565237 w 689062"/>
              <a:gd name="connsiteY26" fmla="*/ 28575 h 561975"/>
              <a:gd name="connsiteX0" fmla="*/ 565237 w 661822"/>
              <a:gd name="connsiteY0" fmla="*/ 28575 h 561975"/>
              <a:gd name="connsiteX1" fmla="*/ 565237 w 661822"/>
              <a:gd name="connsiteY1" fmla="*/ 28575 h 561975"/>
              <a:gd name="connsiteX2" fmla="*/ 384262 w 661822"/>
              <a:gd name="connsiteY2" fmla="*/ 9525 h 561975"/>
              <a:gd name="connsiteX3" fmla="*/ 308062 w 661822"/>
              <a:gd name="connsiteY3" fmla="*/ 0 h 561975"/>
              <a:gd name="connsiteX4" fmla="*/ 222337 w 661822"/>
              <a:gd name="connsiteY4" fmla="*/ 19050 h 561975"/>
              <a:gd name="connsiteX5" fmla="*/ 174712 w 661822"/>
              <a:gd name="connsiteY5" fmla="*/ 76200 h 561975"/>
              <a:gd name="connsiteX6" fmla="*/ 146137 w 661822"/>
              <a:gd name="connsiteY6" fmla="*/ 85725 h 561975"/>
              <a:gd name="connsiteX7" fmla="*/ 60412 w 661822"/>
              <a:gd name="connsiteY7" fmla="*/ 142875 h 561975"/>
              <a:gd name="connsiteX8" fmla="*/ 31837 w 661822"/>
              <a:gd name="connsiteY8" fmla="*/ 161925 h 561975"/>
              <a:gd name="connsiteX9" fmla="*/ 22312 w 661822"/>
              <a:gd name="connsiteY9" fmla="*/ 190500 h 561975"/>
              <a:gd name="connsiteX10" fmla="*/ 3262 w 661822"/>
              <a:gd name="connsiteY10" fmla="*/ 219075 h 561975"/>
              <a:gd name="connsiteX11" fmla="*/ 22312 w 661822"/>
              <a:gd name="connsiteY11" fmla="*/ 390525 h 561975"/>
              <a:gd name="connsiteX12" fmla="*/ 41362 w 661822"/>
              <a:gd name="connsiteY12" fmla="*/ 419100 h 561975"/>
              <a:gd name="connsiteX13" fmla="*/ 50887 w 661822"/>
              <a:gd name="connsiteY13" fmla="*/ 447675 h 561975"/>
              <a:gd name="connsiteX14" fmla="*/ 79462 w 661822"/>
              <a:gd name="connsiteY14" fmla="*/ 466725 h 561975"/>
              <a:gd name="connsiteX15" fmla="*/ 117562 w 661822"/>
              <a:gd name="connsiteY15" fmla="*/ 504825 h 561975"/>
              <a:gd name="connsiteX16" fmla="*/ 203287 w 661822"/>
              <a:gd name="connsiteY16" fmla="*/ 552450 h 561975"/>
              <a:gd name="connsiteX17" fmla="*/ 269962 w 661822"/>
              <a:gd name="connsiteY17" fmla="*/ 561975 h 561975"/>
              <a:gd name="connsiteX18" fmla="*/ 450937 w 661822"/>
              <a:gd name="connsiteY18" fmla="*/ 542925 h 561975"/>
              <a:gd name="connsiteX19" fmla="*/ 517612 w 661822"/>
              <a:gd name="connsiteY19" fmla="*/ 523875 h 561975"/>
              <a:gd name="connsiteX20" fmla="*/ 546187 w 661822"/>
              <a:gd name="connsiteY20" fmla="*/ 504825 h 561975"/>
              <a:gd name="connsiteX21" fmla="*/ 593812 w 661822"/>
              <a:gd name="connsiteY21" fmla="*/ 457200 h 561975"/>
              <a:gd name="connsiteX22" fmla="*/ 466580 w 661822"/>
              <a:gd name="connsiteY22" fmla="*/ 255443 h 561975"/>
              <a:gd name="connsiteX23" fmla="*/ 650962 w 661822"/>
              <a:gd name="connsiteY23" fmla="*/ 104775 h 561975"/>
              <a:gd name="connsiteX24" fmla="*/ 622387 w 661822"/>
              <a:gd name="connsiteY24" fmla="*/ 47625 h 561975"/>
              <a:gd name="connsiteX25" fmla="*/ 565237 w 661822"/>
              <a:gd name="connsiteY25" fmla="*/ 28575 h 561975"/>
              <a:gd name="connsiteX0" fmla="*/ 565237 w 661822"/>
              <a:gd name="connsiteY0" fmla="*/ 28575 h 561975"/>
              <a:gd name="connsiteX1" fmla="*/ 565237 w 661822"/>
              <a:gd name="connsiteY1" fmla="*/ 28575 h 561975"/>
              <a:gd name="connsiteX2" fmla="*/ 384262 w 661822"/>
              <a:gd name="connsiteY2" fmla="*/ 9525 h 561975"/>
              <a:gd name="connsiteX3" fmla="*/ 308062 w 661822"/>
              <a:gd name="connsiteY3" fmla="*/ 0 h 561975"/>
              <a:gd name="connsiteX4" fmla="*/ 222337 w 661822"/>
              <a:gd name="connsiteY4" fmla="*/ 19050 h 561975"/>
              <a:gd name="connsiteX5" fmla="*/ 174712 w 661822"/>
              <a:gd name="connsiteY5" fmla="*/ 76200 h 561975"/>
              <a:gd name="connsiteX6" fmla="*/ 146137 w 661822"/>
              <a:gd name="connsiteY6" fmla="*/ 85725 h 561975"/>
              <a:gd name="connsiteX7" fmla="*/ 60412 w 661822"/>
              <a:gd name="connsiteY7" fmla="*/ 142875 h 561975"/>
              <a:gd name="connsiteX8" fmla="*/ 31837 w 661822"/>
              <a:gd name="connsiteY8" fmla="*/ 161925 h 561975"/>
              <a:gd name="connsiteX9" fmla="*/ 22312 w 661822"/>
              <a:gd name="connsiteY9" fmla="*/ 190500 h 561975"/>
              <a:gd name="connsiteX10" fmla="*/ 3262 w 661822"/>
              <a:gd name="connsiteY10" fmla="*/ 219075 h 561975"/>
              <a:gd name="connsiteX11" fmla="*/ 22312 w 661822"/>
              <a:gd name="connsiteY11" fmla="*/ 390525 h 561975"/>
              <a:gd name="connsiteX12" fmla="*/ 41362 w 661822"/>
              <a:gd name="connsiteY12" fmla="*/ 419100 h 561975"/>
              <a:gd name="connsiteX13" fmla="*/ 50887 w 661822"/>
              <a:gd name="connsiteY13" fmla="*/ 447675 h 561975"/>
              <a:gd name="connsiteX14" fmla="*/ 79462 w 661822"/>
              <a:gd name="connsiteY14" fmla="*/ 466725 h 561975"/>
              <a:gd name="connsiteX15" fmla="*/ 117562 w 661822"/>
              <a:gd name="connsiteY15" fmla="*/ 504825 h 561975"/>
              <a:gd name="connsiteX16" fmla="*/ 203287 w 661822"/>
              <a:gd name="connsiteY16" fmla="*/ 552450 h 561975"/>
              <a:gd name="connsiteX17" fmla="*/ 269962 w 661822"/>
              <a:gd name="connsiteY17" fmla="*/ 561975 h 561975"/>
              <a:gd name="connsiteX18" fmla="*/ 450937 w 661822"/>
              <a:gd name="connsiteY18" fmla="*/ 542925 h 561975"/>
              <a:gd name="connsiteX19" fmla="*/ 517612 w 661822"/>
              <a:gd name="connsiteY19" fmla="*/ 523875 h 561975"/>
              <a:gd name="connsiteX20" fmla="*/ 546187 w 661822"/>
              <a:gd name="connsiteY20" fmla="*/ 504825 h 561975"/>
              <a:gd name="connsiteX21" fmla="*/ 466580 w 661822"/>
              <a:gd name="connsiteY21" fmla="*/ 255443 h 561975"/>
              <a:gd name="connsiteX22" fmla="*/ 650962 w 661822"/>
              <a:gd name="connsiteY22" fmla="*/ 104775 h 561975"/>
              <a:gd name="connsiteX23" fmla="*/ 622387 w 661822"/>
              <a:gd name="connsiteY23" fmla="*/ 47625 h 561975"/>
              <a:gd name="connsiteX24" fmla="*/ 565237 w 661822"/>
              <a:gd name="connsiteY24" fmla="*/ 28575 h 561975"/>
              <a:gd name="connsiteX0" fmla="*/ 565237 w 661822"/>
              <a:gd name="connsiteY0" fmla="*/ 28575 h 561975"/>
              <a:gd name="connsiteX1" fmla="*/ 565237 w 661822"/>
              <a:gd name="connsiteY1" fmla="*/ 28575 h 561975"/>
              <a:gd name="connsiteX2" fmla="*/ 384262 w 661822"/>
              <a:gd name="connsiteY2" fmla="*/ 9525 h 561975"/>
              <a:gd name="connsiteX3" fmla="*/ 308062 w 661822"/>
              <a:gd name="connsiteY3" fmla="*/ 0 h 561975"/>
              <a:gd name="connsiteX4" fmla="*/ 222337 w 661822"/>
              <a:gd name="connsiteY4" fmla="*/ 19050 h 561975"/>
              <a:gd name="connsiteX5" fmla="*/ 174712 w 661822"/>
              <a:gd name="connsiteY5" fmla="*/ 76200 h 561975"/>
              <a:gd name="connsiteX6" fmla="*/ 146137 w 661822"/>
              <a:gd name="connsiteY6" fmla="*/ 85725 h 561975"/>
              <a:gd name="connsiteX7" fmla="*/ 60412 w 661822"/>
              <a:gd name="connsiteY7" fmla="*/ 142875 h 561975"/>
              <a:gd name="connsiteX8" fmla="*/ 31837 w 661822"/>
              <a:gd name="connsiteY8" fmla="*/ 161925 h 561975"/>
              <a:gd name="connsiteX9" fmla="*/ 22312 w 661822"/>
              <a:gd name="connsiteY9" fmla="*/ 190500 h 561975"/>
              <a:gd name="connsiteX10" fmla="*/ 3262 w 661822"/>
              <a:gd name="connsiteY10" fmla="*/ 219075 h 561975"/>
              <a:gd name="connsiteX11" fmla="*/ 22312 w 661822"/>
              <a:gd name="connsiteY11" fmla="*/ 390525 h 561975"/>
              <a:gd name="connsiteX12" fmla="*/ 41362 w 661822"/>
              <a:gd name="connsiteY12" fmla="*/ 419100 h 561975"/>
              <a:gd name="connsiteX13" fmla="*/ 50887 w 661822"/>
              <a:gd name="connsiteY13" fmla="*/ 447675 h 561975"/>
              <a:gd name="connsiteX14" fmla="*/ 79462 w 661822"/>
              <a:gd name="connsiteY14" fmla="*/ 466725 h 561975"/>
              <a:gd name="connsiteX15" fmla="*/ 117562 w 661822"/>
              <a:gd name="connsiteY15" fmla="*/ 504825 h 561975"/>
              <a:gd name="connsiteX16" fmla="*/ 203287 w 661822"/>
              <a:gd name="connsiteY16" fmla="*/ 552450 h 561975"/>
              <a:gd name="connsiteX17" fmla="*/ 269962 w 661822"/>
              <a:gd name="connsiteY17" fmla="*/ 561975 h 561975"/>
              <a:gd name="connsiteX18" fmla="*/ 450937 w 661822"/>
              <a:gd name="connsiteY18" fmla="*/ 542925 h 561975"/>
              <a:gd name="connsiteX19" fmla="*/ 517612 w 661822"/>
              <a:gd name="connsiteY19" fmla="*/ 523875 h 561975"/>
              <a:gd name="connsiteX20" fmla="*/ 388817 w 661822"/>
              <a:gd name="connsiteY20" fmla="*/ 408709 h 561975"/>
              <a:gd name="connsiteX21" fmla="*/ 466580 w 661822"/>
              <a:gd name="connsiteY21" fmla="*/ 255443 h 561975"/>
              <a:gd name="connsiteX22" fmla="*/ 650962 w 661822"/>
              <a:gd name="connsiteY22" fmla="*/ 104775 h 561975"/>
              <a:gd name="connsiteX23" fmla="*/ 622387 w 661822"/>
              <a:gd name="connsiteY23" fmla="*/ 47625 h 561975"/>
              <a:gd name="connsiteX24" fmla="*/ 565237 w 661822"/>
              <a:gd name="connsiteY24" fmla="*/ 28575 h 561975"/>
              <a:gd name="connsiteX0" fmla="*/ 565237 w 661822"/>
              <a:gd name="connsiteY0" fmla="*/ 28575 h 561975"/>
              <a:gd name="connsiteX1" fmla="*/ 565237 w 661822"/>
              <a:gd name="connsiteY1" fmla="*/ 28575 h 561975"/>
              <a:gd name="connsiteX2" fmla="*/ 384262 w 661822"/>
              <a:gd name="connsiteY2" fmla="*/ 9525 h 561975"/>
              <a:gd name="connsiteX3" fmla="*/ 308062 w 661822"/>
              <a:gd name="connsiteY3" fmla="*/ 0 h 561975"/>
              <a:gd name="connsiteX4" fmla="*/ 222337 w 661822"/>
              <a:gd name="connsiteY4" fmla="*/ 19050 h 561975"/>
              <a:gd name="connsiteX5" fmla="*/ 174712 w 661822"/>
              <a:gd name="connsiteY5" fmla="*/ 76200 h 561975"/>
              <a:gd name="connsiteX6" fmla="*/ 146137 w 661822"/>
              <a:gd name="connsiteY6" fmla="*/ 85725 h 561975"/>
              <a:gd name="connsiteX7" fmla="*/ 60412 w 661822"/>
              <a:gd name="connsiteY7" fmla="*/ 142875 h 561975"/>
              <a:gd name="connsiteX8" fmla="*/ 31837 w 661822"/>
              <a:gd name="connsiteY8" fmla="*/ 161925 h 561975"/>
              <a:gd name="connsiteX9" fmla="*/ 22312 w 661822"/>
              <a:gd name="connsiteY9" fmla="*/ 190500 h 561975"/>
              <a:gd name="connsiteX10" fmla="*/ 3262 w 661822"/>
              <a:gd name="connsiteY10" fmla="*/ 219075 h 561975"/>
              <a:gd name="connsiteX11" fmla="*/ 22312 w 661822"/>
              <a:gd name="connsiteY11" fmla="*/ 390525 h 561975"/>
              <a:gd name="connsiteX12" fmla="*/ 41362 w 661822"/>
              <a:gd name="connsiteY12" fmla="*/ 419100 h 561975"/>
              <a:gd name="connsiteX13" fmla="*/ 50887 w 661822"/>
              <a:gd name="connsiteY13" fmla="*/ 447675 h 561975"/>
              <a:gd name="connsiteX14" fmla="*/ 79462 w 661822"/>
              <a:gd name="connsiteY14" fmla="*/ 466725 h 561975"/>
              <a:gd name="connsiteX15" fmla="*/ 117562 w 661822"/>
              <a:gd name="connsiteY15" fmla="*/ 504825 h 561975"/>
              <a:gd name="connsiteX16" fmla="*/ 203287 w 661822"/>
              <a:gd name="connsiteY16" fmla="*/ 552450 h 561975"/>
              <a:gd name="connsiteX17" fmla="*/ 269962 w 661822"/>
              <a:gd name="connsiteY17" fmla="*/ 561975 h 561975"/>
              <a:gd name="connsiteX18" fmla="*/ 450937 w 661822"/>
              <a:gd name="connsiteY18" fmla="*/ 542925 h 561975"/>
              <a:gd name="connsiteX19" fmla="*/ 388817 w 661822"/>
              <a:gd name="connsiteY19" fmla="*/ 408709 h 561975"/>
              <a:gd name="connsiteX20" fmla="*/ 466580 w 661822"/>
              <a:gd name="connsiteY20" fmla="*/ 255443 h 561975"/>
              <a:gd name="connsiteX21" fmla="*/ 650962 w 661822"/>
              <a:gd name="connsiteY21" fmla="*/ 104775 h 561975"/>
              <a:gd name="connsiteX22" fmla="*/ 622387 w 661822"/>
              <a:gd name="connsiteY22" fmla="*/ 47625 h 561975"/>
              <a:gd name="connsiteX23" fmla="*/ 565237 w 661822"/>
              <a:gd name="connsiteY23" fmla="*/ 28575 h 561975"/>
              <a:gd name="connsiteX0" fmla="*/ 565237 w 661822"/>
              <a:gd name="connsiteY0" fmla="*/ 28575 h 561975"/>
              <a:gd name="connsiteX1" fmla="*/ 565237 w 661822"/>
              <a:gd name="connsiteY1" fmla="*/ 28575 h 561975"/>
              <a:gd name="connsiteX2" fmla="*/ 384262 w 661822"/>
              <a:gd name="connsiteY2" fmla="*/ 9525 h 561975"/>
              <a:gd name="connsiteX3" fmla="*/ 308062 w 661822"/>
              <a:gd name="connsiteY3" fmla="*/ 0 h 561975"/>
              <a:gd name="connsiteX4" fmla="*/ 222337 w 661822"/>
              <a:gd name="connsiteY4" fmla="*/ 19050 h 561975"/>
              <a:gd name="connsiteX5" fmla="*/ 174712 w 661822"/>
              <a:gd name="connsiteY5" fmla="*/ 76200 h 561975"/>
              <a:gd name="connsiteX6" fmla="*/ 146137 w 661822"/>
              <a:gd name="connsiteY6" fmla="*/ 85725 h 561975"/>
              <a:gd name="connsiteX7" fmla="*/ 60412 w 661822"/>
              <a:gd name="connsiteY7" fmla="*/ 142875 h 561975"/>
              <a:gd name="connsiteX8" fmla="*/ 31837 w 661822"/>
              <a:gd name="connsiteY8" fmla="*/ 161925 h 561975"/>
              <a:gd name="connsiteX9" fmla="*/ 22312 w 661822"/>
              <a:gd name="connsiteY9" fmla="*/ 190500 h 561975"/>
              <a:gd name="connsiteX10" fmla="*/ 3262 w 661822"/>
              <a:gd name="connsiteY10" fmla="*/ 219075 h 561975"/>
              <a:gd name="connsiteX11" fmla="*/ 22312 w 661822"/>
              <a:gd name="connsiteY11" fmla="*/ 390525 h 561975"/>
              <a:gd name="connsiteX12" fmla="*/ 41362 w 661822"/>
              <a:gd name="connsiteY12" fmla="*/ 419100 h 561975"/>
              <a:gd name="connsiteX13" fmla="*/ 50887 w 661822"/>
              <a:gd name="connsiteY13" fmla="*/ 447675 h 561975"/>
              <a:gd name="connsiteX14" fmla="*/ 79462 w 661822"/>
              <a:gd name="connsiteY14" fmla="*/ 466725 h 561975"/>
              <a:gd name="connsiteX15" fmla="*/ 117562 w 661822"/>
              <a:gd name="connsiteY15" fmla="*/ 504825 h 561975"/>
              <a:gd name="connsiteX16" fmla="*/ 269962 w 661822"/>
              <a:gd name="connsiteY16" fmla="*/ 561975 h 561975"/>
              <a:gd name="connsiteX17" fmla="*/ 450937 w 661822"/>
              <a:gd name="connsiteY17" fmla="*/ 542925 h 561975"/>
              <a:gd name="connsiteX18" fmla="*/ 388817 w 661822"/>
              <a:gd name="connsiteY18" fmla="*/ 408709 h 561975"/>
              <a:gd name="connsiteX19" fmla="*/ 466580 w 661822"/>
              <a:gd name="connsiteY19" fmla="*/ 255443 h 561975"/>
              <a:gd name="connsiteX20" fmla="*/ 650962 w 661822"/>
              <a:gd name="connsiteY20" fmla="*/ 104775 h 561975"/>
              <a:gd name="connsiteX21" fmla="*/ 622387 w 661822"/>
              <a:gd name="connsiteY21" fmla="*/ 47625 h 561975"/>
              <a:gd name="connsiteX22" fmla="*/ 565237 w 661822"/>
              <a:gd name="connsiteY22" fmla="*/ 28575 h 561975"/>
              <a:gd name="connsiteX0" fmla="*/ 565237 w 661822"/>
              <a:gd name="connsiteY0" fmla="*/ 28575 h 561975"/>
              <a:gd name="connsiteX1" fmla="*/ 565237 w 661822"/>
              <a:gd name="connsiteY1" fmla="*/ 28575 h 561975"/>
              <a:gd name="connsiteX2" fmla="*/ 384262 w 661822"/>
              <a:gd name="connsiteY2" fmla="*/ 9525 h 561975"/>
              <a:gd name="connsiteX3" fmla="*/ 308062 w 661822"/>
              <a:gd name="connsiteY3" fmla="*/ 0 h 561975"/>
              <a:gd name="connsiteX4" fmla="*/ 222337 w 661822"/>
              <a:gd name="connsiteY4" fmla="*/ 19050 h 561975"/>
              <a:gd name="connsiteX5" fmla="*/ 174712 w 661822"/>
              <a:gd name="connsiteY5" fmla="*/ 76200 h 561975"/>
              <a:gd name="connsiteX6" fmla="*/ 146137 w 661822"/>
              <a:gd name="connsiteY6" fmla="*/ 85725 h 561975"/>
              <a:gd name="connsiteX7" fmla="*/ 60412 w 661822"/>
              <a:gd name="connsiteY7" fmla="*/ 142875 h 561975"/>
              <a:gd name="connsiteX8" fmla="*/ 31837 w 661822"/>
              <a:gd name="connsiteY8" fmla="*/ 161925 h 561975"/>
              <a:gd name="connsiteX9" fmla="*/ 22312 w 661822"/>
              <a:gd name="connsiteY9" fmla="*/ 190500 h 561975"/>
              <a:gd name="connsiteX10" fmla="*/ 3262 w 661822"/>
              <a:gd name="connsiteY10" fmla="*/ 219075 h 561975"/>
              <a:gd name="connsiteX11" fmla="*/ 22312 w 661822"/>
              <a:gd name="connsiteY11" fmla="*/ 390525 h 561975"/>
              <a:gd name="connsiteX12" fmla="*/ 41362 w 661822"/>
              <a:gd name="connsiteY12" fmla="*/ 419100 h 561975"/>
              <a:gd name="connsiteX13" fmla="*/ 50887 w 661822"/>
              <a:gd name="connsiteY13" fmla="*/ 447675 h 561975"/>
              <a:gd name="connsiteX14" fmla="*/ 79462 w 661822"/>
              <a:gd name="connsiteY14" fmla="*/ 466725 h 561975"/>
              <a:gd name="connsiteX15" fmla="*/ 269962 w 661822"/>
              <a:gd name="connsiteY15" fmla="*/ 561975 h 561975"/>
              <a:gd name="connsiteX16" fmla="*/ 450937 w 661822"/>
              <a:gd name="connsiteY16" fmla="*/ 542925 h 561975"/>
              <a:gd name="connsiteX17" fmla="*/ 388817 w 661822"/>
              <a:gd name="connsiteY17" fmla="*/ 408709 h 561975"/>
              <a:gd name="connsiteX18" fmla="*/ 466580 w 661822"/>
              <a:gd name="connsiteY18" fmla="*/ 255443 h 561975"/>
              <a:gd name="connsiteX19" fmla="*/ 650962 w 661822"/>
              <a:gd name="connsiteY19" fmla="*/ 104775 h 561975"/>
              <a:gd name="connsiteX20" fmla="*/ 622387 w 661822"/>
              <a:gd name="connsiteY20" fmla="*/ 47625 h 561975"/>
              <a:gd name="connsiteX21" fmla="*/ 565237 w 661822"/>
              <a:gd name="connsiteY21" fmla="*/ 28575 h 561975"/>
              <a:gd name="connsiteX0" fmla="*/ 565237 w 661822"/>
              <a:gd name="connsiteY0" fmla="*/ 28575 h 561975"/>
              <a:gd name="connsiteX1" fmla="*/ 565237 w 661822"/>
              <a:gd name="connsiteY1" fmla="*/ 28575 h 561975"/>
              <a:gd name="connsiteX2" fmla="*/ 384262 w 661822"/>
              <a:gd name="connsiteY2" fmla="*/ 9525 h 561975"/>
              <a:gd name="connsiteX3" fmla="*/ 308062 w 661822"/>
              <a:gd name="connsiteY3" fmla="*/ 0 h 561975"/>
              <a:gd name="connsiteX4" fmla="*/ 222337 w 661822"/>
              <a:gd name="connsiteY4" fmla="*/ 19050 h 561975"/>
              <a:gd name="connsiteX5" fmla="*/ 174712 w 661822"/>
              <a:gd name="connsiteY5" fmla="*/ 76200 h 561975"/>
              <a:gd name="connsiteX6" fmla="*/ 146137 w 661822"/>
              <a:gd name="connsiteY6" fmla="*/ 85725 h 561975"/>
              <a:gd name="connsiteX7" fmla="*/ 60412 w 661822"/>
              <a:gd name="connsiteY7" fmla="*/ 142875 h 561975"/>
              <a:gd name="connsiteX8" fmla="*/ 31837 w 661822"/>
              <a:gd name="connsiteY8" fmla="*/ 161925 h 561975"/>
              <a:gd name="connsiteX9" fmla="*/ 22312 w 661822"/>
              <a:gd name="connsiteY9" fmla="*/ 190500 h 561975"/>
              <a:gd name="connsiteX10" fmla="*/ 3262 w 661822"/>
              <a:gd name="connsiteY10" fmla="*/ 219075 h 561975"/>
              <a:gd name="connsiteX11" fmla="*/ 22312 w 661822"/>
              <a:gd name="connsiteY11" fmla="*/ 390525 h 561975"/>
              <a:gd name="connsiteX12" fmla="*/ 41362 w 661822"/>
              <a:gd name="connsiteY12" fmla="*/ 419100 h 561975"/>
              <a:gd name="connsiteX13" fmla="*/ 79462 w 661822"/>
              <a:gd name="connsiteY13" fmla="*/ 466725 h 561975"/>
              <a:gd name="connsiteX14" fmla="*/ 269962 w 661822"/>
              <a:gd name="connsiteY14" fmla="*/ 561975 h 561975"/>
              <a:gd name="connsiteX15" fmla="*/ 450937 w 661822"/>
              <a:gd name="connsiteY15" fmla="*/ 542925 h 561975"/>
              <a:gd name="connsiteX16" fmla="*/ 388817 w 661822"/>
              <a:gd name="connsiteY16" fmla="*/ 408709 h 561975"/>
              <a:gd name="connsiteX17" fmla="*/ 466580 w 661822"/>
              <a:gd name="connsiteY17" fmla="*/ 255443 h 561975"/>
              <a:gd name="connsiteX18" fmla="*/ 650962 w 661822"/>
              <a:gd name="connsiteY18" fmla="*/ 104775 h 561975"/>
              <a:gd name="connsiteX19" fmla="*/ 622387 w 661822"/>
              <a:gd name="connsiteY19" fmla="*/ 47625 h 561975"/>
              <a:gd name="connsiteX20" fmla="*/ 565237 w 661822"/>
              <a:gd name="connsiteY20" fmla="*/ 28575 h 561975"/>
              <a:gd name="connsiteX0" fmla="*/ 565237 w 661822"/>
              <a:gd name="connsiteY0" fmla="*/ 22659 h 556059"/>
              <a:gd name="connsiteX1" fmla="*/ 565237 w 661822"/>
              <a:gd name="connsiteY1" fmla="*/ 22659 h 556059"/>
              <a:gd name="connsiteX2" fmla="*/ 384262 w 661822"/>
              <a:gd name="connsiteY2" fmla="*/ 3609 h 556059"/>
              <a:gd name="connsiteX3" fmla="*/ 222337 w 661822"/>
              <a:gd name="connsiteY3" fmla="*/ 13134 h 556059"/>
              <a:gd name="connsiteX4" fmla="*/ 174712 w 661822"/>
              <a:gd name="connsiteY4" fmla="*/ 70284 h 556059"/>
              <a:gd name="connsiteX5" fmla="*/ 146137 w 661822"/>
              <a:gd name="connsiteY5" fmla="*/ 79809 h 556059"/>
              <a:gd name="connsiteX6" fmla="*/ 60412 w 661822"/>
              <a:gd name="connsiteY6" fmla="*/ 136959 h 556059"/>
              <a:gd name="connsiteX7" fmla="*/ 31837 w 661822"/>
              <a:gd name="connsiteY7" fmla="*/ 156009 h 556059"/>
              <a:gd name="connsiteX8" fmla="*/ 22312 w 661822"/>
              <a:gd name="connsiteY8" fmla="*/ 184584 h 556059"/>
              <a:gd name="connsiteX9" fmla="*/ 3262 w 661822"/>
              <a:gd name="connsiteY9" fmla="*/ 213159 h 556059"/>
              <a:gd name="connsiteX10" fmla="*/ 22312 w 661822"/>
              <a:gd name="connsiteY10" fmla="*/ 384609 h 556059"/>
              <a:gd name="connsiteX11" fmla="*/ 41362 w 661822"/>
              <a:gd name="connsiteY11" fmla="*/ 413184 h 556059"/>
              <a:gd name="connsiteX12" fmla="*/ 79462 w 661822"/>
              <a:gd name="connsiteY12" fmla="*/ 460809 h 556059"/>
              <a:gd name="connsiteX13" fmla="*/ 269962 w 661822"/>
              <a:gd name="connsiteY13" fmla="*/ 556059 h 556059"/>
              <a:gd name="connsiteX14" fmla="*/ 450937 w 661822"/>
              <a:gd name="connsiteY14" fmla="*/ 537009 h 556059"/>
              <a:gd name="connsiteX15" fmla="*/ 388817 w 661822"/>
              <a:gd name="connsiteY15" fmla="*/ 402793 h 556059"/>
              <a:gd name="connsiteX16" fmla="*/ 466580 w 661822"/>
              <a:gd name="connsiteY16" fmla="*/ 249527 h 556059"/>
              <a:gd name="connsiteX17" fmla="*/ 650962 w 661822"/>
              <a:gd name="connsiteY17" fmla="*/ 98859 h 556059"/>
              <a:gd name="connsiteX18" fmla="*/ 622387 w 661822"/>
              <a:gd name="connsiteY18" fmla="*/ 41709 h 556059"/>
              <a:gd name="connsiteX19" fmla="*/ 565237 w 661822"/>
              <a:gd name="connsiteY19" fmla="*/ 22659 h 556059"/>
              <a:gd name="connsiteX0" fmla="*/ 565237 w 622387"/>
              <a:gd name="connsiteY0" fmla="*/ 22659 h 556059"/>
              <a:gd name="connsiteX1" fmla="*/ 565237 w 622387"/>
              <a:gd name="connsiteY1" fmla="*/ 22659 h 556059"/>
              <a:gd name="connsiteX2" fmla="*/ 384262 w 622387"/>
              <a:gd name="connsiteY2" fmla="*/ 3609 h 556059"/>
              <a:gd name="connsiteX3" fmla="*/ 222337 w 622387"/>
              <a:gd name="connsiteY3" fmla="*/ 13134 h 556059"/>
              <a:gd name="connsiteX4" fmla="*/ 174712 w 622387"/>
              <a:gd name="connsiteY4" fmla="*/ 70284 h 556059"/>
              <a:gd name="connsiteX5" fmla="*/ 146137 w 622387"/>
              <a:gd name="connsiteY5" fmla="*/ 79809 h 556059"/>
              <a:gd name="connsiteX6" fmla="*/ 60412 w 622387"/>
              <a:gd name="connsiteY6" fmla="*/ 136959 h 556059"/>
              <a:gd name="connsiteX7" fmla="*/ 31837 w 622387"/>
              <a:gd name="connsiteY7" fmla="*/ 156009 h 556059"/>
              <a:gd name="connsiteX8" fmla="*/ 22312 w 622387"/>
              <a:gd name="connsiteY8" fmla="*/ 184584 h 556059"/>
              <a:gd name="connsiteX9" fmla="*/ 3262 w 622387"/>
              <a:gd name="connsiteY9" fmla="*/ 213159 h 556059"/>
              <a:gd name="connsiteX10" fmla="*/ 22312 w 622387"/>
              <a:gd name="connsiteY10" fmla="*/ 384609 h 556059"/>
              <a:gd name="connsiteX11" fmla="*/ 41362 w 622387"/>
              <a:gd name="connsiteY11" fmla="*/ 413184 h 556059"/>
              <a:gd name="connsiteX12" fmla="*/ 79462 w 622387"/>
              <a:gd name="connsiteY12" fmla="*/ 460809 h 556059"/>
              <a:gd name="connsiteX13" fmla="*/ 269962 w 622387"/>
              <a:gd name="connsiteY13" fmla="*/ 556059 h 556059"/>
              <a:gd name="connsiteX14" fmla="*/ 450937 w 622387"/>
              <a:gd name="connsiteY14" fmla="*/ 537009 h 556059"/>
              <a:gd name="connsiteX15" fmla="*/ 388817 w 622387"/>
              <a:gd name="connsiteY15" fmla="*/ 402793 h 556059"/>
              <a:gd name="connsiteX16" fmla="*/ 466580 w 622387"/>
              <a:gd name="connsiteY16" fmla="*/ 249527 h 556059"/>
              <a:gd name="connsiteX17" fmla="*/ 622387 w 622387"/>
              <a:gd name="connsiteY17" fmla="*/ 41709 h 556059"/>
              <a:gd name="connsiteX18" fmla="*/ 565237 w 622387"/>
              <a:gd name="connsiteY18" fmla="*/ 22659 h 556059"/>
              <a:gd name="connsiteX0" fmla="*/ 565237 w 622387"/>
              <a:gd name="connsiteY0" fmla="*/ 22659 h 554312"/>
              <a:gd name="connsiteX1" fmla="*/ 565237 w 622387"/>
              <a:gd name="connsiteY1" fmla="*/ 22659 h 554312"/>
              <a:gd name="connsiteX2" fmla="*/ 384262 w 622387"/>
              <a:gd name="connsiteY2" fmla="*/ 3609 h 554312"/>
              <a:gd name="connsiteX3" fmla="*/ 222337 w 622387"/>
              <a:gd name="connsiteY3" fmla="*/ 13134 h 554312"/>
              <a:gd name="connsiteX4" fmla="*/ 174712 w 622387"/>
              <a:gd name="connsiteY4" fmla="*/ 70284 h 554312"/>
              <a:gd name="connsiteX5" fmla="*/ 146137 w 622387"/>
              <a:gd name="connsiteY5" fmla="*/ 79809 h 554312"/>
              <a:gd name="connsiteX6" fmla="*/ 60412 w 622387"/>
              <a:gd name="connsiteY6" fmla="*/ 136959 h 554312"/>
              <a:gd name="connsiteX7" fmla="*/ 31837 w 622387"/>
              <a:gd name="connsiteY7" fmla="*/ 156009 h 554312"/>
              <a:gd name="connsiteX8" fmla="*/ 22312 w 622387"/>
              <a:gd name="connsiteY8" fmla="*/ 184584 h 554312"/>
              <a:gd name="connsiteX9" fmla="*/ 3262 w 622387"/>
              <a:gd name="connsiteY9" fmla="*/ 213159 h 554312"/>
              <a:gd name="connsiteX10" fmla="*/ 22312 w 622387"/>
              <a:gd name="connsiteY10" fmla="*/ 384609 h 554312"/>
              <a:gd name="connsiteX11" fmla="*/ 41362 w 622387"/>
              <a:gd name="connsiteY11" fmla="*/ 413184 h 554312"/>
              <a:gd name="connsiteX12" fmla="*/ 79462 w 622387"/>
              <a:gd name="connsiteY12" fmla="*/ 460809 h 554312"/>
              <a:gd name="connsiteX13" fmla="*/ 311053 w 622387"/>
              <a:gd name="connsiteY13" fmla="*/ 504970 h 554312"/>
              <a:gd name="connsiteX14" fmla="*/ 450937 w 622387"/>
              <a:gd name="connsiteY14" fmla="*/ 537009 h 554312"/>
              <a:gd name="connsiteX15" fmla="*/ 388817 w 622387"/>
              <a:gd name="connsiteY15" fmla="*/ 402793 h 554312"/>
              <a:gd name="connsiteX16" fmla="*/ 466580 w 622387"/>
              <a:gd name="connsiteY16" fmla="*/ 249527 h 554312"/>
              <a:gd name="connsiteX17" fmla="*/ 622387 w 622387"/>
              <a:gd name="connsiteY17" fmla="*/ 41709 h 554312"/>
              <a:gd name="connsiteX18" fmla="*/ 565237 w 622387"/>
              <a:gd name="connsiteY18" fmla="*/ 22659 h 554312"/>
              <a:gd name="connsiteX0" fmla="*/ 565237 w 622387"/>
              <a:gd name="connsiteY0" fmla="*/ 22659 h 554312"/>
              <a:gd name="connsiteX1" fmla="*/ 565237 w 622387"/>
              <a:gd name="connsiteY1" fmla="*/ 22659 h 554312"/>
              <a:gd name="connsiteX2" fmla="*/ 384262 w 622387"/>
              <a:gd name="connsiteY2" fmla="*/ 3609 h 554312"/>
              <a:gd name="connsiteX3" fmla="*/ 222337 w 622387"/>
              <a:gd name="connsiteY3" fmla="*/ 13134 h 554312"/>
              <a:gd name="connsiteX4" fmla="*/ 174712 w 622387"/>
              <a:gd name="connsiteY4" fmla="*/ 70284 h 554312"/>
              <a:gd name="connsiteX5" fmla="*/ 146137 w 622387"/>
              <a:gd name="connsiteY5" fmla="*/ 79809 h 554312"/>
              <a:gd name="connsiteX6" fmla="*/ 60412 w 622387"/>
              <a:gd name="connsiteY6" fmla="*/ 136959 h 554312"/>
              <a:gd name="connsiteX7" fmla="*/ 31837 w 622387"/>
              <a:gd name="connsiteY7" fmla="*/ 156009 h 554312"/>
              <a:gd name="connsiteX8" fmla="*/ 22312 w 622387"/>
              <a:gd name="connsiteY8" fmla="*/ 184584 h 554312"/>
              <a:gd name="connsiteX9" fmla="*/ 3262 w 622387"/>
              <a:gd name="connsiteY9" fmla="*/ 213159 h 554312"/>
              <a:gd name="connsiteX10" fmla="*/ 22312 w 622387"/>
              <a:gd name="connsiteY10" fmla="*/ 384609 h 554312"/>
              <a:gd name="connsiteX11" fmla="*/ 41362 w 622387"/>
              <a:gd name="connsiteY11" fmla="*/ 413184 h 554312"/>
              <a:gd name="connsiteX12" fmla="*/ 79462 w 622387"/>
              <a:gd name="connsiteY12" fmla="*/ 460809 h 554312"/>
              <a:gd name="connsiteX13" fmla="*/ 311053 w 622387"/>
              <a:gd name="connsiteY13" fmla="*/ 504970 h 554312"/>
              <a:gd name="connsiteX14" fmla="*/ 450937 w 622387"/>
              <a:gd name="connsiteY14" fmla="*/ 537009 h 554312"/>
              <a:gd name="connsiteX15" fmla="*/ 388817 w 622387"/>
              <a:gd name="connsiteY15" fmla="*/ 402793 h 554312"/>
              <a:gd name="connsiteX16" fmla="*/ 466580 w 622387"/>
              <a:gd name="connsiteY16" fmla="*/ 249527 h 554312"/>
              <a:gd name="connsiteX17" fmla="*/ 622387 w 622387"/>
              <a:gd name="connsiteY17" fmla="*/ 41709 h 554312"/>
              <a:gd name="connsiteX18" fmla="*/ 565237 w 622387"/>
              <a:gd name="connsiteY18" fmla="*/ 22659 h 554312"/>
              <a:gd name="connsiteX0" fmla="*/ 565237 w 622387"/>
              <a:gd name="connsiteY0" fmla="*/ 22659 h 554312"/>
              <a:gd name="connsiteX1" fmla="*/ 565237 w 622387"/>
              <a:gd name="connsiteY1" fmla="*/ 22659 h 554312"/>
              <a:gd name="connsiteX2" fmla="*/ 384262 w 622387"/>
              <a:gd name="connsiteY2" fmla="*/ 3609 h 554312"/>
              <a:gd name="connsiteX3" fmla="*/ 222337 w 622387"/>
              <a:gd name="connsiteY3" fmla="*/ 13134 h 554312"/>
              <a:gd name="connsiteX4" fmla="*/ 174712 w 622387"/>
              <a:gd name="connsiteY4" fmla="*/ 70284 h 554312"/>
              <a:gd name="connsiteX5" fmla="*/ 146137 w 622387"/>
              <a:gd name="connsiteY5" fmla="*/ 79809 h 554312"/>
              <a:gd name="connsiteX6" fmla="*/ 60412 w 622387"/>
              <a:gd name="connsiteY6" fmla="*/ 136959 h 554312"/>
              <a:gd name="connsiteX7" fmla="*/ 31837 w 622387"/>
              <a:gd name="connsiteY7" fmla="*/ 156009 h 554312"/>
              <a:gd name="connsiteX8" fmla="*/ 22312 w 622387"/>
              <a:gd name="connsiteY8" fmla="*/ 184584 h 554312"/>
              <a:gd name="connsiteX9" fmla="*/ 3262 w 622387"/>
              <a:gd name="connsiteY9" fmla="*/ 213159 h 554312"/>
              <a:gd name="connsiteX10" fmla="*/ 22312 w 622387"/>
              <a:gd name="connsiteY10" fmla="*/ 384609 h 554312"/>
              <a:gd name="connsiteX11" fmla="*/ 41362 w 622387"/>
              <a:gd name="connsiteY11" fmla="*/ 413184 h 554312"/>
              <a:gd name="connsiteX12" fmla="*/ 77763 w 622387"/>
              <a:gd name="connsiteY12" fmla="*/ 402793 h 554312"/>
              <a:gd name="connsiteX13" fmla="*/ 311053 w 622387"/>
              <a:gd name="connsiteY13" fmla="*/ 504970 h 554312"/>
              <a:gd name="connsiteX14" fmla="*/ 450937 w 622387"/>
              <a:gd name="connsiteY14" fmla="*/ 537009 h 554312"/>
              <a:gd name="connsiteX15" fmla="*/ 388817 w 622387"/>
              <a:gd name="connsiteY15" fmla="*/ 402793 h 554312"/>
              <a:gd name="connsiteX16" fmla="*/ 466580 w 622387"/>
              <a:gd name="connsiteY16" fmla="*/ 249527 h 554312"/>
              <a:gd name="connsiteX17" fmla="*/ 622387 w 622387"/>
              <a:gd name="connsiteY17" fmla="*/ 41709 h 554312"/>
              <a:gd name="connsiteX18" fmla="*/ 565237 w 622387"/>
              <a:gd name="connsiteY18" fmla="*/ 22659 h 554312"/>
              <a:gd name="connsiteX0" fmla="*/ 561975 w 619125"/>
              <a:gd name="connsiteY0" fmla="*/ 22659 h 554312"/>
              <a:gd name="connsiteX1" fmla="*/ 561975 w 619125"/>
              <a:gd name="connsiteY1" fmla="*/ 22659 h 554312"/>
              <a:gd name="connsiteX2" fmla="*/ 381000 w 619125"/>
              <a:gd name="connsiteY2" fmla="*/ 3609 h 554312"/>
              <a:gd name="connsiteX3" fmla="*/ 219075 w 619125"/>
              <a:gd name="connsiteY3" fmla="*/ 13134 h 554312"/>
              <a:gd name="connsiteX4" fmla="*/ 171450 w 619125"/>
              <a:gd name="connsiteY4" fmla="*/ 70284 h 554312"/>
              <a:gd name="connsiteX5" fmla="*/ 142875 w 619125"/>
              <a:gd name="connsiteY5" fmla="*/ 79809 h 554312"/>
              <a:gd name="connsiteX6" fmla="*/ 57150 w 619125"/>
              <a:gd name="connsiteY6" fmla="*/ 136959 h 554312"/>
              <a:gd name="connsiteX7" fmla="*/ 28575 w 619125"/>
              <a:gd name="connsiteY7" fmla="*/ 156009 h 554312"/>
              <a:gd name="connsiteX8" fmla="*/ 19050 w 619125"/>
              <a:gd name="connsiteY8" fmla="*/ 184584 h 554312"/>
              <a:gd name="connsiteX9" fmla="*/ 0 w 619125"/>
              <a:gd name="connsiteY9" fmla="*/ 213159 h 554312"/>
              <a:gd name="connsiteX10" fmla="*/ 38100 w 619125"/>
              <a:gd name="connsiteY10" fmla="*/ 413184 h 554312"/>
              <a:gd name="connsiteX11" fmla="*/ 74501 w 619125"/>
              <a:gd name="connsiteY11" fmla="*/ 402793 h 554312"/>
              <a:gd name="connsiteX12" fmla="*/ 307791 w 619125"/>
              <a:gd name="connsiteY12" fmla="*/ 504970 h 554312"/>
              <a:gd name="connsiteX13" fmla="*/ 447675 w 619125"/>
              <a:gd name="connsiteY13" fmla="*/ 537009 h 554312"/>
              <a:gd name="connsiteX14" fmla="*/ 385555 w 619125"/>
              <a:gd name="connsiteY14" fmla="*/ 402793 h 554312"/>
              <a:gd name="connsiteX15" fmla="*/ 463318 w 619125"/>
              <a:gd name="connsiteY15" fmla="*/ 249527 h 554312"/>
              <a:gd name="connsiteX16" fmla="*/ 619125 w 619125"/>
              <a:gd name="connsiteY16" fmla="*/ 41709 h 554312"/>
              <a:gd name="connsiteX17" fmla="*/ 561975 w 619125"/>
              <a:gd name="connsiteY17" fmla="*/ 22659 h 554312"/>
              <a:gd name="connsiteX0" fmla="*/ 561975 w 619125"/>
              <a:gd name="connsiteY0" fmla="*/ 22659 h 554312"/>
              <a:gd name="connsiteX1" fmla="*/ 561975 w 619125"/>
              <a:gd name="connsiteY1" fmla="*/ 22659 h 554312"/>
              <a:gd name="connsiteX2" fmla="*/ 381000 w 619125"/>
              <a:gd name="connsiteY2" fmla="*/ 3609 h 554312"/>
              <a:gd name="connsiteX3" fmla="*/ 219075 w 619125"/>
              <a:gd name="connsiteY3" fmla="*/ 13134 h 554312"/>
              <a:gd name="connsiteX4" fmla="*/ 171450 w 619125"/>
              <a:gd name="connsiteY4" fmla="*/ 70284 h 554312"/>
              <a:gd name="connsiteX5" fmla="*/ 142875 w 619125"/>
              <a:gd name="connsiteY5" fmla="*/ 79809 h 554312"/>
              <a:gd name="connsiteX6" fmla="*/ 57150 w 619125"/>
              <a:gd name="connsiteY6" fmla="*/ 136959 h 554312"/>
              <a:gd name="connsiteX7" fmla="*/ 28575 w 619125"/>
              <a:gd name="connsiteY7" fmla="*/ 156009 h 554312"/>
              <a:gd name="connsiteX8" fmla="*/ 19050 w 619125"/>
              <a:gd name="connsiteY8" fmla="*/ 184584 h 554312"/>
              <a:gd name="connsiteX9" fmla="*/ 0 w 619125"/>
              <a:gd name="connsiteY9" fmla="*/ 213159 h 554312"/>
              <a:gd name="connsiteX10" fmla="*/ 74501 w 619125"/>
              <a:gd name="connsiteY10" fmla="*/ 402793 h 554312"/>
              <a:gd name="connsiteX11" fmla="*/ 307791 w 619125"/>
              <a:gd name="connsiteY11" fmla="*/ 504970 h 554312"/>
              <a:gd name="connsiteX12" fmla="*/ 447675 w 619125"/>
              <a:gd name="connsiteY12" fmla="*/ 537009 h 554312"/>
              <a:gd name="connsiteX13" fmla="*/ 385555 w 619125"/>
              <a:gd name="connsiteY13" fmla="*/ 402793 h 554312"/>
              <a:gd name="connsiteX14" fmla="*/ 463318 w 619125"/>
              <a:gd name="connsiteY14" fmla="*/ 249527 h 554312"/>
              <a:gd name="connsiteX15" fmla="*/ 619125 w 619125"/>
              <a:gd name="connsiteY15" fmla="*/ 41709 h 554312"/>
              <a:gd name="connsiteX16" fmla="*/ 561975 w 619125"/>
              <a:gd name="connsiteY16" fmla="*/ 22659 h 554312"/>
              <a:gd name="connsiteX0" fmla="*/ 561975 w 619125"/>
              <a:gd name="connsiteY0" fmla="*/ 22659 h 554312"/>
              <a:gd name="connsiteX1" fmla="*/ 561975 w 619125"/>
              <a:gd name="connsiteY1" fmla="*/ 22659 h 554312"/>
              <a:gd name="connsiteX2" fmla="*/ 381000 w 619125"/>
              <a:gd name="connsiteY2" fmla="*/ 3609 h 554312"/>
              <a:gd name="connsiteX3" fmla="*/ 219075 w 619125"/>
              <a:gd name="connsiteY3" fmla="*/ 13134 h 554312"/>
              <a:gd name="connsiteX4" fmla="*/ 171450 w 619125"/>
              <a:gd name="connsiteY4" fmla="*/ 70284 h 554312"/>
              <a:gd name="connsiteX5" fmla="*/ 142875 w 619125"/>
              <a:gd name="connsiteY5" fmla="*/ 79809 h 554312"/>
              <a:gd name="connsiteX6" fmla="*/ 57150 w 619125"/>
              <a:gd name="connsiteY6" fmla="*/ 136959 h 554312"/>
              <a:gd name="connsiteX7" fmla="*/ 28575 w 619125"/>
              <a:gd name="connsiteY7" fmla="*/ 156009 h 554312"/>
              <a:gd name="connsiteX8" fmla="*/ 19050 w 619125"/>
              <a:gd name="connsiteY8" fmla="*/ 184584 h 554312"/>
              <a:gd name="connsiteX9" fmla="*/ 0 w 619125"/>
              <a:gd name="connsiteY9" fmla="*/ 213159 h 554312"/>
              <a:gd name="connsiteX10" fmla="*/ 74501 w 619125"/>
              <a:gd name="connsiteY10" fmla="*/ 402793 h 554312"/>
              <a:gd name="connsiteX11" fmla="*/ 307791 w 619125"/>
              <a:gd name="connsiteY11" fmla="*/ 504970 h 554312"/>
              <a:gd name="connsiteX12" fmla="*/ 447675 w 619125"/>
              <a:gd name="connsiteY12" fmla="*/ 537009 h 554312"/>
              <a:gd name="connsiteX13" fmla="*/ 619125 w 619125"/>
              <a:gd name="connsiteY13" fmla="*/ 405923 h 554312"/>
              <a:gd name="connsiteX14" fmla="*/ 463318 w 619125"/>
              <a:gd name="connsiteY14" fmla="*/ 249527 h 554312"/>
              <a:gd name="connsiteX15" fmla="*/ 619125 w 619125"/>
              <a:gd name="connsiteY15" fmla="*/ 41709 h 554312"/>
              <a:gd name="connsiteX16" fmla="*/ 561975 w 619125"/>
              <a:gd name="connsiteY16" fmla="*/ 22659 h 554312"/>
              <a:gd name="connsiteX0" fmla="*/ 561975 w 619125"/>
              <a:gd name="connsiteY0" fmla="*/ 22659 h 577253"/>
              <a:gd name="connsiteX1" fmla="*/ 561975 w 619125"/>
              <a:gd name="connsiteY1" fmla="*/ 22659 h 577253"/>
              <a:gd name="connsiteX2" fmla="*/ 381000 w 619125"/>
              <a:gd name="connsiteY2" fmla="*/ 3609 h 577253"/>
              <a:gd name="connsiteX3" fmla="*/ 219075 w 619125"/>
              <a:gd name="connsiteY3" fmla="*/ 13134 h 577253"/>
              <a:gd name="connsiteX4" fmla="*/ 171450 w 619125"/>
              <a:gd name="connsiteY4" fmla="*/ 70284 h 577253"/>
              <a:gd name="connsiteX5" fmla="*/ 142875 w 619125"/>
              <a:gd name="connsiteY5" fmla="*/ 79809 h 577253"/>
              <a:gd name="connsiteX6" fmla="*/ 57150 w 619125"/>
              <a:gd name="connsiteY6" fmla="*/ 136959 h 577253"/>
              <a:gd name="connsiteX7" fmla="*/ 28575 w 619125"/>
              <a:gd name="connsiteY7" fmla="*/ 156009 h 577253"/>
              <a:gd name="connsiteX8" fmla="*/ 19050 w 619125"/>
              <a:gd name="connsiteY8" fmla="*/ 184584 h 577253"/>
              <a:gd name="connsiteX9" fmla="*/ 0 w 619125"/>
              <a:gd name="connsiteY9" fmla="*/ 213159 h 577253"/>
              <a:gd name="connsiteX10" fmla="*/ 74501 w 619125"/>
              <a:gd name="connsiteY10" fmla="*/ 402793 h 577253"/>
              <a:gd name="connsiteX11" fmla="*/ 183912 w 619125"/>
              <a:gd name="connsiteY11" fmla="*/ 535763 h 577253"/>
              <a:gd name="connsiteX12" fmla="*/ 447675 w 619125"/>
              <a:gd name="connsiteY12" fmla="*/ 537009 h 577253"/>
              <a:gd name="connsiteX13" fmla="*/ 619125 w 619125"/>
              <a:gd name="connsiteY13" fmla="*/ 405923 h 577253"/>
              <a:gd name="connsiteX14" fmla="*/ 463318 w 619125"/>
              <a:gd name="connsiteY14" fmla="*/ 249527 h 577253"/>
              <a:gd name="connsiteX15" fmla="*/ 619125 w 619125"/>
              <a:gd name="connsiteY15" fmla="*/ 41709 h 577253"/>
              <a:gd name="connsiteX16" fmla="*/ 561975 w 619125"/>
              <a:gd name="connsiteY16" fmla="*/ 22659 h 577253"/>
              <a:gd name="connsiteX0" fmla="*/ 561975 w 619125"/>
              <a:gd name="connsiteY0" fmla="*/ 22659 h 554312"/>
              <a:gd name="connsiteX1" fmla="*/ 561975 w 619125"/>
              <a:gd name="connsiteY1" fmla="*/ 22659 h 554312"/>
              <a:gd name="connsiteX2" fmla="*/ 381000 w 619125"/>
              <a:gd name="connsiteY2" fmla="*/ 3609 h 554312"/>
              <a:gd name="connsiteX3" fmla="*/ 219075 w 619125"/>
              <a:gd name="connsiteY3" fmla="*/ 13134 h 554312"/>
              <a:gd name="connsiteX4" fmla="*/ 171450 w 619125"/>
              <a:gd name="connsiteY4" fmla="*/ 70284 h 554312"/>
              <a:gd name="connsiteX5" fmla="*/ 142875 w 619125"/>
              <a:gd name="connsiteY5" fmla="*/ 79809 h 554312"/>
              <a:gd name="connsiteX6" fmla="*/ 57150 w 619125"/>
              <a:gd name="connsiteY6" fmla="*/ 136959 h 554312"/>
              <a:gd name="connsiteX7" fmla="*/ 28575 w 619125"/>
              <a:gd name="connsiteY7" fmla="*/ 156009 h 554312"/>
              <a:gd name="connsiteX8" fmla="*/ 19050 w 619125"/>
              <a:gd name="connsiteY8" fmla="*/ 184584 h 554312"/>
              <a:gd name="connsiteX9" fmla="*/ 0 w 619125"/>
              <a:gd name="connsiteY9" fmla="*/ 213159 h 554312"/>
              <a:gd name="connsiteX10" fmla="*/ 74501 w 619125"/>
              <a:gd name="connsiteY10" fmla="*/ 402793 h 554312"/>
              <a:gd name="connsiteX11" fmla="*/ 183912 w 619125"/>
              <a:gd name="connsiteY11" fmla="*/ 535763 h 554312"/>
              <a:gd name="connsiteX12" fmla="*/ 447675 w 619125"/>
              <a:gd name="connsiteY12" fmla="*/ 537009 h 554312"/>
              <a:gd name="connsiteX13" fmla="*/ 619125 w 619125"/>
              <a:gd name="connsiteY13" fmla="*/ 405923 h 554312"/>
              <a:gd name="connsiteX14" fmla="*/ 463318 w 619125"/>
              <a:gd name="connsiteY14" fmla="*/ 249527 h 554312"/>
              <a:gd name="connsiteX15" fmla="*/ 619125 w 619125"/>
              <a:gd name="connsiteY15" fmla="*/ 41709 h 554312"/>
              <a:gd name="connsiteX16" fmla="*/ 561975 w 619125"/>
              <a:gd name="connsiteY16" fmla="*/ 22659 h 554312"/>
              <a:gd name="connsiteX0" fmla="*/ 561975 w 619125"/>
              <a:gd name="connsiteY0" fmla="*/ 22659 h 565691"/>
              <a:gd name="connsiteX1" fmla="*/ 561975 w 619125"/>
              <a:gd name="connsiteY1" fmla="*/ 22659 h 565691"/>
              <a:gd name="connsiteX2" fmla="*/ 381000 w 619125"/>
              <a:gd name="connsiteY2" fmla="*/ 3609 h 565691"/>
              <a:gd name="connsiteX3" fmla="*/ 219075 w 619125"/>
              <a:gd name="connsiteY3" fmla="*/ 13134 h 565691"/>
              <a:gd name="connsiteX4" fmla="*/ 171450 w 619125"/>
              <a:gd name="connsiteY4" fmla="*/ 70284 h 565691"/>
              <a:gd name="connsiteX5" fmla="*/ 142875 w 619125"/>
              <a:gd name="connsiteY5" fmla="*/ 79809 h 565691"/>
              <a:gd name="connsiteX6" fmla="*/ 57150 w 619125"/>
              <a:gd name="connsiteY6" fmla="*/ 136959 h 565691"/>
              <a:gd name="connsiteX7" fmla="*/ 28575 w 619125"/>
              <a:gd name="connsiteY7" fmla="*/ 156009 h 565691"/>
              <a:gd name="connsiteX8" fmla="*/ 19050 w 619125"/>
              <a:gd name="connsiteY8" fmla="*/ 184584 h 565691"/>
              <a:gd name="connsiteX9" fmla="*/ 0 w 619125"/>
              <a:gd name="connsiteY9" fmla="*/ 213159 h 565691"/>
              <a:gd name="connsiteX10" fmla="*/ 74501 w 619125"/>
              <a:gd name="connsiteY10" fmla="*/ 402793 h 565691"/>
              <a:gd name="connsiteX11" fmla="*/ 121739 w 619125"/>
              <a:gd name="connsiteY11" fmla="*/ 554312 h 565691"/>
              <a:gd name="connsiteX12" fmla="*/ 447675 w 619125"/>
              <a:gd name="connsiteY12" fmla="*/ 537009 h 565691"/>
              <a:gd name="connsiteX13" fmla="*/ 619125 w 619125"/>
              <a:gd name="connsiteY13" fmla="*/ 405923 h 565691"/>
              <a:gd name="connsiteX14" fmla="*/ 463318 w 619125"/>
              <a:gd name="connsiteY14" fmla="*/ 249527 h 565691"/>
              <a:gd name="connsiteX15" fmla="*/ 619125 w 619125"/>
              <a:gd name="connsiteY15" fmla="*/ 41709 h 565691"/>
              <a:gd name="connsiteX16" fmla="*/ 561975 w 619125"/>
              <a:gd name="connsiteY16" fmla="*/ 22659 h 565691"/>
              <a:gd name="connsiteX0" fmla="*/ 561975 w 619125"/>
              <a:gd name="connsiteY0" fmla="*/ 22659 h 554312"/>
              <a:gd name="connsiteX1" fmla="*/ 561975 w 619125"/>
              <a:gd name="connsiteY1" fmla="*/ 22659 h 554312"/>
              <a:gd name="connsiteX2" fmla="*/ 381000 w 619125"/>
              <a:gd name="connsiteY2" fmla="*/ 3609 h 554312"/>
              <a:gd name="connsiteX3" fmla="*/ 219075 w 619125"/>
              <a:gd name="connsiteY3" fmla="*/ 13134 h 554312"/>
              <a:gd name="connsiteX4" fmla="*/ 171450 w 619125"/>
              <a:gd name="connsiteY4" fmla="*/ 70284 h 554312"/>
              <a:gd name="connsiteX5" fmla="*/ 142875 w 619125"/>
              <a:gd name="connsiteY5" fmla="*/ 79809 h 554312"/>
              <a:gd name="connsiteX6" fmla="*/ 57150 w 619125"/>
              <a:gd name="connsiteY6" fmla="*/ 136959 h 554312"/>
              <a:gd name="connsiteX7" fmla="*/ 28575 w 619125"/>
              <a:gd name="connsiteY7" fmla="*/ 156009 h 554312"/>
              <a:gd name="connsiteX8" fmla="*/ 19050 w 619125"/>
              <a:gd name="connsiteY8" fmla="*/ 184584 h 554312"/>
              <a:gd name="connsiteX9" fmla="*/ 0 w 619125"/>
              <a:gd name="connsiteY9" fmla="*/ 213159 h 554312"/>
              <a:gd name="connsiteX10" fmla="*/ 74501 w 619125"/>
              <a:gd name="connsiteY10" fmla="*/ 402793 h 554312"/>
              <a:gd name="connsiteX11" fmla="*/ 121739 w 619125"/>
              <a:gd name="connsiteY11" fmla="*/ 554312 h 554312"/>
              <a:gd name="connsiteX12" fmla="*/ 447675 w 619125"/>
              <a:gd name="connsiteY12" fmla="*/ 537009 h 554312"/>
              <a:gd name="connsiteX13" fmla="*/ 619125 w 619125"/>
              <a:gd name="connsiteY13" fmla="*/ 405923 h 554312"/>
              <a:gd name="connsiteX14" fmla="*/ 463318 w 619125"/>
              <a:gd name="connsiteY14" fmla="*/ 249527 h 554312"/>
              <a:gd name="connsiteX15" fmla="*/ 619125 w 619125"/>
              <a:gd name="connsiteY15" fmla="*/ 41709 h 554312"/>
              <a:gd name="connsiteX16" fmla="*/ 561975 w 619125"/>
              <a:gd name="connsiteY16" fmla="*/ 22659 h 554312"/>
              <a:gd name="connsiteX0" fmla="*/ 561975 w 619125"/>
              <a:gd name="connsiteY0" fmla="*/ 22659 h 554312"/>
              <a:gd name="connsiteX1" fmla="*/ 561975 w 619125"/>
              <a:gd name="connsiteY1" fmla="*/ 22659 h 554312"/>
              <a:gd name="connsiteX2" fmla="*/ 381000 w 619125"/>
              <a:gd name="connsiteY2" fmla="*/ 3609 h 554312"/>
              <a:gd name="connsiteX3" fmla="*/ 219075 w 619125"/>
              <a:gd name="connsiteY3" fmla="*/ 13134 h 554312"/>
              <a:gd name="connsiteX4" fmla="*/ 171450 w 619125"/>
              <a:gd name="connsiteY4" fmla="*/ 70284 h 554312"/>
              <a:gd name="connsiteX5" fmla="*/ 142875 w 619125"/>
              <a:gd name="connsiteY5" fmla="*/ 79809 h 554312"/>
              <a:gd name="connsiteX6" fmla="*/ 57150 w 619125"/>
              <a:gd name="connsiteY6" fmla="*/ 136959 h 554312"/>
              <a:gd name="connsiteX7" fmla="*/ 28575 w 619125"/>
              <a:gd name="connsiteY7" fmla="*/ 156009 h 554312"/>
              <a:gd name="connsiteX8" fmla="*/ 19050 w 619125"/>
              <a:gd name="connsiteY8" fmla="*/ 184584 h 554312"/>
              <a:gd name="connsiteX9" fmla="*/ 0 w 619125"/>
              <a:gd name="connsiteY9" fmla="*/ 213159 h 554312"/>
              <a:gd name="connsiteX10" fmla="*/ 74501 w 619125"/>
              <a:gd name="connsiteY10" fmla="*/ 402793 h 554312"/>
              <a:gd name="connsiteX11" fmla="*/ 121739 w 619125"/>
              <a:gd name="connsiteY11" fmla="*/ 554312 h 554312"/>
              <a:gd name="connsiteX12" fmla="*/ 447675 w 619125"/>
              <a:gd name="connsiteY12" fmla="*/ 537009 h 554312"/>
              <a:gd name="connsiteX13" fmla="*/ 619125 w 619125"/>
              <a:gd name="connsiteY13" fmla="*/ 405923 h 554312"/>
              <a:gd name="connsiteX14" fmla="*/ 463318 w 619125"/>
              <a:gd name="connsiteY14" fmla="*/ 249527 h 554312"/>
              <a:gd name="connsiteX15" fmla="*/ 370432 w 619125"/>
              <a:gd name="connsiteY15" fmla="*/ 127693 h 554312"/>
              <a:gd name="connsiteX16" fmla="*/ 561975 w 619125"/>
              <a:gd name="connsiteY16" fmla="*/ 22659 h 554312"/>
              <a:gd name="connsiteX0" fmla="*/ 572423 w 629573"/>
              <a:gd name="connsiteY0" fmla="*/ 76542 h 608195"/>
              <a:gd name="connsiteX1" fmla="*/ 572423 w 629573"/>
              <a:gd name="connsiteY1" fmla="*/ 76542 h 608195"/>
              <a:gd name="connsiteX2" fmla="*/ 391448 w 629573"/>
              <a:gd name="connsiteY2" fmla="*/ 57492 h 608195"/>
              <a:gd name="connsiteX3" fmla="*/ 229523 w 629573"/>
              <a:gd name="connsiteY3" fmla="*/ 67017 h 608195"/>
              <a:gd name="connsiteX4" fmla="*/ 7840 w 629573"/>
              <a:gd name="connsiteY4" fmla="*/ 70284 h 608195"/>
              <a:gd name="connsiteX5" fmla="*/ 153323 w 629573"/>
              <a:gd name="connsiteY5" fmla="*/ 133692 h 608195"/>
              <a:gd name="connsiteX6" fmla="*/ 67598 w 629573"/>
              <a:gd name="connsiteY6" fmla="*/ 190842 h 608195"/>
              <a:gd name="connsiteX7" fmla="*/ 39023 w 629573"/>
              <a:gd name="connsiteY7" fmla="*/ 209892 h 608195"/>
              <a:gd name="connsiteX8" fmla="*/ 29498 w 629573"/>
              <a:gd name="connsiteY8" fmla="*/ 238467 h 608195"/>
              <a:gd name="connsiteX9" fmla="*/ 10448 w 629573"/>
              <a:gd name="connsiteY9" fmla="*/ 267042 h 608195"/>
              <a:gd name="connsiteX10" fmla="*/ 84949 w 629573"/>
              <a:gd name="connsiteY10" fmla="*/ 456676 h 608195"/>
              <a:gd name="connsiteX11" fmla="*/ 132187 w 629573"/>
              <a:gd name="connsiteY11" fmla="*/ 608195 h 608195"/>
              <a:gd name="connsiteX12" fmla="*/ 458123 w 629573"/>
              <a:gd name="connsiteY12" fmla="*/ 590892 h 608195"/>
              <a:gd name="connsiteX13" fmla="*/ 629573 w 629573"/>
              <a:gd name="connsiteY13" fmla="*/ 459806 h 608195"/>
              <a:gd name="connsiteX14" fmla="*/ 473766 w 629573"/>
              <a:gd name="connsiteY14" fmla="*/ 303410 h 608195"/>
              <a:gd name="connsiteX15" fmla="*/ 380880 w 629573"/>
              <a:gd name="connsiteY15" fmla="*/ 181576 h 608195"/>
              <a:gd name="connsiteX16" fmla="*/ 572423 w 629573"/>
              <a:gd name="connsiteY16" fmla="*/ 76542 h 608195"/>
              <a:gd name="connsiteX0" fmla="*/ 572423 w 629573"/>
              <a:gd name="connsiteY0" fmla="*/ 76542 h 608195"/>
              <a:gd name="connsiteX1" fmla="*/ 572423 w 629573"/>
              <a:gd name="connsiteY1" fmla="*/ 76542 h 608195"/>
              <a:gd name="connsiteX2" fmla="*/ 391448 w 629573"/>
              <a:gd name="connsiteY2" fmla="*/ 57492 h 608195"/>
              <a:gd name="connsiteX3" fmla="*/ 229523 w 629573"/>
              <a:gd name="connsiteY3" fmla="*/ 67017 h 608195"/>
              <a:gd name="connsiteX4" fmla="*/ 7840 w 629573"/>
              <a:gd name="connsiteY4" fmla="*/ 70284 h 608195"/>
              <a:gd name="connsiteX5" fmla="*/ 132188 w 629573"/>
              <a:gd name="connsiteY5" fmla="*/ 51735 h 608195"/>
              <a:gd name="connsiteX6" fmla="*/ 67598 w 629573"/>
              <a:gd name="connsiteY6" fmla="*/ 190842 h 608195"/>
              <a:gd name="connsiteX7" fmla="*/ 39023 w 629573"/>
              <a:gd name="connsiteY7" fmla="*/ 209892 h 608195"/>
              <a:gd name="connsiteX8" fmla="*/ 29498 w 629573"/>
              <a:gd name="connsiteY8" fmla="*/ 238467 h 608195"/>
              <a:gd name="connsiteX9" fmla="*/ 10448 w 629573"/>
              <a:gd name="connsiteY9" fmla="*/ 267042 h 608195"/>
              <a:gd name="connsiteX10" fmla="*/ 84949 w 629573"/>
              <a:gd name="connsiteY10" fmla="*/ 456676 h 608195"/>
              <a:gd name="connsiteX11" fmla="*/ 132187 w 629573"/>
              <a:gd name="connsiteY11" fmla="*/ 608195 h 608195"/>
              <a:gd name="connsiteX12" fmla="*/ 458123 w 629573"/>
              <a:gd name="connsiteY12" fmla="*/ 590892 h 608195"/>
              <a:gd name="connsiteX13" fmla="*/ 629573 w 629573"/>
              <a:gd name="connsiteY13" fmla="*/ 459806 h 608195"/>
              <a:gd name="connsiteX14" fmla="*/ 473766 w 629573"/>
              <a:gd name="connsiteY14" fmla="*/ 303410 h 608195"/>
              <a:gd name="connsiteX15" fmla="*/ 380880 w 629573"/>
              <a:gd name="connsiteY15" fmla="*/ 181576 h 608195"/>
              <a:gd name="connsiteX16" fmla="*/ 572423 w 629573"/>
              <a:gd name="connsiteY16" fmla="*/ 76542 h 608195"/>
              <a:gd name="connsiteX0" fmla="*/ 572423 w 629573"/>
              <a:gd name="connsiteY0" fmla="*/ 76542 h 608195"/>
              <a:gd name="connsiteX1" fmla="*/ 572423 w 629573"/>
              <a:gd name="connsiteY1" fmla="*/ 76542 h 608195"/>
              <a:gd name="connsiteX2" fmla="*/ 391448 w 629573"/>
              <a:gd name="connsiteY2" fmla="*/ 57492 h 608195"/>
              <a:gd name="connsiteX3" fmla="*/ 229523 w 629573"/>
              <a:gd name="connsiteY3" fmla="*/ 67017 h 608195"/>
              <a:gd name="connsiteX4" fmla="*/ 7840 w 629573"/>
              <a:gd name="connsiteY4" fmla="*/ 70284 h 608195"/>
              <a:gd name="connsiteX5" fmla="*/ 7841 w 629573"/>
              <a:gd name="connsiteY5" fmla="*/ 144479 h 608195"/>
              <a:gd name="connsiteX6" fmla="*/ 67598 w 629573"/>
              <a:gd name="connsiteY6" fmla="*/ 190842 h 608195"/>
              <a:gd name="connsiteX7" fmla="*/ 39023 w 629573"/>
              <a:gd name="connsiteY7" fmla="*/ 209892 h 608195"/>
              <a:gd name="connsiteX8" fmla="*/ 29498 w 629573"/>
              <a:gd name="connsiteY8" fmla="*/ 238467 h 608195"/>
              <a:gd name="connsiteX9" fmla="*/ 10448 w 629573"/>
              <a:gd name="connsiteY9" fmla="*/ 267042 h 608195"/>
              <a:gd name="connsiteX10" fmla="*/ 84949 w 629573"/>
              <a:gd name="connsiteY10" fmla="*/ 456676 h 608195"/>
              <a:gd name="connsiteX11" fmla="*/ 132187 w 629573"/>
              <a:gd name="connsiteY11" fmla="*/ 608195 h 608195"/>
              <a:gd name="connsiteX12" fmla="*/ 458123 w 629573"/>
              <a:gd name="connsiteY12" fmla="*/ 590892 h 608195"/>
              <a:gd name="connsiteX13" fmla="*/ 629573 w 629573"/>
              <a:gd name="connsiteY13" fmla="*/ 459806 h 608195"/>
              <a:gd name="connsiteX14" fmla="*/ 473766 w 629573"/>
              <a:gd name="connsiteY14" fmla="*/ 303410 h 608195"/>
              <a:gd name="connsiteX15" fmla="*/ 380880 w 629573"/>
              <a:gd name="connsiteY15" fmla="*/ 181576 h 608195"/>
              <a:gd name="connsiteX16" fmla="*/ 572423 w 629573"/>
              <a:gd name="connsiteY16" fmla="*/ 76542 h 608195"/>
              <a:gd name="connsiteX0" fmla="*/ 572423 w 629573"/>
              <a:gd name="connsiteY0" fmla="*/ 76542 h 608195"/>
              <a:gd name="connsiteX1" fmla="*/ 572423 w 629573"/>
              <a:gd name="connsiteY1" fmla="*/ 76542 h 608195"/>
              <a:gd name="connsiteX2" fmla="*/ 391448 w 629573"/>
              <a:gd name="connsiteY2" fmla="*/ 57492 h 608195"/>
              <a:gd name="connsiteX3" fmla="*/ 229523 w 629573"/>
              <a:gd name="connsiteY3" fmla="*/ 67017 h 608195"/>
              <a:gd name="connsiteX4" fmla="*/ 7840 w 629573"/>
              <a:gd name="connsiteY4" fmla="*/ 70284 h 608195"/>
              <a:gd name="connsiteX5" fmla="*/ 7841 w 629573"/>
              <a:gd name="connsiteY5" fmla="*/ 144479 h 608195"/>
              <a:gd name="connsiteX6" fmla="*/ 67598 w 629573"/>
              <a:gd name="connsiteY6" fmla="*/ 190842 h 608195"/>
              <a:gd name="connsiteX7" fmla="*/ 39023 w 629573"/>
              <a:gd name="connsiteY7" fmla="*/ 209892 h 608195"/>
              <a:gd name="connsiteX8" fmla="*/ 29498 w 629573"/>
              <a:gd name="connsiteY8" fmla="*/ 238467 h 608195"/>
              <a:gd name="connsiteX9" fmla="*/ 10448 w 629573"/>
              <a:gd name="connsiteY9" fmla="*/ 267042 h 608195"/>
              <a:gd name="connsiteX10" fmla="*/ 84949 w 629573"/>
              <a:gd name="connsiteY10" fmla="*/ 456676 h 608195"/>
              <a:gd name="connsiteX11" fmla="*/ 132187 w 629573"/>
              <a:gd name="connsiteY11" fmla="*/ 608195 h 608195"/>
              <a:gd name="connsiteX12" fmla="*/ 458123 w 629573"/>
              <a:gd name="connsiteY12" fmla="*/ 590892 h 608195"/>
              <a:gd name="connsiteX13" fmla="*/ 629573 w 629573"/>
              <a:gd name="connsiteY13" fmla="*/ 459806 h 608195"/>
              <a:gd name="connsiteX14" fmla="*/ 473766 w 629573"/>
              <a:gd name="connsiteY14" fmla="*/ 303410 h 608195"/>
              <a:gd name="connsiteX15" fmla="*/ 380880 w 629573"/>
              <a:gd name="connsiteY15" fmla="*/ 181576 h 608195"/>
              <a:gd name="connsiteX16" fmla="*/ 572423 w 629573"/>
              <a:gd name="connsiteY16" fmla="*/ 76542 h 608195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841 w 629573"/>
              <a:gd name="connsiteY5" fmla="*/ 96200 h 559916"/>
              <a:gd name="connsiteX6" fmla="*/ 67598 w 629573"/>
              <a:gd name="connsiteY6" fmla="*/ 142563 h 559916"/>
              <a:gd name="connsiteX7" fmla="*/ 39023 w 629573"/>
              <a:gd name="connsiteY7" fmla="*/ 161613 h 559916"/>
              <a:gd name="connsiteX8" fmla="*/ 29498 w 629573"/>
              <a:gd name="connsiteY8" fmla="*/ 190188 h 559916"/>
              <a:gd name="connsiteX9" fmla="*/ 10448 w 629573"/>
              <a:gd name="connsiteY9" fmla="*/ 218763 h 559916"/>
              <a:gd name="connsiteX10" fmla="*/ 84949 w 629573"/>
              <a:gd name="connsiteY10" fmla="*/ 408397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473766 w 629573"/>
              <a:gd name="connsiteY14" fmla="*/ 255131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841 w 629573"/>
              <a:gd name="connsiteY5" fmla="*/ 96200 h 559916"/>
              <a:gd name="connsiteX6" fmla="*/ 67598 w 629573"/>
              <a:gd name="connsiteY6" fmla="*/ 142563 h 559916"/>
              <a:gd name="connsiteX7" fmla="*/ 256534 w 629573"/>
              <a:gd name="connsiteY7" fmla="*/ 207491 h 559916"/>
              <a:gd name="connsiteX8" fmla="*/ 29498 w 629573"/>
              <a:gd name="connsiteY8" fmla="*/ 190188 h 559916"/>
              <a:gd name="connsiteX9" fmla="*/ 10448 w 629573"/>
              <a:gd name="connsiteY9" fmla="*/ 218763 h 559916"/>
              <a:gd name="connsiteX10" fmla="*/ 84949 w 629573"/>
              <a:gd name="connsiteY10" fmla="*/ 408397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473766 w 629573"/>
              <a:gd name="connsiteY14" fmla="*/ 255131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841 w 629573"/>
              <a:gd name="connsiteY5" fmla="*/ 96200 h 559916"/>
              <a:gd name="connsiteX6" fmla="*/ 67598 w 629573"/>
              <a:gd name="connsiteY6" fmla="*/ 142563 h 559916"/>
              <a:gd name="connsiteX7" fmla="*/ 256534 w 629573"/>
              <a:gd name="connsiteY7" fmla="*/ 207491 h 559916"/>
              <a:gd name="connsiteX8" fmla="*/ 256534 w 629573"/>
              <a:gd name="connsiteY8" fmla="*/ 318784 h 559916"/>
              <a:gd name="connsiteX9" fmla="*/ 10448 w 629573"/>
              <a:gd name="connsiteY9" fmla="*/ 218763 h 559916"/>
              <a:gd name="connsiteX10" fmla="*/ 84949 w 629573"/>
              <a:gd name="connsiteY10" fmla="*/ 408397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473766 w 629573"/>
              <a:gd name="connsiteY14" fmla="*/ 255131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841 w 629573"/>
              <a:gd name="connsiteY5" fmla="*/ 96200 h 559916"/>
              <a:gd name="connsiteX6" fmla="*/ 67598 w 629573"/>
              <a:gd name="connsiteY6" fmla="*/ 142563 h 559916"/>
              <a:gd name="connsiteX7" fmla="*/ 256534 w 629573"/>
              <a:gd name="connsiteY7" fmla="*/ 207491 h 559916"/>
              <a:gd name="connsiteX8" fmla="*/ 256534 w 629573"/>
              <a:gd name="connsiteY8" fmla="*/ 318784 h 559916"/>
              <a:gd name="connsiteX9" fmla="*/ 505227 w 629573"/>
              <a:gd name="connsiteY9" fmla="*/ 411527 h 559916"/>
              <a:gd name="connsiteX10" fmla="*/ 84949 w 629573"/>
              <a:gd name="connsiteY10" fmla="*/ 408397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473766 w 629573"/>
              <a:gd name="connsiteY14" fmla="*/ 255131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841 w 629573"/>
              <a:gd name="connsiteY5" fmla="*/ 96200 h 559916"/>
              <a:gd name="connsiteX6" fmla="*/ 67598 w 629573"/>
              <a:gd name="connsiteY6" fmla="*/ 142563 h 559916"/>
              <a:gd name="connsiteX7" fmla="*/ 256534 w 629573"/>
              <a:gd name="connsiteY7" fmla="*/ 207491 h 559916"/>
              <a:gd name="connsiteX8" fmla="*/ 256534 w 629573"/>
              <a:gd name="connsiteY8" fmla="*/ 318784 h 559916"/>
              <a:gd name="connsiteX9" fmla="*/ 505227 w 629573"/>
              <a:gd name="connsiteY9" fmla="*/ 411527 h 559916"/>
              <a:gd name="connsiteX10" fmla="*/ 256534 w 629573"/>
              <a:gd name="connsiteY10" fmla="*/ 467173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473766 w 629573"/>
              <a:gd name="connsiteY14" fmla="*/ 255131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841 w 629573"/>
              <a:gd name="connsiteY5" fmla="*/ 96200 h 559916"/>
              <a:gd name="connsiteX6" fmla="*/ 67598 w 629573"/>
              <a:gd name="connsiteY6" fmla="*/ 142563 h 559916"/>
              <a:gd name="connsiteX7" fmla="*/ 256534 w 629573"/>
              <a:gd name="connsiteY7" fmla="*/ 207491 h 559916"/>
              <a:gd name="connsiteX8" fmla="*/ 256534 w 629573"/>
              <a:gd name="connsiteY8" fmla="*/ 318784 h 559916"/>
              <a:gd name="connsiteX9" fmla="*/ 505227 w 629573"/>
              <a:gd name="connsiteY9" fmla="*/ 411527 h 559916"/>
              <a:gd name="connsiteX10" fmla="*/ 256534 w 629573"/>
              <a:gd name="connsiteY10" fmla="*/ 467173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473766 w 629573"/>
              <a:gd name="connsiteY14" fmla="*/ 255131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841 w 629573"/>
              <a:gd name="connsiteY5" fmla="*/ 96200 h 559916"/>
              <a:gd name="connsiteX6" fmla="*/ 67598 w 629573"/>
              <a:gd name="connsiteY6" fmla="*/ 142563 h 559916"/>
              <a:gd name="connsiteX7" fmla="*/ 256534 w 629573"/>
              <a:gd name="connsiteY7" fmla="*/ 207491 h 559916"/>
              <a:gd name="connsiteX8" fmla="*/ 256534 w 629573"/>
              <a:gd name="connsiteY8" fmla="*/ 318784 h 559916"/>
              <a:gd name="connsiteX9" fmla="*/ 505227 w 629573"/>
              <a:gd name="connsiteY9" fmla="*/ 411527 h 559916"/>
              <a:gd name="connsiteX10" fmla="*/ 256534 w 629573"/>
              <a:gd name="connsiteY10" fmla="*/ 467173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473766 w 629573"/>
              <a:gd name="connsiteY14" fmla="*/ 255131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841 w 629573"/>
              <a:gd name="connsiteY5" fmla="*/ 96200 h 559916"/>
              <a:gd name="connsiteX6" fmla="*/ 67598 w 629573"/>
              <a:gd name="connsiteY6" fmla="*/ 142563 h 559916"/>
              <a:gd name="connsiteX7" fmla="*/ 256534 w 629573"/>
              <a:gd name="connsiteY7" fmla="*/ 207491 h 559916"/>
              <a:gd name="connsiteX8" fmla="*/ 256534 w 629573"/>
              <a:gd name="connsiteY8" fmla="*/ 318784 h 559916"/>
              <a:gd name="connsiteX9" fmla="*/ 505227 w 629573"/>
              <a:gd name="connsiteY9" fmla="*/ 411527 h 559916"/>
              <a:gd name="connsiteX10" fmla="*/ 256534 w 629573"/>
              <a:gd name="connsiteY10" fmla="*/ 467173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473766 w 629573"/>
              <a:gd name="connsiteY14" fmla="*/ 255131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841 w 629573"/>
              <a:gd name="connsiteY5" fmla="*/ 96200 h 559916"/>
              <a:gd name="connsiteX6" fmla="*/ 67598 w 629573"/>
              <a:gd name="connsiteY6" fmla="*/ 142563 h 559916"/>
              <a:gd name="connsiteX7" fmla="*/ 318707 w 629573"/>
              <a:gd name="connsiteY7" fmla="*/ 207491 h 559916"/>
              <a:gd name="connsiteX8" fmla="*/ 256534 w 629573"/>
              <a:gd name="connsiteY8" fmla="*/ 318784 h 559916"/>
              <a:gd name="connsiteX9" fmla="*/ 505227 w 629573"/>
              <a:gd name="connsiteY9" fmla="*/ 411527 h 559916"/>
              <a:gd name="connsiteX10" fmla="*/ 256534 w 629573"/>
              <a:gd name="connsiteY10" fmla="*/ 467173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473766 w 629573"/>
              <a:gd name="connsiteY14" fmla="*/ 255131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841 w 629573"/>
              <a:gd name="connsiteY5" fmla="*/ 96200 h 559916"/>
              <a:gd name="connsiteX6" fmla="*/ 67598 w 629573"/>
              <a:gd name="connsiteY6" fmla="*/ 142563 h 559916"/>
              <a:gd name="connsiteX7" fmla="*/ 318707 w 629573"/>
              <a:gd name="connsiteY7" fmla="*/ 207491 h 559916"/>
              <a:gd name="connsiteX8" fmla="*/ 256534 w 629573"/>
              <a:gd name="connsiteY8" fmla="*/ 318784 h 559916"/>
              <a:gd name="connsiteX9" fmla="*/ 505227 w 629573"/>
              <a:gd name="connsiteY9" fmla="*/ 411527 h 559916"/>
              <a:gd name="connsiteX10" fmla="*/ 256534 w 629573"/>
              <a:gd name="connsiteY10" fmla="*/ 467173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380881 w 629573"/>
              <a:gd name="connsiteY14" fmla="*/ 263137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841 w 629573"/>
              <a:gd name="connsiteY5" fmla="*/ 96200 h 559916"/>
              <a:gd name="connsiteX6" fmla="*/ 67598 w 629573"/>
              <a:gd name="connsiteY6" fmla="*/ 142563 h 559916"/>
              <a:gd name="connsiteX7" fmla="*/ 318707 w 629573"/>
              <a:gd name="connsiteY7" fmla="*/ 207491 h 559916"/>
              <a:gd name="connsiteX8" fmla="*/ 256534 w 629573"/>
              <a:gd name="connsiteY8" fmla="*/ 318784 h 559916"/>
              <a:gd name="connsiteX9" fmla="*/ 505227 w 629573"/>
              <a:gd name="connsiteY9" fmla="*/ 411527 h 559916"/>
              <a:gd name="connsiteX10" fmla="*/ 256534 w 629573"/>
              <a:gd name="connsiteY10" fmla="*/ 467173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380881 w 629573"/>
              <a:gd name="connsiteY14" fmla="*/ 263137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841 w 629573"/>
              <a:gd name="connsiteY5" fmla="*/ 96200 h 559916"/>
              <a:gd name="connsiteX6" fmla="*/ 67598 w 629573"/>
              <a:gd name="connsiteY6" fmla="*/ 142563 h 559916"/>
              <a:gd name="connsiteX7" fmla="*/ 318707 w 629573"/>
              <a:gd name="connsiteY7" fmla="*/ 207491 h 559916"/>
              <a:gd name="connsiteX8" fmla="*/ 256534 w 629573"/>
              <a:gd name="connsiteY8" fmla="*/ 318784 h 559916"/>
              <a:gd name="connsiteX9" fmla="*/ 505227 w 629573"/>
              <a:gd name="connsiteY9" fmla="*/ 411527 h 559916"/>
              <a:gd name="connsiteX10" fmla="*/ 256534 w 629573"/>
              <a:gd name="connsiteY10" fmla="*/ 467173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380881 w 629573"/>
              <a:gd name="connsiteY14" fmla="*/ 263137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0014 w 629573"/>
              <a:gd name="connsiteY5" fmla="*/ 96199 h 559916"/>
              <a:gd name="connsiteX6" fmla="*/ 67598 w 629573"/>
              <a:gd name="connsiteY6" fmla="*/ 142563 h 559916"/>
              <a:gd name="connsiteX7" fmla="*/ 318707 w 629573"/>
              <a:gd name="connsiteY7" fmla="*/ 207491 h 559916"/>
              <a:gd name="connsiteX8" fmla="*/ 256534 w 629573"/>
              <a:gd name="connsiteY8" fmla="*/ 318784 h 559916"/>
              <a:gd name="connsiteX9" fmla="*/ 505227 w 629573"/>
              <a:gd name="connsiteY9" fmla="*/ 411527 h 559916"/>
              <a:gd name="connsiteX10" fmla="*/ 256534 w 629573"/>
              <a:gd name="connsiteY10" fmla="*/ 467173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380881 w 629573"/>
              <a:gd name="connsiteY14" fmla="*/ 263137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0014 w 629573"/>
              <a:gd name="connsiteY5" fmla="*/ 96199 h 559916"/>
              <a:gd name="connsiteX6" fmla="*/ 67598 w 629573"/>
              <a:gd name="connsiteY6" fmla="*/ 142563 h 559916"/>
              <a:gd name="connsiteX7" fmla="*/ 318707 w 629573"/>
              <a:gd name="connsiteY7" fmla="*/ 207491 h 559916"/>
              <a:gd name="connsiteX8" fmla="*/ 256534 w 629573"/>
              <a:gd name="connsiteY8" fmla="*/ 318784 h 559916"/>
              <a:gd name="connsiteX9" fmla="*/ 505227 w 629573"/>
              <a:gd name="connsiteY9" fmla="*/ 411527 h 559916"/>
              <a:gd name="connsiteX10" fmla="*/ 256534 w 629573"/>
              <a:gd name="connsiteY10" fmla="*/ 485722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380881 w 629573"/>
              <a:gd name="connsiteY14" fmla="*/ 263137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0014 w 629573"/>
              <a:gd name="connsiteY5" fmla="*/ 96199 h 559916"/>
              <a:gd name="connsiteX6" fmla="*/ 67598 w 629573"/>
              <a:gd name="connsiteY6" fmla="*/ 142563 h 559916"/>
              <a:gd name="connsiteX7" fmla="*/ 318707 w 629573"/>
              <a:gd name="connsiteY7" fmla="*/ 207491 h 559916"/>
              <a:gd name="connsiteX8" fmla="*/ 256534 w 629573"/>
              <a:gd name="connsiteY8" fmla="*/ 318784 h 559916"/>
              <a:gd name="connsiteX9" fmla="*/ 505227 w 629573"/>
              <a:gd name="connsiteY9" fmla="*/ 411527 h 559916"/>
              <a:gd name="connsiteX10" fmla="*/ 256534 w 629573"/>
              <a:gd name="connsiteY10" fmla="*/ 485722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380881 w 629573"/>
              <a:gd name="connsiteY14" fmla="*/ 263137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0014 w 629573"/>
              <a:gd name="connsiteY5" fmla="*/ 96199 h 559916"/>
              <a:gd name="connsiteX6" fmla="*/ 67598 w 629573"/>
              <a:gd name="connsiteY6" fmla="*/ 142563 h 559916"/>
              <a:gd name="connsiteX7" fmla="*/ 318707 w 629573"/>
              <a:gd name="connsiteY7" fmla="*/ 207491 h 559916"/>
              <a:gd name="connsiteX8" fmla="*/ 256534 w 629573"/>
              <a:gd name="connsiteY8" fmla="*/ 318784 h 559916"/>
              <a:gd name="connsiteX9" fmla="*/ 505227 w 629573"/>
              <a:gd name="connsiteY9" fmla="*/ 411527 h 559916"/>
              <a:gd name="connsiteX10" fmla="*/ 256534 w 629573"/>
              <a:gd name="connsiteY10" fmla="*/ 485722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380881 w 629573"/>
              <a:gd name="connsiteY14" fmla="*/ 263137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0014 w 629573"/>
              <a:gd name="connsiteY5" fmla="*/ 96199 h 559916"/>
              <a:gd name="connsiteX6" fmla="*/ 67598 w 629573"/>
              <a:gd name="connsiteY6" fmla="*/ 142563 h 559916"/>
              <a:gd name="connsiteX7" fmla="*/ 318707 w 629573"/>
              <a:gd name="connsiteY7" fmla="*/ 207491 h 559916"/>
              <a:gd name="connsiteX8" fmla="*/ 256534 w 629573"/>
              <a:gd name="connsiteY8" fmla="*/ 318784 h 559916"/>
              <a:gd name="connsiteX9" fmla="*/ 505227 w 629573"/>
              <a:gd name="connsiteY9" fmla="*/ 411527 h 559916"/>
              <a:gd name="connsiteX10" fmla="*/ 256534 w 629573"/>
              <a:gd name="connsiteY10" fmla="*/ 485722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380881 w 629573"/>
              <a:gd name="connsiteY14" fmla="*/ 263137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0014 w 629573"/>
              <a:gd name="connsiteY5" fmla="*/ 96199 h 559916"/>
              <a:gd name="connsiteX6" fmla="*/ 67598 w 629573"/>
              <a:gd name="connsiteY6" fmla="*/ 142563 h 559916"/>
              <a:gd name="connsiteX7" fmla="*/ 318707 w 629573"/>
              <a:gd name="connsiteY7" fmla="*/ 207491 h 559916"/>
              <a:gd name="connsiteX8" fmla="*/ 256534 w 629573"/>
              <a:gd name="connsiteY8" fmla="*/ 318784 h 559916"/>
              <a:gd name="connsiteX9" fmla="*/ 567401 w 629573"/>
              <a:gd name="connsiteY9" fmla="*/ 411527 h 559916"/>
              <a:gd name="connsiteX10" fmla="*/ 256534 w 629573"/>
              <a:gd name="connsiteY10" fmla="*/ 485722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380881 w 629573"/>
              <a:gd name="connsiteY14" fmla="*/ 263137 h 559916"/>
              <a:gd name="connsiteX15" fmla="*/ 380880 w 629573"/>
              <a:gd name="connsiteY15" fmla="*/ 133297 h 559916"/>
              <a:gd name="connsiteX16" fmla="*/ 572423 w 629573"/>
              <a:gd name="connsiteY16" fmla="*/ 28263 h 559916"/>
              <a:gd name="connsiteX0" fmla="*/ 572423 w 629573"/>
              <a:gd name="connsiteY0" fmla="*/ 2826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0014 w 629573"/>
              <a:gd name="connsiteY5" fmla="*/ 96199 h 559916"/>
              <a:gd name="connsiteX6" fmla="*/ 67598 w 629573"/>
              <a:gd name="connsiteY6" fmla="*/ 142563 h 559916"/>
              <a:gd name="connsiteX7" fmla="*/ 318707 w 629573"/>
              <a:gd name="connsiteY7" fmla="*/ 207491 h 559916"/>
              <a:gd name="connsiteX8" fmla="*/ 256534 w 629573"/>
              <a:gd name="connsiteY8" fmla="*/ 318784 h 559916"/>
              <a:gd name="connsiteX9" fmla="*/ 567401 w 629573"/>
              <a:gd name="connsiteY9" fmla="*/ 411527 h 559916"/>
              <a:gd name="connsiteX10" fmla="*/ 256534 w 629573"/>
              <a:gd name="connsiteY10" fmla="*/ 485722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380881 w 629573"/>
              <a:gd name="connsiteY14" fmla="*/ 263137 h 559916"/>
              <a:gd name="connsiteX15" fmla="*/ 318707 w 629573"/>
              <a:gd name="connsiteY15" fmla="*/ 133297 h 559916"/>
              <a:gd name="connsiteX16" fmla="*/ 572423 w 629573"/>
              <a:gd name="connsiteY16" fmla="*/ 28263 h 559916"/>
              <a:gd name="connsiteX0" fmla="*/ 505227 w 629573"/>
              <a:gd name="connsiteY0" fmla="*/ 40553 h 559916"/>
              <a:gd name="connsiteX1" fmla="*/ 572423 w 629573"/>
              <a:gd name="connsiteY1" fmla="*/ 28263 h 559916"/>
              <a:gd name="connsiteX2" fmla="*/ 391448 w 629573"/>
              <a:gd name="connsiteY2" fmla="*/ 9213 h 559916"/>
              <a:gd name="connsiteX3" fmla="*/ 229523 w 629573"/>
              <a:gd name="connsiteY3" fmla="*/ 18738 h 559916"/>
              <a:gd name="connsiteX4" fmla="*/ 7840 w 629573"/>
              <a:gd name="connsiteY4" fmla="*/ 22005 h 559916"/>
              <a:gd name="connsiteX5" fmla="*/ 70014 w 629573"/>
              <a:gd name="connsiteY5" fmla="*/ 96199 h 559916"/>
              <a:gd name="connsiteX6" fmla="*/ 67598 w 629573"/>
              <a:gd name="connsiteY6" fmla="*/ 142563 h 559916"/>
              <a:gd name="connsiteX7" fmla="*/ 318707 w 629573"/>
              <a:gd name="connsiteY7" fmla="*/ 207491 h 559916"/>
              <a:gd name="connsiteX8" fmla="*/ 256534 w 629573"/>
              <a:gd name="connsiteY8" fmla="*/ 318784 h 559916"/>
              <a:gd name="connsiteX9" fmla="*/ 567401 w 629573"/>
              <a:gd name="connsiteY9" fmla="*/ 411527 h 559916"/>
              <a:gd name="connsiteX10" fmla="*/ 256534 w 629573"/>
              <a:gd name="connsiteY10" fmla="*/ 485722 h 559916"/>
              <a:gd name="connsiteX11" fmla="*/ 132187 w 629573"/>
              <a:gd name="connsiteY11" fmla="*/ 559916 h 559916"/>
              <a:gd name="connsiteX12" fmla="*/ 458123 w 629573"/>
              <a:gd name="connsiteY12" fmla="*/ 542613 h 559916"/>
              <a:gd name="connsiteX13" fmla="*/ 629573 w 629573"/>
              <a:gd name="connsiteY13" fmla="*/ 411527 h 559916"/>
              <a:gd name="connsiteX14" fmla="*/ 380881 w 629573"/>
              <a:gd name="connsiteY14" fmla="*/ 263137 h 559916"/>
              <a:gd name="connsiteX15" fmla="*/ 318707 w 629573"/>
              <a:gd name="connsiteY15" fmla="*/ 133297 h 559916"/>
              <a:gd name="connsiteX16" fmla="*/ 505227 w 629573"/>
              <a:gd name="connsiteY16" fmla="*/ 40553 h 559916"/>
              <a:gd name="connsiteX0" fmla="*/ 505227 w 629573"/>
              <a:gd name="connsiteY0" fmla="*/ 40553 h 559916"/>
              <a:gd name="connsiteX1" fmla="*/ 391448 w 629573"/>
              <a:gd name="connsiteY1" fmla="*/ 9213 h 559916"/>
              <a:gd name="connsiteX2" fmla="*/ 229523 w 629573"/>
              <a:gd name="connsiteY2" fmla="*/ 18738 h 559916"/>
              <a:gd name="connsiteX3" fmla="*/ 7840 w 629573"/>
              <a:gd name="connsiteY3" fmla="*/ 22005 h 559916"/>
              <a:gd name="connsiteX4" fmla="*/ 70014 w 629573"/>
              <a:gd name="connsiteY4" fmla="*/ 96199 h 559916"/>
              <a:gd name="connsiteX5" fmla="*/ 67598 w 629573"/>
              <a:gd name="connsiteY5" fmla="*/ 142563 h 559916"/>
              <a:gd name="connsiteX6" fmla="*/ 318707 w 629573"/>
              <a:gd name="connsiteY6" fmla="*/ 207491 h 559916"/>
              <a:gd name="connsiteX7" fmla="*/ 256534 w 629573"/>
              <a:gd name="connsiteY7" fmla="*/ 318784 h 559916"/>
              <a:gd name="connsiteX8" fmla="*/ 567401 w 629573"/>
              <a:gd name="connsiteY8" fmla="*/ 411527 h 559916"/>
              <a:gd name="connsiteX9" fmla="*/ 256534 w 629573"/>
              <a:gd name="connsiteY9" fmla="*/ 485722 h 559916"/>
              <a:gd name="connsiteX10" fmla="*/ 132187 w 629573"/>
              <a:gd name="connsiteY10" fmla="*/ 559916 h 559916"/>
              <a:gd name="connsiteX11" fmla="*/ 458123 w 629573"/>
              <a:gd name="connsiteY11" fmla="*/ 542613 h 559916"/>
              <a:gd name="connsiteX12" fmla="*/ 629573 w 629573"/>
              <a:gd name="connsiteY12" fmla="*/ 411527 h 559916"/>
              <a:gd name="connsiteX13" fmla="*/ 380881 w 629573"/>
              <a:gd name="connsiteY13" fmla="*/ 263137 h 559916"/>
              <a:gd name="connsiteX14" fmla="*/ 318707 w 629573"/>
              <a:gd name="connsiteY14" fmla="*/ 133297 h 559916"/>
              <a:gd name="connsiteX15" fmla="*/ 505227 w 629573"/>
              <a:gd name="connsiteY15" fmla="*/ 40553 h 559916"/>
              <a:gd name="connsiteX0" fmla="*/ 505227 w 629573"/>
              <a:gd name="connsiteY0" fmla="*/ 22005 h 559916"/>
              <a:gd name="connsiteX1" fmla="*/ 391448 w 629573"/>
              <a:gd name="connsiteY1" fmla="*/ 9213 h 559916"/>
              <a:gd name="connsiteX2" fmla="*/ 229523 w 629573"/>
              <a:gd name="connsiteY2" fmla="*/ 18738 h 559916"/>
              <a:gd name="connsiteX3" fmla="*/ 7840 w 629573"/>
              <a:gd name="connsiteY3" fmla="*/ 22005 h 559916"/>
              <a:gd name="connsiteX4" fmla="*/ 70014 w 629573"/>
              <a:gd name="connsiteY4" fmla="*/ 96199 h 559916"/>
              <a:gd name="connsiteX5" fmla="*/ 67598 w 629573"/>
              <a:gd name="connsiteY5" fmla="*/ 142563 h 559916"/>
              <a:gd name="connsiteX6" fmla="*/ 318707 w 629573"/>
              <a:gd name="connsiteY6" fmla="*/ 207491 h 559916"/>
              <a:gd name="connsiteX7" fmla="*/ 256534 w 629573"/>
              <a:gd name="connsiteY7" fmla="*/ 318784 h 559916"/>
              <a:gd name="connsiteX8" fmla="*/ 567401 w 629573"/>
              <a:gd name="connsiteY8" fmla="*/ 411527 h 559916"/>
              <a:gd name="connsiteX9" fmla="*/ 256534 w 629573"/>
              <a:gd name="connsiteY9" fmla="*/ 485722 h 559916"/>
              <a:gd name="connsiteX10" fmla="*/ 132187 w 629573"/>
              <a:gd name="connsiteY10" fmla="*/ 559916 h 559916"/>
              <a:gd name="connsiteX11" fmla="*/ 458123 w 629573"/>
              <a:gd name="connsiteY11" fmla="*/ 542613 h 559916"/>
              <a:gd name="connsiteX12" fmla="*/ 629573 w 629573"/>
              <a:gd name="connsiteY12" fmla="*/ 411527 h 559916"/>
              <a:gd name="connsiteX13" fmla="*/ 380881 w 629573"/>
              <a:gd name="connsiteY13" fmla="*/ 263137 h 559916"/>
              <a:gd name="connsiteX14" fmla="*/ 318707 w 629573"/>
              <a:gd name="connsiteY14" fmla="*/ 133297 h 559916"/>
              <a:gd name="connsiteX15" fmla="*/ 505227 w 629573"/>
              <a:gd name="connsiteY15" fmla="*/ 22005 h 559916"/>
              <a:gd name="connsiteX0" fmla="*/ 505227 w 629573"/>
              <a:gd name="connsiteY0" fmla="*/ 22005 h 559916"/>
              <a:gd name="connsiteX1" fmla="*/ 391448 w 629573"/>
              <a:gd name="connsiteY1" fmla="*/ 9213 h 559916"/>
              <a:gd name="connsiteX2" fmla="*/ 229523 w 629573"/>
              <a:gd name="connsiteY2" fmla="*/ 18738 h 559916"/>
              <a:gd name="connsiteX3" fmla="*/ 7840 w 629573"/>
              <a:gd name="connsiteY3" fmla="*/ 22005 h 559916"/>
              <a:gd name="connsiteX4" fmla="*/ 70014 w 629573"/>
              <a:gd name="connsiteY4" fmla="*/ 96199 h 559916"/>
              <a:gd name="connsiteX5" fmla="*/ 67598 w 629573"/>
              <a:gd name="connsiteY5" fmla="*/ 142563 h 559916"/>
              <a:gd name="connsiteX6" fmla="*/ 318707 w 629573"/>
              <a:gd name="connsiteY6" fmla="*/ 207491 h 559916"/>
              <a:gd name="connsiteX7" fmla="*/ 256534 w 629573"/>
              <a:gd name="connsiteY7" fmla="*/ 318784 h 559916"/>
              <a:gd name="connsiteX8" fmla="*/ 567401 w 629573"/>
              <a:gd name="connsiteY8" fmla="*/ 411527 h 559916"/>
              <a:gd name="connsiteX9" fmla="*/ 256534 w 629573"/>
              <a:gd name="connsiteY9" fmla="*/ 485722 h 559916"/>
              <a:gd name="connsiteX10" fmla="*/ 132187 w 629573"/>
              <a:gd name="connsiteY10" fmla="*/ 559916 h 559916"/>
              <a:gd name="connsiteX11" fmla="*/ 458123 w 629573"/>
              <a:gd name="connsiteY11" fmla="*/ 542613 h 559916"/>
              <a:gd name="connsiteX12" fmla="*/ 629573 w 629573"/>
              <a:gd name="connsiteY12" fmla="*/ 411527 h 559916"/>
              <a:gd name="connsiteX13" fmla="*/ 380881 w 629573"/>
              <a:gd name="connsiteY13" fmla="*/ 263137 h 559916"/>
              <a:gd name="connsiteX14" fmla="*/ 318707 w 629573"/>
              <a:gd name="connsiteY14" fmla="*/ 133297 h 559916"/>
              <a:gd name="connsiteX15" fmla="*/ 505227 w 629573"/>
              <a:gd name="connsiteY15" fmla="*/ 22005 h 559916"/>
              <a:gd name="connsiteX0" fmla="*/ 505227 w 629573"/>
              <a:gd name="connsiteY0" fmla="*/ 16083 h 553994"/>
              <a:gd name="connsiteX1" fmla="*/ 391448 w 629573"/>
              <a:gd name="connsiteY1" fmla="*/ 3291 h 553994"/>
              <a:gd name="connsiteX2" fmla="*/ 229523 w 629573"/>
              <a:gd name="connsiteY2" fmla="*/ 12816 h 553994"/>
              <a:gd name="connsiteX3" fmla="*/ 7840 w 629573"/>
              <a:gd name="connsiteY3" fmla="*/ 16083 h 553994"/>
              <a:gd name="connsiteX4" fmla="*/ 70014 w 629573"/>
              <a:gd name="connsiteY4" fmla="*/ 90277 h 553994"/>
              <a:gd name="connsiteX5" fmla="*/ 67598 w 629573"/>
              <a:gd name="connsiteY5" fmla="*/ 136641 h 553994"/>
              <a:gd name="connsiteX6" fmla="*/ 318707 w 629573"/>
              <a:gd name="connsiteY6" fmla="*/ 201569 h 553994"/>
              <a:gd name="connsiteX7" fmla="*/ 256534 w 629573"/>
              <a:gd name="connsiteY7" fmla="*/ 312862 h 553994"/>
              <a:gd name="connsiteX8" fmla="*/ 567401 w 629573"/>
              <a:gd name="connsiteY8" fmla="*/ 405605 h 553994"/>
              <a:gd name="connsiteX9" fmla="*/ 256534 w 629573"/>
              <a:gd name="connsiteY9" fmla="*/ 479800 h 553994"/>
              <a:gd name="connsiteX10" fmla="*/ 132187 w 629573"/>
              <a:gd name="connsiteY10" fmla="*/ 553994 h 553994"/>
              <a:gd name="connsiteX11" fmla="*/ 458123 w 629573"/>
              <a:gd name="connsiteY11" fmla="*/ 536691 h 553994"/>
              <a:gd name="connsiteX12" fmla="*/ 629573 w 629573"/>
              <a:gd name="connsiteY12" fmla="*/ 405605 h 553994"/>
              <a:gd name="connsiteX13" fmla="*/ 380881 w 629573"/>
              <a:gd name="connsiteY13" fmla="*/ 257215 h 553994"/>
              <a:gd name="connsiteX14" fmla="*/ 318707 w 629573"/>
              <a:gd name="connsiteY14" fmla="*/ 127375 h 553994"/>
              <a:gd name="connsiteX15" fmla="*/ 505227 w 629573"/>
              <a:gd name="connsiteY15" fmla="*/ 16083 h 553994"/>
              <a:gd name="connsiteX0" fmla="*/ 443053 w 567399"/>
              <a:gd name="connsiteY0" fmla="*/ 16083 h 553994"/>
              <a:gd name="connsiteX1" fmla="*/ 329274 w 567399"/>
              <a:gd name="connsiteY1" fmla="*/ 3291 h 553994"/>
              <a:gd name="connsiteX2" fmla="*/ 167349 w 567399"/>
              <a:gd name="connsiteY2" fmla="*/ 12816 h 553994"/>
              <a:gd name="connsiteX3" fmla="*/ 7840 w 567399"/>
              <a:gd name="connsiteY3" fmla="*/ 16083 h 553994"/>
              <a:gd name="connsiteX4" fmla="*/ 7840 w 567399"/>
              <a:gd name="connsiteY4" fmla="*/ 90277 h 553994"/>
              <a:gd name="connsiteX5" fmla="*/ 5424 w 567399"/>
              <a:gd name="connsiteY5" fmla="*/ 136641 h 553994"/>
              <a:gd name="connsiteX6" fmla="*/ 256533 w 567399"/>
              <a:gd name="connsiteY6" fmla="*/ 201569 h 553994"/>
              <a:gd name="connsiteX7" fmla="*/ 194360 w 567399"/>
              <a:gd name="connsiteY7" fmla="*/ 312862 h 553994"/>
              <a:gd name="connsiteX8" fmla="*/ 505227 w 567399"/>
              <a:gd name="connsiteY8" fmla="*/ 405605 h 553994"/>
              <a:gd name="connsiteX9" fmla="*/ 194360 w 567399"/>
              <a:gd name="connsiteY9" fmla="*/ 479800 h 553994"/>
              <a:gd name="connsiteX10" fmla="*/ 70013 w 567399"/>
              <a:gd name="connsiteY10" fmla="*/ 553994 h 553994"/>
              <a:gd name="connsiteX11" fmla="*/ 395949 w 567399"/>
              <a:gd name="connsiteY11" fmla="*/ 536691 h 553994"/>
              <a:gd name="connsiteX12" fmla="*/ 567399 w 567399"/>
              <a:gd name="connsiteY12" fmla="*/ 405605 h 553994"/>
              <a:gd name="connsiteX13" fmla="*/ 318707 w 567399"/>
              <a:gd name="connsiteY13" fmla="*/ 257215 h 553994"/>
              <a:gd name="connsiteX14" fmla="*/ 256533 w 567399"/>
              <a:gd name="connsiteY14" fmla="*/ 127375 h 553994"/>
              <a:gd name="connsiteX15" fmla="*/ 443053 w 567399"/>
              <a:gd name="connsiteY15" fmla="*/ 16083 h 553994"/>
              <a:gd name="connsiteX0" fmla="*/ 505227 w 629573"/>
              <a:gd name="connsiteY0" fmla="*/ 16083 h 553994"/>
              <a:gd name="connsiteX1" fmla="*/ 391448 w 629573"/>
              <a:gd name="connsiteY1" fmla="*/ 3291 h 553994"/>
              <a:gd name="connsiteX2" fmla="*/ 229523 w 629573"/>
              <a:gd name="connsiteY2" fmla="*/ 12816 h 553994"/>
              <a:gd name="connsiteX3" fmla="*/ 7840 w 629573"/>
              <a:gd name="connsiteY3" fmla="*/ 16083 h 553994"/>
              <a:gd name="connsiteX4" fmla="*/ 70014 w 629573"/>
              <a:gd name="connsiteY4" fmla="*/ 90277 h 553994"/>
              <a:gd name="connsiteX5" fmla="*/ 67598 w 629573"/>
              <a:gd name="connsiteY5" fmla="*/ 136641 h 553994"/>
              <a:gd name="connsiteX6" fmla="*/ 318707 w 629573"/>
              <a:gd name="connsiteY6" fmla="*/ 201569 h 553994"/>
              <a:gd name="connsiteX7" fmla="*/ 256534 w 629573"/>
              <a:gd name="connsiteY7" fmla="*/ 312862 h 553994"/>
              <a:gd name="connsiteX8" fmla="*/ 567401 w 629573"/>
              <a:gd name="connsiteY8" fmla="*/ 405605 h 553994"/>
              <a:gd name="connsiteX9" fmla="*/ 256534 w 629573"/>
              <a:gd name="connsiteY9" fmla="*/ 479800 h 553994"/>
              <a:gd name="connsiteX10" fmla="*/ 132187 w 629573"/>
              <a:gd name="connsiteY10" fmla="*/ 553994 h 553994"/>
              <a:gd name="connsiteX11" fmla="*/ 458123 w 629573"/>
              <a:gd name="connsiteY11" fmla="*/ 536691 h 553994"/>
              <a:gd name="connsiteX12" fmla="*/ 629573 w 629573"/>
              <a:gd name="connsiteY12" fmla="*/ 405605 h 553994"/>
              <a:gd name="connsiteX13" fmla="*/ 380881 w 629573"/>
              <a:gd name="connsiteY13" fmla="*/ 257215 h 553994"/>
              <a:gd name="connsiteX14" fmla="*/ 318707 w 629573"/>
              <a:gd name="connsiteY14" fmla="*/ 127375 h 553994"/>
              <a:gd name="connsiteX15" fmla="*/ 505227 w 629573"/>
              <a:gd name="connsiteY15" fmla="*/ 16083 h 553994"/>
              <a:gd name="connsiteX0" fmla="*/ 505226 w 629572"/>
              <a:gd name="connsiteY0" fmla="*/ 16083 h 553994"/>
              <a:gd name="connsiteX1" fmla="*/ 391447 w 629572"/>
              <a:gd name="connsiteY1" fmla="*/ 3291 h 553994"/>
              <a:gd name="connsiteX2" fmla="*/ 229522 w 629572"/>
              <a:gd name="connsiteY2" fmla="*/ 12816 h 553994"/>
              <a:gd name="connsiteX3" fmla="*/ 7840 w 629572"/>
              <a:gd name="connsiteY3" fmla="*/ 16083 h 553994"/>
              <a:gd name="connsiteX4" fmla="*/ 70013 w 629572"/>
              <a:gd name="connsiteY4" fmla="*/ 90277 h 553994"/>
              <a:gd name="connsiteX5" fmla="*/ 67597 w 629572"/>
              <a:gd name="connsiteY5" fmla="*/ 136641 h 553994"/>
              <a:gd name="connsiteX6" fmla="*/ 318706 w 629572"/>
              <a:gd name="connsiteY6" fmla="*/ 201569 h 553994"/>
              <a:gd name="connsiteX7" fmla="*/ 256533 w 629572"/>
              <a:gd name="connsiteY7" fmla="*/ 312862 h 553994"/>
              <a:gd name="connsiteX8" fmla="*/ 567400 w 629572"/>
              <a:gd name="connsiteY8" fmla="*/ 405605 h 553994"/>
              <a:gd name="connsiteX9" fmla="*/ 256533 w 629572"/>
              <a:gd name="connsiteY9" fmla="*/ 479800 h 553994"/>
              <a:gd name="connsiteX10" fmla="*/ 132186 w 629572"/>
              <a:gd name="connsiteY10" fmla="*/ 553994 h 553994"/>
              <a:gd name="connsiteX11" fmla="*/ 458122 w 629572"/>
              <a:gd name="connsiteY11" fmla="*/ 536691 h 553994"/>
              <a:gd name="connsiteX12" fmla="*/ 629572 w 629572"/>
              <a:gd name="connsiteY12" fmla="*/ 405605 h 553994"/>
              <a:gd name="connsiteX13" fmla="*/ 380880 w 629572"/>
              <a:gd name="connsiteY13" fmla="*/ 257215 h 553994"/>
              <a:gd name="connsiteX14" fmla="*/ 318706 w 629572"/>
              <a:gd name="connsiteY14" fmla="*/ 127375 h 553994"/>
              <a:gd name="connsiteX15" fmla="*/ 505226 w 629572"/>
              <a:gd name="connsiteY15" fmla="*/ 16083 h 553994"/>
              <a:gd name="connsiteX0" fmla="*/ 505226 w 629572"/>
              <a:gd name="connsiteY0" fmla="*/ 16083 h 553994"/>
              <a:gd name="connsiteX1" fmla="*/ 391447 w 629572"/>
              <a:gd name="connsiteY1" fmla="*/ 3291 h 553994"/>
              <a:gd name="connsiteX2" fmla="*/ 229522 w 629572"/>
              <a:gd name="connsiteY2" fmla="*/ 12816 h 553994"/>
              <a:gd name="connsiteX3" fmla="*/ 7840 w 629572"/>
              <a:gd name="connsiteY3" fmla="*/ 16083 h 553994"/>
              <a:gd name="connsiteX4" fmla="*/ 70013 w 629572"/>
              <a:gd name="connsiteY4" fmla="*/ 90277 h 553994"/>
              <a:gd name="connsiteX5" fmla="*/ 67597 w 629572"/>
              <a:gd name="connsiteY5" fmla="*/ 136641 h 553994"/>
              <a:gd name="connsiteX6" fmla="*/ 318706 w 629572"/>
              <a:gd name="connsiteY6" fmla="*/ 201569 h 553994"/>
              <a:gd name="connsiteX7" fmla="*/ 256533 w 629572"/>
              <a:gd name="connsiteY7" fmla="*/ 312862 h 553994"/>
              <a:gd name="connsiteX8" fmla="*/ 324246 w 629572"/>
              <a:gd name="connsiteY8" fmla="*/ 334716 h 553994"/>
              <a:gd name="connsiteX9" fmla="*/ 567400 w 629572"/>
              <a:gd name="connsiteY9" fmla="*/ 405605 h 553994"/>
              <a:gd name="connsiteX10" fmla="*/ 256533 w 629572"/>
              <a:gd name="connsiteY10" fmla="*/ 479800 h 553994"/>
              <a:gd name="connsiteX11" fmla="*/ 132186 w 629572"/>
              <a:gd name="connsiteY11" fmla="*/ 553994 h 553994"/>
              <a:gd name="connsiteX12" fmla="*/ 458122 w 629572"/>
              <a:gd name="connsiteY12" fmla="*/ 536691 h 553994"/>
              <a:gd name="connsiteX13" fmla="*/ 629572 w 629572"/>
              <a:gd name="connsiteY13" fmla="*/ 405605 h 553994"/>
              <a:gd name="connsiteX14" fmla="*/ 380880 w 629572"/>
              <a:gd name="connsiteY14" fmla="*/ 257215 h 553994"/>
              <a:gd name="connsiteX15" fmla="*/ 318706 w 629572"/>
              <a:gd name="connsiteY15" fmla="*/ 127375 h 553994"/>
              <a:gd name="connsiteX16" fmla="*/ 505226 w 629572"/>
              <a:gd name="connsiteY16" fmla="*/ 16083 h 553994"/>
              <a:gd name="connsiteX0" fmla="*/ 505226 w 629572"/>
              <a:gd name="connsiteY0" fmla="*/ 16083 h 553994"/>
              <a:gd name="connsiteX1" fmla="*/ 391447 w 629572"/>
              <a:gd name="connsiteY1" fmla="*/ 3291 h 553994"/>
              <a:gd name="connsiteX2" fmla="*/ 229522 w 629572"/>
              <a:gd name="connsiteY2" fmla="*/ 12816 h 553994"/>
              <a:gd name="connsiteX3" fmla="*/ 7840 w 629572"/>
              <a:gd name="connsiteY3" fmla="*/ 16083 h 553994"/>
              <a:gd name="connsiteX4" fmla="*/ 70013 w 629572"/>
              <a:gd name="connsiteY4" fmla="*/ 90277 h 553994"/>
              <a:gd name="connsiteX5" fmla="*/ 67597 w 629572"/>
              <a:gd name="connsiteY5" fmla="*/ 136641 h 553994"/>
              <a:gd name="connsiteX6" fmla="*/ 318706 w 629572"/>
              <a:gd name="connsiteY6" fmla="*/ 201569 h 553994"/>
              <a:gd name="connsiteX7" fmla="*/ 256533 w 629572"/>
              <a:gd name="connsiteY7" fmla="*/ 312862 h 553994"/>
              <a:gd name="connsiteX8" fmla="*/ 318706 w 629572"/>
              <a:gd name="connsiteY8" fmla="*/ 349959 h 553994"/>
              <a:gd name="connsiteX9" fmla="*/ 567400 w 629572"/>
              <a:gd name="connsiteY9" fmla="*/ 405605 h 553994"/>
              <a:gd name="connsiteX10" fmla="*/ 256533 w 629572"/>
              <a:gd name="connsiteY10" fmla="*/ 479800 h 553994"/>
              <a:gd name="connsiteX11" fmla="*/ 132186 w 629572"/>
              <a:gd name="connsiteY11" fmla="*/ 553994 h 553994"/>
              <a:gd name="connsiteX12" fmla="*/ 458122 w 629572"/>
              <a:gd name="connsiteY12" fmla="*/ 536691 h 553994"/>
              <a:gd name="connsiteX13" fmla="*/ 629572 w 629572"/>
              <a:gd name="connsiteY13" fmla="*/ 405605 h 553994"/>
              <a:gd name="connsiteX14" fmla="*/ 380880 w 629572"/>
              <a:gd name="connsiteY14" fmla="*/ 257215 h 553994"/>
              <a:gd name="connsiteX15" fmla="*/ 318706 w 629572"/>
              <a:gd name="connsiteY15" fmla="*/ 127375 h 553994"/>
              <a:gd name="connsiteX16" fmla="*/ 505226 w 629572"/>
              <a:gd name="connsiteY16" fmla="*/ 16083 h 553994"/>
              <a:gd name="connsiteX0" fmla="*/ 505226 w 629572"/>
              <a:gd name="connsiteY0" fmla="*/ 16083 h 553994"/>
              <a:gd name="connsiteX1" fmla="*/ 391447 w 629572"/>
              <a:gd name="connsiteY1" fmla="*/ 3291 h 553994"/>
              <a:gd name="connsiteX2" fmla="*/ 229522 w 629572"/>
              <a:gd name="connsiteY2" fmla="*/ 12816 h 553994"/>
              <a:gd name="connsiteX3" fmla="*/ 7840 w 629572"/>
              <a:gd name="connsiteY3" fmla="*/ 16083 h 553994"/>
              <a:gd name="connsiteX4" fmla="*/ 70013 w 629572"/>
              <a:gd name="connsiteY4" fmla="*/ 90277 h 553994"/>
              <a:gd name="connsiteX5" fmla="*/ 67597 w 629572"/>
              <a:gd name="connsiteY5" fmla="*/ 136641 h 553994"/>
              <a:gd name="connsiteX6" fmla="*/ 318706 w 629572"/>
              <a:gd name="connsiteY6" fmla="*/ 201569 h 553994"/>
              <a:gd name="connsiteX7" fmla="*/ 256533 w 629572"/>
              <a:gd name="connsiteY7" fmla="*/ 312862 h 553994"/>
              <a:gd name="connsiteX8" fmla="*/ 318706 w 629572"/>
              <a:gd name="connsiteY8" fmla="*/ 349959 h 553994"/>
              <a:gd name="connsiteX9" fmla="*/ 567400 w 629572"/>
              <a:gd name="connsiteY9" fmla="*/ 405605 h 553994"/>
              <a:gd name="connsiteX10" fmla="*/ 256533 w 629572"/>
              <a:gd name="connsiteY10" fmla="*/ 479800 h 553994"/>
              <a:gd name="connsiteX11" fmla="*/ 132186 w 629572"/>
              <a:gd name="connsiteY11" fmla="*/ 553994 h 553994"/>
              <a:gd name="connsiteX12" fmla="*/ 458122 w 629572"/>
              <a:gd name="connsiteY12" fmla="*/ 536691 h 553994"/>
              <a:gd name="connsiteX13" fmla="*/ 629572 w 629572"/>
              <a:gd name="connsiteY13" fmla="*/ 405605 h 553994"/>
              <a:gd name="connsiteX14" fmla="*/ 380880 w 629572"/>
              <a:gd name="connsiteY14" fmla="*/ 257215 h 553994"/>
              <a:gd name="connsiteX15" fmla="*/ 318706 w 629572"/>
              <a:gd name="connsiteY15" fmla="*/ 127375 h 553994"/>
              <a:gd name="connsiteX16" fmla="*/ 505226 w 629572"/>
              <a:gd name="connsiteY16" fmla="*/ 16083 h 553994"/>
              <a:gd name="connsiteX0" fmla="*/ 505226 w 629572"/>
              <a:gd name="connsiteY0" fmla="*/ 16083 h 553994"/>
              <a:gd name="connsiteX1" fmla="*/ 391447 w 629572"/>
              <a:gd name="connsiteY1" fmla="*/ 3291 h 553994"/>
              <a:gd name="connsiteX2" fmla="*/ 229522 w 629572"/>
              <a:gd name="connsiteY2" fmla="*/ 12816 h 553994"/>
              <a:gd name="connsiteX3" fmla="*/ 7840 w 629572"/>
              <a:gd name="connsiteY3" fmla="*/ 16083 h 553994"/>
              <a:gd name="connsiteX4" fmla="*/ 70013 w 629572"/>
              <a:gd name="connsiteY4" fmla="*/ 90277 h 553994"/>
              <a:gd name="connsiteX5" fmla="*/ 67597 w 629572"/>
              <a:gd name="connsiteY5" fmla="*/ 136641 h 553994"/>
              <a:gd name="connsiteX6" fmla="*/ 318706 w 629572"/>
              <a:gd name="connsiteY6" fmla="*/ 201569 h 553994"/>
              <a:gd name="connsiteX7" fmla="*/ 256533 w 629572"/>
              <a:gd name="connsiteY7" fmla="*/ 312862 h 553994"/>
              <a:gd name="connsiteX8" fmla="*/ 318706 w 629572"/>
              <a:gd name="connsiteY8" fmla="*/ 349959 h 553994"/>
              <a:gd name="connsiteX9" fmla="*/ 567400 w 629572"/>
              <a:gd name="connsiteY9" fmla="*/ 405605 h 553994"/>
              <a:gd name="connsiteX10" fmla="*/ 256533 w 629572"/>
              <a:gd name="connsiteY10" fmla="*/ 479800 h 553994"/>
              <a:gd name="connsiteX11" fmla="*/ 132186 w 629572"/>
              <a:gd name="connsiteY11" fmla="*/ 553994 h 553994"/>
              <a:gd name="connsiteX12" fmla="*/ 458122 w 629572"/>
              <a:gd name="connsiteY12" fmla="*/ 536691 h 553994"/>
              <a:gd name="connsiteX13" fmla="*/ 629572 w 629572"/>
              <a:gd name="connsiteY13" fmla="*/ 405605 h 553994"/>
              <a:gd name="connsiteX14" fmla="*/ 380880 w 629572"/>
              <a:gd name="connsiteY14" fmla="*/ 257215 h 553994"/>
              <a:gd name="connsiteX15" fmla="*/ 318706 w 629572"/>
              <a:gd name="connsiteY15" fmla="*/ 127375 h 553994"/>
              <a:gd name="connsiteX16" fmla="*/ 505226 w 629572"/>
              <a:gd name="connsiteY16" fmla="*/ 16083 h 553994"/>
              <a:gd name="connsiteX0" fmla="*/ 505226 w 657683"/>
              <a:gd name="connsiteY0" fmla="*/ 16083 h 553994"/>
              <a:gd name="connsiteX1" fmla="*/ 391447 w 657683"/>
              <a:gd name="connsiteY1" fmla="*/ 3291 h 553994"/>
              <a:gd name="connsiteX2" fmla="*/ 229522 w 657683"/>
              <a:gd name="connsiteY2" fmla="*/ 12816 h 553994"/>
              <a:gd name="connsiteX3" fmla="*/ 7840 w 657683"/>
              <a:gd name="connsiteY3" fmla="*/ 16083 h 553994"/>
              <a:gd name="connsiteX4" fmla="*/ 70013 w 657683"/>
              <a:gd name="connsiteY4" fmla="*/ 90277 h 553994"/>
              <a:gd name="connsiteX5" fmla="*/ 67597 w 657683"/>
              <a:gd name="connsiteY5" fmla="*/ 136641 h 553994"/>
              <a:gd name="connsiteX6" fmla="*/ 318706 w 657683"/>
              <a:gd name="connsiteY6" fmla="*/ 201569 h 553994"/>
              <a:gd name="connsiteX7" fmla="*/ 256533 w 657683"/>
              <a:gd name="connsiteY7" fmla="*/ 312862 h 553994"/>
              <a:gd name="connsiteX8" fmla="*/ 318706 w 657683"/>
              <a:gd name="connsiteY8" fmla="*/ 349959 h 553994"/>
              <a:gd name="connsiteX9" fmla="*/ 567400 w 657683"/>
              <a:gd name="connsiteY9" fmla="*/ 405605 h 553994"/>
              <a:gd name="connsiteX10" fmla="*/ 256533 w 657683"/>
              <a:gd name="connsiteY10" fmla="*/ 479800 h 553994"/>
              <a:gd name="connsiteX11" fmla="*/ 132186 w 657683"/>
              <a:gd name="connsiteY11" fmla="*/ 553994 h 553994"/>
              <a:gd name="connsiteX12" fmla="*/ 458122 w 657683"/>
              <a:gd name="connsiteY12" fmla="*/ 536691 h 553994"/>
              <a:gd name="connsiteX13" fmla="*/ 549547 w 657683"/>
              <a:gd name="connsiteY13" fmla="*/ 483473 h 553994"/>
              <a:gd name="connsiteX14" fmla="*/ 629572 w 657683"/>
              <a:gd name="connsiteY14" fmla="*/ 405605 h 553994"/>
              <a:gd name="connsiteX15" fmla="*/ 380880 w 657683"/>
              <a:gd name="connsiteY15" fmla="*/ 257215 h 553994"/>
              <a:gd name="connsiteX16" fmla="*/ 318706 w 657683"/>
              <a:gd name="connsiteY16" fmla="*/ 127375 h 553994"/>
              <a:gd name="connsiteX17" fmla="*/ 505226 w 657683"/>
              <a:gd name="connsiteY17" fmla="*/ 16083 h 553994"/>
              <a:gd name="connsiteX0" fmla="*/ 505226 w 657683"/>
              <a:gd name="connsiteY0" fmla="*/ 16083 h 553994"/>
              <a:gd name="connsiteX1" fmla="*/ 391447 w 657683"/>
              <a:gd name="connsiteY1" fmla="*/ 3291 h 553994"/>
              <a:gd name="connsiteX2" fmla="*/ 229522 w 657683"/>
              <a:gd name="connsiteY2" fmla="*/ 12816 h 553994"/>
              <a:gd name="connsiteX3" fmla="*/ 7840 w 657683"/>
              <a:gd name="connsiteY3" fmla="*/ 16083 h 553994"/>
              <a:gd name="connsiteX4" fmla="*/ 70013 w 657683"/>
              <a:gd name="connsiteY4" fmla="*/ 90277 h 553994"/>
              <a:gd name="connsiteX5" fmla="*/ 67597 w 657683"/>
              <a:gd name="connsiteY5" fmla="*/ 136641 h 553994"/>
              <a:gd name="connsiteX6" fmla="*/ 318706 w 657683"/>
              <a:gd name="connsiteY6" fmla="*/ 201569 h 553994"/>
              <a:gd name="connsiteX7" fmla="*/ 256533 w 657683"/>
              <a:gd name="connsiteY7" fmla="*/ 312862 h 553994"/>
              <a:gd name="connsiteX8" fmla="*/ 318706 w 657683"/>
              <a:gd name="connsiteY8" fmla="*/ 349959 h 553994"/>
              <a:gd name="connsiteX9" fmla="*/ 567400 w 657683"/>
              <a:gd name="connsiteY9" fmla="*/ 405605 h 553994"/>
              <a:gd name="connsiteX10" fmla="*/ 256533 w 657683"/>
              <a:gd name="connsiteY10" fmla="*/ 479800 h 553994"/>
              <a:gd name="connsiteX11" fmla="*/ 132186 w 657683"/>
              <a:gd name="connsiteY11" fmla="*/ 553994 h 553994"/>
              <a:gd name="connsiteX12" fmla="*/ 458122 w 657683"/>
              <a:gd name="connsiteY12" fmla="*/ 536691 h 553994"/>
              <a:gd name="connsiteX13" fmla="*/ 567399 w 657683"/>
              <a:gd name="connsiteY13" fmla="*/ 498348 h 553994"/>
              <a:gd name="connsiteX14" fmla="*/ 629572 w 657683"/>
              <a:gd name="connsiteY14" fmla="*/ 405605 h 553994"/>
              <a:gd name="connsiteX15" fmla="*/ 380880 w 657683"/>
              <a:gd name="connsiteY15" fmla="*/ 257215 h 553994"/>
              <a:gd name="connsiteX16" fmla="*/ 318706 w 657683"/>
              <a:gd name="connsiteY16" fmla="*/ 127375 h 553994"/>
              <a:gd name="connsiteX17" fmla="*/ 505226 w 657683"/>
              <a:gd name="connsiteY17" fmla="*/ 16083 h 553994"/>
              <a:gd name="connsiteX0" fmla="*/ 505226 w 657683"/>
              <a:gd name="connsiteY0" fmla="*/ 16083 h 571297"/>
              <a:gd name="connsiteX1" fmla="*/ 391447 w 657683"/>
              <a:gd name="connsiteY1" fmla="*/ 3291 h 571297"/>
              <a:gd name="connsiteX2" fmla="*/ 229522 w 657683"/>
              <a:gd name="connsiteY2" fmla="*/ 12816 h 571297"/>
              <a:gd name="connsiteX3" fmla="*/ 7840 w 657683"/>
              <a:gd name="connsiteY3" fmla="*/ 16083 h 571297"/>
              <a:gd name="connsiteX4" fmla="*/ 70013 w 657683"/>
              <a:gd name="connsiteY4" fmla="*/ 90277 h 571297"/>
              <a:gd name="connsiteX5" fmla="*/ 67597 w 657683"/>
              <a:gd name="connsiteY5" fmla="*/ 136641 h 571297"/>
              <a:gd name="connsiteX6" fmla="*/ 318706 w 657683"/>
              <a:gd name="connsiteY6" fmla="*/ 201569 h 571297"/>
              <a:gd name="connsiteX7" fmla="*/ 256533 w 657683"/>
              <a:gd name="connsiteY7" fmla="*/ 312862 h 571297"/>
              <a:gd name="connsiteX8" fmla="*/ 318706 w 657683"/>
              <a:gd name="connsiteY8" fmla="*/ 349959 h 571297"/>
              <a:gd name="connsiteX9" fmla="*/ 567400 w 657683"/>
              <a:gd name="connsiteY9" fmla="*/ 405605 h 571297"/>
              <a:gd name="connsiteX10" fmla="*/ 256533 w 657683"/>
              <a:gd name="connsiteY10" fmla="*/ 479800 h 571297"/>
              <a:gd name="connsiteX11" fmla="*/ 132186 w 657683"/>
              <a:gd name="connsiteY11" fmla="*/ 553994 h 571297"/>
              <a:gd name="connsiteX12" fmla="*/ 443052 w 657683"/>
              <a:gd name="connsiteY12" fmla="*/ 553994 h 571297"/>
              <a:gd name="connsiteX13" fmla="*/ 567399 w 657683"/>
              <a:gd name="connsiteY13" fmla="*/ 498348 h 571297"/>
              <a:gd name="connsiteX14" fmla="*/ 629572 w 657683"/>
              <a:gd name="connsiteY14" fmla="*/ 405605 h 571297"/>
              <a:gd name="connsiteX15" fmla="*/ 380880 w 657683"/>
              <a:gd name="connsiteY15" fmla="*/ 257215 h 571297"/>
              <a:gd name="connsiteX16" fmla="*/ 318706 w 657683"/>
              <a:gd name="connsiteY16" fmla="*/ 127375 h 571297"/>
              <a:gd name="connsiteX17" fmla="*/ 505226 w 657683"/>
              <a:gd name="connsiteY17" fmla="*/ 16083 h 571297"/>
              <a:gd name="connsiteX0" fmla="*/ 505226 w 657683"/>
              <a:gd name="connsiteY0" fmla="*/ 16083 h 573845"/>
              <a:gd name="connsiteX1" fmla="*/ 391447 w 657683"/>
              <a:gd name="connsiteY1" fmla="*/ 3291 h 573845"/>
              <a:gd name="connsiteX2" fmla="*/ 229522 w 657683"/>
              <a:gd name="connsiteY2" fmla="*/ 12816 h 573845"/>
              <a:gd name="connsiteX3" fmla="*/ 7840 w 657683"/>
              <a:gd name="connsiteY3" fmla="*/ 16083 h 573845"/>
              <a:gd name="connsiteX4" fmla="*/ 70013 w 657683"/>
              <a:gd name="connsiteY4" fmla="*/ 90277 h 573845"/>
              <a:gd name="connsiteX5" fmla="*/ 67597 w 657683"/>
              <a:gd name="connsiteY5" fmla="*/ 136641 h 573845"/>
              <a:gd name="connsiteX6" fmla="*/ 318706 w 657683"/>
              <a:gd name="connsiteY6" fmla="*/ 201569 h 573845"/>
              <a:gd name="connsiteX7" fmla="*/ 256533 w 657683"/>
              <a:gd name="connsiteY7" fmla="*/ 312862 h 573845"/>
              <a:gd name="connsiteX8" fmla="*/ 318706 w 657683"/>
              <a:gd name="connsiteY8" fmla="*/ 349959 h 573845"/>
              <a:gd name="connsiteX9" fmla="*/ 567400 w 657683"/>
              <a:gd name="connsiteY9" fmla="*/ 405605 h 573845"/>
              <a:gd name="connsiteX10" fmla="*/ 256533 w 657683"/>
              <a:gd name="connsiteY10" fmla="*/ 479800 h 573845"/>
              <a:gd name="connsiteX11" fmla="*/ 132186 w 657683"/>
              <a:gd name="connsiteY11" fmla="*/ 553994 h 573845"/>
              <a:gd name="connsiteX12" fmla="*/ 443052 w 657683"/>
              <a:gd name="connsiteY12" fmla="*/ 553994 h 573845"/>
              <a:gd name="connsiteX13" fmla="*/ 567399 w 657683"/>
              <a:gd name="connsiteY13" fmla="*/ 498348 h 573845"/>
              <a:gd name="connsiteX14" fmla="*/ 629572 w 657683"/>
              <a:gd name="connsiteY14" fmla="*/ 405605 h 573845"/>
              <a:gd name="connsiteX15" fmla="*/ 380880 w 657683"/>
              <a:gd name="connsiteY15" fmla="*/ 257215 h 573845"/>
              <a:gd name="connsiteX16" fmla="*/ 318706 w 657683"/>
              <a:gd name="connsiteY16" fmla="*/ 127375 h 573845"/>
              <a:gd name="connsiteX17" fmla="*/ 505226 w 657683"/>
              <a:gd name="connsiteY17" fmla="*/ 16083 h 573845"/>
              <a:gd name="connsiteX0" fmla="*/ 505226 w 719856"/>
              <a:gd name="connsiteY0" fmla="*/ 16083 h 573845"/>
              <a:gd name="connsiteX1" fmla="*/ 391447 w 719856"/>
              <a:gd name="connsiteY1" fmla="*/ 3291 h 573845"/>
              <a:gd name="connsiteX2" fmla="*/ 229522 w 719856"/>
              <a:gd name="connsiteY2" fmla="*/ 12816 h 573845"/>
              <a:gd name="connsiteX3" fmla="*/ 7840 w 719856"/>
              <a:gd name="connsiteY3" fmla="*/ 16083 h 573845"/>
              <a:gd name="connsiteX4" fmla="*/ 70013 w 719856"/>
              <a:gd name="connsiteY4" fmla="*/ 90277 h 573845"/>
              <a:gd name="connsiteX5" fmla="*/ 67597 w 719856"/>
              <a:gd name="connsiteY5" fmla="*/ 136641 h 573845"/>
              <a:gd name="connsiteX6" fmla="*/ 318706 w 719856"/>
              <a:gd name="connsiteY6" fmla="*/ 201569 h 573845"/>
              <a:gd name="connsiteX7" fmla="*/ 256533 w 719856"/>
              <a:gd name="connsiteY7" fmla="*/ 312862 h 573845"/>
              <a:gd name="connsiteX8" fmla="*/ 318706 w 719856"/>
              <a:gd name="connsiteY8" fmla="*/ 349959 h 573845"/>
              <a:gd name="connsiteX9" fmla="*/ 567400 w 719856"/>
              <a:gd name="connsiteY9" fmla="*/ 405605 h 573845"/>
              <a:gd name="connsiteX10" fmla="*/ 256533 w 719856"/>
              <a:gd name="connsiteY10" fmla="*/ 479800 h 573845"/>
              <a:gd name="connsiteX11" fmla="*/ 132186 w 719856"/>
              <a:gd name="connsiteY11" fmla="*/ 553994 h 573845"/>
              <a:gd name="connsiteX12" fmla="*/ 443052 w 719856"/>
              <a:gd name="connsiteY12" fmla="*/ 553994 h 573845"/>
              <a:gd name="connsiteX13" fmla="*/ 567399 w 719856"/>
              <a:gd name="connsiteY13" fmla="*/ 498348 h 573845"/>
              <a:gd name="connsiteX14" fmla="*/ 691745 w 719856"/>
              <a:gd name="connsiteY14" fmla="*/ 405605 h 573845"/>
              <a:gd name="connsiteX15" fmla="*/ 380880 w 719856"/>
              <a:gd name="connsiteY15" fmla="*/ 257215 h 573845"/>
              <a:gd name="connsiteX16" fmla="*/ 318706 w 719856"/>
              <a:gd name="connsiteY16" fmla="*/ 127375 h 573845"/>
              <a:gd name="connsiteX17" fmla="*/ 505226 w 719856"/>
              <a:gd name="connsiteY17" fmla="*/ 16083 h 573845"/>
              <a:gd name="connsiteX0" fmla="*/ 505226 w 691745"/>
              <a:gd name="connsiteY0" fmla="*/ 16083 h 573845"/>
              <a:gd name="connsiteX1" fmla="*/ 391447 w 691745"/>
              <a:gd name="connsiteY1" fmla="*/ 3291 h 573845"/>
              <a:gd name="connsiteX2" fmla="*/ 229522 w 691745"/>
              <a:gd name="connsiteY2" fmla="*/ 12816 h 573845"/>
              <a:gd name="connsiteX3" fmla="*/ 7840 w 691745"/>
              <a:gd name="connsiteY3" fmla="*/ 16083 h 573845"/>
              <a:gd name="connsiteX4" fmla="*/ 70013 w 691745"/>
              <a:gd name="connsiteY4" fmla="*/ 90277 h 573845"/>
              <a:gd name="connsiteX5" fmla="*/ 67597 w 691745"/>
              <a:gd name="connsiteY5" fmla="*/ 136641 h 573845"/>
              <a:gd name="connsiteX6" fmla="*/ 318706 w 691745"/>
              <a:gd name="connsiteY6" fmla="*/ 201569 h 573845"/>
              <a:gd name="connsiteX7" fmla="*/ 256533 w 691745"/>
              <a:gd name="connsiteY7" fmla="*/ 312862 h 573845"/>
              <a:gd name="connsiteX8" fmla="*/ 318706 w 691745"/>
              <a:gd name="connsiteY8" fmla="*/ 349959 h 573845"/>
              <a:gd name="connsiteX9" fmla="*/ 567400 w 691745"/>
              <a:gd name="connsiteY9" fmla="*/ 405605 h 573845"/>
              <a:gd name="connsiteX10" fmla="*/ 256533 w 691745"/>
              <a:gd name="connsiteY10" fmla="*/ 479800 h 573845"/>
              <a:gd name="connsiteX11" fmla="*/ 132186 w 691745"/>
              <a:gd name="connsiteY11" fmla="*/ 553994 h 573845"/>
              <a:gd name="connsiteX12" fmla="*/ 443052 w 691745"/>
              <a:gd name="connsiteY12" fmla="*/ 553994 h 573845"/>
              <a:gd name="connsiteX13" fmla="*/ 567399 w 691745"/>
              <a:gd name="connsiteY13" fmla="*/ 498348 h 573845"/>
              <a:gd name="connsiteX14" fmla="*/ 691745 w 691745"/>
              <a:gd name="connsiteY14" fmla="*/ 405605 h 573845"/>
              <a:gd name="connsiteX15" fmla="*/ 380880 w 691745"/>
              <a:gd name="connsiteY15" fmla="*/ 257215 h 573845"/>
              <a:gd name="connsiteX16" fmla="*/ 318706 w 691745"/>
              <a:gd name="connsiteY16" fmla="*/ 127375 h 573845"/>
              <a:gd name="connsiteX17" fmla="*/ 505226 w 691745"/>
              <a:gd name="connsiteY17" fmla="*/ 16083 h 573845"/>
              <a:gd name="connsiteX0" fmla="*/ 505226 w 691745"/>
              <a:gd name="connsiteY0" fmla="*/ 16083 h 573845"/>
              <a:gd name="connsiteX1" fmla="*/ 391447 w 691745"/>
              <a:gd name="connsiteY1" fmla="*/ 3291 h 573845"/>
              <a:gd name="connsiteX2" fmla="*/ 229522 w 691745"/>
              <a:gd name="connsiteY2" fmla="*/ 12816 h 573845"/>
              <a:gd name="connsiteX3" fmla="*/ 7840 w 691745"/>
              <a:gd name="connsiteY3" fmla="*/ 16083 h 573845"/>
              <a:gd name="connsiteX4" fmla="*/ 70013 w 691745"/>
              <a:gd name="connsiteY4" fmla="*/ 90277 h 573845"/>
              <a:gd name="connsiteX5" fmla="*/ 67597 w 691745"/>
              <a:gd name="connsiteY5" fmla="*/ 136641 h 573845"/>
              <a:gd name="connsiteX6" fmla="*/ 318706 w 691745"/>
              <a:gd name="connsiteY6" fmla="*/ 201569 h 573845"/>
              <a:gd name="connsiteX7" fmla="*/ 256533 w 691745"/>
              <a:gd name="connsiteY7" fmla="*/ 312862 h 573845"/>
              <a:gd name="connsiteX8" fmla="*/ 318706 w 691745"/>
              <a:gd name="connsiteY8" fmla="*/ 349959 h 573845"/>
              <a:gd name="connsiteX9" fmla="*/ 567400 w 691745"/>
              <a:gd name="connsiteY9" fmla="*/ 405605 h 573845"/>
              <a:gd name="connsiteX10" fmla="*/ 256533 w 691745"/>
              <a:gd name="connsiteY10" fmla="*/ 479800 h 573845"/>
              <a:gd name="connsiteX11" fmla="*/ 132186 w 691745"/>
              <a:gd name="connsiteY11" fmla="*/ 553994 h 573845"/>
              <a:gd name="connsiteX12" fmla="*/ 443052 w 691745"/>
              <a:gd name="connsiteY12" fmla="*/ 553994 h 573845"/>
              <a:gd name="connsiteX13" fmla="*/ 567399 w 691745"/>
              <a:gd name="connsiteY13" fmla="*/ 498348 h 573845"/>
              <a:gd name="connsiteX14" fmla="*/ 691745 w 691745"/>
              <a:gd name="connsiteY14" fmla="*/ 405605 h 573845"/>
              <a:gd name="connsiteX15" fmla="*/ 380880 w 691745"/>
              <a:gd name="connsiteY15" fmla="*/ 257215 h 573845"/>
              <a:gd name="connsiteX16" fmla="*/ 318706 w 691745"/>
              <a:gd name="connsiteY16" fmla="*/ 127375 h 573845"/>
              <a:gd name="connsiteX17" fmla="*/ 505226 w 691745"/>
              <a:gd name="connsiteY17" fmla="*/ 16083 h 573845"/>
              <a:gd name="connsiteX0" fmla="*/ 497386 w 683905"/>
              <a:gd name="connsiteY0" fmla="*/ 16083 h 573845"/>
              <a:gd name="connsiteX1" fmla="*/ 383607 w 683905"/>
              <a:gd name="connsiteY1" fmla="*/ 3291 h 573845"/>
              <a:gd name="connsiteX2" fmla="*/ 221682 w 683905"/>
              <a:gd name="connsiteY2" fmla="*/ 12816 h 573845"/>
              <a:gd name="connsiteX3" fmla="*/ 0 w 683905"/>
              <a:gd name="connsiteY3" fmla="*/ 16083 h 573845"/>
              <a:gd name="connsiteX4" fmla="*/ 62173 w 683905"/>
              <a:gd name="connsiteY4" fmla="*/ 90277 h 573845"/>
              <a:gd name="connsiteX5" fmla="*/ 59757 w 683905"/>
              <a:gd name="connsiteY5" fmla="*/ 136641 h 573845"/>
              <a:gd name="connsiteX6" fmla="*/ 310866 w 683905"/>
              <a:gd name="connsiteY6" fmla="*/ 201569 h 573845"/>
              <a:gd name="connsiteX7" fmla="*/ 248693 w 683905"/>
              <a:gd name="connsiteY7" fmla="*/ 312862 h 573845"/>
              <a:gd name="connsiteX8" fmla="*/ 310866 w 683905"/>
              <a:gd name="connsiteY8" fmla="*/ 349959 h 573845"/>
              <a:gd name="connsiteX9" fmla="*/ 559560 w 683905"/>
              <a:gd name="connsiteY9" fmla="*/ 405605 h 573845"/>
              <a:gd name="connsiteX10" fmla="*/ 248693 w 683905"/>
              <a:gd name="connsiteY10" fmla="*/ 479800 h 573845"/>
              <a:gd name="connsiteX11" fmla="*/ 124346 w 683905"/>
              <a:gd name="connsiteY11" fmla="*/ 553994 h 573845"/>
              <a:gd name="connsiteX12" fmla="*/ 435212 w 683905"/>
              <a:gd name="connsiteY12" fmla="*/ 553994 h 573845"/>
              <a:gd name="connsiteX13" fmla="*/ 559559 w 683905"/>
              <a:gd name="connsiteY13" fmla="*/ 498348 h 573845"/>
              <a:gd name="connsiteX14" fmla="*/ 683905 w 683905"/>
              <a:gd name="connsiteY14" fmla="*/ 405605 h 573845"/>
              <a:gd name="connsiteX15" fmla="*/ 373040 w 683905"/>
              <a:gd name="connsiteY15" fmla="*/ 257215 h 573845"/>
              <a:gd name="connsiteX16" fmla="*/ 310866 w 683905"/>
              <a:gd name="connsiteY16" fmla="*/ 127375 h 573845"/>
              <a:gd name="connsiteX17" fmla="*/ 497386 w 683905"/>
              <a:gd name="connsiteY17" fmla="*/ 16083 h 573845"/>
              <a:gd name="connsiteX0" fmla="*/ 497386 w 683905"/>
              <a:gd name="connsiteY0" fmla="*/ 15394 h 573156"/>
              <a:gd name="connsiteX1" fmla="*/ 383607 w 683905"/>
              <a:gd name="connsiteY1" fmla="*/ 2602 h 573156"/>
              <a:gd name="connsiteX2" fmla="*/ 221682 w 683905"/>
              <a:gd name="connsiteY2" fmla="*/ 12127 h 573156"/>
              <a:gd name="connsiteX3" fmla="*/ 0 w 683905"/>
              <a:gd name="connsiteY3" fmla="*/ 15394 h 573156"/>
              <a:gd name="connsiteX4" fmla="*/ 62173 w 683905"/>
              <a:gd name="connsiteY4" fmla="*/ 89588 h 573156"/>
              <a:gd name="connsiteX5" fmla="*/ 59757 w 683905"/>
              <a:gd name="connsiteY5" fmla="*/ 135952 h 573156"/>
              <a:gd name="connsiteX6" fmla="*/ 310866 w 683905"/>
              <a:gd name="connsiteY6" fmla="*/ 200880 h 573156"/>
              <a:gd name="connsiteX7" fmla="*/ 248693 w 683905"/>
              <a:gd name="connsiteY7" fmla="*/ 312173 h 573156"/>
              <a:gd name="connsiteX8" fmla="*/ 310866 w 683905"/>
              <a:gd name="connsiteY8" fmla="*/ 349270 h 573156"/>
              <a:gd name="connsiteX9" fmla="*/ 559560 w 683905"/>
              <a:gd name="connsiteY9" fmla="*/ 404916 h 573156"/>
              <a:gd name="connsiteX10" fmla="*/ 248693 w 683905"/>
              <a:gd name="connsiteY10" fmla="*/ 479111 h 573156"/>
              <a:gd name="connsiteX11" fmla="*/ 124346 w 683905"/>
              <a:gd name="connsiteY11" fmla="*/ 553305 h 573156"/>
              <a:gd name="connsiteX12" fmla="*/ 435212 w 683905"/>
              <a:gd name="connsiteY12" fmla="*/ 553305 h 573156"/>
              <a:gd name="connsiteX13" fmla="*/ 559559 w 683905"/>
              <a:gd name="connsiteY13" fmla="*/ 497659 h 573156"/>
              <a:gd name="connsiteX14" fmla="*/ 683905 w 683905"/>
              <a:gd name="connsiteY14" fmla="*/ 404916 h 573156"/>
              <a:gd name="connsiteX15" fmla="*/ 373040 w 683905"/>
              <a:gd name="connsiteY15" fmla="*/ 256526 h 573156"/>
              <a:gd name="connsiteX16" fmla="*/ 310866 w 683905"/>
              <a:gd name="connsiteY16" fmla="*/ 126686 h 573156"/>
              <a:gd name="connsiteX17" fmla="*/ 497386 w 683905"/>
              <a:gd name="connsiteY17" fmla="*/ 15394 h 573156"/>
              <a:gd name="connsiteX0" fmla="*/ 497386 w 683905"/>
              <a:gd name="connsiteY0" fmla="*/ 12792 h 570554"/>
              <a:gd name="connsiteX1" fmla="*/ 383607 w 683905"/>
              <a:gd name="connsiteY1" fmla="*/ 0 h 570554"/>
              <a:gd name="connsiteX2" fmla="*/ 221682 w 683905"/>
              <a:gd name="connsiteY2" fmla="*/ 9525 h 570554"/>
              <a:gd name="connsiteX3" fmla="*/ 0 w 683905"/>
              <a:gd name="connsiteY3" fmla="*/ 12792 h 570554"/>
              <a:gd name="connsiteX4" fmla="*/ 62173 w 683905"/>
              <a:gd name="connsiteY4" fmla="*/ 86986 h 570554"/>
              <a:gd name="connsiteX5" fmla="*/ 59757 w 683905"/>
              <a:gd name="connsiteY5" fmla="*/ 133350 h 570554"/>
              <a:gd name="connsiteX6" fmla="*/ 310866 w 683905"/>
              <a:gd name="connsiteY6" fmla="*/ 198278 h 570554"/>
              <a:gd name="connsiteX7" fmla="*/ 248693 w 683905"/>
              <a:gd name="connsiteY7" fmla="*/ 309571 h 570554"/>
              <a:gd name="connsiteX8" fmla="*/ 310866 w 683905"/>
              <a:gd name="connsiteY8" fmla="*/ 346668 h 570554"/>
              <a:gd name="connsiteX9" fmla="*/ 559560 w 683905"/>
              <a:gd name="connsiteY9" fmla="*/ 402314 h 570554"/>
              <a:gd name="connsiteX10" fmla="*/ 248693 w 683905"/>
              <a:gd name="connsiteY10" fmla="*/ 476509 h 570554"/>
              <a:gd name="connsiteX11" fmla="*/ 124346 w 683905"/>
              <a:gd name="connsiteY11" fmla="*/ 550703 h 570554"/>
              <a:gd name="connsiteX12" fmla="*/ 435212 w 683905"/>
              <a:gd name="connsiteY12" fmla="*/ 550703 h 570554"/>
              <a:gd name="connsiteX13" fmla="*/ 559559 w 683905"/>
              <a:gd name="connsiteY13" fmla="*/ 495057 h 570554"/>
              <a:gd name="connsiteX14" fmla="*/ 683905 w 683905"/>
              <a:gd name="connsiteY14" fmla="*/ 402314 h 570554"/>
              <a:gd name="connsiteX15" fmla="*/ 373040 w 683905"/>
              <a:gd name="connsiteY15" fmla="*/ 253924 h 570554"/>
              <a:gd name="connsiteX16" fmla="*/ 310866 w 683905"/>
              <a:gd name="connsiteY16" fmla="*/ 124084 h 570554"/>
              <a:gd name="connsiteX17" fmla="*/ 497386 w 683905"/>
              <a:gd name="connsiteY17" fmla="*/ 12792 h 570554"/>
              <a:gd name="connsiteX0" fmla="*/ 497386 w 683905"/>
              <a:gd name="connsiteY0" fmla="*/ 12792 h 570554"/>
              <a:gd name="connsiteX1" fmla="*/ 383607 w 683905"/>
              <a:gd name="connsiteY1" fmla="*/ 0 h 570554"/>
              <a:gd name="connsiteX2" fmla="*/ 221682 w 683905"/>
              <a:gd name="connsiteY2" fmla="*/ 9525 h 570554"/>
              <a:gd name="connsiteX3" fmla="*/ 0 w 683905"/>
              <a:gd name="connsiteY3" fmla="*/ 12792 h 570554"/>
              <a:gd name="connsiteX4" fmla="*/ 62173 w 683905"/>
              <a:gd name="connsiteY4" fmla="*/ 86986 h 570554"/>
              <a:gd name="connsiteX5" fmla="*/ 59757 w 683905"/>
              <a:gd name="connsiteY5" fmla="*/ 133350 h 570554"/>
              <a:gd name="connsiteX6" fmla="*/ 310866 w 683905"/>
              <a:gd name="connsiteY6" fmla="*/ 198278 h 570554"/>
              <a:gd name="connsiteX7" fmla="*/ 248693 w 683905"/>
              <a:gd name="connsiteY7" fmla="*/ 309571 h 570554"/>
              <a:gd name="connsiteX8" fmla="*/ 310866 w 683905"/>
              <a:gd name="connsiteY8" fmla="*/ 346668 h 570554"/>
              <a:gd name="connsiteX9" fmla="*/ 559560 w 683905"/>
              <a:gd name="connsiteY9" fmla="*/ 402314 h 570554"/>
              <a:gd name="connsiteX10" fmla="*/ 248693 w 683905"/>
              <a:gd name="connsiteY10" fmla="*/ 476509 h 570554"/>
              <a:gd name="connsiteX11" fmla="*/ 124346 w 683905"/>
              <a:gd name="connsiteY11" fmla="*/ 550703 h 570554"/>
              <a:gd name="connsiteX12" fmla="*/ 435212 w 683905"/>
              <a:gd name="connsiteY12" fmla="*/ 550703 h 570554"/>
              <a:gd name="connsiteX13" fmla="*/ 559559 w 683905"/>
              <a:gd name="connsiteY13" fmla="*/ 495057 h 570554"/>
              <a:gd name="connsiteX14" fmla="*/ 683905 w 683905"/>
              <a:gd name="connsiteY14" fmla="*/ 402314 h 570554"/>
              <a:gd name="connsiteX15" fmla="*/ 373040 w 683905"/>
              <a:gd name="connsiteY15" fmla="*/ 253924 h 570554"/>
              <a:gd name="connsiteX16" fmla="*/ 310866 w 683905"/>
              <a:gd name="connsiteY16" fmla="*/ 124084 h 570554"/>
              <a:gd name="connsiteX17" fmla="*/ 497386 w 683905"/>
              <a:gd name="connsiteY17" fmla="*/ 12792 h 570554"/>
              <a:gd name="connsiteX0" fmla="*/ 497386 w 683905"/>
              <a:gd name="connsiteY0" fmla="*/ 12792 h 570554"/>
              <a:gd name="connsiteX1" fmla="*/ 383607 w 683905"/>
              <a:gd name="connsiteY1" fmla="*/ 0 h 570554"/>
              <a:gd name="connsiteX2" fmla="*/ 221682 w 683905"/>
              <a:gd name="connsiteY2" fmla="*/ 9525 h 570554"/>
              <a:gd name="connsiteX3" fmla="*/ 0 w 683905"/>
              <a:gd name="connsiteY3" fmla="*/ 12792 h 570554"/>
              <a:gd name="connsiteX4" fmla="*/ 62173 w 683905"/>
              <a:gd name="connsiteY4" fmla="*/ 86986 h 570554"/>
              <a:gd name="connsiteX5" fmla="*/ 59757 w 683905"/>
              <a:gd name="connsiteY5" fmla="*/ 133350 h 570554"/>
              <a:gd name="connsiteX6" fmla="*/ 310866 w 683905"/>
              <a:gd name="connsiteY6" fmla="*/ 198278 h 570554"/>
              <a:gd name="connsiteX7" fmla="*/ 248693 w 683905"/>
              <a:gd name="connsiteY7" fmla="*/ 309571 h 570554"/>
              <a:gd name="connsiteX8" fmla="*/ 310866 w 683905"/>
              <a:gd name="connsiteY8" fmla="*/ 346668 h 570554"/>
              <a:gd name="connsiteX9" fmla="*/ 559560 w 683905"/>
              <a:gd name="connsiteY9" fmla="*/ 402314 h 570554"/>
              <a:gd name="connsiteX10" fmla="*/ 248693 w 683905"/>
              <a:gd name="connsiteY10" fmla="*/ 476509 h 570554"/>
              <a:gd name="connsiteX11" fmla="*/ 124346 w 683905"/>
              <a:gd name="connsiteY11" fmla="*/ 550703 h 570554"/>
              <a:gd name="connsiteX12" fmla="*/ 435212 w 683905"/>
              <a:gd name="connsiteY12" fmla="*/ 550703 h 570554"/>
              <a:gd name="connsiteX13" fmla="*/ 559559 w 683905"/>
              <a:gd name="connsiteY13" fmla="*/ 495057 h 570554"/>
              <a:gd name="connsiteX14" fmla="*/ 683905 w 683905"/>
              <a:gd name="connsiteY14" fmla="*/ 402314 h 570554"/>
              <a:gd name="connsiteX15" fmla="*/ 373040 w 683905"/>
              <a:gd name="connsiteY15" fmla="*/ 253924 h 570554"/>
              <a:gd name="connsiteX16" fmla="*/ 310866 w 683905"/>
              <a:gd name="connsiteY16" fmla="*/ 124084 h 570554"/>
              <a:gd name="connsiteX17" fmla="*/ 497386 w 683905"/>
              <a:gd name="connsiteY17" fmla="*/ 12792 h 570554"/>
              <a:gd name="connsiteX0" fmla="*/ 497386 w 683905"/>
              <a:gd name="connsiteY0" fmla="*/ 12792 h 570554"/>
              <a:gd name="connsiteX1" fmla="*/ 383607 w 683905"/>
              <a:gd name="connsiteY1" fmla="*/ 0 h 570554"/>
              <a:gd name="connsiteX2" fmla="*/ 221682 w 683905"/>
              <a:gd name="connsiteY2" fmla="*/ 9525 h 570554"/>
              <a:gd name="connsiteX3" fmla="*/ 0 w 683905"/>
              <a:gd name="connsiteY3" fmla="*/ 12792 h 570554"/>
              <a:gd name="connsiteX4" fmla="*/ 62172 w 683905"/>
              <a:gd name="connsiteY4" fmla="*/ 68438 h 570554"/>
              <a:gd name="connsiteX5" fmla="*/ 59757 w 683905"/>
              <a:gd name="connsiteY5" fmla="*/ 133350 h 570554"/>
              <a:gd name="connsiteX6" fmla="*/ 310866 w 683905"/>
              <a:gd name="connsiteY6" fmla="*/ 198278 h 570554"/>
              <a:gd name="connsiteX7" fmla="*/ 248693 w 683905"/>
              <a:gd name="connsiteY7" fmla="*/ 309571 h 570554"/>
              <a:gd name="connsiteX8" fmla="*/ 310866 w 683905"/>
              <a:gd name="connsiteY8" fmla="*/ 346668 h 570554"/>
              <a:gd name="connsiteX9" fmla="*/ 559560 w 683905"/>
              <a:gd name="connsiteY9" fmla="*/ 402314 h 570554"/>
              <a:gd name="connsiteX10" fmla="*/ 248693 w 683905"/>
              <a:gd name="connsiteY10" fmla="*/ 476509 h 570554"/>
              <a:gd name="connsiteX11" fmla="*/ 124346 w 683905"/>
              <a:gd name="connsiteY11" fmla="*/ 550703 h 570554"/>
              <a:gd name="connsiteX12" fmla="*/ 435212 w 683905"/>
              <a:gd name="connsiteY12" fmla="*/ 550703 h 570554"/>
              <a:gd name="connsiteX13" fmla="*/ 559559 w 683905"/>
              <a:gd name="connsiteY13" fmla="*/ 495057 h 570554"/>
              <a:gd name="connsiteX14" fmla="*/ 683905 w 683905"/>
              <a:gd name="connsiteY14" fmla="*/ 402314 h 570554"/>
              <a:gd name="connsiteX15" fmla="*/ 373040 w 683905"/>
              <a:gd name="connsiteY15" fmla="*/ 253924 h 570554"/>
              <a:gd name="connsiteX16" fmla="*/ 310866 w 683905"/>
              <a:gd name="connsiteY16" fmla="*/ 124084 h 570554"/>
              <a:gd name="connsiteX17" fmla="*/ 497386 w 683905"/>
              <a:gd name="connsiteY17" fmla="*/ 12792 h 570554"/>
              <a:gd name="connsiteX0" fmla="*/ 497386 w 683905"/>
              <a:gd name="connsiteY0" fmla="*/ 12792 h 570554"/>
              <a:gd name="connsiteX1" fmla="*/ 383607 w 683905"/>
              <a:gd name="connsiteY1" fmla="*/ 0 h 570554"/>
              <a:gd name="connsiteX2" fmla="*/ 221682 w 683905"/>
              <a:gd name="connsiteY2" fmla="*/ 9525 h 570554"/>
              <a:gd name="connsiteX3" fmla="*/ 0 w 683905"/>
              <a:gd name="connsiteY3" fmla="*/ 12792 h 570554"/>
              <a:gd name="connsiteX4" fmla="*/ 62172 w 683905"/>
              <a:gd name="connsiteY4" fmla="*/ 68438 h 570554"/>
              <a:gd name="connsiteX5" fmla="*/ 59757 w 683905"/>
              <a:gd name="connsiteY5" fmla="*/ 133350 h 570554"/>
              <a:gd name="connsiteX6" fmla="*/ 310866 w 683905"/>
              <a:gd name="connsiteY6" fmla="*/ 198278 h 570554"/>
              <a:gd name="connsiteX7" fmla="*/ 248693 w 683905"/>
              <a:gd name="connsiteY7" fmla="*/ 309571 h 570554"/>
              <a:gd name="connsiteX8" fmla="*/ 310866 w 683905"/>
              <a:gd name="connsiteY8" fmla="*/ 346668 h 570554"/>
              <a:gd name="connsiteX9" fmla="*/ 559560 w 683905"/>
              <a:gd name="connsiteY9" fmla="*/ 402314 h 570554"/>
              <a:gd name="connsiteX10" fmla="*/ 248693 w 683905"/>
              <a:gd name="connsiteY10" fmla="*/ 476509 h 570554"/>
              <a:gd name="connsiteX11" fmla="*/ 124346 w 683905"/>
              <a:gd name="connsiteY11" fmla="*/ 550703 h 570554"/>
              <a:gd name="connsiteX12" fmla="*/ 435212 w 683905"/>
              <a:gd name="connsiteY12" fmla="*/ 550703 h 570554"/>
              <a:gd name="connsiteX13" fmla="*/ 559559 w 683905"/>
              <a:gd name="connsiteY13" fmla="*/ 495057 h 570554"/>
              <a:gd name="connsiteX14" fmla="*/ 683905 w 683905"/>
              <a:gd name="connsiteY14" fmla="*/ 402314 h 570554"/>
              <a:gd name="connsiteX15" fmla="*/ 373040 w 683905"/>
              <a:gd name="connsiteY15" fmla="*/ 253924 h 570554"/>
              <a:gd name="connsiteX16" fmla="*/ 310866 w 683905"/>
              <a:gd name="connsiteY16" fmla="*/ 124084 h 570554"/>
              <a:gd name="connsiteX17" fmla="*/ 497386 w 683905"/>
              <a:gd name="connsiteY17" fmla="*/ 12792 h 570554"/>
              <a:gd name="connsiteX0" fmla="*/ 497386 w 683905"/>
              <a:gd name="connsiteY0" fmla="*/ 12792 h 570554"/>
              <a:gd name="connsiteX1" fmla="*/ 383607 w 683905"/>
              <a:gd name="connsiteY1" fmla="*/ 0 h 570554"/>
              <a:gd name="connsiteX2" fmla="*/ 221682 w 683905"/>
              <a:gd name="connsiteY2" fmla="*/ 9525 h 570554"/>
              <a:gd name="connsiteX3" fmla="*/ 0 w 683905"/>
              <a:gd name="connsiteY3" fmla="*/ 12792 h 570554"/>
              <a:gd name="connsiteX4" fmla="*/ 62172 w 683905"/>
              <a:gd name="connsiteY4" fmla="*/ 68438 h 570554"/>
              <a:gd name="connsiteX5" fmla="*/ 59757 w 683905"/>
              <a:gd name="connsiteY5" fmla="*/ 133350 h 570554"/>
              <a:gd name="connsiteX6" fmla="*/ 310866 w 683905"/>
              <a:gd name="connsiteY6" fmla="*/ 198278 h 570554"/>
              <a:gd name="connsiteX7" fmla="*/ 248693 w 683905"/>
              <a:gd name="connsiteY7" fmla="*/ 309571 h 570554"/>
              <a:gd name="connsiteX8" fmla="*/ 310866 w 683905"/>
              <a:gd name="connsiteY8" fmla="*/ 346668 h 570554"/>
              <a:gd name="connsiteX9" fmla="*/ 559560 w 683905"/>
              <a:gd name="connsiteY9" fmla="*/ 402314 h 570554"/>
              <a:gd name="connsiteX10" fmla="*/ 248693 w 683905"/>
              <a:gd name="connsiteY10" fmla="*/ 476509 h 570554"/>
              <a:gd name="connsiteX11" fmla="*/ 124346 w 683905"/>
              <a:gd name="connsiteY11" fmla="*/ 550703 h 570554"/>
              <a:gd name="connsiteX12" fmla="*/ 435212 w 683905"/>
              <a:gd name="connsiteY12" fmla="*/ 550703 h 570554"/>
              <a:gd name="connsiteX13" fmla="*/ 559559 w 683905"/>
              <a:gd name="connsiteY13" fmla="*/ 495057 h 570554"/>
              <a:gd name="connsiteX14" fmla="*/ 683905 w 683905"/>
              <a:gd name="connsiteY14" fmla="*/ 402314 h 570554"/>
              <a:gd name="connsiteX15" fmla="*/ 373040 w 683905"/>
              <a:gd name="connsiteY15" fmla="*/ 253924 h 570554"/>
              <a:gd name="connsiteX16" fmla="*/ 310866 w 683905"/>
              <a:gd name="connsiteY16" fmla="*/ 124084 h 570554"/>
              <a:gd name="connsiteX17" fmla="*/ 497386 w 683905"/>
              <a:gd name="connsiteY17" fmla="*/ 12792 h 570554"/>
              <a:gd name="connsiteX0" fmla="*/ 497386 w 683905"/>
              <a:gd name="connsiteY0" fmla="*/ 12792 h 570554"/>
              <a:gd name="connsiteX1" fmla="*/ 383607 w 683905"/>
              <a:gd name="connsiteY1" fmla="*/ 0 h 570554"/>
              <a:gd name="connsiteX2" fmla="*/ 221682 w 683905"/>
              <a:gd name="connsiteY2" fmla="*/ 9525 h 570554"/>
              <a:gd name="connsiteX3" fmla="*/ 0 w 683905"/>
              <a:gd name="connsiteY3" fmla="*/ 12792 h 570554"/>
              <a:gd name="connsiteX4" fmla="*/ 62172 w 683905"/>
              <a:gd name="connsiteY4" fmla="*/ 68438 h 570554"/>
              <a:gd name="connsiteX5" fmla="*/ 59757 w 683905"/>
              <a:gd name="connsiteY5" fmla="*/ 133350 h 570554"/>
              <a:gd name="connsiteX6" fmla="*/ 310866 w 683905"/>
              <a:gd name="connsiteY6" fmla="*/ 198278 h 570554"/>
              <a:gd name="connsiteX7" fmla="*/ 248693 w 683905"/>
              <a:gd name="connsiteY7" fmla="*/ 309571 h 570554"/>
              <a:gd name="connsiteX8" fmla="*/ 310866 w 683905"/>
              <a:gd name="connsiteY8" fmla="*/ 346668 h 570554"/>
              <a:gd name="connsiteX9" fmla="*/ 559560 w 683905"/>
              <a:gd name="connsiteY9" fmla="*/ 402314 h 570554"/>
              <a:gd name="connsiteX10" fmla="*/ 248693 w 683905"/>
              <a:gd name="connsiteY10" fmla="*/ 476509 h 570554"/>
              <a:gd name="connsiteX11" fmla="*/ 124346 w 683905"/>
              <a:gd name="connsiteY11" fmla="*/ 550703 h 570554"/>
              <a:gd name="connsiteX12" fmla="*/ 435212 w 683905"/>
              <a:gd name="connsiteY12" fmla="*/ 550703 h 570554"/>
              <a:gd name="connsiteX13" fmla="*/ 559559 w 683905"/>
              <a:gd name="connsiteY13" fmla="*/ 495057 h 570554"/>
              <a:gd name="connsiteX14" fmla="*/ 683905 w 683905"/>
              <a:gd name="connsiteY14" fmla="*/ 402314 h 570554"/>
              <a:gd name="connsiteX15" fmla="*/ 373040 w 683905"/>
              <a:gd name="connsiteY15" fmla="*/ 253924 h 570554"/>
              <a:gd name="connsiteX16" fmla="*/ 310866 w 683905"/>
              <a:gd name="connsiteY16" fmla="*/ 124084 h 570554"/>
              <a:gd name="connsiteX17" fmla="*/ 497386 w 683905"/>
              <a:gd name="connsiteY17" fmla="*/ 12792 h 570554"/>
              <a:gd name="connsiteX0" fmla="*/ 497386 w 683905"/>
              <a:gd name="connsiteY0" fmla="*/ 12792 h 570554"/>
              <a:gd name="connsiteX1" fmla="*/ 383607 w 683905"/>
              <a:gd name="connsiteY1" fmla="*/ 0 h 570554"/>
              <a:gd name="connsiteX2" fmla="*/ 221682 w 683905"/>
              <a:gd name="connsiteY2" fmla="*/ 9525 h 570554"/>
              <a:gd name="connsiteX3" fmla="*/ 0 w 683905"/>
              <a:gd name="connsiteY3" fmla="*/ 12792 h 570554"/>
              <a:gd name="connsiteX4" fmla="*/ 62172 w 683905"/>
              <a:gd name="connsiteY4" fmla="*/ 68438 h 570554"/>
              <a:gd name="connsiteX5" fmla="*/ 59757 w 683905"/>
              <a:gd name="connsiteY5" fmla="*/ 133350 h 570554"/>
              <a:gd name="connsiteX6" fmla="*/ 310866 w 683905"/>
              <a:gd name="connsiteY6" fmla="*/ 198278 h 570554"/>
              <a:gd name="connsiteX7" fmla="*/ 248693 w 683905"/>
              <a:gd name="connsiteY7" fmla="*/ 309571 h 570554"/>
              <a:gd name="connsiteX8" fmla="*/ 310866 w 683905"/>
              <a:gd name="connsiteY8" fmla="*/ 346668 h 570554"/>
              <a:gd name="connsiteX9" fmla="*/ 559560 w 683905"/>
              <a:gd name="connsiteY9" fmla="*/ 402314 h 570554"/>
              <a:gd name="connsiteX10" fmla="*/ 248693 w 683905"/>
              <a:gd name="connsiteY10" fmla="*/ 476509 h 570554"/>
              <a:gd name="connsiteX11" fmla="*/ 124346 w 683905"/>
              <a:gd name="connsiteY11" fmla="*/ 550703 h 570554"/>
              <a:gd name="connsiteX12" fmla="*/ 435212 w 683905"/>
              <a:gd name="connsiteY12" fmla="*/ 550703 h 570554"/>
              <a:gd name="connsiteX13" fmla="*/ 559559 w 683905"/>
              <a:gd name="connsiteY13" fmla="*/ 495057 h 570554"/>
              <a:gd name="connsiteX14" fmla="*/ 683905 w 683905"/>
              <a:gd name="connsiteY14" fmla="*/ 402314 h 570554"/>
              <a:gd name="connsiteX15" fmla="*/ 373040 w 683905"/>
              <a:gd name="connsiteY15" fmla="*/ 253924 h 570554"/>
              <a:gd name="connsiteX16" fmla="*/ 310866 w 683905"/>
              <a:gd name="connsiteY16" fmla="*/ 124084 h 570554"/>
              <a:gd name="connsiteX17" fmla="*/ 497386 w 683905"/>
              <a:gd name="connsiteY17" fmla="*/ 12792 h 570554"/>
              <a:gd name="connsiteX0" fmla="*/ 497386 w 683905"/>
              <a:gd name="connsiteY0" fmla="*/ 12792 h 570554"/>
              <a:gd name="connsiteX1" fmla="*/ 383607 w 683905"/>
              <a:gd name="connsiteY1" fmla="*/ 0 h 570554"/>
              <a:gd name="connsiteX2" fmla="*/ 221682 w 683905"/>
              <a:gd name="connsiteY2" fmla="*/ 9525 h 570554"/>
              <a:gd name="connsiteX3" fmla="*/ 0 w 683905"/>
              <a:gd name="connsiteY3" fmla="*/ 12792 h 570554"/>
              <a:gd name="connsiteX4" fmla="*/ 62172 w 683905"/>
              <a:gd name="connsiteY4" fmla="*/ 68438 h 570554"/>
              <a:gd name="connsiteX5" fmla="*/ 59757 w 683905"/>
              <a:gd name="connsiteY5" fmla="*/ 133350 h 570554"/>
              <a:gd name="connsiteX6" fmla="*/ 310866 w 683905"/>
              <a:gd name="connsiteY6" fmla="*/ 198278 h 570554"/>
              <a:gd name="connsiteX7" fmla="*/ 248693 w 683905"/>
              <a:gd name="connsiteY7" fmla="*/ 309571 h 570554"/>
              <a:gd name="connsiteX8" fmla="*/ 310866 w 683905"/>
              <a:gd name="connsiteY8" fmla="*/ 346668 h 570554"/>
              <a:gd name="connsiteX9" fmla="*/ 559560 w 683905"/>
              <a:gd name="connsiteY9" fmla="*/ 402314 h 570554"/>
              <a:gd name="connsiteX10" fmla="*/ 248693 w 683905"/>
              <a:gd name="connsiteY10" fmla="*/ 476509 h 570554"/>
              <a:gd name="connsiteX11" fmla="*/ 124346 w 683905"/>
              <a:gd name="connsiteY11" fmla="*/ 550703 h 570554"/>
              <a:gd name="connsiteX12" fmla="*/ 435212 w 683905"/>
              <a:gd name="connsiteY12" fmla="*/ 550703 h 570554"/>
              <a:gd name="connsiteX13" fmla="*/ 559559 w 683905"/>
              <a:gd name="connsiteY13" fmla="*/ 495057 h 570554"/>
              <a:gd name="connsiteX14" fmla="*/ 683905 w 683905"/>
              <a:gd name="connsiteY14" fmla="*/ 402314 h 570554"/>
              <a:gd name="connsiteX15" fmla="*/ 373040 w 683905"/>
              <a:gd name="connsiteY15" fmla="*/ 253924 h 570554"/>
              <a:gd name="connsiteX16" fmla="*/ 310866 w 683905"/>
              <a:gd name="connsiteY16" fmla="*/ 124084 h 570554"/>
              <a:gd name="connsiteX17" fmla="*/ 497386 w 683905"/>
              <a:gd name="connsiteY17" fmla="*/ 12792 h 570554"/>
              <a:gd name="connsiteX0" fmla="*/ 497386 w 683905"/>
              <a:gd name="connsiteY0" fmla="*/ 12792 h 570554"/>
              <a:gd name="connsiteX1" fmla="*/ 383607 w 683905"/>
              <a:gd name="connsiteY1" fmla="*/ 0 h 570554"/>
              <a:gd name="connsiteX2" fmla="*/ 221682 w 683905"/>
              <a:gd name="connsiteY2" fmla="*/ 9525 h 570554"/>
              <a:gd name="connsiteX3" fmla="*/ 0 w 683905"/>
              <a:gd name="connsiteY3" fmla="*/ 12792 h 570554"/>
              <a:gd name="connsiteX4" fmla="*/ 62172 w 683905"/>
              <a:gd name="connsiteY4" fmla="*/ 68438 h 570554"/>
              <a:gd name="connsiteX5" fmla="*/ 59757 w 683905"/>
              <a:gd name="connsiteY5" fmla="*/ 133350 h 570554"/>
              <a:gd name="connsiteX6" fmla="*/ 310866 w 683905"/>
              <a:gd name="connsiteY6" fmla="*/ 198278 h 570554"/>
              <a:gd name="connsiteX7" fmla="*/ 248693 w 683905"/>
              <a:gd name="connsiteY7" fmla="*/ 309571 h 570554"/>
              <a:gd name="connsiteX8" fmla="*/ 310866 w 683905"/>
              <a:gd name="connsiteY8" fmla="*/ 346668 h 570554"/>
              <a:gd name="connsiteX9" fmla="*/ 559560 w 683905"/>
              <a:gd name="connsiteY9" fmla="*/ 402314 h 570554"/>
              <a:gd name="connsiteX10" fmla="*/ 248693 w 683905"/>
              <a:gd name="connsiteY10" fmla="*/ 476509 h 570554"/>
              <a:gd name="connsiteX11" fmla="*/ 124346 w 683905"/>
              <a:gd name="connsiteY11" fmla="*/ 550703 h 570554"/>
              <a:gd name="connsiteX12" fmla="*/ 435212 w 683905"/>
              <a:gd name="connsiteY12" fmla="*/ 550703 h 570554"/>
              <a:gd name="connsiteX13" fmla="*/ 559559 w 683905"/>
              <a:gd name="connsiteY13" fmla="*/ 495057 h 570554"/>
              <a:gd name="connsiteX14" fmla="*/ 683905 w 683905"/>
              <a:gd name="connsiteY14" fmla="*/ 402314 h 570554"/>
              <a:gd name="connsiteX15" fmla="*/ 373040 w 683905"/>
              <a:gd name="connsiteY15" fmla="*/ 253924 h 570554"/>
              <a:gd name="connsiteX16" fmla="*/ 310866 w 683905"/>
              <a:gd name="connsiteY16" fmla="*/ 124084 h 570554"/>
              <a:gd name="connsiteX17" fmla="*/ 497386 w 683905"/>
              <a:gd name="connsiteY17" fmla="*/ 12792 h 570554"/>
              <a:gd name="connsiteX0" fmla="*/ 437629 w 624148"/>
              <a:gd name="connsiteY0" fmla="*/ 12792 h 570554"/>
              <a:gd name="connsiteX1" fmla="*/ 323850 w 624148"/>
              <a:gd name="connsiteY1" fmla="*/ 0 h 570554"/>
              <a:gd name="connsiteX2" fmla="*/ 161925 w 624148"/>
              <a:gd name="connsiteY2" fmla="*/ 9525 h 570554"/>
              <a:gd name="connsiteX3" fmla="*/ 2415 w 624148"/>
              <a:gd name="connsiteY3" fmla="*/ 12792 h 570554"/>
              <a:gd name="connsiteX4" fmla="*/ 2415 w 624148"/>
              <a:gd name="connsiteY4" fmla="*/ 68438 h 570554"/>
              <a:gd name="connsiteX5" fmla="*/ 0 w 624148"/>
              <a:gd name="connsiteY5" fmla="*/ 133350 h 570554"/>
              <a:gd name="connsiteX6" fmla="*/ 251109 w 624148"/>
              <a:gd name="connsiteY6" fmla="*/ 198278 h 570554"/>
              <a:gd name="connsiteX7" fmla="*/ 188936 w 624148"/>
              <a:gd name="connsiteY7" fmla="*/ 309571 h 570554"/>
              <a:gd name="connsiteX8" fmla="*/ 251109 w 624148"/>
              <a:gd name="connsiteY8" fmla="*/ 346668 h 570554"/>
              <a:gd name="connsiteX9" fmla="*/ 499803 w 624148"/>
              <a:gd name="connsiteY9" fmla="*/ 402314 h 570554"/>
              <a:gd name="connsiteX10" fmla="*/ 188936 w 624148"/>
              <a:gd name="connsiteY10" fmla="*/ 476509 h 570554"/>
              <a:gd name="connsiteX11" fmla="*/ 64589 w 624148"/>
              <a:gd name="connsiteY11" fmla="*/ 550703 h 570554"/>
              <a:gd name="connsiteX12" fmla="*/ 375455 w 624148"/>
              <a:gd name="connsiteY12" fmla="*/ 550703 h 570554"/>
              <a:gd name="connsiteX13" fmla="*/ 499802 w 624148"/>
              <a:gd name="connsiteY13" fmla="*/ 495057 h 570554"/>
              <a:gd name="connsiteX14" fmla="*/ 624148 w 624148"/>
              <a:gd name="connsiteY14" fmla="*/ 402314 h 570554"/>
              <a:gd name="connsiteX15" fmla="*/ 313283 w 624148"/>
              <a:gd name="connsiteY15" fmla="*/ 253924 h 570554"/>
              <a:gd name="connsiteX16" fmla="*/ 251109 w 624148"/>
              <a:gd name="connsiteY16" fmla="*/ 124084 h 570554"/>
              <a:gd name="connsiteX17" fmla="*/ 437629 w 624148"/>
              <a:gd name="connsiteY17" fmla="*/ 12792 h 570554"/>
              <a:gd name="connsiteX0" fmla="*/ 448775 w 635294"/>
              <a:gd name="connsiteY0" fmla="*/ 12792 h 570554"/>
              <a:gd name="connsiteX1" fmla="*/ 334996 w 635294"/>
              <a:gd name="connsiteY1" fmla="*/ 0 h 570554"/>
              <a:gd name="connsiteX2" fmla="*/ 173071 w 635294"/>
              <a:gd name="connsiteY2" fmla="*/ 9525 h 570554"/>
              <a:gd name="connsiteX3" fmla="*/ 13561 w 635294"/>
              <a:gd name="connsiteY3" fmla="*/ 12792 h 570554"/>
              <a:gd name="connsiteX4" fmla="*/ 13561 w 635294"/>
              <a:gd name="connsiteY4" fmla="*/ 68438 h 570554"/>
              <a:gd name="connsiteX5" fmla="*/ 11146 w 635294"/>
              <a:gd name="connsiteY5" fmla="*/ 133350 h 570554"/>
              <a:gd name="connsiteX6" fmla="*/ 262255 w 635294"/>
              <a:gd name="connsiteY6" fmla="*/ 198278 h 570554"/>
              <a:gd name="connsiteX7" fmla="*/ 200082 w 635294"/>
              <a:gd name="connsiteY7" fmla="*/ 309571 h 570554"/>
              <a:gd name="connsiteX8" fmla="*/ 262255 w 635294"/>
              <a:gd name="connsiteY8" fmla="*/ 346668 h 570554"/>
              <a:gd name="connsiteX9" fmla="*/ 510949 w 635294"/>
              <a:gd name="connsiteY9" fmla="*/ 402314 h 570554"/>
              <a:gd name="connsiteX10" fmla="*/ 200082 w 635294"/>
              <a:gd name="connsiteY10" fmla="*/ 476509 h 570554"/>
              <a:gd name="connsiteX11" fmla="*/ 75735 w 635294"/>
              <a:gd name="connsiteY11" fmla="*/ 550703 h 570554"/>
              <a:gd name="connsiteX12" fmla="*/ 386601 w 635294"/>
              <a:gd name="connsiteY12" fmla="*/ 550703 h 570554"/>
              <a:gd name="connsiteX13" fmla="*/ 510948 w 635294"/>
              <a:gd name="connsiteY13" fmla="*/ 495057 h 570554"/>
              <a:gd name="connsiteX14" fmla="*/ 635294 w 635294"/>
              <a:gd name="connsiteY14" fmla="*/ 402314 h 570554"/>
              <a:gd name="connsiteX15" fmla="*/ 324429 w 635294"/>
              <a:gd name="connsiteY15" fmla="*/ 253924 h 570554"/>
              <a:gd name="connsiteX16" fmla="*/ 262255 w 635294"/>
              <a:gd name="connsiteY16" fmla="*/ 124084 h 570554"/>
              <a:gd name="connsiteX17" fmla="*/ 448775 w 635294"/>
              <a:gd name="connsiteY17" fmla="*/ 12792 h 570554"/>
              <a:gd name="connsiteX0" fmla="*/ 448775 w 635294"/>
              <a:gd name="connsiteY0" fmla="*/ 12792 h 570554"/>
              <a:gd name="connsiteX1" fmla="*/ 334996 w 635294"/>
              <a:gd name="connsiteY1" fmla="*/ 0 h 570554"/>
              <a:gd name="connsiteX2" fmla="*/ 173071 w 635294"/>
              <a:gd name="connsiteY2" fmla="*/ 9525 h 570554"/>
              <a:gd name="connsiteX3" fmla="*/ 13561 w 635294"/>
              <a:gd name="connsiteY3" fmla="*/ 12792 h 570554"/>
              <a:gd name="connsiteX4" fmla="*/ 13561 w 635294"/>
              <a:gd name="connsiteY4" fmla="*/ 68438 h 570554"/>
              <a:gd name="connsiteX5" fmla="*/ 11146 w 635294"/>
              <a:gd name="connsiteY5" fmla="*/ 133350 h 570554"/>
              <a:gd name="connsiteX6" fmla="*/ 262255 w 635294"/>
              <a:gd name="connsiteY6" fmla="*/ 198278 h 570554"/>
              <a:gd name="connsiteX7" fmla="*/ 200082 w 635294"/>
              <a:gd name="connsiteY7" fmla="*/ 309571 h 570554"/>
              <a:gd name="connsiteX8" fmla="*/ 262255 w 635294"/>
              <a:gd name="connsiteY8" fmla="*/ 346668 h 570554"/>
              <a:gd name="connsiteX9" fmla="*/ 510949 w 635294"/>
              <a:gd name="connsiteY9" fmla="*/ 402314 h 570554"/>
              <a:gd name="connsiteX10" fmla="*/ 200082 w 635294"/>
              <a:gd name="connsiteY10" fmla="*/ 476509 h 570554"/>
              <a:gd name="connsiteX11" fmla="*/ 75735 w 635294"/>
              <a:gd name="connsiteY11" fmla="*/ 550703 h 570554"/>
              <a:gd name="connsiteX12" fmla="*/ 386601 w 635294"/>
              <a:gd name="connsiteY12" fmla="*/ 550703 h 570554"/>
              <a:gd name="connsiteX13" fmla="*/ 510948 w 635294"/>
              <a:gd name="connsiteY13" fmla="*/ 495057 h 570554"/>
              <a:gd name="connsiteX14" fmla="*/ 635294 w 635294"/>
              <a:gd name="connsiteY14" fmla="*/ 402314 h 570554"/>
              <a:gd name="connsiteX15" fmla="*/ 324429 w 635294"/>
              <a:gd name="connsiteY15" fmla="*/ 253924 h 570554"/>
              <a:gd name="connsiteX16" fmla="*/ 262255 w 635294"/>
              <a:gd name="connsiteY16" fmla="*/ 124084 h 570554"/>
              <a:gd name="connsiteX17" fmla="*/ 448775 w 635294"/>
              <a:gd name="connsiteY17" fmla="*/ 12792 h 570554"/>
              <a:gd name="connsiteX0" fmla="*/ 448775 w 635294"/>
              <a:gd name="connsiteY0" fmla="*/ 12792 h 570554"/>
              <a:gd name="connsiteX1" fmla="*/ 334996 w 635294"/>
              <a:gd name="connsiteY1" fmla="*/ 0 h 570554"/>
              <a:gd name="connsiteX2" fmla="*/ 173071 w 635294"/>
              <a:gd name="connsiteY2" fmla="*/ 9525 h 570554"/>
              <a:gd name="connsiteX3" fmla="*/ 13561 w 635294"/>
              <a:gd name="connsiteY3" fmla="*/ 12792 h 570554"/>
              <a:gd name="connsiteX4" fmla="*/ 13561 w 635294"/>
              <a:gd name="connsiteY4" fmla="*/ 68438 h 570554"/>
              <a:gd name="connsiteX5" fmla="*/ 11146 w 635294"/>
              <a:gd name="connsiteY5" fmla="*/ 133350 h 570554"/>
              <a:gd name="connsiteX6" fmla="*/ 262255 w 635294"/>
              <a:gd name="connsiteY6" fmla="*/ 198278 h 570554"/>
              <a:gd name="connsiteX7" fmla="*/ 200082 w 635294"/>
              <a:gd name="connsiteY7" fmla="*/ 309571 h 570554"/>
              <a:gd name="connsiteX8" fmla="*/ 262255 w 635294"/>
              <a:gd name="connsiteY8" fmla="*/ 346668 h 570554"/>
              <a:gd name="connsiteX9" fmla="*/ 510949 w 635294"/>
              <a:gd name="connsiteY9" fmla="*/ 402314 h 570554"/>
              <a:gd name="connsiteX10" fmla="*/ 200082 w 635294"/>
              <a:gd name="connsiteY10" fmla="*/ 476509 h 570554"/>
              <a:gd name="connsiteX11" fmla="*/ 75735 w 635294"/>
              <a:gd name="connsiteY11" fmla="*/ 550703 h 570554"/>
              <a:gd name="connsiteX12" fmla="*/ 386601 w 635294"/>
              <a:gd name="connsiteY12" fmla="*/ 550703 h 570554"/>
              <a:gd name="connsiteX13" fmla="*/ 510948 w 635294"/>
              <a:gd name="connsiteY13" fmla="*/ 495057 h 570554"/>
              <a:gd name="connsiteX14" fmla="*/ 635294 w 635294"/>
              <a:gd name="connsiteY14" fmla="*/ 402314 h 570554"/>
              <a:gd name="connsiteX15" fmla="*/ 324429 w 635294"/>
              <a:gd name="connsiteY15" fmla="*/ 253924 h 570554"/>
              <a:gd name="connsiteX16" fmla="*/ 262255 w 635294"/>
              <a:gd name="connsiteY16" fmla="*/ 124084 h 570554"/>
              <a:gd name="connsiteX17" fmla="*/ 448775 w 635294"/>
              <a:gd name="connsiteY17" fmla="*/ 12792 h 570554"/>
              <a:gd name="connsiteX0" fmla="*/ 448775 w 635294"/>
              <a:gd name="connsiteY0" fmla="*/ 12792 h 570554"/>
              <a:gd name="connsiteX1" fmla="*/ 334996 w 635294"/>
              <a:gd name="connsiteY1" fmla="*/ 0 h 570554"/>
              <a:gd name="connsiteX2" fmla="*/ 173071 w 635294"/>
              <a:gd name="connsiteY2" fmla="*/ 9525 h 570554"/>
              <a:gd name="connsiteX3" fmla="*/ 13561 w 635294"/>
              <a:gd name="connsiteY3" fmla="*/ 12792 h 570554"/>
              <a:gd name="connsiteX4" fmla="*/ 13561 w 635294"/>
              <a:gd name="connsiteY4" fmla="*/ 68438 h 570554"/>
              <a:gd name="connsiteX5" fmla="*/ 11146 w 635294"/>
              <a:gd name="connsiteY5" fmla="*/ 133350 h 570554"/>
              <a:gd name="connsiteX6" fmla="*/ 262255 w 635294"/>
              <a:gd name="connsiteY6" fmla="*/ 198278 h 570554"/>
              <a:gd name="connsiteX7" fmla="*/ 200082 w 635294"/>
              <a:gd name="connsiteY7" fmla="*/ 309571 h 570554"/>
              <a:gd name="connsiteX8" fmla="*/ 262255 w 635294"/>
              <a:gd name="connsiteY8" fmla="*/ 346668 h 570554"/>
              <a:gd name="connsiteX9" fmla="*/ 510949 w 635294"/>
              <a:gd name="connsiteY9" fmla="*/ 402314 h 570554"/>
              <a:gd name="connsiteX10" fmla="*/ 200082 w 635294"/>
              <a:gd name="connsiteY10" fmla="*/ 476509 h 570554"/>
              <a:gd name="connsiteX11" fmla="*/ 75735 w 635294"/>
              <a:gd name="connsiteY11" fmla="*/ 550703 h 570554"/>
              <a:gd name="connsiteX12" fmla="*/ 386601 w 635294"/>
              <a:gd name="connsiteY12" fmla="*/ 550703 h 570554"/>
              <a:gd name="connsiteX13" fmla="*/ 510948 w 635294"/>
              <a:gd name="connsiteY13" fmla="*/ 495057 h 570554"/>
              <a:gd name="connsiteX14" fmla="*/ 635294 w 635294"/>
              <a:gd name="connsiteY14" fmla="*/ 402314 h 570554"/>
              <a:gd name="connsiteX15" fmla="*/ 324429 w 635294"/>
              <a:gd name="connsiteY15" fmla="*/ 253924 h 570554"/>
              <a:gd name="connsiteX16" fmla="*/ 262255 w 635294"/>
              <a:gd name="connsiteY16" fmla="*/ 124084 h 570554"/>
              <a:gd name="connsiteX17" fmla="*/ 448775 w 635294"/>
              <a:gd name="connsiteY17" fmla="*/ 12792 h 570554"/>
              <a:gd name="connsiteX0" fmla="*/ 448775 w 635294"/>
              <a:gd name="connsiteY0" fmla="*/ 12792 h 570554"/>
              <a:gd name="connsiteX1" fmla="*/ 334996 w 635294"/>
              <a:gd name="connsiteY1" fmla="*/ 0 h 570554"/>
              <a:gd name="connsiteX2" fmla="*/ 173071 w 635294"/>
              <a:gd name="connsiteY2" fmla="*/ 9525 h 570554"/>
              <a:gd name="connsiteX3" fmla="*/ 13561 w 635294"/>
              <a:gd name="connsiteY3" fmla="*/ 12792 h 570554"/>
              <a:gd name="connsiteX4" fmla="*/ 13561 w 635294"/>
              <a:gd name="connsiteY4" fmla="*/ 68438 h 570554"/>
              <a:gd name="connsiteX5" fmla="*/ 11146 w 635294"/>
              <a:gd name="connsiteY5" fmla="*/ 133350 h 570554"/>
              <a:gd name="connsiteX6" fmla="*/ 262255 w 635294"/>
              <a:gd name="connsiteY6" fmla="*/ 198278 h 570554"/>
              <a:gd name="connsiteX7" fmla="*/ 200082 w 635294"/>
              <a:gd name="connsiteY7" fmla="*/ 309571 h 570554"/>
              <a:gd name="connsiteX8" fmla="*/ 262255 w 635294"/>
              <a:gd name="connsiteY8" fmla="*/ 346668 h 570554"/>
              <a:gd name="connsiteX9" fmla="*/ 510949 w 635294"/>
              <a:gd name="connsiteY9" fmla="*/ 402314 h 570554"/>
              <a:gd name="connsiteX10" fmla="*/ 200082 w 635294"/>
              <a:gd name="connsiteY10" fmla="*/ 476509 h 570554"/>
              <a:gd name="connsiteX11" fmla="*/ 75735 w 635294"/>
              <a:gd name="connsiteY11" fmla="*/ 550703 h 570554"/>
              <a:gd name="connsiteX12" fmla="*/ 386601 w 635294"/>
              <a:gd name="connsiteY12" fmla="*/ 550703 h 570554"/>
              <a:gd name="connsiteX13" fmla="*/ 510948 w 635294"/>
              <a:gd name="connsiteY13" fmla="*/ 495057 h 570554"/>
              <a:gd name="connsiteX14" fmla="*/ 635294 w 635294"/>
              <a:gd name="connsiteY14" fmla="*/ 402314 h 570554"/>
              <a:gd name="connsiteX15" fmla="*/ 324429 w 635294"/>
              <a:gd name="connsiteY15" fmla="*/ 253924 h 570554"/>
              <a:gd name="connsiteX16" fmla="*/ 262255 w 635294"/>
              <a:gd name="connsiteY16" fmla="*/ 124084 h 570554"/>
              <a:gd name="connsiteX17" fmla="*/ 448775 w 635294"/>
              <a:gd name="connsiteY17" fmla="*/ 12792 h 57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5294" h="570554">
                <a:moveTo>
                  <a:pt x="448775" y="12792"/>
                </a:moveTo>
                <a:lnTo>
                  <a:pt x="334996" y="0"/>
                </a:lnTo>
                <a:cubicBezTo>
                  <a:pt x="256991" y="11368"/>
                  <a:pt x="227046" y="6350"/>
                  <a:pt x="173071" y="9525"/>
                </a:cubicBezTo>
                <a:cubicBezTo>
                  <a:pt x="87100" y="6957"/>
                  <a:pt x="128727" y="6268"/>
                  <a:pt x="13561" y="12792"/>
                </a:cubicBezTo>
                <a:cubicBezTo>
                  <a:pt x="0" y="30899"/>
                  <a:pt x="22338" y="63562"/>
                  <a:pt x="13561" y="68438"/>
                </a:cubicBezTo>
                <a:cubicBezTo>
                  <a:pt x="45178" y="101113"/>
                  <a:pt x="35218" y="115127"/>
                  <a:pt x="11146" y="133350"/>
                </a:cubicBezTo>
                <a:lnTo>
                  <a:pt x="262255" y="198278"/>
                </a:lnTo>
                <a:cubicBezTo>
                  <a:pt x="275102" y="241714"/>
                  <a:pt x="228984" y="275556"/>
                  <a:pt x="200082" y="309571"/>
                </a:cubicBezTo>
                <a:cubicBezTo>
                  <a:pt x="234571" y="331079"/>
                  <a:pt x="237530" y="329007"/>
                  <a:pt x="262255" y="346668"/>
                </a:cubicBezTo>
                <a:cubicBezTo>
                  <a:pt x="334996" y="351473"/>
                  <a:pt x="522234" y="378134"/>
                  <a:pt x="510949" y="402314"/>
                </a:cubicBezTo>
                <a:cubicBezTo>
                  <a:pt x="389385" y="441573"/>
                  <a:pt x="351131" y="450648"/>
                  <a:pt x="200082" y="476509"/>
                </a:cubicBezTo>
                <a:cubicBezTo>
                  <a:pt x="92525" y="517938"/>
                  <a:pt x="13823" y="538003"/>
                  <a:pt x="75735" y="550703"/>
                </a:cubicBezTo>
                <a:cubicBezTo>
                  <a:pt x="279773" y="570554"/>
                  <a:pt x="308736" y="568006"/>
                  <a:pt x="386601" y="550703"/>
                </a:cubicBezTo>
                <a:cubicBezTo>
                  <a:pt x="456161" y="538950"/>
                  <a:pt x="469499" y="519788"/>
                  <a:pt x="510948" y="495057"/>
                </a:cubicBezTo>
                <a:cubicBezTo>
                  <a:pt x="552397" y="470326"/>
                  <a:pt x="591998" y="444432"/>
                  <a:pt x="635294" y="402314"/>
                </a:cubicBezTo>
                <a:cubicBezTo>
                  <a:pt x="528912" y="344720"/>
                  <a:pt x="422957" y="286095"/>
                  <a:pt x="324429" y="253924"/>
                </a:cubicBezTo>
                <a:cubicBezTo>
                  <a:pt x="410019" y="213535"/>
                  <a:pt x="316037" y="188871"/>
                  <a:pt x="262255" y="124084"/>
                </a:cubicBezTo>
                <a:cubicBezTo>
                  <a:pt x="246647" y="92867"/>
                  <a:pt x="346400" y="57291"/>
                  <a:pt x="448775" y="12792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10200" y="106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Intervention 1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91200" y="3352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Intervention 2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2" idx="1"/>
          </p:cNvCxnSpPr>
          <p:nvPr/>
        </p:nvCxnSpPr>
        <p:spPr>
          <a:xfrm rot="10800000" flipV="1">
            <a:off x="4267200" y="1251466"/>
            <a:ext cx="1143000" cy="348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1"/>
          </p:cNvCxnSpPr>
          <p:nvPr/>
        </p:nvCxnSpPr>
        <p:spPr>
          <a:xfrm rot="10800000">
            <a:off x="5410200" y="3200400"/>
            <a:ext cx="381000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1371600" y="304800"/>
            <a:ext cx="6563139" cy="49221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REDD+? How will it work on the ground?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32004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Project versus Planning Approach:</a:t>
            </a:r>
          </a:p>
          <a:p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If a planning-based approach: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30" grpId="0" animBg="1"/>
      <p:bldP spid="31" grpId="0" animBg="1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066801"/>
          <a:ext cx="8686800" cy="5184648"/>
        </p:xfrm>
        <a:graphic>
          <a:graphicData uri="http://schemas.openxmlformats.org/drawingml/2006/table">
            <a:tbl>
              <a:tblPr/>
              <a:tblGrid>
                <a:gridCol w="1322614"/>
                <a:gridCol w="3347357"/>
                <a:gridCol w="4016829"/>
              </a:tblGrid>
              <a:tr h="2678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Model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Pros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Cons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94832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Project developer-led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Quick and easy to implement</a:t>
                      </a: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Likely to attract investment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Not very efficient in conserving carbon</a:t>
                      </a: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Problems with ensuring safeguards and rights</a:t>
                      </a: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Not able to effect changes in enabling conditions</a:t>
                      </a: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Reduced benefits to local stakeholders</a:t>
                      </a: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Potential for conflict among those communities with and without projects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4832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Government-led, planning based: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More efficient in conserving carbon</a:t>
                      </a: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Can assure systematic approach to application of safeguards and rights</a:t>
                      </a: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Can ensure appropriate changes in enabling environment</a:t>
                      </a: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Greater benefits to local stakeholders</a:t>
                      </a: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Risk of community conflict reduced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Requires greater initial investment, and therefore slower start-up</a:t>
                      </a:r>
                    </a:p>
                    <a:p>
                      <a:pPr marL="342900" marR="0" lvl="0" indent="-3429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May not be able to attract initial investment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371600" y="304800"/>
            <a:ext cx="6563139" cy="49221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REDD+? How will it work on the ground?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9096" y="568410"/>
            <a:ext cx="5572539" cy="74140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 is UN-REDD?</a:t>
            </a:r>
            <a:endParaRPr lang="en-US" sz="4000" dirty="0"/>
          </a:p>
        </p:txBody>
      </p: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285750" y="2093843"/>
            <a:ext cx="8715375" cy="440697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defRPr/>
            </a:pPr>
            <a:r>
              <a:rPr lang="en-US" sz="2800" dirty="0" smtClean="0"/>
              <a:t>Collaborative programme: FAO/UNDP/UNEP (One-UN)</a:t>
            </a:r>
          </a:p>
          <a:p>
            <a:pPr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800" dirty="0" smtClean="0"/>
              <a:t>Launched September 2008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To  help countries and the international community gain experience with REDD</a:t>
            </a:r>
          </a:p>
          <a:p>
            <a:pPr>
              <a:lnSpc>
                <a:spcPct val="85000"/>
              </a:lnSpc>
              <a:spcBef>
                <a:spcPts val="0"/>
              </a:spcBef>
              <a:defRPr/>
            </a:pPr>
            <a:endParaRPr lang="en-US" sz="2800" dirty="0" smtClean="0"/>
          </a:p>
          <a:p>
            <a:pPr>
              <a:lnSpc>
                <a:spcPct val="85000"/>
              </a:lnSpc>
              <a:spcBef>
                <a:spcPts val="0"/>
              </a:spcBef>
              <a:defRPr/>
            </a:pPr>
            <a:r>
              <a:rPr lang="en-US" sz="2800" dirty="0" smtClean="0"/>
              <a:t>Contribution to the UNFCCC process</a:t>
            </a:r>
          </a:p>
          <a:p>
            <a:pPr>
              <a:lnSpc>
                <a:spcPct val="85000"/>
              </a:lnSpc>
              <a:spcBef>
                <a:spcPts val="0"/>
              </a:spcBef>
              <a:defRPr/>
            </a:pPr>
            <a:endParaRPr lang="en-US" sz="2800" dirty="0" smtClean="0"/>
          </a:p>
          <a:p>
            <a:pPr>
              <a:lnSpc>
                <a:spcPct val="85000"/>
              </a:lnSpc>
              <a:spcBef>
                <a:spcPts val="0"/>
              </a:spcBef>
              <a:defRPr/>
            </a:pPr>
            <a:r>
              <a:rPr lang="en-US" sz="2800" dirty="0" smtClean="0"/>
              <a:t>Coordinated with other initiatives, e.g., FCPF</a:t>
            </a:r>
          </a:p>
          <a:p>
            <a:pPr>
              <a:lnSpc>
                <a:spcPct val="85000"/>
              </a:lnSpc>
              <a:defRPr/>
            </a:pPr>
            <a:endParaRPr lang="en-US" sz="1000" dirty="0" smtClean="0"/>
          </a:p>
          <a:p>
            <a:pPr>
              <a:buFont typeface="Arial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itle 5"/>
          <p:cNvSpPr>
            <a:spLocks noGrp="1"/>
          </p:cNvSpPr>
          <p:nvPr>
            <p:ph type="title"/>
          </p:nvPr>
        </p:nvSpPr>
        <p:spPr>
          <a:xfrm>
            <a:off x="2693773" y="262281"/>
            <a:ext cx="6190734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b="1" dirty="0" smtClean="0"/>
              <a:t>What is UN-REDD? </a:t>
            </a:r>
            <a:br>
              <a:rPr lang="en-US" b="1" dirty="0" smtClean="0"/>
            </a:br>
            <a:r>
              <a:rPr lang="en-US" sz="3100" dirty="0" smtClean="0"/>
              <a:t>Quick Start: Two components:</a:t>
            </a:r>
            <a:endParaRPr lang="en-GB" sz="31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557" y="1936707"/>
            <a:ext cx="4040188" cy="6397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1. National </a:t>
            </a:r>
            <a:r>
              <a:rPr lang="en-US" dirty="0" err="1" smtClean="0"/>
              <a:t>Programmes</a:t>
            </a:r>
            <a:endParaRPr lang="en-US" dirty="0" smtClean="0"/>
          </a:p>
        </p:txBody>
      </p:sp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>
          <a:xfrm>
            <a:off x="119064" y="2541588"/>
            <a:ext cx="4156054" cy="26004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800" dirty="0" smtClean="0"/>
          </a:p>
          <a:p>
            <a:r>
              <a:rPr lang="en-US" sz="2400" dirty="0" smtClean="0"/>
              <a:t>Capacity building for readiness</a:t>
            </a:r>
          </a:p>
          <a:p>
            <a:r>
              <a:rPr lang="en-US" sz="2400" dirty="0" smtClean="0"/>
              <a:t>35 countries (currently, 13 with national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$4-6 million per country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4452" y="1936707"/>
            <a:ext cx="4041775" cy="63976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2. Global Programme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sz="quarter" idx="4"/>
          </p:nvPr>
        </p:nvSpPr>
        <p:spPr>
          <a:xfrm>
            <a:off x="4660900" y="2541588"/>
            <a:ext cx="4351338" cy="3134817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fr-FR" sz="800" dirty="0" smtClean="0"/>
          </a:p>
          <a:p>
            <a:r>
              <a:rPr lang="fr-FR" sz="2400" dirty="0" smtClean="0"/>
              <a:t>Guidelines, </a:t>
            </a:r>
            <a:r>
              <a:rPr lang="fr-FR" sz="2400" dirty="0" err="1" smtClean="0"/>
              <a:t>advice</a:t>
            </a:r>
            <a:r>
              <a:rPr lang="fr-FR" sz="2400" dirty="0" smtClean="0"/>
              <a:t>, </a:t>
            </a:r>
            <a:r>
              <a:rPr lang="fr-FR" sz="2400" dirty="0" err="1" smtClean="0"/>
              <a:t>regional</a:t>
            </a:r>
            <a:r>
              <a:rPr lang="fr-FR" sz="2400" dirty="0" smtClean="0"/>
              <a:t>/ international dialogue, analyses</a:t>
            </a:r>
          </a:p>
          <a:p>
            <a:pPr>
              <a:buFont typeface="Arial" pitchFamily="34" charset="0"/>
              <a:buNone/>
            </a:pPr>
            <a:endParaRPr lang="fr-FR" sz="800" dirty="0" smtClean="0"/>
          </a:p>
          <a:p>
            <a:pPr>
              <a:buFont typeface="Arial" pitchFamily="34" charset="0"/>
              <a:buNone/>
            </a:pPr>
            <a:r>
              <a:rPr lang="en-US" sz="2400" dirty="0" smtClean="0"/>
              <a:t>	</a:t>
            </a:r>
            <a:r>
              <a:rPr lang="en-US" dirty="0" smtClean="0"/>
              <a:t>⇒ that support country action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	⇒ that support the UNFCCC process on a global scale</a:t>
            </a:r>
          </a:p>
          <a:p>
            <a:pPr>
              <a:buFont typeface="Arial" pitchFamily="34" charset="0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7305" y="556590"/>
            <a:ext cx="5927605" cy="641589"/>
          </a:xfrm>
          <a:solidFill>
            <a:srgbClr val="0099CC"/>
          </a:solidFill>
        </p:spPr>
        <p:txBody>
          <a:bodyPr>
            <a:normAutofit/>
          </a:bodyPr>
          <a:lstStyle/>
          <a:p>
            <a:pPr algn="ctr"/>
            <a:r>
              <a:rPr lang="en-US" sz="3200" b="0" dirty="0" smtClean="0"/>
              <a:t>What is the Status in Asia/Pacific?</a:t>
            </a:r>
            <a:endParaRPr lang="en-US" sz="3200" b="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204952" y="1797269"/>
          <a:ext cx="8702565" cy="485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95903" y="3090041"/>
            <a:ext cx="4792717" cy="193899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example, REDD+ Strategies (or similar) now available for:</a:t>
            </a:r>
          </a:p>
          <a:p>
            <a:endParaRPr lang="en-US" sz="2400" dirty="0" smtClean="0"/>
          </a:p>
          <a:p>
            <a:r>
              <a:rPr lang="en-US" sz="2400" dirty="0" smtClean="0"/>
              <a:t>Indonesia, Philippines, Viet Nam, Fiji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7305" y="556590"/>
            <a:ext cx="5572539" cy="74598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Outline of Presentation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260385" y="4697013"/>
            <a:ext cx="668615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Status of REDD+ readiness in Asia/Pacific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1129" y="2292305"/>
            <a:ext cx="6604664" cy="461665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What is REDD+?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5536" y="3494659"/>
            <a:ext cx="665585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/>
              <a:t>What is the UN-REDD Programme?</a:t>
            </a: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11439" y="5961413"/>
            <a:ext cx="2018805" cy="896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9060" y="274638"/>
            <a:ext cx="6017740" cy="1143000"/>
          </a:xfrm>
          <a:solidFill>
            <a:srgbClr val="0099CC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What is the Status in Asia/Pacific?</a:t>
            </a:r>
            <a:endParaRPr lang="en-US" sz="3200" dirty="0"/>
          </a:p>
        </p:txBody>
      </p:sp>
      <p:pic>
        <p:nvPicPr>
          <p:cNvPr id="1026" name="Picture 2" descr="C:\Users\timothy.boyle\AppData\Local\Microsoft\Windows\Temporary Internet Files\Content.Outlook\VHH5TYZK\UNREDD_110518_alternative4 (2)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899" y="1808245"/>
            <a:ext cx="6614557" cy="46807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9186" y="2490952"/>
            <a:ext cx="2159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UN-REDD Programme has 12 partner countries, and a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(Myanmar) has applied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17912" y="393906"/>
            <a:ext cx="6182139" cy="1126135"/>
          </a:xfrm>
          <a:prstGeom prst="rect">
            <a:avLst/>
          </a:prstGeom>
          <a:solidFill>
            <a:srgbClr val="0099CC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What is UN-REDD?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Status of Country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Programmes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IMG_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8887" cy="1769165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52249" y="2192619"/>
          <a:ext cx="8645238" cy="412935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28383"/>
                <a:gridCol w="1728381"/>
                <a:gridCol w="1725712"/>
                <a:gridCol w="1729713"/>
                <a:gridCol w="1733049"/>
              </a:tblGrid>
              <a:tr h="468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Country</a:t>
                      </a:r>
                      <a:endParaRPr lang="en-US" sz="1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UN-REDD member</a:t>
                      </a:r>
                      <a:endParaRPr lang="en-US" sz="1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UN-REDD funding</a:t>
                      </a:r>
                      <a:endParaRPr lang="en-US" sz="1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FCPF member</a:t>
                      </a:r>
                      <a:endParaRPr lang="en-US" sz="1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Major bilateral funding</a:t>
                      </a:r>
                      <a:endParaRPr lang="en-US" sz="1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8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Bangladesh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365F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365F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Bhutan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 smtClean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</a:tr>
              <a:tr h="227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Cambodia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365F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</a:tr>
              <a:tr h="217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Fiji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</a:tr>
              <a:tr h="224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Indonesia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ym typeface="Wingdings"/>
                        </a:rPr>
                        <a:t></a:t>
                      </a:r>
                      <a:endParaRPr lang="en-US" sz="140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</a:tr>
              <a:tr h="2613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Mongolia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</a:tr>
              <a:tr h="252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Nepal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 smtClean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 smtClean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 smtClean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</a:tr>
              <a:tr h="2207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Pakistan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</a:tr>
              <a:tr h="196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PNG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 smtClean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</a:tr>
              <a:tr h="233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Philippines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</a:tr>
              <a:tr h="252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Solomon Islands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365F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</a:tr>
              <a:tr h="220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Sri Lanka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ym typeface="Wingdings"/>
                        </a:rPr>
                        <a:t>()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</a:tr>
              <a:tr h="243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Thailand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</a:tr>
              <a:tr h="202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Vanuatu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>
                    <a:solidFill>
                      <a:schemeClr val="bg1"/>
                    </a:solidFill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Viet Nam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ym typeface="Wingdings"/>
                        </a:rPr>
                        <a:t></a:t>
                      </a:r>
                      <a:endParaRPr lang="en-US" sz="1400" dirty="0">
                        <a:solidFill>
                          <a:srgbClr val="365F9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8852" y="247136"/>
            <a:ext cx="5559287" cy="1002434"/>
          </a:xfrm>
          <a:solidFill>
            <a:srgbClr val="FF33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What is REDD+?</a:t>
            </a:r>
            <a:br>
              <a:rPr lang="en-US" sz="4000" dirty="0" smtClean="0"/>
            </a:br>
            <a:r>
              <a:rPr lang="en-US" sz="3100" dirty="0" smtClean="0"/>
              <a:t>Definition:</a:t>
            </a:r>
            <a:endParaRPr lang="en-US" sz="31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63826" y="1809164"/>
            <a:ext cx="8309113" cy="42073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educing </a:t>
            </a: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/>
              <a:t>missions from </a:t>
            </a:r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r>
              <a:rPr lang="en-US" sz="3200" dirty="0" smtClean="0"/>
              <a:t>eforestation and Forest </a:t>
            </a:r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r>
              <a:rPr lang="en-US" sz="3200" dirty="0" smtClean="0"/>
              <a:t>egradation; and the role of conservation, sustainable management of forests and enhancement of forest carbon stocks 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+</a:t>
            </a:r>
            <a:r>
              <a:rPr lang="en-US" sz="3200" dirty="0" smtClean="0"/>
              <a:t> = conservation, SFM and enhancement of stocks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2908852" y="345990"/>
            <a:ext cx="5559287" cy="90358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REDD+?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Justification: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Bilde 14" descr="Picture1b 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638" y="1917616"/>
            <a:ext cx="4573163" cy="368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1475" y="2476500"/>
            <a:ext cx="2324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 from forests significantly higher than from transportation; virtually equal to industry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908852" y="210066"/>
            <a:ext cx="5559287" cy="1039504"/>
          </a:xfrm>
          <a:solidFill>
            <a:srgbClr val="FF33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What is REDD+?</a:t>
            </a:r>
            <a:br>
              <a:rPr lang="en-US" sz="4000" dirty="0" smtClean="0"/>
            </a:br>
            <a:r>
              <a:rPr lang="en-US" sz="3100" dirty="0" smtClean="0"/>
              <a:t>How it will work:</a:t>
            </a:r>
            <a:endParaRPr lang="en-US" sz="3100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148282" y="3978877"/>
            <a:ext cx="3150973" cy="123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729946" y="5523472"/>
            <a:ext cx="4386652" cy="247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347" y="3669957"/>
            <a:ext cx="138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38152" y="5663514"/>
            <a:ext cx="138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17589" y="3398108"/>
            <a:ext cx="3904735" cy="18535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29946" y="3447535"/>
            <a:ext cx="3904735" cy="766119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22358" y="4069492"/>
            <a:ext cx="138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66985" y="3035643"/>
            <a:ext cx="180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level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5331941" y="3910913"/>
            <a:ext cx="580767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60076" y="3451655"/>
            <a:ext cx="2553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Credits for conversion to revenues (market or fund)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0708" y="2095481"/>
            <a:ext cx="8532341" cy="4396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Relative to other ways of reducing emissions, reducing emissions from the forest sector is:</a:t>
            </a:r>
          </a:p>
          <a:p>
            <a:pPr marL="631825" marR="0" lvl="1" indent="-2317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Cost effective – cost of reaching 2°C goal reduced by up to 50% globally if forest sector included</a:t>
            </a:r>
          </a:p>
          <a:p>
            <a:pPr marL="631825" marR="0" lvl="1" indent="-2317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Immediate impact – emission reduction techniques and approaches well known and available </a:t>
            </a:r>
          </a:p>
          <a:p>
            <a:pPr marL="631825" marR="0" lvl="1" indent="-2317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Protecting remaining tropical forests has huge co-benefits</a:t>
            </a:r>
          </a:p>
          <a:p>
            <a:pPr marL="631825" marR="0" lvl="1" indent="-2317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Biodiversity conservation</a:t>
            </a:r>
          </a:p>
          <a:p>
            <a:pPr marL="631825" marR="0" lvl="1" indent="-2317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Improved livelihoods</a:t>
            </a:r>
          </a:p>
          <a:p>
            <a:pPr marL="631825" marR="0" lvl="1" indent="-2317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Adaptation to climate change</a:t>
            </a: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76074" y="392875"/>
            <a:ext cx="5472279" cy="111529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 smtClean="0"/>
              <a:t>What is REDD?</a:t>
            </a:r>
          </a:p>
          <a:p>
            <a:pPr algn="ctr" eaLnBrk="0" hangingPunct="0"/>
            <a:r>
              <a:rPr lang="en-US" sz="2800" b="1" dirty="0" smtClean="0"/>
              <a:t>Rationale: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23"/>
          <p:cNvSpPr/>
          <p:nvPr/>
        </p:nvSpPr>
        <p:spPr>
          <a:xfrm>
            <a:off x="7283669" y="2735318"/>
            <a:ext cx="564931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810000"/>
            <a:ext cx="103672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7543800" y="19812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</a:t>
            </a:r>
            <a:r>
              <a:rPr lang="en-US" sz="40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n-US" sz="4000" b="1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1000" y="2514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</a:t>
            </a:r>
            <a:r>
              <a:rPr lang="en-US" sz="40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n-US" sz="4000" b="1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01000" y="1371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</a:t>
            </a:r>
            <a:r>
              <a:rPr lang="en-US" sz="40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n-US" sz="4000" b="1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59269" y="3476647"/>
            <a:ext cx="554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National REDD+ Strategy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92771" y="2572407"/>
            <a:ext cx="4214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Stakeholder participation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Respect for rights of IPs (including FPIC)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Transparent governance (including anti-corruption) </a:t>
            </a:r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2771" y="1581807"/>
            <a:ext cx="1510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Social Safeguards, including:</a:t>
            </a: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8599" y="865397"/>
            <a:ext cx="7010400" cy="5791200"/>
            <a:chOff x="228600" y="304800"/>
            <a:chExt cx="7010400" cy="57912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304800"/>
              <a:ext cx="7010400" cy="57912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-1771328" y="2914328"/>
              <a:ext cx="4761654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 dirty="0" smtClean="0"/>
                <a:t>National/International Policy and Institutional Framework</a:t>
              </a:r>
              <a:endParaRPr lang="en-US" sz="2400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914400" y="433493"/>
              <a:ext cx="6260882" cy="5469467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143000" y="609600"/>
              <a:ext cx="5902388" cy="46973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14035" y="715313"/>
              <a:ext cx="5543550" cy="3968044"/>
            </a:xfrm>
            <a:prstGeom prst="rect">
              <a:avLst/>
            </a:prstGeom>
            <a:noFill/>
          </p:spPr>
        </p:sp>
        <p:sp>
          <p:nvSpPr>
            <p:cNvPr id="38" name="TextBox 37"/>
            <p:cNvSpPr txBox="1"/>
            <p:nvPr/>
          </p:nvSpPr>
          <p:spPr>
            <a:xfrm>
              <a:off x="1185698" y="5323840"/>
              <a:ext cx="5543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National REDD+ Strategy</a:t>
              </a:r>
              <a:endParaRPr lang="en-US" sz="2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18785" y="966451"/>
              <a:ext cx="22692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latin typeface="Calibri" pitchFamily="34" charset="0"/>
                </a:rPr>
                <a:t>Environmental Safeguards, including:		</a:t>
              </a:r>
              <a:endParaRPr lang="en-US" dirty="0">
                <a:ln w="18415" cmpd="sng">
                  <a:solidFill>
                    <a:schemeClr val="tx1"/>
                  </a:solidFill>
                  <a:prstDash val="solid"/>
                </a:ln>
                <a:latin typeface="Calibri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63302" y="4253561"/>
              <a:ext cx="42143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400" dirty="0" smtClean="0">
                  <a:ln w="18415" cmpd="sng">
                    <a:solidFill>
                      <a:schemeClr val="tx1"/>
                    </a:solidFill>
                    <a:prstDash val="solid"/>
                  </a:ln>
                </a:rPr>
                <a:t>Stakeholder participation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>
                  <a:ln w="18415" cmpd="sng">
                    <a:solidFill>
                      <a:schemeClr val="tx1"/>
                    </a:solidFill>
                    <a:prstDash val="solid"/>
                  </a:ln>
                </a:rPr>
                <a:t>Respect for rights of IPs (including FPIC)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>
                  <a:ln w="18415" cmpd="sng">
                    <a:solidFill>
                      <a:schemeClr val="tx1"/>
                    </a:solidFill>
                    <a:prstDash val="solid"/>
                  </a:ln>
                </a:rPr>
                <a:t>Transparent governance (including anti-corruption) </a:t>
              </a:r>
              <a:endParaRPr lang="en-US" sz="1400" dirty="0">
                <a:ln w="18415" cmpd="sng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95137" y="1560286"/>
              <a:ext cx="27231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400" dirty="0" smtClean="0">
                  <a:ln w="18415" cmpd="sng">
                    <a:solidFill>
                      <a:schemeClr val="tx1"/>
                    </a:solidFill>
                    <a:prstDash val="solid"/>
                  </a:ln>
                </a:rPr>
                <a:t> No conversion of natural forests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>
                  <a:ln w="18415" cmpd="sng">
                    <a:solidFill>
                      <a:schemeClr val="tx1"/>
                    </a:solidFill>
                    <a:prstDash val="solid"/>
                  </a:ln>
                </a:rPr>
                <a:t> Capture of multiple benefits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>
                  <a:ln w="18415" cmpd="sng">
                    <a:solidFill>
                      <a:schemeClr val="tx1"/>
                    </a:solidFill>
                    <a:prstDash val="solid"/>
                  </a:ln>
                </a:rPr>
                <a:t> Avoidance of displacement and reversals</a:t>
              </a:r>
              <a:endParaRPr lang="en-US" sz="1400" dirty="0">
                <a:ln w="18415" cmpd="sng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47537" y="3389086"/>
              <a:ext cx="15102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n w="18415" cmpd="sng">
                    <a:solidFill>
                      <a:schemeClr val="tx1"/>
                    </a:solidFill>
                    <a:prstDash val="solid"/>
                  </a:ln>
                </a:rPr>
                <a:t>Social Safeguards, including:</a:t>
              </a:r>
              <a:endParaRPr lang="en-US" dirty="0">
                <a:ln w="18415" cmpd="sng">
                  <a:solidFill>
                    <a:schemeClr val="tx1"/>
                  </a:solidFill>
                  <a:prstDash val="solid"/>
                </a:ln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4315878" y="1633983"/>
            <a:ext cx="2005022" cy="1908953"/>
          </a:xfrm>
          <a:custGeom>
            <a:avLst/>
            <a:gdLst>
              <a:gd name="connsiteX0" fmla="*/ 872606 w 1229360"/>
              <a:gd name="connsiteY0" fmla="*/ 196008 h 1229360"/>
              <a:gd name="connsiteX1" fmla="*/ 968231 w 1229360"/>
              <a:gd name="connsiteY1" fmla="*/ 115765 h 1229360"/>
              <a:gd name="connsiteX2" fmla="*/ 1044624 w 1229360"/>
              <a:gd name="connsiteY2" fmla="*/ 179867 h 1229360"/>
              <a:gd name="connsiteX3" fmla="*/ 982205 w 1229360"/>
              <a:gd name="connsiteY3" fmla="*/ 287973 h 1229360"/>
              <a:gd name="connsiteX4" fmla="*/ 1081380 w 1229360"/>
              <a:gd name="connsiteY4" fmla="*/ 459751 h 1229360"/>
              <a:gd name="connsiteX5" fmla="*/ 1206212 w 1229360"/>
              <a:gd name="connsiteY5" fmla="*/ 459747 h 1229360"/>
              <a:gd name="connsiteX6" fmla="*/ 1223529 w 1229360"/>
              <a:gd name="connsiteY6" fmla="*/ 557956 h 1229360"/>
              <a:gd name="connsiteX7" fmla="*/ 1106224 w 1229360"/>
              <a:gd name="connsiteY7" fmla="*/ 600648 h 1229360"/>
              <a:gd name="connsiteX8" fmla="*/ 1071781 w 1229360"/>
              <a:gd name="connsiteY8" fmla="*/ 795985 h 1229360"/>
              <a:gd name="connsiteX9" fmla="*/ 1167409 w 1229360"/>
              <a:gd name="connsiteY9" fmla="*/ 876223 h 1229360"/>
              <a:gd name="connsiteX10" fmla="*/ 1117547 w 1229360"/>
              <a:gd name="connsiteY10" fmla="*/ 962586 h 1229360"/>
              <a:gd name="connsiteX11" fmla="*/ 1000245 w 1229360"/>
              <a:gd name="connsiteY11" fmla="*/ 919888 h 1229360"/>
              <a:gd name="connsiteX12" fmla="*/ 848299 w 1229360"/>
              <a:gd name="connsiteY12" fmla="*/ 1047386 h 1229360"/>
              <a:gd name="connsiteX13" fmla="*/ 869978 w 1229360"/>
              <a:gd name="connsiteY13" fmla="*/ 1170321 h 1229360"/>
              <a:gd name="connsiteX14" fmla="*/ 776268 w 1229360"/>
              <a:gd name="connsiteY14" fmla="*/ 1204429 h 1229360"/>
              <a:gd name="connsiteX15" fmla="*/ 713855 w 1229360"/>
              <a:gd name="connsiteY15" fmla="*/ 1096319 h 1229360"/>
              <a:gd name="connsiteX16" fmla="*/ 515504 w 1229360"/>
              <a:gd name="connsiteY16" fmla="*/ 1096319 h 1229360"/>
              <a:gd name="connsiteX17" fmla="*/ 453092 w 1229360"/>
              <a:gd name="connsiteY17" fmla="*/ 1204429 h 1229360"/>
              <a:gd name="connsiteX18" fmla="*/ 359382 w 1229360"/>
              <a:gd name="connsiteY18" fmla="*/ 1170321 h 1229360"/>
              <a:gd name="connsiteX19" fmla="*/ 381062 w 1229360"/>
              <a:gd name="connsiteY19" fmla="*/ 1047386 h 1229360"/>
              <a:gd name="connsiteX20" fmla="*/ 229116 w 1229360"/>
              <a:gd name="connsiteY20" fmla="*/ 919888 h 1229360"/>
              <a:gd name="connsiteX21" fmla="*/ 111813 w 1229360"/>
              <a:gd name="connsiteY21" fmla="*/ 962586 h 1229360"/>
              <a:gd name="connsiteX22" fmla="*/ 61951 w 1229360"/>
              <a:gd name="connsiteY22" fmla="*/ 876223 h 1229360"/>
              <a:gd name="connsiteX23" fmla="*/ 157580 w 1229360"/>
              <a:gd name="connsiteY23" fmla="*/ 795985 h 1229360"/>
              <a:gd name="connsiteX24" fmla="*/ 123137 w 1229360"/>
              <a:gd name="connsiteY24" fmla="*/ 600648 h 1229360"/>
              <a:gd name="connsiteX25" fmla="*/ 5831 w 1229360"/>
              <a:gd name="connsiteY25" fmla="*/ 557956 h 1229360"/>
              <a:gd name="connsiteX26" fmla="*/ 23148 w 1229360"/>
              <a:gd name="connsiteY26" fmla="*/ 459747 h 1229360"/>
              <a:gd name="connsiteX27" fmla="*/ 147980 w 1229360"/>
              <a:gd name="connsiteY27" fmla="*/ 459750 h 1229360"/>
              <a:gd name="connsiteX28" fmla="*/ 247156 w 1229360"/>
              <a:gd name="connsiteY28" fmla="*/ 287973 h 1229360"/>
              <a:gd name="connsiteX29" fmla="*/ 184736 w 1229360"/>
              <a:gd name="connsiteY29" fmla="*/ 179867 h 1229360"/>
              <a:gd name="connsiteX30" fmla="*/ 261129 w 1229360"/>
              <a:gd name="connsiteY30" fmla="*/ 115765 h 1229360"/>
              <a:gd name="connsiteX31" fmla="*/ 356754 w 1229360"/>
              <a:gd name="connsiteY31" fmla="*/ 196008 h 1229360"/>
              <a:gd name="connsiteX32" fmla="*/ 543143 w 1229360"/>
              <a:gd name="connsiteY32" fmla="*/ 128168 h 1229360"/>
              <a:gd name="connsiteX33" fmla="*/ 564817 w 1229360"/>
              <a:gd name="connsiteY33" fmla="*/ 5231 h 1229360"/>
              <a:gd name="connsiteX34" fmla="*/ 664543 w 1229360"/>
              <a:gd name="connsiteY34" fmla="*/ 5231 h 1229360"/>
              <a:gd name="connsiteX35" fmla="*/ 686216 w 1229360"/>
              <a:gd name="connsiteY35" fmla="*/ 128167 h 1229360"/>
              <a:gd name="connsiteX36" fmla="*/ 872605 w 1229360"/>
              <a:gd name="connsiteY36" fmla="*/ 196007 h 1229360"/>
              <a:gd name="connsiteX37" fmla="*/ 872606 w 1229360"/>
              <a:gd name="connsiteY37" fmla="*/ 196008 h 122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29360" h="1229360">
                <a:moveTo>
                  <a:pt x="872606" y="196008"/>
                </a:moveTo>
                <a:lnTo>
                  <a:pt x="968231" y="115765"/>
                </a:lnTo>
                <a:lnTo>
                  <a:pt x="1044624" y="179867"/>
                </a:lnTo>
                <a:lnTo>
                  <a:pt x="982205" y="287973"/>
                </a:lnTo>
                <a:cubicBezTo>
                  <a:pt x="1026588" y="337901"/>
                  <a:pt x="1060333" y="396349"/>
                  <a:pt x="1081380" y="459751"/>
                </a:cubicBezTo>
                <a:lnTo>
                  <a:pt x="1206212" y="459747"/>
                </a:lnTo>
                <a:lnTo>
                  <a:pt x="1223529" y="557956"/>
                </a:lnTo>
                <a:lnTo>
                  <a:pt x="1106224" y="600648"/>
                </a:lnTo>
                <a:cubicBezTo>
                  <a:pt x="1108130" y="667424"/>
                  <a:pt x="1096411" y="733888"/>
                  <a:pt x="1071781" y="795985"/>
                </a:cubicBezTo>
                <a:lnTo>
                  <a:pt x="1167409" y="876223"/>
                </a:lnTo>
                <a:lnTo>
                  <a:pt x="1117547" y="962586"/>
                </a:lnTo>
                <a:lnTo>
                  <a:pt x="1000245" y="919888"/>
                </a:lnTo>
                <a:cubicBezTo>
                  <a:pt x="958782" y="972267"/>
                  <a:pt x="907082" y="1015649"/>
                  <a:pt x="848299" y="1047386"/>
                </a:cubicBezTo>
                <a:lnTo>
                  <a:pt x="869978" y="1170321"/>
                </a:lnTo>
                <a:lnTo>
                  <a:pt x="776268" y="1204429"/>
                </a:lnTo>
                <a:lnTo>
                  <a:pt x="713855" y="1096319"/>
                </a:lnTo>
                <a:cubicBezTo>
                  <a:pt x="648424" y="1109792"/>
                  <a:pt x="580934" y="1109792"/>
                  <a:pt x="515504" y="1096319"/>
                </a:cubicBezTo>
                <a:lnTo>
                  <a:pt x="453092" y="1204429"/>
                </a:lnTo>
                <a:lnTo>
                  <a:pt x="359382" y="1170321"/>
                </a:lnTo>
                <a:lnTo>
                  <a:pt x="381062" y="1047386"/>
                </a:lnTo>
                <a:cubicBezTo>
                  <a:pt x="322279" y="1015649"/>
                  <a:pt x="270578" y="972267"/>
                  <a:pt x="229116" y="919888"/>
                </a:cubicBezTo>
                <a:lnTo>
                  <a:pt x="111813" y="962586"/>
                </a:lnTo>
                <a:lnTo>
                  <a:pt x="61951" y="876223"/>
                </a:lnTo>
                <a:lnTo>
                  <a:pt x="157580" y="795985"/>
                </a:lnTo>
                <a:cubicBezTo>
                  <a:pt x="132950" y="733888"/>
                  <a:pt x="121230" y="667424"/>
                  <a:pt x="123137" y="600648"/>
                </a:cubicBezTo>
                <a:lnTo>
                  <a:pt x="5831" y="557956"/>
                </a:lnTo>
                <a:lnTo>
                  <a:pt x="23148" y="459747"/>
                </a:lnTo>
                <a:lnTo>
                  <a:pt x="147980" y="459750"/>
                </a:lnTo>
                <a:cubicBezTo>
                  <a:pt x="169027" y="396349"/>
                  <a:pt x="202772" y="337901"/>
                  <a:pt x="247156" y="287973"/>
                </a:cubicBezTo>
                <a:lnTo>
                  <a:pt x="184736" y="179867"/>
                </a:lnTo>
                <a:lnTo>
                  <a:pt x="261129" y="115765"/>
                </a:lnTo>
                <a:lnTo>
                  <a:pt x="356754" y="196008"/>
                </a:lnTo>
                <a:cubicBezTo>
                  <a:pt x="413631" y="160969"/>
                  <a:pt x="477051" y="137886"/>
                  <a:pt x="543143" y="128168"/>
                </a:cubicBezTo>
                <a:lnTo>
                  <a:pt x="564817" y="5231"/>
                </a:lnTo>
                <a:lnTo>
                  <a:pt x="664543" y="5231"/>
                </a:lnTo>
                <a:lnTo>
                  <a:pt x="686216" y="128167"/>
                </a:lnTo>
                <a:cubicBezTo>
                  <a:pt x="752309" y="137885"/>
                  <a:pt x="815729" y="160968"/>
                  <a:pt x="872605" y="196007"/>
                </a:cubicBezTo>
                <a:lnTo>
                  <a:pt x="872606" y="196008"/>
                </a:lnTo>
                <a:close/>
              </a:path>
            </a:pathLst>
          </a:custGeom>
          <a:solidFill>
            <a:srgbClr val="33CC3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125" tIns="301943" rIns="261125" bIns="323442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MRV/FIS</a:t>
            </a:r>
            <a:endParaRPr lang="en-US" sz="20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964455" y="3406978"/>
            <a:ext cx="1941304" cy="1866053"/>
          </a:xfrm>
          <a:custGeom>
            <a:avLst/>
            <a:gdLst>
              <a:gd name="connsiteX0" fmla="*/ 872606 w 1229360"/>
              <a:gd name="connsiteY0" fmla="*/ 196008 h 1229360"/>
              <a:gd name="connsiteX1" fmla="*/ 968231 w 1229360"/>
              <a:gd name="connsiteY1" fmla="*/ 115765 h 1229360"/>
              <a:gd name="connsiteX2" fmla="*/ 1044624 w 1229360"/>
              <a:gd name="connsiteY2" fmla="*/ 179867 h 1229360"/>
              <a:gd name="connsiteX3" fmla="*/ 982205 w 1229360"/>
              <a:gd name="connsiteY3" fmla="*/ 287973 h 1229360"/>
              <a:gd name="connsiteX4" fmla="*/ 1081380 w 1229360"/>
              <a:gd name="connsiteY4" fmla="*/ 459751 h 1229360"/>
              <a:gd name="connsiteX5" fmla="*/ 1206212 w 1229360"/>
              <a:gd name="connsiteY5" fmla="*/ 459747 h 1229360"/>
              <a:gd name="connsiteX6" fmla="*/ 1223529 w 1229360"/>
              <a:gd name="connsiteY6" fmla="*/ 557956 h 1229360"/>
              <a:gd name="connsiteX7" fmla="*/ 1106224 w 1229360"/>
              <a:gd name="connsiteY7" fmla="*/ 600648 h 1229360"/>
              <a:gd name="connsiteX8" fmla="*/ 1071781 w 1229360"/>
              <a:gd name="connsiteY8" fmla="*/ 795985 h 1229360"/>
              <a:gd name="connsiteX9" fmla="*/ 1167409 w 1229360"/>
              <a:gd name="connsiteY9" fmla="*/ 876223 h 1229360"/>
              <a:gd name="connsiteX10" fmla="*/ 1117547 w 1229360"/>
              <a:gd name="connsiteY10" fmla="*/ 962586 h 1229360"/>
              <a:gd name="connsiteX11" fmla="*/ 1000245 w 1229360"/>
              <a:gd name="connsiteY11" fmla="*/ 919888 h 1229360"/>
              <a:gd name="connsiteX12" fmla="*/ 848299 w 1229360"/>
              <a:gd name="connsiteY12" fmla="*/ 1047386 h 1229360"/>
              <a:gd name="connsiteX13" fmla="*/ 869978 w 1229360"/>
              <a:gd name="connsiteY13" fmla="*/ 1170321 h 1229360"/>
              <a:gd name="connsiteX14" fmla="*/ 776268 w 1229360"/>
              <a:gd name="connsiteY14" fmla="*/ 1204429 h 1229360"/>
              <a:gd name="connsiteX15" fmla="*/ 713855 w 1229360"/>
              <a:gd name="connsiteY15" fmla="*/ 1096319 h 1229360"/>
              <a:gd name="connsiteX16" fmla="*/ 515504 w 1229360"/>
              <a:gd name="connsiteY16" fmla="*/ 1096319 h 1229360"/>
              <a:gd name="connsiteX17" fmla="*/ 453092 w 1229360"/>
              <a:gd name="connsiteY17" fmla="*/ 1204429 h 1229360"/>
              <a:gd name="connsiteX18" fmla="*/ 359382 w 1229360"/>
              <a:gd name="connsiteY18" fmla="*/ 1170321 h 1229360"/>
              <a:gd name="connsiteX19" fmla="*/ 381062 w 1229360"/>
              <a:gd name="connsiteY19" fmla="*/ 1047386 h 1229360"/>
              <a:gd name="connsiteX20" fmla="*/ 229116 w 1229360"/>
              <a:gd name="connsiteY20" fmla="*/ 919888 h 1229360"/>
              <a:gd name="connsiteX21" fmla="*/ 111813 w 1229360"/>
              <a:gd name="connsiteY21" fmla="*/ 962586 h 1229360"/>
              <a:gd name="connsiteX22" fmla="*/ 61951 w 1229360"/>
              <a:gd name="connsiteY22" fmla="*/ 876223 h 1229360"/>
              <a:gd name="connsiteX23" fmla="*/ 157580 w 1229360"/>
              <a:gd name="connsiteY23" fmla="*/ 795985 h 1229360"/>
              <a:gd name="connsiteX24" fmla="*/ 123137 w 1229360"/>
              <a:gd name="connsiteY24" fmla="*/ 600648 h 1229360"/>
              <a:gd name="connsiteX25" fmla="*/ 5831 w 1229360"/>
              <a:gd name="connsiteY25" fmla="*/ 557956 h 1229360"/>
              <a:gd name="connsiteX26" fmla="*/ 23148 w 1229360"/>
              <a:gd name="connsiteY26" fmla="*/ 459747 h 1229360"/>
              <a:gd name="connsiteX27" fmla="*/ 147980 w 1229360"/>
              <a:gd name="connsiteY27" fmla="*/ 459750 h 1229360"/>
              <a:gd name="connsiteX28" fmla="*/ 247156 w 1229360"/>
              <a:gd name="connsiteY28" fmla="*/ 287973 h 1229360"/>
              <a:gd name="connsiteX29" fmla="*/ 184736 w 1229360"/>
              <a:gd name="connsiteY29" fmla="*/ 179867 h 1229360"/>
              <a:gd name="connsiteX30" fmla="*/ 261129 w 1229360"/>
              <a:gd name="connsiteY30" fmla="*/ 115765 h 1229360"/>
              <a:gd name="connsiteX31" fmla="*/ 356754 w 1229360"/>
              <a:gd name="connsiteY31" fmla="*/ 196008 h 1229360"/>
              <a:gd name="connsiteX32" fmla="*/ 543143 w 1229360"/>
              <a:gd name="connsiteY32" fmla="*/ 128168 h 1229360"/>
              <a:gd name="connsiteX33" fmla="*/ 564817 w 1229360"/>
              <a:gd name="connsiteY33" fmla="*/ 5231 h 1229360"/>
              <a:gd name="connsiteX34" fmla="*/ 664543 w 1229360"/>
              <a:gd name="connsiteY34" fmla="*/ 5231 h 1229360"/>
              <a:gd name="connsiteX35" fmla="*/ 686216 w 1229360"/>
              <a:gd name="connsiteY35" fmla="*/ 128167 h 1229360"/>
              <a:gd name="connsiteX36" fmla="*/ 872605 w 1229360"/>
              <a:gd name="connsiteY36" fmla="*/ 196007 h 1229360"/>
              <a:gd name="connsiteX37" fmla="*/ 872606 w 1229360"/>
              <a:gd name="connsiteY37" fmla="*/ 196008 h 122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29360" h="1229360">
                <a:moveTo>
                  <a:pt x="872606" y="196008"/>
                </a:moveTo>
                <a:lnTo>
                  <a:pt x="968231" y="115765"/>
                </a:lnTo>
                <a:lnTo>
                  <a:pt x="1044624" y="179867"/>
                </a:lnTo>
                <a:lnTo>
                  <a:pt x="982205" y="287973"/>
                </a:lnTo>
                <a:cubicBezTo>
                  <a:pt x="1026588" y="337901"/>
                  <a:pt x="1060333" y="396349"/>
                  <a:pt x="1081380" y="459751"/>
                </a:cubicBezTo>
                <a:lnTo>
                  <a:pt x="1206212" y="459747"/>
                </a:lnTo>
                <a:lnTo>
                  <a:pt x="1223529" y="557956"/>
                </a:lnTo>
                <a:lnTo>
                  <a:pt x="1106224" y="600648"/>
                </a:lnTo>
                <a:cubicBezTo>
                  <a:pt x="1108130" y="667424"/>
                  <a:pt x="1096411" y="733888"/>
                  <a:pt x="1071781" y="795985"/>
                </a:cubicBezTo>
                <a:lnTo>
                  <a:pt x="1167409" y="876223"/>
                </a:lnTo>
                <a:lnTo>
                  <a:pt x="1117547" y="962586"/>
                </a:lnTo>
                <a:lnTo>
                  <a:pt x="1000245" y="919888"/>
                </a:lnTo>
                <a:cubicBezTo>
                  <a:pt x="958782" y="972267"/>
                  <a:pt x="907082" y="1015649"/>
                  <a:pt x="848299" y="1047386"/>
                </a:cubicBezTo>
                <a:lnTo>
                  <a:pt x="869978" y="1170321"/>
                </a:lnTo>
                <a:lnTo>
                  <a:pt x="776268" y="1204429"/>
                </a:lnTo>
                <a:lnTo>
                  <a:pt x="713855" y="1096319"/>
                </a:lnTo>
                <a:cubicBezTo>
                  <a:pt x="648424" y="1109792"/>
                  <a:pt x="580934" y="1109792"/>
                  <a:pt x="515504" y="1096319"/>
                </a:cubicBezTo>
                <a:lnTo>
                  <a:pt x="453092" y="1204429"/>
                </a:lnTo>
                <a:lnTo>
                  <a:pt x="359382" y="1170321"/>
                </a:lnTo>
                <a:lnTo>
                  <a:pt x="381062" y="1047386"/>
                </a:lnTo>
                <a:cubicBezTo>
                  <a:pt x="322279" y="1015649"/>
                  <a:pt x="270578" y="972267"/>
                  <a:pt x="229116" y="919888"/>
                </a:cubicBezTo>
                <a:lnTo>
                  <a:pt x="111813" y="962586"/>
                </a:lnTo>
                <a:lnTo>
                  <a:pt x="61951" y="876223"/>
                </a:lnTo>
                <a:lnTo>
                  <a:pt x="157580" y="795985"/>
                </a:lnTo>
                <a:cubicBezTo>
                  <a:pt x="132950" y="733888"/>
                  <a:pt x="121230" y="667424"/>
                  <a:pt x="123137" y="600648"/>
                </a:cubicBezTo>
                <a:lnTo>
                  <a:pt x="5831" y="557956"/>
                </a:lnTo>
                <a:lnTo>
                  <a:pt x="23148" y="459747"/>
                </a:lnTo>
                <a:lnTo>
                  <a:pt x="147980" y="459750"/>
                </a:lnTo>
                <a:cubicBezTo>
                  <a:pt x="169027" y="396349"/>
                  <a:pt x="202772" y="337901"/>
                  <a:pt x="247156" y="287973"/>
                </a:cubicBezTo>
                <a:lnTo>
                  <a:pt x="184736" y="179867"/>
                </a:lnTo>
                <a:lnTo>
                  <a:pt x="261129" y="115765"/>
                </a:lnTo>
                <a:lnTo>
                  <a:pt x="356754" y="196008"/>
                </a:lnTo>
                <a:cubicBezTo>
                  <a:pt x="413631" y="160969"/>
                  <a:pt x="477051" y="137886"/>
                  <a:pt x="543143" y="128168"/>
                </a:cubicBezTo>
                <a:lnTo>
                  <a:pt x="564817" y="5231"/>
                </a:lnTo>
                <a:lnTo>
                  <a:pt x="664543" y="5231"/>
                </a:lnTo>
                <a:lnTo>
                  <a:pt x="686216" y="128167"/>
                </a:lnTo>
                <a:cubicBezTo>
                  <a:pt x="752309" y="137885"/>
                  <a:pt x="815729" y="160968"/>
                  <a:pt x="872605" y="196007"/>
                </a:cubicBezTo>
                <a:lnTo>
                  <a:pt x="872606" y="196008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125" tIns="301943" rIns="261125" bIns="323442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Benefit distribution</a:t>
            </a:r>
            <a:endParaRPr lang="en-US" sz="20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197886" y="3068554"/>
            <a:ext cx="1911569" cy="1866053"/>
          </a:xfrm>
          <a:custGeom>
            <a:avLst/>
            <a:gdLst>
              <a:gd name="connsiteX0" fmla="*/ 872606 w 1229360"/>
              <a:gd name="connsiteY0" fmla="*/ 196008 h 1229360"/>
              <a:gd name="connsiteX1" fmla="*/ 968231 w 1229360"/>
              <a:gd name="connsiteY1" fmla="*/ 115765 h 1229360"/>
              <a:gd name="connsiteX2" fmla="*/ 1044624 w 1229360"/>
              <a:gd name="connsiteY2" fmla="*/ 179867 h 1229360"/>
              <a:gd name="connsiteX3" fmla="*/ 982205 w 1229360"/>
              <a:gd name="connsiteY3" fmla="*/ 287973 h 1229360"/>
              <a:gd name="connsiteX4" fmla="*/ 1081380 w 1229360"/>
              <a:gd name="connsiteY4" fmla="*/ 459751 h 1229360"/>
              <a:gd name="connsiteX5" fmla="*/ 1206212 w 1229360"/>
              <a:gd name="connsiteY5" fmla="*/ 459747 h 1229360"/>
              <a:gd name="connsiteX6" fmla="*/ 1223529 w 1229360"/>
              <a:gd name="connsiteY6" fmla="*/ 557956 h 1229360"/>
              <a:gd name="connsiteX7" fmla="*/ 1106224 w 1229360"/>
              <a:gd name="connsiteY7" fmla="*/ 600648 h 1229360"/>
              <a:gd name="connsiteX8" fmla="*/ 1071781 w 1229360"/>
              <a:gd name="connsiteY8" fmla="*/ 795985 h 1229360"/>
              <a:gd name="connsiteX9" fmla="*/ 1167409 w 1229360"/>
              <a:gd name="connsiteY9" fmla="*/ 876223 h 1229360"/>
              <a:gd name="connsiteX10" fmla="*/ 1117547 w 1229360"/>
              <a:gd name="connsiteY10" fmla="*/ 962586 h 1229360"/>
              <a:gd name="connsiteX11" fmla="*/ 1000245 w 1229360"/>
              <a:gd name="connsiteY11" fmla="*/ 919888 h 1229360"/>
              <a:gd name="connsiteX12" fmla="*/ 848299 w 1229360"/>
              <a:gd name="connsiteY12" fmla="*/ 1047386 h 1229360"/>
              <a:gd name="connsiteX13" fmla="*/ 869978 w 1229360"/>
              <a:gd name="connsiteY13" fmla="*/ 1170321 h 1229360"/>
              <a:gd name="connsiteX14" fmla="*/ 776268 w 1229360"/>
              <a:gd name="connsiteY14" fmla="*/ 1204429 h 1229360"/>
              <a:gd name="connsiteX15" fmla="*/ 713855 w 1229360"/>
              <a:gd name="connsiteY15" fmla="*/ 1096319 h 1229360"/>
              <a:gd name="connsiteX16" fmla="*/ 515504 w 1229360"/>
              <a:gd name="connsiteY16" fmla="*/ 1096319 h 1229360"/>
              <a:gd name="connsiteX17" fmla="*/ 453092 w 1229360"/>
              <a:gd name="connsiteY17" fmla="*/ 1204429 h 1229360"/>
              <a:gd name="connsiteX18" fmla="*/ 359382 w 1229360"/>
              <a:gd name="connsiteY18" fmla="*/ 1170321 h 1229360"/>
              <a:gd name="connsiteX19" fmla="*/ 381062 w 1229360"/>
              <a:gd name="connsiteY19" fmla="*/ 1047386 h 1229360"/>
              <a:gd name="connsiteX20" fmla="*/ 229116 w 1229360"/>
              <a:gd name="connsiteY20" fmla="*/ 919888 h 1229360"/>
              <a:gd name="connsiteX21" fmla="*/ 111813 w 1229360"/>
              <a:gd name="connsiteY21" fmla="*/ 962586 h 1229360"/>
              <a:gd name="connsiteX22" fmla="*/ 61951 w 1229360"/>
              <a:gd name="connsiteY22" fmla="*/ 876223 h 1229360"/>
              <a:gd name="connsiteX23" fmla="*/ 157580 w 1229360"/>
              <a:gd name="connsiteY23" fmla="*/ 795985 h 1229360"/>
              <a:gd name="connsiteX24" fmla="*/ 123137 w 1229360"/>
              <a:gd name="connsiteY24" fmla="*/ 600648 h 1229360"/>
              <a:gd name="connsiteX25" fmla="*/ 5831 w 1229360"/>
              <a:gd name="connsiteY25" fmla="*/ 557956 h 1229360"/>
              <a:gd name="connsiteX26" fmla="*/ 23148 w 1229360"/>
              <a:gd name="connsiteY26" fmla="*/ 459747 h 1229360"/>
              <a:gd name="connsiteX27" fmla="*/ 147980 w 1229360"/>
              <a:gd name="connsiteY27" fmla="*/ 459750 h 1229360"/>
              <a:gd name="connsiteX28" fmla="*/ 247156 w 1229360"/>
              <a:gd name="connsiteY28" fmla="*/ 287973 h 1229360"/>
              <a:gd name="connsiteX29" fmla="*/ 184736 w 1229360"/>
              <a:gd name="connsiteY29" fmla="*/ 179867 h 1229360"/>
              <a:gd name="connsiteX30" fmla="*/ 261129 w 1229360"/>
              <a:gd name="connsiteY30" fmla="*/ 115765 h 1229360"/>
              <a:gd name="connsiteX31" fmla="*/ 356754 w 1229360"/>
              <a:gd name="connsiteY31" fmla="*/ 196008 h 1229360"/>
              <a:gd name="connsiteX32" fmla="*/ 543143 w 1229360"/>
              <a:gd name="connsiteY32" fmla="*/ 128168 h 1229360"/>
              <a:gd name="connsiteX33" fmla="*/ 564817 w 1229360"/>
              <a:gd name="connsiteY33" fmla="*/ 5231 h 1229360"/>
              <a:gd name="connsiteX34" fmla="*/ 664543 w 1229360"/>
              <a:gd name="connsiteY34" fmla="*/ 5231 h 1229360"/>
              <a:gd name="connsiteX35" fmla="*/ 686216 w 1229360"/>
              <a:gd name="connsiteY35" fmla="*/ 128167 h 1229360"/>
              <a:gd name="connsiteX36" fmla="*/ 872605 w 1229360"/>
              <a:gd name="connsiteY36" fmla="*/ 196007 h 1229360"/>
              <a:gd name="connsiteX37" fmla="*/ 872606 w 1229360"/>
              <a:gd name="connsiteY37" fmla="*/ 196008 h 122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29360" h="1229360">
                <a:moveTo>
                  <a:pt x="872606" y="196008"/>
                </a:moveTo>
                <a:lnTo>
                  <a:pt x="968231" y="115765"/>
                </a:lnTo>
                <a:lnTo>
                  <a:pt x="1044624" y="179867"/>
                </a:lnTo>
                <a:lnTo>
                  <a:pt x="982205" y="287973"/>
                </a:lnTo>
                <a:cubicBezTo>
                  <a:pt x="1026588" y="337901"/>
                  <a:pt x="1060333" y="396349"/>
                  <a:pt x="1081380" y="459751"/>
                </a:cubicBezTo>
                <a:lnTo>
                  <a:pt x="1206212" y="459747"/>
                </a:lnTo>
                <a:lnTo>
                  <a:pt x="1223529" y="557956"/>
                </a:lnTo>
                <a:lnTo>
                  <a:pt x="1106224" y="600648"/>
                </a:lnTo>
                <a:cubicBezTo>
                  <a:pt x="1108130" y="667424"/>
                  <a:pt x="1096411" y="733888"/>
                  <a:pt x="1071781" y="795985"/>
                </a:cubicBezTo>
                <a:lnTo>
                  <a:pt x="1167409" y="876223"/>
                </a:lnTo>
                <a:lnTo>
                  <a:pt x="1117547" y="962586"/>
                </a:lnTo>
                <a:lnTo>
                  <a:pt x="1000245" y="919888"/>
                </a:lnTo>
                <a:cubicBezTo>
                  <a:pt x="958782" y="972267"/>
                  <a:pt x="907082" y="1015649"/>
                  <a:pt x="848299" y="1047386"/>
                </a:cubicBezTo>
                <a:lnTo>
                  <a:pt x="869978" y="1170321"/>
                </a:lnTo>
                <a:lnTo>
                  <a:pt x="776268" y="1204429"/>
                </a:lnTo>
                <a:lnTo>
                  <a:pt x="713855" y="1096319"/>
                </a:lnTo>
                <a:cubicBezTo>
                  <a:pt x="648424" y="1109792"/>
                  <a:pt x="580934" y="1109792"/>
                  <a:pt x="515504" y="1096319"/>
                </a:cubicBezTo>
                <a:lnTo>
                  <a:pt x="453092" y="1204429"/>
                </a:lnTo>
                <a:lnTo>
                  <a:pt x="359382" y="1170321"/>
                </a:lnTo>
                <a:lnTo>
                  <a:pt x="381062" y="1047386"/>
                </a:lnTo>
                <a:cubicBezTo>
                  <a:pt x="322279" y="1015649"/>
                  <a:pt x="270578" y="972267"/>
                  <a:pt x="229116" y="919888"/>
                </a:cubicBezTo>
                <a:lnTo>
                  <a:pt x="111813" y="962586"/>
                </a:lnTo>
                <a:lnTo>
                  <a:pt x="61951" y="876223"/>
                </a:lnTo>
                <a:lnTo>
                  <a:pt x="157580" y="795985"/>
                </a:lnTo>
                <a:cubicBezTo>
                  <a:pt x="132950" y="733888"/>
                  <a:pt x="121230" y="667424"/>
                  <a:pt x="123137" y="600648"/>
                </a:cubicBezTo>
                <a:lnTo>
                  <a:pt x="5831" y="557956"/>
                </a:lnTo>
                <a:lnTo>
                  <a:pt x="23148" y="459747"/>
                </a:lnTo>
                <a:lnTo>
                  <a:pt x="147980" y="459750"/>
                </a:lnTo>
                <a:cubicBezTo>
                  <a:pt x="169027" y="396349"/>
                  <a:pt x="202772" y="337901"/>
                  <a:pt x="247156" y="287973"/>
                </a:cubicBezTo>
                <a:lnTo>
                  <a:pt x="184736" y="179867"/>
                </a:lnTo>
                <a:lnTo>
                  <a:pt x="261129" y="115765"/>
                </a:lnTo>
                <a:lnTo>
                  <a:pt x="356754" y="196008"/>
                </a:lnTo>
                <a:cubicBezTo>
                  <a:pt x="413631" y="160969"/>
                  <a:pt x="477051" y="137886"/>
                  <a:pt x="543143" y="128168"/>
                </a:cubicBezTo>
                <a:lnTo>
                  <a:pt x="564817" y="5231"/>
                </a:lnTo>
                <a:lnTo>
                  <a:pt x="664543" y="5231"/>
                </a:lnTo>
                <a:lnTo>
                  <a:pt x="686216" y="128167"/>
                </a:lnTo>
                <a:cubicBezTo>
                  <a:pt x="752309" y="137885"/>
                  <a:pt x="815729" y="160968"/>
                  <a:pt x="872605" y="196007"/>
                </a:cubicBezTo>
                <a:lnTo>
                  <a:pt x="872606" y="196008"/>
                </a:lnTo>
                <a:close/>
              </a:path>
            </a:pathLst>
          </a:custGeom>
          <a:solidFill>
            <a:srgbClr val="558ED5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125" tIns="301943" rIns="261125" bIns="323442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Policies and Measures</a:t>
            </a:r>
            <a:endParaRPr lang="en-US" sz="20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1282534" y="154380"/>
            <a:ext cx="6448303" cy="55814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 dirty="0" smtClean="0"/>
              <a:t>What is REDD? Conceptual Framework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6" grpId="0"/>
      <p:bldP spid="18" grpId="0" animBg="1"/>
      <p:bldP spid="12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6626" y="2095481"/>
            <a:ext cx="8532341" cy="63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Cancun Agreement (Dec. 2010): basic structure and safeguards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76074" y="392875"/>
            <a:ext cx="5472279" cy="111529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 smtClean="0"/>
              <a:t>What is REDD?</a:t>
            </a:r>
          </a:p>
          <a:p>
            <a:pPr algn="ctr" eaLnBrk="0" hangingPunct="0"/>
            <a:r>
              <a:rPr lang="en-US" sz="2800" b="1" dirty="0" smtClean="0"/>
              <a:t>UNFCCC Status</a:t>
            </a:r>
            <a:endParaRPr lang="en-US" sz="28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6626" y="4612708"/>
            <a:ext cx="8532341" cy="122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cs typeface="Arial" pitchFamily="34" charset="0"/>
              </a:rPr>
              <a:t>Three phases: (1) Development of strategies/action plans; (2) Implementation and further capacity building; (3) results-based actions with MRV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96626" y="3067687"/>
            <a:ext cx="8532341" cy="133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1775" lvl="0" indent="-231775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Note: Safeguards do not mention “anti-corruption” explicitly, but do include “</a:t>
            </a:r>
            <a:r>
              <a:rPr lang="en-US" sz="2400" i="1" dirty="0" smtClean="0">
                <a:latin typeface="+mn-lt"/>
              </a:rPr>
              <a:t>Transparent and effective national forest governance structures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0708" y="2095482"/>
            <a:ext cx="8532341" cy="1026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Discussions on-going on market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vs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fund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vs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mixed; and on public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vs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private sources of funding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76074" y="392875"/>
            <a:ext cx="5472279" cy="111529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 smtClean="0"/>
              <a:t>What is REDD?</a:t>
            </a:r>
          </a:p>
          <a:p>
            <a:pPr algn="ctr" eaLnBrk="0" hangingPunct="0"/>
            <a:r>
              <a:rPr lang="en-US" sz="2800" b="1" dirty="0" smtClean="0"/>
              <a:t>UNFCCC Status</a:t>
            </a:r>
            <a:endParaRPr lang="en-US" sz="28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0708" y="3561675"/>
            <a:ext cx="8532341" cy="700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cs typeface="Arial" pitchFamily="34" charset="0"/>
              </a:rPr>
              <a:t>Likely to be a window under the Copenhagen Green Fund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0708" y="4702048"/>
            <a:ext cx="8532341" cy="61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Methodologies (e.g. for MRV) under development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0708" y="5753082"/>
            <a:ext cx="8532341" cy="710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Learning lessons from the past – e.g., CDM</a:t>
            </a: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6311</TotalTime>
  <Words>1144</Words>
  <Application>Microsoft Office PowerPoint</Application>
  <PresentationFormat>On-screen Show (4:3)</PresentationFormat>
  <Paragraphs>234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Introduction to REDD+, status in Asia-Pacific, and the UN-REDD Programme</vt:lpstr>
      <vt:lpstr>Outline of Presentation</vt:lpstr>
      <vt:lpstr>What is REDD+? Definition:</vt:lpstr>
      <vt:lpstr>Slide 4</vt:lpstr>
      <vt:lpstr>    What is REDD+? How it will work: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What is UN-REDD?</vt:lpstr>
      <vt:lpstr>What is UN-REDD?  Quick Start: Two components:</vt:lpstr>
      <vt:lpstr>What is the Status in Asia/Pacific?</vt:lpstr>
      <vt:lpstr>What is the Status in Asia/Pacific?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Clairs</dc:creator>
  <cp:lastModifiedBy>timothy.boyle</cp:lastModifiedBy>
  <cp:revision>309</cp:revision>
  <dcterms:created xsi:type="dcterms:W3CDTF">2009-10-22T20:25:45Z</dcterms:created>
  <dcterms:modified xsi:type="dcterms:W3CDTF">2011-10-10T00:25:12Z</dcterms:modified>
</cp:coreProperties>
</file>