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312" r:id="rId2"/>
  </p:sldMasterIdLst>
  <p:notesMasterIdLst>
    <p:notesMasterId r:id="rId9"/>
  </p:notesMasterIdLst>
  <p:handoutMasterIdLst>
    <p:handoutMasterId r:id="rId10"/>
  </p:handoutMasterIdLst>
  <p:sldIdLst>
    <p:sldId id="407" r:id="rId3"/>
    <p:sldId id="409" r:id="rId4"/>
    <p:sldId id="410" r:id="rId5"/>
    <p:sldId id="411" r:id="rId6"/>
    <p:sldId id="405" r:id="rId7"/>
    <p:sldId id="408" r:id="rId8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21" autoAdjust="0"/>
  </p:normalViewPr>
  <p:slideViewPr>
    <p:cSldViewPr snapToGrid="0"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2172" y="-90"/>
      </p:cViewPr>
      <p:guideLst>
        <p:guide orient="horz" pos="3128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2C2C84-2621-4D2D-8CC1-61BF6F74CD79}" type="datetimeFigureOut">
              <a:rPr lang="en-US"/>
              <a:pPr>
                <a:defRPr/>
              </a:pPr>
              <a:t>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CB86624-078A-4744-BC58-7577F3295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8D1552E-8C9D-4029-9648-8A3E04521619}" type="datetimeFigureOut">
              <a:rPr lang="en-US"/>
              <a:pPr>
                <a:defRPr/>
              </a:pPr>
              <a:t>2/8/2012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94C586BB-16ED-9E48-B1AC-F31B52DE470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946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0" y="-47942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46550" y="3657600"/>
            <a:ext cx="453548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70C0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70C0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468563"/>
            <a:ext cx="661193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For more information…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EE51C-8804-4334-BD20-270AF0597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DD25-F74D-4437-B0EE-F837F8290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63661-BF15-4873-B193-8CDEC0CFD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176A-3E03-421D-8370-302E7C3BC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97CC4-FAA7-485A-9256-EB313034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E319A-2793-48EC-B62A-BA74A5ADC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74C5D-0629-47D5-B5C9-877792EE7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98817-E4DE-4B22-B4F8-BD9829AEC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F5F72-FAC0-4CE9-88A9-AE8B72A84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3BBCA-51DB-470C-BB6F-249256111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8CE94-1EFF-44B2-8037-4F61A6CE2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" y="125413"/>
            <a:ext cx="21891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 sz="28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32887" y="256350"/>
            <a:ext cx="6253925" cy="11430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" y="125413"/>
            <a:ext cx="21891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 b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650" y="122238"/>
            <a:ext cx="2243138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175" y="120650"/>
            <a:ext cx="2201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19" r:id="rId1"/>
    <p:sldLayoutId id="2147486120" r:id="rId2"/>
    <p:sldLayoutId id="2147486121" r:id="rId3"/>
    <p:sldLayoutId id="2147486122" r:id="rId4"/>
    <p:sldLayoutId id="2147486123" r:id="rId5"/>
    <p:sldLayoutId id="2147486124" r:id="rId6"/>
    <p:sldLayoutId id="2147486125" r:id="rId7"/>
    <p:sldLayoutId id="2147486126" r:id="rId8"/>
    <p:sldLayoutId id="2147486127" r:id="rId9"/>
    <p:sldLayoutId id="2147486128" r:id="rId10"/>
    <p:sldLayoutId id="2147486129" r:id="rId11"/>
    <p:sldLayoutId id="2147486130" r:id="rId12"/>
    <p:sldLayoutId id="2147486131" r:id="rId13"/>
    <p:sldLayoutId id="214748613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C41393-6FE0-438A-938C-5D07BD5FE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08" r:id="rId1"/>
    <p:sldLayoutId id="2147486109" r:id="rId2"/>
    <p:sldLayoutId id="2147486110" r:id="rId3"/>
    <p:sldLayoutId id="2147486111" r:id="rId4"/>
    <p:sldLayoutId id="2147486112" r:id="rId5"/>
    <p:sldLayoutId id="2147486113" r:id="rId6"/>
    <p:sldLayoutId id="2147486114" r:id="rId7"/>
    <p:sldLayoutId id="2147486115" r:id="rId8"/>
    <p:sldLayoutId id="2147486116" r:id="rId9"/>
    <p:sldLayoutId id="2147486117" r:id="rId10"/>
    <p:sldLayoutId id="214748611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stock: country needs and roles for SEPC/</a:t>
            </a:r>
            <a:r>
              <a:rPr lang="en-US" dirty="0" err="1" smtClean="0"/>
              <a:t>BeRT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Thais Linhares-Juvenal</a:t>
            </a:r>
          </a:p>
          <a:p>
            <a:r>
              <a:rPr lang="fr-CH" dirty="0" smtClean="0"/>
              <a:t>UN-REDD </a:t>
            </a:r>
            <a:r>
              <a:rPr lang="fr-CH" dirty="0" err="1" smtClean="0"/>
              <a:t>Secreetariat</a:t>
            </a:r>
            <a:endParaRPr lang="fr-C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393" y="279631"/>
            <a:ext cx="6313384" cy="4576142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sz="3200" b="0" dirty="0" smtClean="0"/>
              <a:t>Consultation feedback clearly suggests that at present SEPC/</a:t>
            </a:r>
            <a:r>
              <a:rPr lang="en-GB" sz="3200" b="0" dirty="0" err="1" smtClean="0"/>
              <a:t>BeRT</a:t>
            </a:r>
            <a:r>
              <a:rPr lang="en-GB" sz="3200" b="0" dirty="0" smtClean="0"/>
              <a:t> tries to cover too many different objectives. We recognise that it needs reform. </a:t>
            </a:r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xmlns="" val="198875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UN-REDD </a:t>
            </a:r>
            <a:r>
              <a:rPr lang="en-US" dirty="0" err="1" smtClean="0"/>
              <a:t>Programme</a:t>
            </a:r>
            <a:r>
              <a:rPr lang="en-US" dirty="0" smtClean="0"/>
              <a:t> views on the SEPC/</a:t>
            </a:r>
            <a:r>
              <a:rPr lang="en-US" dirty="0" err="1" smtClean="0"/>
              <a:t>BeRT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393" y="1665980"/>
            <a:ext cx="6313384" cy="457614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Guiding framework for addressing social and environmental aspects of REDD+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Supporting countries’ approaches to safeguards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Addressing </a:t>
            </a:r>
            <a:r>
              <a:rPr lang="en-GB" dirty="0" smtClean="0"/>
              <a:t>social and environmental issues in the design, implementation and review of UN-REDD funded activities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Establishing a learning framework</a:t>
            </a: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8726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approach to the rest of the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this workshop we want to </a:t>
            </a:r>
            <a:r>
              <a:rPr lang="en-GB" dirty="0" smtClean="0"/>
              <a:t>collect views on: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role of the </a:t>
            </a:r>
            <a:r>
              <a:rPr lang="en-GB" dirty="0" smtClean="0"/>
              <a:t>SEPC </a:t>
            </a:r>
            <a:r>
              <a:rPr lang="en-GB" dirty="0" smtClean="0"/>
              <a:t>in contributing to the design, implementation and review of UN-REDD funded activities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The role of the </a:t>
            </a:r>
            <a:r>
              <a:rPr lang="en-GB" dirty="0" smtClean="0"/>
              <a:t>SEPC </a:t>
            </a:r>
            <a:r>
              <a:rPr lang="en-GB" dirty="0" smtClean="0"/>
              <a:t>in supporting countries’ approaches to safeguards</a:t>
            </a:r>
          </a:p>
        </p:txBody>
      </p:sp>
    </p:spTree>
    <p:extLst>
      <p:ext uri="{BB962C8B-B14F-4D97-AF65-F5344CB8AC3E}">
        <p14:creationId xmlns:p14="http://schemas.microsoft.com/office/powerpoint/2010/main" xmlns="" val="120990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Taking stock: country needs and roles for SEPC/</a:t>
            </a:r>
            <a:r>
              <a:rPr lang="en-US" dirty="0" err="1" smtClean="0"/>
              <a:t>BeRT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Thais </a:t>
            </a:r>
            <a:r>
              <a:rPr lang="en-US" dirty="0" err="1" smtClean="0"/>
              <a:t>Linhares</a:t>
            </a:r>
            <a:r>
              <a:rPr lang="en-US" dirty="0" smtClean="0"/>
              <a:t>-Juvenal, UN-REDD Secretariat</a:t>
            </a:r>
          </a:p>
          <a:p>
            <a:r>
              <a:rPr lang="en-US" sz="2600" dirty="0" smtClean="0"/>
              <a:t>SEPC/</a:t>
            </a:r>
            <a:r>
              <a:rPr lang="en-US" sz="2600" dirty="0" err="1" smtClean="0"/>
              <a:t>BeRT</a:t>
            </a:r>
            <a:r>
              <a:rPr lang="en-US" sz="2600" dirty="0" smtClean="0"/>
              <a:t> workshop, 8-9 February 2012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xmlns="" val="145655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20888</TotalTime>
  <Words>148</Words>
  <Application>Microsoft Office PowerPoint</Application>
  <PresentationFormat>On-screen Show (4:3)</PresentationFormat>
  <Paragraphs>19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Taking stock: country needs and roles for SEPC/BeRT</vt:lpstr>
      <vt:lpstr>Slide 2</vt:lpstr>
      <vt:lpstr>UN-REDD Programme views on the SEPC/BeRT</vt:lpstr>
      <vt:lpstr>Our approach to the rest of the workshop</vt:lpstr>
      <vt:lpstr>Slide 5</vt:lpstr>
      <vt:lpstr>Taking stock: country needs and roles for SEPC/BeRT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juvenal</cp:lastModifiedBy>
  <cp:revision>1271</cp:revision>
  <dcterms:created xsi:type="dcterms:W3CDTF">2009-05-15T09:37:26Z</dcterms:created>
  <dcterms:modified xsi:type="dcterms:W3CDTF">2012-02-08T09:55:55Z</dcterms:modified>
</cp:coreProperties>
</file>