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27" r:id="rId2"/>
    <p:sldMasterId id="2147483728" r:id="rId3"/>
    <p:sldMasterId id="2147483729" r:id="rId4"/>
    <p:sldMasterId id="2147483730" r:id="rId5"/>
    <p:sldMasterId id="2147484541" r:id="rId6"/>
  </p:sldMasterIdLst>
  <p:notesMasterIdLst>
    <p:notesMasterId r:id="rId15"/>
  </p:notesMasterIdLst>
  <p:handoutMasterIdLst>
    <p:handoutMasterId r:id="rId16"/>
  </p:handoutMasterIdLst>
  <p:sldIdLst>
    <p:sldId id="361" r:id="rId7"/>
    <p:sldId id="382" r:id="rId8"/>
    <p:sldId id="414" r:id="rId9"/>
    <p:sldId id="428" r:id="rId10"/>
    <p:sldId id="426" r:id="rId11"/>
    <p:sldId id="425" r:id="rId12"/>
    <p:sldId id="429" r:id="rId13"/>
    <p:sldId id="383" r:id="rId1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2pPr>
    <a:lvl3pPr marL="9128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3pPr>
    <a:lvl4pPr marL="13700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4pPr>
    <a:lvl5pPr marL="18272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819A"/>
    <a:srgbClr val="333399"/>
    <a:srgbClr val="FF5050"/>
    <a:srgbClr val="777777"/>
    <a:srgbClr val="FF9999"/>
    <a:srgbClr val="0066FF"/>
    <a:srgbClr val="CCFF33"/>
    <a:srgbClr val="DDDDD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1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38" d="100"/>
          <a:sy n="38" d="100"/>
        </p:scale>
        <p:origin x="-1330" y="-62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latin typeface="Arial" charset="0"/>
              </a:defRPr>
            </a:lvl1pPr>
          </a:lstStyle>
          <a:p>
            <a:pPr>
              <a:defRPr/>
            </a:pPr>
            <a:fld id="{2D5F5D23-AE2D-46E8-9967-A88BB4B4D1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7871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latin typeface="Arial" charset="0"/>
              </a:defRPr>
            </a:lvl1pPr>
          </a:lstStyle>
          <a:p>
            <a:pPr>
              <a:defRPr/>
            </a:pPr>
            <a:fld id="{18AA7517-9BCF-4636-91CB-65722A6A94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52689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5655" algn="l" defTabSz="91426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85" algn="l" defTabSz="91426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16" algn="l" defTabSz="91426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47" algn="l" defTabSz="91426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D61B60-219E-486C-A222-6D660F26F1E8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CH" smtClean="0"/>
              <a:t>HACT: </a:t>
            </a:r>
            <a:r>
              <a:rPr lang="en-US" sz="1300" smtClean="0">
                <a:latin typeface="Calibri" charset="0"/>
              </a:rPr>
              <a:t>the UN Development Group’s Harmonized Approach to Cash Transfers (HACT) </a:t>
            </a: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CH" smtClean="0"/>
              <a:t>Reviewers from common roster of experts with the FCPF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201354-56B0-4645-94C7-240DA0F905FD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CH" smtClean="0"/>
              <a:t>Reviewers from common roster of experts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E1AD14-8597-4665-8D14-923C0178F48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CH" smtClean="0"/>
              <a:t>Reviewers from common roster of experts</a:t>
            </a: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C28EF9-75DE-4402-9D4E-3A74B6C481AA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-redd.org/" TargetMode="External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5.xml"/><Relationship Id="rId4" Type="http://schemas.openxmlformats.org/officeDocument/2006/relationships/hyperlink" Target="mailto:un-redd@un-redd.org" TargetMode="Externa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-redd.org/" TargetMode="External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6.xml"/><Relationship Id="rId4" Type="http://schemas.openxmlformats.org/officeDocument/2006/relationships/hyperlink" Target="mailto:clea.paz@un-redd.org" TargetMode="Externa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31" indent="0" algn="ctr">
              <a:buNone/>
              <a:defRPr/>
            </a:lvl2pPr>
            <a:lvl3pPr marL="914262" indent="0" algn="ctr">
              <a:buNone/>
              <a:defRPr/>
            </a:lvl3pPr>
            <a:lvl4pPr marL="1371392" indent="0" algn="ctr">
              <a:buNone/>
              <a:defRPr/>
            </a:lvl4pPr>
            <a:lvl5pPr marL="1828524" indent="0" algn="ctr">
              <a:buNone/>
              <a:defRPr/>
            </a:lvl5pPr>
            <a:lvl6pPr marL="2285655" indent="0" algn="ctr">
              <a:buNone/>
              <a:defRPr/>
            </a:lvl6pPr>
            <a:lvl7pPr marL="2742785" indent="0" algn="ctr">
              <a:buNone/>
              <a:defRPr/>
            </a:lvl7pPr>
            <a:lvl8pPr marL="3199916" indent="0" algn="ctr">
              <a:buNone/>
              <a:defRPr/>
            </a:lvl8pPr>
            <a:lvl9pPr marL="3657047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57213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31" indent="0" algn="ctr">
              <a:buNone/>
              <a:defRPr/>
            </a:lvl2pPr>
            <a:lvl3pPr marL="914262" indent="0" algn="ctr">
              <a:buNone/>
              <a:defRPr/>
            </a:lvl3pPr>
            <a:lvl4pPr marL="1371392" indent="0" algn="ctr">
              <a:buNone/>
              <a:defRPr/>
            </a:lvl4pPr>
            <a:lvl5pPr marL="1828524" indent="0" algn="ctr">
              <a:buNone/>
              <a:defRPr/>
            </a:lvl5pPr>
            <a:lvl6pPr marL="2285655" indent="0" algn="ctr">
              <a:buNone/>
              <a:defRPr/>
            </a:lvl6pPr>
            <a:lvl7pPr marL="2742785" indent="0" algn="ctr">
              <a:buNone/>
              <a:defRPr/>
            </a:lvl7pPr>
            <a:lvl8pPr marL="3199916" indent="0" algn="ctr">
              <a:buNone/>
              <a:defRPr/>
            </a:lvl8pPr>
            <a:lvl9pPr marL="3657047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AA192-4C44-4F76-B3AF-F7DBC23321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0CB6C-15B5-4D05-AD46-2208656798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31" indent="0">
              <a:buNone/>
              <a:defRPr sz="1800"/>
            </a:lvl2pPr>
            <a:lvl3pPr marL="914262" indent="0">
              <a:buNone/>
              <a:defRPr sz="1600"/>
            </a:lvl3pPr>
            <a:lvl4pPr marL="1371392" indent="0">
              <a:buNone/>
              <a:defRPr sz="1400"/>
            </a:lvl4pPr>
            <a:lvl5pPr marL="1828524" indent="0">
              <a:buNone/>
              <a:defRPr sz="1400"/>
            </a:lvl5pPr>
            <a:lvl6pPr marL="2285655" indent="0">
              <a:buNone/>
              <a:defRPr sz="1400"/>
            </a:lvl6pPr>
            <a:lvl7pPr marL="2742785" indent="0">
              <a:buNone/>
              <a:defRPr sz="1400"/>
            </a:lvl7pPr>
            <a:lvl8pPr marL="3199916" indent="0">
              <a:buNone/>
              <a:defRPr sz="1400"/>
            </a:lvl8pPr>
            <a:lvl9pPr marL="3657047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C80D2F-102F-4BD1-9750-8092D27C12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809751"/>
            <a:ext cx="4038600" cy="4316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809751"/>
            <a:ext cx="4038600" cy="4316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78266-221C-4F05-ADA7-6081491EA3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1" indent="0">
              <a:buNone/>
              <a:defRPr sz="2000" b="1"/>
            </a:lvl2pPr>
            <a:lvl3pPr marL="914262" indent="0">
              <a:buNone/>
              <a:defRPr sz="1800" b="1"/>
            </a:lvl3pPr>
            <a:lvl4pPr marL="1371392" indent="0">
              <a:buNone/>
              <a:defRPr sz="1600" b="1"/>
            </a:lvl4pPr>
            <a:lvl5pPr marL="1828524" indent="0">
              <a:buNone/>
              <a:defRPr sz="1600" b="1"/>
            </a:lvl5pPr>
            <a:lvl6pPr marL="2285655" indent="0">
              <a:buNone/>
              <a:defRPr sz="1600" b="1"/>
            </a:lvl6pPr>
            <a:lvl7pPr marL="2742785" indent="0">
              <a:buNone/>
              <a:defRPr sz="1600" b="1"/>
            </a:lvl7pPr>
            <a:lvl8pPr marL="3199916" indent="0">
              <a:buNone/>
              <a:defRPr sz="1600" b="1"/>
            </a:lvl8pPr>
            <a:lvl9pPr marL="365704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1" indent="0">
              <a:buNone/>
              <a:defRPr sz="2000" b="1"/>
            </a:lvl2pPr>
            <a:lvl3pPr marL="914262" indent="0">
              <a:buNone/>
              <a:defRPr sz="1800" b="1"/>
            </a:lvl3pPr>
            <a:lvl4pPr marL="1371392" indent="0">
              <a:buNone/>
              <a:defRPr sz="1600" b="1"/>
            </a:lvl4pPr>
            <a:lvl5pPr marL="1828524" indent="0">
              <a:buNone/>
              <a:defRPr sz="1600" b="1"/>
            </a:lvl5pPr>
            <a:lvl6pPr marL="2285655" indent="0">
              <a:buNone/>
              <a:defRPr sz="1600" b="1"/>
            </a:lvl6pPr>
            <a:lvl7pPr marL="2742785" indent="0">
              <a:buNone/>
              <a:defRPr sz="1600" b="1"/>
            </a:lvl7pPr>
            <a:lvl8pPr marL="3199916" indent="0">
              <a:buNone/>
              <a:defRPr sz="1600" b="1"/>
            </a:lvl8pPr>
            <a:lvl9pPr marL="365704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9188F-B3D5-478B-A8A0-9FE0A1B52C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8A473-F551-4C41-93FD-E29C63A75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4CB92-E188-4AA0-8F1B-9130FB69C4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1" indent="0">
              <a:buNone/>
              <a:defRPr sz="1200"/>
            </a:lvl2pPr>
            <a:lvl3pPr marL="914262" indent="0">
              <a:buNone/>
              <a:defRPr sz="1000"/>
            </a:lvl3pPr>
            <a:lvl4pPr marL="1371392" indent="0">
              <a:buNone/>
              <a:defRPr sz="900"/>
            </a:lvl4pPr>
            <a:lvl5pPr marL="1828524" indent="0">
              <a:buNone/>
              <a:defRPr sz="900"/>
            </a:lvl5pPr>
            <a:lvl6pPr marL="2285655" indent="0">
              <a:buNone/>
              <a:defRPr sz="900"/>
            </a:lvl6pPr>
            <a:lvl7pPr marL="2742785" indent="0">
              <a:buNone/>
              <a:defRPr sz="900"/>
            </a:lvl7pPr>
            <a:lvl8pPr marL="3199916" indent="0">
              <a:buNone/>
              <a:defRPr sz="900"/>
            </a:lvl8pPr>
            <a:lvl9pPr marL="365704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EB104-C67B-4992-B843-EF70A97585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1" indent="0">
              <a:buNone/>
              <a:defRPr sz="2800"/>
            </a:lvl2pPr>
            <a:lvl3pPr marL="914262" indent="0">
              <a:buNone/>
              <a:defRPr sz="2400"/>
            </a:lvl3pPr>
            <a:lvl4pPr marL="1371392" indent="0">
              <a:buNone/>
              <a:defRPr sz="2000"/>
            </a:lvl4pPr>
            <a:lvl5pPr marL="1828524" indent="0">
              <a:buNone/>
              <a:defRPr sz="2000"/>
            </a:lvl5pPr>
            <a:lvl6pPr marL="2285655" indent="0">
              <a:buNone/>
              <a:defRPr sz="2000"/>
            </a:lvl6pPr>
            <a:lvl7pPr marL="2742785" indent="0">
              <a:buNone/>
              <a:defRPr sz="2000"/>
            </a:lvl7pPr>
            <a:lvl8pPr marL="3199916" indent="0">
              <a:buNone/>
              <a:defRPr sz="2000"/>
            </a:lvl8pPr>
            <a:lvl9pPr marL="3657047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1" indent="0">
              <a:buNone/>
              <a:defRPr sz="1200"/>
            </a:lvl2pPr>
            <a:lvl3pPr marL="914262" indent="0">
              <a:buNone/>
              <a:defRPr sz="1000"/>
            </a:lvl3pPr>
            <a:lvl4pPr marL="1371392" indent="0">
              <a:buNone/>
              <a:defRPr sz="900"/>
            </a:lvl4pPr>
            <a:lvl5pPr marL="1828524" indent="0">
              <a:buNone/>
              <a:defRPr sz="900"/>
            </a:lvl5pPr>
            <a:lvl6pPr marL="2285655" indent="0">
              <a:buNone/>
              <a:defRPr sz="900"/>
            </a:lvl6pPr>
            <a:lvl7pPr marL="2742785" indent="0">
              <a:buNone/>
              <a:defRPr sz="900"/>
            </a:lvl7pPr>
            <a:lvl8pPr marL="3199916" indent="0">
              <a:buNone/>
              <a:defRPr sz="900"/>
            </a:lvl8pPr>
            <a:lvl9pPr marL="365704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E1A01-C7E9-400B-AD3D-B5E68171ED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53726-6B34-4001-8962-E92EFB14B4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228601"/>
            <a:ext cx="2057400" cy="5897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28601"/>
            <a:ext cx="6019800" cy="5897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12071-AAD1-4083-A9FA-9BC2970E57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9988" y="228601"/>
            <a:ext cx="6083300" cy="13954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1809751"/>
            <a:ext cx="8229600" cy="431641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C91D0D-B2D1-4A2E-B5D6-C01E5E242B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5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6" y="132202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31" indent="0" algn="ctr">
              <a:buNone/>
              <a:defRPr/>
            </a:lvl2pPr>
            <a:lvl3pPr marL="914262" indent="0" algn="ctr">
              <a:buNone/>
              <a:defRPr/>
            </a:lvl3pPr>
            <a:lvl4pPr marL="1371392" indent="0" algn="ctr">
              <a:buNone/>
              <a:defRPr/>
            </a:lvl4pPr>
            <a:lvl5pPr marL="1828524" indent="0" algn="ctr">
              <a:buNone/>
              <a:defRPr/>
            </a:lvl5pPr>
            <a:lvl6pPr marL="2285655" indent="0" algn="ctr">
              <a:buNone/>
              <a:defRPr/>
            </a:lvl6pPr>
            <a:lvl7pPr marL="2742785" indent="0" algn="ctr">
              <a:buNone/>
              <a:defRPr/>
            </a:lvl7pPr>
            <a:lvl8pPr marL="3199916" indent="0" algn="ctr">
              <a:buNone/>
              <a:defRPr/>
            </a:lvl8pPr>
            <a:lvl9pPr marL="3657047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87D5D-9FB3-4995-BEFC-FE3DE91A4E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36453-0567-4F77-BE70-82FD4CF5A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31" indent="0">
              <a:buNone/>
              <a:defRPr sz="1800"/>
            </a:lvl2pPr>
            <a:lvl3pPr marL="914262" indent="0">
              <a:buNone/>
              <a:defRPr sz="1600"/>
            </a:lvl3pPr>
            <a:lvl4pPr marL="1371392" indent="0">
              <a:buNone/>
              <a:defRPr sz="1400"/>
            </a:lvl4pPr>
            <a:lvl5pPr marL="1828524" indent="0">
              <a:buNone/>
              <a:defRPr sz="1400"/>
            </a:lvl5pPr>
            <a:lvl6pPr marL="2285655" indent="0">
              <a:buNone/>
              <a:defRPr sz="1400"/>
            </a:lvl6pPr>
            <a:lvl7pPr marL="2742785" indent="0">
              <a:buNone/>
              <a:defRPr sz="1400"/>
            </a:lvl7pPr>
            <a:lvl8pPr marL="3199916" indent="0">
              <a:buNone/>
              <a:defRPr sz="1400"/>
            </a:lvl8pPr>
            <a:lvl9pPr marL="3657047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C9EB2-7728-43D4-A545-3BA8FA75C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809751"/>
            <a:ext cx="4038600" cy="4316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809751"/>
            <a:ext cx="4038600" cy="4316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F78A7-FB6A-478D-BB29-4BA8EB6FB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1" indent="0">
              <a:buNone/>
              <a:defRPr sz="2000" b="1"/>
            </a:lvl2pPr>
            <a:lvl3pPr marL="914262" indent="0">
              <a:buNone/>
              <a:defRPr sz="1800" b="1"/>
            </a:lvl3pPr>
            <a:lvl4pPr marL="1371392" indent="0">
              <a:buNone/>
              <a:defRPr sz="1600" b="1"/>
            </a:lvl4pPr>
            <a:lvl5pPr marL="1828524" indent="0">
              <a:buNone/>
              <a:defRPr sz="1600" b="1"/>
            </a:lvl5pPr>
            <a:lvl6pPr marL="2285655" indent="0">
              <a:buNone/>
              <a:defRPr sz="1600" b="1"/>
            </a:lvl6pPr>
            <a:lvl7pPr marL="2742785" indent="0">
              <a:buNone/>
              <a:defRPr sz="1600" b="1"/>
            </a:lvl7pPr>
            <a:lvl8pPr marL="3199916" indent="0">
              <a:buNone/>
              <a:defRPr sz="1600" b="1"/>
            </a:lvl8pPr>
            <a:lvl9pPr marL="365704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1" indent="0">
              <a:buNone/>
              <a:defRPr sz="2000" b="1"/>
            </a:lvl2pPr>
            <a:lvl3pPr marL="914262" indent="0">
              <a:buNone/>
              <a:defRPr sz="1800" b="1"/>
            </a:lvl3pPr>
            <a:lvl4pPr marL="1371392" indent="0">
              <a:buNone/>
              <a:defRPr sz="1600" b="1"/>
            </a:lvl4pPr>
            <a:lvl5pPr marL="1828524" indent="0">
              <a:buNone/>
              <a:defRPr sz="1600" b="1"/>
            </a:lvl5pPr>
            <a:lvl6pPr marL="2285655" indent="0">
              <a:buNone/>
              <a:defRPr sz="1600" b="1"/>
            </a:lvl6pPr>
            <a:lvl7pPr marL="2742785" indent="0">
              <a:buNone/>
              <a:defRPr sz="1600" b="1"/>
            </a:lvl7pPr>
            <a:lvl8pPr marL="3199916" indent="0">
              <a:buNone/>
              <a:defRPr sz="1600" b="1"/>
            </a:lvl8pPr>
            <a:lvl9pPr marL="365704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785E8-AD71-444A-8818-1952BEA96D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31" indent="0">
              <a:buNone/>
              <a:defRPr sz="1800"/>
            </a:lvl2pPr>
            <a:lvl3pPr marL="914262" indent="0">
              <a:buNone/>
              <a:defRPr sz="1600"/>
            </a:lvl3pPr>
            <a:lvl4pPr marL="1371392" indent="0">
              <a:buNone/>
              <a:defRPr sz="1400"/>
            </a:lvl4pPr>
            <a:lvl5pPr marL="1828524" indent="0">
              <a:buNone/>
              <a:defRPr sz="1400"/>
            </a:lvl5pPr>
            <a:lvl6pPr marL="2285655" indent="0">
              <a:buNone/>
              <a:defRPr sz="1400"/>
            </a:lvl6pPr>
            <a:lvl7pPr marL="2742785" indent="0">
              <a:buNone/>
              <a:defRPr sz="1400"/>
            </a:lvl7pPr>
            <a:lvl8pPr marL="3199916" indent="0">
              <a:buNone/>
              <a:defRPr sz="1400"/>
            </a:lvl8pPr>
            <a:lvl9pPr marL="3657047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E1630-8044-4076-8AF4-84CA4ABB03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CA1F5-B789-46EB-971D-306BEF2983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1" indent="0">
              <a:buNone/>
              <a:defRPr sz="1200"/>
            </a:lvl2pPr>
            <a:lvl3pPr marL="914262" indent="0">
              <a:buNone/>
              <a:defRPr sz="1000"/>
            </a:lvl3pPr>
            <a:lvl4pPr marL="1371392" indent="0">
              <a:buNone/>
              <a:defRPr sz="900"/>
            </a:lvl4pPr>
            <a:lvl5pPr marL="1828524" indent="0">
              <a:buNone/>
              <a:defRPr sz="900"/>
            </a:lvl5pPr>
            <a:lvl6pPr marL="2285655" indent="0">
              <a:buNone/>
              <a:defRPr sz="900"/>
            </a:lvl6pPr>
            <a:lvl7pPr marL="2742785" indent="0">
              <a:buNone/>
              <a:defRPr sz="900"/>
            </a:lvl7pPr>
            <a:lvl8pPr marL="3199916" indent="0">
              <a:buNone/>
              <a:defRPr sz="900"/>
            </a:lvl8pPr>
            <a:lvl9pPr marL="365704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349B5E-DD4F-49CF-ADC6-85C632321E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1" indent="0">
              <a:buNone/>
              <a:defRPr sz="2800"/>
            </a:lvl2pPr>
            <a:lvl3pPr marL="914262" indent="0">
              <a:buNone/>
              <a:defRPr sz="2400"/>
            </a:lvl3pPr>
            <a:lvl4pPr marL="1371392" indent="0">
              <a:buNone/>
              <a:defRPr sz="2000"/>
            </a:lvl4pPr>
            <a:lvl5pPr marL="1828524" indent="0">
              <a:buNone/>
              <a:defRPr sz="2000"/>
            </a:lvl5pPr>
            <a:lvl6pPr marL="2285655" indent="0">
              <a:buNone/>
              <a:defRPr sz="2000"/>
            </a:lvl6pPr>
            <a:lvl7pPr marL="2742785" indent="0">
              <a:buNone/>
              <a:defRPr sz="2000"/>
            </a:lvl7pPr>
            <a:lvl8pPr marL="3199916" indent="0">
              <a:buNone/>
              <a:defRPr sz="2000"/>
            </a:lvl8pPr>
            <a:lvl9pPr marL="3657047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1" indent="0">
              <a:buNone/>
              <a:defRPr sz="1200"/>
            </a:lvl2pPr>
            <a:lvl3pPr marL="914262" indent="0">
              <a:buNone/>
              <a:defRPr sz="1000"/>
            </a:lvl3pPr>
            <a:lvl4pPr marL="1371392" indent="0">
              <a:buNone/>
              <a:defRPr sz="900"/>
            </a:lvl4pPr>
            <a:lvl5pPr marL="1828524" indent="0">
              <a:buNone/>
              <a:defRPr sz="900"/>
            </a:lvl5pPr>
            <a:lvl6pPr marL="2285655" indent="0">
              <a:buNone/>
              <a:defRPr sz="900"/>
            </a:lvl6pPr>
            <a:lvl7pPr marL="2742785" indent="0">
              <a:buNone/>
              <a:defRPr sz="900"/>
            </a:lvl7pPr>
            <a:lvl8pPr marL="3199916" indent="0">
              <a:buNone/>
              <a:defRPr sz="900"/>
            </a:lvl8pPr>
            <a:lvl9pPr marL="365704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31B06-9495-41CB-A07E-1E00C7F05D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D07BD-6CFD-4D8A-984A-2C1684E18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228601"/>
            <a:ext cx="2057400" cy="5897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28601"/>
            <a:ext cx="6019800" cy="5897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AFB94-7BD6-431D-8479-7B4A3327B4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9988" y="228601"/>
            <a:ext cx="6083300" cy="13954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1809751"/>
            <a:ext cx="8229600" cy="431641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817E3-8343-4D5C-90F1-261951E5CA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5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6" y="132202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31" indent="0" algn="ctr">
              <a:buNone/>
              <a:defRPr/>
            </a:lvl2pPr>
            <a:lvl3pPr marL="914262" indent="0" algn="ctr">
              <a:buNone/>
              <a:defRPr/>
            </a:lvl3pPr>
            <a:lvl4pPr marL="1371392" indent="0" algn="ctr">
              <a:buNone/>
              <a:defRPr/>
            </a:lvl4pPr>
            <a:lvl5pPr marL="1828524" indent="0" algn="ctr">
              <a:buNone/>
              <a:defRPr/>
            </a:lvl5pPr>
            <a:lvl6pPr marL="2285655" indent="0" algn="ctr">
              <a:buNone/>
              <a:defRPr/>
            </a:lvl6pPr>
            <a:lvl7pPr marL="2742785" indent="0" algn="ctr">
              <a:buNone/>
              <a:defRPr/>
            </a:lvl7pPr>
            <a:lvl8pPr marL="3199916" indent="0" algn="ctr">
              <a:buNone/>
              <a:defRPr/>
            </a:lvl8pPr>
            <a:lvl9pPr marL="3657047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F1337-4D04-479B-92E6-E01DBE289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27F9D-AEAA-4C32-8878-1ECBFD3944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42938" y="1785938"/>
            <a:ext cx="3944937" cy="4340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40276" y="1785938"/>
            <a:ext cx="3946525" cy="4340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31" indent="0">
              <a:buNone/>
              <a:defRPr sz="1800"/>
            </a:lvl2pPr>
            <a:lvl3pPr marL="914262" indent="0">
              <a:buNone/>
              <a:defRPr sz="1600"/>
            </a:lvl3pPr>
            <a:lvl4pPr marL="1371392" indent="0">
              <a:buNone/>
              <a:defRPr sz="1400"/>
            </a:lvl4pPr>
            <a:lvl5pPr marL="1828524" indent="0">
              <a:buNone/>
              <a:defRPr sz="1400"/>
            </a:lvl5pPr>
            <a:lvl6pPr marL="2285655" indent="0">
              <a:buNone/>
              <a:defRPr sz="1400"/>
            </a:lvl6pPr>
            <a:lvl7pPr marL="2742785" indent="0">
              <a:buNone/>
              <a:defRPr sz="1400"/>
            </a:lvl7pPr>
            <a:lvl8pPr marL="3199916" indent="0">
              <a:buNone/>
              <a:defRPr sz="1400"/>
            </a:lvl8pPr>
            <a:lvl9pPr marL="3657047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5B2A4-3678-48CA-9DFD-2ACE81CBE9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809751"/>
            <a:ext cx="4038600" cy="4316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809751"/>
            <a:ext cx="4038600" cy="4316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2BE95B-0FF6-4F52-8B69-BB04AFE259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1" indent="0">
              <a:buNone/>
              <a:defRPr sz="2000" b="1"/>
            </a:lvl2pPr>
            <a:lvl3pPr marL="914262" indent="0">
              <a:buNone/>
              <a:defRPr sz="1800" b="1"/>
            </a:lvl3pPr>
            <a:lvl4pPr marL="1371392" indent="0">
              <a:buNone/>
              <a:defRPr sz="1600" b="1"/>
            </a:lvl4pPr>
            <a:lvl5pPr marL="1828524" indent="0">
              <a:buNone/>
              <a:defRPr sz="1600" b="1"/>
            </a:lvl5pPr>
            <a:lvl6pPr marL="2285655" indent="0">
              <a:buNone/>
              <a:defRPr sz="1600" b="1"/>
            </a:lvl6pPr>
            <a:lvl7pPr marL="2742785" indent="0">
              <a:buNone/>
              <a:defRPr sz="1600" b="1"/>
            </a:lvl7pPr>
            <a:lvl8pPr marL="3199916" indent="0">
              <a:buNone/>
              <a:defRPr sz="1600" b="1"/>
            </a:lvl8pPr>
            <a:lvl9pPr marL="365704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1" indent="0">
              <a:buNone/>
              <a:defRPr sz="2000" b="1"/>
            </a:lvl2pPr>
            <a:lvl3pPr marL="914262" indent="0">
              <a:buNone/>
              <a:defRPr sz="1800" b="1"/>
            </a:lvl3pPr>
            <a:lvl4pPr marL="1371392" indent="0">
              <a:buNone/>
              <a:defRPr sz="1600" b="1"/>
            </a:lvl4pPr>
            <a:lvl5pPr marL="1828524" indent="0">
              <a:buNone/>
              <a:defRPr sz="1600" b="1"/>
            </a:lvl5pPr>
            <a:lvl6pPr marL="2285655" indent="0">
              <a:buNone/>
              <a:defRPr sz="1600" b="1"/>
            </a:lvl6pPr>
            <a:lvl7pPr marL="2742785" indent="0">
              <a:buNone/>
              <a:defRPr sz="1600" b="1"/>
            </a:lvl7pPr>
            <a:lvl8pPr marL="3199916" indent="0">
              <a:buNone/>
              <a:defRPr sz="1600" b="1"/>
            </a:lvl8pPr>
            <a:lvl9pPr marL="365704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D3036-AD34-4274-8A06-E724F8320E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F7C0A-DE76-4D4E-B062-E07548C58B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4FAE7-069F-4580-9800-A92C1EDA01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1" indent="0">
              <a:buNone/>
              <a:defRPr sz="1200"/>
            </a:lvl2pPr>
            <a:lvl3pPr marL="914262" indent="0">
              <a:buNone/>
              <a:defRPr sz="1000"/>
            </a:lvl3pPr>
            <a:lvl4pPr marL="1371392" indent="0">
              <a:buNone/>
              <a:defRPr sz="900"/>
            </a:lvl4pPr>
            <a:lvl5pPr marL="1828524" indent="0">
              <a:buNone/>
              <a:defRPr sz="900"/>
            </a:lvl5pPr>
            <a:lvl6pPr marL="2285655" indent="0">
              <a:buNone/>
              <a:defRPr sz="900"/>
            </a:lvl6pPr>
            <a:lvl7pPr marL="2742785" indent="0">
              <a:buNone/>
              <a:defRPr sz="900"/>
            </a:lvl7pPr>
            <a:lvl8pPr marL="3199916" indent="0">
              <a:buNone/>
              <a:defRPr sz="900"/>
            </a:lvl8pPr>
            <a:lvl9pPr marL="365704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51067-81F1-40AD-89B3-2D44A338C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1" indent="0">
              <a:buNone/>
              <a:defRPr sz="2800"/>
            </a:lvl2pPr>
            <a:lvl3pPr marL="914262" indent="0">
              <a:buNone/>
              <a:defRPr sz="2400"/>
            </a:lvl3pPr>
            <a:lvl4pPr marL="1371392" indent="0">
              <a:buNone/>
              <a:defRPr sz="2000"/>
            </a:lvl4pPr>
            <a:lvl5pPr marL="1828524" indent="0">
              <a:buNone/>
              <a:defRPr sz="2000"/>
            </a:lvl5pPr>
            <a:lvl6pPr marL="2285655" indent="0">
              <a:buNone/>
              <a:defRPr sz="2000"/>
            </a:lvl6pPr>
            <a:lvl7pPr marL="2742785" indent="0">
              <a:buNone/>
              <a:defRPr sz="2000"/>
            </a:lvl7pPr>
            <a:lvl8pPr marL="3199916" indent="0">
              <a:buNone/>
              <a:defRPr sz="2000"/>
            </a:lvl8pPr>
            <a:lvl9pPr marL="3657047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1" indent="0">
              <a:buNone/>
              <a:defRPr sz="1200"/>
            </a:lvl2pPr>
            <a:lvl3pPr marL="914262" indent="0">
              <a:buNone/>
              <a:defRPr sz="1000"/>
            </a:lvl3pPr>
            <a:lvl4pPr marL="1371392" indent="0">
              <a:buNone/>
              <a:defRPr sz="900"/>
            </a:lvl4pPr>
            <a:lvl5pPr marL="1828524" indent="0">
              <a:buNone/>
              <a:defRPr sz="900"/>
            </a:lvl5pPr>
            <a:lvl6pPr marL="2285655" indent="0">
              <a:buNone/>
              <a:defRPr sz="900"/>
            </a:lvl6pPr>
            <a:lvl7pPr marL="2742785" indent="0">
              <a:buNone/>
              <a:defRPr sz="900"/>
            </a:lvl7pPr>
            <a:lvl8pPr marL="3199916" indent="0">
              <a:buNone/>
              <a:defRPr sz="900"/>
            </a:lvl8pPr>
            <a:lvl9pPr marL="365704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5CA06-C481-4857-A2B2-009AAB78D6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4FAA9-298A-4B37-B3D6-40CF0212B0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228601"/>
            <a:ext cx="2057400" cy="5897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28601"/>
            <a:ext cx="6019800" cy="5897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DAC5C-1B81-4C59-BE12-D36E163A0E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9988" y="228601"/>
            <a:ext cx="6083300" cy="13954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04800" y="1809751"/>
            <a:ext cx="8229600" cy="431641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D7239-7B48-48AE-85CF-D6661A45E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1" indent="0">
              <a:buNone/>
              <a:defRPr sz="2000" b="1"/>
            </a:lvl2pPr>
            <a:lvl3pPr marL="914262" indent="0">
              <a:buNone/>
              <a:defRPr sz="1800" b="1"/>
            </a:lvl3pPr>
            <a:lvl4pPr marL="1371392" indent="0">
              <a:buNone/>
              <a:defRPr sz="1600" b="1"/>
            </a:lvl4pPr>
            <a:lvl5pPr marL="1828524" indent="0">
              <a:buNone/>
              <a:defRPr sz="1600" b="1"/>
            </a:lvl5pPr>
            <a:lvl6pPr marL="2285655" indent="0">
              <a:buNone/>
              <a:defRPr sz="1600" b="1"/>
            </a:lvl6pPr>
            <a:lvl7pPr marL="2742785" indent="0">
              <a:buNone/>
              <a:defRPr sz="1600" b="1"/>
            </a:lvl7pPr>
            <a:lvl8pPr marL="3199916" indent="0">
              <a:buNone/>
              <a:defRPr sz="1600" b="1"/>
            </a:lvl8pPr>
            <a:lvl9pPr marL="3657047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1" indent="0">
              <a:buNone/>
              <a:defRPr sz="2000" b="1"/>
            </a:lvl2pPr>
            <a:lvl3pPr marL="914262" indent="0">
              <a:buNone/>
              <a:defRPr sz="1800" b="1"/>
            </a:lvl3pPr>
            <a:lvl4pPr marL="1371392" indent="0">
              <a:buNone/>
              <a:defRPr sz="1600" b="1"/>
            </a:lvl4pPr>
            <a:lvl5pPr marL="1828524" indent="0">
              <a:buNone/>
              <a:defRPr sz="1600" b="1"/>
            </a:lvl5pPr>
            <a:lvl6pPr marL="2285655" indent="0">
              <a:buNone/>
              <a:defRPr sz="1600" b="1"/>
            </a:lvl6pPr>
            <a:lvl7pPr marL="2742785" indent="0">
              <a:buNone/>
              <a:defRPr sz="1600" b="1"/>
            </a:lvl7pPr>
            <a:lvl8pPr marL="3199916" indent="0">
              <a:buNone/>
              <a:defRPr sz="1600" b="1"/>
            </a:lvl8pPr>
            <a:lvl9pPr marL="3657047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5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6" y="132202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8113" y="133350"/>
            <a:ext cx="2187575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5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6" y="132202"/>
            <a:ext cx="6544019" cy="153134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31" indent="0" algn="ctr">
              <a:buNone/>
              <a:defRPr/>
            </a:lvl2pPr>
            <a:lvl3pPr marL="914262" indent="0" algn="ctr">
              <a:buNone/>
              <a:defRPr/>
            </a:lvl3pPr>
            <a:lvl4pPr marL="1371392" indent="0" algn="ctr">
              <a:buNone/>
              <a:defRPr/>
            </a:lvl4pPr>
            <a:lvl5pPr marL="1828524" indent="0" algn="ctr">
              <a:buNone/>
              <a:defRPr/>
            </a:lvl5pPr>
            <a:lvl6pPr marL="2285655" indent="0" algn="ctr">
              <a:buNone/>
              <a:defRPr/>
            </a:lvl6pPr>
            <a:lvl7pPr marL="2742785" indent="0" algn="ctr">
              <a:buNone/>
              <a:defRPr/>
            </a:lvl7pPr>
            <a:lvl8pPr marL="3199916" indent="0" algn="ctr">
              <a:buNone/>
              <a:defRPr/>
            </a:lvl8pPr>
            <a:lvl9pPr marL="3657047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667D3-6349-4732-9D0B-35B69F03B7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5E5AB-AAB2-4490-8E66-892D534421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31" indent="0">
              <a:buNone/>
              <a:defRPr sz="1800"/>
            </a:lvl2pPr>
            <a:lvl3pPr marL="914262" indent="0">
              <a:buNone/>
              <a:defRPr sz="1600"/>
            </a:lvl3pPr>
            <a:lvl4pPr marL="1371392" indent="0">
              <a:buNone/>
              <a:defRPr sz="1400"/>
            </a:lvl4pPr>
            <a:lvl5pPr marL="1828524" indent="0">
              <a:buNone/>
              <a:defRPr sz="1400"/>
            </a:lvl5pPr>
            <a:lvl6pPr marL="2285655" indent="0">
              <a:buNone/>
              <a:defRPr sz="1400"/>
            </a:lvl6pPr>
            <a:lvl7pPr marL="2742785" indent="0">
              <a:buNone/>
              <a:defRPr sz="1400"/>
            </a:lvl7pPr>
            <a:lvl8pPr marL="3199916" indent="0">
              <a:buNone/>
              <a:defRPr sz="1400"/>
            </a:lvl8pPr>
            <a:lvl9pPr marL="3657047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0C2E8-4105-44D8-B262-DDF3D828D1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809751"/>
            <a:ext cx="4038600" cy="4316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809751"/>
            <a:ext cx="4038600" cy="4316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DCB5A-C2E2-4507-A5A0-6823BC0706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1" indent="0">
              <a:buNone/>
              <a:defRPr sz="2000" b="1"/>
            </a:lvl2pPr>
            <a:lvl3pPr marL="914262" indent="0">
              <a:buNone/>
              <a:defRPr sz="1800" b="1"/>
            </a:lvl3pPr>
            <a:lvl4pPr marL="1371392" indent="0">
              <a:buNone/>
              <a:defRPr sz="1600" b="1"/>
            </a:lvl4pPr>
            <a:lvl5pPr marL="1828524" indent="0">
              <a:buNone/>
              <a:defRPr sz="1600" b="1"/>
            </a:lvl5pPr>
            <a:lvl6pPr marL="2285655" indent="0">
              <a:buNone/>
              <a:defRPr sz="1600" b="1"/>
            </a:lvl6pPr>
            <a:lvl7pPr marL="2742785" indent="0">
              <a:buNone/>
              <a:defRPr sz="1600" b="1"/>
            </a:lvl7pPr>
            <a:lvl8pPr marL="3199916" indent="0">
              <a:buNone/>
              <a:defRPr sz="1600" b="1"/>
            </a:lvl8pPr>
            <a:lvl9pPr marL="365704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1" indent="0">
              <a:buNone/>
              <a:defRPr sz="2000" b="1"/>
            </a:lvl2pPr>
            <a:lvl3pPr marL="914262" indent="0">
              <a:buNone/>
              <a:defRPr sz="1800" b="1"/>
            </a:lvl3pPr>
            <a:lvl4pPr marL="1371392" indent="0">
              <a:buNone/>
              <a:defRPr sz="1600" b="1"/>
            </a:lvl4pPr>
            <a:lvl5pPr marL="1828524" indent="0">
              <a:buNone/>
              <a:defRPr sz="1600" b="1"/>
            </a:lvl5pPr>
            <a:lvl6pPr marL="2285655" indent="0">
              <a:buNone/>
              <a:defRPr sz="1600" b="1"/>
            </a:lvl6pPr>
            <a:lvl7pPr marL="2742785" indent="0">
              <a:buNone/>
              <a:defRPr sz="1600" b="1"/>
            </a:lvl7pPr>
            <a:lvl8pPr marL="3199916" indent="0">
              <a:buNone/>
              <a:defRPr sz="1600" b="1"/>
            </a:lvl8pPr>
            <a:lvl9pPr marL="365704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3E46A6-2CC6-4583-B122-5692D393A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7C5E1E-4F44-4F44-9A2A-47C58CE8A3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1B8D8-5A0A-4FA1-9E14-4F826EB052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1" indent="0">
              <a:buNone/>
              <a:defRPr sz="1200"/>
            </a:lvl2pPr>
            <a:lvl3pPr marL="914262" indent="0">
              <a:buNone/>
              <a:defRPr sz="1000"/>
            </a:lvl3pPr>
            <a:lvl4pPr marL="1371392" indent="0">
              <a:buNone/>
              <a:defRPr sz="900"/>
            </a:lvl4pPr>
            <a:lvl5pPr marL="1828524" indent="0">
              <a:buNone/>
              <a:defRPr sz="900"/>
            </a:lvl5pPr>
            <a:lvl6pPr marL="2285655" indent="0">
              <a:buNone/>
              <a:defRPr sz="900"/>
            </a:lvl6pPr>
            <a:lvl7pPr marL="2742785" indent="0">
              <a:buNone/>
              <a:defRPr sz="900"/>
            </a:lvl7pPr>
            <a:lvl8pPr marL="3199916" indent="0">
              <a:buNone/>
              <a:defRPr sz="900"/>
            </a:lvl8pPr>
            <a:lvl9pPr marL="365704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EFE83-D877-4FF7-AC33-49EA49637E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1" indent="0">
              <a:buNone/>
              <a:defRPr sz="2800"/>
            </a:lvl2pPr>
            <a:lvl3pPr marL="914262" indent="0">
              <a:buNone/>
              <a:defRPr sz="2400"/>
            </a:lvl3pPr>
            <a:lvl4pPr marL="1371392" indent="0">
              <a:buNone/>
              <a:defRPr sz="2000"/>
            </a:lvl4pPr>
            <a:lvl5pPr marL="1828524" indent="0">
              <a:buNone/>
              <a:defRPr sz="2000"/>
            </a:lvl5pPr>
            <a:lvl6pPr marL="2285655" indent="0">
              <a:buNone/>
              <a:defRPr sz="2000"/>
            </a:lvl6pPr>
            <a:lvl7pPr marL="2742785" indent="0">
              <a:buNone/>
              <a:defRPr sz="2000"/>
            </a:lvl7pPr>
            <a:lvl8pPr marL="3199916" indent="0">
              <a:buNone/>
              <a:defRPr sz="2000"/>
            </a:lvl8pPr>
            <a:lvl9pPr marL="3657047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1" indent="0">
              <a:buNone/>
              <a:defRPr sz="1200"/>
            </a:lvl2pPr>
            <a:lvl3pPr marL="914262" indent="0">
              <a:buNone/>
              <a:defRPr sz="1000"/>
            </a:lvl3pPr>
            <a:lvl4pPr marL="1371392" indent="0">
              <a:buNone/>
              <a:defRPr sz="900"/>
            </a:lvl4pPr>
            <a:lvl5pPr marL="1828524" indent="0">
              <a:buNone/>
              <a:defRPr sz="900"/>
            </a:lvl5pPr>
            <a:lvl6pPr marL="2285655" indent="0">
              <a:buNone/>
              <a:defRPr sz="900"/>
            </a:lvl6pPr>
            <a:lvl7pPr marL="2742785" indent="0">
              <a:buNone/>
              <a:defRPr sz="900"/>
            </a:lvl7pPr>
            <a:lvl8pPr marL="3199916" indent="0">
              <a:buNone/>
              <a:defRPr sz="900"/>
            </a:lvl8pPr>
            <a:lvl9pPr marL="365704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70D8E-6854-43AA-830E-7D5312778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543B0-3752-439D-9A79-A5798B6C2D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228601"/>
            <a:ext cx="2057400" cy="5897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28601"/>
            <a:ext cx="6019800" cy="5897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0E99B-3E87-4373-BBCE-B7D36AD87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flipV="1">
            <a:off x="142875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6" tIns="45713" rIns="91426" bIns="45713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+mn-lt"/>
              <a:ea typeface="+mn-ea"/>
            </a:endParaRPr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4364038" y="658813"/>
            <a:ext cx="4159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6" tIns="45713" rIns="91426" bIns="45713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charset="0"/>
              </a:rPr>
              <a:t>     </a:t>
            </a:r>
            <a:endParaRPr lang="fr-FR">
              <a:ea typeface="Calibri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4386263" y="1125538"/>
            <a:ext cx="3714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6" tIns="45713" rIns="91426" bIns="45713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charset="0"/>
              </a:rPr>
              <a:t>    </a:t>
            </a:r>
            <a:endParaRPr lang="fr-FR">
              <a:ea typeface="Calibri" charset="0"/>
            </a:endParaRPr>
          </a:p>
        </p:txBody>
      </p:sp>
      <p:sp>
        <p:nvSpPr>
          <p:cNvPr id="6" name="Freeform 5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 userDrawn="1"/>
        </p:nvSpPr>
        <p:spPr bwMode="auto">
          <a:xfrm>
            <a:off x="4179888" y="3871913"/>
            <a:ext cx="4014787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6" tIns="45713" rIns="91426" bIns="45713" anchor="b"/>
          <a:lstStyle/>
          <a:p>
            <a:pPr eaLnBrk="0" hangingPunct="0">
              <a:defRPr/>
            </a:pPr>
            <a:r>
              <a:rPr lang="en-US" sz="2400" b="1">
                <a:solidFill>
                  <a:srgbClr val="595959"/>
                </a:solidFill>
                <a:latin typeface="Franklin Gothic Book" charset="0"/>
              </a:rPr>
              <a:t>Visit	</a:t>
            </a:r>
            <a:r>
              <a:rPr lang="en-US" sz="2400" b="1">
                <a:solidFill>
                  <a:srgbClr val="0099CC"/>
                </a:solidFill>
                <a:latin typeface="Franklin Gothic Book" charset="0"/>
                <a:hlinkClick r:id="rId3"/>
              </a:rPr>
              <a:t>www.un-redd.org</a:t>
            </a:r>
            <a:endParaRPr lang="en-US" sz="2400" b="1">
              <a:solidFill>
                <a:srgbClr val="0099CC"/>
              </a:solidFill>
              <a:latin typeface="Franklin Gothic Book" charset="0"/>
            </a:endParaRPr>
          </a:p>
          <a:p>
            <a:pPr eaLnBrk="0" hangingPunct="0">
              <a:defRPr/>
            </a:pPr>
            <a:r>
              <a:rPr lang="en-US" sz="2400" b="1">
                <a:solidFill>
                  <a:srgbClr val="595959"/>
                </a:solidFill>
                <a:latin typeface="Franklin Gothic Book" charset="0"/>
              </a:rPr>
              <a:t>Email	</a:t>
            </a:r>
            <a:r>
              <a:rPr lang="en-US" sz="2400" b="1">
                <a:solidFill>
                  <a:srgbClr val="595959"/>
                </a:solidFill>
                <a:latin typeface="Franklin Gothic Book" charset="0"/>
                <a:hlinkClick r:id="rId4"/>
              </a:rPr>
              <a:t>un-redd@un-redd.org</a:t>
            </a:r>
            <a:endParaRPr lang="en-US" sz="2400" b="1">
              <a:solidFill>
                <a:srgbClr val="595959"/>
              </a:solidFill>
              <a:latin typeface="Franklin Gothic Book" charset="0"/>
            </a:endParaRPr>
          </a:p>
          <a:p>
            <a:pPr eaLnBrk="0" hangingPunct="0">
              <a:defRPr/>
            </a:pPr>
            <a:endParaRPr lang="en-US" sz="2400" b="1">
              <a:solidFill>
                <a:srgbClr val="595959"/>
              </a:solidFill>
              <a:latin typeface="Franklin Gothic Book" charset="0"/>
            </a:endParaRPr>
          </a:p>
          <a:p>
            <a:pPr eaLnBrk="0" hangingPunct="0">
              <a:defRPr/>
            </a:pPr>
            <a:r>
              <a:rPr lang="en-US" sz="2400" b="1">
                <a:solidFill>
                  <a:srgbClr val="595959"/>
                </a:solidFill>
                <a:latin typeface="Franklin Gothic Book" charset="0"/>
              </a:rPr>
              <a:t> </a:t>
            </a:r>
            <a:endParaRPr lang="en-GB" sz="2400" b="1">
              <a:solidFill>
                <a:srgbClr val="595959"/>
              </a:solidFill>
              <a:latin typeface="Franklin Gothic Book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558800" y="2767013"/>
            <a:ext cx="5567363" cy="1323975"/>
          </a:xfrm>
          <a:prstGeom prst="rect">
            <a:avLst/>
          </a:prstGeom>
        </p:spPr>
        <p:txBody>
          <a:bodyPr lIns="91426" tIns="45713" rIns="91426" bIns="45713">
            <a:spAutoFit/>
          </a:bodyPr>
          <a:lstStyle/>
          <a:p>
            <a:pPr>
              <a:defRPr/>
            </a:pPr>
            <a:r>
              <a:rPr lang="en-US" sz="4000" b="1">
                <a:solidFill>
                  <a:srgbClr val="595959"/>
                </a:solidFill>
                <a:latin typeface="Franklin Gothic Book" charset="0"/>
              </a:rPr>
              <a:t>For more information…</a:t>
            </a:r>
            <a:endParaRPr lang="en-GB" sz="4000" b="1">
              <a:solidFill>
                <a:srgbClr val="595959"/>
              </a:solidFill>
              <a:latin typeface="Franklin Gothic Book" charset="0"/>
            </a:endParaRP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5AE853-965F-4549-A164-AFD3AC585A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BFBC638-AC68-46C5-914D-FFFED68533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FFFCEB5-6AAD-402E-9E32-16FB43B48B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2E99345-01F9-4B41-9989-77E77A6135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1" indent="0">
              <a:buNone/>
              <a:defRPr sz="2000" b="1"/>
            </a:lvl2pPr>
            <a:lvl3pPr marL="914262" indent="0">
              <a:buNone/>
              <a:defRPr sz="1800" b="1"/>
            </a:lvl3pPr>
            <a:lvl4pPr marL="1371392" indent="0">
              <a:buNone/>
              <a:defRPr sz="1600" b="1"/>
            </a:lvl4pPr>
            <a:lvl5pPr marL="1828524" indent="0">
              <a:buNone/>
              <a:defRPr sz="1600" b="1"/>
            </a:lvl5pPr>
            <a:lvl6pPr marL="2285655" indent="0">
              <a:buNone/>
              <a:defRPr sz="1600" b="1"/>
            </a:lvl6pPr>
            <a:lvl7pPr marL="2742785" indent="0">
              <a:buNone/>
              <a:defRPr sz="1600" b="1"/>
            </a:lvl7pPr>
            <a:lvl8pPr marL="3199916" indent="0">
              <a:buNone/>
              <a:defRPr sz="1600" b="1"/>
            </a:lvl8pPr>
            <a:lvl9pPr marL="365704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1" indent="0">
              <a:buNone/>
              <a:defRPr sz="2000" b="1"/>
            </a:lvl2pPr>
            <a:lvl3pPr marL="914262" indent="0">
              <a:buNone/>
              <a:defRPr sz="1800" b="1"/>
            </a:lvl3pPr>
            <a:lvl4pPr marL="1371392" indent="0">
              <a:buNone/>
              <a:defRPr sz="1600" b="1"/>
            </a:lvl4pPr>
            <a:lvl5pPr marL="1828524" indent="0">
              <a:buNone/>
              <a:defRPr sz="1600" b="1"/>
            </a:lvl5pPr>
            <a:lvl6pPr marL="2285655" indent="0">
              <a:buNone/>
              <a:defRPr sz="1600" b="1"/>
            </a:lvl6pPr>
            <a:lvl7pPr marL="2742785" indent="0">
              <a:buNone/>
              <a:defRPr sz="1600" b="1"/>
            </a:lvl7pPr>
            <a:lvl8pPr marL="3199916" indent="0">
              <a:buNone/>
              <a:defRPr sz="1600" b="1"/>
            </a:lvl8pPr>
            <a:lvl9pPr marL="365704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B9330D-9E04-48EF-82F4-E7F74F07CF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7DF4DE0-AB47-43D9-BFCD-CC19C9D62A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6501906-A37B-459F-8F66-8D50E1DD2E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1" indent="0">
              <a:buNone/>
              <a:defRPr sz="1200"/>
            </a:lvl2pPr>
            <a:lvl3pPr marL="914262" indent="0">
              <a:buNone/>
              <a:defRPr sz="1000"/>
            </a:lvl3pPr>
            <a:lvl4pPr marL="1371392" indent="0">
              <a:buNone/>
              <a:defRPr sz="900"/>
            </a:lvl4pPr>
            <a:lvl5pPr marL="1828524" indent="0">
              <a:buNone/>
              <a:defRPr sz="900"/>
            </a:lvl5pPr>
            <a:lvl6pPr marL="2285655" indent="0">
              <a:buNone/>
              <a:defRPr sz="900"/>
            </a:lvl6pPr>
            <a:lvl7pPr marL="2742785" indent="0">
              <a:buNone/>
              <a:defRPr sz="900"/>
            </a:lvl7pPr>
            <a:lvl8pPr marL="3199916" indent="0">
              <a:buNone/>
              <a:defRPr sz="900"/>
            </a:lvl8pPr>
            <a:lvl9pPr marL="365704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5CFB993-CD16-4C85-A1AF-317527B5E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31" indent="0">
              <a:buNone/>
              <a:defRPr sz="2800"/>
            </a:lvl2pPr>
            <a:lvl3pPr marL="914262" indent="0">
              <a:buNone/>
              <a:defRPr sz="2400"/>
            </a:lvl3pPr>
            <a:lvl4pPr marL="1371392" indent="0">
              <a:buNone/>
              <a:defRPr sz="2000"/>
            </a:lvl4pPr>
            <a:lvl5pPr marL="1828524" indent="0">
              <a:buNone/>
              <a:defRPr sz="2000"/>
            </a:lvl5pPr>
            <a:lvl6pPr marL="2285655" indent="0">
              <a:buNone/>
              <a:defRPr sz="2000"/>
            </a:lvl6pPr>
            <a:lvl7pPr marL="2742785" indent="0">
              <a:buNone/>
              <a:defRPr sz="2000"/>
            </a:lvl7pPr>
            <a:lvl8pPr marL="3199916" indent="0">
              <a:buNone/>
              <a:defRPr sz="2000"/>
            </a:lvl8pPr>
            <a:lvl9pPr marL="3657047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1" indent="0">
              <a:buNone/>
              <a:defRPr sz="1200"/>
            </a:lvl2pPr>
            <a:lvl3pPr marL="914262" indent="0">
              <a:buNone/>
              <a:defRPr sz="1000"/>
            </a:lvl3pPr>
            <a:lvl4pPr marL="1371392" indent="0">
              <a:buNone/>
              <a:defRPr sz="900"/>
            </a:lvl4pPr>
            <a:lvl5pPr marL="1828524" indent="0">
              <a:buNone/>
              <a:defRPr sz="900"/>
            </a:lvl5pPr>
            <a:lvl6pPr marL="2285655" indent="0">
              <a:buNone/>
              <a:defRPr sz="900"/>
            </a:lvl6pPr>
            <a:lvl7pPr marL="2742785" indent="0">
              <a:buNone/>
              <a:defRPr sz="900"/>
            </a:lvl7pPr>
            <a:lvl8pPr marL="3199916" indent="0">
              <a:buNone/>
              <a:defRPr sz="900"/>
            </a:lvl8pPr>
            <a:lvl9pPr marL="365704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9B4ECE-5AB1-40C0-962F-BEBD250706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3282D46-91B4-4C1B-8889-03C1004E7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5A6A070-C47D-4F2B-A842-DB529ACCBD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flipV="1">
            <a:off x="0" y="0"/>
            <a:ext cx="9001125" cy="671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6" tIns="45713" rIns="91426" bIns="45713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+mn-lt"/>
              <a:ea typeface="+mn-ea"/>
            </a:endParaRPr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4364038" y="658813"/>
            <a:ext cx="4159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6" tIns="45713" rIns="91426" bIns="45713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charset="0"/>
              </a:rPr>
              <a:t>     </a:t>
            </a:r>
            <a:endParaRPr lang="fr-FR">
              <a:ea typeface="Calibri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4386263" y="1125538"/>
            <a:ext cx="3714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6" tIns="45713" rIns="91426" bIns="45713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charset="0"/>
              </a:rPr>
              <a:t>    </a:t>
            </a:r>
            <a:endParaRPr lang="fr-FR">
              <a:ea typeface="Calibri" charset="0"/>
            </a:endParaRPr>
          </a:p>
        </p:txBody>
      </p:sp>
      <p:sp>
        <p:nvSpPr>
          <p:cNvPr id="6" name="Freeform 5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 userDrawn="1"/>
        </p:nvSpPr>
        <p:spPr bwMode="auto">
          <a:xfrm>
            <a:off x="3971925" y="2028825"/>
            <a:ext cx="462915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6" tIns="45713" rIns="91426" bIns="45713" anchor="b"/>
          <a:lstStyle/>
          <a:p>
            <a:pPr eaLnBrk="0" hangingPunct="0">
              <a:defRPr/>
            </a:pPr>
            <a:r>
              <a:rPr lang="en-US" sz="2400" b="1">
                <a:solidFill>
                  <a:srgbClr val="595959"/>
                </a:solidFill>
                <a:latin typeface="Franklin Gothic Book" charset="0"/>
              </a:rPr>
              <a:t>Visit	</a:t>
            </a:r>
            <a:r>
              <a:rPr lang="en-US" sz="2400" b="1">
                <a:solidFill>
                  <a:srgbClr val="0099CC"/>
                </a:solidFill>
                <a:latin typeface="Franklin Gothic Book" charset="0"/>
                <a:hlinkClick r:id="rId3"/>
              </a:rPr>
              <a:t>www.un-redd.org</a:t>
            </a:r>
            <a:endParaRPr lang="en-US" sz="2400" b="1">
              <a:solidFill>
                <a:srgbClr val="0099CC"/>
              </a:solidFill>
              <a:latin typeface="Franklin Gothic Book" charset="0"/>
            </a:endParaRPr>
          </a:p>
          <a:p>
            <a:pPr eaLnBrk="0" hangingPunct="0">
              <a:defRPr/>
            </a:pPr>
            <a:r>
              <a:rPr lang="en-US" sz="2400" b="1">
                <a:solidFill>
                  <a:srgbClr val="595959"/>
                </a:solidFill>
                <a:latin typeface="Franklin Gothic Book" charset="0"/>
              </a:rPr>
              <a:t>Email	</a:t>
            </a:r>
            <a:r>
              <a:rPr lang="en-US" sz="2400" b="1">
                <a:solidFill>
                  <a:srgbClr val="595959"/>
                </a:solidFill>
                <a:latin typeface="Franklin Gothic Book" charset="0"/>
                <a:hlinkClick r:id="rId4"/>
              </a:rPr>
              <a:t>clea.paz@un-redd.org</a:t>
            </a:r>
            <a:endParaRPr lang="en-US" sz="2400" b="1">
              <a:solidFill>
                <a:srgbClr val="595959"/>
              </a:solidFill>
              <a:latin typeface="Franklin Gothic Book" charset="0"/>
            </a:endParaRPr>
          </a:p>
          <a:p>
            <a:pPr eaLnBrk="0" hangingPunct="0">
              <a:defRPr/>
            </a:pPr>
            <a:endParaRPr lang="en-US" sz="2400" b="1">
              <a:solidFill>
                <a:srgbClr val="595959"/>
              </a:solidFill>
              <a:latin typeface="Franklin Gothic Book" charset="0"/>
            </a:endParaRPr>
          </a:p>
          <a:p>
            <a:pPr eaLnBrk="0" hangingPunct="0">
              <a:defRPr/>
            </a:pPr>
            <a:endParaRPr lang="en-US" sz="2400" b="1">
              <a:solidFill>
                <a:srgbClr val="595959"/>
              </a:solidFill>
              <a:latin typeface="Franklin Gothic Book" charset="0"/>
            </a:endParaRPr>
          </a:p>
          <a:p>
            <a:pPr eaLnBrk="0" hangingPunct="0">
              <a:defRPr/>
            </a:pPr>
            <a:r>
              <a:rPr lang="en-US" sz="2400" b="1">
                <a:solidFill>
                  <a:srgbClr val="595959"/>
                </a:solidFill>
                <a:latin typeface="Franklin Gothic Book" charset="0"/>
              </a:rPr>
              <a:t> </a:t>
            </a:r>
            <a:endParaRPr lang="en-GB" sz="2400" b="1">
              <a:solidFill>
                <a:srgbClr val="595959"/>
              </a:solidFill>
              <a:latin typeface="Franklin Gothic Book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530225" y="2095500"/>
            <a:ext cx="5567363" cy="1323975"/>
          </a:xfrm>
          <a:prstGeom prst="rect">
            <a:avLst/>
          </a:prstGeom>
        </p:spPr>
        <p:txBody>
          <a:bodyPr lIns="91426" tIns="45713" rIns="91426" bIns="45713">
            <a:spAutoFit/>
          </a:bodyPr>
          <a:lstStyle/>
          <a:p>
            <a:pPr>
              <a:defRPr/>
            </a:pPr>
            <a:r>
              <a:rPr lang="en-US" sz="4000" b="1">
                <a:solidFill>
                  <a:srgbClr val="595959"/>
                </a:solidFill>
                <a:latin typeface="Franklin Gothic Book" charset="0"/>
              </a:rPr>
              <a:t>For more information…</a:t>
            </a:r>
            <a:endParaRPr lang="en-GB" sz="4000" b="1">
              <a:solidFill>
                <a:srgbClr val="595959"/>
              </a:solidFill>
              <a:latin typeface="Franklin Gothic Book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1" indent="0">
              <a:buNone/>
              <a:defRPr sz="1200"/>
            </a:lvl2pPr>
            <a:lvl3pPr marL="914262" indent="0">
              <a:buNone/>
              <a:defRPr sz="1000"/>
            </a:lvl3pPr>
            <a:lvl4pPr marL="1371392" indent="0">
              <a:buNone/>
              <a:defRPr sz="900"/>
            </a:lvl4pPr>
            <a:lvl5pPr marL="1828524" indent="0">
              <a:buNone/>
              <a:defRPr sz="900"/>
            </a:lvl5pPr>
            <a:lvl6pPr marL="2285655" indent="0">
              <a:buNone/>
              <a:defRPr sz="900"/>
            </a:lvl6pPr>
            <a:lvl7pPr marL="2742785" indent="0">
              <a:buNone/>
              <a:defRPr sz="900"/>
            </a:lvl7pPr>
            <a:lvl8pPr marL="3199916" indent="0">
              <a:buNone/>
              <a:defRPr sz="900"/>
            </a:lvl8pPr>
            <a:lvl9pPr marL="3657047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1" indent="0">
              <a:buNone/>
              <a:defRPr sz="2800"/>
            </a:lvl2pPr>
            <a:lvl3pPr marL="914262" indent="0">
              <a:buNone/>
              <a:defRPr sz="2400"/>
            </a:lvl3pPr>
            <a:lvl4pPr marL="1371392" indent="0">
              <a:buNone/>
              <a:defRPr sz="2000"/>
            </a:lvl4pPr>
            <a:lvl5pPr marL="1828524" indent="0">
              <a:buNone/>
              <a:defRPr sz="2000"/>
            </a:lvl5pPr>
            <a:lvl6pPr marL="2285655" indent="0">
              <a:buNone/>
              <a:defRPr sz="2000"/>
            </a:lvl6pPr>
            <a:lvl7pPr marL="2742785" indent="0">
              <a:buNone/>
              <a:defRPr sz="2000"/>
            </a:lvl7pPr>
            <a:lvl8pPr marL="3199916" indent="0">
              <a:buNone/>
              <a:defRPr sz="2000"/>
            </a:lvl8pPr>
            <a:lvl9pPr marL="3657047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1" indent="0">
              <a:buNone/>
              <a:defRPr sz="1200"/>
            </a:lvl2pPr>
            <a:lvl3pPr marL="914262" indent="0">
              <a:buNone/>
              <a:defRPr sz="1000"/>
            </a:lvl3pPr>
            <a:lvl4pPr marL="1371392" indent="0">
              <a:buNone/>
              <a:defRPr sz="900"/>
            </a:lvl4pPr>
            <a:lvl5pPr marL="1828524" indent="0">
              <a:buNone/>
              <a:defRPr sz="900"/>
            </a:lvl5pPr>
            <a:lvl6pPr marL="2285655" indent="0">
              <a:buNone/>
              <a:defRPr sz="900"/>
            </a:lvl6pPr>
            <a:lvl7pPr marL="2742785" indent="0">
              <a:buNone/>
              <a:defRPr sz="900"/>
            </a:lvl7pPr>
            <a:lvl8pPr marL="3199916" indent="0">
              <a:buNone/>
              <a:defRPr sz="900"/>
            </a:lvl8pPr>
            <a:lvl9pPr marL="3657047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7.jpe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image" Target="../media/image9.jpeg"/><Relationship Id="rId2" Type="http://schemas.openxmlformats.org/officeDocument/2006/relationships/slideLayout" Target="../slideLayouts/slideLayout39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5" Type="http://schemas.openxmlformats.org/officeDocument/2006/relationships/image" Target="../media/image10.jpeg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Relationship Id="rId14" Type="http://schemas.openxmlformats.org/officeDocument/2006/relationships/image" Target="../media/image3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5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5" Type="http://schemas.openxmlformats.org/officeDocument/2006/relationships/image" Target="../media/image10.jpeg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Isabelle\Desktop\UNEP\UN-REDD Programme Communication Strategy\Logos\Low Res Logos\FAO,UNEP and UNDP logos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50038" y="5741988"/>
            <a:ext cx="2043112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6" tIns="45713" rIns="91426" bIns="45713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+mn-lt"/>
              <a:ea typeface="+mn-ea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4335463" y="658813"/>
            <a:ext cx="4730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6" tIns="45713" rIns="91426" bIns="45713" anchor="ctr">
            <a:spAutoFit/>
          </a:bodyPr>
          <a:lstStyle/>
          <a:p>
            <a:pPr algn="ctr">
              <a:defRPr/>
            </a:pPr>
            <a:r>
              <a:rPr lang="fr-FR" sz="1600">
                <a:latin typeface="Arial" charset="0"/>
                <a:ea typeface="Calibri" charset="0"/>
              </a:rPr>
              <a:t>     </a:t>
            </a:r>
            <a:endParaRPr lang="fr-FR">
              <a:latin typeface="Arial" charset="0"/>
              <a:ea typeface="Calibri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4364038" y="1125538"/>
            <a:ext cx="4159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6" tIns="45713" rIns="91426" bIns="45713" anchor="ctr">
            <a:spAutoFit/>
          </a:bodyPr>
          <a:lstStyle/>
          <a:p>
            <a:pPr algn="ctr">
              <a:defRPr/>
            </a:pPr>
            <a:r>
              <a:rPr lang="fr-FR" sz="1600">
                <a:latin typeface="Arial" charset="0"/>
                <a:ea typeface="Calibri" charset="0"/>
              </a:rPr>
              <a:t>    </a:t>
            </a:r>
            <a:endParaRPr lang="fr-FR">
              <a:latin typeface="Arial" charset="0"/>
              <a:ea typeface="Calibri" charset="0"/>
            </a:endParaRPr>
          </a:p>
        </p:txBody>
      </p:sp>
      <p:sp>
        <p:nvSpPr>
          <p:cNvPr id="9" name="Freeform 8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3" rIns="91426" bIns="4571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1031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50850" y="339725"/>
            <a:ext cx="2360613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Title Placeholder 1"/>
          <p:cNvSpPr>
            <a:spLocks noGrp="1"/>
          </p:cNvSpPr>
          <p:nvPr>
            <p:ph type="title"/>
          </p:nvPr>
        </p:nvSpPr>
        <p:spPr bwMode="auto">
          <a:xfrm>
            <a:off x="557213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6" tIns="45713" rIns="91426" bIns="457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3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2938" y="1785938"/>
            <a:ext cx="8043862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93" r:id="rId1"/>
    <p:sldLayoutId id="2147485794" r:id="rId2"/>
    <p:sldLayoutId id="2147485795" r:id="rId3"/>
    <p:sldLayoutId id="2147485796" r:id="rId4"/>
    <p:sldLayoutId id="2147485797" r:id="rId5"/>
    <p:sldLayoutId id="2147485798" r:id="rId6"/>
    <p:sldLayoutId id="2147485799" r:id="rId7"/>
    <p:sldLayoutId id="2147485800" r:id="rId8"/>
    <p:sldLayoutId id="2147485801" r:id="rId9"/>
    <p:sldLayoutId id="2147485802" r:id="rId10"/>
    <p:sldLayoutId id="214748580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+mj-lt"/>
          <a:ea typeface="ＭＳ Ｐゴシック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  <a:ea typeface="ＭＳ Ｐゴシック" charset="-128"/>
        </a:defRPr>
      </a:lvl5pPr>
      <a:lvl6pPr marL="457131"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6pPr>
      <a:lvl7pPr marL="914262"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7pPr>
      <a:lvl8pPr marL="1371392"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8pPr>
      <a:lvl9pPr marL="1828524"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–"/>
        <a:defRPr sz="2000">
          <a:solidFill>
            <a:srgbClr val="595959"/>
          </a:solidFill>
          <a:latin typeface="+mn-lt"/>
          <a:ea typeface="ＭＳ Ｐゴシック" charset="-128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rgbClr val="7F7F7F"/>
          </a:solidFill>
          <a:latin typeface="+mn-lt"/>
          <a:ea typeface="ＭＳ Ｐゴシック" charset="-128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220" indent="-22856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351" indent="-22856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8482" indent="-22856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5612" indent="-22856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1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2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2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24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5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85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16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47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408863" y="6022975"/>
            <a:ext cx="1557337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9988" y="228600"/>
            <a:ext cx="6083300" cy="13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6" tIns="45713" rIns="91426" bIns="457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809750"/>
            <a:ext cx="8229600" cy="431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68EAA009-F3BC-4A96-82B4-3044728A68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55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38113" y="133350"/>
            <a:ext cx="2187575" cy="1519238"/>
          </a:xfrm>
          <a:prstGeom prst="rect">
            <a:avLst/>
          </a:prstGeom>
          <a:noFill/>
          <a:ln w="19050">
            <a:solidFill>
              <a:srgbClr val="C0C0C0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804" r:id="rId1"/>
    <p:sldLayoutId id="2147485805" r:id="rId2"/>
    <p:sldLayoutId id="2147485806" r:id="rId3"/>
    <p:sldLayoutId id="2147485807" r:id="rId4"/>
    <p:sldLayoutId id="2147485808" r:id="rId5"/>
    <p:sldLayoutId id="2147485809" r:id="rId6"/>
    <p:sldLayoutId id="2147485810" r:id="rId7"/>
    <p:sldLayoutId id="2147485811" r:id="rId8"/>
    <p:sldLayoutId id="2147485812" r:id="rId9"/>
    <p:sldLayoutId id="2147485813" r:id="rId10"/>
    <p:sldLayoutId id="2147485814" r:id="rId11"/>
    <p:sldLayoutId id="2147485815" r:id="rId12"/>
    <p:sldLayoutId id="214748585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ea typeface="ＭＳ Ｐゴシック" charset="-128"/>
        </a:defRPr>
      </a:lvl5pPr>
      <a:lvl6pPr marL="457131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6pPr>
      <a:lvl7pPr marL="914262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7pPr>
      <a:lvl8pPr marL="1371392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8pPr>
      <a:lvl9pPr marL="1828524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220" indent="-22856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351" indent="-22856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482" indent="-22856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612" indent="-22856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1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2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2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24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5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85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16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47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408863" y="6022975"/>
            <a:ext cx="1557337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9988" y="228600"/>
            <a:ext cx="6083300" cy="13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6" tIns="45713" rIns="91426" bIns="457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809750"/>
            <a:ext cx="8229600" cy="431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E3820C0E-83E9-4C47-B44A-8DD0C1D1B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79" name="Picture 3" descr="F:\low res images\Biodiversity---Frog.jpg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30175" y="120650"/>
            <a:ext cx="2201863" cy="1524000"/>
          </a:xfrm>
          <a:prstGeom prst="rect">
            <a:avLst/>
          </a:prstGeom>
          <a:noFill/>
          <a:ln w="19050">
            <a:solidFill>
              <a:srgbClr val="C0C0C0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816" r:id="rId1"/>
    <p:sldLayoutId id="2147485817" r:id="rId2"/>
    <p:sldLayoutId id="2147485818" r:id="rId3"/>
    <p:sldLayoutId id="2147485819" r:id="rId4"/>
    <p:sldLayoutId id="2147485820" r:id="rId5"/>
    <p:sldLayoutId id="2147485821" r:id="rId6"/>
    <p:sldLayoutId id="2147485822" r:id="rId7"/>
    <p:sldLayoutId id="2147485823" r:id="rId8"/>
    <p:sldLayoutId id="2147485824" r:id="rId9"/>
    <p:sldLayoutId id="2147485825" r:id="rId10"/>
    <p:sldLayoutId id="2147485826" r:id="rId11"/>
    <p:sldLayoutId id="2147485827" r:id="rId12"/>
    <p:sldLayoutId id="214748585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ea typeface="ＭＳ Ｐゴシック" charset="-128"/>
        </a:defRPr>
      </a:lvl5pPr>
      <a:lvl6pPr marL="457131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6pPr>
      <a:lvl7pPr marL="914262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7pPr>
      <a:lvl8pPr marL="1371392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8pPr>
      <a:lvl9pPr marL="1828524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220" indent="-22856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351" indent="-22856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482" indent="-22856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612" indent="-22856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1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2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2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24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5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85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16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47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408863" y="6022975"/>
            <a:ext cx="1557337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9988" y="228600"/>
            <a:ext cx="6083300" cy="13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6" tIns="45713" rIns="91426" bIns="457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809750"/>
            <a:ext cx="8229600" cy="431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7E0F28D5-3C15-4761-9995-9CCE42220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103" name="Picture 6" descr="F:\low res images\Technical-Capacity-Building.jpg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20650" y="122238"/>
            <a:ext cx="2243138" cy="1560512"/>
          </a:xfrm>
          <a:prstGeom prst="rect">
            <a:avLst/>
          </a:prstGeom>
          <a:noFill/>
          <a:ln w="19050">
            <a:solidFill>
              <a:srgbClr val="C0C0C0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828" r:id="rId1"/>
    <p:sldLayoutId id="2147485829" r:id="rId2"/>
    <p:sldLayoutId id="2147485830" r:id="rId3"/>
    <p:sldLayoutId id="2147485831" r:id="rId4"/>
    <p:sldLayoutId id="2147485832" r:id="rId5"/>
    <p:sldLayoutId id="2147485833" r:id="rId6"/>
    <p:sldLayoutId id="2147485834" r:id="rId7"/>
    <p:sldLayoutId id="2147485835" r:id="rId8"/>
    <p:sldLayoutId id="2147485836" r:id="rId9"/>
    <p:sldLayoutId id="2147485837" r:id="rId10"/>
    <p:sldLayoutId id="2147485838" r:id="rId11"/>
    <p:sldLayoutId id="2147485839" r:id="rId12"/>
    <p:sldLayoutId id="2147485854" r:id="rId13"/>
    <p:sldLayoutId id="2147485855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ea typeface="ＭＳ Ｐゴシック" charset="-128"/>
        </a:defRPr>
      </a:lvl5pPr>
      <a:lvl6pPr marL="457131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6pPr>
      <a:lvl7pPr marL="914262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7pPr>
      <a:lvl8pPr marL="1371392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8pPr>
      <a:lvl9pPr marL="1828524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220" indent="-22856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351" indent="-22856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482" indent="-22856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612" indent="-22856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1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2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2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24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5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85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16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47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08863" y="6022975"/>
            <a:ext cx="1557337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39988" y="228600"/>
            <a:ext cx="6083300" cy="13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6" tIns="45713" rIns="91426" bIns="457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809750"/>
            <a:ext cx="8229600" cy="431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6F8F4B59-930D-4372-97F1-74811C169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127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19050">
            <a:solidFill>
              <a:srgbClr val="C0C0C0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840" r:id="rId1"/>
    <p:sldLayoutId id="2147485841" r:id="rId2"/>
    <p:sldLayoutId id="2147485842" r:id="rId3"/>
    <p:sldLayoutId id="2147485843" r:id="rId4"/>
    <p:sldLayoutId id="2147485844" r:id="rId5"/>
    <p:sldLayoutId id="2147485845" r:id="rId6"/>
    <p:sldLayoutId id="2147485846" r:id="rId7"/>
    <p:sldLayoutId id="2147485847" r:id="rId8"/>
    <p:sldLayoutId id="2147485848" r:id="rId9"/>
    <p:sldLayoutId id="2147485849" r:id="rId10"/>
    <p:sldLayoutId id="2147485850" r:id="rId11"/>
    <p:sldLayoutId id="214748585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ea typeface="ＭＳ Ｐゴシック" charset="-128"/>
        </a:defRPr>
      </a:lvl5pPr>
      <a:lvl6pPr marL="457131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6pPr>
      <a:lvl7pPr marL="914262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7pPr>
      <a:lvl8pPr marL="1371392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8pPr>
      <a:lvl9pPr marL="1828524" algn="ctr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220" indent="-22856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351" indent="-22856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482" indent="-22856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612" indent="-22856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1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2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2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24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5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85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16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47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6" tIns="45713" rIns="91426" bIns="457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26" tIns="45713" rIns="91426" bIns="45713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9B590AF-CBB6-46B2-909D-78180A210F5C}" type="datetime1">
              <a:rPr lang="en-US"/>
              <a:pPr>
                <a:defRPr/>
              </a:pPr>
              <a:t>2/8/2012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26" tIns="45713" rIns="91426" bIns="4571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26" tIns="45713" rIns="91426" bIns="45713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BF78A46-CC7D-417F-8CC3-B98B483434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151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08863" y="6022975"/>
            <a:ext cx="1557337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19050">
            <a:solidFill>
              <a:srgbClr val="C0C0C0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857" r:id="rId1"/>
    <p:sldLayoutId id="2147485858" r:id="rId2"/>
    <p:sldLayoutId id="2147485859" r:id="rId3"/>
    <p:sldLayoutId id="2147485860" r:id="rId4"/>
    <p:sldLayoutId id="2147485861" r:id="rId5"/>
    <p:sldLayoutId id="2147485862" r:id="rId6"/>
    <p:sldLayoutId id="2147485863" r:id="rId7"/>
    <p:sldLayoutId id="2147485864" r:id="rId8"/>
    <p:sldLayoutId id="2147485865" r:id="rId9"/>
    <p:sldLayoutId id="2147485866" r:id="rId10"/>
    <p:sldLayoutId id="2147485867" r:id="rId11"/>
    <p:sldLayoutId id="214748586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13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26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39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52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220" indent="-228565" algn="l" defTabSz="9142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51" indent="-228565" algn="l" defTabSz="9142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82" indent="-228565" algn="l" defTabSz="9142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12" indent="-228565" algn="l" defTabSz="91426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1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2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2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24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5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85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16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47" algn="l" defTabSz="9142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ctrTitle"/>
          </p:nvPr>
        </p:nvSpPr>
        <p:spPr>
          <a:xfrm>
            <a:off x="425450" y="1745673"/>
            <a:ext cx="8347075" cy="1646815"/>
          </a:xfrm>
        </p:spPr>
        <p:txBody>
          <a:bodyPr/>
          <a:lstStyle/>
          <a:p>
            <a:r>
              <a:rPr lang="en-GB" dirty="0" smtClean="0"/>
              <a:t>Potential roles of the SEPC in</a:t>
            </a:r>
            <a:br>
              <a:rPr lang="en-GB" dirty="0" smtClean="0"/>
            </a:br>
            <a:r>
              <a:rPr lang="en-GB" dirty="0" smtClean="0"/>
              <a:t>UN-REDD National Programme development </a:t>
            </a:r>
          </a:p>
        </p:txBody>
      </p:sp>
      <p:sp>
        <p:nvSpPr>
          <p:cNvPr id="25603" name="Rectangle 3"/>
          <p:cNvSpPr>
            <a:spLocks noGrp="1"/>
          </p:cNvSpPr>
          <p:nvPr>
            <p:ph type="subTitle" idx="1"/>
          </p:nvPr>
        </p:nvSpPr>
        <p:spPr>
          <a:xfrm>
            <a:off x="1357313" y="4140200"/>
            <a:ext cx="6281737" cy="1684338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r>
              <a:rPr lang="en-US" smtClean="0"/>
              <a:t>Clea Paz-Rivera, UN-REDD Secretariat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2"/>
          <p:cNvSpPr>
            <a:spLocks noGrp="1"/>
          </p:cNvSpPr>
          <p:nvPr>
            <p:ph type="title"/>
          </p:nvPr>
        </p:nvSpPr>
        <p:spPr>
          <a:xfrm>
            <a:off x="436563" y="131763"/>
            <a:ext cx="8440737" cy="852487"/>
          </a:xfrm>
        </p:spPr>
        <p:txBody>
          <a:bodyPr/>
          <a:lstStyle/>
          <a:p>
            <a:r>
              <a:rPr lang="en-US" sz="3200" b="1" smtClean="0"/>
              <a:t>National Programme Development Process</a:t>
            </a:r>
          </a:p>
        </p:txBody>
      </p:sp>
      <p:sp>
        <p:nvSpPr>
          <p:cNvPr id="28675" name="TextBox 39"/>
          <p:cNvSpPr txBox="1">
            <a:spLocks noChangeArrowheads="1"/>
          </p:cNvSpPr>
          <p:nvPr/>
        </p:nvSpPr>
        <p:spPr bwMode="auto">
          <a:xfrm>
            <a:off x="5799138" y="2171700"/>
            <a:ext cx="20304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6" tIns="45713" rIns="91426" bIns="45713">
            <a:spAutoFit/>
          </a:bodyPr>
          <a:lstStyle/>
          <a:p>
            <a:pPr algn="ctr"/>
            <a:r>
              <a:rPr lang="en-US" sz="2000"/>
              <a:t>Implementation</a:t>
            </a:r>
            <a:endParaRPr lang="en-US"/>
          </a:p>
        </p:txBody>
      </p:sp>
      <p:grpSp>
        <p:nvGrpSpPr>
          <p:cNvPr id="28676" name="Group 31"/>
          <p:cNvGrpSpPr>
            <a:grpSpLocks/>
          </p:cNvGrpSpPr>
          <p:nvPr/>
        </p:nvGrpSpPr>
        <p:grpSpPr bwMode="auto">
          <a:xfrm>
            <a:off x="225137" y="1214438"/>
            <a:ext cx="8690263" cy="4621212"/>
            <a:chOff x="224353" y="2039938"/>
            <a:chExt cx="7952860" cy="3807578"/>
          </a:xfrm>
        </p:grpSpPr>
        <p:sp>
          <p:nvSpPr>
            <p:cNvPr id="28677" name="TextBox 17"/>
            <p:cNvSpPr txBox="1">
              <a:spLocks noChangeArrowheads="1"/>
            </p:cNvSpPr>
            <p:nvPr/>
          </p:nvSpPr>
          <p:spPr bwMode="auto">
            <a:xfrm>
              <a:off x="224353" y="2764721"/>
              <a:ext cx="1447800" cy="329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dirty="0" smtClean="0"/>
                <a:t>Formulation</a:t>
              </a:r>
              <a:endParaRPr lang="en-US" sz="2000" dirty="0"/>
            </a:p>
          </p:txBody>
        </p:sp>
        <p:sp>
          <p:nvSpPr>
            <p:cNvPr id="28678" name="TextBox 18"/>
            <p:cNvSpPr txBox="1">
              <a:spLocks noChangeArrowheads="1"/>
            </p:cNvSpPr>
            <p:nvPr/>
          </p:nvSpPr>
          <p:spPr bwMode="auto">
            <a:xfrm>
              <a:off x="1400183" y="2060575"/>
              <a:ext cx="1416050" cy="5325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dirty="0"/>
                <a:t>Submission</a:t>
              </a:r>
              <a:r>
                <a:rPr lang="fr-CH" dirty="0"/>
                <a:t> to </a:t>
              </a:r>
              <a:endParaRPr lang="en-US" dirty="0"/>
            </a:p>
            <a:p>
              <a:pPr algn="ctr"/>
              <a:r>
                <a:rPr lang="en-US" dirty="0"/>
                <a:t>Policy Board </a:t>
              </a:r>
            </a:p>
          </p:txBody>
        </p:sp>
        <p:sp>
          <p:nvSpPr>
            <p:cNvPr id="28679" name="TextBox 19"/>
            <p:cNvSpPr txBox="1">
              <a:spLocks noChangeArrowheads="1"/>
            </p:cNvSpPr>
            <p:nvPr/>
          </p:nvSpPr>
          <p:spPr bwMode="auto">
            <a:xfrm>
              <a:off x="2220913" y="2781300"/>
              <a:ext cx="1544637" cy="3296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Revision</a:t>
              </a:r>
              <a:endParaRPr lang="en-US"/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rot="5400000">
              <a:off x="1546470" y="3218590"/>
              <a:ext cx="1033317" cy="10170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V="1">
              <a:off x="2339885" y="4476735"/>
              <a:ext cx="1523982" cy="6540"/>
            </a:xfrm>
            <a:prstGeom prst="straightConnector1">
              <a:avLst/>
            </a:prstGeom>
            <a:ln w="28575">
              <a:solidFill>
                <a:schemeClr val="accent6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335029" y="4497663"/>
              <a:ext cx="1311874" cy="7848"/>
            </a:xfrm>
            <a:prstGeom prst="straightConnector1">
              <a:avLst/>
            </a:prstGeom>
            <a:ln w="28575">
              <a:solidFill>
                <a:schemeClr val="accent6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683" name="TextBox 25"/>
            <p:cNvSpPr txBox="1">
              <a:spLocks noChangeArrowheads="1"/>
            </p:cNvSpPr>
            <p:nvPr/>
          </p:nvSpPr>
          <p:spPr bwMode="auto">
            <a:xfrm>
              <a:off x="2286005" y="4073526"/>
              <a:ext cx="1470025" cy="2789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Up to 6 months</a:t>
              </a:r>
            </a:p>
          </p:txBody>
        </p:sp>
        <p:sp>
          <p:nvSpPr>
            <p:cNvPr id="28684" name="TextBox 26"/>
            <p:cNvSpPr txBox="1">
              <a:spLocks noChangeArrowheads="1"/>
            </p:cNvSpPr>
            <p:nvPr/>
          </p:nvSpPr>
          <p:spPr bwMode="auto">
            <a:xfrm>
              <a:off x="265113" y="4064000"/>
              <a:ext cx="1550987" cy="2789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 3-6 months</a:t>
              </a:r>
            </a:p>
          </p:txBody>
        </p:sp>
        <p:sp>
          <p:nvSpPr>
            <p:cNvPr id="29" name="Right Arrow 28"/>
            <p:cNvSpPr/>
            <p:nvPr/>
          </p:nvSpPr>
          <p:spPr>
            <a:xfrm>
              <a:off x="2389280" y="3302154"/>
              <a:ext cx="1451342" cy="762562"/>
            </a:xfrm>
            <a:prstGeom prst="rightArrow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686" name="TextBox 35"/>
            <p:cNvSpPr txBox="1">
              <a:spLocks noChangeArrowheads="1"/>
            </p:cNvSpPr>
            <p:nvPr/>
          </p:nvSpPr>
          <p:spPr bwMode="auto">
            <a:xfrm>
              <a:off x="3157543" y="2211398"/>
              <a:ext cx="1749425" cy="304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/>
                <a:t>Signature NPD</a:t>
              </a:r>
              <a:endParaRPr lang="en-US" sz="1600"/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rot="5400000">
              <a:off x="3529172" y="3245112"/>
              <a:ext cx="1026777" cy="2906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688" name="TextBox 41"/>
            <p:cNvSpPr txBox="1">
              <a:spLocks noChangeArrowheads="1"/>
            </p:cNvSpPr>
            <p:nvPr/>
          </p:nvSpPr>
          <p:spPr bwMode="auto">
            <a:xfrm>
              <a:off x="4065588" y="2897188"/>
              <a:ext cx="1546225" cy="253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/>
                <a:t>Inception</a:t>
              </a:r>
            </a:p>
          </p:txBody>
        </p:sp>
        <p:sp>
          <p:nvSpPr>
            <p:cNvPr id="43" name="Right Arrow 42"/>
            <p:cNvSpPr/>
            <p:nvPr/>
          </p:nvSpPr>
          <p:spPr>
            <a:xfrm>
              <a:off x="4404307" y="3303463"/>
              <a:ext cx="3772906" cy="762562"/>
            </a:xfrm>
            <a:prstGeom prst="rightArrow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4" name="Right Arrow 43"/>
            <p:cNvSpPr/>
            <p:nvPr/>
          </p:nvSpPr>
          <p:spPr>
            <a:xfrm>
              <a:off x="356822" y="3277303"/>
              <a:ext cx="1388871" cy="761254"/>
            </a:xfrm>
            <a:prstGeom prst="rightArrow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691" name="TextBox 45"/>
            <p:cNvSpPr txBox="1">
              <a:spLocks noChangeArrowheads="1"/>
            </p:cNvSpPr>
            <p:nvPr/>
          </p:nvSpPr>
          <p:spPr bwMode="auto">
            <a:xfrm>
              <a:off x="4737100" y="2039938"/>
              <a:ext cx="1066800" cy="380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Inception Report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rot="16200000" flipH="1">
              <a:off x="4815710" y="2975303"/>
              <a:ext cx="936526" cy="10169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 flipV="1">
              <a:off x="4442079" y="4445344"/>
              <a:ext cx="765622" cy="9156"/>
            </a:xfrm>
            <a:prstGeom prst="straightConnector1">
              <a:avLst/>
            </a:prstGeom>
            <a:ln w="28575">
              <a:solidFill>
                <a:schemeClr val="accent6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694" name="TextBox 56"/>
            <p:cNvSpPr txBox="1">
              <a:spLocks noChangeArrowheads="1"/>
            </p:cNvSpPr>
            <p:nvPr/>
          </p:nvSpPr>
          <p:spPr bwMode="auto">
            <a:xfrm>
              <a:off x="4216400" y="4025900"/>
              <a:ext cx="1219200" cy="2789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3 months</a:t>
              </a:r>
            </a:p>
          </p:txBody>
        </p:sp>
        <p:cxnSp>
          <p:nvCxnSpPr>
            <p:cNvPr id="62" name="Straight Arrow Connector 61"/>
            <p:cNvCxnSpPr/>
            <p:nvPr/>
          </p:nvCxnSpPr>
          <p:spPr>
            <a:xfrm rot="5400000" flipH="1" flipV="1">
              <a:off x="1681859" y="4878945"/>
              <a:ext cx="697162" cy="0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696" name="TextBox 62"/>
            <p:cNvSpPr txBox="1">
              <a:spLocks noChangeArrowheads="1"/>
            </p:cNvSpPr>
            <p:nvPr/>
          </p:nvSpPr>
          <p:spPr bwMode="auto">
            <a:xfrm>
              <a:off x="1100151" y="5311775"/>
              <a:ext cx="1830388" cy="5325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/>
                <a:t>Approval of funds allocation</a:t>
              </a:r>
            </a:p>
          </p:txBody>
        </p:sp>
        <p:cxnSp>
          <p:nvCxnSpPr>
            <p:cNvPr id="64" name="Straight Arrow Connector 63"/>
            <p:cNvCxnSpPr/>
            <p:nvPr/>
          </p:nvCxnSpPr>
          <p:spPr>
            <a:xfrm rot="5400000" flipH="1" flipV="1">
              <a:off x="3663610" y="4889119"/>
              <a:ext cx="725939" cy="5811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698" name="TextBox 64"/>
            <p:cNvSpPr txBox="1">
              <a:spLocks noChangeArrowheads="1"/>
            </p:cNvSpPr>
            <p:nvPr/>
          </p:nvSpPr>
          <p:spPr bwMode="auto">
            <a:xfrm>
              <a:off x="2943226" y="5314951"/>
              <a:ext cx="2171699" cy="5325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/>
                <a:t>Release of funds</a:t>
              </a:r>
            </a:p>
            <a:p>
              <a:pPr algn="ctr"/>
              <a:r>
                <a:rPr lang="en-US"/>
                <a:t> from MDTF</a:t>
              </a:r>
            </a:p>
          </p:txBody>
        </p:sp>
        <p:cxnSp>
          <p:nvCxnSpPr>
            <p:cNvPr id="75" name="Straight Arrow Connector 74"/>
            <p:cNvCxnSpPr/>
            <p:nvPr/>
          </p:nvCxnSpPr>
          <p:spPr>
            <a:xfrm rot="5400000" flipH="1" flipV="1">
              <a:off x="5918273" y="4874366"/>
              <a:ext cx="737710" cy="0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700" name="TextBox 75"/>
            <p:cNvSpPr txBox="1">
              <a:spLocks noChangeArrowheads="1"/>
            </p:cNvSpPr>
            <p:nvPr/>
          </p:nvSpPr>
          <p:spPr bwMode="auto">
            <a:xfrm>
              <a:off x="5286375" y="5349881"/>
              <a:ext cx="2071688" cy="304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/>
                <a:t>Harmonized delivery</a:t>
              </a:r>
            </a:p>
          </p:txBody>
        </p:sp>
        <p:sp>
          <p:nvSpPr>
            <p:cNvPr id="28701" name="TextBox 44"/>
            <p:cNvSpPr txBox="1">
              <a:spLocks noChangeArrowheads="1"/>
            </p:cNvSpPr>
            <p:nvPr/>
          </p:nvSpPr>
          <p:spPr bwMode="auto">
            <a:xfrm>
              <a:off x="6043623" y="4059238"/>
              <a:ext cx="1292225" cy="2789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/>
                <a:t>2 -3years</a:t>
              </a:r>
            </a:p>
          </p:txBody>
        </p:sp>
        <p:cxnSp>
          <p:nvCxnSpPr>
            <p:cNvPr id="48" name="Straight Arrow Connector 47"/>
            <p:cNvCxnSpPr/>
            <p:nvPr/>
          </p:nvCxnSpPr>
          <p:spPr>
            <a:xfrm>
              <a:off x="5342812" y="4437496"/>
              <a:ext cx="2814062" cy="0"/>
            </a:xfrm>
            <a:prstGeom prst="straightConnector1">
              <a:avLst/>
            </a:prstGeom>
            <a:ln w="28575">
              <a:solidFill>
                <a:schemeClr val="accent6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2439988" y="228600"/>
            <a:ext cx="6704012" cy="1395413"/>
          </a:xfrm>
        </p:spPr>
        <p:txBody>
          <a:bodyPr/>
          <a:lstStyle/>
          <a:p>
            <a:r>
              <a:rPr lang="fr-CH" dirty="0" smtClean="0"/>
              <a:t>NPD Formulation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sz="2800" dirty="0" smtClean="0"/>
              <a:t>UN-REDD Guidance</a:t>
            </a:r>
          </a:p>
          <a:p>
            <a:pPr lvl="1"/>
            <a:r>
              <a:rPr lang="en-US" dirty="0" smtClean="0"/>
              <a:t>Operational Guidance</a:t>
            </a:r>
          </a:p>
          <a:p>
            <a:pPr lvl="1"/>
            <a:r>
              <a:rPr lang="en-US" dirty="0" smtClean="0"/>
              <a:t>Guidelines for Engagement of IPs and other Forest Dependent Communities</a:t>
            </a:r>
          </a:p>
          <a:p>
            <a:pPr lvl="1"/>
            <a:r>
              <a:rPr lang="en-US" dirty="0" smtClean="0"/>
              <a:t>FPIC (draft)</a:t>
            </a:r>
          </a:p>
          <a:p>
            <a:pPr lvl="1"/>
            <a:r>
              <a:rPr lang="en-US" dirty="0" smtClean="0"/>
              <a:t>MRV framework</a:t>
            </a:r>
            <a:endParaRPr lang="fr-CH" dirty="0" smtClean="0"/>
          </a:p>
          <a:p>
            <a:pPr lvl="1"/>
            <a:r>
              <a:rPr lang="fr-CH" dirty="0" smtClean="0"/>
              <a:t>National Programme </a:t>
            </a:r>
            <a:r>
              <a:rPr lang="fr-CH" dirty="0" err="1" smtClean="0"/>
              <a:t>Handbook</a:t>
            </a:r>
            <a:r>
              <a:rPr lang="fr-CH" dirty="0" smtClean="0"/>
              <a:t> (</a:t>
            </a:r>
            <a:r>
              <a:rPr lang="fr-CH" dirty="0" err="1" smtClean="0"/>
              <a:t>ongoing</a:t>
            </a:r>
            <a:r>
              <a:rPr lang="fr-CH" dirty="0" smtClean="0"/>
              <a:t>)</a:t>
            </a:r>
          </a:p>
          <a:p>
            <a:pPr lvl="1"/>
            <a:r>
              <a:rPr lang="fr-CH" dirty="0" err="1" smtClean="0"/>
              <a:t>Other</a:t>
            </a:r>
            <a:r>
              <a:rPr lang="fr-CH" dirty="0" smtClean="0"/>
              <a:t> guidance (</a:t>
            </a:r>
            <a:r>
              <a:rPr lang="fr-CH" dirty="0" err="1" smtClean="0"/>
              <a:t>gender</a:t>
            </a:r>
            <a:r>
              <a:rPr lang="fr-CH" dirty="0" smtClean="0"/>
              <a:t>, corruption </a:t>
            </a:r>
            <a:r>
              <a:rPr lang="fr-CH" dirty="0" err="1" smtClean="0"/>
              <a:t>risks</a:t>
            </a:r>
            <a:r>
              <a:rPr lang="fr-CH" dirty="0" smtClean="0"/>
              <a:t> </a:t>
            </a:r>
            <a:r>
              <a:rPr lang="fr-CH" dirty="0" err="1" smtClean="0"/>
              <a:t>etc</a:t>
            </a:r>
            <a:r>
              <a:rPr lang="fr-CH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2439988" y="228600"/>
            <a:ext cx="6704012" cy="1395413"/>
          </a:xfrm>
        </p:spPr>
        <p:txBody>
          <a:bodyPr/>
          <a:lstStyle/>
          <a:p>
            <a:r>
              <a:rPr lang="fr-CH" dirty="0" smtClean="0"/>
              <a:t>NPD/R-PP </a:t>
            </a:r>
            <a:r>
              <a:rPr lang="fr-CH" dirty="0" err="1" smtClean="0"/>
              <a:t>Harmonized</a:t>
            </a:r>
            <a:r>
              <a:rPr lang="fr-CH" dirty="0" smtClean="0"/>
              <a:t> Template</a:t>
            </a:r>
          </a:p>
        </p:txBody>
      </p:sp>
      <p:sp>
        <p:nvSpPr>
          <p:cNvPr id="4" name="Content Placeholder 4"/>
          <p:cNvSpPr>
            <a:spLocks noGrp="1"/>
          </p:cNvSpPr>
          <p:nvPr>
            <p:ph sz="half" idx="4294967295"/>
          </p:nvPr>
        </p:nvSpPr>
        <p:spPr>
          <a:xfrm>
            <a:off x="382138" y="1693816"/>
            <a:ext cx="5349921" cy="4922837"/>
          </a:xfrm>
          <a:prstGeom prst="rect">
            <a:avLst/>
          </a:prstGeom>
        </p:spPr>
        <p:txBody>
          <a:bodyPr/>
          <a:lstStyle/>
          <a:p>
            <a:pPr algn="ctr">
              <a:buFontTx/>
              <a:buNone/>
            </a:pPr>
            <a:r>
              <a:rPr lang="en-US" dirty="0" smtClean="0"/>
              <a:t>(version 6)</a:t>
            </a:r>
          </a:p>
          <a:p>
            <a:pPr>
              <a:spcBef>
                <a:spcPts val="600"/>
              </a:spcBef>
              <a:buFontTx/>
              <a:buNone/>
              <a:tabLst>
                <a:tab pos="1828800" algn="l"/>
              </a:tabLst>
            </a:pPr>
            <a:r>
              <a:rPr lang="en-US" sz="2200" dirty="0" smtClean="0"/>
              <a:t>Component 1:	</a:t>
            </a:r>
            <a:r>
              <a:rPr lang="en-US" sz="2200" b="1" dirty="0" smtClean="0">
                <a:solidFill>
                  <a:srgbClr val="008000"/>
                </a:solidFill>
              </a:rPr>
              <a:t>Organize and Consult</a:t>
            </a:r>
          </a:p>
          <a:p>
            <a:pPr>
              <a:spcBef>
                <a:spcPts val="600"/>
              </a:spcBef>
              <a:buFontTx/>
              <a:buNone/>
              <a:tabLst>
                <a:tab pos="1828800" algn="l"/>
              </a:tabLst>
            </a:pPr>
            <a:r>
              <a:rPr lang="en-US" sz="2200" dirty="0" smtClean="0"/>
              <a:t>Component 2:	</a:t>
            </a:r>
            <a:r>
              <a:rPr lang="en-US" sz="2200" b="1" dirty="0" smtClean="0">
                <a:solidFill>
                  <a:srgbClr val="008000"/>
                </a:solidFill>
              </a:rPr>
              <a:t>REDD+  Strategy</a:t>
            </a:r>
          </a:p>
          <a:p>
            <a:pPr marL="1828800" indent="-1828800">
              <a:spcBef>
                <a:spcPts val="600"/>
              </a:spcBef>
              <a:buFontTx/>
              <a:buNone/>
              <a:tabLst>
                <a:tab pos="1828800" algn="l"/>
              </a:tabLst>
            </a:pPr>
            <a:r>
              <a:rPr lang="en-US" sz="2200" dirty="0" smtClean="0"/>
              <a:t>Component 3:	</a:t>
            </a:r>
            <a:r>
              <a:rPr lang="en-US" sz="2200" b="1" dirty="0" smtClean="0">
                <a:solidFill>
                  <a:srgbClr val="008000"/>
                </a:solidFill>
              </a:rPr>
              <a:t>National Forest Reference   Emission Level and/or  a Forest Reference Level</a:t>
            </a:r>
          </a:p>
          <a:p>
            <a:pPr marL="1828800" indent="-1828800">
              <a:spcBef>
                <a:spcPts val="600"/>
              </a:spcBef>
              <a:buFontTx/>
              <a:buNone/>
              <a:tabLst>
                <a:tab pos="1828800" algn="l"/>
              </a:tabLst>
            </a:pPr>
            <a:r>
              <a:rPr lang="en-US" sz="2200" dirty="0" smtClean="0"/>
              <a:t>Component 4:	</a:t>
            </a:r>
            <a:r>
              <a:rPr lang="en-US" sz="2200" b="1" dirty="0" smtClean="0">
                <a:solidFill>
                  <a:srgbClr val="008000"/>
                </a:solidFill>
              </a:rPr>
              <a:t>Systems for National Forest Monitoring and Information on Safeguards</a:t>
            </a:r>
          </a:p>
          <a:p>
            <a:pPr>
              <a:spcBef>
                <a:spcPts val="600"/>
              </a:spcBef>
              <a:buFontTx/>
              <a:buNone/>
              <a:tabLst>
                <a:tab pos="1828800" algn="l"/>
              </a:tabLst>
            </a:pPr>
            <a:r>
              <a:rPr lang="en-US" sz="2200" dirty="0" smtClean="0"/>
              <a:t>Component 5:	</a:t>
            </a:r>
            <a:r>
              <a:rPr lang="en-US" sz="2200" b="1" dirty="0" smtClean="0">
                <a:solidFill>
                  <a:srgbClr val="008000"/>
                </a:solidFill>
              </a:rPr>
              <a:t>Schedule and Budget</a:t>
            </a:r>
          </a:p>
          <a:p>
            <a:pPr marL="1828800" indent="-1828800">
              <a:spcBef>
                <a:spcPts val="600"/>
              </a:spcBef>
              <a:buFontTx/>
              <a:buNone/>
              <a:tabLst>
                <a:tab pos="1828800" algn="l"/>
              </a:tabLst>
            </a:pPr>
            <a:r>
              <a:rPr lang="en-US" sz="2200" dirty="0" smtClean="0"/>
              <a:t>Component 6:	</a:t>
            </a:r>
            <a:r>
              <a:rPr lang="en-US" sz="2200" b="1" dirty="0" smtClean="0">
                <a:solidFill>
                  <a:srgbClr val="008000"/>
                </a:solidFill>
              </a:rPr>
              <a:t>Program Monitoring and Evaluation Framework</a:t>
            </a:r>
          </a:p>
          <a:p>
            <a:pPr>
              <a:spcBef>
                <a:spcPts val="600"/>
              </a:spcBef>
              <a:buFontTx/>
              <a:buNone/>
            </a:pPr>
            <a:endParaRPr lang="en-US" sz="2200" b="1" dirty="0" smtClean="0">
              <a:solidFill>
                <a:srgbClr val="008000"/>
              </a:solidFill>
            </a:endParaRPr>
          </a:p>
          <a:p>
            <a:pPr>
              <a:spcBef>
                <a:spcPts val="600"/>
              </a:spcBef>
              <a:buFontTx/>
              <a:buNone/>
            </a:pPr>
            <a:endParaRPr lang="en-US" sz="2200" b="1" dirty="0" smtClean="0">
              <a:solidFill>
                <a:srgbClr val="008000"/>
              </a:solidFill>
            </a:endParaRPr>
          </a:p>
          <a:p>
            <a:pPr>
              <a:buFontTx/>
              <a:buNone/>
            </a:pPr>
            <a:endParaRPr lang="en-US" dirty="0" smtClean="0"/>
          </a:p>
        </p:txBody>
      </p:sp>
      <p:sp>
        <p:nvSpPr>
          <p:cNvPr id="5" name="Rounded Rectangular Callout 4"/>
          <p:cNvSpPr/>
          <p:nvPr/>
        </p:nvSpPr>
        <p:spPr>
          <a:xfrm>
            <a:off x="5418161" y="1678673"/>
            <a:ext cx="2593075" cy="1542198"/>
          </a:xfrm>
          <a:prstGeom prst="wedgeRoundRectCallout">
            <a:avLst>
              <a:gd name="adj1" fmla="val -82511"/>
              <a:gd name="adj2" fmla="val 2850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6"/>
                </a:solidFill>
              </a:rPr>
              <a:t>2d. Social and </a:t>
            </a:r>
            <a:r>
              <a:rPr lang="en-US" dirty="0" smtClean="0">
                <a:solidFill>
                  <a:schemeClr val="accent6"/>
                </a:solidFill>
              </a:rPr>
              <a:t>environmental </a:t>
            </a:r>
            <a:r>
              <a:rPr lang="en-US" dirty="0">
                <a:solidFill>
                  <a:schemeClr val="accent6"/>
                </a:solidFill>
              </a:rPr>
              <a:t>i</a:t>
            </a:r>
            <a:r>
              <a:rPr lang="en-US" dirty="0" smtClean="0">
                <a:solidFill>
                  <a:schemeClr val="accent6"/>
                </a:solidFill>
              </a:rPr>
              <a:t>mpacts </a:t>
            </a:r>
            <a:r>
              <a:rPr lang="en-US" dirty="0">
                <a:solidFill>
                  <a:schemeClr val="accent6"/>
                </a:solidFill>
              </a:rPr>
              <a:t>during </a:t>
            </a:r>
            <a:r>
              <a:rPr lang="en-US" dirty="0" smtClean="0">
                <a:solidFill>
                  <a:schemeClr val="accent6"/>
                </a:solidFill>
              </a:rPr>
              <a:t>readiness preparation </a:t>
            </a:r>
            <a:r>
              <a:rPr lang="en-US" dirty="0">
                <a:solidFill>
                  <a:schemeClr val="accent6"/>
                </a:solidFill>
              </a:rPr>
              <a:t>and </a:t>
            </a:r>
            <a:r>
              <a:rPr lang="en-US" dirty="0" smtClean="0">
                <a:solidFill>
                  <a:schemeClr val="accent6"/>
                </a:solidFill>
              </a:rPr>
              <a:t>REDD implementation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5841242" y="3427862"/>
            <a:ext cx="2593075" cy="1542198"/>
          </a:xfrm>
          <a:prstGeom prst="wedgeRoundRectCallout">
            <a:avLst>
              <a:gd name="adj1" fmla="val -60932"/>
              <a:gd name="adj2" fmla="val 1434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6"/>
                </a:solidFill>
              </a:rPr>
              <a:t>4b. Designing an </a:t>
            </a:r>
            <a:r>
              <a:rPr lang="en-US" dirty="0" smtClean="0">
                <a:solidFill>
                  <a:schemeClr val="accent6"/>
                </a:solidFill>
              </a:rPr>
              <a:t>information system </a:t>
            </a:r>
            <a:r>
              <a:rPr lang="en-US" dirty="0">
                <a:solidFill>
                  <a:schemeClr val="accent6"/>
                </a:solidFill>
              </a:rPr>
              <a:t>for </a:t>
            </a:r>
            <a:r>
              <a:rPr lang="en-US" dirty="0" smtClean="0">
                <a:solidFill>
                  <a:schemeClr val="accent6"/>
                </a:solidFill>
              </a:rPr>
              <a:t>multiple benefits</a:t>
            </a:r>
            <a:r>
              <a:rPr lang="en-US" dirty="0">
                <a:solidFill>
                  <a:schemeClr val="accent6"/>
                </a:solidFill>
              </a:rPr>
              <a:t>, </a:t>
            </a:r>
            <a:r>
              <a:rPr lang="en-US" dirty="0" smtClean="0">
                <a:solidFill>
                  <a:schemeClr val="accent6"/>
                </a:solidFill>
              </a:rPr>
              <a:t>other impacts</a:t>
            </a:r>
            <a:r>
              <a:rPr lang="en-US" dirty="0">
                <a:solidFill>
                  <a:schemeClr val="accent6"/>
                </a:solidFill>
              </a:rPr>
              <a:t>, </a:t>
            </a:r>
            <a:r>
              <a:rPr lang="en-US" dirty="0" smtClean="0">
                <a:solidFill>
                  <a:schemeClr val="accent6"/>
                </a:solidFill>
              </a:rPr>
              <a:t>governance</a:t>
            </a:r>
            <a:r>
              <a:rPr lang="en-US" dirty="0">
                <a:solidFill>
                  <a:schemeClr val="accent6"/>
                </a:solidFill>
              </a:rPr>
              <a:t>, and </a:t>
            </a:r>
            <a:r>
              <a:rPr lang="en-US" dirty="0" smtClean="0">
                <a:solidFill>
                  <a:schemeClr val="accent6"/>
                </a:solidFill>
              </a:rPr>
              <a:t>safeguards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5461380" y="5459104"/>
            <a:ext cx="1881116" cy="1050878"/>
          </a:xfrm>
          <a:prstGeom prst="wedgeRoundRectCallout">
            <a:avLst>
              <a:gd name="adj1" fmla="val -64560"/>
              <a:gd name="adj2" fmla="val 885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6"/>
                </a:solidFill>
              </a:rPr>
              <a:t>Risk Management Framework</a:t>
            </a:r>
            <a:endParaRPr lang="en-US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2439988" y="228600"/>
            <a:ext cx="6704012" cy="1395413"/>
          </a:xfrm>
        </p:spPr>
        <p:txBody>
          <a:bodyPr/>
          <a:lstStyle/>
          <a:p>
            <a:r>
              <a:rPr lang="fr-CH" dirty="0" smtClean="0"/>
              <a:t>NPD </a:t>
            </a:r>
            <a:r>
              <a:rPr lang="fr-CH" dirty="0" err="1" smtClean="0"/>
              <a:t>Reviews</a:t>
            </a:r>
            <a:endParaRPr lang="fr-CH" dirty="0" smtClean="0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285750" y="1714500"/>
            <a:ext cx="8229600" cy="4316413"/>
          </a:xfrm>
        </p:spPr>
        <p:txBody>
          <a:bodyPr/>
          <a:lstStyle/>
          <a:p>
            <a:r>
              <a:rPr lang="en-US" sz="2800" dirty="0" smtClean="0"/>
              <a:t>UN Agency reviews</a:t>
            </a:r>
          </a:p>
          <a:p>
            <a:r>
              <a:rPr lang="en-US" sz="2800" dirty="0" smtClean="0"/>
              <a:t>3 independent reviewers, against criteria that include:</a:t>
            </a:r>
          </a:p>
          <a:p>
            <a:pPr marL="736600" lvl="1" indent="-279400">
              <a:buFontTx/>
              <a:buChar char="-"/>
            </a:pPr>
            <a:r>
              <a:rPr lang="en-US" sz="2000" spc="10" dirty="0" smtClean="0"/>
              <a:t>NPD ownership by government and non‐government stakeholders</a:t>
            </a:r>
          </a:p>
          <a:p>
            <a:pPr marL="736600" lvl="1" indent="-279400">
              <a:buFontTx/>
              <a:buChar char="-"/>
            </a:pPr>
            <a:r>
              <a:rPr lang="en-US" sz="2000" spc="10" dirty="0" smtClean="0"/>
              <a:t>Level of consultation, participation and engagement</a:t>
            </a:r>
          </a:p>
          <a:p>
            <a:pPr marL="736600" lvl="1" indent="-279400">
              <a:buFontTx/>
              <a:buChar char="-"/>
            </a:pPr>
            <a:r>
              <a:rPr lang="en-US" sz="2000" spc="10" dirty="0" smtClean="0"/>
              <a:t>Programme effectiveness and cost‐efficiency</a:t>
            </a:r>
          </a:p>
          <a:p>
            <a:pPr marL="736600" lvl="1" indent="-279400">
              <a:buFontTx/>
              <a:buChar char="-"/>
            </a:pPr>
            <a:r>
              <a:rPr lang="en-US" sz="2000" spc="10" dirty="0" smtClean="0"/>
              <a:t>Management of risks and likelihood of success</a:t>
            </a:r>
          </a:p>
          <a:p>
            <a:pPr marL="736600" lvl="1" indent="-279400">
              <a:buFontTx/>
              <a:buChar char="-"/>
            </a:pPr>
            <a:r>
              <a:rPr lang="fr-CH" sz="2000" spc="10" dirty="0" err="1" smtClean="0"/>
              <a:t>Compliance</a:t>
            </a:r>
            <a:r>
              <a:rPr lang="fr-CH" sz="2000" spc="10" dirty="0" smtClean="0"/>
              <a:t> </a:t>
            </a:r>
            <a:r>
              <a:rPr lang="fr-CH" sz="2000" spc="10" dirty="0" err="1" smtClean="0"/>
              <a:t>with</a:t>
            </a:r>
            <a:r>
              <a:rPr lang="fr-CH" sz="2000" spc="10" dirty="0" smtClean="0"/>
              <a:t> UN‐REDD </a:t>
            </a:r>
            <a:r>
              <a:rPr lang="fr-CH" sz="2000" spc="10" dirty="0" err="1" smtClean="0"/>
              <a:t>operational</a:t>
            </a:r>
            <a:r>
              <a:rPr lang="fr-CH" sz="2000" spc="10" dirty="0" smtClean="0"/>
              <a:t> guidance </a:t>
            </a:r>
            <a:endParaRPr lang="en-US" sz="2000" spc="10" dirty="0" smtClean="0"/>
          </a:p>
          <a:p>
            <a:r>
              <a:rPr lang="fr-CH" sz="2800" dirty="0" smtClean="0"/>
              <a:t>Secretariat </a:t>
            </a:r>
            <a:r>
              <a:rPr lang="fr-CH" sz="2800" dirty="0" err="1" smtClean="0"/>
              <a:t>review</a:t>
            </a:r>
            <a:endParaRPr lang="fr-CH" sz="2800" dirty="0" smtClean="0"/>
          </a:p>
          <a:p>
            <a:r>
              <a:rPr lang="fr-CH" sz="2800" dirty="0" smtClean="0"/>
              <a:t>Policy Board</a:t>
            </a:r>
          </a:p>
          <a:p>
            <a:r>
              <a:rPr lang="fr-CH" sz="2800" dirty="0" smtClean="0"/>
              <a:t>UN </a:t>
            </a:r>
            <a:r>
              <a:rPr lang="fr-CH" sz="2800" dirty="0" err="1" smtClean="0"/>
              <a:t>Agencies</a:t>
            </a:r>
            <a:r>
              <a:rPr lang="fr-CH" sz="2800" dirty="0" smtClean="0"/>
              <a:t> </a:t>
            </a:r>
            <a:r>
              <a:rPr lang="fr-CH" sz="2800" dirty="0" err="1" smtClean="0"/>
              <a:t>internal</a:t>
            </a:r>
            <a:r>
              <a:rPr lang="fr-CH" sz="2800" dirty="0" smtClean="0"/>
              <a:t> </a:t>
            </a:r>
            <a:r>
              <a:rPr lang="fr-CH" sz="2800" dirty="0" err="1" smtClean="0"/>
              <a:t>appraisal</a:t>
            </a:r>
            <a:endParaRPr lang="fr-CH" sz="2800" dirty="0" smtClean="0"/>
          </a:p>
          <a:p>
            <a:pPr marL="914400" lvl="1" indent="-457200">
              <a:buFontTx/>
              <a:buAutoNum type="alphaLcParenR"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2439988" y="228600"/>
            <a:ext cx="6704012" cy="1395413"/>
          </a:xfrm>
        </p:spPr>
        <p:txBody>
          <a:bodyPr/>
          <a:lstStyle/>
          <a:p>
            <a:r>
              <a:rPr lang="fr-CH" dirty="0" err="1" smtClean="0"/>
              <a:t>Implementation</a:t>
            </a:r>
            <a:endParaRPr lang="fr-CH" dirty="0" smtClean="0"/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1733266" y="2156346"/>
            <a:ext cx="5650173" cy="3787254"/>
          </a:xfrm>
        </p:spPr>
        <p:txBody>
          <a:bodyPr/>
          <a:lstStyle/>
          <a:p>
            <a:endParaRPr lang="en-US" sz="2800" dirty="0" smtClean="0"/>
          </a:p>
          <a:p>
            <a:r>
              <a:rPr lang="en-US" sz="2800" dirty="0" smtClean="0"/>
              <a:t>National Steering Committees</a:t>
            </a:r>
          </a:p>
          <a:p>
            <a:r>
              <a:rPr lang="en-US" sz="2800" dirty="0" smtClean="0"/>
              <a:t>UN-REDD Annual Reports</a:t>
            </a:r>
          </a:p>
          <a:p>
            <a:r>
              <a:rPr lang="en-US" sz="2800" dirty="0" smtClean="0"/>
              <a:t>UN Agencies’ quality assurance</a:t>
            </a:r>
          </a:p>
          <a:p>
            <a:r>
              <a:rPr lang="en-US" sz="2800" dirty="0" smtClean="0"/>
              <a:t>Evaluations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fr-CH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2439988" y="228600"/>
            <a:ext cx="6704012" cy="1395413"/>
          </a:xfrm>
        </p:spPr>
        <p:txBody>
          <a:bodyPr/>
          <a:lstStyle/>
          <a:p>
            <a:r>
              <a:rPr lang="fr-CH" dirty="0" smtClean="0"/>
              <a:t>Possible Discussion Points</a:t>
            </a:r>
            <a:endParaRPr lang="fr-CH" dirty="0" smtClean="0"/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304800" y="1809750"/>
            <a:ext cx="8477250" cy="413385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400" dirty="0" smtClean="0"/>
              <a:t>Which points </a:t>
            </a:r>
            <a:r>
              <a:rPr lang="en-US" sz="2400" dirty="0" smtClean="0"/>
              <a:t>in the NPD </a:t>
            </a:r>
            <a:r>
              <a:rPr lang="en-US" sz="2400" dirty="0" smtClean="0"/>
              <a:t>process are most relevant for the SEPC </a:t>
            </a:r>
            <a:r>
              <a:rPr lang="en-US" sz="2400" dirty="0" smtClean="0"/>
              <a:t>and </a:t>
            </a:r>
            <a:r>
              <a:rPr lang="en-US" sz="2400" dirty="0" err="1" smtClean="0"/>
              <a:t>BeRT</a:t>
            </a:r>
            <a:r>
              <a:rPr lang="en-US" sz="2400" dirty="0" smtClean="0"/>
              <a:t>?  </a:t>
            </a:r>
            <a:endParaRPr lang="en-US" sz="2400" dirty="0" smtClean="0"/>
          </a:p>
          <a:p>
            <a:pPr>
              <a:spcBef>
                <a:spcPts val="1200"/>
              </a:spcBef>
            </a:pPr>
            <a:r>
              <a:rPr lang="en-US" sz="2400" dirty="0" smtClean="0"/>
              <a:t>What aspects of the SEPC and </a:t>
            </a:r>
            <a:r>
              <a:rPr lang="en-US" sz="2400" dirty="0" err="1" smtClean="0"/>
              <a:t>BeRT</a:t>
            </a:r>
            <a:r>
              <a:rPr lang="en-US" sz="2400" dirty="0" smtClean="0"/>
              <a:t> in their current form are useful in the National </a:t>
            </a:r>
            <a:r>
              <a:rPr lang="en-US" sz="2400" dirty="0" err="1" smtClean="0"/>
              <a:t>Programmes’</a:t>
            </a:r>
            <a:r>
              <a:rPr lang="en-US" sz="2400" dirty="0" smtClean="0"/>
              <a:t> purpose and cycle?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What </a:t>
            </a:r>
            <a:r>
              <a:rPr lang="en-US" sz="2400" dirty="0" smtClean="0"/>
              <a:t>specific aspects need to be </a:t>
            </a:r>
            <a:r>
              <a:rPr lang="en-US" sz="2400" dirty="0" smtClean="0"/>
              <a:t>changed </a:t>
            </a:r>
            <a:r>
              <a:rPr lang="en-US" sz="2400" dirty="0" smtClean="0"/>
              <a:t>in order to strengthen their contribution to the </a:t>
            </a:r>
            <a:r>
              <a:rPr lang="en-US" sz="2400" dirty="0" smtClean="0"/>
              <a:t>national </a:t>
            </a:r>
            <a:r>
              <a:rPr lang="en-US" sz="2400" dirty="0" smtClean="0"/>
              <a:t>programme cycle?  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H</a:t>
            </a:r>
            <a:r>
              <a:rPr lang="en-US" sz="2400" dirty="0" smtClean="0"/>
              <a:t>ow can we build upon other approaches (SESA, SES) for operationalizing the SEPC/</a:t>
            </a:r>
            <a:r>
              <a:rPr lang="en-US" sz="2400" dirty="0" err="1" smtClean="0"/>
              <a:t>BeRT</a:t>
            </a:r>
            <a:r>
              <a:rPr lang="en-US" sz="2400" dirty="0" smtClean="0"/>
              <a:t> in our NP cycle in a realistic manner?</a:t>
            </a:r>
          </a:p>
          <a:p>
            <a:endParaRPr lang="fr-CH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1_Office Theme 1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FFFFFF"/>
      </a:accent3>
      <a:accent4>
        <a:srgbClr val="000000"/>
      </a:accent4>
      <a:accent5>
        <a:srgbClr val="ADCEDC"/>
      </a:accent5>
      <a:accent6>
        <a:srgbClr val="C51B23"/>
      </a:accent6>
      <a:hlink>
        <a:srgbClr val="FF8119"/>
      </a:hlink>
      <a:folHlink>
        <a:srgbClr val="44B9E8"/>
      </a:folHlink>
    </a:clrScheme>
    <a:fontScheme name="1_Office Theme">
      <a:majorFont>
        <a:latin typeface="Franklin Gothic Book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Office Theme 1">
        <a:dk1>
          <a:srgbClr val="000000"/>
        </a:dk1>
        <a:lt1>
          <a:srgbClr val="FFFFFF"/>
        </a:lt1>
        <a:dk2>
          <a:srgbClr val="464646"/>
        </a:dk2>
        <a:lt2>
          <a:srgbClr val="DEF5FA"/>
        </a:lt2>
        <a:accent1>
          <a:srgbClr val="2DA2BF"/>
        </a:accent1>
        <a:accent2>
          <a:srgbClr val="DA1F28"/>
        </a:accent2>
        <a:accent3>
          <a:srgbClr val="FFFFFF"/>
        </a:accent3>
        <a:accent4>
          <a:srgbClr val="000000"/>
        </a:accent4>
        <a:accent5>
          <a:srgbClr val="ADCEDC"/>
        </a:accent5>
        <a:accent6>
          <a:srgbClr val="C51B23"/>
        </a:accent6>
        <a:hlink>
          <a:srgbClr val="FF8119"/>
        </a:hlink>
        <a:folHlink>
          <a:srgbClr val="44B9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2_Default Design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2_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Default Design">
  <a:themeElements>
    <a:clrScheme name="4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10103</TotalTime>
  <Words>318</Words>
  <Application>Microsoft Office PowerPoint</Application>
  <PresentationFormat>On-screen Show (4:3)</PresentationFormat>
  <Paragraphs>71</Paragraphs>
  <Slides>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1_Office Theme</vt:lpstr>
      <vt:lpstr>1_Default Design</vt:lpstr>
      <vt:lpstr>2_Default Design</vt:lpstr>
      <vt:lpstr>3_Default Design</vt:lpstr>
      <vt:lpstr>4_Default Design</vt:lpstr>
      <vt:lpstr>Office Theme</vt:lpstr>
      <vt:lpstr>Potential roles of the SEPC in UN-REDD National Programme development </vt:lpstr>
      <vt:lpstr>National Programme Development Process</vt:lpstr>
      <vt:lpstr>NPD Formulation</vt:lpstr>
      <vt:lpstr>NPD/R-PP Harmonized Template</vt:lpstr>
      <vt:lpstr>NPD Reviews</vt:lpstr>
      <vt:lpstr>Implementation</vt:lpstr>
      <vt:lpstr>Possible Discussion Points</vt:lpstr>
      <vt:lpstr>Slide 8</vt:lpstr>
    </vt:vector>
  </TitlesOfParts>
  <Company>UNEP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UN-REDD Programme National Programmes</dc:title>
  <dc:creator>Clea Paz Rivera</dc:creator>
  <cp:lastModifiedBy>tim.clairs</cp:lastModifiedBy>
  <cp:revision>272</cp:revision>
  <dcterms:created xsi:type="dcterms:W3CDTF">2008-11-18T08:43:47Z</dcterms:created>
  <dcterms:modified xsi:type="dcterms:W3CDTF">2012-02-08T09:11:46Z</dcterms:modified>
</cp:coreProperties>
</file>