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diagrams/colors1.xml" ContentType="application/vnd.openxmlformats-officedocument.drawingml.diagramColors+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4" r:id="rId8"/>
    <p:sldId id="263"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170B0-A525-4242-BC16-99D129CCE5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2923A705-46D8-4372-9E1E-E0865507AD4B}">
      <dgm:prSet phldrT="[Texte]"/>
      <dgm:spPr/>
      <dgm:t>
        <a:bodyPr/>
        <a:lstStyle/>
        <a:p>
          <a:r>
            <a:rPr lang="fr-FR" dirty="0" smtClean="0"/>
            <a:t>Phase2</a:t>
          </a:r>
          <a:endParaRPr lang="es-MX" dirty="0"/>
        </a:p>
      </dgm:t>
    </dgm:pt>
    <dgm:pt modelId="{868DBBD5-A2C4-4D2B-8298-F97AF25F6B58}" type="parTrans" cxnId="{9A35F1A1-7630-4870-8AF6-F46C439C1C02}">
      <dgm:prSet/>
      <dgm:spPr/>
      <dgm:t>
        <a:bodyPr/>
        <a:lstStyle/>
        <a:p>
          <a:endParaRPr lang="es-MX"/>
        </a:p>
      </dgm:t>
    </dgm:pt>
    <dgm:pt modelId="{1FB8748A-F446-48E2-BF79-E835FB763A95}" type="sibTrans" cxnId="{9A35F1A1-7630-4870-8AF6-F46C439C1C02}">
      <dgm:prSet/>
      <dgm:spPr/>
      <dgm:t>
        <a:bodyPr/>
        <a:lstStyle/>
        <a:p>
          <a:endParaRPr lang="es-MX"/>
        </a:p>
      </dgm:t>
    </dgm:pt>
    <dgm:pt modelId="{3F999F10-EEB0-4E66-BE36-15CC7E0F6ABF}">
      <dgm:prSet phldrT="[Texte]" custT="1"/>
      <dgm:spPr/>
      <dgm:t>
        <a:bodyPr/>
        <a:lstStyle/>
        <a:p>
          <a:r>
            <a:rPr lang="fr-FR" sz="1800" dirty="0" smtClean="0">
              <a:solidFill>
                <a:schemeClr val="tx2"/>
              </a:solidFill>
              <a:latin typeface="Arial" pitchFamily="34" charset="0"/>
              <a:cs typeface="Arial" pitchFamily="34" charset="0"/>
            </a:rPr>
            <a:t>Expérimentations de la version préliminaire des standards à l’échelle nationale</a:t>
          </a:r>
          <a:endParaRPr lang="es-MX" sz="1800" dirty="0">
            <a:solidFill>
              <a:schemeClr val="tx2"/>
            </a:solidFill>
            <a:latin typeface="Arial" pitchFamily="34" charset="0"/>
            <a:cs typeface="Arial" pitchFamily="34" charset="0"/>
          </a:endParaRPr>
        </a:p>
      </dgm:t>
    </dgm:pt>
    <dgm:pt modelId="{32965C57-3340-4164-BB2B-19AF5152107F}" type="parTrans" cxnId="{DD5062DF-A19B-4374-ADD1-BA4727A83CA9}">
      <dgm:prSet/>
      <dgm:spPr/>
      <dgm:t>
        <a:bodyPr/>
        <a:lstStyle/>
        <a:p>
          <a:endParaRPr lang="es-MX"/>
        </a:p>
      </dgm:t>
    </dgm:pt>
    <dgm:pt modelId="{385E24C9-D8DA-4476-A5E0-05BDB85CD096}" type="sibTrans" cxnId="{DD5062DF-A19B-4374-ADD1-BA4727A83CA9}">
      <dgm:prSet/>
      <dgm:spPr/>
      <dgm:t>
        <a:bodyPr/>
        <a:lstStyle/>
        <a:p>
          <a:endParaRPr lang="es-MX"/>
        </a:p>
      </dgm:t>
    </dgm:pt>
    <dgm:pt modelId="{1AA852FC-453D-48B0-9232-8851726B04CB}">
      <dgm:prSet phldrT="[Texte]"/>
      <dgm:spPr/>
      <dgm:t>
        <a:bodyPr/>
        <a:lstStyle/>
        <a:p>
          <a:r>
            <a:rPr lang="fr-FR" dirty="0" smtClean="0"/>
            <a:t>Phase2</a:t>
          </a:r>
          <a:endParaRPr lang="es-MX" dirty="0"/>
        </a:p>
      </dgm:t>
    </dgm:pt>
    <dgm:pt modelId="{CEA5FB7B-4682-4547-9F66-C6289B1B7951}" type="parTrans" cxnId="{0096EC83-5B72-45FF-85CC-DBE8D9CE2CE5}">
      <dgm:prSet/>
      <dgm:spPr/>
      <dgm:t>
        <a:bodyPr/>
        <a:lstStyle/>
        <a:p>
          <a:endParaRPr lang="es-MX"/>
        </a:p>
      </dgm:t>
    </dgm:pt>
    <dgm:pt modelId="{37CEA8BF-5084-4BFC-8343-DBA782EC9188}" type="sibTrans" cxnId="{0096EC83-5B72-45FF-85CC-DBE8D9CE2CE5}">
      <dgm:prSet/>
      <dgm:spPr/>
      <dgm:t>
        <a:bodyPr/>
        <a:lstStyle/>
        <a:p>
          <a:endParaRPr lang="es-MX"/>
        </a:p>
      </dgm:t>
    </dgm:pt>
    <dgm:pt modelId="{CBDBAB66-13CC-4EEA-A170-10EE8841ED86}">
      <dgm:prSet phldrT="[Texte]" custT="1"/>
      <dgm:spPr/>
      <dgm:t>
        <a:bodyPr/>
        <a:lstStyle/>
        <a:p>
          <a:r>
            <a:rPr lang="fr-FR" sz="1800" dirty="0" smtClean="0">
              <a:solidFill>
                <a:schemeClr val="tx2"/>
              </a:solidFill>
              <a:latin typeface="Arial" pitchFamily="34" charset="0"/>
              <a:cs typeface="Arial" pitchFamily="34" charset="0"/>
            </a:rPr>
            <a:t>Opérationnalisation d’un système de gestion intégré des risques et cobénéfices souple, participatif et efficace (renforcement des capacités institutionnelles)</a:t>
          </a:r>
          <a:endParaRPr lang="es-MX" sz="1800" dirty="0">
            <a:solidFill>
              <a:schemeClr val="tx2"/>
            </a:solidFill>
            <a:latin typeface="Arial" pitchFamily="34" charset="0"/>
            <a:cs typeface="Arial" pitchFamily="34" charset="0"/>
          </a:endParaRPr>
        </a:p>
      </dgm:t>
    </dgm:pt>
    <dgm:pt modelId="{9C0EC667-3559-4921-99C8-83ECA6E4F236}" type="parTrans" cxnId="{DAB55818-38FF-4C32-A098-4B6DC259BF4E}">
      <dgm:prSet/>
      <dgm:spPr/>
      <dgm:t>
        <a:bodyPr/>
        <a:lstStyle/>
        <a:p>
          <a:endParaRPr lang="es-MX"/>
        </a:p>
      </dgm:t>
    </dgm:pt>
    <dgm:pt modelId="{6BEBB6C6-ECA0-4ED0-9EA1-AD6FE6ED511C}" type="sibTrans" cxnId="{DAB55818-38FF-4C32-A098-4B6DC259BF4E}">
      <dgm:prSet/>
      <dgm:spPr/>
      <dgm:t>
        <a:bodyPr/>
        <a:lstStyle/>
        <a:p>
          <a:endParaRPr lang="es-MX"/>
        </a:p>
      </dgm:t>
    </dgm:pt>
    <dgm:pt modelId="{F2B977A0-C96D-4A19-BC8B-B0026167E90D}">
      <dgm:prSet phldrT="[Texte]"/>
      <dgm:spPr/>
      <dgm:t>
        <a:bodyPr/>
        <a:lstStyle/>
        <a:p>
          <a:r>
            <a:rPr lang="fr-FR" dirty="0" smtClean="0"/>
            <a:t>Phase2</a:t>
          </a:r>
          <a:endParaRPr lang="es-MX" dirty="0"/>
        </a:p>
      </dgm:t>
    </dgm:pt>
    <dgm:pt modelId="{5293F68F-2684-4596-9E25-6E2527EBF6BF}" type="parTrans" cxnId="{D4727CD7-5F59-401F-A2C4-7B6E04EA64A3}">
      <dgm:prSet/>
      <dgm:spPr/>
      <dgm:t>
        <a:bodyPr/>
        <a:lstStyle/>
        <a:p>
          <a:endParaRPr lang="es-MX"/>
        </a:p>
      </dgm:t>
    </dgm:pt>
    <dgm:pt modelId="{B786D59D-D881-4624-9213-0ED4978F1939}" type="sibTrans" cxnId="{D4727CD7-5F59-401F-A2C4-7B6E04EA64A3}">
      <dgm:prSet/>
      <dgm:spPr/>
      <dgm:t>
        <a:bodyPr/>
        <a:lstStyle/>
        <a:p>
          <a:endParaRPr lang="es-MX"/>
        </a:p>
      </dgm:t>
    </dgm:pt>
    <dgm:pt modelId="{23C30CA3-C3B7-4E22-8F84-AAD52866F3F7}">
      <dgm:prSet phldrT="[Texte]" custT="1"/>
      <dgm:spPr/>
      <dgm:t>
        <a:bodyPr/>
        <a:lstStyle/>
        <a:p>
          <a:r>
            <a:rPr lang="fr-FR" sz="1800" b="0" dirty="0" smtClean="0">
              <a:solidFill>
                <a:schemeClr val="tx2"/>
              </a:solidFill>
              <a:latin typeface="Arial" pitchFamily="34" charset="0"/>
              <a:cs typeface="Arial" pitchFamily="34" charset="0"/>
            </a:rPr>
            <a:t>Une prise en compte des efforts nationaux  au niveau international des standards et passerelles avec les standards reconnus (CCBS, REDD+ SES, VCS, sauvegardes BM et UN-REDD, futures  exigences CCNUCC …)</a:t>
          </a:r>
          <a:r>
            <a:rPr lang="fr-FR" sz="3600" b="0" dirty="0" smtClean="0">
              <a:solidFill>
                <a:srgbClr val="002060"/>
              </a:solidFill>
              <a:latin typeface="+mn-lt"/>
            </a:rPr>
            <a:t> </a:t>
          </a:r>
          <a:endParaRPr lang="es-MX" sz="1800" dirty="0">
            <a:latin typeface="Arial" pitchFamily="34" charset="0"/>
            <a:cs typeface="Arial" pitchFamily="34" charset="0"/>
          </a:endParaRPr>
        </a:p>
      </dgm:t>
    </dgm:pt>
    <dgm:pt modelId="{6EB1097A-FDE9-4F9E-90FF-AB7D3BB21DB0}" type="parTrans" cxnId="{8FEE708C-C90C-4C3B-A774-E710FEA141E5}">
      <dgm:prSet/>
      <dgm:spPr/>
      <dgm:t>
        <a:bodyPr/>
        <a:lstStyle/>
        <a:p>
          <a:endParaRPr lang="es-MX"/>
        </a:p>
      </dgm:t>
    </dgm:pt>
    <dgm:pt modelId="{A248FAFB-A896-465F-A3C4-B0EA1FD12B4F}" type="sibTrans" cxnId="{8FEE708C-C90C-4C3B-A774-E710FEA141E5}">
      <dgm:prSet/>
      <dgm:spPr/>
      <dgm:t>
        <a:bodyPr/>
        <a:lstStyle/>
        <a:p>
          <a:endParaRPr lang="es-MX"/>
        </a:p>
      </dgm:t>
    </dgm:pt>
    <dgm:pt modelId="{8EA72AAA-1B16-4751-AFDE-F4B5939FC82A}" type="pres">
      <dgm:prSet presAssocID="{E51170B0-A525-4242-BC16-99D129CCE54E}" presName="linearFlow" presStyleCnt="0">
        <dgm:presLayoutVars>
          <dgm:dir/>
          <dgm:animLvl val="lvl"/>
          <dgm:resizeHandles val="exact"/>
        </dgm:presLayoutVars>
      </dgm:prSet>
      <dgm:spPr/>
      <dgm:t>
        <a:bodyPr/>
        <a:lstStyle/>
        <a:p>
          <a:endParaRPr lang="es-MX"/>
        </a:p>
      </dgm:t>
    </dgm:pt>
    <dgm:pt modelId="{41FDCAB8-3C72-4DAE-807A-F2F08C14A247}" type="pres">
      <dgm:prSet presAssocID="{2923A705-46D8-4372-9E1E-E0865507AD4B}" presName="composite" presStyleCnt="0"/>
      <dgm:spPr/>
    </dgm:pt>
    <dgm:pt modelId="{5B6A0269-0F20-4249-ABE2-C24B6BF71183}" type="pres">
      <dgm:prSet presAssocID="{2923A705-46D8-4372-9E1E-E0865507AD4B}" presName="parentText" presStyleLbl="alignNode1" presStyleIdx="0" presStyleCnt="3">
        <dgm:presLayoutVars>
          <dgm:chMax val="1"/>
          <dgm:bulletEnabled val="1"/>
        </dgm:presLayoutVars>
      </dgm:prSet>
      <dgm:spPr/>
      <dgm:t>
        <a:bodyPr/>
        <a:lstStyle/>
        <a:p>
          <a:endParaRPr lang="es-MX"/>
        </a:p>
      </dgm:t>
    </dgm:pt>
    <dgm:pt modelId="{35D429D8-3096-4E97-8D50-E475A7418034}" type="pres">
      <dgm:prSet presAssocID="{2923A705-46D8-4372-9E1E-E0865507AD4B}" presName="descendantText" presStyleLbl="alignAcc1" presStyleIdx="0" presStyleCnt="3">
        <dgm:presLayoutVars>
          <dgm:bulletEnabled val="1"/>
        </dgm:presLayoutVars>
      </dgm:prSet>
      <dgm:spPr/>
      <dgm:t>
        <a:bodyPr/>
        <a:lstStyle/>
        <a:p>
          <a:endParaRPr lang="es-MX"/>
        </a:p>
      </dgm:t>
    </dgm:pt>
    <dgm:pt modelId="{3D463A9A-9801-4638-BFBE-DC4DD611FB17}" type="pres">
      <dgm:prSet presAssocID="{1FB8748A-F446-48E2-BF79-E835FB763A95}" presName="sp" presStyleCnt="0"/>
      <dgm:spPr/>
    </dgm:pt>
    <dgm:pt modelId="{38F2F28B-37E5-40E1-82E1-F31124CBA113}" type="pres">
      <dgm:prSet presAssocID="{1AA852FC-453D-48B0-9232-8851726B04CB}" presName="composite" presStyleCnt="0"/>
      <dgm:spPr/>
    </dgm:pt>
    <dgm:pt modelId="{92FA9EC9-D6FE-45D4-B13B-32727C983335}" type="pres">
      <dgm:prSet presAssocID="{1AA852FC-453D-48B0-9232-8851726B04CB}" presName="parentText" presStyleLbl="alignNode1" presStyleIdx="1" presStyleCnt="3">
        <dgm:presLayoutVars>
          <dgm:chMax val="1"/>
          <dgm:bulletEnabled val="1"/>
        </dgm:presLayoutVars>
      </dgm:prSet>
      <dgm:spPr/>
      <dgm:t>
        <a:bodyPr/>
        <a:lstStyle/>
        <a:p>
          <a:endParaRPr lang="es-MX"/>
        </a:p>
      </dgm:t>
    </dgm:pt>
    <dgm:pt modelId="{3DEFF464-5A16-4B68-B82B-5F5729476C9E}" type="pres">
      <dgm:prSet presAssocID="{1AA852FC-453D-48B0-9232-8851726B04CB}" presName="descendantText" presStyleLbl="alignAcc1" presStyleIdx="1" presStyleCnt="3">
        <dgm:presLayoutVars>
          <dgm:bulletEnabled val="1"/>
        </dgm:presLayoutVars>
      </dgm:prSet>
      <dgm:spPr/>
      <dgm:t>
        <a:bodyPr/>
        <a:lstStyle/>
        <a:p>
          <a:endParaRPr lang="es-MX"/>
        </a:p>
      </dgm:t>
    </dgm:pt>
    <dgm:pt modelId="{41E6D1B4-4698-4F10-AA0F-12908A78DE97}" type="pres">
      <dgm:prSet presAssocID="{37CEA8BF-5084-4BFC-8343-DBA782EC9188}" presName="sp" presStyleCnt="0"/>
      <dgm:spPr/>
    </dgm:pt>
    <dgm:pt modelId="{1168DBE1-587F-4114-ADF6-8C5DA1301904}" type="pres">
      <dgm:prSet presAssocID="{F2B977A0-C96D-4A19-BC8B-B0026167E90D}" presName="composite" presStyleCnt="0"/>
      <dgm:spPr/>
    </dgm:pt>
    <dgm:pt modelId="{6449D0F7-508A-4AFD-A65D-F6AE86A1AEEE}" type="pres">
      <dgm:prSet presAssocID="{F2B977A0-C96D-4A19-BC8B-B0026167E90D}" presName="parentText" presStyleLbl="alignNode1" presStyleIdx="2" presStyleCnt="3">
        <dgm:presLayoutVars>
          <dgm:chMax val="1"/>
          <dgm:bulletEnabled val="1"/>
        </dgm:presLayoutVars>
      </dgm:prSet>
      <dgm:spPr/>
      <dgm:t>
        <a:bodyPr/>
        <a:lstStyle/>
        <a:p>
          <a:endParaRPr lang="es-MX"/>
        </a:p>
      </dgm:t>
    </dgm:pt>
    <dgm:pt modelId="{4944DE73-CA5D-4358-BDDA-0B4292B89972}" type="pres">
      <dgm:prSet presAssocID="{F2B977A0-C96D-4A19-BC8B-B0026167E90D}" presName="descendantText" presStyleLbl="alignAcc1" presStyleIdx="2" presStyleCnt="3" custScaleY="128586">
        <dgm:presLayoutVars>
          <dgm:bulletEnabled val="1"/>
        </dgm:presLayoutVars>
      </dgm:prSet>
      <dgm:spPr/>
      <dgm:t>
        <a:bodyPr/>
        <a:lstStyle/>
        <a:p>
          <a:endParaRPr lang="es-MX"/>
        </a:p>
      </dgm:t>
    </dgm:pt>
  </dgm:ptLst>
  <dgm:cxnLst>
    <dgm:cxn modelId="{D4727CD7-5F59-401F-A2C4-7B6E04EA64A3}" srcId="{E51170B0-A525-4242-BC16-99D129CCE54E}" destId="{F2B977A0-C96D-4A19-BC8B-B0026167E90D}" srcOrd="2" destOrd="0" parTransId="{5293F68F-2684-4596-9E25-6E2527EBF6BF}" sibTransId="{B786D59D-D881-4624-9213-0ED4978F1939}"/>
    <dgm:cxn modelId="{0096EC83-5B72-45FF-85CC-DBE8D9CE2CE5}" srcId="{E51170B0-A525-4242-BC16-99D129CCE54E}" destId="{1AA852FC-453D-48B0-9232-8851726B04CB}" srcOrd="1" destOrd="0" parTransId="{CEA5FB7B-4682-4547-9F66-C6289B1B7951}" sibTransId="{37CEA8BF-5084-4BFC-8343-DBA782EC9188}"/>
    <dgm:cxn modelId="{DD5062DF-A19B-4374-ADD1-BA4727A83CA9}" srcId="{2923A705-46D8-4372-9E1E-E0865507AD4B}" destId="{3F999F10-EEB0-4E66-BE36-15CC7E0F6ABF}" srcOrd="0" destOrd="0" parTransId="{32965C57-3340-4164-BB2B-19AF5152107F}" sibTransId="{385E24C9-D8DA-4476-A5E0-05BDB85CD096}"/>
    <dgm:cxn modelId="{C0CD04FF-173E-4C3A-B063-27E22D9C048A}" type="presOf" srcId="{E51170B0-A525-4242-BC16-99D129CCE54E}" destId="{8EA72AAA-1B16-4751-AFDE-F4B5939FC82A}" srcOrd="0" destOrd="0" presId="urn:microsoft.com/office/officeart/2005/8/layout/chevron2"/>
    <dgm:cxn modelId="{DAB55818-38FF-4C32-A098-4B6DC259BF4E}" srcId="{1AA852FC-453D-48B0-9232-8851726B04CB}" destId="{CBDBAB66-13CC-4EEA-A170-10EE8841ED86}" srcOrd="0" destOrd="0" parTransId="{9C0EC667-3559-4921-99C8-83ECA6E4F236}" sibTransId="{6BEBB6C6-ECA0-4ED0-9EA1-AD6FE6ED511C}"/>
    <dgm:cxn modelId="{506C039C-452D-400E-9A44-86DBE248FB09}" type="presOf" srcId="{F2B977A0-C96D-4A19-BC8B-B0026167E90D}" destId="{6449D0F7-508A-4AFD-A65D-F6AE86A1AEEE}" srcOrd="0" destOrd="0" presId="urn:microsoft.com/office/officeart/2005/8/layout/chevron2"/>
    <dgm:cxn modelId="{09E210D8-D146-4C8B-8F82-27E7E3315CBF}" type="presOf" srcId="{1AA852FC-453D-48B0-9232-8851726B04CB}" destId="{92FA9EC9-D6FE-45D4-B13B-32727C983335}" srcOrd="0" destOrd="0" presId="urn:microsoft.com/office/officeart/2005/8/layout/chevron2"/>
    <dgm:cxn modelId="{F17DEFC5-7155-4256-908E-23CAB7EC4713}" type="presOf" srcId="{3F999F10-EEB0-4E66-BE36-15CC7E0F6ABF}" destId="{35D429D8-3096-4E97-8D50-E475A7418034}" srcOrd="0" destOrd="0" presId="urn:microsoft.com/office/officeart/2005/8/layout/chevron2"/>
    <dgm:cxn modelId="{8FEE708C-C90C-4C3B-A774-E710FEA141E5}" srcId="{F2B977A0-C96D-4A19-BC8B-B0026167E90D}" destId="{23C30CA3-C3B7-4E22-8F84-AAD52866F3F7}" srcOrd="0" destOrd="0" parTransId="{6EB1097A-FDE9-4F9E-90FF-AB7D3BB21DB0}" sibTransId="{A248FAFB-A896-465F-A3C4-B0EA1FD12B4F}"/>
    <dgm:cxn modelId="{9D504085-EABC-4251-B998-A4FDDBEA03B8}" type="presOf" srcId="{2923A705-46D8-4372-9E1E-E0865507AD4B}" destId="{5B6A0269-0F20-4249-ABE2-C24B6BF71183}" srcOrd="0" destOrd="0" presId="urn:microsoft.com/office/officeart/2005/8/layout/chevron2"/>
    <dgm:cxn modelId="{D461A25A-7F7B-432C-AB5F-6769EDEDD84E}" type="presOf" srcId="{23C30CA3-C3B7-4E22-8F84-AAD52866F3F7}" destId="{4944DE73-CA5D-4358-BDDA-0B4292B89972}" srcOrd="0" destOrd="0" presId="urn:microsoft.com/office/officeart/2005/8/layout/chevron2"/>
    <dgm:cxn modelId="{AD6AAC44-63CC-4D58-A2AF-EF09935145C7}" type="presOf" srcId="{CBDBAB66-13CC-4EEA-A170-10EE8841ED86}" destId="{3DEFF464-5A16-4B68-B82B-5F5729476C9E}" srcOrd="0" destOrd="0" presId="urn:microsoft.com/office/officeart/2005/8/layout/chevron2"/>
    <dgm:cxn modelId="{9A35F1A1-7630-4870-8AF6-F46C439C1C02}" srcId="{E51170B0-A525-4242-BC16-99D129CCE54E}" destId="{2923A705-46D8-4372-9E1E-E0865507AD4B}" srcOrd="0" destOrd="0" parTransId="{868DBBD5-A2C4-4D2B-8298-F97AF25F6B58}" sibTransId="{1FB8748A-F446-48E2-BF79-E835FB763A95}"/>
    <dgm:cxn modelId="{5D643941-4D5F-42EE-90A0-E54F90AABBD0}" type="presParOf" srcId="{8EA72AAA-1B16-4751-AFDE-F4B5939FC82A}" destId="{41FDCAB8-3C72-4DAE-807A-F2F08C14A247}" srcOrd="0" destOrd="0" presId="urn:microsoft.com/office/officeart/2005/8/layout/chevron2"/>
    <dgm:cxn modelId="{216308B7-B168-44A2-95F3-C1F79E4C3DC6}" type="presParOf" srcId="{41FDCAB8-3C72-4DAE-807A-F2F08C14A247}" destId="{5B6A0269-0F20-4249-ABE2-C24B6BF71183}" srcOrd="0" destOrd="0" presId="urn:microsoft.com/office/officeart/2005/8/layout/chevron2"/>
    <dgm:cxn modelId="{F4D7C2A0-3B1D-4519-A741-0C431A6AF800}" type="presParOf" srcId="{41FDCAB8-3C72-4DAE-807A-F2F08C14A247}" destId="{35D429D8-3096-4E97-8D50-E475A7418034}" srcOrd="1" destOrd="0" presId="urn:microsoft.com/office/officeart/2005/8/layout/chevron2"/>
    <dgm:cxn modelId="{4C08E23D-422D-41FF-AEEC-118A41CF7E05}" type="presParOf" srcId="{8EA72AAA-1B16-4751-AFDE-F4B5939FC82A}" destId="{3D463A9A-9801-4638-BFBE-DC4DD611FB17}" srcOrd="1" destOrd="0" presId="urn:microsoft.com/office/officeart/2005/8/layout/chevron2"/>
    <dgm:cxn modelId="{0D2AE932-77C3-49F9-B919-3A8F9B726F47}" type="presParOf" srcId="{8EA72AAA-1B16-4751-AFDE-F4B5939FC82A}" destId="{38F2F28B-37E5-40E1-82E1-F31124CBA113}" srcOrd="2" destOrd="0" presId="urn:microsoft.com/office/officeart/2005/8/layout/chevron2"/>
    <dgm:cxn modelId="{8DF96BC2-A254-46ED-94A5-A9950FD0E2E4}" type="presParOf" srcId="{38F2F28B-37E5-40E1-82E1-F31124CBA113}" destId="{92FA9EC9-D6FE-45D4-B13B-32727C983335}" srcOrd="0" destOrd="0" presId="urn:microsoft.com/office/officeart/2005/8/layout/chevron2"/>
    <dgm:cxn modelId="{8BBB2E92-A65E-493B-A1A1-D885460E320B}" type="presParOf" srcId="{38F2F28B-37E5-40E1-82E1-F31124CBA113}" destId="{3DEFF464-5A16-4B68-B82B-5F5729476C9E}" srcOrd="1" destOrd="0" presId="urn:microsoft.com/office/officeart/2005/8/layout/chevron2"/>
    <dgm:cxn modelId="{E826DCF2-9713-4F0D-AA4B-FC87126DD40C}" type="presParOf" srcId="{8EA72AAA-1B16-4751-AFDE-F4B5939FC82A}" destId="{41E6D1B4-4698-4F10-AA0F-12908A78DE97}" srcOrd="3" destOrd="0" presId="urn:microsoft.com/office/officeart/2005/8/layout/chevron2"/>
    <dgm:cxn modelId="{AD5D3248-EBBB-464D-86ED-AE59BE5ADD4B}" type="presParOf" srcId="{8EA72AAA-1B16-4751-AFDE-F4B5939FC82A}" destId="{1168DBE1-587F-4114-ADF6-8C5DA1301904}" srcOrd="4" destOrd="0" presId="urn:microsoft.com/office/officeart/2005/8/layout/chevron2"/>
    <dgm:cxn modelId="{DCC7A6FA-4B94-416F-8EC1-FAEF1475209B}" type="presParOf" srcId="{1168DBE1-587F-4114-ADF6-8C5DA1301904}" destId="{6449D0F7-508A-4AFD-A65D-F6AE86A1AEEE}" srcOrd="0" destOrd="0" presId="urn:microsoft.com/office/officeart/2005/8/layout/chevron2"/>
    <dgm:cxn modelId="{19236C51-6724-4133-A035-64CDBE582CC6}" type="presParOf" srcId="{1168DBE1-587F-4114-ADF6-8C5DA1301904}" destId="{4944DE73-CA5D-4358-BDDA-0B4292B89972}"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17092-51C9-4988-9072-5F47191365B7}" type="datetimeFigureOut">
              <a:rPr lang="es-MX" smtClean="0"/>
              <a:pPr/>
              <a:t>09/02/2012</a:t>
            </a:fld>
            <a:endParaRPr lang="es-MX"/>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AE8327-A548-48CE-B49A-DBF87009887F}" type="slidenum">
              <a:rPr lang="es-MX" smtClean="0"/>
              <a:pPr/>
              <a:t>‹N°›</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s-MX" dirty="0"/>
          </a:p>
        </p:txBody>
      </p:sp>
      <p:sp>
        <p:nvSpPr>
          <p:cNvPr id="4" name="Espace réservé du numéro de diapositive 3"/>
          <p:cNvSpPr>
            <a:spLocks noGrp="1"/>
          </p:cNvSpPr>
          <p:nvPr>
            <p:ph type="sldNum" sz="quarter" idx="10"/>
          </p:nvPr>
        </p:nvSpPr>
        <p:spPr/>
        <p:txBody>
          <a:bodyPr/>
          <a:lstStyle/>
          <a:p>
            <a:fld id="{59AE8327-A548-48CE-B49A-DBF87009887F}"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s-MX" dirty="0"/>
          </a:p>
        </p:txBody>
      </p:sp>
      <p:sp>
        <p:nvSpPr>
          <p:cNvPr id="4" name="Espace réservé du numéro de diapositive 3"/>
          <p:cNvSpPr>
            <a:spLocks noGrp="1"/>
          </p:cNvSpPr>
          <p:nvPr>
            <p:ph type="sldNum" sz="quarter" idx="10"/>
          </p:nvPr>
        </p:nvSpPr>
        <p:spPr/>
        <p:txBody>
          <a:bodyPr/>
          <a:lstStyle/>
          <a:p>
            <a:fld id="{59AE8327-A548-48CE-B49A-DBF87009887F}" type="slidenum">
              <a:rPr lang="es-MX" smtClean="0"/>
              <a:pPr/>
              <a:t>5</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s-MX" dirty="0"/>
          </a:p>
        </p:txBody>
      </p:sp>
      <p:sp>
        <p:nvSpPr>
          <p:cNvPr id="4" name="Espace réservé du numéro de diapositive 3"/>
          <p:cNvSpPr>
            <a:spLocks noGrp="1"/>
          </p:cNvSpPr>
          <p:nvPr>
            <p:ph type="sldNum" sz="quarter" idx="10"/>
          </p:nvPr>
        </p:nvSpPr>
        <p:spPr/>
        <p:txBody>
          <a:bodyPr/>
          <a:lstStyle/>
          <a:p>
            <a:fld id="{59AE8327-A548-48CE-B49A-DBF87009887F}" type="slidenum">
              <a:rPr lang="es-MX" smtClean="0"/>
              <a:pPr/>
              <a:t>8</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s-MX"/>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s-MX"/>
          </a:p>
        </p:txBody>
      </p:sp>
      <p:sp>
        <p:nvSpPr>
          <p:cNvPr id="4" name="Espace réservé de la date 3"/>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5" name="Espace réservé du pied de page 4"/>
          <p:cNvSpPr>
            <a:spLocks noGrp="1"/>
          </p:cNvSpPr>
          <p:nvPr>
            <p:ph type="ftr" sz="quarter" idx="11"/>
          </p:nvPr>
        </p:nvSpPr>
        <p:spPr/>
        <p:txBody>
          <a:bodyPr/>
          <a:lstStyle/>
          <a:p>
            <a:endParaRPr lang="es-MX"/>
          </a:p>
        </p:txBody>
      </p:sp>
      <p:sp>
        <p:nvSpPr>
          <p:cNvPr id="6" name="Espace réservé du numéro de diapositive 5"/>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s-MX"/>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4" name="Espace réservé de la date 3"/>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5" name="Espace réservé du pied de page 4"/>
          <p:cNvSpPr>
            <a:spLocks noGrp="1"/>
          </p:cNvSpPr>
          <p:nvPr>
            <p:ph type="ftr" sz="quarter" idx="11"/>
          </p:nvPr>
        </p:nvSpPr>
        <p:spPr/>
        <p:txBody>
          <a:bodyPr/>
          <a:lstStyle/>
          <a:p>
            <a:endParaRPr lang="es-MX"/>
          </a:p>
        </p:txBody>
      </p:sp>
      <p:sp>
        <p:nvSpPr>
          <p:cNvPr id="6" name="Espace réservé du numéro de diapositive 5"/>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s-MX"/>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4" name="Espace réservé de la date 3"/>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5" name="Espace réservé du pied de page 4"/>
          <p:cNvSpPr>
            <a:spLocks noGrp="1"/>
          </p:cNvSpPr>
          <p:nvPr>
            <p:ph type="ftr" sz="quarter" idx="11"/>
          </p:nvPr>
        </p:nvSpPr>
        <p:spPr/>
        <p:txBody>
          <a:bodyPr/>
          <a:lstStyle/>
          <a:p>
            <a:endParaRPr lang="es-MX"/>
          </a:p>
        </p:txBody>
      </p:sp>
      <p:sp>
        <p:nvSpPr>
          <p:cNvPr id="6" name="Espace réservé du numéro de diapositive 5"/>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s-MX"/>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4" name="Espace réservé de la date 3"/>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5" name="Espace réservé du pied de page 4"/>
          <p:cNvSpPr>
            <a:spLocks noGrp="1"/>
          </p:cNvSpPr>
          <p:nvPr>
            <p:ph type="ftr" sz="quarter" idx="11"/>
          </p:nvPr>
        </p:nvSpPr>
        <p:spPr/>
        <p:txBody>
          <a:bodyPr/>
          <a:lstStyle/>
          <a:p>
            <a:endParaRPr lang="es-MX"/>
          </a:p>
        </p:txBody>
      </p:sp>
      <p:sp>
        <p:nvSpPr>
          <p:cNvPr id="6" name="Espace réservé du numéro de diapositive 5"/>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s-MX"/>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5" name="Espace réservé du pied de page 4"/>
          <p:cNvSpPr>
            <a:spLocks noGrp="1"/>
          </p:cNvSpPr>
          <p:nvPr>
            <p:ph type="ftr" sz="quarter" idx="11"/>
          </p:nvPr>
        </p:nvSpPr>
        <p:spPr/>
        <p:txBody>
          <a:bodyPr/>
          <a:lstStyle/>
          <a:p>
            <a:endParaRPr lang="es-MX"/>
          </a:p>
        </p:txBody>
      </p:sp>
      <p:sp>
        <p:nvSpPr>
          <p:cNvPr id="6" name="Espace réservé du numéro de diapositive 5"/>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s-MX"/>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5" name="Espace réservé de la date 4"/>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6" name="Espace réservé du pied de page 5"/>
          <p:cNvSpPr>
            <a:spLocks noGrp="1"/>
          </p:cNvSpPr>
          <p:nvPr>
            <p:ph type="ftr" sz="quarter" idx="11"/>
          </p:nvPr>
        </p:nvSpPr>
        <p:spPr/>
        <p:txBody>
          <a:bodyPr/>
          <a:lstStyle/>
          <a:p>
            <a:endParaRPr lang="es-MX"/>
          </a:p>
        </p:txBody>
      </p:sp>
      <p:sp>
        <p:nvSpPr>
          <p:cNvPr id="7" name="Espace réservé du numéro de diapositive 6"/>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s-MX"/>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7" name="Espace réservé de la date 6"/>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8" name="Espace réservé du pied de page 7"/>
          <p:cNvSpPr>
            <a:spLocks noGrp="1"/>
          </p:cNvSpPr>
          <p:nvPr>
            <p:ph type="ftr" sz="quarter" idx="11"/>
          </p:nvPr>
        </p:nvSpPr>
        <p:spPr/>
        <p:txBody>
          <a:bodyPr/>
          <a:lstStyle/>
          <a:p>
            <a:endParaRPr lang="es-MX"/>
          </a:p>
        </p:txBody>
      </p:sp>
      <p:sp>
        <p:nvSpPr>
          <p:cNvPr id="9" name="Espace réservé du numéro de diapositive 8"/>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s-MX"/>
          </a:p>
        </p:txBody>
      </p:sp>
      <p:sp>
        <p:nvSpPr>
          <p:cNvPr id="3" name="Espace réservé de la date 2"/>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4" name="Espace réservé du pied de page 3"/>
          <p:cNvSpPr>
            <a:spLocks noGrp="1"/>
          </p:cNvSpPr>
          <p:nvPr>
            <p:ph type="ftr" sz="quarter" idx="11"/>
          </p:nvPr>
        </p:nvSpPr>
        <p:spPr/>
        <p:txBody>
          <a:bodyPr/>
          <a:lstStyle/>
          <a:p>
            <a:endParaRPr lang="es-MX"/>
          </a:p>
        </p:txBody>
      </p:sp>
      <p:sp>
        <p:nvSpPr>
          <p:cNvPr id="5" name="Espace réservé du numéro de diapositive 4"/>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3" name="Espace réservé du pied de page 2"/>
          <p:cNvSpPr>
            <a:spLocks noGrp="1"/>
          </p:cNvSpPr>
          <p:nvPr>
            <p:ph type="ftr" sz="quarter" idx="11"/>
          </p:nvPr>
        </p:nvSpPr>
        <p:spPr/>
        <p:txBody>
          <a:bodyPr/>
          <a:lstStyle/>
          <a:p>
            <a:endParaRPr lang="es-MX"/>
          </a:p>
        </p:txBody>
      </p:sp>
      <p:sp>
        <p:nvSpPr>
          <p:cNvPr id="4" name="Espace réservé du numéro de diapositive 3"/>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s-MX"/>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6" name="Espace réservé du pied de page 5"/>
          <p:cNvSpPr>
            <a:spLocks noGrp="1"/>
          </p:cNvSpPr>
          <p:nvPr>
            <p:ph type="ftr" sz="quarter" idx="11"/>
          </p:nvPr>
        </p:nvSpPr>
        <p:spPr/>
        <p:txBody>
          <a:bodyPr/>
          <a:lstStyle/>
          <a:p>
            <a:endParaRPr lang="es-MX"/>
          </a:p>
        </p:txBody>
      </p:sp>
      <p:sp>
        <p:nvSpPr>
          <p:cNvPr id="7" name="Espace réservé du numéro de diapositive 6"/>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s-MX"/>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C131D6-FE98-404F-AD9F-736B26A169BA}" type="datetimeFigureOut">
              <a:rPr lang="es-MX" smtClean="0"/>
              <a:pPr/>
              <a:t>09/02/2012</a:t>
            </a:fld>
            <a:endParaRPr lang="es-MX"/>
          </a:p>
        </p:txBody>
      </p:sp>
      <p:sp>
        <p:nvSpPr>
          <p:cNvPr id="6" name="Espace réservé du pied de page 5"/>
          <p:cNvSpPr>
            <a:spLocks noGrp="1"/>
          </p:cNvSpPr>
          <p:nvPr>
            <p:ph type="ftr" sz="quarter" idx="11"/>
          </p:nvPr>
        </p:nvSpPr>
        <p:spPr/>
        <p:txBody>
          <a:bodyPr/>
          <a:lstStyle/>
          <a:p>
            <a:endParaRPr lang="es-MX"/>
          </a:p>
        </p:txBody>
      </p:sp>
      <p:sp>
        <p:nvSpPr>
          <p:cNvPr id="7" name="Espace réservé du numéro de diapositive 6"/>
          <p:cNvSpPr>
            <a:spLocks noGrp="1"/>
          </p:cNvSpPr>
          <p:nvPr>
            <p:ph type="sldNum" sz="quarter" idx="12"/>
          </p:nvPr>
        </p:nvSpPr>
        <p:spPr/>
        <p:txBody>
          <a:bodyPr/>
          <a:lstStyle/>
          <a:p>
            <a:fld id="{7ED08A74-10D7-482A-AFCD-CBCB205569EC}" type="slidenum">
              <a:rPr lang="es-MX" smtClean="0"/>
              <a:pPr/>
              <a:t>‹N°›</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s-MX"/>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MX"/>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131D6-FE98-404F-AD9F-736B26A169BA}" type="datetimeFigureOut">
              <a:rPr lang="es-MX" smtClean="0"/>
              <a:pPr/>
              <a:t>09/02/2012</a:t>
            </a:fld>
            <a:endParaRPr lang="es-MX"/>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08A74-10D7-482A-AFCD-CBCB205569EC}" type="slidenum">
              <a:rPr lang="es-MX" smtClean="0"/>
              <a:pPr/>
              <a:t>‹N°›</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rubinrashidi@yahoo.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DCIM\100KC183\100_1166.JPG"/>
          <p:cNvPicPr>
            <a:picLocks noChangeAspect="1" noChangeArrowheads="1"/>
          </p:cNvPicPr>
          <p:nvPr/>
        </p:nvPicPr>
        <p:blipFill>
          <a:blip r:embed="rId3" cstate="print"/>
          <a:srcRect l="-4221" t="-5970" r="-5970" b="18516"/>
          <a:stretch>
            <a:fillRect/>
          </a:stretch>
        </p:blipFill>
        <p:spPr bwMode="auto">
          <a:xfrm>
            <a:off x="142844" y="-71438"/>
            <a:ext cx="9001156" cy="5357826"/>
          </a:xfrm>
          <a:prstGeom prst="rect">
            <a:avLst/>
          </a:prstGeom>
          <a:noFill/>
        </p:spPr>
      </p:pic>
      <p:sp>
        <p:nvSpPr>
          <p:cNvPr id="2" name="Titre 1"/>
          <p:cNvSpPr>
            <a:spLocks noGrp="1"/>
          </p:cNvSpPr>
          <p:nvPr>
            <p:ph type="ctrTitle"/>
          </p:nvPr>
        </p:nvSpPr>
        <p:spPr/>
        <p:txBody>
          <a:bodyPr>
            <a:normAutofit fontScale="90000"/>
          </a:bodyPr>
          <a:lstStyle/>
          <a:p>
            <a:r>
              <a:rPr lang="fr-FR" dirty="0" smtClean="0">
                <a:solidFill>
                  <a:schemeClr val="bg1"/>
                </a:solidFill>
              </a:rPr>
              <a:t>Chantier d’élaboration des standards nationaux sociaux et environnementaux REDD+ en RDC</a:t>
            </a:r>
            <a:endParaRPr lang="es-MX" dirty="0">
              <a:solidFill>
                <a:schemeClr val="bg1"/>
              </a:solidFill>
            </a:endParaRPr>
          </a:p>
        </p:txBody>
      </p:sp>
      <p:sp>
        <p:nvSpPr>
          <p:cNvPr id="3" name="Sous-titre 2"/>
          <p:cNvSpPr>
            <a:spLocks noGrp="1"/>
          </p:cNvSpPr>
          <p:nvPr>
            <p:ph type="subTitle" idx="1"/>
          </p:nvPr>
        </p:nvSpPr>
        <p:spPr/>
        <p:txBody>
          <a:bodyPr/>
          <a:lstStyle/>
          <a:p>
            <a:r>
              <a:rPr lang="fr-FR" dirty="0" smtClean="0">
                <a:solidFill>
                  <a:srgbClr val="FFFF00"/>
                </a:solidFill>
              </a:rPr>
              <a:t>Par Rubin </a:t>
            </a:r>
            <a:r>
              <a:rPr lang="fr-FR" dirty="0" err="1" smtClean="0">
                <a:solidFill>
                  <a:srgbClr val="FFFF00"/>
                </a:solidFill>
              </a:rPr>
              <a:t>Rashidi</a:t>
            </a:r>
            <a:endParaRPr lang="fr-FR" dirty="0" smtClean="0">
              <a:solidFill>
                <a:srgbClr val="FFFF00"/>
              </a:solidFill>
            </a:endParaRPr>
          </a:p>
          <a:p>
            <a:r>
              <a:rPr lang="fr-FR" dirty="0" smtClean="0">
                <a:solidFill>
                  <a:srgbClr val="FFFF00"/>
                </a:solidFill>
              </a:rPr>
              <a:t>Coordination Nationale REDD/RDC</a:t>
            </a:r>
          </a:p>
          <a:p>
            <a:endParaRPr lang="es-MX" dirty="0">
              <a:solidFill>
                <a:srgbClr val="FFFF00"/>
              </a:solidFill>
            </a:endParaRPr>
          </a:p>
        </p:txBody>
      </p:sp>
      <p:pic>
        <p:nvPicPr>
          <p:cNvPr id="1027" name="Picture 3"/>
          <p:cNvPicPr>
            <a:picLocks noChangeAspect="1" noChangeArrowheads="1"/>
          </p:cNvPicPr>
          <p:nvPr/>
        </p:nvPicPr>
        <p:blipFill>
          <a:blip r:embed="rId4"/>
          <a:srcRect l="20900" t="78037" r="19253" b="7031"/>
          <a:stretch>
            <a:fillRect/>
          </a:stretch>
        </p:blipFill>
        <p:spPr bwMode="auto">
          <a:xfrm>
            <a:off x="0" y="5286388"/>
            <a:ext cx="9144032" cy="1571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0" dirty="0" smtClean="0">
                <a:solidFill>
                  <a:srgbClr val="002060"/>
                </a:solidFill>
                <a:latin typeface="Arial" pitchFamily="34" charset="0"/>
                <a:cs typeface="Arial" pitchFamily="34" charset="0"/>
              </a:rPr>
              <a:t>Enjeux et objectifs</a:t>
            </a:r>
            <a:endParaRPr lang="es-MX" sz="24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marL="900113" indent="-266700" eaLnBrk="0" hangingPunct="0">
              <a:buClr>
                <a:srgbClr val="CC3300"/>
              </a:buClr>
              <a:buNone/>
              <a:defRPr/>
            </a:pPr>
            <a:endParaRPr lang="fr-FR" sz="1800" kern="0" dirty="0" smtClean="0">
              <a:solidFill>
                <a:srgbClr val="002060"/>
              </a:solidFill>
              <a:latin typeface="Arial" pitchFamily="34" charset="0"/>
              <a:cs typeface="Arial" pitchFamily="34" charset="0"/>
            </a:endParaRPr>
          </a:p>
          <a:p>
            <a:pPr marL="900113" lvl="0" indent="-266700" eaLnBrk="0" hangingPunct="0">
              <a:buClr>
                <a:srgbClr val="CC3300"/>
              </a:buClr>
              <a:buFont typeface="Wingdings" pitchFamily="2" charset="2"/>
              <a:buChar char="q"/>
              <a:defRPr/>
            </a:pPr>
            <a:r>
              <a:rPr lang="fr-FR" sz="1800" kern="0" dirty="0">
                <a:solidFill>
                  <a:srgbClr val="002060"/>
                </a:solidFill>
                <a:latin typeface="Arial" pitchFamily="34" charset="0"/>
                <a:cs typeface="Arial" pitchFamily="34" charset="0"/>
              </a:rPr>
              <a:t>Chantier d’élaboration de </a:t>
            </a:r>
            <a:r>
              <a:rPr lang="fr-FR" sz="1800" kern="0" dirty="0" smtClean="0">
                <a:solidFill>
                  <a:srgbClr val="002060"/>
                </a:solidFill>
                <a:latin typeface="Arial" pitchFamily="34" charset="0"/>
                <a:cs typeface="Arial" pitchFamily="34" charset="0"/>
              </a:rPr>
              <a:t>standards </a:t>
            </a:r>
            <a:r>
              <a:rPr lang="fr-FR" sz="1800" kern="0" dirty="0">
                <a:solidFill>
                  <a:srgbClr val="002060"/>
                </a:solidFill>
                <a:latin typeface="Arial" pitchFamily="34" charset="0"/>
                <a:cs typeface="Arial" pitchFamily="34" charset="0"/>
              </a:rPr>
              <a:t>nationaux </a:t>
            </a:r>
            <a:r>
              <a:rPr lang="fr-FR" sz="1800" kern="0" dirty="0" smtClean="0">
                <a:solidFill>
                  <a:srgbClr val="002060"/>
                </a:solidFill>
                <a:latin typeface="Arial" pitchFamily="34" charset="0"/>
                <a:cs typeface="Arial" pitchFamily="34" charset="0"/>
              </a:rPr>
              <a:t>sociaux et environnementaux REDD+ piloté </a:t>
            </a:r>
            <a:r>
              <a:rPr lang="fr-FR" sz="1800" kern="0" dirty="0">
                <a:solidFill>
                  <a:srgbClr val="002060"/>
                </a:solidFill>
                <a:latin typeface="Arial" pitchFamily="34" charset="0"/>
                <a:cs typeface="Arial" pitchFamily="34" charset="0"/>
              </a:rPr>
              <a:t>par un Comité multipartite de suivi des risques et cobénéfices sociaux et environnementaux</a:t>
            </a:r>
          </a:p>
          <a:p>
            <a:pPr marL="900113" indent="-266700" eaLnBrk="0" hangingPunct="0">
              <a:buClr>
                <a:srgbClr val="CC3300"/>
              </a:buClr>
              <a:buFont typeface="Wingdings" pitchFamily="2" charset="2"/>
              <a:buChar char="q"/>
              <a:defRPr/>
            </a:pPr>
            <a:r>
              <a:rPr lang="fr-FR" sz="1800" kern="0" dirty="0">
                <a:solidFill>
                  <a:srgbClr val="002060"/>
                </a:solidFill>
                <a:latin typeface="Arial" pitchFamily="34" charset="0"/>
                <a:cs typeface="Arial" pitchFamily="34" charset="0"/>
              </a:rPr>
              <a:t>Des standards couvrant les </a:t>
            </a:r>
            <a:r>
              <a:rPr lang="fr-FR" sz="1800" kern="0" dirty="0" smtClean="0">
                <a:solidFill>
                  <a:srgbClr val="002060"/>
                </a:solidFill>
                <a:latin typeface="Arial" pitchFamily="34" charset="0"/>
                <a:cs typeface="Arial" pitchFamily="34" charset="0"/>
              </a:rPr>
              <a:t>risques </a:t>
            </a:r>
            <a:r>
              <a:rPr lang="fr-FR" sz="1800" kern="0" dirty="0">
                <a:solidFill>
                  <a:srgbClr val="002060"/>
                </a:solidFill>
                <a:latin typeface="Arial" pitchFamily="34" charset="0"/>
                <a:cs typeface="Arial" pitchFamily="34" charset="0"/>
              </a:rPr>
              <a:t>(sauvegardes) et les bénéfices </a:t>
            </a:r>
            <a:r>
              <a:rPr lang="fr-FR" sz="1800" kern="0" dirty="0" smtClean="0">
                <a:solidFill>
                  <a:srgbClr val="002060"/>
                </a:solidFill>
                <a:latin typeface="Arial" pitchFamily="34" charset="0"/>
                <a:cs typeface="Arial" pitchFamily="34" charset="0"/>
              </a:rPr>
              <a:t>multiples. </a:t>
            </a:r>
            <a:endParaRPr lang="fr-FR" sz="1800" kern="0" dirty="0">
              <a:solidFill>
                <a:srgbClr val="002060"/>
              </a:solidFill>
              <a:latin typeface="Arial" pitchFamily="34" charset="0"/>
              <a:cs typeface="Arial" pitchFamily="34" charset="0"/>
            </a:endParaRPr>
          </a:p>
          <a:p>
            <a:pPr marL="900113" indent="-266700" eaLnBrk="0" hangingPunct="0">
              <a:buClr>
                <a:srgbClr val="CC3300"/>
              </a:buClr>
              <a:buFont typeface="Wingdings" pitchFamily="2" charset="2"/>
              <a:buChar char="q"/>
              <a:defRPr/>
            </a:pPr>
            <a:r>
              <a:rPr lang="fr-FR" sz="1800" kern="0" dirty="0" smtClean="0">
                <a:solidFill>
                  <a:srgbClr val="002060"/>
                </a:solidFill>
                <a:latin typeface="Arial" pitchFamily="34" charset="0"/>
                <a:cs typeface="Arial" pitchFamily="34" charset="0"/>
              </a:rPr>
              <a:t> Des standards obligatoires pour toute activité référencée REDD+ (guider </a:t>
            </a:r>
            <a:r>
              <a:rPr lang="fr-FR" sz="1800" kern="0" dirty="0">
                <a:solidFill>
                  <a:srgbClr val="002060"/>
                </a:solidFill>
                <a:latin typeface="Arial" pitchFamily="34" charset="0"/>
                <a:cs typeface="Arial" pitchFamily="34" charset="0"/>
              </a:rPr>
              <a:t>la conception, la mise en œuvre et le suivi </a:t>
            </a:r>
            <a:r>
              <a:rPr lang="fr-FR" sz="1800" kern="0" dirty="0" smtClean="0">
                <a:solidFill>
                  <a:srgbClr val="002060"/>
                </a:solidFill>
                <a:latin typeface="Arial" pitchFamily="34" charset="0"/>
                <a:cs typeface="Arial" pitchFamily="34" charset="0"/>
              </a:rPr>
              <a:t>) avec des </a:t>
            </a:r>
            <a:r>
              <a:rPr lang="fr-FR" sz="1800" kern="0" dirty="0">
                <a:solidFill>
                  <a:srgbClr val="002060"/>
                </a:solidFill>
                <a:latin typeface="Arial" pitchFamily="34" charset="0"/>
                <a:cs typeface="Arial" pitchFamily="34" charset="0"/>
              </a:rPr>
              <a:t>principes et des critères obligatoires, des indicateurs modulaires avec des seuils d’exigence adaptés aux circonstances et à la nature de </a:t>
            </a:r>
            <a:r>
              <a:rPr lang="fr-FR" sz="1800" kern="0" dirty="0" smtClean="0">
                <a:solidFill>
                  <a:srgbClr val="002060"/>
                </a:solidFill>
                <a:latin typeface="Arial" pitchFamily="34" charset="0"/>
                <a:cs typeface="Arial" pitchFamily="34" charset="0"/>
              </a:rPr>
              <a:t>l’activité (différence </a:t>
            </a:r>
            <a:r>
              <a:rPr lang="fr-FR" sz="1800" kern="0" dirty="0">
                <a:solidFill>
                  <a:srgbClr val="002060"/>
                </a:solidFill>
                <a:latin typeface="Arial" pitchFamily="34" charset="0"/>
                <a:cs typeface="Arial" pitchFamily="34" charset="0"/>
              </a:rPr>
              <a:t>entre des projets REDD+ émetteurs de crédits et les activités subventionnées </a:t>
            </a:r>
            <a:r>
              <a:rPr lang="fr-FR" sz="1800" kern="0" dirty="0" smtClean="0">
                <a:solidFill>
                  <a:srgbClr val="002060"/>
                </a:solidFill>
                <a:latin typeface="Arial" pitchFamily="34" charset="0"/>
                <a:cs typeface="Arial" pitchFamily="34" charset="0"/>
              </a:rPr>
              <a:t>…)</a:t>
            </a:r>
          </a:p>
          <a:p>
            <a:pPr marL="900113" indent="-266700" eaLnBrk="0" hangingPunct="0">
              <a:buClr>
                <a:srgbClr val="CC3300"/>
              </a:buClr>
              <a:buFont typeface="Wingdings" pitchFamily="2" charset="2"/>
              <a:buChar char="q"/>
              <a:defRPr/>
            </a:pPr>
            <a:r>
              <a:rPr lang="fr-FR" sz="1800" kern="0" dirty="0">
                <a:solidFill>
                  <a:srgbClr val="002060"/>
                </a:solidFill>
                <a:latin typeface="Arial" pitchFamily="34" charset="0"/>
                <a:cs typeface="Arial" pitchFamily="34" charset="0"/>
              </a:rPr>
              <a:t>Une intégration directe du pilotage des standards dans le système d’information et de gestion REDD+ et accessible publiquement via le registre national</a:t>
            </a:r>
          </a:p>
          <a:p>
            <a:pPr marL="900113" indent="-266700" eaLnBrk="0" hangingPunct="0">
              <a:buClr>
                <a:srgbClr val="CC3300"/>
              </a:buClr>
              <a:buNone/>
              <a:defRPr/>
            </a:pPr>
            <a:endParaRPr lang="fr-FR" sz="1800" kern="0" dirty="0">
              <a:solidFill>
                <a:srgbClr val="002060"/>
              </a:solidFill>
              <a:latin typeface="Arial" pitchFamily="34" charset="0"/>
              <a:cs typeface="Arial" pitchFamily="34" charset="0"/>
            </a:endParaRPr>
          </a:p>
          <a:p>
            <a:pPr marL="900113" indent="-266700" eaLnBrk="0" hangingPunct="0">
              <a:buClr>
                <a:srgbClr val="CC3300"/>
              </a:buClr>
              <a:buFont typeface="Wingdings" pitchFamily="2" charset="2"/>
              <a:buChar char="q"/>
              <a:defRPr/>
            </a:pPr>
            <a:endParaRPr lang="fr-FR" sz="1800" kern="0" dirty="0">
              <a:solidFill>
                <a:srgbClr val="002060"/>
              </a:solidFill>
              <a:latin typeface="Arial" pitchFamily="34" charset="0"/>
              <a:cs typeface="Arial" pitchFamily="34" charset="0"/>
            </a:endParaRPr>
          </a:p>
          <a:p>
            <a:pPr marL="900113" indent="-266700" eaLnBrk="0" hangingPunct="0">
              <a:buClr>
                <a:srgbClr val="CC3300"/>
              </a:buClr>
              <a:buFont typeface="Wingdings" pitchFamily="2" charset="2"/>
              <a:buChar char="q"/>
              <a:defRPr/>
            </a:pPr>
            <a:endParaRPr lang="fr-FR" kern="0" dirty="0" smtClean="0">
              <a:solidFill>
                <a:srgbClr val="002060"/>
              </a:solidFill>
            </a:endParaRPr>
          </a:p>
          <a:p>
            <a:pPr marL="900113" indent="-266700" eaLnBrk="0" hangingPunct="0">
              <a:buClr>
                <a:srgbClr val="CC3300"/>
              </a:buClr>
              <a:buFont typeface="Wingdings" pitchFamily="2" charset="2"/>
              <a:buChar char="q"/>
              <a:defRPr/>
            </a:pPr>
            <a:endParaRPr lang="fr-FR" kern="0" dirty="0">
              <a:solidFill>
                <a:srgbClr val="002060"/>
              </a:solidFill>
            </a:endParaRPr>
          </a:p>
          <a:p>
            <a:pPr>
              <a:buClr>
                <a:srgbClr val="002060"/>
              </a:buClr>
              <a:buNone/>
              <a:defRPr/>
            </a:pPr>
            <a:endParaRPr lang="fr-FR" dirty="0">
              <a:solidFill>
                <a:srgbClr val="0070C0"/>
              </a:solidFill>
            </a:endParaRPr>
          </a:p>
          <a:p>
            <a:pPr>
              <a:buNone/>
            </a:pP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kern="0" dirty="0">
                <a:solidFill>
                  <a:srgbClr val="002060"/>
                </a:solidFill>
                <a:latin typeface="Arial" pitchFamily="34" charset="0"/>
                <a:cs typeface="Arial" pitchFamily="34" charset="0"/>
              </a:rPr>
              <a:t>Activités réalisées</a:t>
            </a:r>
            <a:endParaRPr lang="es-MX" sz="2400" dirty="0">
              <a:latin typeface="Arial" pitchFamily="34" charset="0"/>
              <a:cs typeface="Arial" pitchFamily="34" charset="0"/>
            </a:endParaRPr>
          </a:p>
        </p:txBody>
      </p:sp>
      <p:sp>
        <p:nvSpPr>
          <p:cNvPr id="3" name="Espace réservé du contenu 2"/>
          <p:cNvSpPr>
            <a:spLocks noGrp="1"/>
          </p:cNvSpPr>
          <p:nvPr>
            <p:ph idx="1"/>
          </p:nvPr>
        </p:nvSpPr>
        <p:spPr/>
        <p:txBody>
          <a:bodyPr/>
          <a:lstStyle/>
          <a:p>
            <a:pPr marL="900113" indent="-266700" eaLnBrk="0" hangingPunct="0">
              <a:buClr>
                <a:srgbClr val="CC3300"/>
              </a:buClr>
              <a:buFont typeface="Wingdings" pitchFamily="2" charset="2"/>
              <a:buChar char="q"/>
              <a:defRPr/>
            </a:pPr>
            <a:r>
              <a:rPr lang="fr-FR" sz="1800" kern="0" dirty="0" smtClean="0">
                <a:solidFill>
                  <a:srgbClr val="002060"/>
                </a:solidFill>
                <a:latin typeface="Arial" pitchFamily="34" charset="0"/>
                <a:cs typeface="Arial" pitchFamily="34" charset="0"/>
              </a:rPr>
              <a:t>Cinq temps forts ont marqués la première phase du chantier:</a:t>
            </a:r>
            <a:endParaRPr lang="fr-FR" sz="1800" kern="0" dirty="0">
              <a:solidFill>
                <a:srgbClr val="002060"/>
              </a:solidFill>
              <a:latin typeface="Arial" pitchFamily="34" charset="0"/>
              <a:cs typeface="Arial" pitchFamily="34" charset="0"/>
            </a:endParaRPr>
          </a:p>
          <a:p>
            <a:pPr marL="900113" indent="-266700" eaLnBrk="0" hangingPunct="0">
              <a:buClr>
                <a:srgbClr val="CC3300"/>
              </a:buClr>
              <a:buNone/>
              <a:defRPr/>
            </a:pPr>
            <a:endParaRPr lang="fr-FR" kern="0" dirty="0">
              <a:solidFill>
                <a:srgbClr val="002060"/>
              </a:solidFill>
              <a:latin typeface="Arial" pitchFamily="34" charset="0"/>
              <a:cs typeface="Arial" pitchFamily="34" charset="0"/>
            </a:endParaRPr>
          </a:p>
        </p:txBody>
      </p:sp>
      <p:pic>
        <p:nvPicPr>
          <p:cNvPr id="4" name="Image 3"/>
          <p:cNvPicPr/>
          <p:nvPr/>
        </p:nvPicPr>
        <p:blipFill>
          <a:blip r:embed="rId2"/>
          <a:srcRect/>
          <a:stretch>
            <a:fillRect/>
          </a:stretch>
        </p:blipFill>
        <p:spPr bwMode="auto">
          <a:xfrm>
            <a:off x="214282" y="2071678"/>
            <a:ext cx="8786873" cy="4572031"/>
          </a:xfrm>
          <a:prstGeom prst="rect">
            <a:avLst/>
          </a:prstGeom>
          <a:noFill/>
          <a:ln w="9525" cmpd="sng">
            <a:solidFill>
              <a:srgbClr val="00B0F0"/>
            </a:solid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kern="0" dirty="0">
                <a:solidFill>
                  <a:srgbClr val="002060"/>
                </a:solidFill>
                <a:latin typeface="Arial" pitchFamily="34" charset="0"/>
                <a:cs typeface="Arial" pitchFamily="34" charset="0"/>
              </a:rPr>
              <a:t>Résultats obtenus</a:t>
            </a:r>
            <a:endParaRPr lang="es-MX" sz="2400" dirty="0">
              <a:latin typeface="Arial" pitchFamily="34" charset="0"/>
              <a:cs typeface="Arial" pitchFamily="34" charset="0"/>
            </a:endParaRPr>
          </a:p>
        </p:txBody>
      </p:sp>
      <p:sp>
        <p:nvSpPr>
          <p:cNvPr id="5" name="Espace réservé du contenu 4"/>
          <p:cNvSpPr>
            <a:spLocks noGrp="1"/>
          </p:cNvSpPr>
          <p:nvPr>
            <p:ph idx="1"/>
          </p:nvPr>
        </p:nvSpPr>
        <p:spPr/>
        <p:txBody>
          <a:bodyPr>
            <a:normAutofit/>
          </a:bodyPr>
          <a:lstStyle/>
          <a:p>
            <a:pPr marL="900113" indent="-266700" eaLnBrk="0" hangingPunct="0">
              <a:buClr>
                <a:srgbClr val="CC3300"/>
              </a:buClr>
              <a:buFont typeface="Wingdings" pitchFamily="2" charset="2"/>
              <a:buChar char="q"/>
              <a:defRPr/>
            </a:pPr>
            <a:endParaRPr lang="fr-FR" kern="0" dirty="0">
              <a:solidFill>
                <a:srgbClr val="002060"/>
              </a:solidFill>
            </a:endParaRPr>
          </a:p>
          <a:p>
            <a:pPr marL="900113" indent="-266700" eaLnBrk="0" hangingPunct="0">
              <a:buClr>
                <a:srgbClr val="CC3300"/>
              </a:buClr>
              <a:buFont typeface="Wingdings" pitchFamily="2" charset="2"/>
              <a:buChar char="q"/>
              <a:defRPr/>
            </a:pPr>
            <a:r>
              <a:rPr lang="fr-FR" sz="1800" kern="0" dirty="0" smtClean="0">
                <a:solidFill>
                  <a:srgbClr val="002060"/>
                </a:solidFill>
                <a:latin typeface="Arial" pitchFamily="34" charset="0"/>
                <a:cs typeface="Arial" pitchFamily="34" charset="0"/>
              </a:rPr>
              <a:t>Un engagement soutenu des différents acteurs impliqués au processus REDD en RDC, </a:t>
            </a:r>
          </a:p>
          <a:p>
            <a:pPr marL="900113" indent="-266700" eaLnBrk="0" hangingPunct="0">
              <a:buClr>
                <a:srgbClr val="CC3300"/>
              </a:buClr>
              <a:buFont typeface="Wingdings" pitchFamily="2" charset="2"/>
              <a:buChar char="q"/>
              <a:defRPr/>
            </a:pPr>
            <a:r>
              <a:rPr lang="fr-FR" sz="1800" kern="0" dirty="0" smtClean="0">
                <a:solidFill>
                  <a:srgbClr val="002060"/>
                </a:solidFill>
                <a:latin typeface="Arial" pitchFamily="34" charset="0"/>
                <a:cs typeface="Arial" pitchFamily="34" charset="0"/>
              </a:rPr>
              <a:t>Production d’une version intérimaire des standards nationaux sociaux et environnementaux REDD+ contenant 7 principes, 25 critères et 43 indicateurs (standardisés) couvrant plusieurs aspects notamment:</a:t>
            </a:r>
          </a:p>
          <a:p>
            <a:pPr marL="900113" indent="-266700" eaLnBrk="0" hangingPunct="0">
              <a:buClr>
                <a:srgbClr val="CC3300"/>
              </a:buClr>
              <a:buNone/>
              <a:defRPr/>
            </a:pPr>
            <a:r>
              <a:rPr lang="fr-FR" sz="1800" kern="0" dirty="0">
                <a:solidFill>
                  <a:srgbClr val="002060"/>
                </a:solidFill>
                <a:latin typeface="Arial" pitchFamily="34" charset="0"/>
                <a:cs typeface="Arial" pitchFamily="34" charset="0"/>
              </a:rPr>
              <a:t> </a:t>
            </a:r>
            <a:r>
              <a:rPr lang="fr-FR" sz="1800" kern="0" dirty="0" smtClean="0">
                <a:solidFill>
                  <a:srgbClr val="002060"/>
                </a:solidFill>
                <a:latin typeface="Arial" pitchFamily="34" charset="0"/>
                <a:cs typeface="Arial" pitchFamily="34" charset="0"/>
              </a:rPr>
              <a:t>   1. La promotion des droits et les voies de recours (P7);</a:t>
            </a:r>
          </a:p>
          <a:p>
            <a:pPr marL="900113" indent="-266700" eaLnBrk="0" hangingPunct="0">
              <a:buClr>
                <a:srgbClr val="CC3300"/>
              </a:buClr>
              <a:buNone/>
              <a:defRPr/>
            </a:pPr>
            <a:r>
              <a:rPr lang="fr-FR" sz="1800" kern="0" dirty="0">
                <a:solidFill>
                  <a:srgbClr val="002060"/>
                </a:solidFill>
                <a:latin typeface="Arial" pitchFamily="34" charset="0"/>
                <a:cs typeface="Arial" pitchFamily="34" charset="0"/>
              </a:rPr>
              <a:t> </a:t>
            </a:r>
            <a:r>
              <a:rPr lang="fr-FR" sz="1800" kern="0" dirty="0" smtClean="0">
                <a:solidFill>
                  <a:srgbClr val="002060"/>
                </a:solidFill>
                <a:latin typeface="Arial" pitchFamily="34" charset="0"/>
                <a:cs typeface="Arial" pitchFamily="34" charset="0"/>
              </a:rPr>
              <a:t>   2. La participation, gouvernance et transparence (P3-6);</a:t>
            </a:r>
          </a:p>
          <a:p>
            <a:pPr marL="900113" indent="-266700" eaLnBrk="0" hangingPunct="0">
              <a:buClr>
                <a:srgbClr val="CC3300"/>
              </a:buClr>
              <a:buNone/>
              <a:defRPr/>
            </a:pPr>
            <a:r>
              <a:rPr lang="fr-FR" sz="1800" kern="0" dirty="0">
                <a:solidFill>
                  <a:srgbClr val="002060"/>
                </a:solidFill>
                <a:latin typeface="Arial" pitchFamily="34" charset="0"/>
                <a:cs typeface="Arial" pitchFamily="34" charset="0"/>
              </a:rPr>
              <a:t> </a:t>
            </a:r>
            <a:r>
              <a:rPr lang="fr-FR" sz="1800" kern="0" dirty="0" smtClean="0">
                <a:solidFill>
                  <a:srgbClr val="002060"/>
                </a:solidFill>
                <a:latin typeface="Arial" pitchFamily="34" charset="0"/>
                <a:cs typeface="Arial" pitchFamily="34" charset="0"/>
              </a:rPr>
              <a:t>   3. L’aménagement durable, la conservation de la biodiversité et la promotion des services environnementaux; (P1-2);</a:t>
            </a:r>
          </a:p>
          <a:p>
            <a:pPr marL="900113" indent="-266700" eaLnBrk="0" hangingPunct="0">
              <a:buClr>
                <a:srgbClr val="CC3300"/>
              </a:buClr>
              <a:buNone/>
              <a:defRPr/>
            </a:pPr>
            <a:r>
              <a:rPr lang="fr-FR" sz="1800" kern="0" dirty="0">
                <a:solidFill>
                  <a:srgbClr val="002060"/>
                </a:solidFill>
                <a:latin typeface="Arial" pitchFamily="34" charset="0"/>
                <a:cs typeface="Arial" pitchFamily="34" charset="0"/>
              </a:rPr>
              <a:t> </a:t>
            </a:r>
            <a:r>
              <a:rPr lang="fr-FR" sz="1800" kern="0" dirty="0" smtClean="0">
                <a:solidFill>
                  <a:srgbClr val="002060"/>
                </a:solidFill>
                <a:latin typeface="Arial" pitchFamily="34" charset="0"/>
                <a:cs typeface="Arial" pitchFamily="34" charset="0"/>
              </a:rPr>
              <a:t>   4. Les bénéfices sociaux et économiques (P4-5);</a:t>
            </a:r>
          </a:p>
          <a:p>
            <a:pPr marL="900113" indent="-266700" eaLnBrk="0" hangingPunct="0">
              <a:buClr>
                <a:srgbClr val="CC3300"/>
              </a:buClr>
              <a:buNone/>
              <a:defRPr/>
            </a:pPr>
            <a:r>
              <a:rPr lang="fr-FR" sz="1800" kern="0" dirty="0">
                <a:solidFill>
                  <a:srgbClr val="002060"/>
                </a:solidFill>
                <a:latin typeface="Arial" pitchFamily="34" charset="0"/>
                <a:cs typeface="Arial" pitchFamily="34" charset="0"/>
              </a:rPr>
              <a:t> </a:t>
            </a:r>
            <a:r>
              <a:rPr lang="fr-FR" sz="1800" kern="0" dirty="0" smtClean="0">
                <a:solidFill>
                  <a:srgbClr val="002060"/>
                </a:solidFill>
                <a:latin typeface="Arial" pitchFamily="34" charset="0"/>
                <a:cs typeface="Arial" pitchFamily="34" charset="0"/>
              </a:rPr>
              <a:t>   5. Le genre (P6),etc.</a:t>
            </a:r>
            <a:endParaRPr lang="fr-FR" sz="1800" kern="0" dirty="0">
              <a:solidFill>
                <a:srgbClr val="002060"/>
              </a:solidFill>
              <a:latin typeface="Arial" pitchFamily="34" charset="0"/>
              <a:cs typeface="Arial" pitchFamily="34" charset="0"/>
            </a:endParaRPr>
          </a:p>
          <a:p>
            <a:pPr marL="900113" indent="-266700" eaLnBrk="0" hangingPunct="0">
              <a:buClr>
                <a:srgbClr val="CC3300"/>
              </a:buClr>
              <a:buNone/>
              <a:defRPr/>
            </a:pPr>
            <a:endParaRPr lang="fr-FR" kern="0" dirty="0">
              <a:solidFill>
                <a:srgbClr val="002060"/>
              </a:solidFill>
              <a:latin typeface="Arial" pitchFamily="34" charset="0"/>
              <a:cs typeface="Arial" pitchFamily="34" charset="0"/>
            </a:endParaRPr>
          </a:p>
          <a:p>
            <a:pPr marL="900113" indent="-266700" eaLnBrk="0" hangingPunct="0">
              <a:buClr>
                <a:srgbClr val="CC3300"/>
              </a:buClr>
              <a:buNone/>
              <a:defRPr/>
            </a:pPr>
            <a:endParaRPr lang="fr-FR" kern="0" dirty="0">
              <a:solidFill>
                <a:srgbClr val="002060"/>
              </a:solidFill>
              <a:latin typeface="Arial" pitchFamily="34" charset="0"/>
              <a:cs typeface="Arial" pitchFamily="34" charset="0"/>
            </a:endParaRPr>
          </a:p>
          <a:p>
            <a:pPr marL="900113" indent="-266700" eaLnBrk="0" hangingPunct="0">
              <a:buClr>
                <a:srgbClr val="CC3300"/>
              </a:buClr>
              <a:buFont typeface="Wingdings" pitchFamily="2" charset="2"/>
              <a:buChar char="q"/>
              <a:defRPr/>
            </a:pPr>
            <a:endParaRPr lang="fr-FR" kern="0" dirty="0">
              <a:solidFill>
                <a:srgbClr val="002060"/>
              </a:solidFill>
              <a:latin typeface="Arial" pitchFamily="34" charset="0"/>
              <a:cs typeface="Arial" pitchFamily="34" charset="0"/>
            </a:endParaRPr>
          </a:p>
          <a:p>
            <a:pPr marL="900113" indent="-266700" eaLnBrk="0" hangingPunct="0">
              <a:buClr>
                <a:srgbClr val="CC3300"/>
              </a:buClr>
              <a:buFont typeface="Wingdings" pitchFamily="2" charset="2"/>
              <a:buChar char="q"/>
              <a:defRPr/>
            </a:pPr>
            <a:endParaRPr lang="fr-FR" kern="0" dirty="0">
              <a:solidFill>
                <a:srgbClr val="002060"/>
              </a:solidFill>
            </a:endParaRPr>
          </a:p>
          <a:p>
            <a:pPr marL="900113" indent="-266700" eaLnBrk="0" hangingPunct="0">
              <a:buClr>
                <a:srgbClr val="CC3300"/>
              </a:buClr>
              <a:buFont typeface="Wingdings" pitchFamily="2" charset="2"/>
              <a:buChar char="q"/>
              <a:defRPr/>
            </a:pP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rtl="0">
              <a:spcBef>
                <a:spcPct val="0"/>
              </a:spcBef>
            </a:pPr>
            <a:r>
              <a:rPr lang="fr-FR" sz="2400" dirty="0">
                <a:solidFill>
                  <a:srgbClr val="002060"/>
                </a:solidFill>
                <a:latin typeface="Arial" pitchFamily="34" charset="0"/>
                <a:cs typeface="Arial" pitchFamily="34" charset="0"/>
              </a:rPr>
              <a:t>Perspectives	</a:t>
            </a:r>
            <a:br>
              <a:rPr lang="fr-FR" sz="2400" dirty="0">
                <a:solidFill>
                  <a:srgbClr val="002060"/>
                </a:solidFill>
                <a:latin typeface="Arial" pitchFamily="34" charset="0"/>
                <a:cs typeface="Arial" pitchFamily="34" charset="0"/>
              </a:rPr>
            </a:br>
            <a:endParaRPr lang="es-MX" sz="2400" dirty="0">
              <a:latin typeface="Arial" pitchFamily="34" charset="0"/>
              <a:cs typeface="Arial" pitchFamily="34" charset="0"/>
            </a:endParaRPr>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kern="0" dirty="0">
                <a:solidFill>
                  <a:schemeClr val="tx2"/>
                </a:solidFill>
                <a:latin typeface="Arial" pitchFamily="34" charset="0"/>
                <a:cs typeface="Arial" pitchFamily="34" charset="0"/>
              </a:rPr>
              <a:t>Enseignements et défis</a:t>
            </a:r>
            <a:endParaRPr lang="es-MX" sz="2400" dirty="0">
              <a:solidFill>
                <a:schemeClr val="tx2"/>
              </a:solidFill>
              <a:latin typeface="Arial" pitchFamily="34" charset="0"/>
              <a:cs typeface="Arial" pitchFamily="34" charset="0"/>
            </a:endParaRPr>
          </a:p>
        </p:txBody>
      </p:sp>
      <p:sp>
        <p:nvSpPr>
          <p:cNvPr id="3" name="Espace réservé du contenu 2"/>
          <p:cNvSpPr>
            <a:spLocks noGrp="1"/>
          </p:cNvSpPr>
          <p:nvPr>
            <p:ph idx="1"/>
          </p:nvPr>
        </p:nvSpPr>
        <p:spPr/>
        <p:txBody>
          <a:bodyPr>
            <a:normAutofit lnSpcReduction="10000"/>
          </a:bodyPr>
          <a:lstStyle/>
          <a:p>
            <a:pPr marL="900113" indent="-266700" eaLnBrk="0" hangingPunct="0">
              <a:buClr>
                <a:srgbClr val="CC3300"/>
              </a:buClr>
              <a:buFont typeface="Wingdings" pitchFamily="2" charset="2"/>
              <a:buChar char="q"/>
              <a:defRPr/>
            </a:pPr>
            <a:endParaRPr lang="fr-FR" sz="1800" kern="0" dirty="0">
              <a:solidFill>
                <a:srgbClr val="002060"/>
              </a:solidFill>
            </a:endParaRPr>
          </a:p>
          <a:p>
            <a:pPr marL="900113" indent="-266700" eaLnBrk="0" hangingPunct="0">
              <a:buClr>
                <a:srgbClr val="CC3300"/>
              </a:buClr>
              <a:buFont typeface="Wingdings" pitchFamily="2" charset="2"/>
              <a:buChar char="q"/>
              <a:defRPr/>
            </a:pPr>
            <a:r>
              <a:rPr lang="fr-FR" sz="1800" kern="0" dirty="0" smtClean="0">
                <a:solidFill>
                  <a:srgbClr val="002060"/>
                </a:solidFill>
                <a:latin typeface="Arial" pitchFamily="34" charset="0"/>
                <a:cs typeface="Arial" pitchFamily="34" charset="0"/>
              </a:rPr>
              <a:t>Une détermination de la RDC à aller de l’avant dans le cadre du processus REDD avec une participation efficace et efficiente de tous les acteurs;</a:t>
            </a:r>
          </a:p>
          <a:p>
            <a:pPr marL="900113" indent="-266700" eaLnBrk="0" hangingPunct="0">
              <a:buClr>
                <a:srgbClr val="CC3300"/>
              </a:buClr>
              <a:buFont typeface="Wingdings" pitchFamily="2" charset="2"/>
              <a:buChar char="q"/>
              <a:defRPr/>
            </a:pPr>
            <a:r>
              <a:rPr lang="fr-FR" sz="1800" dirty="0" smtClean="0">
                <a:solidFill>
                  <a:srgbClr val="002060"/>
                </a:solidFill>
                <a:latin typeface="Arial" pitchFamily="34" charset="0"/>
                <a:cs typeface="Arial" pitchFamily="34" charset="0"/>
              </a:rPr>
              <a:t>Un engagement déterminé des acteurs impliqués à parvenir </a:t>
            </a:r>
            <a:r>
              <a:rPr lang="fr-FR" sz="1800" dirty="0">
                <a:solidFill>
                  <a:srgbClr val="002060"/>
                </a:solidFill>
                <a:latin typeface="Arial" pitchFamily="34" charset="0"/>
                <a:cs typeface="Arial" pitchFamily="34" charset="0"/>
              </a:rPr>
              <a:t>à des résultats concrets portant notamment sur l’amélioration des moyens de substance à long terme des communautés riveraines, le partage équitable des revenus entre les parties prenantes et détenteurs des droits au niveau national et local, le respect aux droits, la réduction effective de la déforestation et de la dégradation, la valorisation des services environnementaux ainsi que l’accroissement et la préservation de la </a:t>
            </a:r>
            <a:r>
              <a:rPr lang="fr-FR" sz="1800" dirty="0" smtClean="0">
                <a:solidFill>
                  <a:srgbClr val="002060"/>
                </a:solidFill>
                <a:latin typeface="Arial" pitchFamily="34" charset="0"/>
                <a:cs typeface="Arial" pitchFamily="34" charset="0"/>
              </a:rPr>
              <a:t>biodiversité, etc.</a:t>
            </a:r>
          </a:p>
          <a:p>
            <a:pPr marL="900113" indent="-266700" eaLnBrk="0" hangingPunct="0">
              <a:buClr>
                <a:srgbClr val="CC3300"/>
              </a:buClr>
              <a:buFont typeface="Wingdings" pitchFamily="2" charset="2"/>
              <a:buChar char="q"/>
              <a:defRPr/>
            </a:pPr>
            <a:r>
              <a:rPr lang="fr-FR" sz="1800" kern="0" dirty="0" smtClean="0">
                <a:solidFill>
                  <a:srgbClr val="002060"/>
                </a:solidFill>
                <a:latin typeface="Arial" pitchFamily="34" charset="0"/>
                <a:cs typeface="Arial" pitchFamily="34" charset="0"/>
              </a:rPr>
              <a:t>Construire des standards robustes, pratiques et acceptables au niveau international</a:t>
            </a:r>
          </a:p>
          <a:p>
            <a:pPr marL="900113" indent="-266700" eaLnBrk="0" hangingPunct="0">
              <a:buClr>
                <a:srgbClr val="CC3300"/>
              </a:buClr>
              <a:buFont typeface="Wingdings" pitchFamily="2" charset="2"/>
              <a:buChar char="q"/>
              <a:defRPr/>
            </a:pPr>
            <a:r>
              <a:rPr lang="fr-FR" sz="1800" kern="0" dirty="0" smtClean="0">
                <a:solidFill>
                  <a:srgbClr val="002060"/>
                </a:solidFill>
                <a:latin typeface="Arial" pitchFamily="34" charset="0"/>
                <a:cs typeface="Arial" pitchFamily="34" charset="0"/>
              </a:rPr>
              <a:t>Dynamiser la mobilisation et l’</a:t>
            </a:r>
            <a:r>
              <a:rPr lang="fr-FR" sz="1800" kern="0" dirty="0" err="1" smtClean="0">
                <a:solidFill>
                  <a:srgbClr val="002060"/>
                </a:solidFill>
                <a:latin typeface="Arial" pitchFamily="34" charset="0"/>
                <a:cs typeface="Arial" pitchFamily="34" charset="0"/>
              </a:rPr>
              <a:t>intéret</a:t>
            </a:r>
            <a:r>
              <a:rPr lang="fr-FR" sz="1800" kern="0" dirty="0" smtClean="0">
                <a:solidFill>
                  <a:srgbClr val="002060"/>
                </a:solidFill>
                <a:latin typeface="Arial" pitchFamily="34" charset="0"/>
                <a:cs typeface="Arial" pitchFamily="34" charset="0"/>
              </a:rPr>
              <a:t> de toutes les parties prenantes sur cette thématique.</a:t>
            </a:r>
          </a:p>
          <a:p>
            <a:pPr marL="900113" indent="-266700" eaLnBrk="0" hangingPunct="0">
              <a:buClr>
                <a:srgbClr val="CC3300"/>
              </a:buClr>
              <a:buFont typeface="Wingdings" pitchFamily="2" charset="2"/>
              <a:buChar char="q"/>
              <a:defRPr/>
            </a:pPr>
            <a:endParaRPr lang="fr-FR" sz="1800" kern="0" dirty="0" smtClean="0">
              <a:solidFill>
                <a:schemeClr val="tx2"/>
              </a:solidFill>
              <a:latin typeface="Arial" pitchFamily="34" charset="0"/>
              <a:cs typeface="Arial" pitchFamily="34" charset="0"/>
            </a:endParaRPr>
          </a:p>
          <a:p>
            <a:pPr marL="900113" indent="-266700" eaLnBrk="0" hangingPunct="0">
              <a:buClr>
                <a:srgbClr val="CC3300"/>
              </a:buClr>
              <a:buFont typeface="Wingdings" pitchFamily="2" charset="2"/>
              <a:buChar char="q"/>
              <a:defRPr/>
            </a:pPr>
            <a:endParaRPr lang="fr-FR" sz="1800" kern="0" dirty="0">
              <a:solidFill>
                <a:srgbClr val="002060"/>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tx2"/>
                </a:solidFill>
                <a:latin typeface="Arial" pitchFamily="34" charset="0"/>
                <a:cs typeface="Arial" pitchFamily="34" charset="0"/>
              </a:rPr>
              <a:t>Liens avec SEPC</a:t>
            </a:r>
            <a:endParaRPr lang="es-MX" sz="2400" dirty="0">
              <a:solidFill>
                <a:schemeClr val="tx2"/>
              </a:solidFill>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dirty="0" smtClean="0">
                <a:solidFill>
                  <a:schemeClr val="tx2"/>
                </a:solidFill>
                <a:latin typeface="Arial" pitchFamily="34" charset="0"/>
                <a:cs typeface="Arial" pitchFamily="34" charset="0"/>
              </a:rPr>
              <a:t>Pour nous, SEPC doit favoriser les Pays à développer leurs propres outils et doit être considéré comme « </a:t>
            </a:r>
            <a:r>
              <a:rPr lang="fr-FR" sz="1800" b="1" dirty="0" smtClean="0">
                <a:solidFill>
                  <a:schemeClr val="tx2"/>
                </a:solidFill>
                <a:latin typeface="Arial" pitchFamily="34" charset="0"/>
                <a:cs typeface="Arial" pitchFamily="34" charset="0"/>
              </a:rPr>
              <a:t>modèle </a:t>
            </a:r>
            <a:r>
              <a:rPr lang="fr-FR" sz="1800" dirty="0" smtClean="0">
                <a:solidFill>
                  <a:schemeClr val="tx2"/>
                </a:solidFill>
                <a:latin typeface="Arial" pitchFamily="34" charset="0"/>
                <a:cs typeface="Arial" pitchFamily="34" charset="0"/>
              </a:rPr>
              <a:t>». </a:t>
            </a:r>
          </a:p>
          <a:p>
            <a:r>
              <a:rPr lang="fr-FR" sz="1800" dirty="0" smtClean="0">
                <a:solidFill>
                  <a:schemeClr val="tx2"/>
                </a:solidFill>
                <a:latin typeface="Arial" pitchFamily="34" charset="0"/>
                <a:cs typeface="Arial" pitchFamily="34" charset="0"/>
              </a:rPr>
              <a:t>Pendant </a:t>
            </a:r>
            <a:r>
              <a:rPr lang="fr-FR" sz="1800" b="1" dirty="0" smtClean="0">
                <a:solidFill>
                  <a:schemeClr val="tx2"/>
                </a:solidFill>
                <a:latin typeface="Arial" pitchFamily="34" charset="0"/>
                <a:cs typeface="Arial" pitchFamily="34" charset="0"/>
              </a:rPr>
              <a:t>la phase de conception</a:t>
            </a:r>
            <a:r>
              <a:rPr lang="fr-FR" sz="1800" dirty="0" smtClean="0">
                <a:solidFill>
                  <a:schemeClr val="tx2"/>
                </a:solidFill>
                <a:latin typeface="Arial" pitchFamily="34" charset="0"/>
                <a:cs typeface="Arial" pitchFamily="34" charset="0"/>
              </a:rPr>
              <a:t>, SEPC sera considère comme un outil de </a:t>
            </a:r>
            <a:r>
              <a:rPr lang="fr-FR" sz="1800" b="1" dirty="0" smtClean="0">
                <a:solidFill>
                  <a:schemeClr val="tx2"/>
                </a:solidFill>
                <a:latin typeface="Arial" pitchFamily="34" charset="0"/>
                <a:cs typeface="Arial" pitchFamily="34" charset="0"/>
              </a:rPr>
              <a:t>« transition</a:t>
            </a:r>
            <a:r>
              <a:rPr lang="fr-FR" sz="1800" dirty="0" smtClean="0">
                <a:solidFill>
                  <a:schemeClr val="tx2"/>
                </a:solidFill>
                <a:latin typeface="Arial" pitchFamily="34" charset="0"/>
                <a:cs typeface="Arial" pitchFamily="34" charset="0"/>
              </a:rPr>
              <a:t> » en attendant la finalisation des sauvegardes nationales et cela, dans l’objectif de crédibiliser d’avantage les Processus menés par les Gouvernements. </a:t>
            </a:r>
          </a:p>
          <a:p>
            <a:r>
              <a:rPr lang="fr-FR" sz="1800" dirty="0" smtClean="0">
                <a:solidFill>
                  <a:schemeClr val="tx2"/>
                </a:solidFill>
                <a:latin typeface="Arial" pitchFamily="34" charset="0"/>
                <a:cs typeface="Arial" pitchFamily="34" charset="0"/>
              </a:rPr>
              <a:t>Pendant </a:t>
            </a:r>
            <a:r>
              <a:rPr lang="fr-FR" sz="1800" b="1" dirty="0" smtClean="0">
                <a:solidFill>
                  <a:schemeClr val="tx2"/>
                </a:solidFill>
                <a:latin typeface="Arial" pitchFamily="34" charset="0"/>
                <a:cs typeface="Arial" pitchFamily="34" charset="0"/>
              </a:rPr>
              <a:t>la phase de mise en œuvre</a:t>
            </a:r>
            <a:r>
              <a:rPr lang="fr-FR" sz="1800" dirty="0" smtClean="0">
                <a:solidFill>
                  <a:schemeClr val="tx2"/>
                </a:solidFill>
                <a:latin typeface="Arial" pitchFamily="34" charset="0"/>
                <a:cs typeface="Arial" pitchFamily="34" charset="0"/>
              </a:rPr>
              <a:t>, SEPC doit s’appuyer sur les outils développés au niveau national sur base du Principe de la </a:t>
            </a:r>
            <a:r>
              <a:rPr lang="fr-FR" sz="1800" b="1" dirty="0" smtClean="0">
                <a:solidFill>
                  <a:schemeClr val="tx2"/>
                </a:solidFill>
                <a:latin typeface="Arial" pitchFamily="34" charset="0"/>
                <a:cs typeface="Arial" pitchFamily="34" charset="0"/>
              </a:rPr>
              <a:t>« réciprocité ».</a:t>
            </a:r>
            <a:r>
              <a:rPr lang="fr-FR" sz="1800" dirty="0" smtClean="0">
                <a:solidFill>
                  <a:schemeClr val="tx2"/>
                </a:solidFill>
                <a:latin typeface="Arial" pitchFamily="34" charset="0"/>
                <a:cs typeface="Arial" pitchFamily="34" charset="0"/>
              </a:rPr>
              <a:t> </a:t>
            </a:r>
          </a:p>
          <a:p>
            <a:r>
              <a:rPr lang="fr-FR" sz="1800" dirty="0" smtClean="0">
                <a:solidFill>
                  <a:schemeClr val="tx2"/>
                </a:solidFill>
                <a:latin typeface="Arial" pitchFamily="34" charset="0"/>
                <a:cs typeface="Arial" pitchFamily="34" charset="0"/>
              </a:rPr>
              <a:t>Pour </a:t>
            </a:r>
            <a:r>
              <a:rPr lang="fr-FR" sz="1800" b="1" dirty="0" smtClean="0">
                <a:solidFill>
                  <a:schemeClr val="tx2"/>
                </a:solidFill>
                <a:latin typeface="Arial" pitchFamily="34" charset="0"/>
                <a:cs typeface="Arial" pitchFamily="34" charset="0"/>
              </a:rPr>
              <a:t>le suivi</a:t>
            </a:r>
            <a:r>
              <a:rPr lang="fr-FR" sz="1800" dirty="0" smtClean="0">
                <a:solidFill>
                  <a:schemeClr val="tx2"/>
                </a:solidFill>
                <a:latin typeface="Arial" pitchFamily="34" charset="0"/>
                <a:cs typeface="Arial" pitchFamily="34" charset="0"/>
              </a:rPr>
              <a:t>, SEPC pourra mettre en place un « </a:t>
            </a:r>
            <a:r>
              <a:rPr lang="fr-FR" sz="1800" b="1" dirty="0" smtClean="0">
                <a:solidFill>
                  <a:schemeClr val="tx2"/>
                </a:solidFill>
                <a:latin typeface="Arial" pitchFamily="34" charset="0"/>
                <a:cs typeface="Arial" pitchFamily="34" charset="0"/>
              </a:rPr>
              <a:t>comité international de suivi</a:t>
            </a:r>
            <a:r>
              <a:rPr lang="fr-FR" sz="1800" dirty="0" smtClean="0">
                <a:solidFill>
                  <a:schemeClr val="tx2"/>
                </a:solidFill>
                <a:latin typeface="Arial" pitchFamily="34" charset="0"/>
                <a:cs typeface="Arial" pitchFamily="34" charset="0"/>
              </a:rPr>
              <a:t> » constitué des différents acteurs (Agences des Nations Unies, les bailleurs, les gouvernements, la société civile, etc.). Pour ce dernier point, les termes de référence doivent être suffisamment clairs sur la mission et l’étendue des compétences de ce comité (avec une représentation des Pays du nord comme du sud).</a:t>
            </a:r>
          </a:p>
          <a:p>
            <a:pPr>
              <a:buNone/>
            </a:pPr>
            <a:endParaRPr lang="es-MX" sz="18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Merci pour votre aimable attention</a:t>
            </a:r>
            <a:br>
              <a:rPr lang="fr-FR" sz="2400" dirty="0" smtClean="0"/>
            </a:br>
            <a:endParaRPr lang="es-MX" sz="2400" dirty="0">
              <a:solidFill>
                <a:srgbClr val="002060"/>
              </a:solidFill>
              <a:latin typeface="Arial" pitchFamily="34" charset="0"/>
              <a:cs typeface="Arial" pitchFamily="34" charset="0"/>
            </a:endParaRPr>
          </a:p>
        </p:txBody>
      </p:sp>
      <p:sp>
        <p:nvSpPr>
          <p:cNvPr id="5" name="Espace réservé du contenu 4"/>
          <p:cNvSpPr>
            <a:spLocks noGrp="1"/>
          </p:cNvSpPr>
          <p:nvPr>
            <p:ph idx="1"/>
          </p:nvPr>
        </p:nvSpPr>
        <p:spPr/>
        <p:txBody>
          <a:bodyPr/>
          <a:lstStyle/>
          <a:p>
            <a:pPr>
              <a:buNone/>
            </a:pPr>
            <a:endParaRPr lang="fr-FR" dirty="0" smtClean="0"/>
          </a:p>
          <a:p>
            <a:pPr>
              <a:buNone/>
            </a:pPr>
            <a:r>
              <a:rPr lang="fr-FR" dirty="0" smtClean="0"/>
              <a:t>                         </a:t>
            </a:r>
            <a:r>
              <a:rPr lang="fr-FR" dirty="0" smtClean="0">
                <a:hlinkClick r:id="rId3"/>
              </a:rPr>
              <a:t>rubinrashidi@yahoo.fr</a:t>
            </a:r>
            <a:r>
              <a:rPr lang="fr-FR" dirty="0" smtClean="0"/>
              <a:t> </a:t>
            </a:r>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505</Words>
  <Application>Microsoft Office PowerPoint</Application>
  <PresentationFormat>Affichage à l'écran (4:3)</PresentationFormat>
  <Paragraphs>51</Paragraphs>
  <Slides>8</Slides>
  <Notes>3</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Chantier d’élaboration des standards nationaux sociaux et environnementaux REDD+ en RDC</vt:lpstr>
      <vt:lpstr>Enjeux et objectifs</vt:lpstr>
      <vt:lpstr>Activités réalisées</vt:lpstr>
      <vt:lpstr>Résultats obtenus</vt:lpstr>
      <vt:lpstr>Perspectives  </vt:lpstr>
      <vt:lpstr>Enseignements et défis</vt:lpstr>
      <vt:lpstr>Liens avec SEPC</vt:lpstr>
      <vt:lpstr>Merci pour votre aimable attention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Chantier d’élaboration des standards nationaux sociaux et environnementaux REDD+ en RDC</dc:title>
  <dc:creator>Rubin Rashidi</dc:creator>
  <cp:lastModifiedBy>Personal</cp:lastModifiedBy>
  <cp:revision>22</cp:revision>
  <dcterms:created xsi:type="dcterms:W3CDTF">2011-12-04T09:38:08Z</dcterms:created>
  <dcterms:modified xsi:type="dcterms:W3CDTF">2012-02-09T15:07:30Z</dcterms:modified>
</cp:coreProperties>
</file>