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61" r:id="rId2"/>
    <p:sldId id="267" r:id="rId3"/>
    <p:sldId id="265" r:id="rId4"/>
    <p:sldId id="266" r:id="rId5"/>
    <p:sldId id="262" r:id="rId6"/>
    <p:sldId id="263" r:id="rId7"/>
    <p:sldId id="258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2746" autoAdjust="0"/>
  </p:normalViewPr>
  <p:slideViewPr>
    <p:cSldViewPr>
      <p:cViewPr varScale="1">
        <p:scale>
          <a:sx n="60" d="100"/>
          <a:sy n="60" d="100"/>
        </p:scale>
        <p:origin x="-164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88BE10-DCB5-4872-8DC6-C8EF5B407CC7}" type="datetimeFigureOut">
              <a:rPr lang="en-US" smtClean="0"/>
              <a:pPr/>
              <a:t>10/3/2011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FFC612-4E64-4C43-A064-679B1AB2735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0">
              <a:buFont typeface="Arial" pitchFamily="34" charset="0"/>
              <a:buNone/>
            </a:pPr>
            <a:endParaRPr lang="en-US" sz="12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1FEB9-C5D2-4A61-A28D-4DE3687C8A96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6675FA-47CD-41FD-9920-84B8384F0221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587A2-7660-4513-BFCA-625CB134C3B2}" type="datetimeFigureOut">
              <a:rPr lang="en-US" smtClean="0"/>
              <a:pPr/>
              <a:t>10/3/2011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5E1FA-97D8-426D-A0B4-82D68D869D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587A2-7660-4513-BFCA-625CB134C3B2}" type="datetimeFigureOut">
              <a:rPr lang="en-US" smtClean="0"/>
              <a:pPr/>
              <a:t>10/3/2011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5E1FA-97D8-426D-A0B4-82D68D869D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587A2-7660-4513-BFCA-625CB134C3B2}" type="datetimeFigureOut">
              <a:rPr lang="en-US" smtClean="0"/>
              <a:pPr/>
              <a:t>10/3/2011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5E1FA-97D8-426D-A0B4-82D68D869D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587A2-7660-4513-BFCA-625CB134C3B2}" type="datetimeFigureOut">
              <a:rPr lang="en-US" smtClean="0"/>
              <a:pPr/>
              <a:t>10/3/2011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5E1FA-97D8-426D-A0B4-82D68D869D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587A2-7660-4513-BFCA-625CB134C3B2}" type="datetimeFigureOut">
              <a:rPr lang="en-US" smtClean="0"/>
              <a:pPr/>
              <a:t>10/3/2011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5E1FA-97D8-426D-A0B4-82D68D869D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587A2-7660-4513-BFCA-625CB134C3B2}" type="datetimeFigureOut">
              <a:rPr lang="en-US" smtClean="0"/>
              <a:pPr/>
              <a:t>10/3/2011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5E1FA-97D8-426D-A0B4-82D68D869D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587A2-7660-4513-BFCA-625CB134C3B2}" type="datetimeFigureOut">
              <a:rPr lang="en-US" smtClean="0"/>
              <a:pPr/>
              <a:t>10/3/2011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5E1FA-97D8-426D-A0B4-82D68D869D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587A2-7660-4513-BFCA-625CB134C3B2}" type="datetimeFigureOut">
              <a:rPr lang="en-US" smtClean="0"/>
              <a:pPr/>
              <a:t>10/3/2011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5E1FA-97D8-426D-A0B4-82D68D869D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587A2-7660-4513-BFCA-625CB134C3B2}" type="datetimeFigureOut">
              <a:rPr lang="en-US" smtClean="0"/>
              <a:pPr/>
              <a:t>10/3/2011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5E1FA-97D8-426D-A0B4-82D68D869D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587A2-7660-4513-BFCA-625CB134C3B2}" type="datetimeFigureOut">
              <a:rPr lang="en-US" smtClean="0"/>
              <a:pPr/>
              <a:t>10/3/2011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5E1FA-97D8-426D-A0B4-82D68D869D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587A2-7660-4513-BFCA-625CB134C3B2}" type="datetimeFigureOut">
              <a:rPr lang="en-US" smtClean="0"/>
              <a:pPr/>
              <a:t>10/3/2011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95E1FA-97D8-426D-A0B4-82D68D869D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2667000" y="2130425"/>
            <a:ext cx="5976938" cy="1470025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>
              <a:defRPr/>
            </a:pPr>
            <a:r>
              <a:rPr lang="en-US" sz="3600">
                <a:latin typeface="Arial Black" pitchFamily="34" charset="0"/>
              </a:rPr>
              <a:t>Governance in Extractive Industries</a:t>
            </a:r>
          </a:p>
        </p:txBody>
      </p:sp>
      <p:sp>
        <p:nvSpPr>
          <p:cNvPr id="3" name="Subtitle 2"/>
          <p:cNvSpPr txBox="1">
            <a:spLocks/>
          </p:cNvSpPr>
          <p:nvPr userDrawn="1"/>
        </p:nvSpPr>
        <p:spPr>
          <a:xfrm>
            <a:off x="2667000" y="3886200"/>
            <a:ext cx="5562600" cy="17526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fontAlgn="auto">
              <a:spcBef>
                <a:spcPct val="20000"/>
              </a:spcBef>
              <a:spcAft>
                <a:spcPts val="0"/>
              </a:spcAft>
              <a:buFont typeface="Arial"/>
              <a:buNone/>
              <a:defRPr/>
            </a:pPr>
            <a:endParaRPr lang="en-US" dirty="0">
              <a:latin typeface="Arial"/>
              <a:cs typeface="Arial"/>
            </a:endParaRPr>
          </a:p>
        </p:txBody>
      </p:sp>
      <p:pic>
        <p:nvPicPr>
          <p:cNvPr id="4" name="Picture 9" descr="wbi_plaid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4400" y="-1524000"/>
            <a:ext cx="1154113" cy="495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4"/>
          <p:cNvSpPr/>
          <p:nvPr/>
        </p:nvSpPr>
        <p:spPr>
          <a:xfrm>
            <a:off x="-228600" y="-457200"/>
            <a:ext cx="914400" cy="25876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587A2-7660-4513-BFCA-625CB134C3B2}" type="datetimeFigureOut">
              <a:rPr lang="en-US" smtClean="0"/>
              <a:pPr/>
              <a:t>10/3/2011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95E1FA-97D8-426D-A0B4-82D68D869D9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743200" y="4419600"/>
            <a:ext cx="4026295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Contract Monitoring Program</a:t>
            </a:r>
          </a:p>
          <a:p>
            <a:endParaRPr lang="en-US" i="1" dirty="0" smtClean="0"/>
          </a:p>
          <a:p>
            <a:r>
              <a:rPr lang="en-US" i="1" dirty="0" smtClean="0"/>
              <a:t>Michael Jarvis, World Bank Institute</a:t>
            </a:r>
          </a:p>
          <a:p>
            <a:r>
              <a:rPr lang="en-US" i="1" dirty="0" smtClean="0"/>
              <a:t>Oslo Governance Forum, October 4, 2011</a:t>
            </a:r>
          </a:p>
          <a:p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848600" cy="7921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Depletion &amp; Discovery in Africa: </a:t>
            </a:r>
            <a:br>
              <a:rPr lang="en-US" dirty="0" smtClean="0"/>
            </a:br>
            <a:r>
              <a:rPr lang="en-US" dirty="0" smtClean="0"/>
              <a:t>A Decade of Transformation?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43FBA2-3192-4716-B2EB-87E0F1889624}" type="slidenum">
              <a:rPr lang="en-US" smtClean="0"/>
              <a:pPr/>
              <a:t>2</a:t>
            </a:fld>
            <a:endParaRPr lang="en-US" dirty="0"/>
          </a:p>
        </p:txBody>
      </p:sp>
      <p:grpSp>
        <p:nvGrpSpPr>
          <p:cNvPr id="4" name="Group 4"/>
          <p:cNvGrpSpPr>
            <a:grpSpLocks/>
          </p:cNvGrpSpPr>
          <p:nvPr/>
        </p:nvGrpSpPr>
        <p:grpSpPr bwMode="auto">
          <a:xfrm>
            <a:off x="7300913" y="4187825"/>
            <a:ext cx="441325" cy="1133475"/>
            <a:chOff x="3514" y="2190"/>
            <a:chExt cx="278" cy="714"/>
          </a:xfrm>
        </p:grpSpPr>
        <p:sp>
          <p:nvSpPr>
            <p:cNvPr id="87" name="Freeform 5"/>
            <p:cNvSpPr>
              <a:spLocks/>
            </p:cNvSpPr>
            <p:nvPr/>
          </p:nvSpPr>
          <p:spPr bwMode="auto">
            <a:xfrm>
              <a:off x="3514" y="2400"/>
              <a:ext cx="102" cy="234"/>
            </a:xfrm>
            <a:custGeom>
              <a:avLst/>
              <a:gdLst>
                <a:gd name="T0" fmla="*/ 10 w 102"/>
                <a:gd name="T1" fmla="*/ 8 h 234"/>
                <a:gd name="T2" fmla="*/ 16 w 102"/>
                <a:gd name="T3" fmla="*/ 12 h 234"/>
                <a:gd name="T4" fmla="*/ 20 w 102"/>
                <a:gd name="T5" fmla="*/ 18 h 234"/>
                <a:gd name="T6" fmla="*/ 26 w 102"/>
                <a:gd name="T7" fmla="*/ 30 h 234"/>
                <a:gd name="T8" fmla="*/ 32 w 102"/>
                <a:gd name="T9" fmla="*/ 56 h 234"/>
                <a:gd name="T10" fmla="*/ 34 w 102"/>
                <a:gd name="T11" fmla="*/ 68 h 234"/>
                <a:gd name="T12" fmla="*/ 34 w 102"/>
                <a:gd name="T13" fmla="*/ 78 h 234"/>
                <a:gd name="T14" fmla="*/ 34 w 102"/>
                <a:gd name="T15" fmla="*/ 84 h 234"/>
                <a:gd name="T16" fmla="*/ 38 w 102"/>
                <a:gd name="T17" fmla="*/ 86 h 234"/>
                <a:gd name="T18" fmla="*/ 42 w 102"/>
                <a:gd name="T19" fmla="*/ 90 h 234"/>
                <a:gd name="T20" fmla="*/ 40 w 102"/>
                <a:gd name="T21" fmla="*/ 96 h 234"/>
                <a:gd name="T22" fmla="*/ 36 w 102"/>
                <a:gd name="T23" fmla="*/ 102 h 234"/>
                <a:gd name="T24" fmla="*/ 34 w 102"/>
                <a:gd name="T25" fmla="*/ 106 h 234"/>
                <a:gd name="T26" fmla="*/ 32 w 102"/>
                <a:gd name="T27" fmla="*/ 112 h 234"/>
                <a:gd name="T28" fmla="*/ 34 w 102"/>
                <a:gd name="T29" fmla="*/ 116 h 234"/>
                <a:gd name="T30" fmla="*/ 36 w 102"/>
                <a:gd name="T31" fmla="*/ 118 h 234"/>
                <a:gd name="T32" fmla="*/ 42 w 102"/>
                <a:gd name="T33" fmla="*/ 124 h 234"/>
                <a:gd name="T34" fmla="*/ 50 w 102"/>
                <a:gd name="T35" fmla="*/ 128 h 234"/>
                <a:gd name="T36" fmla="*/ 54 w 102"/>
                <a:gd name="T37" fmla="*/ 130 h 234"/>
                <a:gd name="T38" fmla="*/ 62 w 102"/>
                <a:gd name="T39" fmla="*/ 140 h 234"/>
                <a:gd name="T40" fmla="*/ 66 w 102"/>
                <a:gd name="T41" fmla="*/ 148 h 234"/>
                <a:gd name="T42" fmla="*/ 68 w 102"/>
                <a:gd name="T43" fmla="*/ 158 h 234"/>
                <a:gd name="T44" fmla="*/ 72 w 102"/>
                <a:gd name="T45" fmla="*/ 168 h 234"/>
                <a:gd name="T46" fmla="*/ 80 w 102"/>
                <a:gd name="T47" fmla="*/ 188 h 234"/>
                <a:gd name="T48" fmla="*/ 88 w 102"/>
                <a:gd name="T49" fmla="*/ 208 h 234"/>
                <a:gd name="T50" fmla="*/ 92 w 102"/>
                <a:gd name="T51" fmla="*/ 216 h 234"/>
                <a:gd name="T52" fmla="*/ 98 w 102"/>
                <a:gd name="T53" fmla="*/ 220 h 234"/>
                <a:gd name="T54" fmla="*/ 102 w 102"/>
                <a:gd name="T55" fmla="*/ 226 h 234"/>
                <a:gd name="T56" fmla="*/ 102 w 102"/>
                <a:gd name="T57" fmla="*/ 234 h 234"/>
                <a:gd name="T58" fmla="*/ 98 w 102"/>
                <a:gd name="T59" fmla="*/ 234 h 234"/>
                <a:gd name="T60" fmla="*/ 92 w 102"/>
                <a:gd name="T61" fmla="*/ 230 h 234"/>
                <a:gd name="T62" fmla="*/ 80 w 102"/>
                <a:gd name="T63" fmla="*/ 216 h 234"/>
                <a:gd name="T64" fmla="*/ 76 w 102"/>
                <a:gd name="T65" fmla="*/ 210 h 234"/>
                <a:gd name="T66" fmla="*/ 70 w 102"/>
                <a:gd name="T67" fmla="*/ 206 h 234"/>
                <a:gd name="T68" fmla="*/ 62 w 102"/>
                <a:gd name="T69" fmla="*/ 198 h 234"/>
                <a:gd name="T70" fmla="*/ 58 w 102"/>
                <a:gd name="T71" fmla="*/ 190 h 234"/>
                <a:gd name="T72" fmla="*/ 54 w 102"/>
                <a:gd name="T73" fmla="*/ 180 h 234"/>
                <a:gd name="T74" fmla="*/ 50 w 102"/>
                <a:gd name="T75" fmla="*/ 170 h 234"/>
                <a:gd name="T76" fmla="*/ 46 w 102"/>
                <a:gd name="T77" fmla="*/ 164 h 234"/>
                <a:gd name="T78" fmla="*/ 40 w 102"/>
                <a:gd name="T79" fmla="*/ 158 h 234"/>
                <a:gd name="T80" fmla="*/ 26 w 102"/>
                <a:gd name="T81" fmla="*/ 148 h 234"/>
                <a:gd name="T82" fmla="*/ 22 w 102"/>
                <a:gd name="T83" fmla="*/ 140 h 234"/>
                <a:gd name="T84" fmla="*/ 16 w 102"/>
                <a:gd name="T85" fmla="*/ 128 h 234"/>
                <a:gd name="T86" fmla="*/ 10 w 102"/>
                <a:gd name="T87" fmla="*/ 116 h 234"/>
                <a:gd name="T88" fmla="*/ 10 w 102"/>
                <a:gd name="T89" fmla="*/ 106 h 234"/>
                <a:gd name="T90" fmla="*/ 10 w 102"/>
                <a:gd name="T91" fmla="*/ 90 h 234"/>
                <a:gd name="T92" fmla="*/ 8 w 102"/>
                <a:gd name="T93" fmla="*/ 82 h 234"/>
                <a:gd name="T94" fmla="*/ 4 w 102"/>
                <a:gd name="T95" fmla="*/ 72 h 234"/>
                <a:gd name="T96" fmla="*/ 2 w 102"/>
                <a:gd name="T97" fmla="*/ 62 h 234"/>
                <a:gd name="T98" fmla="*/ 0 w 102"/>
                <a:gd name="T99" fmla="*/ 50 h 234"/>
                <a:gd name="T100" fmla="*/ 2 w 102"/>
                <a:gd name="T101" fmla="*/ 36 h 234"/>
                <a:gd name="T102" fmla="*/ 4 w 102"/>
                <a:gd name="T103" fmla="*/ 26 h 234"/>
                <a:gd name="T104" fmla="*/ 2 w 102"/>
                <a:gd name="T105" fmla="*/ 16 h 234"/>
                <a:gd name="T106" fmla="*/ 0 w 102"/>
                <a:gd name="T107" fmla="*/ 8 h 234"/>
                <a:gd name="T108" fmla="*/ 0 w 102"/>
                <a:gd name="T109" fmla="*/ 0 h 234"/>
                <a:gd name="T110" fmla="*/ 6 w 102"/>
                <a:gd name="T111" fmla="*/ 0 h 234"/>
                <a:gd name="T112" fmla="*/ 8 w 102"/>
                <a:gd name="T113" fmla="*/ 4 h 234"/>
                <a:gd name="T114" fmla="*/ 8 w 102"/>
                <a:gd name="T115" fmla="*/ 8 h 234"/>
                <a:gd name="T116" fmla="*/ 10 w 102"/>
                <a:gd name="T117" fmla="*/ 8 h 234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w 102"/>
                <a:gd name="T178" fmla="*/ 0 h 234"/>
                <a:gd name="T179" fmla="*/ 102 w 102"/>
                <a:gd name="T180" fmla="*/ 234 h 234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T177" t="T178" r="T179" b="T180"/>
              <a:pathLst>
                <a:path w="102" h="234">
                  <a:moveTo>
                    <a:pt x="10" y="8"/>
                  </a:moveTo>
                  <a:lnTo>
                    <a:pt x="16" y="12"/>
                  </a:lnTo>
                  <a:lnTo>
                    <a:pt x="20" y="18"/>
                  </a:lnTo>
                  <a:lnTo>
                    <a:pt x="26" y="30"/>
                  </a:lnTo>
                  <a:lnTo>
                    <a:pt x="32" y="56"/>
                  </a:lnTo>
                  <a:lnTo>
                    <a:pt x="34" y="68"/>
                  </a:lnTo>
                  <a:lnTo>
                    <a:pt x="34" y="78"/>
                  </a:lnTo>
                  <a:lnTo>
                    <a:pt x="34" y="84"/>
                  </a:lnTo>
                  <a:lnTo>
                    <a:pt x="38" y="86"/>
                  </a:lnTo>
                  <a:lnTo>
                    <a:pt x="42" y="90"/>
                  </a:lnTo>
                  <a:lnTo>
                    <a:pt x="40" y="96"/>
                  </a:lnTo>
                  <a:lnTo>
                    <a:pt x="36" y="102"/>
                  </a:lnTo>
                  <a:lnTo>
                    <a:pt x="34" y="106"/>
                  </a:lnTo>
                  <a:lnTo>
                    <a:pt x="32" y="112"/>
                  </a:lnTo>
                  <a:lnTo>
                    <a:pt x="34" y="116"/>
                  </a:lnTo>
                  <a:lnTo>
                    <a:pt x="36" y="118"/>
                  </a:lnTo>
                  <a:lnTo>
                    <a:pt x="42" y="124"/>
                  </a:lnTo>
                  <a:lnTo>
                    <a:pt x="50" y="128"/>
                  </a:lnTo>
                  <a:lnTo>
                    <a:pt x="54" y="130"/>
                  </a:lnTo>
                  <a:lnTo>
                    <a:pt x="62" y="140"/>
                  </a:lnTo>
                  <a:lnTo>
                    <a:pt x="66" y="148"/>
                  </a:lnTo>
                  <a:lnTo>
                    <a:pt x="68" y="158"/>
                  </a:lnTo>
                  <a:lnTo>
                    <a:pt x="72" y="168"/>
                  </a:lnTo>
                  <a:lnTo>
                    <a:pt x="80" y="188"/>
                  </a:lnTo>
                  <a:lnTo>
                    <a:pt x="88" y="208"/>
                  </a:lnTo>
                  <a:lnTo>
                    <a:pt x="92" y="216"/>
                  </a:lnTo>
                  <a:lnTo>
                    <a:pt x="98" y="220"/>
                  </a:lnTo>
                  <a:lnTo>
                    <a:pt x="102" y="226"/>
                  </a:lnTo>
                  <a:lnTo>
                    <a:pt x="102" y="234"/>
                  </a:lnTo>
                  <a:lnTo>
                    <a:pt x="98" y="234"/>
                  </a:lnTo>
                  <a:lnTo>
                    <a:pt x="92" y="230"/>
                  </a:lnTo>
                  <a:lnTo>
                    <a:pt x="80" y="216"/>
                  </a:lnTo>
                  <a:lnTo>
                    <a:pt x="76" y="210"/>
                  </a:lnTo>
                  <a:lnTo>
                    <a:pt x="70" y="206"/>
                  </a:lnTo>
                  <a:lnTo>
                    <a:pt x="62" y="198"/>
                  </a:lnTo>
                  <a:lnTo>
                    <a:pt x="58" y="190"/>
                  </a:lnTo>
                  <a:lnTo>
                    <a:pt x="54" y="180"/>
                  </a:lnTo>
                  <a:lnTo>
                    <a:pt x="50" y="170"/>
                  </a:lnTo>
                  <a:lnTo>
                    <a:pt x="46" y="164"/>
                  </a:lnTo>
                  <a:lnTo>
                    <a:pt x="40" y="158"/>
                  </a:lnTo>
                  <a:lnTo>
                    <a:pt x="26" y="148"/>
                  </a:lnTo>
                  <a:lnTo>
                    <a:pt x="22" y="140"/>
                  </a:lnTo>
                  <a:lnTo>
                    <a:pt x="16" y="128"/>
                  </a:lnTo>
                  <a:lnTo>
                    <a:pt x="10" y="116"/>
                  </a:lnTo>
                  <a:lnTo>
                    <a:pt x="10" y="106"/>
                  </a:lnTo>
                  <a:lnTo>
                    <a:pt x="10" y="90"/>
                  </a:lnTo>
                  <a:lnTo>
                    <a:pt x="8" y="82"/>
                  </a:lnTo>
                  <a:lnTo>
                    <a:pt x="4" y="72"/>
                  </a:lnTo>
                  <a:lnTo>
                    <a:pt x="2" y="62"/>
                  </a:lnTo>
                  <a:lnTo>
                    <a:pt x="0" y="50"/>
                  </a:lnTo>
                  <a:lnTo>
                    <a:pt x="2" y="36"/>
                  </a:lnTo>
                  <a:lnTo>
                    <a:pt x="4" y="26"/>
                  </a:lnTo>
                  <a:lnTo>
                    <a:pt x="2" y="16"/>
                  </a:lnTo>
                  <a:lnTo>
                    <a:pt x="0" y="8"/>
                  </a:lnTo>
                  <a:lnTo>
                    <a:pt x="0" y="0"/>
                  </a:lnTo>
                  <a:lnTo>
                    <a:pt x="6" y="0"/>
                  </a:lnTo>
                  <a:lnTo>
                    <a:pt x="8" y="4"/>
                  </a:lnTo>
                  <a:lnTo>
                    <a:pt x="8" y="8"/>
                  </a:lnTo>
                  <a:lnTo>
                    <a:pt x="10" y="8"/>
                  </a:lnTo>
                  <a:close/>
                </a:path>
              </a:pathLst>
            </a:custGeom>
            <a:solidFill>
              <a:schemeClr val="accent2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8" name="Freeform 6"/>
            <p:cNvSpPr>
              <a:spLocks/>
            </p:cNvSpPr>
            <p:nvPr/>
          </p:nvSpPr>
          <p:spPr bwMode="auto">
            <a:xfrm>
              <a:off x="3742" y="2674"/>
              <a:ext cx="50" cy="230"/>
            </a:xfrm>
            <a:custGeom>
              <a:avLst/>
              <a:gdLst>
                <a:gd name="T0" fmla="*/ 8 w 50"/>
                <a:gd name="T1" fmla="*/ 34 h 230"/>
                <a:gd name="T2" fmla="*/ 6 w 50"/>
                <a:gd name="T3" fmla="*/ 34 h 230"/>
                <a:gd name="T4" fmla="*/ 6 w 50"/>
                <a:gd name="T5" fmla="*/ 32 h 230"/>
                <a:gd name="T6" fmla="*/ 6 w 50"/>
                <a:gd name="T7" fmla="*/ 30 h 230"/>
                <a:gd name="T8" fmla="*/ 2 w 50"/>
                <a:gd name="T9" fmla="*/ 16 h 230"/>
                <a:gd name="T10" fmla="*/ 0 w 50"/>
                <a:gd name="T11" fmla="*/ 0 h 230"/>
                <a:gd name="T12" fmla="*/ 4 w 50"/>
                <a:gd name="T13" fmla="*/ 0 h 230"/>
                <a:gd name="T14" fmla="*/ 14 w 50"/>
                <a:gd name="T15" fmla="*/ 8 h 230"/>
                <a:gd name="T16" fmla="*/ 20 w 50"/>
                <a:gd name="T17" fmla="*/ 16 h 230"/>
                <a:gd name="T18" fmla="*/ 30 w 50"/>
                <a:gd name="T19" fmla="*/ 38 h 230"/>
                <a:gd name="T20" fmla="*/ 30 w 50"/>
                <a:gd name="T21" fmla="*/ 60 h 230"/>
                <a:gd name="T22" fmla="*/ 32 w 50"/>
                <a:gd name="T23" fmla="*/ 70 h 230"/>
                <a:gd name="T24" fmla="*/ 32 w 50"/>
                <a:gd name="T25" fmla="*/ 80 h 230"/>
                <a:gd name="T26" fmla="*/ 34 w 50"/>
                <a:gd name="T27" fmla="*/ 86 h 230"/>
                <a:gd name="T28" fmla="*/ 38 w 50"/>
                <a:gd name="T29" fmla="*/ 92 h 230"/>
                <a:gd name="T30" fmla="*/ 44 w 50"/>
                <a:gd name="T31" fmla="*/ 98 h 230"/>
                <a:gd name="T32" fmla="*/ 46 w 50"/>
                <a:gd name="T33" fmla="*/ 104 h 230"/>
                <a:gd name="T34" fmla="*/ 44 w 50"/>
                <a:gd name="T35" fmla="*/ 112 h 230"/>
                <a:gd name="T36" fmla="*/ 40 w 50"/>
                <a:gd name="T37" fmla="*/ 118 h 230"/>
                <a:gd name="T38" fmla="*/ 34 w 50"/>
                <a:gd name="T39" fmla="*/ 130 h 230"/>
                <a:gd name="T40" fmla="*/ 32 w 50"/>
                <a:gd name="T41" fmla="*/ 136 h 230"/>
                <a:gd name="T42" fmla="*/ 32 w 50"/>
                <a:gd name="T43" fmla="*/ 144 h 230"/>
                <a:gd name="T44" fmla="*/ 34 w 50"/>
                <a:gd name="T45" fmla="*/ 158 h 230"/>
                <a:gd name="T46" fmla="*/ 34 w 50"/>
                <a:gd name="T47" fmla="*/ 184 h 230"/>
                <a:gd name="T48" fmla="*/ 36 w 50"/>
                <a:gd name="T49" fmla="*/ 190 h 230"/>
                <a:gd name="T50" fmla="*/ 36 w 50"/>
                <a:gd name="T51" fmla="*/ 196 h 230"/>
                <a:gd name="T52" fmla="*/ 42 w 50"/>
                <a:gd name="T53" fmla="*/ 204 h 230"/>
                <a:gd name="T54" fmla="*/ 48 w 50"/>
                <a:gd name="T55" fmla="*/ 210 h 230"/>
                <a:gd name="T56" fmla="*/ 50 w 50"/>
                <a:gd name="T57" fmla="*/ 214 h 230"/>
                <a:gd name="T58" fmla="*/ 50 w 50"/>
                <a:gd name="T59" fmla="*/ 220 h 230"/>
                <a:gd name="T60" fmla="*/ 48 w 50"/>
                <a:gd name="T61" fmla="*/ 226 h 230"/>
                <a:gd name="T62" fmla="*/ 48 w 50"/>
                <a:gd name="T63" fmla="*/ 228 h 230"/>
                <a:gd name="T64" fmla="*/ 50 w 50"/>
                <a:gd name="T65" fmla="*/ 230 h 230"/>
                <a:gd name="T66" fmla="*/ 36 w 50"/>
                <a:gd name="T67" fmla="*/ 222 h 230"/>
                <a:gd name="T68" fmla="*/ 32 w 50"/>
                <a:gd name="T69" fmla="*/ 226 h 230"/>
                <a:gd name="T70" fmla="*/ 32 w 50"/>
                <a:gd name="T71" fmla="*/ 230 h 230"/>
                <a:gd name="T72" fmla="*/ 28 w 50"/>
                <a:gd name="T73" fmla="*/ 230 h 230"/>
                <a:gd name="T74" fmla="*/ 24 w 50"/>
                <a:gd name="T75" fmla="*/ 226 h 230"/>
                <a:gd name="T76" fmla="*/ 22 w 50"/>
                <a:gd name="T77" fmla="*/ 222 h 230"/>
                <a:gd name="T78" fmla="*/ 20 w 50"/>
                <a:gd name="T79" fmla="*/ 218 h 230"/>
                <a:gd name="T80" fmla="*/ 22 w 50"/>
                <a:gd name="T81" fmla="*/ 212 h 230"/>
                <a:gd name="T82" fmla="*/ 24 w 50"/>
                <a:gd name="T83" fmla="*/ 206 h 230"/>
                <a:gd name="T84" fmla="*/ 22 w 50"/>
                <a:gd name="T85" fmla="*/ 204 h 230"/>
                <a:gd name="T86" fmla="*/ 22 w 50"/>
                <a:gd name="T87" fmla="*/ 200 h 230"/>
                <a:gd name="T88" fmla="*/ 18 w 50"/>
                <a:gd name="T89" fmla="*/ 196 h 230"/>
                <a:gd name="T90" fmla="*/ 14 w 50"/>
                <a:gd name="T91" fmla="*/ 188 h 230"/>
                <a:gd name="T92" fmla="*/ 12 w 50"/>
                <a:gd name="T93" fmla="*/ 178 h 230"/>
                <a:gd name="T94" fmla="*/ 10 w 50"/>
                <a:gd name="T95" fmla="*/ 158 h 230"/>
                <a:gd name="T96" fmla="*/ 10 w 50"/>
                <a:gd name="T97" fmla="*/ 150 h 230"/>
                <a:gd name="T98" fmla="*/ 6 w 50"/>
                <a:gd name="T99" fmla="*/ 146 h 230"/>
                <a:gd name="T100" fmla="*/ 2 w 50"/>
                <a:gd name="T101" fmla="*/ 142 h 230"/>
                <a:gd name="T102" fmla="*/ 0 w 50"/>
                <a:gd name="T103" fmla="*/ 136 h 230"/>
                <a:gd name="T104" fmla="*/ 4 w 50"/>
                <a:gd name="T105" fmla="*/ 134 h 230"/>
                <a:gd name="T106" fmla="*/ 6 w 50"/>
                <a:gd name="T107" fmla="*/ 130 h 230"/>
                <a:gd name="T108" fmla="*/ 10 w 50"/>
                <a:gd name="T109" fmla="*/ 118 h 230"/>
                <a:gd name="T110" fmla="*/ 16 w 50"/>
                <a:gd name="T111" fmla="*/ 96 h 230"/>
                <a:gd name="T112" fmla="*/ 16 w 50"/>
                <a:gd name="T113" fmla="*/ 44 h 230"/>
                <a:gd name="T114" fmla="*/ 14 w 50"/>
                <a:gd name="T115" fmla="*/ 42 h 230"/>
                <a:gd name="T116" fmla="*/ 12 w 50"/>
                <a:gd name="T117" fmla="*/ 38 h 230"/>
                <a:gd name="T118" fmla="*/ 10 w 50"/>
                <a:gd name="T119" fmla="*/ 36 h 230"/>
                <a:gd name="T120" fmla="*/ 10 w 50"/>
                <a:gd name="T121" fmla="*/ 34 h 230"/>
                <a:gd name="T122" fmla="*/ 8 w 50"/>
                <a:gd name="T123" fmla="*/ 34 h 230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50"/>
                <a:gd name="T187" fmla="*/ 0 h 230"/>
                <a:gd name="T188" fmla="*/ 50 w 50"/>
                <a:gd name="T189" fmla="*/ 230 h 230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50" h="230">
                  <a:moveTo>
                    <a:pt x="8" y="34"/>
                  </a:moveTo>
                  <a:lnTo>
                    <a:pt x="6" y="34"/>
                  </a:lnTo>
                  <a:lnTo>
                    <a:pt x="6" y="32"/>
                  </a:lnTo>
                  <a:lnTo>
                    <a:pt x="6" y="30"/>
                  </a:lnTo>
                  <a:lnTo>
                    <a:pt x="2" y="16"/>
                  </a:lnTo>
                  <a:lnTo>
                    <a:pt x="0" y="0"/>
                  </a:lnTo>
                  <a:lnTo>
                    <a:pt x="4" y="0"/>
                  </a:lnTo>
                  <a:lnTo>
                    <a:pt x="14" y="8"/>
                  </a:lnTo>
                  <a:lnTo>
                    <a:pt x="20" y="16"/>
                  </a:lnTo>
                  <a:lnTo>
                    <a:pt x="30" y="38"/>
                  </a:lnTo>
                  <a:lnTo>
                    <a:pt x="30" y="60"/>
                  </a:lnTo>
                  <a:lnTo>
                    <a:pt x="32" y="70"/>
                  </a:lnTo>
                  <a:lnTo>
                    <a:pt x="32" y="80"/>
                  </a:lnTo>
                  <a:lnTo>
                    <a:pt x="34" y="86"/>
                  </a:lnTo>
                  <a:lnTo>
                    <a:pt x="38" y="92"/>
                  </a:lnTo>
                  <a:lnTo>
                    <a:pt x="44" y="98"/>
                  </a:lnTo>
                  <a:lnTo>
                    <a:pt x="46" y="104"/>
                  </a:lnTo>
                  <a:lnTo>
                    <a:pt x="44" y="112"/>
                  </a:lnTo>
                  <a:lnTo>
                    <a:pt x="40" y="118"/>
                  </a:lnTo>
                  <a:lnTo>
                    <a:pt x="34" y="130"/>
                  </a:lnTo>
                  <a:lnTo>
                    <a:pt x="32" y="136"/>
                  </a:lnTo>
                  <a:lnTo>
                    <a:pt x="32" y="144"/>
                  </a:lnTo>
                  <a:lnTo>
                    <a:pt x="34" y="158"/>
                  </a:lnTo>
                  <a:lnTo>
                    <a:pt x="34" y="184"/>
                  </a:lnTo>
                  <a:lnTo>
                    <a:pt x="36" y="190"/>
                  </a:lnTo>
                  <a:lnTo>
                    <a:pt x="36" y="196"/>
                  </a:lnTo>
                  <a:lnTo>
                    <a:pt x="42" y="204"/>
                  </a:lnTo>
                  <a:lnTo>
                    <a:pt x="48" y="210"/>
                  </a:lnTo>
                  <a:lnTo>
                    <a:pt x="50" y="214"/>
                  </a:lnTo>
                  <a:lnTo>
                    <a:pt x="50" y="220"/>
                  </a:lnTo>
                  <a:lnTo>
                    <a:pt x="48" y="226"/>
                  </a:lnTo>
                  <a:lnTo>
                    <a:pt x="48" y="228"/>
                  </a:lnTo>
                  <a:lnTo>
                    <a:pt x="50" y="230"/>
                  </a:lnTo>
                  <a:lnTo>
                    <a:pt x="36" y="222"/>
                  </a:lnTo>
                  <a:lnTo>
                    <a:pt x="32" y="226"/>
                  </a:lnTo>
                  <a:lnTo>
                    <a:pt x="32" y="230"/>
                  </a:lnTo>
                  <a:lnTo>
                    <a:pt x="28" y="230"/>
                  </a:lnTo>
                  <a:lnTo>
                    <a:pt x="24" y="226"/>
                  </a:lnTo>
                  <a:lnTo>
                    <a:pt x="22" y="222"/>
                  </a:lnTo>
                  <a:lnTo>
                    <a:pt x="20" y="218"/>
                  </a:lnTo>
                  <a:lnTo>
                    <a:pt x="22" y="212"/>
                  </a:lnTo>
                  <a:lnTo>
                    <a:pt x="24" y="206"/>
                  </a:lnTo>
                  <a:lnTo>
                    <a:pt x="22" y="204"/>
                  </a:lnTo>
                  <a:lnTo>
                    <a:pt x="22" y="200"/>
                  </a:lnTo>
                  <a:lnTo>
                    <a:pt x="18" y="196"/>
                  </a:lnTo>
                  <a:lnTo>
                    <a:pt x="14" y="188"/>
                  </a:lnTo>
                  <a:lnTo>
                    <a:pt x="12" y="178"/>
                  </a:lnTo>
                  <a:lnTo>
                    <a:pt x="10" y="158"/>
                  </a:lnTo>
                  <a:lnTo>
                    <a:pt x="10" y="150"/>
                  </a:lnTo>
                  <a:lnTo>
                    <a:pt x="6" y="146"/>
                  </a:lnTo>
                  <a:lnTo>
                    <a:pt x="2" y="142"/>
                  </a:lnTo>
                  <a:lnTo>
                    <a:pt x="0" y="136"/>
                  </a:lnTo>
                  <a:lnTo>
                    <a:pt x="4" y="134"/>
                  </a:lnTo>
                  <a:lnTo>
                    <a:pt x="6" y="130"/>
                  </a:lnTo>
                  <a:lnTo>
                    <a:pt x="10" y="118"/>
                  </a:lnTo>
                  <a:lnTo>
                    <a:pt x="16" y="96"/>
                  </a:lnTo>
                  <a:lnTo>
                    <a:pt x="16" y="44"/>
                  </a:lnTo>
                  <a:lnTo>
                    <a:pt x="14" y="42"/>
                  </a:lnTo>
                  <a:lnTo>
                    <a:pt x="12" y="38"/>
                  </a:lnTo>
                  <a:lnTo>
                    <a:pt x="10" y="36"/>
                  </a:lnTo>
                  <a:lnTo>
                    <a:pt x="10" y="34"/>
                  </a:lnTo>
                  <a:lnTo>
                    <a:pt x="8" y="34"/>
                  </a:lnTo>
                  <a:close/>
                </a:path>
              </a:pathLst>
            </a:custGeom>
            <a:solidFill>
              <a:schemeClr val="accent2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89" name="Freeform 7"/>
            <p:cNvSpPr>
              <a:spLocks/>
            </p:cNvSpPr>
            <p:nvPr/>
          </p:nvSpPr>
          <p:spPr bwMode="auto">
            <a:xfrm>
              <a:off x="3642" y="2190"/>
              <a:ext cx="146" cy="148"/>
            </a:xfrm>
            <a:custGeom>
              <a:avLst/>
              <a:gdLst>
                <a:gd name="T0" fmla="*/ 110 w 146"/>
                <a:gd name="T1" fmla="*/ 66 h 148"/>
                <a:gd name="T2" fmla="*/ 112 w 146"/>
                <a:gd name="T3" fmla="*/ 60 h 148"/>
                <a:gd name="T4" fmla="*/ 116 w 146"/>
                <a:gd name="T5" fmla="*/ 44 h 148"/>
                <a:gd name="T6" fmla="*/ 122 w 146"/>
                <a:gd name="T7" fmla="*/ 38 h 148"/>
                <a:gd name="T8" fmla="*/ 136 w 146"/>
                <a:gd name="T9" fmla="*/ 36 h 148"/>
                <a:gd name="T10" fmla="*/ 146 w 146"/>
                <a:gd name="T11" fmla="*/ 30 h 148"/>
                <a:gd name="T12" fmla="*/ 140 w 146"/>
                <a:gd name="T13" fmla="*/ 26 h 148"/>
                <a:gd name="T14" fmla="*/ 122 w 146"/>
                <a:gd name="T15" fmla="*/ 26 h 148"/>
                <a:gd name="T16" fmla="*/ 106 w 146"/>
                <a:gd name="T17" fmla="*/ 20 h 148"/>
                <a:gd name="T18" fmla="*/ 96 w 146"/>
                <a:gd name="T19" fmla="*/ 8 h 148"/>
                <a:gd name="T20" fmla="*/ 88 w 146"/>
                <a:gd name="T21" fmla="*/ 0 h 148"/>
                <a:gd name="T22" fmla="*/ 84 w 146"/>
                <a:gd name="T23" fmla="*/ 6 h 148"/>
                <a:gd name="T24" fmla="*/ 78 w 146"/>
                <a:gd name="T25" fmla="*/ 12 h 148"/>
                <a:gd name="T26" fmla="*/ 72 w 146"/>
                <a:gd name="T27" fmla="*/ 12 h 148"/>
                <a:gd name="T28" fmla="*/ 66 w 146"/>
                <a:gd name="T29" fmla="*/ 12 h 148"/>
                <a:gd name="T30" fmla="*/ 60 w 146"/>
                <a:gd name="T31" fmla="*/ 16 h 148"/>
                <a:gd name="T32" fmla="*/ 54 w 146"/>
                <a:gd name="T33" fmla="*/ 12 h 148"/>
                <a:gd name="T34" fmla="*/ 46 w 146"/>
                <a:gd name="T35" fmla="*/ 16 h 148"/>
                <a:gd name="T36" fmla="*/ 42 w 146"/>
                <a:gd name="T37" fmla="*/ 20 h 148"/>
                <a:gd name="T38" fmla="*/ 26 w 146"/>
                <a:gd name="T39" fmla="*/ 24 h 148"/>
                <a:gd name="T40" fmla="*/ 14 w 146"/>
                <a:gd name="T41" fmla="*/ 30 h 148"/>
                <a:gd name="T42" fmla="*/ 12 w 146"/>
                <a:gd name="T43" fmla="*/ 44 h 148"/>
                <a:gd name="T44" fmla="*/ 4 w 146"/>
                <a:gd name="T45" fmla="*/ 50 h 148"/>
                <a:gd name="T46" fmla="*/ 2 w 146"/>
                <a:gd name="T47" fmla="*/ 58 h 148"/>
                <a:gd name="T48" fmla="*/ 6 w 146"/>
                <a:gd name="T49" fmla="*/ 66 h 148"/>
                <a:gd name="T50" fmla="*/ 10 w 146"/>
                <a:gd name="T51" fmla="*/ 78 h 148"/>
                <a:gd name="T52" fmla="*/ 6 w 146"/>
                <a:gd name="T53" fmla="*/ 94 h 148"/>
                <a:gd name="T54" fmla="*/ 0 w 146"/>
                <a:gd name="T55" fmla="*/ 112 h 148"/>
                <a:gd name="T56" fmla="*/ 2 w 146"/>
                <a:gd name="T57" fmla="*/ 128 h 148"/>
                <a:gd name="T58" fmla="*/ 8 w 146"/>
                <a:gd name="T59" fmla="*/ 130 h 148"/>
                <a:gd name="T60" fmla="*/ 8 w 146"/>
                <a:gd name="T61" fmla="*/ 136 h 148"/>
                <a:gd name="T62" fmla="*/ 6 w 146"/>
                <a:gd name="T63" fmla="*/ 140 h 148"/>
                <a:gd name="T64" fmla="*/ 8 w 146"/>
                <a:gd name="T65" fmla="*/ 148 h 148"/>
                <a:gd name="T66" fmla="*/ 22 w 146"/>
                <a:gd name="T67" fmla="*/ 134 h 148"/>
                <a:gd name="T68" fmla="*/ 34 w 146"/>
                <a:gd name="T69" fmla="*/ 134 h 148"/>
                <a:gd name="T70" fmla="*/ 46 w 146"/>
                <a:gd name="T71" fmla="*/ 140 h 148"/>
                <a:gd name="T72" fmla="*/ 54 w 146"/>
                <a:gd name="T73" fmla="*/ 142 h 148"/>
                <a:gd name="T74" fmla="*/ 60 w 146"/>
                <a:gd name="T75" fmla="*/ 136 h 148"/>
                <a:gd name="T76" fmla="*/ 70 w 146"/>
                <a:gd name="T77" fmla="*/ 136 h 148"/>
                <a:gd name="T78" fmla="*/ 78 w 146"/>
                <a:gd name="T79" fmla="*/ 142 h 148"/>
                <a:gd name="T80" fmla="*/ 84 w 146"/>
                <a:gd name="T81" fmla="*/ 140 h 148"/>
                <a:gd name="T82" fmla="*/ 94 w 146"/>
                <a:gd name="T83" fmla="*/ 128 h 148"/>
                <a:gd name="T84" fmla="*/ 68 w 146"/>
                <a:gd name="T85" fmla="*/ 122 h 148"/>
                <a:gd name="T86" fmla="*/ 76 w 146"/>
                <a:gd name="T87" fmla="*/ 114 h 148"/>
                <a:gd name="T88" fmla="*/ 88 w 146"/>
                <a:gd name="T89" fmla="*/ 104 h 148"/>
                <a:gd name="T90" fmla="*/ 112 w 146"/>
                <a:gd name="T91" fmla="*/ 66 h 148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146"/>
                <a:gd name="T139" fmla="*/ 0 h 148"/>
                <a:gd name="T140" fmla="*/ 146 w 146"/>
                <a:gd name="T141" fmla="*/ 148 h 148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146" h="148">
                  <a:moveTo>
                    <a:pt x="112" y="66"/>
                  </a:moveTo>
                  <a:lnTo>
                    <a:pt x="110" y="66"/>
                  </a:lnTo>
                  <a:lnTo>
                    <a:pt x="112" y="64"/>
                  </a:lnTo>
                  <a:lnTo>
                    <a:pt x="112" y="60"/>
                  </a:lnTo>
                  <a:lnTo>
                    <a:pt x="114" y="52"/>
                  </a:lnTo>
                  <a:lnTo>
                    <a:pt x="116" y="44"/>
                  </a:lnTo>
                  <a:lnTo>
                    <a:pt x="118" y="40"/>
                  </a:lnTo>
                  <a:lnTo>
                    <a:pt x="122" y="38"/>
                  </a:lnTo>
                  <a:lnTo>
                    <a:pt x="128" y="36"/>
                  </a:lnTo>
                  <a:lnTo>
                    <a:pt x="136" y="36"/>
                  </a:lnTo>
                  <a:lnTo>
                    <a:pt x="140" y="34"/>
                  </a:lnTo>
                  <a:lnTo>
                    <a:pt x="146" y="30"/>
                  </a:lnTo>
                  <a:lnTo>
                    <a:pt x="144" y="26"/>
                  </a:lnTo>
                  <a:lnTo>
                    <a:pt x="140" y="26"/>
                  </a:lnTo>
                  <a:lnTo>
                    <a:pt x="132" y="26"/>
                  </a:lnTo>
                  <a:lnTo>
                    <a:pt x="122" y="26"/>
                  </a:lnTo>
                  <a:lnTo>
                    <a:pt x="110" y="24"/>
                  </a:lnTo>
                  <a:lnTo>
                    <a:pt x="106" y="20"/>
                  </a:lnTo>
                  <a:lnTo>
                    <a:pt x="100" y="14"/>
                  </a:lnTo>
                  <a:lnTo>
                    <a:pt x="96" y="8"/>
                  </a:lnTo>
                  <a:lnTo>
                    <a:pt x="96" y="0"/>
                  </a:lnTo>
                  <a:lnTo>
                    <a:pt x="88" y="0"/>
                  </a:lnTo>
                  <a:lnTo>
                    <a:pt x="86" y="2"/>
                  </a:lnTo>
                  <a:lnTo>
                    <a:pt x="84" y="6"/>
                  </a:lnTo>
                  <a:lnTo>
                    <a:pt x="80" y="10"/>
                  </a:lnTo>
                  <a:lnTo>
                    <a:pt x="78" y="12"/>
                  </a:lnTo>
                  <a:lnTo>
                    <a:pt x="76" y="12"/>
                  </a:lnTo>
                  <a:lnTo>
                    <a:pt x="72" y="12"/>
                  </a:lnTo>
                  <a:lnTo>
                    <a:pt x="70" y="8"/>
                  </a:lnTo>
                  <a:lnTo>
                    <a:pt x="66" y="12"/>
                  </a:lnTo>
                  <a:lnTo>
                    <a:pt x="64" y="14"/>
                  </a:lnTo>
                  <a:lnTo>
                    <a:pt x="60" y="16"/>
                  </a:lnTo>
                  <a:lnTo>
                    <a:pt x="56" y="14"/>
                  </a:lnTo>
                  <a:lnTo>
                    <a:pt x="54" y="12"/>
                  </a:lnTo>
                  <a:lnTo>
                    <a:pt x="50" y="14"/>
                  </a:lnTo>
                  <a:lnTo>
                    <a:pt x="46" y="16"/>
                  </a:lnTo>
                  <a:lnTo>
                    <a:pt x="44" y="18"/>
                  </a:lnTo>
                  <a:lnTo>
                    <a:pt x="42" y="20"/>
                  </a:lnTo>
                  <a:lnTo>
                    <a:pt x="38" y="20"/>
                  </a:lnTo>
                  <a:lnTo>
                    <a:pt x="26" y="24"/>
                  </a:lnTo>
                  <a:lnTo>
                    <a:pt x="18" y="28"/>
                  </a:lnTo>
                  <a:lnTo>
                    <a:pt x="14" y="30"/>
                  </a:lnTo>
                  <a:lnTo>
                    <a:pt x="12" y="40"/>
                  </a:lnTo>
                  <a:lnTo>
                    <a:pt x="12" y="44"/>
                  </a:lnTo>
                  <a:lnTo>
                    <a:pt x="8" y="46"/>
                  </a:lnTo>
                  <a:lnTo>
                    <a:pt x="4" y="50"/>
                  </a:lnTo>
                  <a:lnTo>
                    <a:pt x="2" y="54"/>
                  </a:lnTo>
                  <a:lnTo>
                    <a:pt x="2" y="58"/>
                  </a:lnTo>
                  <a:lnTo>
                    <a:pt x="2" y="64"/>
                  </a:lnTo>
                  <a:lnTo>
                    <a:pt x="6" y="66"/>
                  </a:lnTo>
                  <a:lnTo>
                    <a:pt x="8" y="70"/>
                  </a:lnTo>
                  <a:lnTo>
                    <a:pt x="10" y="78"/>
                  </a:lnTo>
                  <a:lnTo>
                    <a:pt x="8" y="86"/>
                  </a:lnTo>
                  <a:lnTo>
                    <a:pt x="6" y="94"/>
                  </a:lnTo>
                  <a:lnTo>
                    <a:pt x="2" y="102"/>
                  </a:lnTo>
                  <a:lnTo>
                    <a:pt x="0" y="112"/>
                  </a:lnTo>
                  <a:lnTo>
                    <a:pt x="0" y="120"/>
                  </a:lnTo>
                  <a:lnTo>
                    <a:pt x="2" y="128"/>
                  </a:lnTo>
                  <a:lnTo>
                    <a:pt x="6" y="128"/>
                  </a:lnTo>
                  <a:lnTo>
                    <a:pt x="8" y="130"/>
                  </a:lnTo>
                  <a:lnTo>
                    <a:pt x="10" y="132"/>
                  </a:lnTo>
                  <a:lnTo>
                    <a:pt x="8" y="136"/>
                  </a:lnTo>
                  <a:lnTo>
                    <a:pt x="8" y="138"/>
                  </a:lnTo>
                  <a:lnTo>
                    <a:pt x="6" y="140"/>
                  </a:lnTo>
                  <a:lnTo>
                    <a:pt x="6" y="144"/>
                  </a:lnTo>
                  <a:lnTo>
                    <a:pt x="8" y="148"/>
                  </a:lnTo>
                  <a:lnTo>
                    <a:pt x="16" y="138"/>
                  </a:lnTo>
                  <a:lnTo>
                    <a:pt x="22" y="134"/>
                  </a:lnTo>
                  <a:lnTo>
                    <a:pt x="28" y="132"/>
                  </a:lnTo>
                  <a:lnTo>
                    <a:pt x="34" y="134"/>
                  </a:lnTo>
                  <a:lnTo>
                    <a:pt x="40" y="136"/>
                  </a:lnTo>
                  <a:lnTo>
                    <a:pt x="46" y="140"/>
                  </a:lnTo>
                  <a:lnTo>
                    <a:pt x="52" y="142"/>
                  </a:lnTo>
                  <a:lnTo>
                    <a:pt x="54" y="142"/>
                  </a:lnTo>
                  <a:lnTo>
                    <a:pt x="56" y="138"/>
                  </a:lnTo>
                  <a:lnTo>
                    <a:pt x="60" y="136"/>
                  </a:lnTo>
                  <a:lnTo>
                    <a:pt x="64" y="136"/>
                  </a:lnTo>
                  <a:lnTo>
                    <a:pt x="70" y="136"/>
                  </a:lnTo>
                  <a:lnTo>
                    <a:pt x="74" y="138"/>
                  </a:lnTo>
                  <a:lnTo>
                    <a:pt x="78" y="142"/>
                  </a:lnTo>
                  <a:lnTo>
                    <a:pt x="82" y="144"/>
                  </a:lnTo>
                  <a:lnTo>
                    <a:pt x="84" y="140"/>
                  </a:lnTo>
                  <a:lnTo>
                    <a:pt x="90" y="134"/>
                  </a:lnTo>
                  <a:lnTo>
                    <a:pt x="94" y="128"/>
                  </a:lnTo>
                  <a:lnTo>
                    <a:pt x="96" y="122"/>
                  </a:lnTo>
                  <a:lnTo>
                    <a:pt x="68" y="122"/>
                  </a:lnTo>
                  <a:lnTo>
                    <a:pt x="72" y="116"/>
                  </a:lnTo>
                  <a:lnTo>
                    <a:pt x="76" y="114"/>
                  </a:lnTo>
                  <a:lnTo>
                    <a:pt x="82" y="110"/>
                  </a:lnTo>
                  <a:lnTo>
                    <a:pt x="88" y="104"/>
                  </a:lnTo>
                  <a:lnTo>
                    <a:pt x="110" y="64"/>
                  </a:lnTo>
                  <a:lnTo>
                    <a:pt x="112" y="66"/>
                  </a:lnTo>
                  <a:close/>
                </a:path>
              </a:pathLst>
            </a:custGeom>
            <a:solidFill>
              <a:schemeClr val="accent2"/>
            </a:solidFill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90" name="Freeform 8"/>
          <p:cNvSpPr>
            <a:spLocks/>
          </p:cNvSpPr>
          <p:nvPr/>
        </p:nvSpPr>
        <p:spPr bwMode="auto">
          <a:xfrm>
            <a:off x="6897688" y="1776412"/>
            <a:ext cx="812800" cy="742950"/>
          </a:xfrm>
          <a:custGeom>
            <a:avLst/>
            <a:gdLst>
              <a:gd name="T0" fmla="*/ 2147483647 w 512"/>
              <a:gd name="T1" fmla="*/ 2147483647 h 468"/>
              <a:gd name="T2" fmla="*/ 2147483647 w 512"/>
              <a:gd name="T3" fmla="*/ 2147483647 h 468"/>
              <a:gd name="T4" fmla="*/ 2147483647 w 512"/>
              <a:gd name="T5" fmla="*/ 2147483647 h 468"/>
              <a:gd name="T6" fmla="*/ 2147483647 w 512"/>
              <a:gd name="T7" fmla="*/ 2147483647 h 468"/>
              <a:gd name="T8" fmla="*/ 2147483647 w 512"/>
              <a:gd name="T9" fmla="*/ 2147483647 h 468"/>
              <a:gd name="T10" fmla="*/ 2147483647 w 512"/>
              <a:gd name="T11" fmla="*/ 2147483647 h 468"/>
              <a:gd name="T12" fmla="*/ 2147483647 w 512"/>
              <a:gd name="T13" fmla="*/ 2147483647 h 468"/>
              <a:gd name="T14" fmla="*/ 2147483647 w 512"/>
              <a:gd name="T15" fmla="*/ 2147483647 h 468"/>
              <a:gd name="T16" fmla="*/ 2147483647 w 512"/>
              <a:gd name="T17" fmla="*/ 2147483647 h 468"/>
              <a:gd name="T18" fmla="*/ 2147483647 w 512"/>
              <a:gd name="T19" fmla="*/ 2147483647 h 468"/>
              <a:gd name="T20" fmla="*/ 2147483647 w 512"/>
              <a:gd name="T21" fmla="*/ 2147483647 h 468"/>
              <a:gd name="T22" fmla="*/ 2147483647 w 512"/>
              <a:gd name="T23" fmla="*/ 2147483647 h 468"/>
              <a:gd name="T24" fmla="*/ 2147483647 w 512"/>
              <a:gd name="T25" fmla="*/ 2147483647 h 468"/>
              <a:gd name="T26" fmla="*/ 2147483647 w 512"/>
              <a:gd name="T27" fmla="*/ 2147483647 h 468"/>
              <a:gd name="T28" fmla="*/ 2147483647 w 512"/>
              <a:gd name="T29" fmla="*/ 2147483647 h 468"/>
              <a:gd name="T30" fmla="*/ 2147483647 w 512"/>
              <a:gd name="T31" fmla="*/ 2147483647 h 468"/>
              <a:gd name="T32" fmla="*/ 2147483647 w 512"/>
              <a:gd name="T33" fmla="*/ 2147483647 h 468"/>
              <a:gd name="T34" fmla="*/ 2147483647 w 512"/>
              <a:gd name="T35" fmla="*/ 2147483647 h 468"/>
              <a:gd name="T36" fmla="*/ 2147483647 w 512"/>
              <a:gd name="T37" fmla="*/ 2147483647 h 468"/>
              <a:gd name="T38" fmla="*/ 2147483647 w 512"/>
              <a:gd name="T39" fmla="*/ 2147483647 h 468"/>
              <a:gd name="T40" fmla="*/ 2147483647 w 512"/>
              <a:gd name="T41" fmla="*/ 2147483647 h 468"/>
              <a:gd name="T42" fmla="*/ 2147483647 w 512"/>
              <a:gd name="T43" fmla="*/ 2147483647 h 468"/>
              <a:gd name="T44" fmla="*/ 2147483647 w 512"/>
              <a:gd name="T45" fmla="*/ 2147483647 h 468"/>
              <a:gd name="T46" fmla="*/ 2147483647 w 512"/>
              <a:gd name="T47" fmla="*/ 2147483647 h 468"/>
              <a:gd name="T48" fmla="*/ 2147483647 w 512"/>
              <a:gd name="T49" fmla="*/ 2147483647 h 468"/>
              <a:gd name="T50" fmla="*/ 2147483647 w 512"/>
              <a:gd name="T51" fmla="*/ 2147483647 h 468"/>
              <a:gd name="T52" fmla="*/ 2147483647 w 512"/>
              <a:gd name="T53" fmla="*/ 2147483647 h 468"/>
              <a:gd name="T54" fmla="*/ 2147483647 w 512"/>
              <a:gd name="T55" fmla="*/ 2147483647 h 468"/>
              <a:gd name="T56" fmla="*/ 2147483647 w 512"/>
              <a:gd name="T57" fmla="*/ 2147483647 h 468"/>
              <a:gd name="T58" fmla="*/ 2147483647 w 512"/>
              <a:gd name="T59" fmla="*/ 2147483647 h 468"/>
              <a:gd name="T60" fmla="*/ 2147483647 w 512"/>
              <a:gd name="T61" fmla="*/ 2147483647 h 468"/>
              <a:gd name="T62" fmla="*/ 2147483647 w 512"/>
              <a:gd name="T63" fmla="*/ 2147483647 h 468"/>
              <a:gd name="T64" fmla="*/ 2147483647 w 512"/>
              <a:gd name="T65" fmla="*/ 2147483647 h 468"/>
              <a:gd name="T66" fmla="*/ 2147483647 w 512"/>
              <a:gd name="T67" fmla="*/ 2147483647 h 468"/>
              <a:gd name="T68" fmla="*/ 2147483647 w 512"/>
              <a:gd name="T69" fmla="*/ 2147483647 h 468"/>
              <a:gd name="T70" fmla="*/ 2147483647 w 512"/>
              <a:gd name="T71" fmla="*/ 2147483647 h 468"/>
              <a:gd name="T72" fmla="*/ 2147483647 w 512"/>
              <a:gd name="T73" fmla="*/ 2147483647 h 468"/>
              <a:gd name="T74" fmla="*/ 2147483647 w 512"/>
              <a:gd name="T75" fmla="*/ 2147483647 h 468"/>
              <a:gd name="T76" fmla="*/ 2147483647 w 512"/>
              <a:gd name="T77" fmla="*/ 2147483647 h 468"/>
              <a:gd name="T78" fmla="*/ 2147483647 w 512"/>
              <a:gd name="T79" fmla="*/ 2147483647 h 468"/>
              <a:gd name="T80" fmla="*/ 2147483647 w 512"/>
              <a:gd name="T81" fmla="*/ 2147483647 h 468"/>
              <a:gd name="T82" fmla="*/ 2147483647 w 512"/>
              <a:gd name="T83" fmla="*/ 2147483647 h 468"/>
              <a:gd name="T84" fmla="*/ 2147483647 w 512"/>
              <a:gd name="T85" fmla="*/ 2147483647 h 468"/>
              <a:gd name="T86" fmla="*/ 2147483647 w 512"/>
              <a:gd name="T87" fmla="*/ 2147483647 h 468"/>
              <a:gd name="T88" fmla="*/ 2147483647 w 512"/>
              <a:gd name="T89" fmla="*/ 2147483647 h 468"/>
              <a:gd name="T90" fmla="*/ 2147483647 w 512"/>
              <a:gd name="T91" fmla="*/ 2147483647 h 468"/>
              <a:gd name="T92" fmla="*/ 2147483647 w 512"/>
              <a:gd name="T93" fmla="*/ 2147483647 h 468"/>
              <a:gd name="T94" fmla="*/ 2147483647 w 512"/>
              <a:gd name="T95" fmla="*/ 2147483647 h 468"/>
              <a:gd name="T96" fmla="*/ 2147483647 w 512"/>
              <a:gd name="T97" fmla="*/ 2147483647 h 468"/>
              <a:gd name="T98" fmla="*/ 2147483647 w 512"/>
              <a:gd name="T99" fmla="*/ 0 h 468"/>
              <a:gd name="T100" fmla="*/ 2147483647 w 512"/>
              <a:gd name="T101" fmla="*/ 0 h 468"/>
              <a:gd name="T102" fmla="*/ 2147483647 w 512"/>
              <a:gd name="T103" fmla="*/ 2147483647 h 468"/>
              <a:gd name="T104" fmla="*/ 2147483647 w 512"/>
              <a:gd name="T105" fmla="*/ 2147483647 h 468"/>
              <a:gd name="T106" fmla="*/ 2147483647 w 512"/>
              <a:gd name="T107" fmla="*/ 2147483647 h 468"/>
              <a:gd name="T108" fmla="*/ 2147483647 w 512"/>
              <a:gd name="T109" fmla="*/ 2147483647 h 468"/>
              <a:gd name="T110" fmla="*/ 2147483647 w 512"/>
              <a:gd name="T111" fmla="*/ 2147483647 h 468"/>
              <a:gd name="T112" fmla="*/ 2147483647 w 512"/>
              <a:gd name="T113" fmla="*/ 2147483647 h 468"/>
              <a:gd name="T114" fmla="*/ 2147483647 w 512"/>
              <a:gd name="T115" fmla="*/ 2147483647 h 468"/>
              <a:gd name="T116" fmla="*/ 2147483647 w 512"/>
              <a:gd name="T117" fmla="*/ 2147483647 h 468"/>
              <a:gd name="T118" fmla="*/ 2147483647 w 512"/>
              <a:gd name="T119" fmla="*/ 2147483647 h 468"/>
              <a:gd name="T120" fmla="*/ 2147483647 w 512"/>
              <a:gd name="T121" fmla="*/ 2147483647 h 468"/>
              <a:gd name="T122" fmla="*/ 2147483647 w 512"/>
              <a:gd name="T123" fmla="*/ 2147483647 h 468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w 512"/>
              <a:gd name="T187" fmla="*/ 0 h 468"/>
              <a:gd name="T188" fmla="*/ 512 w 512"/>
              <a:gd name="T189" fmla="*/ 468 h 468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T186" t="T187" r="T188" b="T189"/>
            <a:pathLst>
              <a:path w="512" h="468">
                <a:moveTo>
                  <a:pt x="0" y="30"/>
                </a:moveTo>
                <a:lnTo>
                  <a:pt x="2" y="36"/>
                </a:lnTo>
                <a:lnTo>
                  <a:pt x="4" y="42"/>
                </a:lnTo>
                <a:lnTo>
                  <a:pt x="8" y="48"/>
                </a:lnTo>
                <a:lnTo>
                  <a:pt x="10" y="54"/>
                </a:lnTo>
                <a:lnTo>
                  <a:pt x="8" y="64"/>
                </a:lnTo>
                <a:lnTo>
                  <a:pt x="4" y="70"/>
                </a:lnTo>
                <a:lnTo>
                  <a:pt x="2" y="74"/>
                </a:lnTo>
                <a:lnTo>
                  <a:pt x="0" y="82"/>
                </a:lnTo>
                <a:lnTo>
                  <a:pt x="2" y="92"/>
                </a:lnTo>
                <a:lnTo>
                  <a:pt x="4" y="102"/>
                </a:lnTo>
                <a:lnTo>
                  <a:pt x="8" y="112"/>
                </a:lnTo>
                <a:lnTo>
                  <a:pt x="10" y="118"/>
                </a:lnTo>
                <a:lnTo>
                  <a:pt x="28" y="468"/>
                </a:lnTo>
                <a:lnTo>
                  <a:pt x="402" y="460"/>
                </a:lnTo>
                <a:lnTo>
                  <a:pt x="408" y="462"/>
                </a:lnTo>
                <a:lnTo>
                  <a:pt x="414" y="464"/>
                </a:lnTo>
                <a:lnTo>
                  <a:pt x="418" y="466"/>
                </a:lnTo>
                <a:lnTo>
                  <a:pt x="424" y="468"/>
                </a:lnTo>
                <a:lnTo>
                  <a:pt x="428" y="466"/>
                </a:lnTo>
                <a:lnTo>
                  <a:pt x="432" y="464"/>
                </a:lnTo>
                <a:lnTo>
                  <a:pt x="434" y="458"/>
                </a:lnTo>
                <a:lnTo>
                  <a:pt x="436" y="452"/>
                </a:lnTo>
                <a:lnTo>
                  <a:pt x="438" y="448"/>
                </a:lnTo>
                <a:lnTo>
                  <a:pt x="444" y="444"/>
                </a:lnTo>
                <a:lnTo>
                  <a:pt x="452" y="444"/>
                </a:lnTo>
                <a:lnTo>
                  <a:pt x="458" y="444"/>
                </a:lnTo>
                <a:lnTo>
                  <a:pt x="464" y="442"/>
                </a:lnTo>
                <a:lnTo>
                  <a:pt x="468" y="438"/>
                </a:lnTo>
                <a:lnTo>
                  <a:pt x="472" y="434"/>
                </a:lnTo>
                <a:lnTo>
                  <a:pt x="476" y="422"/>
                </a:lnTo>
                <a:lnTo>
                  <a:pt x="484" y="414"/>
                </a:lnTo>
                <a:lnTo>
                  <a:pt x="494" y="406"/>
                </a:lnTo>
                <a:lnTo>
                  <a:pt x="512" y="396"/>
                </a:lnTo>
                <a:lnTo>
                  <a:pt x="504" y="386"/>
                </a:lnTo>
                <a:lnTo>
                  <a:pt x="502" y="378"/>
                </a:lnTo>
                <a:lnTo>
                  <a:pt x="500" y="372"/>
                </a:lnTo>
                <a:lnTo>
                  <a:pt x="500" y="366"/>
                </a:lnTo>
                <a:lnTo>
                  <a:pt x="504" y="362"/>
                </a:lnTo>
                <a:lnTo>
                  <a:pt x="510" y="356"/>
                </a:lnTo>
                <a:lnTo>
                  <a:pt x="494" y="338"/>
                </a:lnTo>
                <a:lnTo>
                  <a:pt x="480" y="316"/>
                </a:lnTo>
                <a:lnTo>
                  <a:pt x="452" y="274"/>
                </a:lnTo>
                <a:lnTo>
                  <a:pt x="430" y="250"/>
                </a:lnTo>
                <a:lnTo>
                  <a:pt x="422" y="236"/>
                </a:lnTo>
                <a:lnTo>
                  <a:pt x="420" y="228"/>
                </a:lnTo>
                <a:lnTo>
                  <a:pt x="420" y="220"/>
                </a:lnTo>
                <a:lnTo>
                  <a:pt x="416" y="212"/>
                </a:lnTo>
                <a:lnTo>
                  <a:pt x="408" y="202"/>
                </a:lnTo>
                <a:lnTo>
                  <a:pt x="396" y="188"/>
                </a:lnTo>
                <a:lnTo>
                  <a:pt x="394" y="188"/>
                </a:lnTo>
                <a:lnTo>
                  <a:pt x="392" y="186"/>
                </a:lnTo>
                <a:lnTo>
                  <a:pt x="390" y="180"/>
                </a:lnTo>
                <a:lnTo>
                  <a:pt x="390" y="174"/>
                </a:lnTo>
                <a:lnTo>
                  <a:pt x="386" y="170"/>
                </a:lnTo>
                <a:lnTo>
                  <a:pt x="372" y="156"/>
                </a:lnTo>
                <a:lnTo>
                  <a:pt x="362" y="142"/>
                </a:lnTo>
                <a:lnTo>
                  <a:pt x="354" y="126"/>
                </a:lnTo>
                <a:lnTo>
                  <a:pt x="344" y="106"/>
                </a:lnTo>
                <a:lnTo>
                  <a:pt x="342" y="102"/>
                </a:lnTo>
                <a:lnTo>
                  <a:pt x="338" y="98"/>
                </a:lnTo>
                <a:lnTo>
                  <a:pt x="336" y="94"/>
                </a:lnTo>
                <a:lnTo>
                  <a:pt x="334" y="90"/>
                </a:lnTo>
                <a:lnTo>
                  <a:pt x="334" y="84"/>
                </a:lnTo>
                <a:lnTo>
                  <a:pt x="336" y="84"/>
                </a:lnTo>
                <a:lnTo>
                  <a:pt x="334" y="80"/>
                </a:lnTo>
                <a:lnTo>
                  <a:pt x="344" y="86"/>
                </a:lnTo>
                <a:lnTo>
                  <a:pt x="352" y="94"/>
                </a:lnTo>
                <a:lnTo>
                  <a:pt x="360" y="104"/>
                </a:lnTo>
                <a:lnTo>
                  <a:pt x="366" y="114"/>
                </a:lnTo>
                <a:lnTo>
                  <a:pt x="376" y="134"/>
                </a:lnTo>
                <a:lnTo>
                  <a:pt x="384" y="144"/>
                </a:lnTo>
                <a:lnTo>
                  <a:pt x="392" y="152"/>
                </a:lnTo>
                <a:lnTo>
                  <a:pt x="406" y="166"/>
                </a:lnTo>
                <a:lnTo>
                  <a:pt x="412" y="172"/>
                </a:lnTo>
                <a:lnTo>
                  <a:pt x="420" y="176"/>
                </a:lnTo>
                <a:lnTo>
                  <a:pt x="422" y="172"/>
                </a:lnTo>
                <a:lnTo>
                  <a:pt x="428" y="166"/>
                </a:lnTo>
                <a:lnTo>
                  <a:pt x="432" y="158"/>
                </a:lnTo>
                <a:lnTo>
                  <a:pt x="434" y="152"/>
                </a:lnTo>
                <a:lnTo>
                  <a:pt x="434" y="134"/>
                </a:lnTo>
                <a:lnTo>
                  <a:pt x="436" y="114"/>
                </a:lnTo>
                <a:lnTo>
                  <a:pt x="436" y="110"/>
                </a:lnTo>
                <a:lnTo>
                  <a:pt x="436" y="104"/>
                </a:lnTo>
                <a:lnTo>
                  <a:pt x="438" y="94"/>
                </a:lnTo>
                <a:lnTo>
                  <a:pt x="436" y="90"/>
                </a:lnTo>
                <a:lnTo>
                  <a:pt x="434" y="86"/>
                </a:lnTo>
                <a:lnTo>
                  <a:pt x="428" y="78"/>
                </a:lnTo>
                <a:lnTo>
                  <a:pt x="412" y="46"/>
                </a:lnTo>
                <a:lnTo>
                  <a:pt x="404" y="30"/>
                </a:lnTo>
                <a:lnTo>
                  <a:pt x="398" y="14"/>
                </a:lnTo>
                <a:lnTo>
                  <a:pt x="382" y="16"/>
                </a:lnTo>
                <a:lnTo>
                  <a:pt x="368" y="20"/>
                </a:lnTo>
                <a:lnTo>
                  <a:pt x="354" y="24"/>
                </a:lnTo>
                <a:lnTo>
                  <a:pt x="338" y="24"/>
                </a:lnTo>
                <a:lnTo>
                  <a:pt x="328" y="24"/>
                </a:lnTo>
                <a:lnTo>
                  <a:pt x="318" y="20"/>
                </a:lnTo>
                <a:lnTo>
                  <a:pt x="302" y="12"/>
                </a:lnTo>
                <a:lnTo>
                  <a:pt x="286" y="4"/>
                </a:lnTo>
                <a:lnTo>
                  <a:pt x="278" y="0"/>
                </a:lnTo>
                <a:lnTo>
                  <a:pt x="268" y="0"/>
                </a:lnTo>
                <a:lnTo>
                  <a:pt x="256" y="0"/>
                </a:lnTo>
                <a:lnTo>
                  <a:pt x="246" y="6"/>
                </a:lnTo>
                <a:lnTo>
                  <a:pt x="236" y="12"/>
                </a:lnTo>
                <a:lnTo>
                  <a:pt x="228" y="18"/>
                </a:lnTo>
                <a:lnTo>
                  <a:pt x="218" y="24"/>
                </a:lnTo>
                <a:lnTo>
                  <a:pt x="208" y="30"/>
                </a:lnTo>
                <a:lnTo>
                  <a:pt x="198" y="36"/>
                </a:lnTo>
                <a:lnTo>
                  <a:pt x="186" y="36"/>
                </a:lnTo>
                <a:lnTo>
                  <a:pt x="166" y="36"/>
                </a:lnTo>
                <a:lnTo>
                  <a:pt x="148" y="32"/>
                </a:lnTo>
                <a:lnTo>
                  <a:pt x="116" y="22"/>
                </a:lnTo>
                <a:lnTo>
                  <a:pt x="84" y="12"/>
                </a:lnTo>
                <a:lnTo>
                  <a:pt x="66" y="10"/>
                </a:lnTo>
                <a:lnTo>
                  <a:pt x="46" y="8"/>
                </a:lnTo>
                <a:lnTo>
                  <a:pt x="40" y="8"/>
                </a:lnTo>
                <a:lnTo>
                  <a:pt x="36" y="10"/>
                </a:lnTo>
                <a:lnTo>
                  <a:pt x="32" y="12"/>
                </a:lnTo>
                <a:lnTo>
                  <a:pt x="26" y="14"/>
                </a:lnTo>
                <a:lnTo>
                  <a:pt x="14" y="14"/>
                </a:lnTo>
                <a:lnTo>
                  <a:pt x="6" y="16"/>
                </a:lnTo>
                <a:lnTo>
                  <a:pt x="4" y="18"/>
                </a:lnTo>
                <a:lnTo>
                  <a:pt x="2" y="20"/>
                </a:lnTo>
                <a:lnTo>
                  <a:pt x="2" y="30"/>
                </a:lnTo>
              </a:path>
            </a:pathLst>
          </a:custGeom>
          <a:solidFill>
            <a:schemeClr val="bg1">
              <a:lumMod val="85000"/>
            </a:schemeClr>
          </a:solidFill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1" name="Freeform 9"/>
          <p:cNvSpPr>
            <a:spLocks/>
          </p:cNvSpPr>
          <p:nvPr/>
        </p:nvSpPr>
        <p:spPr bwMode="auto">
          <a:xfrm>
            <a:off x="8234363" y="3192462"/>
            <a:ext cx="123825" cy="139700"/>
          </a:xfrm>
          <a:custGeom>
            <a:avLst/>
            <a:gdLst>
              <a:gd name="T0" fmla="*/ 2147483647 w 78"/>
              <a:gd name="T1" fmla="*/ 2147483647 h 88"/>
              <a:gd name="T2" fmla="*/ 2147483647 w 78"/>
              <a:gd name="T3" fmla="*/ 2147483647 h 88"/>
              <a:gd name="T4" fmla="*/ 2147483647 w 78"/>
              <a:gd name="T5" fmla="*/ 2147483647 h 88"/>
              <a:gd name="T6" fmla="*/ 2147483647 w 78"/>
              <a:gd name="T7" fmla="*/ 2147483647 h 88"/>
              <a:gd name="T8" fmla="*/ 2147483647 w 78"/>
              <a:gd name="T9" fmla="*/ 2147483647 h 88"/>
              <a:gd name="T10" fmla="*/ 2147483647 w 78"/>
              <a:gd name="T11" fmla="*/ 2147483647 h 88"/>
              <a:gd name="T12" fmla="*/ 2147483647 w 78"/>
              <a:gd name="T13" fmla="*/ 2147483647 h 88"/>
              <a:gd name="T14" fmla="*/ 0 w 78"/>
              <a:gd name="T15" fmla="*/ 2147483647 h 88"/>
              <a:gd name="T16" fmla="*/ 2147483647 w 78"/>
              <a:gd name="T17" fmla="*/ 2147483647 h 88"/>
              <a:gd name="T18" fmla="*/ 2147483647 w 78"/>
              <a:gd name="T19" fmla="*/ 2147483647 h 88"/>
              <a:gd name="T20" fmla="*/ 0 w 78"/>
              <a:gd name="T21" fmla="*/ 2147483647 h 88"/>
              <a:gd name="T22" fmla="*/ 2147483647 w 78"/>
              <a:gd name="T23" fmla="*/ 2147483647 h 88"/>
              <a:gd name="T24" fmla="*/ 2147483647 w 78"/>
              <a:gd name="T25" fmla="*/ 2147483647 h 88"/>
              <a:gd name="T26" fmla="*/ 2147483647 w 78"/>
              <a:gd name="T27" fmla="*/ 2147483647 h 88"/>
              <a:gd name="T28" fmla="*/ 2147483647 w 78"/>
              <a:gd name="T29" fmla="*/ 2147483647 h 88"/>
              <a:gd name="T30" fmla="*/ 2147483647 w 78"/>
              <a:gd name="T31" fmla="*/ 2147483647 h 88"/>
              <a:gd name="T32" fmla="*/ 2147483647 w 78"/>
              <a:gd name="T33" fmla="*/ 0 h 88"/>
              <a:gd name="T34" fmla="*/ 2147483647 w 78"/>
              <a:gd name="T35" fmla="*/ 2147483647 h 88"/>
              <a:gd name="T36" fmla="*/ 2147483647 w 78"/>
              <a:gd name="T37" fmla="*/ 2147483647 h 88"/>
              <a:gd name="T38" fmla="*/ 2147483647 w 78"/>
              <a:gd name="T39" fmla="*/ 2147483647 h 88"/>
              <a:gd name="T40" fmla="*/ 2147483647 w 78"/>
              <a:gd name="T41" fmla="*/ 2147483647 h 88"/>
              <a:gd name="T42" fmla="*/ 2147483647 w 78"/>
              <a:gd name="T43" fmla="*/ 2147483647 h 88"/>
              <a:gd name="T44" fmla="*/ 2147483647 w 78"/>
              <a:gd name="T45" fmla="*/ 2147483647 h 88"/>
              <a:gd name="T46" fmla="*/ 2147483647 w 78"/>
              <a:gd name="T47" fmla="*/ 2147483647 h 88"/>
              <a:gd name="T48" fmla="*/ 2147483647 w 78"/>
              <a:gd name="T49" fmla="*/ 2147483647 h 88"/>
              <a:gd name="T50" fmla="*/ 2147483647 w 78"/>
              <a:gd name="T51" fmla="*/ 2147483647 h 88"/>
              <a:gd name="T52" fmla="*/ 2147483647 w 78"/>
              <a:gd name="T53" fmla="*/ 2147483647 h 88"/>
              <a:gd name="T54" fmla="*/ 2147483647 w 78"/>
              <a:gd name="T55" fmla="*/ 2147483647 h 88"/>
              <a:gd name="T56" fmla="*/ 2147483647 w 78"/>
              <a:gd name="T57" fmla="*/ 2147483647 h 88"/>
              <a:gd name="T58" fmla="*/ 2147483647 w 78"/>
              <a:gd name="T59" fmla="*/ 2147483647 h 88"/>
              <a:gd name="T60" fmla="*/ 2147483647 w 78"/>
              <a:gd name="T61" fmla="*/ 2147483647 h 88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w 78"/>
              <a:gd name="T94" fmla="*/ 0 h 88"/>
              <a:gd name="T95" fmla="*/ 78 w 78"/>
              <a:gd name="T96" fmla="*/ 88 h 88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T93" t="T94" r="T95" b="T96"/>
            <a:pathLst>
              <a:path w="78" h="88">
                <a:moveTo>
                  <a:pt x="64" y="80"/>
                </a:moveTo>
                <a:lnTo>
                  <a:pt x="58" y="76"/>
                </a:lnTo>
                <a:lnTo>
                  <a:pt x="54" y="74"/>
                </a:lnTo>
                <a:lnTo>
                  <a:pt x="46" y="76"/>
                </a:lnTo>
                <a:lnTo>
                  <a:pt x="36" y="80"/>
                </a:lnTo>
                <a:lnTo>
                  <a:pt x="26" y="84"/>
                </a:lnTo>
                <a:lnTo>
                  <a:pt x="16" y="88"/>
                </a:lnTo>
                <a:lnTo>
                  <a:pt x="0" y="88"/>
                </a:lnTo>
                <a:lnTo>
                  <a:pt x="2" y="80"/>
                </a:lnTo>
                <a:lnTo>
                  <a:pt x="2" y="72"/>
                </a:lnTo>
                <a:lnTo>
                  <a:pt x="0" y="50"/>
                </a:lnTo>
                <a:lnTo>
                  <a:pt x="2" y="42"/>
                </a:lnTo>
                <a:lnTo>
                  <a:pt x="6" y="36"/>
                </a:lnTo>
                <a:lnTo>
                  <a:pt x="12" y="28"/>
                </a:lnTo>
                <a:lnTo>
                  <a:pt x="20" y="20"/>
                </a:lnTo>
                <a:lnTo>
                  <a:pt x="36" y="8"/>
                </a:lnTo>
                <a:lnTo>
                  <a:pt x="52" y="0"/>
                </a:lnTo>
                <a:lnTo>
                  <a:pt x="62" y="4"/>
                </a:lnTo>
                <a:lnTo>
                  <a:pt x="70" y="10"/>
                </a:lnTo>
                <a:lnTo>
                  <a:pt x="76" y="18"/>
                </a:lnTo>
                <a:lnTo>
                  <a:pt x="78" y="26"/>
                </a:lnTo>
                <a:lnTo>
                  <a:pt x="76" y="30"/>
                </a:lnTo>
                <a:lnTo>
                  <a:pt x="72" y="34"/>
                </a:lnTo>
                <a:lnTo>
                  <a:pt x="62" y="42"/>
                </a:lnTo>
                <a:lnTo>
                  <a:pt x="42" y="56"/>
                </a:lnTo>
                <a:lnTo>
                  <a:pt x="72" y="60"/>
                </a:lnTo>
                <a:lnTo>
                  <a:pt x="68" y="70"/>
                </a:lnTo>
                <a:lnTo>
                  <a:pt x="66" y="74"/>
                </a:lnTo>
                <a:lnTo>
                  <a:pt x="60" y="76"/>
                </a:lnTo>
                <a:lnTo>
                  <a:pt x="64" y="76"/>
                </a:lnTo>
                <a:lnTo>
                  <a:pt x="64" y="80"/>
                </a:lnTo>
                <a:close/>
              </a:path>
            </a:pathLst>
          </a:custGeom>
          <a:solidFill>
            <a:srgbClr val="FFFF99"/>
          </a:solidFill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2" name="Freeform 10"/>
          <p:cNvSpPr>
            <a:spLocks/>
          </p:cNvSpPr>
          <p:nvPr/>
        </p:nvSpPr>
        <p:spPr bwMode="auto">
          <a:xfrm>
            <a:off x="8208963" y="3208337"/>
            <a:ext cx="727075" cy="1125538"/>
          </a:xfrm>
          <a:custGeom>
            <a:avLst/>
            <a:gdLst>
              <a:gd name="T0" fmla="*/ 2147483647 w 458"/>
              <a:gd name="T1" fmla="*/ 2147483647 h 709"/>
              <a:gd name="T2" fmla="*/ 2147483647 w 458"/>
              <a:gd name="T3" fmla="*/ 2147483647 h 709"/>
              <a:gd name="T4" fmla="*/ 0 w 458"/>
              <a:gd name="T5" fmla="*/ 2147483647 h 709"/>
              <a:gd name="T6" fmla="*/ 2147483647 w 458"/>
              <a:gd name="T7" fmla="*/ 2147483647 h 709"/>
              <a:gd name="T8" fmla="*/ 2147483647 w 458"/>
              <a:gd name="T9" fmla="*/ 2147483647 h 709"/>
              <a:gd name="T10" fmla="*/ 2147483647 w 458"/>
              <a:gd name="T11" fmla="*/ 2147483647 h 709"/>
              <a:gd name="T12" fmla="*/ 2147483647 w 458"/>
              <a:gd name="T13" fmla="*/ 2147483647 h 709"/>
              <a:gd name="T14" fmla="*/ 2147483647 w 458"/>
              <a:gd name="T15" fmla="*/ 2147483647 h 709"/>
              <a:gd name="T16" fmla="*/ 2147483647 w 458"/>
              <a:gd name="T17" fmla="*/ 2147483647 h 709"/>
              <a:gd name="T18" fmla="*/ 2147483647 w 458"/>
              <a:gd name="T19" fmla="*/ 2147483647 h 709"/>
              <a:gd name="T20" fmla="*/ 2147483647 w 458"/>
              <a:gd name="T21" fmla="*/ 2147483647 h 709"/>
              <a:gd name="T22" fmla="*/ 2147483647 w 458"/>
              <a:gd name="T23" fmla="*/ 2147483647 h 709"/>
              <a:gd name="T24" fmla="*/ 2147483647 w 458"/>
              <a:gd name="T25" fmla="*/ 2147483647 h 709"/>
              <a:gd name="T26" fmla="*/ 2147483647 w 458"/>
              <a:gd name="T27" fmla="*/ 2147483647 h 709"/>
              <a:gd name="T28" fmla="*/ 2147483647 w 458"/>
              <a:gd name="T29" fmla="*/ 2147483647 h 709"/>
              <a:gd name="T30" fmla="*/ 2147483647 w 458"/>
              <a:gd name="T31" fmla="*/ 2147483647 h 709"/>
              <a:gd name="T32" fmla="*/ 2147483647 w 458"/>
              <a:gd name="T33" fmla="*/ 2147483647 h 709"/>
              <a:gd name="T34" fmla="*/ 2147483647 w 458"/>
              <a:gd name="T35" fmla="*/ 2147483647 h 709"/>
              <a:gd name="T36" fmla="*/ 2147483647 w 458"/>
              <a:gd name="T37" fmla="*/ 2147483647 h 709"/>
              <a:gd name="T38" fmla="*/ 2147483647 w 458"/>
              <a:gd name="T39" fmla="*/ 2147483647 h 709"/>
              <a:gd name="T40" fmla="*/ 2147483647 w 458"/>
              <a:gd name="T41" fmla="*/ 2147483647 h 709"/>
              <a:gd name="T42" fmla="*/ 2147483647 w 458"/>
              <a:gd name="T43" fmla="*/ 2147483647 h 709"/>
              <a:gd name="T44" fmla="*/ 2147483647 w 458"/>
              <a:gd name="T45" fmla="*/ 2147483647 h 709"/>
              <a:gd name="T46" fmla="*/ 2147483647 w 458"/>
              <a:gd name="T47" fmla="*/ 0 h 709"/>
              <a:gd name="T48" fmla="*/ 2147483647 w 458"/>
              <a:gd name="T49" fmla="*/ 0 h 709"/>
              <a:gd name="T50" fmla="*/ 2147483647 w 458"/>
              <a:gd name="T51" fmla="*/ 2147483647 h 709"/>
              <a:gd name="T52" fmla="*/ 2147483647 w 458"/>
              <a:gd name="T53" fmla="*/ 2147483647 h 709"/>
              <a:gd name="T54" fmla="*/ 2147483647 w 458"/>
              <a:gd name="T55" fmla="*/ 2147483647 h 709"/>
              <a:gd name="T56" fmla="*/ 2147483647 w 458"/>
              <a:gd name="T57" fmla="*/ 2147483647 h 709"/>
              <a:gd name="T58" fmla="*/ 2147483647 w 458"/>
              <a:gd name="T59" fmla="*/ 2147483647 h 709"/>
              <a:gd name="T60" fmla="*/ 2147483647 w 458"/>
              <a:gd name="T61" fmla="*/ 2147483647 h 709"/>
              <a:gd name="T62" fmla="*/ 2147483647 w 458"/>
              <a:gd name="T63" fmla="*/ 2147483647 h 709"/>
              <a:gd name="T64" fmla="*/ 2147483647 w 458"/>
              <a:gd name="T65" fmla="*/ 2147483647 h 709"/>
              <a:gd name="T66" fmla="*/ 2147483647 w 458"/>
              <a:gd name="T67" fmla="*/ 2147483647 h 709"/>
              <a:gd name="T68" fmla="*/ 2147483647 w 458"/>
              <a:gd name="T69" fmla="*/ 2147483647 h 709"/>
              <a:gd name="T70" fmla="*/ 2147483647 w 458"/>
              <a:gd name="T71" fmla="*/ 2147483647 h 709"/>
              <a:gd name="T72" fmla="*/ 2147483647 w 458"/>
              <a:gd name="T73" fmla="*/ 2147483647 h 709"/>
              <a:gd name="T74" fmla="*/ 2147483647 w 458"/>
              <a:gd name="T75" fmla="*/ 2147483647 h 709"/>
              <a:gd name="T76" fmla="*/ 2147483647 w 458"/>
              <a:gd name="T77" fmla="*/ 2147483647 h 709"/>
              <a:gd name="T78" fmla="*/ 2147483647 w 458"/>
              <a:gd name="T79" fmla="*/ 2147483647 h 709"/>
              <a:gd name="T80" fmla="*/ 2147483647 w 458"/>
              <a:gd name="T81" fmla="*/ 2147483647 h 709"/>
              <a:gd name="T82" fmla="*/ 2147483647 w 458"/>
              <a:gd name="T83" fmla="*/ 2147483647 h 709"/>
              <a:gd name="T84" fmla="*/ 2147483647 w 458"/>
              <a:gd name="T85" fmla="*/ 2147483647 h 709"/>
              <a:gd name="T86" fmla="*/ 2147483647 w 458"/>
              <a:gd name="T87" fmla="*/ 2147483647 h 709"/>
              <a:gd name="T88" fmla="*/ 2147483647 w 458"/>
              <a:gd name="T89" fmla="*/ 2147483647 h 709"/>
              <a:gd name="T90" fmla="*/ 2147483647 w 458"/>
              <a:gd name="T91" fmla="*/ 2147483647 h 709"/>
              <a:gd name="T92" fmla="*/ 2147483647 w 458"/>
              <a:gd name="T93" fmla="*/ 2147483647 h 709"/>
              <a:gd name="T94" fmla="*/ 2147483647 w 458"/>
              <a:gd name="T95" fmla="*/ 2147483647 h 709"/>
              <a:gd name="T96" fmla="*/ 2147483647 w 458"/>
              <a:gd name="T97" fmla="*/ 2147483647 h 709"/>
              <a:gd name="T98" fmla="*/ 2147483647 w 458"/>
              <a:gd name="T99" fmla="*/ 2147483647 h 709"/>
              <a:gd name="T100" fmla="*/ 2147483647 w 458"/>
              <a:gd name="T101" fmla="*/ 2147483647 h 709"/>
              <a:gd name="T102" fmla="*/ 2147483647 w 458"/>
              <a:gd name="T103" fmla="*/ 2147483647 h 709"/>
              <a:gd name="T104" fmla="*/ 2147483647 w 458"/>
              <a:gd name="T105" fmla="*/ 2147483647 h 709"/>
              <a:gd name="T106" fmla="*/ 2147483647 w 458"/>
              <a:gd name="T107" fmla="*/ 2147483647 h 709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w 458"/>
              <a:gd name="T163" fmla="*/ 0 h 709"/>
              <a:gd name="T164" fmla="*/ 458 w 458"/>
              <a:gd name="T165" fmla="*/ 709 h 709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T162" t="T163" r="T164" b="T165"/>
            <a:pathLst>
              <a:path w="458" h="709">
                <a:moveTo>
                  <a:pt x="36" y="424"/>
                </a:moveTo>
                <a:lnTo>
                  <a:pt x="34" y="432"/>
                </a:lnTo>
                <a:lnTo>
                  <a:pt x="32" y="442"/>
                </a:lnTo>
                <a:lnTo>
                  <a:pt x="24" y="458"/>
                </a:lnTo>
                <a:lnTo>
                  <a:pt x="12" y="472"/>
                </a:lnTo>
                <a:lnTo>
                  <a:pt x="0" y="482"/>
                </a:lnTo>
                <a:lnTo>
                  <a:pt x="0" y="665"/>
                </a:lnTo>
                <a:lnTo>
                  <a:pt x="30" y="709"/>
                </a:lnTo>
                <a:lnTo>
                  <a:pt x="38" y="697"/>
                </a:lnTo>
                <a:lnTo>
                  <a:pt x="48" y="685"/>
                </a:lnTo>
                <a:lnTo>
                  <a:pt x="52" y="675"/>
                </a:lnTo>
                <a:lnTo>
                  <a:pt x="56" y="667"/>
                </a:lnTo>
                <a:lnTo>
                  <a:pt x="68" y="653"/>
                </a:lnTo>
                <a:lnTo>
                  <a:pt x="82" y="639"/>
                </a:lnTo>
                <a:lnTo>
                  <a:pt x="98" y="625"/>
                </a:lnTo>
                <a:lnTo>
                  <a:pt x="116" y="603"/>
                </a:lnTo>
                <a:lnTo>
                  <a:pt x="138" y="583"/>
                </a:lnTo>
                <a:lnTo>
                  <a:pt x="182" y="544"/>
                </a:lnTo>
                <a:lnTo>
                  <a:pt x="228" y="504"/>
                </a:lnTo>
                <a:lnTo>
                  <a:pt x="248" y="484"/>
                </a:lnTo>
                <a:lnTo>
                  <a:pt x="268" y="462"/>
                </a:lnTo>
                <a:lnTo>
                  <a:pt x="278" y="452"/>
                </a:lnTo>
                <a:lnTo>
                  <a:pt x="288" y="444"/>
                </a:lnTo>
                <a:lnTo>
                  <a:pt x="298" y="434"/>
                </a:lnTo>
                <a:lnTo>
                  <a:pt x="306" y="424"/>
                </a:lnTo>
                <a:lnTo>
                  <a:pt x="338" y="372"/>
                </a:lnTo>
                <a:lnTo>
                  <a:pt x="356" y="346"/>
                </a:lnTo>
                <a:lnTo>
                  <a:pt x="362" y="332"/>
                </a:lnTo>
                <a:lnTo>
                  <a:pt x="368" y="320"/>
                </a:lnTo>
                <a:lnTo>
                  <a:pt x="376" y="286"/>
                </a:lnTo>
                <a:lnTo>
                  <a:pt x="382" y="270"/>
                </a:lnTo>
                <a:lnTo>
                  <a:pt x="388" y="252"/>
                </a:lnTo>
                <a:lnTo>
                  <a:pt x="410" y="210"/>
                </a:lnTo>
                <a:lnTo>
                  <a:pt x="430" y="168"/>
                </a:lnTo>
                <a:lnTo>
                  <a:pt x="436" y="152"/>
                </a:lnTo>
                <a:lnTo>
                  <a:pt x="442" y="138"/>
                </a:lnTo>
                <a:lnTo>
                  <a:pt x="444" y="128"/>
                </a:lnTo>
                <a:lnTo>
                  <a:pt x="446" y="118"/>
                </a:lnTo>
                <a:lnTo>
                  <a:pt x="444" y="102"/>
                </a:lnTo>
                <a:lnTo>
                  <a:pt x="444" y="94"/>
                </a:lnTo>
                <a:lnTo>
                  <a:pt x="446" y="88"/>
                </a:lnTo>
                <a:lnTo>
                  <a:pt x="450" y="82"/>
                </a:lnTo>
                <a:lnTo>
                  <a:pt x="458" y="76"/>
                </a:lnTo>
                <a:lnTo>
                  <a:pt x="450" y="30"/>
                </a:lnTo>
                <a:lnTo>
                  <a:pt x="450" y="22"/>
                </a:lnTo>
                <a:lnTo>
                  <a:pt x="454" y="16"/>
                </a:lnTo>
                <a:lnTo>
                  <a:pt x="456" y="10"/>
                </a:lnTo>
                <a:lnTo>
                  <a:pt x="458" y="0"/>
                </a:lnTo>
                <a:lnTo>
                  <a:pt x="452" y="2"/>
                </a:lnTo>
                <a:lnTo>
                  <a:pt x="442" y="0"/>
                </a:lnTo>
                <a:lnTo>
                  <a:pt x="436" y="2"/>
                </a:lnTo>
                <a:lnTo>
                  <a:pt x="430" y="4"/>
                </a:lnTo>
                <a:lnTo>
                  <a:pt x="420" y="14"/>
                </a:lnTo>
                <a:lnTo>
                  <a:pt x="412" y="22"/>
                </a:lnTo>
                <a:lnTo>
                  <a:pt x="406" y="26"/>
                </a:lnTo>
                <a:lnTo>
                  <a:pt x="400" y="30"/>
                </a:lnTo>
                <a:lnTo>
                  <a:pt x="386" y="34"/>
                </a:lnTo>
                <a:lnTo>
                  <a:pt x="372" y="36"/>
                </a:lnTo>
                <a:lnTo>
                  <a:pt x="344" y="40"/>
                </a:lnTo>
                <a:lnTo>
                  <a:pt x="314" y="44"/>
                </a:lnTo>
                <a:lnTo>
                  <a:pt x="298" y="46"/>
                </a:lnTo>
                <a:lnTo>
                  <a:pt x="282" y="52"/>
                </a:lnTo>
                <a:lnTo>
                  <a:pt x="276" y="54"/>
                </a:lnTo>
                <a:lnTo>
                  <a:pt x="270" y="58"/>
                </a:lnTo>
                <a:lnTo>
                  <a:pt x="260" y="66"/>
                </a:lnTo>
                <a:lnTo>
                  <a:pt x="248" y="74"/>
                </a:lnTo>
                <a:lnTo>
                  <a:pt x="242" y="76"/>
                </a:lnTo>
                <a:lnTo>
                  <a:pt x="234" y="78"/>
                </a:lnTo>
                <a:lnTo>
                  <a:pt x="228" y="78"/>
                </a:lnTo>
                <a:lnTo>
                  <a:pt x="222" y="76"/>
                </a:lnTo>
                <a:lnTo>
                  <a:pt x="216" y="74"/>
                </a:lnTo>
                <a:lnTo>
                  <a:pt x="210" y="72"/>
                </a:lnTo>
                <a:lnTo>
                  <a:pt x="202" y="74"/>
                </a:lnTo>
                <a:lnTo>
                  <a:pt x="194" y="78"/>
                </a:lnTo>
                <a:lnTo>
                  <a:pt x="182" y="86"/>
                </a:lnTo>
                <a:lnTo>
                  <a:pt x="176" y="92"/>
                </a:lnTo>
                <a:lnTo>
                  <a:pt x="168" y="96"/>
                </a:lnTo>
                <a:lnTo>
                  <a:pt x="160" y="98"/>
                </a:lnTo>
                <a:lnTo>
                  <a:pt x="148" y="100"/>
                </a:lnTo>
                <a:lnTo>
                  <a:pt x="138" y="98"/>
                </a:lnTo>
                <a:lnTo>
                  <a:pt x="130" y="94"/>
                </a:lnTo>
                <a:lnTo>
                  <a:pt x="120" y="88"/>
                </a:lnTo>
                <a:lnTo>
                  <a:pt x="112" y="80"/>
                </a:lnTo>
                <a:lnTo>
                  <a:pt x="100" y="64"/>
                </a:lnTo>
                <a:lnTo>
                  <a:pt x="88" y="50"/>
                </a:lnTo>
                <a:lnTo>
                  <a:pt x="84" y="60"/>
                </a:lnTo>
                <a:lnTo>
                  <a:pt x="82" y="64"/>
                </a:lnTo>
                <a:lnTo>
                  <a:pt x="76" y="66"/>
                </a:lnTo>
                <a:lnTo>
                  <a:pt x="72" y="72"/>
                </a:lnTo>
                <a:lnTo>
                  <a:pt x="66" y="80"/>
                </a:lnTo>
                <a:lnTo>
                  <a:pt x="60" y="88"/>
                </a:lnTo>
                <a:lnTo>
                  <a:pt x="58" y="94"/>
                </a:lnTo>
                <a:lnTo>
                  <a:pt x="76" y="112"/>
                </a:lnTo>
                <a:lnTo>
                  <a:pt x="100" y="148"/>
                </a:lnTo>
                <a:lnTo>
                  <a:pt x="106" y="154"/>
                </a:lnTo>
                <a:lnTo>
                  <a:pt x="112" y="162"/>
                </a:lnTo>
                <a:lnTo>
                  <a:pt x="122" y="166"/>
                </a:lnTo>
                <a:lnTo>
                  <a:pt x="130" y="172"/>
                </a:lnTo>
                <a:lnTo>
                  <a:pt x="264" y="214"/>
                </a:lnTo>
                <a:lnTo>
                  <a:pt x="316" y="214"/>
                </a:lnTo>
                <a:lnTo>
                  <a:pt x="316" y="212"/>
                </a:lnTo>
                <a:lnTo>
                  <a:pt x="184" y="374"/>
                </a:lnTo>
                <a:lnTo>
                  <a:pt x="128" y="374"/>
                </a:lnTo>
                <a:lnTo>
                  <a:pt x="110" y="388"/>
                </a:lnTo>
                <a:lnTo>
                  <a:pt x="90" y="402"/>
                </a:lnTo>
                <a:lnTo>
                  <a:pt x="68" y="414"/>
                </a:lnTo>
                <a:lnTo>
                  <a:pt x="42" y="424"/>
                </a:lnTo>
                <a:lnTo>
                  <a:pt x="36" y="424"/>
                </a:lnTo>
                <a:close/>
              </a:path>
            </a:pathLst>
          </a:custGeom>
          <a:solidFill>
            <a:srgbClr val="FFFF99"/>
          </a:solidFill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3" name="Freeform 11"/>
          <p:cNvSpPr>
            <a:spLocks/>
          </p:cNvSpPr>
          <p:nvPr/>
        </p:nvSpPr>
        <p:spPr bwMode="auto">
          <a:xfrm>
            <a:off x="7678738" y="3830637"/>
            <a:ext cx="587375" cy="747713"/>
          </a:xfrm>
          <a:custGeom>
            <a:avLst/>
            <a:gdLst>
              <a:gd name="T0" fmla="*/ 0 w 370"/>
              <a:gd name="T1" fmla="*/ 2147483647 h 471"/>
              <a:gd name="T2" fmla="*/ 2147483647 w 370"/>
              <a:gd name="T3" fmla="*/ 2147483647 h 471"/>
              <a:gd name="T4" fmla="*/ 2147483647 w 370"/>
              <a:gd name="T5" fmla="*/ 2147483647 h 471"/>
              <a:gd name="T6" fmla="*/ 2147483647 w 370"/>
              <a:gd name="T7" fmla="*/ 2147483647 h 471"/>
              <a:gd name="T8" fmla="*/ 2147483647 w 370"/>
              <a:gd name="T9" fmla="*/ 2147483647 h 471"/>
              <a:gd name="T10" fmla="*/ 2147483647 w 370"/>
              <a:gd name="T11" fmla="*/ 2147483647 h 471"/>
              <a:gd name="T12" fmla="*/ 2147483647 w 370"/>
              <a:gd name="T13" fmla="*/ 2147483647 h 471"/>
              <a:gd name="T14" fmla="*/ 2147483647 w 370"/>
              <a:gd name="T15" fmla="*/ 2147483647 h 471"/>
              <a:gd name="T16" fmla="*/ 0 w 370"/>
              <a:gd name="T17" fmla="*/ 2147483647 h 471"/>
              <a:gd name="T18" fmla="*/ 2147483647 w 370"/>
              <a:gd name="T19" fmla="*/ 2147483647 h 471"/>
              <a:gd name="T20" fmla="*/ 2147483647 w 370"/>
              <a:gd name="T21" fmla="*/ 2147483647 h 471"/>
              <a:gd name="T22" fmla="*/ 2147483647 w 370"/>
              <a:gd name="T23" fmla="*/ 2147483647 h 471"/>
              <a:gd name="T24" fmla="*/ 2147483647 w 370"/>
              <a:gd name="T25" fmla="*/ 2147483647 h 471"/>
              <a:gd name="T26" fmla="*/ 2147483647 w 370"/>
              <a:gd name="T27" fmla="*/ 2147483647 h 471"/>
              <a:gd name="T28" fmla="*/ 2147483647 w 370"/>
              <a:gd name="T29" fmla="*/ 2147483647 h 471"/>
              <a:gd name="T30" fmla="*/ 0 w 370"/>
              <a:gd name="T31" fmla="*/ 2147483647 h 471"/>
              <a:gd name="T32" fmla="*/ 2147483647 w 370"/>
              <a:gd name="T33" fmla="*/ 2147483647 h 471"/>
              <a:gd name="T34" fmla="*/ 2147483647 w 370"/>
              <a:gd name="T35" fmla="*/ 2147483647 h 471"/>
              <a:gd name="T36" fmla="*/ 2147483647 w 370"/>
              <a:gd name="T37" fmla="*/ 2147483647 h 471"/>
              <a:gd name="T38" fmla="*/ 2147483647 w 370"/>
              <a:gd name="T39" fmla="*/ 2147483647 h 471"/>
              <a:gd name="T40" fmla="*/ 2147483647 w 370"/>
              <a:gd name="T41" fmla="*/ 2147483647 h 471"/>
              <a:gd name="T42" fmla="*/ 2147483647 w 370"/>
              <a:gd name="T43" fmla="*/ 2147483647 h 471"/>
              <a:gd name="T44" fmla="*/ 2147483647 w 370"/>
              <a:gd name="T45" fmla="*/ 2147483647 h 471"/>
              <a:gd name="T46" fmla="*/ 2147483647 w 370"/>
              <a:gd name="T47" fmla="*/ 2147483647 h 471"/>
              <a:gd name="T48" fmla="*/ 2147483647 w 370"/>
              <a:gd name="T49" fmla="*/ 2147483647 h 471"/>
              <a:gd name="T50" fmla="*/ 2147483647 w 370"/>
              <a:gd name="T51" fmla="*/ 2147483647 h 471"/>
              <a:gd name="T52" fmla="*/ 2147483647 w 370"/>
              <a:gd name="T53" fmla="*/ 2147483647 h 471"/>
              <a:gd name="T54" fmla="*/ 2147483647 w 370"/>
              <a:gd name="T55" fmla="*/ 2147483647 h 471"/>
              <a:gd name="T56" fmla="*/ 2147483647 w 370"/>
              <a:gd name="T57" fmla="*/ 2147483647 h 471"/>
              <a:gd name="T58" fmla="*/ 2147483647 w 370"/>
              <a:gd name="T59" fmla="*/ 2147483647 h 471"/>
              <a:gd name="T60" fmla="*/ 2147483647 w 370"/>
              <a:gd name="T61" fmla="*/ 2147483647 h 471"/>
              <a:gd name="T62" fmla="*/ 2147483647 w 370"/>
              <a:gd name="T63" fmla="*/ 2147483647 h 471"/>
              <a:gd name="T64" fmla="*/ 2147483647 w 370"/>
              <a:gd name="T65" fmla="*/ 2147483647 h 471"/>
              <a:gd name="T66" fmla="*/ 2147483647 w 370"/>
              <a:gd name="T67" fmla="*/ 2147483647 h 471"/>
              <a:gd name="T68" fmla="*/ 2147483647 w 370"/>
              <a:gd name="T69" fmla="*/ 2147483647 h 471"/>
              <a:gd name="T70" fmla="*/ 2147483647 w 370"/>
              <a:gd name="T71" fmla="*/ 2147483647 h 471"/>
              <a:gd name="T72" fmla="*/ 2147483647 w 370"/>
              <a:gd name="T73" fmla="*/ 2147483647 h 471"/>
              <a:gd name="T74" fmla="*/ 2147483647 w 370"/>
              <a:gd name="T75" fmla="*/ 2147483647 h 471"/>
              <a:gd name="T76" fmla="*/ 2147483647 w 370"/>
              <a:gd name="T77" fmla="*/ 2147483647 h 471"/>
              <a:gd name="T78" fmla="*/ 2147483647 w 370"/>
              <a:gd name="T79" fmla="*/ 2147483647 h 471"/>
              <a:gd name="T80" fmla="*/ 2147483647 w 370"/>
              <a:gd name="T81" fmla="*/ 2147483647 h 471"/>
              <a:gd name="T82" fmla="*/ 2147483647 w 370"/>
              <a:gd name="T83" fmla="*/ 2147483647 h 471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w 370"/>
              <a:gd name="T127" fmla="*/ 0 h 471"/>
              <a:gd name="T128" fmla="*/ 370 w 370"/>
              <a:gd name="T129" fmla="*/ 471 h 471"/>
            </a:gdLst>
            <a:ahLst/>
            <a:cxnLst>
              <a:cxn ang="T84">
                <a:pos x="T0" y="T1"/>
              </a:cxn>
              <a:cxn ang="T85">
                <a:pos x="T2" y="T3"/>
              </a:cxn>
              <a:cxn ang="T86">
                <a:pos x="T4" y="T5"/>
              </a:cxn>
              <a:cxn ang="T87">
                <a:pos x="T6" y="T7"/>
              </a:cxn>
              <a:cxn ang="T88">
                <a:pos x="T8" y="T9"/>
              </a:cxn>
              <a:cxn ang="T89">
                <a:pos x="T10" y="T11"/>
              </a:cxn>
              <a:cxn ang="T90">
                <a:pos x="T12" y="T13"/>
              </a:cxn>
              <a:cxn ang="T91">
                <a:pos x="T14" y="T15"/>
              </a:cxn>
              <a:cxn ang="T92">
                <a:pos x="T16" y="T17"/>
              </a:cxn>
              <a:cxn ang="T93">
                <a:pos x="T18" y="T19"/>
              </a:cxn>
              <a:cxn ang="T94">
                <a:pos x="T20" y="T21"/>
              </a:cxn>
              <a:cxn ang="T95">
                <a:pos x="T22" y="T23"/>
              </a:cxn>
              <a:cxn ang="T96">
                <a:pos x="T24" y="T25"/>
              </a:cxn>
              <a:cxn ang="T97">
                <a:pos x="T26" y="T27"/>
              </a:cxn>
              <a:cxn ang="T98">
                <a:pos x="T28" y="T29"/>
              </a:cxn>
              <a:cxn ang="T99">
                <a:pos x="T30" y="T31"/>
              </a:cxn>
              <a:cxn ang="T100">
                <a:pos x="T32" y="T33"/>
              </a:cxn>
              <a:cxn ang="T101">
                <a:pos x="T34" y="T35"/>
              </a:cxn>
              <a:cxn ang="T102">
                <a:pos x="T36" y="T37"/>
              </a:cxn>
              <a:cxn ang="T103">
                <a:pos x="T38" y="T39"/>
              </a:cxn>
              <a:cxn ang="T104">
                <a:pos x="T40" y="T41"/>
              </a:cxn>
              <a:cxn ang="T105">
                <a:pos x="T42" y="T43"/>
              </a:cxn>
              <a:cxn ang="T106">
                <a:pos x="T44" y="T45"/>
              </a:cxn>
              <a:cxn ang="T107">
                <a:pos x="T46" y="T47"/>
              </a:cxn>
              <a:cxn ang="T108">
                <a:pos x="T48" y="T49"/>
              </a:cxn>
              <a:cxn ang="T109">
                <a:pos x="T50" y="T51"/>
              </a:cxn>
              <a:cxn ang="T110">
                <a:pos x="T52" y="T53"/>
              </a:cxn>
              <a:cxn ang="T111">
                <a:pos x="T54" y="T55"/>
              </a:cxn>
              <a:cxn ang="T112">
                <a:pos x="T56" y="T57"/>
              </a:cxn>
              <a:cxn ang="T113">
                <a:pos x="T58" y="T59"/>
              </a:cxn>
              <a:cxn ang="T114">
                <a:pos x="T60" y="T61"/>
              </a:cxn>
              <a:cxn ang="T115">
                <a:pos x="T62" y="T63"/>
              </a:cxn>
              <a:cxn ang="T116">
                <a:pos x="T64" y="T65"/>
              </a:cxn>
              <a:cxn ang="T117">
                <a:pos x="T66" y="T67"/>
              </a:cxn>
              <a:cxn ang="T118">
                <a:pos x="T68" y="T69"/>
              </a:cxn>
              <a:cxn ang="T119">
                <a:pos x="T70" y="T71"/>
              </a:cxn>
              <a:cxn ang="T120">
                <a:pos x="T72" y="T73"/>
              </a:cxn>
              <a:cxn ang="T121">
                <a:pos x="T74" y="T75"/>
              </a:cxn>
              <a:cxn ang="T122">
                <a:pos x="T76" y="T77"/>
              </a:cxn>
              <a:cxn ang="T123">
                <a:pos x="T78" y="T79"/>
              </a:cxn>
              <a:cxn ang="T124">
                <a:pos x="T80" y="T81"/>
              </a:cxn>
              <a:cxn ang="T125">
                <a:pos x="T82" y="T83"/>
              </a:cxn>
            </a:cxnLst>
            <a:rect l="T126" t="T127" r="T128" b="T129"/>
            <a:pathLst>
              <a:path w="370" h="471">
                <a:moveTo>
                  <a:pt x="2" y="291"/>
                </a:moveTo>
                <a:lnTo>
                  <a:pt x="0" y="289"/>
                </a:lnTo>
                <a:lnTo>
                  <a:pt x="0" y="287"/>
                </a:lnTo>
                <a:lnTo>
                  <a:pt x="2" y="285"/>
                </a:lnTo>
                <a:lnTo>
                  <a:pt x="4" y="277"/>
                </a:lnTo>
                <a:lnTo>
                  <a:pt x="6" y="269"/>
                </a:lnTo>
                <a:lnTo>
                  <a:pt x="8" y="265"/>
                </a:lnTo>
                <a:lnTo>
                  <a:pt x="12" y="263"/>
                </a:lnTo>
                <a:lnTo>
                  <a:pt x="18" y="261"/>
                </a:lnTo>
                <a:lnTo>
                  <a:pt x="24" y="261"/>
                </a:lnTo>
                <a:lnTo>
                  <a:pt x="30" y="259"/>
                </a:lnTo>
                <a:lnTo>
                  <a:pt x="36" y="255"/>
                </a:lnTo>
                <a:lnTo>
                  <a:pt x="34" y="251"/>
                </a:lnTo>
                <a:lnTo>
                  <a:pt x="30" y="251"/>
                </a:lnTo>
                <a:lnTo>
                  <a:pt x="22" y="251"/>
                </a:lnTo>
                <a:lnTo>
                  <a:pt x="12" y="251"/>
                </a:lnTo>
                <a:lnTo>
                  <a:pt x="0" y="249"/>
                </a:lnTo>
                <a:lnTo>
                  <a:pt x="0" y="241"/>
                </a:lnTo>
                <a:lnTo>
                  <a:pt x="2" y="231"/>
                </a:lnTo>
                <a:lnTo>
                  <a:pt x="8" y="219"/>
                </a:lnTo>
                <a:lnTo>
                  <a:pt x="14" y="209"/>
                </a:lnTo>
                <a:lnTo>
                  <a:pt x="30" y="189"/>
                </a:lnTo>
                <a:lnTo>
                  <a:pt x="38" y="181"/>
                </a:lnTo>
                <a:lnTo>
                  <a:pt x="44" y="168"/>
                </a:lnTo>
                <a:lnTo>
                  <a:pt x="48" y="156"/>
                </a:lnTo>
                <a:lnTo>
                  <a:pt x="50" y="144"/>
                </a:lnTo>
                <a:lnTo>
                  <a:pt x="48" y="126"/>
                </a:lnTo>
                <a:lnTo>
                  <a:pt x="44" y="110"/>
                </a:lnTo>
                <a:lnTo>
                  <a:pt x="38" y="94"/>
                </a:lnTo>
                <a:lnTo>
                  <a:pt x="30" y="80"/>
                </a:lnTo>
                <a:lnTo>
                  <a:pt x="14" y="52"/>
                </a:lnTo>
                <a:lnTo>
                  <a:pt x="0" y="26"/>
                </a:lnTo>
                <a:lnTo>
                  <a:pt x="14" y="10"/>
                </a:lnTo>
                <a:lnTo>
                  <a:pt x="86" y="10"/>
                </a:lnTo>
                <a:lnTo>
                  <a:pt x="84" y="0"/>
                </a:lnTo>
                <a:lnTo>
                  <a:pt x="84" y="6"/>
                </a:lnTo>
                <a:lnTo>
                  <a:pt x="86" y="10"/>
                </a:lnTo>
                <a:lnTo>
                  <a:pt x="116" y="20"/>
                </a:lnTo>
                <a:lnTo>
                  <a:pt x="140" y="28"/>
                </a:lnTo>
                <a:lnTo>
                  <a:pt x="162" y="38"/>
                </a:lnTo>
                <a:lnTo>
                  <a:pt x="174" y="46"/>
                </a:lnTo>
                <a:lnTo>
                  <a:pt x="186" y="56"/>
                </a:lnTo>
                <a:lnTo>
                  <a:pt x="222" y="56"/>
                </a:lnTo>
                <a:lnTo>
                  <a:pt x="228" y="58"/>
                </a:lnTo>
                <a:lnTo>
                  <a:pt x="238" y="62"/>
                </a:lnTo>
                <a:lnTo>
                  <a:pt x="246" y="64"/>
                </a:lnTo>
                <a:lnTo>
                  <a:pt x="256" y="64"/>
                </a:lnTo>
                <a:lnTo>
                  <a:pt x="264" y="62"/>
                </a:lnTo>
                <a:lnTo>
                  <a:pt x="272" y="58"/>
                </a:lnTo>
                <a:lnTo>
                  <a:pt x="284" y="42"/>
                </a:lnTo>
                <a:lnTo>
                  <a:pt x="292" y="34"/>
                </a:lnTo>
                <a:lnTo>
                  <a:pt x="298" y="28"/>
                </a:lnTo>
                <a:lnTo>
                  <a:pt x="308" y="22"/>
                </a:lnTo>
                <a:lnTo>
                  <a:pt x="318" y="20"/>
                </a:lnTo>
                <a:lnTo>
                  <a:pt x="322" y="22"/>
                </a:lnTo>
                <a:lnTo>
                  <a:pt x="324" y="22"/>
                </a:lnTo>
                <a:lnTo>
                  <a:pt x="330" y="28"/>
                </a:lnTo>
                <a:lnTo>
                  <a:pt x="336" y="32"/>
                </a:lnTo>
                <a:lnTo>
                  <a:pt x="340" y="34"/>
                </a:lnTo>
                <a:lnTo>
                  <a:pt x="344" y="36"/>
                </a:lnTo>
                <a:lnTo>
                  <a:pt x="358" y="34"/>
                </a:lnTo>
                <a:lnTo>
                  <a:pt x="370" y="32"/>
                </a:lnTo>
                <a:lnTo>
                  <a:pt x="370" y="40"/>
                </a:lnTo>
                <a:lnTo>
                  <a:pt x="366" y="50"/>
                </a:lnTo>
                <a:lnTo>
                  <a:pt x="358" y="66"/>
                </a:lnTo>
                <a:lnTo>
                  <a:pt x="346" y="80"/>
                </a:lnTo>
                <a:lnTo>
                  <a:pt x="334" y="90"/>
                </a:lnTo>
                <a:lnTo>
                  <a:pt x="334" y="273"/>
                </a:lnTo>
                <a:lnTo>
                  <a:pt x="364" y="317"/>
                </a:lnTo>
                <a:lnTo>
                  <a:pt x="358" y="327"/>
                </a:lnTo>
                <a:lnTo>
                  <a:pt x="346" y="339"/>
                </a:lnTo>
                <a:lnTo>
                  <a:pt x="326" y="359"/>
                </a:lnTo>
                <a:lnTo>
                  <a:pt x="310" y="369"/>
                </a:lnTo>
                <a:lnTo>
                  <a:pt x="302" y="377"/>
                </a:lnTo>
                <a:lnTo>
                  <a:pt x="300" y="383"/>
                </a:lnTo>
                <a:lnTo>
                  <a:pt x="298" y="389"/>
                </a:lnTo>
                <a:lnTo>
                  <a:pt x="296" y="399"/>
                </a:lnTo>
                <a:lnTo>
                  <a:pt x="292" y="411"/>
                </a:lnTo>
                <a:lnTo>
                  <a:pt x="278" y="433"/>
                </a:lnTo>
                <a:lnTo>
                  <a:pt x="264" y="455"/>
                </a:lnTo>
                <a:lnTo>
                  <a:pt x="248" y="471"/>
                </a:lnTo>
                <a:lnTo>
                  <a:pt x="174" y="413"/>
                </a:lnTo>
                <a:lnTo>
                  <a:pt x="180" y="391"/>
                </a:lnTo>
                <a:lnTo>
                  <a:pt x="2" y="291"/>
                </a:lnTo>
                <a:close/>
              </a:path>
            </a:pathLst>
          </a:custGeom>
          <a:solidFill>
            <a:srgbClr val="F9FE8A"/>
          </a:solidFill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4" name="Freeform 12"/>
          <p:cNvSpPr>
            <a:spLocks/>
          </p:cNvSpPr>
          <p:nvPr/>
        </p:nvSpPr>
        <p:spPr bwMode="auto">
          <a:xfrm>
            <a:off x="7281863" y="4308475"/>
            <a:ext cx="155575" cy="133350"/>
          </a:xfrm>
          <a:custGeom>
            <a:avLst/>
            <a:gdLst>
              <a:gd name="T0" fmla="*/ 2147483647 w 98"/>
              <a:gd name="T1" fmla="*/ 2147483647 h 84"/>
              <a:gd name="T2" fmla="*/ 2147483647 w 98"/>
              <a:gd name="T3" fmla="*/ 2147483647 h 84"/>
              <a:gd name="T4" fmla="*/ 2147483647 w 98"/>
              <a:gd name="T5" fmla="*/ 2147483647 h 84"/>
              <a:gd name="T6" fmla="*/ 2147483647 w 98"/>
              <a:gd name="T7" fmla="*/ 2147483647 h 84"/>
              <a:gd name="T8" fmla="*/ 2147483647 w 98"/>
              <a:gd name="T9" fmla="*/ 2147483647 h 84"/>
              <a:gd name="T10" fmla="*/ 2147483647 w 98"/>
              <a:gd name="T11" fmla="*/ 2147483647 h 84"/>
              <a:gd name="T12" fmla="*/ 2147483647 w 98"/>
              <a:gd name="T13" fmla="*/ 2147483647 h 84"/>
              <a:gd name="T14" fmla="*/ 2147483647 w 98"/>
              <a:gd name="T15" fmla="*/ 2147483647 h 84"/>
              <a:gd name="T16" fmla="*/ 2147483647 w 98"/>
              <a:gd name="T17" fmla="*/ 2147483647 h 84"/>
              <a:gd name="T18" fmla="*/ 2147483647 w 98"/>
              <a:gd name="T19" fmla="*/ 2147483647 h 84"/>
              <a:gd name="T20" fmla="*/ 2147483647 w 98"/>
              <a:gd name="T21" fmla="*/ 2147483647 h 84"/>
              <a:gd name="T22" fmla="*/ 2147483647 w 98"/>
              <a:gd name="T23" fmla="*/ 2147483647 h 84"/>
              <a:gd name="T24" fmla="*/ 2147483647 w 98"/>
              <a:gd name="T25" fmla="*/ 2147483647 h 84"/>
              <a:gd name="T26" fmla="*/ 2147483647 w 98"/>
              <a:gd name="T27" fmla="*/ 0 h 84"/>
              <a:gd name="T28" fmla="*/ 2147483647 w 98"/>
              <a:gd name="T29" fmla="*/ 2147483647 h 84"/>
              <a:gd name="T30" fmla="*/ 2147483647 w 98"/>
              <a:gd name="T31" fmla="*/ 2147483647 h 84"/>
              <a:gd name="T32" fmla="*/ 2147483647 w 98"/>
              <a:gd name="T33" fmla="*/ 2147483647 h 84"/>
              <a:gd name="T34" fmla="*/ 2147483647 w 98"/>
              <a:gd name="T35" fmla="*/ 2147483647 h 84"/>
              <a:gd name="T36" fmla="*/ 2147483647 w 98"/>
              <a:gd name="T37" fmla="*/ 2147483647 h 84"/>
              <a:gd name="T38" fmla="*/ 2147483647 w 98"/>
              <a:gd name="T39" fmla="*/ 2147483647 h 84"/>
              <a:gd name="T40" fmla="*/ 2147483647 w 98"/>
              <a:gd name="T41" fmla="*/ 2147483647 h 84"/>
              <a:gd name="T42" fmla="*/ 2147483647 w 98"/>
              <a:gd name="T43" fmla="*/ 2147483647 h 84"/>
              <a:gd name="T44" fmla="*/ 2147483647 w 98"/>
              <a:gd name="T45" fmla="*/ 2147483647 h 84"/>
              <a:gd name="T46" fmla="*/ 2147483647 w 98"/>
              <a:gd name="T47" fmla="*/ 2147483647 h 84"/>
              <a:gd name="T48" fmla="*/ 2147483647 w 98"/>
              <a:gd name="T49" fmla="*/ 2147483647 h 84"/>
              <a:gd name="T50" fmla="*/ 2147483647 w 98"/>
              <a:gd name="T51" fmla="*/ 2147483647 h 84"/>
              <a:gd name="T52" fmla="*/ 2147483647 w 98"/>
              <a:gd name="T53" fmla="*/ 2147483647 h 84"/>
              <a:gd name="T54" fmla="*/ 2147483647 w 98"/>
              <a:gd name="T55" fmla="*/ 2147483647 h 84"/>
              <a:gd name="T56" fmla="*/ 2147483647 w 98"/>
              <a:gd name="T57" fmla="*/ 2147483647 h 84"/>
              <a:gd name="T58" fmla="*/ 2147483647 w 98"/>
              <a:gd name="T59" fmla="*/ 2147483647 h 84"/>
              <a:gd name="T60" fmla="*/ 0 w 98"/>
              <a:gd name="T61" fmla="*/ 2147483647 h 84"/>
              <a:gd name="T62" fmla="*/ 0 w 98"/>
              <a:gd name="T63" fmla="*/ 2147483647 h 84"/>
              <a:gd name="T64" fmla="*/ 2147483647 w 98"/>
              <a:gd name="T65" fmla="*/ 2147483647 h 84"/>
              <a:gd name="T66" fmla="*/ 2147483647 w 98"/>
              <a:gd name="T67" fmla="*/ 2147483647 h 84"/>
              <a:gd name="T68" fmla="*/ 2147483647 w 98"/>
              <a:gd name="T69" fmla="*/ 2147483647 h 84"/>
              <a:gd name="T70" fmla="*/ 2147483647 w 98"/>
              <a:gd name="T71" fmla="*/ 2147483647 h 84"/>
              <a:gd name="T72" fmla="*/ 2147483647 w 98"/>
              <a:gd name="T73" fmla="*/ 2147483647 h 84"/>
              <a:gd name="T74" fmla="*/ 2147483647 w 98"/>
              <a:gd name="T75" fmla="*/ 2147483647 h 84"/>
              <a:gd name="T76" fmla="*/ 2147483647 w 98"/>
              <a:gd name="T77" fmla="*/ 2147483647 h 84"/>
              <a:gd name="T78" fmla="*/ 2147483647 w 98"/>
              <a:gd name="T79" fmla="*/ 2147483647 h 84"/>
              <a:gd name="T80" fmla="*/ 2147483647 w 98"/>
              <a:gd name="T81" fmla="*/ 2147483647 h 84"/>
              <a:gd name="T82" fmla="*/ 2147483647 w 98"/>
              <a:gd name="T83" fmla="*/ 2147483647 h 84"/>
              <a:gd name="T84" fmla="*/ 2147483647 w 98"/>
              <a:gd name="T85" fmla="*/ 2147483647 h 84"/>
              <a:gd name="T86" fmla="*/ 2147483647 w 98"/>
              <a:gd name="T87" fmla="*/ 2147483647 h 84"/>
              <a:gd name="T88" fmla="*/ 2147483647 w 98"/>
              <a:gd name="T89" fmla="*/ 2147483647 h 84"/>
              <a:gd name="T90" fmla="*/ 2147483647 w 98"/>
              <a:gd name="T91" fmla="*/ 2147483647 h 84"/>
              <a:gd name="T92" fmla="*/ 2147483647 w 98"/>
              <a:gd name="T93" fmla="*/ 2147483647 h 84"/>
              <a:gd name="T94" fmla="*/ 2147483647 w 98"/>
              <a:gd name="T95" fmla="*/ 2147483647 h 84"/>
              <a:gd name="T96" fmla="*/ 2147483647 w 98"/>
              <a:gd name="T97" fmla="*/ 2147483647 h 84"/>
              <a:gd name="T98" fmla="*/ 2147483647 w 98"/>
              <a:gd name="T99" fmla="*/ 2147483647 h 84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w 98"/>
              <a:gd name="T151" fmla="*/ 0 h 84"/>
              <a:gd name="T152" fmla="*/ 98 w 98"/>
              <a:gd name="T153" fmla="*/ 84 h 84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T150" t="T151" r="T152" b="T153"/>
            <a:pathLst>
              <a:path w="98" h="84">
                <a:moveTo>
                  <a:pt x="74" y="62"/>
                </a:moveTo>
                <a:lnTo>
                  <a:pt x="88" y="62"/>
                </a:lnTo>
                <a:lnTo>
                  <a:pt x="92" y="60"/>
                </a:lnTo>
                <a:lnTo>
                  <a:pt x="96" y="56"/>
                </a:lnTo>
                <a:lnTo>
                  <a:pt x="98" y="50"/>
                </a:lnTo>
                <a:lnTo>
                  <a:pt x="98" y="44"/>
                </a:lnTo>
                <a:lnTo>
                  <a:pt x="98" y="40"/>
                </a:lnTo>
                <a:lnTo>
                  <a:pt x="96" y="38"/>
                </a:lnTo>
                <a:lnTo>
                  <a:pt x="94" y="34"/>
                </a:lnTo>
                <a:lnTo>
                  <a:pt x="92" y="30"/>
                </a:lnTo>
                <a:lnTo>
                  <a:pt x="90" y="20"/>
                </a:lnTo>
                <a:lnTo>
                  <a:pt x="86" y="14"/>
                </a:lnTo>
                <a:lnTo>
                  <a:pt x="82" y="8"/>
                </a:lnTo>
                <a:lnTo>
                  <a:pt x="76" y="0"/>
                </a:lnTo>
                <a:lnTo>
                  <a:pt x="70" y="4"/>
                </a:lnTo>
                <a:lnTo>
                  <a:pt x="64" y="8"/>
                </a:lnTo>
                <a:lnTo>
                  <a:pt x="58" y="12"/>
                </a:lnTo>
                <a:lnTo>
                  <a:pt x="52" y="14"/>
                </a:lnTo>
                <a:lnTo>
                  <a:pt x="48" y="12"/>
                </a:lnTo>
                <a:lnTo>
                  <a:pt x="46" y="12"/>
                </a:lnTo>
                <a:lnTo>
                  <a:pt x="44" y="10"/>
                </a:lnTo>
                <a:lnTo>
                  <a:pt x="34" y="14"/>
                </a:lnTo>
                <a:lnTo>
                  <a:pt x="24" y="20"/>
                </a:lnTo>
                <a:lnTo>
                  <a:pt x="16" y="28"/>
                </a:lnTo>
                <a:lnTo>
                  <a:pt x="14" y="32"/>
                </a:lnTo>
                <a:lnTo>
                  <a:pt x="14" y="38"/>
                </a:lnTo>
                <a:lnTo>
                  <a:pt x="16" y="46"/>
                </a:lnTo>
                <a:lnTo>
                  <a:pt x="14" y="48"/>
                </a:lnTo>
                <a:lnTo>
                  <a:pt x="12" y="52"/>
                </a:lnTo>
                <a:lnTo>
                  <a:pt x="4" y="56"/>
                </a:lnTo>
                <a:lnTo>
                  <a:pt x="0" y="60"/>
                </a:lnTo>
                <a:lnTo>
                  <a:pt x="0" y="68"/>
                </a:lnTo>
                <a:lnTo>
                  <a:pt x="2" y="74"/>
                </a:lnTo>
                <a:lnTo>
                  <a:pt x="6" y="80"/>
                </a:lnTo>
                <a:lnTo>
                  <a:pt x="6" y="78"/>
                </a:lnTo>
                <a:lnTo>
                  <a:pt x="8" y="76"/>
                </a:lnTo>
                <a:lnTo>
                  <a:pt x="14" y="74"/>
                </a:lnTo>
                <a:lnTo>
                  <a:pt x="20" y="76"/>
                </a:lnTo>
                <a:lnTo>
                  <a:pt x="24" y="78"/>
                </a:lnTo>
                <a:lnTo>
                  <a:pt x="28" y="82"/>
                </a:lnTo>
                <a:lnTo>
                  <a:pt x="34" y="84"/>
                </a:lnTo>
                <a:lnTo>
                  <a:pt x="40" y="82"/>
                </a:lnTo>
                <a:lnTo>
                  <a:pt x="46" y="80"/>
                </a:lnTo>
                <a:lnTo>
                  <a:pt x="50" y="76"/>
                </a:lnTo>
                <a:lnTo>
                  <a:pt x="52" y="72"/>
                </a:lnTo>
                <a:lnTo>
                  <a:pt x="58" y="62"/>
                </a:lnTo>
                <a:lnTo>
                  <a:pt x="64" y="60"/>
                </a:lnTo>
                <a:lnTo>
                  <a:pt x="70" y="60"/>
                </a:lnTo>
                <a:lnTo>
                  <a:pt x="76" y="60"/>
                </a:lnTo>
                <a:lnTo>
                  <a:pt x="74" y="62"/>
                </a:lnTo>
                <a:close/>
              </a:path>
            </a:pathLst>
          </a:custGeom>
          <a:solidFill>
            <a:srgbClr val="FFFF99"/>
          </a:solidFill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5" name="Freeform 13"/>
          <p:cNvSpPr>
            <a:spLocks/>
          </p:cNvSpPr>
          <p:nvPr/>
        </p:nvSpPr>
        <p:spPr bwMode="auto">
          <a:xfrm>
            <a:off x="7339013" y="4289425"/>
            <a:ext cx="800100" cy="819150"/>
          </a:xfrm>
          <a:custGeom>
            <a:avLst/>
            <a:gdLst>
              <a:gd name="T0" fmla="*/ 2147483647 w 504"/>
              <a:gd name="T1" fmla="*/ 2147483647 h 516"/>
              <a:gd name="T2" fmla="*/ 2147483647 w 504"/>
              <a:gd name="T3" fmla="*/ 2147483647 h 516"/>
              <a:gd name="T4" fmla="*/ 2147483647 w 504"/>
              <a:gd name="T5" fmla="*/ 2147483647 h 516"/>
              <a:gd name="T6" fmla="*/ 2147483647 w 504"/>
              <a:gd name="T7" fmla="*/ 2147483647 h 516"/>
              <a:gd name="T8" fmla="*/ 2147483647 w 504"/>
              <a:gd name="T9" fmla="*/ 2147483647 h 516"/>
              <a:gd name="T10" fmla="*/ 2147483647 w 504"/>
              <a:gd name="T11" fmla="*/ 2147483647 h 516"/>
              <a:gd name="T12" fmla="*/ 2147483647 w 504"/>
              <a:gd name="T13" fmla="*/ 2147483647 h 516"/>
              <a:gd name="T14" fmla="*/ 2147483647 w 504"/>
              <a:gd name="T15" fmla="*/ 2147483647 h 516"/>
              <a:gd name="T16" fmla="*/ 2147483647 w 504"/>
              <a:gd name="T17" fmla="*/ 2147483647 h 516"/>
              <a:gd name="T18" fmla="*/ 2147483647 w 504"/>
              <a:gd name="T19" fmla="*/ 2147483647 h 516"/>
              <a:gd name="T20" fmla="*/ 2147483647 w 504"/>
              <a:gd name="T21" fmla="*/ 2147483647 h 516"/>
              <a:gd name="T22" fmla="*/ 2147483647 w 504"/>
              <a:gd name="T23" fmla="*/ 2147483647 h 516"/>
              <a:gd name="T24" fmla="*/ 2147483647 w 504"/>
              <a:gd name="T25" fmla="*/ 2147483647 h 516"/>
              <a:gd name="T26" fmla="*/ 2147483647 w 504"/>
              <a:gd name="T27" fmla="*/ 2147483647 h 516"/>
              <a:gd name="T28" fmla="*/ 2147483647 w 504"/>
              <a:gd name="T29" fmla="*/ 2147483647 h 516"/>
              <a:gd name="T30" fmla="*/ 2147483647 w 504"/>
              <a:gd name="T31" fmla="*/ 2147483647 h 516"/>
              <a:gd name="T32" fmla="*/ 2147483647 w 504"/>
              <a:gd name="T33" fmla="*/ 2147483647 h 516"/>
              <a:gd name="T34" fmla="*/ 2147483647 w 504"/>
              <a:gd name="T35" fmla="*/ 2147483647 h 516"/>
              <a:gd name="T36" fmla="*/ 2147483647 w 504"/>
              <a:gd name="T37" fmla="*/ 2147483647 h 516"/>
              <a:gd name="T38" fmla="*/ 2147483647 w 504"/>
              <a:gd name="T39" fmla="*/ 2147483647 h 516"/>
              <a:gd name="T40" fmla="*/ 2147483647 w 504"/>
              <a:gd name="T41" fmla="*/ 2147483647 h 516"/>
              <a:gd name="T42" fmla="*/ 2147483647 w 504"/>
              <a:gd name="T43" fmla="*/ 2147483647 h 516"/>
              <a:gd name="T44" fmla="*/ 2147483647 w 504"/>
              <a:gd name="T45" fmla="*/ 2147483647 h 516"/>
              <a:gd name="T46" fmla="*/ 2147483647 w 504"/>
              <a:gd name="T47" fmla="*/ 2147483647 h 516"/>
              <a:gd name="T48" fmla="*/ 2147483647 w 504"/>
              <a:gd name="T49" fmla="*/ 2147483647 h 516"/>
              <a:gd name="T50" fmla="*/ 2147483647 w 504"/>
              <a:gd name="T51" fmla="*/ 2147483647 h 516"/>
              <a:gd name="T52" fmla="*/ 2147483647 w 504"/>
              <a:gd name="T53" fmla="*/ 2147483647 h 516"/>
              <a:gd name="T54" fmla="*/ 2147483647 w 504"/>
              <a:gd name="T55" fmla="*/ 2147483647 h 516"/>
              <a:gd name="T56" fmla="*/ 2147483647 w 504"/>
              <a:gd name="T57" fmla="*/ 2147483647 h 516"/>
              <a:gd name="T58" fmla="*/ 2147483647 w 504"/>
              <a:gd name="T59" fmla="*/ 2147483647 h 516"/>
              <a:gd name="T60" fmla="*/ 2147483647 w 504"/>
              <a:gd name="T61" fmla="*/ 2147483647 h 516"/>
              <a:gd name="T62" fmla="*/ 2147483647 w 504"/>
              <a:gd name="T63" fmla="*/ 2147483647 h 516"/>
              <a:gd name="T64" fmla="*/ 2147483647 w 504"/>
              <a:gd name="T65" fmla="*/ 2147483647 h 516"/>
              <a:gd name="T66" fmla="*/ 2147483647 w 504"/>
              <a:gd name="T67" fmla="*/ 2147483647 h 516"/>
              <a:gd name="T68" fmla="*/ 2147483647 w 504"/>
              <a:gd name="T69" fmla="*/ 2147483647 h 516"/>
              <a:gd name="T70" fmla="*/ 2147483647 w 504"/>
              <a:gd name="T71" fmla="*/ 2147483647 h 516"/>
              <a:gd name="T72" fmla="*/ 2147483647 w 504"/>
              <a:gd name="T73" fmla="*/ 2147483647 h 516"/>
              <a:gd name="T74" fmla="*/ 2147483647 w 504"/>
              <a:gd name="T75" fmla="*/ 2147483647 h 516"/>
              <a:gd name="T76" fmla="*/ 2147483647 w 504"/>
              <a:gd name="T77" fmla="*/ 2147483647 h 516"/>
              <a:gd name="T78" fmla="*/ 2147483647 w 504"/>
              <a:gd name="T79" fmla="*/ 2147483647 h 516"/>
              <a:gd name="T80" fmla="*/ 2147483647 w 504"/>
              <a:gd name="T81" fmla="*/ 2147483647 h 516"/>
              <a:gd name="T82" fmla="*/ 2147483647 w 504"/>
              <a:gd name="T83" fmla="*/ 2147483647 h 516"/>
              <a:gd name="T84" fmla="*/ 2147483647 w 504"/>
              <a:gd name="T85" fmla="*/ 2147483647 h 516"/>
              <a:gd name="T86" fmla="*/ 2147483647 w 504"/>
              <a:gd name="T87" fmla="*/ 2147483647 h 516"/>
              <a:gd name="T88" fmla="*/ 2147483647 w 504"/>
              <a:gd name="T89" fmla="*/ 2147483647 h 516"/>
              <a:gd name="T90" fmla="*/ 2147483647 w 504"/>
              <a:gd name="T91" fmla="*/ 2147483647 h 516"/>
              <a:gd name="T92" fmla="*/ 2147483647 w 504"/>
              <a:gd name="T93" fmla="*/ 2147483647 h 516"/>
              <a:gd name="T94" fmla="*/ 2147483647 w 504"/>
              <a:gd name="T95" fmla="*/ 2147483647 h 516"/>
              <a:gd name="T96" fmla="*/ 2147483647 w 504"/>
              <a:gd name="T97" fmla="*/ 2147483647 h 51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504"/>
              <a:gd name="T148" fmla="*/ 0 h 516"/>
              <a:gd name="T149" fmla="*/ 504 w 504"/>
              <a:gd name="T150" fmla="*/ 516 h 516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504" h="516">
                <a:moveTo>
                  <a:pt x="462" y="182"/>
                </a:moveTo>
                <a:lnTo>
                  <a:pt x="388" y="124"/>
                </a:lnTo>
                <a:lnTo>
                  <a:pt x="394" y="102"/>
                </a:lnTo>
                <a:lnTo>
                  <a:pt x="216" y="2"/>
                </a:lnTo>
                <a:lnTo>
                  <a:pt x="214" y="0"/>
                </a:lnTo>
                <a:lnTo>
                  <a:pt x="192" y="40"/>
                </a:lnTo>
                <a:lnTo>
                  <a:pt x="186" y="46"/>
                </a:lnTo>
                <a:lnTo>
                  <a:pt x="180" y="50"/>
                </a:lnTo>
                <a:lnTo>
                  <a:pt x="174" y="52"/>
                </a:lnTo>
                <a:lnTo>
                  <a:pt x="172" y="58"/>
                </a:lnTo>
                <a:lnTo>
                  <a:pt x="200" y="58"/>
                </a:lnTo>
                <a:lnTo>
                  <a:pt x="198" y="64"/>
                </a:lnTo>
                <a:lnTo>
                  <a:pt x="194" y="70"/>
                </a:lnTo>
                <a:lnTo>
                  <a:pt x="188" y="76"/>
                </a:lnTo>
                <a:lnTo>
                  <a:pt x="186" y="80"/>
                </a:lnTo>
                <a:lnTo>
                  <a:pt x="180" y="78"/>
                </a:lnTo>
                <a:lnTo>
                  <a:pt x="178" y="74"/>
                </a:lnTo>
                <a:lnTo>
                  <a:pt x="174" y="72"/>
                </a:lnTo>
                <a:lnTo>
                  <a:pt x="168" y="72"/>
                </a:lnTo>
                <a:lnTo>
                  <a:pt x="164" y="72"/>
                </a:lnTo>
                <a:lnTo>
                  <a:pt x="160" y="74"/>
                </a:lnTo>
                <a:lnTo>
                  <a:pt x="158" y="78"/>
                </a:lnTo>
                <a:lnTo>
                  <a:pt x="156" y="78"/>
                </a:lnTo>
                <a:lnTo>
                  <a:pt x="150" y="76"/>
                </a:lnTo>
                <a:lnTo>
                  <a:pt x="144" y="72"/>
                </a:lnTo>
                <a:lnTo>
                  <a:pt x="138" y="70"/>
                </a:lnTo>
                <a:lnTo>
                  <a:pt x="132" y="68"/>
                </a:lnTo>
                <a:lnTo>
                  <a:pt x="124" y="70"/>
                </a:lnTo>
                <a:lnTo>
                  <a:pt x="120" y="74"/>
                </a:lnTo>
                <a:lnTo>
                  <a:pt x="112" y="84"/>
                </a:lnTo>
                <a:lnTo>
                  <a:pt x="110" y="80"/>
                </a:lnTo>
                <a:lnTo>
                  <a:pt x="110" y="76"/>
                </a:lnTo>
                <a:lnTo>
                  <a:pt x="112" y="74"/>
                </a:lnTo>
                <a:lnTo>
                  <a:pt x="112" y="70"/>
                </a:lnTo>
                <a:lnTo>
                  <a:pt x="114" y="68"/>
                </a:lnTo>
                <a:lnTo>
                  <a:pt x="112" y="64"/>
                </a:lnTo>
                <a:lnTo>
                  <a:pt x="110" y="64"/>
                </a:lnTo>
                <a:lnTo>
                  <a:pt x="106" y="64"/>
                </a:lnTo>
                <a:lnTo>
                  <a:pt x="104" y="56"/>
                </a:lnTo>
                <a:lnTo>
                  <a:pt x="104" y="48"/>
                </a:lnTo>
                <a:lnTo>
                  <a:pt x="106" y="38"/>
                </a:lnTo>
                <a:lnTo>
                  <a:pt x="108" y="30"/>
                </a:lnTo>
                <a:lnTo>
                  <a:pt x="112" y="22"/>
                </a:lnTo>
                <a:lnTo>
                  <a:pt x="114" y="14"/>
                </a:lnTo>
                <a:lnTo>
                  <a:pt x="112" y="8"/>
                </a:lnTo>
                <a:lnTo>
                  <a:pt x="110" y="4"/>
                </a:lnTo>
                <a:lnTo>
                  <a:pt x="46" y="4"/>
                </a:lnTo>
                <a:lnTo>
                  <a:pt x="42" y="8"/>
                </a:lnTo>
                <a:lnTo>
                  <a:pt x="42" y="12"/>
                </a:lnTo>
                <a:lnTo>
                  <a:pt x="40" y="12"/>
                </a:lnTo>
                <a:lnTo>
                  <a:pt x="46" y="20"/>
                </a:lnTo>
                <a:lnTo>
                  <a:pt x="50" y="26"/>
                </a:lnTo>
                <a:lnTo>
                  <a:pt x="54" y="32"/>
                </a:lnTo>
                <a:lnTo>
                  <a:pt x="56" y="42"/>
                </a:lnTo>
                <a:lnTo>
                  <a:pt x="58" y="46"/>
                </a:lnTo>
                <a:lnTo>
                  <a:pt x="60" y="50"/>
                </a:lnTo>
                <a:lnTo>
                  <a:pt x="62" y="52"/>
                </a:lnTo>
                <a:lnTo>
                  <a:pt x="62" y="56"/>
                </a:lnTo>
                <a:lnTo>
                  <a:pt x="62" y="62"/>
                </a:lnTo>
                <a:lnTo>
                  <a:pt x="60" y="68"/>
                </a:lnTo>
                <a:lnTo>
                  <a:pt x="56" y="72"/>
                </a:lnTo>
                <a:lnTo>
                  <a:pt x="52" y="74"/>
                </a:lnTo>
                <a:lnTo>
                  <a:pt x="38" y="74"/>
                </a:lnTo>
                <a:lnTo>
                  <a:pt x="40" y="72"/>
                </a:lnTo>
                <a:lnTo>
                  <a:pt x="44" y="76"/>
                </a:lnTo>
                <a:lnTo>
                  <a:pt x="44" y="80"/>
                </a:lnTo>
                <a:lnTo>
                  <a:pt x="46" y="90"/>
                </a:lnTo>
                <a:lnTo>
                  <a:pt x="46" y="94"/>
                </a:lnTo>
                <a:lnTo>
                  <a:pt x="48" y="98"/>
                </a:lnTo>
                <a:lnTo>
                  <a:pt x="52" y="102"/>
                </a:lnTo>
                <a:lnTo>
                  <a:pt x="60" y="102"/>
                </a:lnTo>
                <a:lnTo>
                  <a:pt x="60" y="106"/>
                </a:lnTo>
                <a:lnTo>
                  <a:pt x="56" y="104"/>
                </a:lnTo>
                <a:lnTo>
                  <a:pt x="58" y="106"/>
                </a:lnTo>
                <a:lnTo>
                  <a:pt x="60" y="110"/>
                </a:lnTo>
                <a:lnTo>
                  <a:pt x="58" y="114"/>
                </a:lnTo>
                <a:lnTo>
                  <a:pt x="56" y="118"/>
                </a:lnTo>
                <a:lnTo>
                  <a:pt x="48" y="126"/>
                </a:lnTo>
                <a:lnTo>
                  <a:pt x="38" y="134"/>
                </a:lnTo>
                <a:lnTo>
                  <a:pt x="36" y="138"/>
                </a:lnTo>
                <a:lnTo>
                  <a:pt x="34" y="144"/>
                </a:lnTo>
                <a:lnTo>
                  <a:pt x="30" y="152"/>
                </a:lnTo>
                <a:lnTo>
                  <a:pt x="24" y="162"/>
                </a:lnTo>
                <a:lnTo>
                  <a:pt x="16" y="170"/>
                </a:lnTo>
                <a:lnTo>
                  <a:pt x="12" y="174"/>
                </a:lnTo>
                <a:lnTo>
                  <a:pt x="6" y="174"/>
                </a:lnTo>
                <a:lnTo>
                  <a:pt x="0" y="174"/>
                </a:lnTo>
                <a:lnTo>
                  <a:pt x="4" y="188"/>
                </a:lnTo>
                <a:lnTo>
                  <a:pt x="8" y="202"/>
                </a:lnTo>
                <a:lnTo>
                  <a:pt x="10" y="214"/>
                </a:lnTo>
                <a:lnTo>
                  <a:pt x="10" y="222"/>
                </a:lnTo>
                <a:lnTo>
                  <a:pt x="10" y="230"/>
                </a:lnTo>
                <a:lnTo>
                  <a:pt x="12" y="232"/>
                </a:lnTo>
                <a:lnTo>
                  <a:pt x="18" y="236"/>
                </a:lnTo>
                <a:lnTo>
                  <a:pt x="14" y="242"/>
                </a:lnTo>
                <a:lnTo>
                  <a:pt x="12" y="248"/>
                </a:lnTo>
                <a:lnTo>
                  <a:pt x="10" y="252"/>
                </a:lnTo>
                <a:lnTo>
                  <a:pt x="8" y="258"/>
                </a:lnTo>
                <a:lnTo>
                  <a:pt x="8" y="262"/>
                </a:lnTo>
                <a:lnTo>
                  <a:pt x="10" y="264"/>
                </a:lnTo>
                <a:lnTo>
                  <a:pt x="18" y="270"/>
                </a:lnTo>
                <a:lnTo>
                  <a:pt x="24" y="272"/>
                </a:lnTo>
                <a:lnTo>
                  <a:pt x="30" y="276"/>
                </a:lnTo>
                <a:lnTo>
                  <a:pt x="38" y="286"/>
                </a:lnTo>
                <a:lnTo>
                  <a:pt x="42" y="294"/>
                </a:lnTo>
                <a:lnTo>
                  <a:pt x="44" y="304"/>
                </a:lnTo>
                <a:lnTo>
                  <a:pt x="48" y="314"/>
                </a:lnTo>
                <a:lnTo>
                  <a:pt x="56" y="334"/>
                </a:lnTo>
                <a:lnTo>
                  <a:pt x="64" y="354"/>
                </a:lnTo>
                <a:lnTo>
                  <a:pt x="68" y="360"/>
                </a:lnTo>
                <a:lnTo>
                  <a:pt x="74" y="366"/>
                </a:lnTo>
                <a:lnTo>
                  <a:pt x="76" y="372"/>
                </a:lnTo>
                <a:lnTo>
                  <a:pt x="78" y="380"/>
                </a:lnTo>
                <a:lnTo>
                  <a:pt x="84" y="378"/>
                </a:lnTo>
                <a:lnTo>
                  <a:pt x="88" y="378"/>
                </a:lnTo>
                <a:lnTo>
                  <a:pt x="94" y="384"/>
                </a:lnTo>
                <a:lnTo>
                  <a:pt x="100" y="390"/>
                </a:lnTo>
                <a:lnTo>
                  <a:pt x="118" y="396"/>
                </a:lnTo>
                <a:lnTo>
                  <a:pt x="134" y="402"/>
                </a:lnTo>
                <a:lnTo>
                  <a:pt x="152" y="410"/>
                </a:lnTo>
                <a:lnTo>
                  <a:pt x="168" y="418"/>
                </a:lnTo>
                <a:lnTo>
                  <a:pt x="176" y="420"/>
                </a:lnTo>
                <a:lnTo>
                  <a:pt x="184" y="422"/>
                </a:lnTo>
                <a:lnTo>
                  <a:pt x="194" y="422"/>
                </a:lnTo>
                <a:lnTo>
                  <a:pt x="204" y="420"/>
                </a:lnTo>
                <a:lnTo>
                  <a:pt x="208" y="420"/>
                </a:lnTo>
                <a:lnTo>
                  <a:pt x="218" y="428"/>
                </a:lnTo>
                <a:lnTo>
                  <a:pt x="224" y="436"/>
                </a:lnTo>
                <a:lnTo>
                  <a:pt x="234" y="458"/>
                </a:lnTo>
                <a:lnTo>
                  <a:pt x="234" y="480"/>
                </a:lnTo>
                <a:lnTo>
                  <a:pt x="236" y="490"/>
                </a:lnTo>
                <a:lnTo>
                  <a:pt x="236" y="500"/>
                </a:lnTo>
                <a:lnTo>
                  <a:pt x="238" y="504"/>
                </a:lnTo>
                <a:lnTo>
                  <a:pt x="240" y="508"/>
                </a:lnTo>
                <a:lnTo>
                  <a:pt x="246" y="516"/>
                </a:lnTo>
                <a:lnTo>
                  <a:pt x="268" y="508"/>
                </a:lnTo>
                <a:lnTo>
                  <a:pt x="280" y="504"/>
                </a:lnTo>
                <a:lnTo>
                  <a:pt x="288" y="502"/>
                </a:lnTo>
                <a:lnTo>
                  <a:pt x="294" y="504"/>
                </a:lnTo>
                <a:lnTo>
                  <a:pt x="300" y="506"/>
                </a:lnTo>
                <a:lnTo>
                  <a:pt x="308" y="512"/>
                </a:lnTo>
                <a:lnTo>
                  <a:pt x="326" y="516"/>
                </a:lnTo>
                <a:lnTo>
                  <a:pt x="344" y="516"/>
                </a:lnTo>
                <a:lnTo>
                  <a:pt x="352" y="516"/>
                </a:lnTo>
                <a:lnTo>
                  <a:pt x="360" y="514"/>
                </a:lnTo>
                <a:lnTo>
                  <a:pt x="374" y="506"/>
                </a:lnTo>
                <a:lnTo>
                  <a:pt x="386" y="500"/>
                </a:lnTo>
                <a:lnTo>
                  <a:pt x="392" y="498"/>
                </a:lnTo>
                <a:lnTo>
                  <a:pt x="398" y="498"/>
                </a:lnTo>
                <a:lnTo>
                  <a:pt x="416" y="498"/>
                </a:lnTo>
                <a:lnTo>
                  <a:pt x="428" y="496"/>
                </a:lnTo>
                <a:lnTo>
                  <a:pt x="440" y="494"/>
                </a:lnTo>
                <a:lnTo>
                  <a:pt x="454" y="488"/>
                </a:lnTo>
                <a:lnTo>
                  <a:pt x="466" y="484"/>
                </a:lnTo>
                <a:lnTo>
                  <a:pt x="480" y="476"/>
                </a:lnTo>
                <a:lnTo>
                  <a:pt x="490" y="468"/>
                </a:lnTo>
                <a:lnTo>
                  <a:pt x="498" y="460"/>
                </a:lnTo>
                <a:lnTo>
                  <a:pt x="504" y="452"/>
                </a:lnTo>
                <a:lnTo>
                  <a:pt x="498" y="452"/>
                </a:lnTo>
                <a:lnTo>
                  <a:pt x="492" y="448"/>
                </a:lnTo>
                <a:lnTo>
                  <a:pt x="488" y="442"/>
                </a:lnTo>
                <a:lnTo>
                  <a:pt x="484" y="436"/>
                </a:lnTo>
                <a:lnTo>
                  <a:pt x="480" y="422"/>
                </a:lnTo>
                <a:lnTo>
                  <a:pt x="478" y="408"/>
                </a:lnTo>
                <a:lnTo>
                  <a:pt x="476" y="398"/>
                </a:lnTo>
                <a:lnTo>
                  <a:pt x="472" y="388"/>
                </a:lnTo>
                <a:lnTo>
                  <a:pt x="468" y="378"/>
                </a:lnTo>
                <a:lnTo>
                  <a:pt x="466" y="368"/>
                </a:lnTo>
                <a:lnTo>
                  <a:pt x="466" y="362"/>
                </a:lnTo>
                <a:lnTo>
                  <a:pt x="468" y="356"/>
                </a:lnTo>
                <a:lnTo>
                  <a:pt x="470" y="350"/>
                </a:lnTo>
                <a:lnTo>
                  <a:pt x="470" y="344"/>
                </a:lnTo>
                <a:lnTo>
                  <a:pt x="470" y="336"/>
                </a:lnTo>
                <a:lnTo>
                  <a:pt x="468" y="332"/>
                </a:lnTo>
                <a:lnTo>
                  <a:pt x="466" y="328"/>
                </a:lnTo>
                <a:lnTo>
                  <a:pt x="466" y="322"/>
                </a:lnTo>
                <a:lnTo>
                  <a:pt x="466" y="318"/>
                </a:lnTo>
                <a:lnTo>
                  <a:pt x="468" y="314"/>
                </a:lnTo>
                <a:lnTo>
                  <a:pt x="472" y="310"/>
                </a:lnTo>
                <a:lnTo>
                  <a:pt x="476" y="306"/>
                </a:lnTo>
                <a:lnTo>
                  <a:pt x="478" y="300"/>
                </a:lnTo>
                <a:lnTo>
                  <a:pt x="478" y="294"/>
                </a:lnTo>
                <a:lnTo>
                  <a:pt x="478" y="290"/>
                </a:lnTo>
                <a:lnTo>
                  <a:pt x="474" y="286"/>
                </a:lnTo>
                <a:lnTo>
                  <a:pt x="470" y="282"/>
                </a:lnTo>
                <a:lnTo>
                  <a:pt x="458" y="274"/>
                </a:lnTo>
                <a:lnTo>
                  <a:pt x="452" y="270"/>
                </a:lnTo>
                <a:lnTo>
                  <a:pt x="448" y="264"/>
                </a:lnTo>
                <a:lnTo>
                  <a:pt x="446" y="258"/>
                </a:lnTo>
                <a:lnTo>
                  <a:pt x="444" y="248"/>
                </a:lnTo>
                <a:lnTo>
                  <a:pt x="444" y="240"/>
                </a:lnTo>
                <a:lnTo>
                  <a:pt x="448" y="230"/>
                </a:lnTo>
                <a:lnTo>
                  <a:pt x="454" y="216"/>
                </a:lnTo>
                <a:lnTo>
                  <a:pt x="460" y="200"/>
                </a:lnTo>
                <a:lnTo>
                  <a:pt x="462" y="190"/>
                </a:lnTo>
                <a:lnTo>
                  <a:pt x="462" y="184"/>
                </a:lnTo>
              </a:path>
            </a:pathLst>
          </a:custGeom>
          <a:solidFill>
            <a:srgbClr val="FF0000"/>
          </a:solidFill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6" name="Freeform 14"/>
          <p:cNvSpPr>
            <a:spLocks/>
          </p:cNvSpPr>
          <p:nvPr/>
        </p:nvSpPr>
        <p:spPr bwMode="auto">
          <a:xfrm>
            <a:off x="8278813" y="5149850"/>
            <a:ext cx="584200" cy="1057275"/>
          </a:xfrm>
          <a:custGeom>
            <a:avLst/>
            <a:gdLst>
              <a:gd name="T0" fmla="*/ 0 w 368"/>
              <a:gd name="T1" fmla="*/ 2147483647 h 666"/>
              <a:gd name="T2" fmla="*/ 2147483647 w 368"/>
              <a:gd name="T3" fmla="*/ 2147483647 h 666"/>
              <a:gd name="T4" fmla="*/ 2147483647 w 368"/>
              <a:gd name="T5" fmla="*/ 2147483647 h 666"/>
              <a:gd name="T6" fmla="*/ 2147483647 w 368"/>
              <a:gd name="T7" fmla="*/ 2147483647 h 666"/>
              <a:gd name="T8" fmla="*/ 2147483647 w 368"/>
              <a:gd name="T9" fmla="*/ 2147483647 h 666"/>
              <a:gd name="T10" fmla="*/ 2147483647 w 368"/>
              <a:gd name="T11" fmla="*/ 2147483647 h 666"/>
              <a:gd name="T12" fmla="*/ 2147483647 w 368"/>
              <a:gd name="T13" fmla="*/ 2147483647 h 666"/>
              <a:gd name="T14" fmla="*/ 2147483647 w 368"/>
              <a:gd name="T15" fmla="*/ 2147483647 h 666"/>
              <a:gd name="T16" fmla="*/ 2147483647 w 368"/>
              <a:gd name="T17" fmla="*/ 2147483647 h 666"/>
              <a:gd name="T18" fmla="*/ 2147483647 w 368"/>
              <a:gd name="T19" fmla="*/ 2147483647 h 666"/>
              <a:gd name="T20" fmla="*/ 2147483647 w 368"/>
              <a:gd name="T21" fmla="*/ 2147483647 h 666"/>
              <a:gd name="T22" fmla="*/ 2147483647 w 368"/>
              <a:gd name="T23" fmla="*/ 2147483647 h 666"/>
              <a:gd name="T24" fmla="*/ 2147483647 w 368"/>
              <a:gd name="T25" fmla="*/ 2147483647 h 666"/>
              <a:gd name="T26" fmla="*/ 2147483647 w 368"/>
              <a:gd name="T27" fmla="*/ 2147483647 h 666"/>
              <a:gd name="T28" fmla="*/ 2147483647 w 368"/>
              <a:gd name="T29" fmla="*/ 2147483647 h 666"/>
              <a:gd name="T30" fmla="*/ 2147483647 w 368"/>
              <a:gd name="T31" fmla="*/ 2147483647 h 666"/>
              <a:gd name="T32" fmla="*/ 2147483647 w 368"/>
              <a:gd name="T33" fmla="*/ 2147483647 h 666"/>
              <a:gd name="T34" fmla="*/ 2147483647 w 368"/>
              <a:gd name="T35" fmla="*/ 2147483647 h 666"/>
              <a:gd name="T36" fmla="*/ 2147483647 w 368"/>
              <a:gd name="T37" fmla="*/ 2147483647 h 666"/>
              <a:gd name="T38" fmla="*/ 2147483647 w 368"/>
              <a:gd name="T39" fmla="*/ 2147483647 h 666"/>
              <a:gd name="T40" fmla="*/ 2147483647 w 368"/>
              <a:gd name="T41" fmla="*/ 2147483647 h 666"/>
              <a:gd name="T42" fmla="*/ 2147483647 w 368"/>
              <a:gd name="T43" fmla="*/ 2147483647 h 666"/>
              <a:gd name="T44" fmla="*/ 2147483647 w 368"/>
              <a:gd name="T45" fmla="*/ 2147483647 h 666"/>
              <a:gd name="T46" fmla="*/ 2147483647 w 368"/>
              <a:gd name="T47" fmla="*/ 2147483647 h 666"/>
              <a:gd name="T48" fmla="*/ 2147483647 w 368"/>
              <a:gd name="T49" fmla="*/ 2147483647 h 666"/>
              <a:gd name="T50" fmla="*/ 2147483647 w 368"/>
              <a:gd name="T51" fmla="*/ 2147483647 h 666"/>
              <a:gd name="T52" fmla="*/ 2147483647 w 368"/>
              <a:gd name="T53" fmla="*/ 2147483647 h 666"/>
              <a:gd name="T54" fmla="*/ 2147483647 w 368"/>
              <a:gd name="T55" fmla="*/ 2147483647 h 666"/>
              <a:gd name="T56" fmla="*/ 2147483647 w 368"/>
              <a:gd name="T57" fmla="*/ 2147483647 h 666"/>
              <a:gd name="T58" fmla="*/ 2147483647 w 368"/>
              <a:gd name="T59" fmla="*/ 2147483647 h 666"/>
              <a:gd name="T60" fmla="*/ 2147483647 w 368"/>
              <a:gd name="T61" fmla="*/ 2147483647 h 666"/>
              <a:gd name="T62" fmla="*/ 2147483647 w 368"/>
              <a:gd name="T63" fmla="*/ 2147483647 h 666"/>
              <a:gd name="T64" fmla="*/ 2147483647 w 368"/>
              <a:gd name="T65" fmla="*/ 2147483647 h 666"/>
              <a:gd name="T66" fmla="*/ 2147483647 w 368"/>
              <a:gd name="T67" fmla="*/ 2147483647 h 666"/>
              <a:gd name="T68" fmla="*/ 2147483647 w 368"/>
              <a:gd name="T69" fmla="*/ 2147483647 h 666"/>
              <a:gd name="T70" fmla="*/ 2147483647 w 368"/>
              <a:gd name="T71" fmla="*/ 2147483647 h 666"/>
              <a:gd name="T72" fmla="*/ 2147483647 w 368"/>
              <a:gd name="T73" fmla="*/ 2147483647 h 666"/>
              <a:gd name="T74" fmla="*/ 2147483647 w 368"/>
              <a:gd name="T75" fmla="*/ 2147483647 h 666"/>
              <a:gd name="T76" fmla="*/ 2147483647 w 368"/>
              <a:gd name="T77" fmla="*/ 2147483647 h 666"/>
              <a:gd name="T78" fmla="*/ 2147483647 w 368"/>
              <a:gd name="T79" fmla="*/ 2147483647 h 666"/>
              <a:gd name="T80" fmla="*/ 2147483647 w 368"/>
              <a:gd name="T81" fmla="*/ 2147483647 h 666"/>
              <a:gd name="T82" fmla="*/ 2147483647 w 368"/>
              <a:gd name="T83" fmla="*/ 2147483647 h 666"/>
              <a:gd name="T84" fmla="*/ 2147483647 w 368"/>
              <a:gd name="T85" fmla="*/ 2147483647 h 666"/>
              <a:gd name="T86" fmla="*/ 2147483647 w 368"/>
              <a:gd name="T87" fmla="*/ 2147483647 h 666"/>
              <a:gd name="T88" fmla="*/ 2147483647 w 368"/>
              <a:gd name="T89" fmla="*/ 2147483647 h 666"/>
              <a:gd name="T90" fmla="*/ 2147483647 w 368"/>
              <a:gd name="T91" fmla="*/ 2147483647 h 666"/>
              <a:gd name="T92" fmla="*/ 2147483647 w 368"/>
              <a:gd name="T93" fmla="*/ 2147483647 h 666"/>
              <a:gd name="T94" fmla="*/ 2147483647 w 368"/>
              <a:gd name="T95" fmla="*/ 2147483647 h 666"/>
              <a:gd name="T96" fmla="*/ 2147483647 w 368"/>
              <a:gd name="T97" fmla="*/ 2147483647 h 666"/>
              <a:gd name="T98" fmla="*/ 2147483647 w 368"/>
              <a:gd name="T99" fmla="*/ 2147483647 h 666"/>
              <a:gd name="T100" fmla="*/ 2147483647 w 368"/>
              <a:gd name="T101" fmla="*/ 2147483647 h 666"/>
              <a:gd name="T102" fmla="*/ 2147483647 w 368"/>
              <a:gd name="T103" fmla="*/ 2147483647 h 666"/>
              <a:gd name="T104" fmla="*/ 2147483647 w 368"/>
              <a:gd name="T105" fmla="*/ 2147483647 h 666"/>
              <a:gd name="T106" fmla="*/ 2147483647 w 368"/>
              <a:gd name="T107" fmla="*/ 2147483647 h 666"/>
              <a:gd name="T108" fmla="*/ 2147483647 w 368"/>
              <a:gd name="T109" fmla="*/ 2147483647 h 666"/>
              <a:gd name="T110" fmla="*/ 2147483647 w 368"/>
              <a:gd name="T111" fmla="*/ 2147483647 h 666"/>
              <a:gd name="T112" fmla="*/ 0 w 368"/>
              <a:gd name="T113" fmla="*/ 2147483647 h 66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w 368"/>
              <a:gd name="T172" fmla="*/ 0 h 666"/>
              <a:gd name="T173" fmla="*/ 368 w 368"/>
              <a:gd name="T174" fmla="*/ 666 h 66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T171" t="T172" r="T173" b="T174"/>
            <a:pathLst>
              <a:path w="368" h="666">
                <a:moveTo>
                  <a:pt x="0" y="494"/>
                </a:moveTo>
                <a:lnTo>
                  <a:pt x="0" y="484"/>
                </a:lnTo>
                <a:lnTo>
                  <a:pt x="4" y="476"/>
                </a:lnTo>
                <a:lnTo>
                  <a:pt x="12" y="460"/>
                </a:lnTo>
                <a:lnTo>
                  <a:pt x="24" y="446"/>
                </a:lnTo>
                <a:lnTo>
                  <a:pt x="36" y="434"/>
                </a:lnTo>
                <a:lnTo>
                  <a:pt x="50" y="420"/>
                </a:lnTo>
                <a:lnTo>
                  <a:pt x="60" y="406"/>
                </a:lnTo>
                <a:lnTo>
                  <a:pt x="64" y="398"/>
                </a:lnTo>
                <a:lnTo>
                  <a:pt x="68" y="388"/>
                </a:lnTo>
                <a:lnTo>
                  <a:pt x="70" y="378"/>
                </a:lnTo>
                <a:lnTo>
                  <a:pt x="72" y="368"/>
                </a:lnTo>
                <a:lnTo>
                  <a:pt x="70" y="346"/>
                </a:lnTo>
                <a:lnTo>
                  <a:pt x="66" y="326"/>
                </a:lnTo>
                <a:lnTo>
                  <a:pt x="64" y="306"/>
                </a:lnTo>
                <a:lnTo>
                  <a:pt x="62" y="284"/>
                </a:lnTo>
                <a:lnTo>
                  <a:pt x="64" y="274"/>
                </a:lnTo>
                <a:lnTo>
                  <a:pt x="68" y="264"/>
                </a:lnTo>
                <a:lnTo>
                  <a:pt x="78" y="248"/>
                </a:lnTo>
                <a:lnTo>
                  <a:pt x="82" y="240"/>
                </a:lnTo>
                <a:lnTo>
                  <a:pt x="86" y="230"/>
                </a:lnTo>
                <a:lnTo>
                  <a:pt x="88" y="222"/>
                </a:lnTo>
                <a:lnTo>
                  <a:pt x="94" y="216"/>
                </a:lnTo>
                <a:lnTo>
                  <a:pt x="112" y="204"/>
                </a:lnTo>
                <a:lnTo>
                  <a:pt x="128" y="198"/>
                </a:lnTo>
                <a:lnTo>
                  <a:pt x="146" y="192"/>
                </a:lnTo>
                <a:lnTo>
                  <a:pt x="164" y="186"/>
                </a:lnTo>
                <a:lnTo>
                  <a:pt x="180" y="178"/>
                </a:lnTo>
                <a:lnTo>
                  <a:pt x="192" y="170"/>
                </a:lnTo>
                <a:lnTo>
                  <a:pt x="202" y="160"/>
                </a:lnTo>
                <a:lnTo>
                  <a:pt x="216" y="150"/>
                </a:lnTo>
                <a:lnTo>
                  <a:pt x="234" y="140"/>
                </a:lnTo>
                <a:lnTo>
                  <a:pt x="242" y="134"/>
                </a:lnTo>
                <a:lnTo>
                  <a:pt x="248" y="128"/>
                </a:lnTo>
                <a:lnTo>
                  <a:pt x="258" y="106"/>
                </a:lnTo>
                <a:lnTo>
                  <a:pt x="262" y="96"/>
                </a:lnTo>
                <a:lnTo>
                  <a:pt x="270" y="86"/>
                </a:lnTo>
                <a:lnTo>
                  <a:pt x="280" y="80"/>
                </a:lnTo>
                <a:lnTo>
                  <a:pt x="290" y="74"/>
                </a:lnTo>
                <a:lnTo>
                  <a:pt x="298" y="68"/>
                </a:lnTo>
                <a:lnTo>
                  <a:pt x="306" y="60"/>
                </a:lnTo>
                <a:lnTo>
                  <a:pt x="308" y="50"/>
                </a:lnTo>
                <a:lnTo>
                  <a:pt x="308" y="40"/>
                </a:lnTo>
                <a:lnTo>
                  <a:pt x="306" y="24"/>
                </a:lnTo>
                <a:lnTo>
                  <a:pt x="310" y="20"/>
                </a:lnTo>
                <a:lnTo>
                  <a:pt x="318" y="12"/>
                </a:lnTo>
                <a:lnTo>
                  <a:pt x="332" y="0"/>
                </a:lnTo>
                <a:lnTo>
                  <a:pt x="346" y="36"/>
                </a:lnTo>
                <a:lnTo>
                  <a:pt x="356" y="80"/>
                </a:lnTo>
                <a:lnTo>
                  <a:pt x="364" y="124"/>
                </a:lnTo>
                <a:lnTo>
                  <a:pt x="366" y="148"/>
                </a:lnTo>
                <a:lnTo>
                  <a:pt x="368" y="170"/>
                </a:lnTo>
                <a:lnTo>
                  <a:pt x="366" y="178"/>
                </a:lnTo>
                <a:lnTo>
                  <a:pt x="362" y="186"/>
                </a:lnTo>
                <a:lnTo>
                  <a:pt x="358" y="192"/>
                </a:lnTo>
                <a:lnTo>
                  <a:pt x="354" y="194"/>
                </a:lnTo>
                <a:lnTo>
                  <a:pt x="350" y="194"/>
                </a:lnTo>
                <a:lnTo>
                  <a:pt x="348" y="188"/>
                </a:lnTo>
                <a:lnTo>
                  <a:pt x="346" y="182"/>
                </a:lnTo>
                <a:lnTo>
                  <a:pt x="338" y="176"/>
                </a:lnTo>
                <a:lnTo>
                  <a:pt x="336" y="180"/>
                </a:lnTo>
                <a:lnTo>
                  <a:pt x="334" y="186"/>
                </a:lnTo>
                <a:lnTo>
                  <a:pt x="334" y="198"/>
                </a:lnTo>
                <a:lnTo>
                  <a:pt x="336" y="212"/>
                </a:lnTo>
                <a:lnTo>
                  <a:pt x="336" y="226"/>
                </a:lnTo>
                <a:lnTo>
                  <a:pt x="332" y="234"/>
                </a:lnTo>
                <a:lnTo>
                  <a:pt x="328" y="242"/>
                </a:lnTo>
                <a:lnTo>
                  <a:pt x="322" y="248"/>
                </a:lnTo>
                <a:lnTo>
                  <a:pt x="318" y="254"/>
                </a:lnTo>
                <a:lnTo>
                  <a:pt x="312" y="270"/>
                </a:lnTo>
                <a:lnTo>
                  <a:pt x="308" y="286"/>
                </a:lnTo>
                <a:lnTo>
                  <a:pt x="306" y="302"/>
                </a:lnTo>
                <a:lnTo>
                  <a:pt x="302" y="320"/>
                </a:lnTo>
                <a:lnTo>
                  <a:pt x="296" y="336"/>
                </a:lnTo>
                <a:lnTo>
                  <a:pt x="288" y="352"/>
                </a:lnTo>
                <a:lnTo>
                  <a:pt x="270" y="384"/>
                </a:lnTo>
                <a:lnTo>
                  <a:pt x="252" y="418"/>
                </a:lnTo>
                <a:lnTo>
                  <a:pt x="244" y="434"/>
                </a:lnTo>
                <a:lnTo>
                  <a:pt x="238" y="450"/>
                </a:lnTo>
                <a:lnTo>
                  <a:pt x="228" y="474"/>
                </a:lnTo>
                <a:lnTo>
                  <a:pt x="218" y="496"/>
                </a:lnTo>
                <a:lnTo>
                  <a:pt x="208" y="514"/>
                </a:lnTo>
                <a:lnTo>
                  <a:pt x="198" y="536"/>
                </a:lnTo>
                <a:lnTo>
                  <a:pt x="188" y="568"/>
                </a:lnTo>
                <a:lnTo>
                  <a:pt x="176" y="596"/>
                </a:lnTo>
                <a:lnTo>
                  <a:pt x="170" y="610"/>
                </a:lnTo>
                <a:lnTo>
                  <a:pt x="162" y="622"/>
                </a:lnTo>
                <a:lnTo>
                  <a:pt x="152" y="634"/>
                </a:lnTo>
                <a:lnTo>
                  <a:pt x="140" y="644"/>
                </a:lnTo>
                <a:lnTo>
                  <a:pt x="134" y="648"/>
                </a:lnTo>
                <a:lnTo>
                  <a:pt x="126" y="648"/>
                </a:lnTo>
                <a:lnTo>
                  <a:pt x="112" y="648"/>
                </a:lnTo>
                <a:lnTo>
                  <a:pt x="102" y="652"/>
                </a:lnTo>
                <a:lnTo>
                  <a:pt x="92" y="658"/>
                </a:lnTo>
                <a:lnTo>
                  <a:pt x="82" y="664"/>
                </a:lnTo>
                <a:lnTo>
                  <a:pt x="68" y="666"/>
                </a:lnTo>
                <a:lnTo>
                  <a:pt x="58" y="664"/>
                </a:lnTo>
                <a:lnTo>
                  <a:pt x="46" y="658"/>
                </a:lnTo>
                <a:lnTo>
                  <a:pt x="34" y="650"/>
                </a:lnTo>
                <a:lnTo>
                  <a:pt x="24" y="640"/>
                </a:lnTo>
                <a:lnTo>
                  <a:pt x="16" y="628"/>
                </a:lnTo>
                <a:lnTo>
                  <a:pt x="8" y="616"/>
                </a:lnTo>
                <a:lnTo>
                  <a:pt x="4" y="604"/>
                </a:lnTo>
                <a:lnTo>
                  <a:pt x="2" y="590"/>
                </a:lnTo>
                <a:lnTo>
                  <a:pt x="4" y="584"/>
                </a:lnTo>
                <a:lnTo>
                  <a:pt x="8" y="576"/>
                </a:lnTo>
                <a:lnTo>
                  <a:pt x="12" y="570"/>
                </a:lnTo>
                <a:lnTo>
                  <a:pt x="14" y="562"/>
                </a:lnTo>
                <a:lnTo>
                  <a:pt x="14" y="556"/>
                </a:lnTo>
                <a:lnTo>
                  <a:pt x="12" y="550"/>
                </a:lnTo>
                <a:lnTo>
                  <a:pt x="6" y="538"/>
                </a:lnTo>
                <a:lnTo>
                  <a:pt x="2" y="524"/>
                </a:lnTo>
                <a:lnTo>
                  <a:pt x="0" y="518"/>
                </a:lnTo>
                <a:lnTo>
                  <a:pt x="0" y="510"/>
                </a:lnTo>
                <a:lnTo>
                  <a:pt x="0" y="494"/>
                </a:lnTo>
                <a:close/>
              </a:path>
            </a:pathLst>
          </a:custGeom>
          <a:solidFill>
            <a:srgbClr val="FFFF99"/>
          </a:solidFill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7" name="Freeform 15"/>
          <p:cNvSpPr>
            <a:spLocks/>
          </p:cNvSpPr>
          <p:nvPr/>
        </p:nvSpPr>
        <p:spPr bwMode="auto">
          <a:xfrm>
            <a:off x="6992938" y="5426075"/>
            <a:ext cx="565150" cy="517525"/>
          </a:xfrm>
          <a:custGeom>
            <a:avLst/>
            <a:gdLst>
              <a:gd name="T0" fmla="*/ 2147483647 w 356"/>
              <a:gd name="T1" fmla="*/ 2147483647 h 326"/>
              <a:gd name="T2" fmla="*/ 2147483647 w 356"/>
              <a:gd name="T3" fmla="*/ 2147483647 h 326"/>
              <a:gd name="T4" fmla="*/ 2147483647 w 356"/>
              <a:gd name="T5" fmla="*/ 2147483647 h 326"/>
              <a:gd name="T6" fmla="*/ 2147483647 w 356"/>
              <a:gd name="T7" fmla="*/ 2147483647 h 326"/>
              <a:gd name="T8" fmla="*/ 2147483647 w 356"/>
              <a:gd name="T9" fmla="*/ 2147483647 h 326"/>
              <a:gd name="T10" fmla="*/ 2147483647 w 356"/>
              <a:gd name="T11" fmla="*/ 2147483647 h 326"/>
              <a:gd name="T12" fmla="*/ 2147483647 w 356"/>
              <a:gd name="T13" fmla="*/ 2147483647 h 326"/>
              <a:gd name="T14" fmla="*/ 2147483647 w 356"/>
              <a:gd name="T15" fmla="*/ 2147483647 h 326"/>
              <a:gd name="T16" fmla="*/ 2147483647 w 356"/>
              <a:gd name="T17" fmla="*/ 2147483647 h 326"/>
              <a:gd name="T18" fmla="*/ 2147483647 w 356"/>
              <a:gd name="T19" fmla="*/ 2147483647 h 326"/>
              <a:gd name="T20" fmla="*/ 2147483647 w 356"/>
              <a:gd name="T21" fmla="*/ 2147483647 h 326"/>
              <a:gd name="T22" fmla="*/ 2147483647 w 356"/>
              <a:gd name="T23" fmla="*/ 0 h 326"/>
              <a:gd name="T24" fmla="*/ 2147483647 w 356"/>
              <a:gd name="T25" fmla="*/ 0 h 326"/>
              <a:gd name="T26" fmla="*/ 2147483647 w 356"/>
              <a:gd name="T27" fmla="*/ 2147483647 h 326"/>
              <a:gd name="T28" fmla="*/ 2147483647 w 356"/>
              <a:gd name="T29" fmla="*/ 2147483647 h 326"/>
              <a:gd name="T30" fmla="*/ 2147483647 w 356"/>
              <a:gd name="T31" fmla="*/ 2147483647 h 326"/>
              <a:gd name="T32" fmla="*/ 2147483647 w 356"/>
              <a:gd name="T33" fmla="*/ 2147483647 h 326"/>
              <a:gd name="T34" fmla="*/ 2147483647 w 356"/>
              <a:gd name="T35" fmla="*/ 2147483647 h 326"/>
              <a:gd name="T36" fmla="*/ 2147483647 w 356"/>
              <a:gd name="T37" fmla="*/ 2147483647 h 326"/>
              <a:gd name="T38" fmla="*/ 2147483647 w 356"/>
              <a:gd name="T39" fmla="*/ 2147483647 h 326"/>
              <a:gd name="T40" fmla="*/ 2147483647 w 356"/>
              <a:gd name="T41" fmla="*/ 2147483647 h 326"/>
              <a:gd name="T42" fmla="*/ 2147483647 w 356"/>
              <a:gd name="T43" fmla="*/ 2147483647 h 326"/>
              <a:gd name="T44" fmla="*/ 2147483647 w 356"/>
              <a:gd name="T45" fmla="*/ 2147483647 h 326"/>
              <a:gd name="T46" fmla="*/ 2147483647 w 356"/>
              <a:gd name="T47" fmla="*/ 2147483647 h 326"/>
              <a:gd name="T48" fmla="*/ 2147483647 w 356"/>
              <a:gd name="T49" fmla="*/ 2147483647 h 326"/>
              <a:gd name="T50" fmla="*/ 2147483647 w 356"/>
              <a:gd name="T51" fmla="*/ 2147483647 h 326"/>
              <a:gd name="T52" fmla="*/ 2147483647 w 356"/>
              <a:gd name="T53" fmla="*/ 2147483647 h 326"/>
              <a:gd name="T54" fmla="*/ 2147483647 w 356"/>
              <a:gd name="T55" fmla="*/ 2147483647 h 326"/>
              <a:gd name="T56" fmla="*/ 2147483647 w 356"/>
              <a:gd name="T57" fmla="*/ 2147483647 h 326"/>
              <a:gd name="T58" fmla="*/ 2147483647 w 356"/>
              <a:gd name="T59" fmla="*/ 2147483647 h 326"/>
              <a:gd name="T60" fmla="*/ 2147483647 w 356"/>
              <a:gd name="T61" fmla="*/ 2147483647 h 326"/>
              <a:gd name="T62" fmla="*/ 2147483647 w 356"/>
              <a:gd name="T63" fmla="*/ 2147483647 h 326"/>
              <a:gd name="T64" fmla="*/ 2147483647 w 356"/>
              <a:gd name="T65" fmla="*/ 2147483647 h 326"/>
              <a:gd name="T66" fmla="*/ 2147483647 w 356"/>
              <a:gd name="T67" fmla="*/ 2147483647 h 326"/>
              <a:gd name="T68" fmla="*/ 2147483647 w 356"/>
              <a:gd name="T69" fmla="*/ 2147483647 h 326"/>
              <a:gd name="T70" fmla="*/ 2147483647 w 356"/>
              <a:gd name="T71" fmla="*/ 2147483647 h 326"/>
              <a:gd name="T72" fmla="*/ 2147483647 w 356"/>
              <a:gd name="T73" fmla="*/ 2147483647 h 326"/>
              <a:gd name="T74" fmla="*/ 2147483647 w 356"/>
              <a:gd name="T75" fmla="*/ 2147483647 h 326"/>
              <a:gd name="T76" fmla="*/ 2147483647 w 356"/>
              <a:gd name="T77" fmla="*/ 2147483647 h 326"/>
              <a:gd name="T78" fmla="*/ 2147483647 w 356"/>
              <a:gd name="T79" fmla="*/ 2147483647 h 326"/>
              <a:gd name="T80" fmla="*/ 2147483647 w 356"/>
              <a:gd name="T81" fmla="*/ 2147483647 h 326"/>
              <a:gd name="T82" fmla="*/ 2147483647 w 356"/>
              <a:gd name="T83" fmla="*/ 2147483647 h 326"/>
              <a:gd name="T84" fmla="*/ 2147483647 w 356"/>
              <a:gd name="T85" fmla="*/ 2147483647 h 326"/>
              <a:gd name="T86" fmla="*/ 2147483647 w 356"/>
              <a:gd name="T87" fmla="*/ 2147483647 h 326"/>
              <a:gd name="T88" fmla="*/ 2147483647 w 356"/>
              <a:gd name="T89" fmla="*/ 2147483647 h 326"/>
              <a:gd name="T90" fmla="*/ 2147483647 w 356"/>
              <a:gd name="T91" fmla="*/ 2147483647 h 326"/>
              <a:gd name="T92" fmla="*/ 2147483647 w 356"/>
              <a:gd name="T93" fmla="*/ 2147483647 h 326"/>
              <a:gd name="T94" fmla="*/ 0 w 356"/>
              <a:gd name="T95" fmla="*/ 2147483647 h 32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w 356"/>
              <a:gd name="T145" fmla="*/ 0 h 326"/>
              <a:gd name="T146" fmla="*/ 356 w 356"/>
              <a:gd name="T147" fmla="*/ 326 h 326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T144" t="T145" r="T146" b="T147"/>
            <a:pathLst>
              <a:path w="356" h="326">
                <a:moveTo>
                  <a:pt x="0" y="108"/>
                </a:moveTo>
                <a:lnTo>
                  <a:pt x="16" y="110"/>
                </a:lnTo>
                <a:lnTo>
                  <a:pt x="32" y="114"/>
                </a:lnTo>
                <a:lnTo>
                  <a:pt x="46" y="118"/>
                </a:lnTo>
                <a:lnTo>
                  <a:pt x="62" y="120"/>
                </a:lnTo>
                <a:lnTo>
                  <a:pt x="70" y="118"/>
                </a:lnTo>
                <a:lnTo>
                  <a:pt x="78" y="114"/>
                </a:lnTo>
                <a:lnTo>
                  <a:pt x="86" y="108"/>
                </a:lnTo>
                <a:lnTo>
                  <a:pt x="92" y="100"/>
                </a:lnTo>
                <a:lnTo>
                  <a:pt x="104" y="84"/>
                </a:lnTo>
                <a:lnTo>
                  <a:pt x="112" y="72"/>
                </a:lnTo>
                <a:lnTo>
                  <a:pt x="122" y="62"/>
                </a:lnTo>
                <a:lnTo>
                  <a:pt x="132" y="58"/>
                </a:lnTo>
                <a:lnTo>
                  <a:pt x="158" y="48"/>
                </a:lnTo>
                <a:lnTo>
                  <a:pt x="164" y="44"/>
                </a:lnTo>
                <a:lnTo>
                  <a:pt x="164" y="40"/>
                </a:lnTo>
                <a:lnTo>
                  <a:pt x="164" y="34"/>
                </a:lnTo>
                <a:lnTo>
                  <a:pt x="166" y="28"/>
                </a:lnTo>
                <a:lnTo>
                  <a:pt x="172" y="20"/>
                </a:lnTo>
                <a:lnTo>
                  <a:pt x="178" y="14"/>
                </a:lnTo>
                <a:lnTo>
                  <a:pt x="184" y="10"/>
                </a:lnTo>
                <a:lnTo>
                  <a:pt x="192" y="6"/>
                </a:lnTo>
                <a:lnTo>
                  <a:pt x="208" y="0"/>
                </a:lnTo>
                <a:lnTo>
                  <a:pt x="226" y="0"/>
                </a:lnTo>
                <a:lnTo>
                  <a:pt x="234" y="0"/>
                </a:lnTo>
                <a:lnTo>
                  <a:pt x="240" y="0"/>
                </a:lnTo>
                <a:lnTo>
                  <a:pt x="240" y="24"/>
                </a:lnTo>
                <a:lnTo>
                  <a:pt x="282" y="24"/>
                </a:lnTo>
                <a:lnTo>
                  <a:pt x="284" y="28"/>
                </a:lnTo>
                <a:lnTo>
                  <a:pt x="288" y="32"/>
                </a:lnTo>
                <a:lnTo>
                  <a:pt x="298" y="38"/>
                </a:lnTo>
                <a:lnTo>
                  <a:pt x="324" y="48"/>
                </a:lnTo>
                <a:lnTo>
                  <a:pt x="336" y="54"/>
                </a:lnTo>
                <a:lnTo>
                  <a:pt x="346" y="62"/>
                </a:lnTo>
                <a:lnTo>
                  <a:pt x="350" y="66"/>
                </a:lnTo>
                <a:lnTo>
                  <a:pt x="354" y="72"/>
                </a:lnTo>
                <a:lnTo>
                  <a:pt x="356" y="80"/>
                </a:lnTo>
                <a:lnTo>
                  <a:pt x="356" y="88"/>
                </a:lnTo>
                <a:lnTo>
                  <a:pt x="356" y="100"/>
                </a:lnTo>
                <a:lnTo>
                  <a:pt x="354" y="110"/>
                </a:lnTo>
                <a:lnTo>
                  <a:pt x="348" y="132"/>
                </a:lnTo>
                <a:lnTo>
                  <a:pt x="342" y="152"/>
                </a:lnTo>
                <a:lnTo>
                  <a:pt x="340" y="162"/>
                </a:lnTo>
                <a:lnTo>
                  <a:pt x="338" y="170"/>
                </a:lnTo>
                <a:lnTo>
                  <a:pt x="340" y="180"/>
                </a:lnTo>
                <a:lnTo>
                  <a:pt x="344" y="188"/>
                </a:lnTo>
                <a:lnTo>
                  <a:pt x="346" y="196"/>
                </a:lnTo>
                <a:lnTo>
                  <a:pt x="348" y="204"/>
                </a:lnTo>
                <a:lnTo>
                  <a:pt x="348" y="210"/>
                </a:lnTo>
                <a:lnTo>
                  <a:pt x="344" y="216"/>
                </a:lnTo>
                <a:lnTo>
                  <a:pt x="336" y="226"/>
                </a:lnTo>
                <a:lnTo>
                  <a:pt x="326" y="238"/>
                </a:lnTo>
                <a:lnTo>
                  <a:pt x="320" y="248"/>
                </a:lnTo>
                <a:lnTo>
                  <a:pt x="318" y="256"/>
                </a:lnTo>
                <a:lnTo>
                  <a:pt x="318" y="262"/>
                </a:lnTo>
                <a:lnTo>
                  <a:pt x="316" y="268"/>
                </a:lnTo>
                <a:lnTo>
                  <a:pt x="314" y="276"/>
                </a:lnTo>
                <a:lnTo>
                  <a:pt x="286" y="302"/>
                </a:lnTo>
                <a:lnTo>
                  <a:pt x="270" y="318"/>
                </a:lnTo>
                <a:lnTo>
                  <a:pt x="260" y="326"/>
                </a:lnTo>
                <a:lnTo>
                  <a:pt x="212" y="326"/>
                </a:lnTo>
                <a:lnTo>
                  <a:pt x="210" y="322"/>
                </a:lnTo>
                <a:lnTo>
                  <a:pt x="206" y="320"/>
                </a:lnTo>
                <a:lnTo>
                  <a:pt x="198" y="318"/>
                </a:lnTo>
                <a:lnTo>
                  <a:pt x="190" y="316"/>
                </a:lnTo>
                <a:lnTo>
                  <a:pt x="180" y="314"/>
                </a:lnTo>
                <a:lnTo>
                  <a:pt x="170" y="308"/>
                </a:lnTo>
                <a:lnTo>
                  <a:pt x="160" y="300"/>
                </a:lnTo>
                <a:lnTo>
                  <a:pt x="152" y="294"/>
                </a:lnTo>
                <a:lnTo>
                  <a:pt x="140" y="288"/>
                </a:lnTo>
                <a:lnTo>
                  <a:pt x="122" y="282"/>
                </a:lnTo>
                <a:lnTo>
                  <a:pt x="114" y="276"/>
                </a:lnTo>
                <a:lnTo>
                  <a:pt x="108" y="272"/>
                </a:lnTo>
                <a:lnTo>
                  <a:pt x="106" y="264"/>
                </a:lnTo>
                <a:lnTo>
                  <a:pt x="106" y="258"/>
                </a:lnTo>
                <a:lnTo>
                  <a:pt x="106" y="244"/>
                </a:lnTo>
                <a:lnTo>
                  <a:pt x="106" y="238"/>
                </a:lnTo>
                <a:lnTo>
                  <a:pt x="104" y="234"/>
                </a:lnTo>
                <a:lnTo>
                  <a:pt x="102" y="230"/>
                </a:lnTo>
                <a:lnTo>
                  <a:pt x="96" y="226"/>
                </a:lnTo>
                <a:lnTo>
                  <a:pt x="92" y="222"/>
                </a:lnTo>
                <a:lnTo>
                  <a:pt x="88" y="218"/>
                </a:lnTo>
                <a:lnTo>
                  <a:pt x="86" y="212"/>
                </a:lnTo>
                <a:lnTo>
                  <a:pt x="82" y="208"/>
                </a:lnTo>
                <a:lnTo>
                  <a:pt x="72" y="202"/>
                </a:lnTo>
                <a:lnTo>
                  <a:pt x="62" y="198"/>
                </a:lnTo>
                <a:lnTo>
                  <a:pt x="52" y="194"/>
                </a:lnTo>
                <a:lnTo>
                  <a:pt x="42" y="190"/>
                </a:lnTo>
                <a:lnTo>
                  <a:pt x="38" y="186"/>
                </a:lnTo>
                <a:lnTo>
                  <a:pt x="34" y="180"/>
                </a:lnTo>
                <a:lnTo>
                  <a:pt x="32" y="168"/>
                </a:lnTo>
                <a:lnTo>
                  <a:pt x="28" y="160"/>
                </a:lnTo>
                <a:lnTo>
                  <a:pt x="24" y="152"/>
                </a:lnTo>
                <a:lnTo>
                  <a:pt x="12" y="138"/>
                </a:lnTo>
                <a:lnTo>
                  <a:pt x="4" y="124"/>
                </a:lnTo>
                <a:lnTo>
                  <a:pt x="0" y="116"/>
                </a:lnTo>
                <a:lnTo>
                  <a:pt x="0" y="110"/>
                </a:lnTo>
              </a:path>
            </a:pathLst>
          </a:custGeom>
          <a:solidFill>
            <a:srgbClr val="FFFF99"/>
          </a:solidFill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8" name="Freeform 16"/>
          <p:cNvSpPr>
            <a:spLocks/>
          </p:cNvSpPr>
          <p:nvPr/>
        </p:nvSpPr>
        <p:spPr bwMode="auto">
          <a:xfrm>
            <a:off x="7558088" y="4953000"/>
            <a:ext cx="222250" cy="558800"/>
          </a:xfrm>
          <a:custGeom>
            <a:avLst/>
            <a:gdLst>
              <a:gd name="T0" fmla="*/ 2147483647 w 140"/>
              <a:gd name="T1" fmla="*/ 2147483647 h 352"/>
              <a:gd name="T2" fmla="*/ 2147483647 w 140"/>
              <a:gd name="T3" fmla="*/ 2147483647 h 352"/>
              <a:gd name="T4" fmla="*/ 2147483647 w 140"/>
              <a:gd name="T5" fmla="*/ 2147483647 h 352"/>
              <a:gd name="T6" fmla="*/ 2147483647 w 140"/>
              <a:gd name="T7" fmla="*/ 2147483647 h 352"/>
              <a:gd name="T8" fmla="*/ 2147483647 w 140"/>
              <a:gd name="T9" fmla="*/ 2147483647 h 352"/>
              <a:gd name="T10" fmla="*/ 2147483647 w 140"/>
              <a:gd name="T11" fmla="*/ 2147483647 h 352"/>
              <a:gd name="T12" fmla="*/ 2147483647 w 140"/>
              <a:gd name="T13" fmla="*/ 2147483647 h 352"/>
              <a:gd name="T14" fmla="*/ 2147483647 w 140"/>
              <a:gd name="T15" fmla="*/ 2147483647 h 352"/>
              <a:gd name="T16" fmla="*/ 2147483647 w 140"/>
              <a:gd name="T17" fmla="*/ 2147483647 h 352"/>
              <a:gd name="T18" fmla="*/ 2147483647 w 140"/>
              <a:gd name="T19" fmla="*/ 2147483647 h 352"/>
              <a:gd name="T20" fmla="*/ 2147483647 w 140"/>
              <a:gd name="T21" fmla="*/ 2147483647 h 352"/>
              <a:gd name="T22" fmla="*/ 2147483647 w 140"/>
              <a:gd name="T23" fmla="*/ 2147483647 h 352"/>
              <a:gd name="T24" fmla="*/ 2147483647 w 140"/>
              <a:gd name="T25" fmla="*/ 2147483647 h 352"/>
              <a:gd name="T26" fmla="*/ 2147483647 w 140"/>
              <a:gd name="T27" fmla="*/ 2147483647 h 352"/>
              <a:gd name="T28" fmla="*/ 2147483647 w 140"/>
              <a:gd name="T29" fmla="*/ 2147483647 h 352"/>
              <a:gd name="T30" fmla="*/ 2147483647 w 140"/>
              <a:gd name="T31" fmla="*/ 2147483647 h 352"/>
              <a:gd name="T32" fmla="*/ 2147483647 w 140"/>
              <a:gd name="T33" fmla="*/ 2147483647 h 352"/>
              <a:gd name="T34" fmla="*/ 2147483647 w 140"/>
              <a:gd name="T35" fmla="*/ 2147483647 h 352"/>
              <a:gd name="T36" fmla="*/ 2147483647 w 140"/>
              <a:gd name="T37" fmla="*/ 2147483647 h 352"/>
              <a:gd name="T38" fmla="*/ 2147483647 w 140"/>
              <a:gd name="T39" fmla="*/ 2147483647 h 352"/>
              <a:gd name="T40" fmla="*/ 2147483647 w 140"/>
              <a:gd name="T41" fmla="*/ 2147483647 h 352"/>
              <a:gd name="T42" fmla="*/ 2147483647 w 140"/>
              <a:gd name="T43" fmla="*/ 2147483647 h 352"/>
              <a:gd name="T44" fmla="*/ 2147483647 w 140"/>
              <a:gd name="T45" fmla="*/ 2147483647 h 352"/>
              <a:gd name="T46" fmla="*/ 2147483647 w 140"/>
              <a:gd name="T47" fmla="*/ 2147483647 h 352"/>
              <a:gd name="T48" fmla="*/ 2147483647 w 140"/>
              <a:gd name="T49" fmla="*/ 2147483647 h 352"/>
              <a:gd name="T50" fmla="*/ 2147483647 w 140"/>
              <a:gd name="T51" fmla="*/ 2147483647 h 352"/>
              <a:gd name="T52" fmla="*/ 2147483647 w 140"/>
              <a:gd name="T53" fmla="*/ 2147483647 h 352"/>
              <a:gd name="T54" fmla="*/ 0 w 140"/>
              <a:gd name="T55" fmla="*/ 2147483647 h 352"/>
              <a:gd name="T56" fmla="*/ 2147483647 w 140"/>
              <a:gd name="T57" fmla="*/ 2147483647 h 352"/>
              <a:gd name="T58" fmla="*/ 2147483647 w 140"/>
              <a:gd name="T59" fmla="*/ 2147483647 h 352"/>
              <a:gd name="T60" fmla="*/ 2147483647 w 140"/>
              <a:gd name="T61" fmla="*/ 2147483647 h 352"/>
              <a:gd name="T62" fmla="*/ 2147483647 w 140"/>
              <a:gd name="T63" fmla="*/ 2147483647 h 352"/>
              <a:gd name="T64" fmla="*/ 2147483647 w 140"/>
              <a:gd name="T65" fmla="*/ 2147483647 h 352"/>
              <a:gd name="T66" fmla="*/ 2147483647 w 140"/>
              <a:gd name="T67" fmla="*/ 2147483647 h 352"/>
              <a:gd name="T68" fmla="*/ 2147483647 w 140"/>
              <a:gd name="T69" fmla="*/ 2147483647 h 352"/>
              <a:gd name="T70" fmla="*/ 2147483647 w 140"/>
              <a:gd name="T71" fmla="*/ 2147483647 h 352"/>
              <a:gd name="T72" fmla="*/ 2147483647 w 140"/>
              <a:gd name="T73" fmla="*/ 2147483647 h 352"/>
              <a:gd name="T74" fmla="*/ 2147483647 w 140"/>
              <a:gd name="T75" fmla="*/ 2147483647 h 352"/>
              <a:gd name="T76" fmla="*/ 2147483647 w 140"/>
              <a:gd name="T77" fmla="*/ 2147483647 h 352"/>
              <a:gd name="T78" fmla="*/ 2147483647 w 140"/>
              <a:gd name="T79" fmla="*/ 2147483647 h 352"/>
              <a:gd name="T80" fmla="*/ 2147483647 w 140"/>
              <a:gd name="T81" fmla="*/ 2147483647 h 352"/>
              <a:gd name="T82" fmla="*/ 2147483647 w 140"/>
              <a:gd name="T83" fmla="*/ 0 h 352"/>
              <a:gd name="T84" fmla="*/ 2147483647 w 140"/>
              <a:gd name="T85" fmla="*/ 2147483647 h 352"/>
              <a:gd name="T86" fmla="*/ 2147483647 w 140"/>
              <a:gd name="T87" fmla="*/ 2147483647 h 352"/>
              <a:gd name="T88" fmla="*/ 2147483647 w 140"/>
              <a:gd name="T89" fmla="*/ 2147483647 h 352"/>
              <a:gd name="T90" fmla="*/ 2147483647 w 140"/>
              <a:gd name="T91" fmla="*/ 2147483647 h 352"/>
              <a:gd name="T92" fmla="*/ 2147483647 w 140"/>
              <a:gd name="T93" fmla="*/ 2147483647 h 352"/>
              <a:gd name="T94" fmla="*/ 2147483647 w 140"/>
              <a:gd name="T95" fmla="*/ 2147483647 h 352"/>
              <a:gd name="T96" fmla="*/ 2147483647 w 140"/>
              <a:gd name="T97" fmla="*/ 2147483647 h 352"/>
              <a:gd name="T98" fmla="*/ 2147483647 w 140"/>
              <a:gd name="T99" fmla="*/ 2147483647 h 352"/>
              <a:gd name="T100" fmla="*/ 2147483647 w 140"/>
              <a:gd name="T101" fmla="*/ 2147483647 h 352"/>
              <a:gd name="T102" fmla="*/ 2147483647 w 140"/>
              <a:gd name="T103" fmla="*/ 2147483647 h 352"/>
              <a:gd name="T104" fmla="*/ 2147483647 w 140"/>
              <a:gd name="T105" fmla="*/ 2147483647 h 352"/>
              <a:gd name="T106" fmla="*/ 2147483647 w 140"/>
              <a:gd name="T107" fmla="*/ 2147483647 h 352"/>
              <a:gd name="T108" fmla="*/ 2147483647 w 140"/>
              <a:gd name="T109" fmla="*/ 2147483647 h 352"/>
              <a:gd name="T110" fmla="*/ 2147483647 w 140"/>
              <a:gd name="T111" fmla="*/ 2147483647 h 352"/>
              <a:gd name="T112" fmla="*/ 2147483647 w 140"/>
              <a:gd name="T113" fmla="*/ 2147483647 h 352"/>
              <a:gd name="T114" fmla="*/ 2147483647 w 140"/>
              <a:gd name="T115" fmla="*/ 2147483647 h 352"/>
              <a:gd name="T116" fmla="*/ 2147483647 w 140"/>
              <a:gd name="T117" fmla="*/ 2147483647 h 352"/>
              <a:gd name="T118" fmla="*/ 2147483647 w 140"/>
              <a:gd name="T119" fmla="*/ 2147483647 h 352"/>
              <a:gd name="T120" fmla="*/ 2147483647 w 140"/>
              <a:gd name="T121" fmla="*/ 2147483647 h 352"/>
              <a:gd name="T122" fmla="*/ 2147483647 w 140"/>
              <a:gd name="T123" fmla="*/ 2147483647 h 352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w 140"/>
              <a:gd name="T187" fmla="*/ 0 h 352"/>
              <a:gd name="T188" fmla="*/ 140 w 140"/>
              <a:gd name="T189" fmla="*/ 352 h 352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T186" t="T187" r="T188" b="T189"/>
            <a:pathLst>
              <a:path w="140" h="352">
                <a:moveTo>
                  <a:pt x="114" y="230"/>
                </a:moveTo>
                <a:lnTo>
                  <a:pt x="122" y="236"/>
                </a:lnTo>
                <a:lnTo>
                  <a:pt x="132" y="244"/>
                </a:lnTo>
                <a:lnTo>
                  <a:pt x="138" y="254"/>
                </a:lnTo>
                <a:lnTo>
                  <a:pt x="140" y="264"/>
                </a:lnTo>
                <a:lnTo>
                  <a:pt x="140" y="266"/>
                </a:lnTo>
                <a:lnTo>
                  <a:pt x="138" y="268"/>
                </a:lnTo>
                <a:lnTo>
                  <a:pt x="136" y="270"/>
                </a:lnTo>
                <a:lnTo>
                  <a:pt x="134" y="274"/>
                </a:lnTo>
                <a:lnTo>
                  <a:pt x="138" y="294"/>
                </a:lnTo>
                <a:lnTo>
                  <a:pt x="138" y="302"/>
                </a:lnTo>
                <a:lnTo>
                  <a:pt x="136" y="312"/>
                </a:lnTo>
                <a:lnTo>
                  <a:pt x="134" y="314"/>
                </a:lnTo>
                <a:lnTo>
                  <a:pt x="132" y="314"/>
                </a:lnTo>
                <a:lnTo>
                  <a:pt x="124" y="314"/>
                </a:lnTo>
                <a:lnTo>
                  <a:pt x="114" y="322"/>
                </a:lnTo>
                <a:lnTo>
                  <a:pt x="108" y="328"/>
                </a:lnTo>
                <a:lnTo>
                  <a:pt x="104" y="332"/>
                </a:lnTo>
                <a:lnTo>
                  <a:pt x="106" y="336"/>
                </a:lnTo>
                <a:lnTo>
                  <a:pt x="108" y="338"/>
                </a:lnTo>
                <a:lnTo>
                  <a:pt x="106" y="342"/>
                </a:lnTo>
                <a:lnTo>
                  <a:pt x="104" y="346"/>
                </a:lnTo>
                <a:lnTo>
                  <a:pt x="106" y="350"/>
                </a:lnTo>
                <a:lnTo>
                  <a:pt x="106" y="352"/>
                </a:lnTo>
                <a:lnTo>
                  <a:pt x="104" y="352"/>
                </a:lnTo>
                <a:lnTo>
                  <a:pt x="102" y="352"/>
                </a:lnTo>
                <a:lnTo>
                  <a:pt x="96" y="348"/>
                </a:lnTo>
                <a:lnTo>
                  <a:pt x="88" y="338"/>
                </a:lnTo>
                <a:lnTo>
                  <a:pt x="80" y="324"/>
                </a:lnTo>
                <a:lnTo>
                  <a:pt x="76" y="318"/>
                </a:lnTo>
                <a:lnTo>
                  <a:pt x="76" y="314"/>
                </a:lnTo>
                <a:lnTo>
                  <a:pt x="78" y="302"/>
                </a:lnTo>
                <a:lnTo>
                  <a:pt x="82" y="292"/>
                </a:lnTo>
                <a:lnTo>
                  <a:pt x="88" y="282"/>
                </a:lnTo>
                <a:lnTo>
                  <a:pt x="90" y="270"/>
                </a:lnTo>
                <a:lnTo>
                  <a:pt x="88" y="258"/>
                </a:lnTo>
                <a:lnTo>
                  <a:pt x="84" y="246"/>
                </a:lnTo>
                <a:lnTo>
                  <a:pt x="80" y="240"/>
                </a:lnTo>
                <a:lnTo>
                  <a:pt x="76" y="236"/>
                </a:lnTo>
                <a:lnTo>
                  <a:pt x="72" y="232"/>
                </a:lnTo>
                <a:lnTo>
                  <a:pt x="66" y="232"/>
                </a:lnTo>
                <a:lnTo>
                  <a:pt x="60" y="234"/>
                </a:lnTo>
                <a:lnTo>
                  <a:pt x="56" y="236"/>
                </a:lnTo>
                <a:lnTo>
                  <a:pt x="52" y="240"/>
                </a:lnTo>
                <a:lnTo>
                  <a:pt x="46" y="242"/>
                </a:lnTo>
                <a:lnTo>
                  <a:pt x="44" y="240"/>
                </a:lnTo>
                <a:lnTo>
                  <a:pt x="40" y="238"/>
                </a:lnTo>
                <a:lnTo>
                  <a:pt x="34" y="230"/>
                </a:lnTo>
                <a:lnTo>
                  <a:pt x="26" y="216"/>
                </a:lnTo>
                <a:lnTo>
                  <a:pt x="22" y="214"/>
                </a:lnTo>
                <a:lnTo>
                  <a:pt x="18" y="212"/>
                </a:lnTo>
                <a:lnTo>
                  <a:pt x="10" y="210"/>
                </a:lnTo>
                <a:lnTo>
                  <a:pt x="6" y="210"/>
                </a:lnTo>
                <a:lnTo>
                  <a:pt x="2" y="208"/>
                </a:lnTo>
                <a:lnTo>
                  <a:pt x="0" y="204"/>
                </a:lnTo>
                <a:lnTo>
                  <a:pt x="0" y="198"/>
                </a:lnTo>
                <a:lnTo>
                  <a:pt x="0" y="194"/>
                </a:lnTo>
                <a:lnTo>
                  <a:pt x="4" y="190"/>
                </a:lnTo>
                <a:lnTo>
                  <a:pt x="8" y="188"/>
                </a:lnTo>
                <a:lnTo>
                  <a:pt x="12" y="184"/>
                </a:lnTo>
                <a:lnTo>
                  <a:pt x="18" y="172"/>
                </a:lnTo>
                <a:lnTo>
                  <a:pt x="22" y="164"/>
                </a:lnTo>
                <a:lnTo>
                  <a:pt x="24" y="158"/>
                </a:lnTo>
                <a:lnTo>
                  <a:pt x="24" y="152"/>
                </a:lnTo>
                <a:lnTo>
                  <a:pt x="26" y="146"/>
                </a:lnTo>
                <a:lnTo>
                  <a:pt x="28" y="140"/>
                </a:lnTo>
                <a:lnTo>
                  <a:pt x="34" y="134"/>
                </a:lnTo>
                <a:lnTo>
                  <a:pt x="36" y="130"/>
                </a:lnTo>
                <a:lnTo>
                  <a:pt x="36" y="126"/>
                </a:lnTo>
                <a:lnTo>
                  <a:pt x="36" y="118"/>
                </a:lnTo>
                <a:lnTo>
                  <a:pt x="34" y="112"/>
                </a:lnTo>
                <a:lnTo>
                  <a:pt x="32" y="106"/>
                </a:lnTo>
                <a:lnTo>
                  <a:pt x="30" y="98"/>
                </a:lnTo>
                <a:lnTo>
                  <a:pt x="32" y="88"/>
                </a:lnTo>
                <a:lnTo>
                  <a:pt x="34" y="80"/>
                </a:lnTo>
                <a:lnTo>
                  <a:pt x="36" y="72"/>
                </a:lnTo>
                <a:lnTo>
                  <a:pt x="40" y="64"/>
                </a:lnTo>
                <a:lnTo>
                  <a:pt x="44" y="58"/>
                </a:lnTo>
                <a:lnTo>
                  <a:pt x="48" y="48"/>
                </a:lnTo>
                <a:lnTo>
                  <a:pt x="44" y="38"/>
                </a:lnTo>
                <a:lnTo>
                  <a:pt x="40" y="26"/>
                </a:lnTo>
                <a:lnTo>
                  <a:pt x="34" y="14"/>
                </a:lnTo>
                <a:lnTo>
                  <a:pt x="32" y="2"/>
                </a:lnTo>
                <a:lnTo>
                  <a:pt x="30" y="0"/>
                </a:lnTo>
                <a:lnTo>
                  <a:pt x="46" y="4"/>
                </a:lnTo>
                <a:lnTo>
                  <a:pt x="56" y="4"/>
                </a:lnTo>
                <a:lnTo>
                  <a:pt x="66" y="2"/>
                </a:lnTo>
                <a:lnTo>
                  <a:pt x="68" y="18"/>
                </a:lnTo>
                <a:lnTo>
                  <a:pt x="72" y="30"/>
                </a:lnTo>
                <a:lnTo>
                  <a:pt x="72" y="34"/>
                </a:lnTo>
                <a:lnTo>
                  <a:pt x="72" y="36"/>
                </a:lnTo>
                <a:lnTo>
                  <a:pt x="74" y="36"/>
                </a:lnTo>
                <a:lnTo>
                  <a:pt x="76" y="38"/>
                </a:lnTo>
                <a:lnTo>
                  <a:pt x="78" y="40"/>
                </a:lnTo>
                <a:lnTo>
                  <a:pt x="80" y="44"/>
                </a:lnTo>
                <a:lnTo>
                  <a:pt x="82" y="46"/>
                </a:lnTo>
                <a:lnTo>
                  <a:pt x="82" y="98"/>
                </a:lnTo>
                <a:lnTo>
                  <a:pt x="76" y="120"/>
                </a:lnTo>
                <a:lnTo>
                  <a:pt x="72" y="132"/>
                </a:lnTo>
                <a:lnTo>
                  <a:pt x="68" y="136"/>
                </a:lnTo>
                <a:lnTo>
                  <a:pt x="66" y="138"/>
                </a:lnTo>
                <a:lnTo>
                  <a:pt x="68" y="144"/>
                </a:lnTo>
                <a:lnTo>
                  <a:pt x="72" y="148"/>
                </a:lnTo>
                <a:lnTo>
                  <a:pt x="74" y="152"/>
                </a:lnTo>
                <a:lnTo>
                  <a:pt x="76" y="160"/>
                </a:lnTo>
                <a:lnTo>
                  <a:pt x="78" y="180"/>
                </a:lnTo>
                <a:lnTo>
                  <a:pt x="80" y="190"/>
                </a:lnTo>
                <a:lnTo>
                  <a:pt x="84" y="198"/>
                </a:lnTo>
                <a:lnTo>
                  <a:pt x="86" y="202"/>
                </a:lnTo>
                <a:lnTo>
                  <a:pt x="88" y="206"/>
                </a:lnTo>
                <a:lnTo>
                  <a:pt x="90" y="208"/>
                </a:lnTo>
                <a:lnTo>
                  <a:pt x="88" y="214"/>
                </a:lnTo>
                <a:lnTo>
                  <a:pt x="86" y="220"/>
                </a:lnTo>
                <a:lnTo>
                  <a:pt x="88" y="224"/>
                </a:lnTo>
                <a:lnTo>
                  <a:pt x="90" y="228"/>
                </a:lnTo>
                <a:lnTo>
                  <a:pt x="94" y="232"/>
                </a:lnTo>
                <a:lnTo>
                  <a:pt x="98" y="232"/>
                </a:lnTo>
                <a:lnTo>
                  <a:pt x="98" y="228"/>
                </a:lnTo>
                <a:lnTo>
                  <a:pt x="100" y="224"/>
                </a:lnTo>
                <a:lnTo>
                  <a:pt x="116" y="232"/>
                </a:lnTo>
                <a:lnTo>
                  <a:pt x="116" y="230"/>
                </a:lnTo>
                <a:lnTo>
                  <a:pt x="114" y="228"/>
                </a:lnTo>
                <a:lnTo>
                  <a:pt x="116" y="222"/>
                </a:lnTo>
                <a:lnTo>
                  <a:pt x="114" y="230"/>
                </a:lnTo>
                <a:close/>
              </a:path>
            </a:pathLst>
          </a:custGeom>
          <a:solidFill>
            <a:srgbClr val="FFFF99"/>
          </a:solidFill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9" name="Freeform 17"/>
          <p:cNvSpPr>
            <a:spLocks/>
          </p:cNvSpPr>
          <p:nvPr/>
        </p:nvSpPr>
        <p:spPr bwMode="auto">
          <a:xfrm>
            <a:off x="7358063" y="5006975"/>
            <a:ext cx="809625" cy="1285875"/>
          </a:xfrm>
          <a:custGeom>
            <a:avLst/>
            <a:gdLst>
              <a:gd name="T0" fmla="*/ 2147483647 w 510"/>
              <a:gd name="T1" fmla="*/ 2147483647 h 810"/>
              <a:gd name="T2" fmla="*/ 2147483647 w 510"/>
              <a:gd name="T3" fmla="*/ 2147483647 h 810"/>
              <a:gd name="T4" fmla="*/ 2147483647 w 510"/>
              <a:gd name="T5" fmla="*/ 2147483647 h 810"/>
              <a:gd name="T6" fmla="*/ 2147483647 w 510"/>
              <a:gd name="T7" fmla="*/ 2147483647 h 810"/>
              <a:gd name="T8" fmla="*/ 2147483647 w 510"/>
              <a:gd name="T9" fmla="*/ 2147483647 h 810"/>
              <a:gd name="T10" fmla="*/ 2147483647 w 510"/>
              <a:gd name="T11" fmla="*/ 2147483647 h 810"/>
              <a:gd name="T12" fmla="*/ 2147483647 w 510"/>
              <a:gd name="T13" fmla="*/ 2147483647 h 810"/>
              <a:gd name="T14" fmla="*/ 2147483647 w 510"/>
              <a:gd name="T15" fmla="*/ 2147483647 h 810"/>
              <a:gd name="T16" fmla="*/ 2147483647 w 510"/>
              <a:gd name="T17" fmla="*/ 2147483647 h 810"/>
              <a:gd name="T18" fmla="*/ 2147483647 w 510"/>
              <a:gd name="T19" fmla="*/ 2147483647 h 810"/>
              <a:gd name="T20" fmla="*/ 2147483647 w 510"/>
              <a:gd name="T21" fmla="*/ 2147483647 h 810"/>
              <a:gd name="T22" fmla="*/ 2147483647 w 510"/>
              <a:gd name="T23" fmla="*/ 2147483647 h 810"/>
              <a:gd name="T24" fmla="*/ 2147483647 w 510"/>
              <a:gd name="T25" fmla="*/ 2147483647 h 810"/>
              <a:gd name="T26" fmla="*/ 0 w 510"/>
              <a:gd name="T27" fmla="*/ 2147483647 h 810"/>
              <a:gd name="T28" fmla="*/ 2147483647 w 510"/>
              <a:gd name="T29" fmla="*/ 2147483647 h 810"/>
              <a:gd name="T30" fmla="*/ 2147483647 w 510"/>
              <a:gd name="T31" fmla="*/ 2147483647 h 810"/>
              <a:gd name="T32" fmla="*/ 2147483647 w 510"/>
              <a:gd name="T33" fmla="*/ 2147483647 h 810"/>
              <a:gd name="T34" fmla="*/ 2147483647 w 510"/>
              <a:gd name="T35" fmla="*/ 2147483647 h 810"/>
              <a:gd name="T36" fmla="*/ 2147483647 w 510"/>
              <a:gd name="T37" fmla="*/ 2147483647 h 810"/>
              <a:gd name="T38" fmla="*/ 2147483647 w 510"/>
              <a:gd name="T39" fmla="*/ 2147483647 h 810"/>
              <a:gd name="T40" fmla="*/ 2147483647 w 510"/>
              <a:gd name="T41" fmla="*/ 2147483647 h 810"/>
              <a:gd name="T42" fmla="*/ 2147483647 w 510"/>
              <a:gd name="T43" fmla="*/ 2147483647 h 810"/>
              <a:gd name="T44" fmla="*/ 2147483647 w 510"/>
              <a:gd name="T45" fmla="*/ 2147483647 h 810"/>
              <a:gd name="T46" fmla="*/ 2147483647 w 510"/>
              <a:gd name="T47" fmla="*/ 2147483647 h 810"/>
              <a:gd name="T48" fmla="*/ 2147483647 w 510"/>
              <a:gd name="T49" fmla="*/ 2147483647 h 810"/>
              <a:gd name="T50" fmla="*/ 2147483647 w 510"/>
              <a:gd name="T51" fmla="*/ 2147483647 h 810"/>
              <a:gd name="T52" fmla="*/ 2147483647 w 510"/>
              <a:gd name="T53" fmla="*/ 2147483647 h 810"/>
              <a:gd name="T54" fmla="*/ 2147483647 w 510"/>
              <a:gd name="T55" fmla="*/ 2147483647 h 810"/>
              <a:gd name="T56" fmla="*/ 2147483647 w 510"/>
              <a:gd name="T57" fmla="*/ 2147483647 h 810"/>
              <a:gd name="T58" fmla="*/ 2147483647 w 510"/>
              <a:gd name="T59" fmla="*/ 2147483647 h 810"/>
              <a:gd name="T60" fmla="*/ 2147483647 w 510"/>
              <a:gd name="T61" fmla="*/ 2147483647 h 810"/>
              <a:gd name="T62" fmla="*/ 2147483647 w 510"/>
              <a:gd name="T63" fmla="*/ 2147483647 h 810"/>
              <a:gd name="T64" fmla="*/ 2147483647 w 510"/>
              <a:gd name="T65" fmla="*/ 2147483647 h 810"/>
              <a:gd name="T66" fmla="*/ 2147483647 w 510"/>
              <a:gd name="T67" fmla="*/ 2147483647 h 810"/>
              <a:gd name="T68" fmla="*/ 2147483647 w 510"/>
              <a:gd name="T69" fmla="*/ 2147483647 h 810"/>
              <a:gd name="T70" fmla="*/ 2147483647 w 510"/>
              <a:gd name="T71" fmla="*/ 2147483647 h 810"/>
              <a:gd name="T72" fmla="*/ 2147483647 w 510"/>
              <a:gd name="T73" fmla="*/ 2147483647 h 810"/>
              <a:gd name="T74" fmla="*/ 2147483647 w 510"/>
              <a:gd name="T75" fmla="*/ 2147483647 h 810"/>
              <a:gd name="T76" fmla="*/ 2147483647 w 510"/>
              <a:gd name="T77" fmla="*/ 2147483647 h 810"/>
              <a:gd name="T78" fmla="*/ 2147483647 w 510"/>
              <a:gd name="T79" fmla="*/ 2147483647 h 810"/>
              <a:gd name="T80" fmla="*/ 2147483647 w 510"/>
              <a:gd name="T81" fmla="*/ 2147483647 h 810"/>
              <a:gd name="T82" fmla="*/ 2147483647 w 510"/>
              <a:gd name="T83" fmla="*/ 2147483647 h 810"/>
              <a:gd name="T84" fmla="*/ 2147483647 w 510"/>
              <a:gd name="T85" fmla="*/ 2147483647 h 810"/>
              <a:gd name="T86" fmla="*/ 2147483647 w 510"/>
              <a:gd name="T87" fmla="*/ 2147483647 h 810"/>
              <a:gd name="T88" fmla="*/ 2147483647 w 510"/>
              <a:gd name="T89" fmla="*/ 2147483647 h 810"/>
              <a:gd name="T90" fmla="*/ 2147483647 w 510"/>
              <a:gd name="T91" fmla="*/ 2147483647 h 810"/>
              <a:gd name="T92" fmla="*/ 2147483647 w 510"/>
              <a:gd name="T93" fmla="*/ 2147483647 h 810"/>
              <a:gd name="T94" fmla="*/ 2147483647 w 510"/>
              <a:gd name="T95" fmla="*/ 2147483647 h 810"/>
              <a:gd name="T96" fmla="*/ 2147483647 w 510"/>
              <a:gd name="T97" fmla="*/ 2147483647 h 810"/>
              <a:gd name="T98" fmla="*/ 2147483647 w 510"/>
              <a:gd name="T99" fmla="*/ 2147483647 h 810"/>
              <a:gd name="T100" fmla="*/ 2147483647 w 510"/>
              <a:gd name="T101" fmla="*/ 2147483647 h 810"/>
              <a:gd name="T102" fmla="*/ 2147483647 w 510"/>
              <a:gd name="T103" fmla="*/ 2147483647 h 810"/>
              <a:gd name="T104" fmla="*/ 2147483647 w 510"/>
              <a:gd name="T105" fmla="*/ 2147483647 h 810"/>
              <a:gd name="T106" fmla="*/ 2147483647 w 510"/>
              <a:gd name="T107" fmla="*/ 2147483647 h 810"/>
              <a:gd name="T108" fmla="*/ 2147483647 w 510"/>
              <a:gd name="T109" fmla="*/ 2147483647 h 810"/>
              <a:gd name="T110" fmla="*/ 2147483647 w 510"/>
              <a:gd name="T111" fmla="*/ 2147483647 h 810"/>
              <a:gd name="T112" fmla="*/ 2147483647 w 510"/>
              <a:gd name="T113" fmla="*/ 2147483647 h 810"/>
              <a:gd name="T114" fmla="*/ 2147483647 w 510"/>
              <a:gd name="T115" fmla="*/ 2147483647 h 810"/>
              <a:gd name="T116" fmla="*/ 2147483647 w 510"/>
              <a:gd name="T117" fmla="*/ 2147483647 h 810"/>
              <a:gd name="T118" fmla="*/ 2147483647 w 510"/>
              <a:gd name="T119" fmla="*/ 2147483647 h 810"/>
              <a:gd name="T120" fmla="*/ 2147483647 w 510"/>
              <a:gd name="T121" fmla="*/ 2147483647 h 810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w 510"/>
              <a:gd name="T184" fmla="*/ 0 h 810"/>
              <a:gd name="T185" fmla="*/ 510 w 510"/>
              <a:gd name="T186" fmla="*/ 810 h 810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T183" t="T184" r="T185" b="T186"/>
            <a:pathLst>
              <a:path w="510" h="810">
                <a:moveTo>
                  <a:pt x="240" y="196"/>
                </a:moveTo>
                <a:lnTo>
                  <a:pt x="248" y="202"/>
                </a:lnTo>
                <a:lnTo>
                  <a:pt x="258" y="210"/>
                </a:lnTo>
                <a:lnTo>
                  <a:pt x="264" y="220"/>
                </a:lnTo>
                <a:lnTo>
                  <a:pt x="266" y="230"/>
                </a:lnTo>
                <a:lnTo>
                  <a:pt x="266" y="232"/>
                </a:lnTo>
                <a:lnTo>
                  <a:pt x="264" y="234"/>
                </a:lnTo>
                <a:lnTo>
                  <a:pt x="262" y="236"/>
                </a:lnTo>
                <a:lnTo>
                  <a:pt x="260" y="240"/>
                </a:lnTo>
                <a:lnTo>
                  <a:pt x="264" y="260"/>
                </a:lnTo>
                <a:lnTo>
                  <a:pt x="264" y="268"/>
                </a:lnTo>
                <a:lnTo>
                  <a:pt x="262" y="278"/>
                </a:lnTo>
                <a:lnTo>
                  <a:pt x="260" y="280"/>
                </a:lnTo>
                <a:lnTo>
                  <a:pt x="258" y="280"/>
                </a:lnTo>
                <a:lnTo>
                  <a:pt x="250" y="280"/>
                </a:lnTo>
                <a:lnTo>
                  <a:pt x="240" y="288"/>
                </a:lnTo>
                <a:lnTo>
                  <a:pt x="234" y="294"/>
                </a:lnTo>
                <a:lnTo>
                  <a:pt x="230" y="298"/>
                </a:lnTo>
                <a:lnTo>
                  <a:pt x="232" y="302"/>
                </a:lnTo>
                <a:lnTo>
                  <a:pt x="234" y="304"/>
                </a:lnTo>
                <a:lnTo>
                  <a:pt x="232" y="308"/>
                </a:lnTo>
                <a:lnTo>
                  <a:pt x="230" y="312"/>
                </a:lnTo>
                <a:lnTo>
                  <a:pt x="232" y="316"/>
                </a:lnTo>
                <a:lnTo>
                  <a:pt x="232" y="318"/>
                </a:lnTo>
                <a:lnTo>
                  <a:pt x="230" y="318"/>
                </a:lnTo>
                <a:lnTo>
                  <a:pt x="228" y="318"/>
                </a:lnTo>
                <a:lnTo>
                  <a:pt x="222" y="314"/>
                </a:lnTo>
                <a:lnTo>
                  <a:pt x="214" y="304"/>
                </a:lnTo>
                <a:lnTo>
                  <a:pt x="206" y="290"/>
                </a:lnTo>
                <a:lnTo>
                  <a:pt x="202" y="284"/>
                </a:lnTo>
                <a:lnTo>
                  <a:pt x="202" y="280"/>
                </a:lnTo>
                <a:lnTo>
                  <a:pt x="204" y="268"/>
                </a:lnTo>
                <a:lnTo>
                  <a:pt x="208" y="258"/>
                </a:lnTo>
                <a:lnTo>
                  <a:pt x="214" y="248"/>
                </a:lnTo>
                <a:lnTo>
                  <a:pt x="216" y="236"/>
                </a:lnTo>
                <a:lnTo>
                  <a:pt x="214" y="224"/>
                </a:lnTo>
                <a:lnTo>
                  <a:pt x="210" y="212"/>
                </a:lnTo>
                <a:lnTo>
                  <a:pt x="206" y="206"/>
                </a:lnTo>
                <a:lnTo>
                  <a:pt x="202" y="202"/>
                </a:lnTo>
                <a:lnTo>
                  <a:pt x="198" y="198"/>
                </a:lnTo>
                <a:lnTo>
                  <a:pt x="192" y="198"/>
                </a:lnTo>
                <a:lnTo>
                  <a:pt x="186" y="200"/>
                </a:lnTo>
                <a:lnTo>
                  <a:pt x="182" y="202"/>
                </a:lnTo>
                <a:lnTo>
                  <a:pt x="178" y="206"/>
                </a:lnTo>
                <a:lnTo>
                  <a:pt x="172" y="208"/>
                </a:lnTo>
                <a:lnTo>
                  <a:pt x="170" y="206"/>
                </a:lnTo>
                <a:lnTo>
                  <a:pt x="166" y="204"/>
                </a:lnTo>
                <a:lnTo>
                  <a:pt x="160" y="196"/>
                </a:lnTo>
                <a:lnTo>
                  <a:pt x="152" y="182"/>
                </a:lnTo>
                <a:lnTo>
                  <a:pt x="114" y="196"/>
                </a:lnTo>
                <a:lnTo>
                  <a:pt x="76" y="208"/>
                </a:lnTo>
                <a:lnTo>
                  <a:pt x="50" y="214"/>
                </a:lnTo>
                <a:lnTo>
                  <a:pt x="26" y="224"/>
                </a:lnTo>
                <a:lnTo>
                  <a:pt x="14" y="228"/>
                </a:lnTo>
                <a:lnTo>
                  <a:pt x="6" y="232"/>
                </a:lnTo>
                <a:lnTo>
                  <a:pt x="0" y="234"/>
                </a:lnTo>
                <a:lnTo>
                  <a:pt x="0" y="240"/>
                </a:lnTo>
                <a:lnTo>
                  <a:pt x="2" y="246"/>
                </a:lnTo>
                <a:lnTo>
                  <a:pt x="4" y="254"/>
                </a:lnTo>
                <a:lnTo>
                  <a:pt x="6" y="264"/>
                </a:lnTo>
                <a:lnTo>
                  <a:pt x="10" y="264"/>
                </a:lnTo>
                <a:lnTo>
                  <a:pt x="10" y="288"/>
                </a:lnTo>
                <a:lnTo>
                  <a:pt x="52" y="288"/>
                </a:lnTo>
                <a:lnTo>
                  <a:pt x="54" y="292"/>
                </a:lnTo>
                <a:lnTo>
                  <a:pt x="58" y="296"/>
                </a:lnTo>
                <a:lnTo>
                  <a:pt x="68" y="302"/>
                </a:lnTo>
                <a:lnTo>
                  <a:pt x="94" y="312"/>
                </a:lnTo>
                <a:lnTo>
                  <a:pt x="106" y="318"/>
                </a:lnTo>
                <a:lnTo>
                  <a:pt x="116" y="326"/>
                </a:lnTo>
                <a:lnTo>
                  <a:pt x="120" y="330"/>
                </a:lnTo>
                <a:lnTo>
                  <a:pt x="124" y="336"/>
                </a:lnTo>
                <a:lnTo>
                  <a:pt x="126" y="344"/>
                </a:lnTo>
                <a:lnTo>
                  <a:pt x="126" y="352"/>
                </a:lnTo>
                <a:lnTo>
                  <a:pt x="126" y="364"/>
                </a:lnTo>
                <a:lnTo>
                  <a:pt x="124" y="374"/>
                </a:lnTo>
                <a:lnTo>
                  <a:pt x="118" y="396"/>
                </a:lnTo>
                <a:lnTo>
                  <a:pt x="112" y="416"/>
                </a:lnTo>
                <a:lnTo>
                  <a:pt x="110" y="426"/>
                </a:lnTo>
                <a:lnTo>
                  <a:pt x="108" y="434"/>
                </a:lnTo>
                <a:lnTo>
                  <a:pt x="110" y="444"/>
                </a:lnTo>
                <a:lnTo>
                  <a:pt x="114" y="452"/>
                </a:lnTo>
                <a:lnTo>
                  <a:pt x="116" y="460"/>
                </a:lnTo>
                <a:lnTo>
                  <a:pt x="118" y="468"/>
                </a:lnTo>
                <a:lnTo>
                  <a:pt x="118" y="474"/>
                </a:lnTo>
                <a:lnTo>
                  <a:pt x="114" y="480"/>
                </a:lnTo>
                <a:lnTo>
                  <a:pt x="106" y="490"/>
                </a:lnTo>
                <a:lnTo>
                  <a:pt x="96" y="502"/>
                </a:lnTo>
                <a:lnTo>
                  <a:pt x="90" y="512"/>
                </a:lnTo>
                <a:lnTo>
                  <a:pt x="88" y="520"/>
                </a:lnTo>
                <a:lnTo>
                  <a:pt x="88" y="526"/>
                </a:lnTo>
                <a:lnTo>
                  <a:pt x="86" y="532"/>
                </a:lnTo>
                <a:lnTo>
                  <a:pt x="84" y="540"/>
                </a:lnTo>
                <a:lnTo>
                  <a:pt x="56" y="566"/>
                </a:lnTo>
                <a:lnTo>
                  <a:pt x="40" y="582"/>
                </a:lnTo>
                <a:lnTo>
                  <a:pt x="30" y="590"/>
                </a:lnTo>
                <a:lnTo>
                  <a:pt x="32" y="600"/>
                </a:lnTo>
                <a:lnTo>
                  <a:pt x="34" y="610"/>
                </a:lnTo>
                <a:lnTo>
                  <a:pt x="38" y="630"/>
                </a:lnTo>
                <a:lnTo>
                  <a:pt x="38" y="638"/>
                </a:lnTo>
                <a:lnTo>
                  <a:pt x="44" y="646"/>
                </a:lnTo>
                <a:lnTo>
                  <a:pt x="48" y="658"/>
                </a:lnTo>
                <a:lnTo>
                  <a:pt x="52" y="672"/>
                </a:lnTo>
                <a:lnTo>
                  <a:pt x="54" y="686"/>
                </a:lnTo>
                <a:lnTo>
                  <a:pt x="54" y="706"/>
                </a:lnTo>
                <a:lnTo>
                  <a:pt x="52" y="718"/>
                </a:lnTo>
                <a:lnTo>
                  <a:pt x="50" y="728"/>
                </a:lnTo>
                <a:lnTo>
                  <a:pt x="50" y="752"/>
                </a:lnTo>
                <a:lnTo>
                  <a:pt x="46" y="756"/>
                </a:lnTo>
                <a:lnTo>
                  <a:pt x="50" y="764"/>
                </a:lnTo>
                <a:lnTo>
                  <a:pt x="52" y="768"/>
                </a:lnTo>
                <a:lnTo>
                  <a:pt x="52" y="770"/>
                </a:lnTo>
                <a:lnTo>
                  <a:pt x="52" y="784"/>
                </a:lnTo>
                <a:lnTo>
                  <a:pt x="52" y="794"/>
                </a:lnTo>
                <a:lnTo>
                  <a:pt x="56" y="802"/>
                </a:lnTo>
                <a:lnTo>
                  <a:pt x="58" y="804"/>
                </a:lnTo>
                <a:lnTo>
                  <a:pt x="62" y="808"/>
                </a:lnTo>
                <a:lnTo>
                  <a:pt x="72" y="810"/>
                </a:lnTo>
                <a:lnTo>
                  <a:pt x="80" y="808"/>
                </a:lnTo>
                <a:lnTo>
                  <a:pt x="86" y="806"/>
                </a:lnTo>
                <a:lnTo>
                  <a:pt x="88" y="802"/>
                </a:lnTo>
                <a:lnTo>
                  <a:pt x="90" y="798"/>
                </a:lnTo>
                <a:lnTo>
                  <a:pt x="94" y="786"/>
                </a:lnTo>
                <a:lnTo>
                  <a:pt x="96" y="776"/>
                </a:lnTo>
                <a:lnTo>
                  <a:pt x="90" y="774"/>
                </a:lnTo>
                <a:lnTo>
                  <a:pt x="86" y="772"/>
                </a:lnTo>
                <a:lnTo>
                  <a:pt x="86" y="766"/>
                </a:lnTo>
                <a:lnTo>
                  <a:pt x="86" y="762"/>
                </a:lnTo>
                <a:lnTo>
                  <a:pt x="88" y="758"/>
                </a:lnTo>
                <a:lnTo>
                  <a:pt x="94" y="752"/>
                </a:lnTo>
                <a:lnTo>
                  <a:pt x="108" y="740"/>
                </a:lnTo>
                <a:lnTo>
                  <a:pt x="120" y="732"/>
                </a:lnTo>
                <a:lnTo>
                  <a:pt x="132" y="726"/>
                </a:lnTo>
                <a:lnTo>
                  <a:pt x="162" y="716"/>
                </a:lnTo>
                <a:lnTo>
                  <a:pt x="178" y="710"/>
                </a:lnTo>
                <a:lnTo>
                  <a:pt x="194" y="704"/>
                </a:lnTo>
                <a:lnTo>
                  <a:pt x="206" y="694"/>
                </a:lnTo>
                <a:lnTo>
                  <a:pt x="218" y="684"/>
                </a:lnTo>
                <a:lnTo>
                  <a:pt x="220" y="678"/>
                </a:lnTo>
                <a:lnTo>
                  <a:pt x="222" y="674"/>
                </a:lnTo>
                <a:lnTo>
                  <a:pt x="224" y="670"/>
                </a:lnTo>
                <a:lnTo>
                  <a:pt x="222" y="662"/>
                </a:lnTo>
                <a:lnTo>
                  <a:pt x="220" y="648"/>
                </a:lnTo>
                <a:lnTo>
                  <a:pt x="222" y="638"/>
                </a:lnTo>
                <a:lnTo>
                  <a:pt x="224" y="632"/>
                </a:lnTo>
                <a:lnTo>
                  <a:pt x="226" y="622"/>
                </a:lnTo>
                <a:lnTo>
                  <a:pt x="226" y="612"/>
                </a:lnTo>
                <a:lnTo>
                  <a:pt x="228" y="604"/>
                </a:lnTo>
                <a:lnTo>
                  <a:pt x="230" y="594"/>
                </a:lnTo>
                <a:lnTo>
                  <a:pt x="230" y="586"/>
                </a:lnTo>
                <a:lnTo>
                  <a:pt x="224" y="586"/>
                </a:lnTo>
                <a:lnTo>
                  <a:pt x="224" y="562"/>
                </a:lnTo>
                <a:lnTo>
                  <a:pt x="220" y="554"/>
                </a:lnTo>
                <a:lnTo>
                  <a:pt x="218" y="546"/>
                </a:lnTo>
                <a:lnTo>
                  <a:pt x="218" y="528"/>
                </a:lnTo>
                <a:lnTo>
                  <a:pt x="216" y="522"/>
                </a:lnTo>
                <a:lnTo>
                  <a:pt x="216" y="520"/>
                </a:lnTo>
                <a:lnTo>
                  <a:pt x="210" y="512"/>
                </a:lnTo>
                <a:lnTo>
                  <a:pt x="204" y="506"/>
                </a:lnTo>
                <a:lnTo>
                  <a:pt x="204" y="504"/>
                </a:lnTo>
                <a:lnTo>
                  <a:pt x="202" y="500"/>
                </a:lnTo>
                <a:lnTo>
                  <a:pt x="202" y="494"/>
                </a:lnTo>
                <a:lnTo>
                  <a:pt x="206" y="478"/>
                </a:lnTo>
                <a:lnTo>
                  <a:pt x="208" y="474"/>
                </a:lnTo>
                <a:lnTo>
                  <a:pt x="214" y="470"/>
                </a:lnTo>
                <a:lnTo>
                  <a:pt x="220" y="466"/>
                </a:lnTo>
                <a:lnTo>
                  <a:pt x="226" y="460"/>
                </a:lnTo>
                <a:lnTo>
                  <a:pt x="246" y="446"/>
                </a:lnTo>
                <a:lnTo>
                  <a:pt x="266" y="432"/>
                </a:lnTo>
                <a:lnTo>
                  <a:pt x="286" y="418"/>
                </a:lnTo>
                <a:lnTo>
                  <a:pt x="302" y="404"/>
                </a:lnTo>
                <a:lnTo>
                  <a:pt x="336" y="370"/>
                </a:lnTo>
                <a:lnTo>
                  <a:pt x="346" y="364"/>
                </a:lnTo>
                <a:lnTo>
                  <a:pt x="354" y="358"/>
                </a:lnTo>
                <a:lnTo>
                  <a:pt x="376" y="346"/>
                </a:lnTo>
                <a:lnTo>
                  <a:pt x="400" y="338"/>
                </a:lnTo>
                <a:lnTo>
                  <a:pt x="422" y="328"/>
                </a:lnTo>
                <a:lnTo>
                  <a:pt x="440" y="318"/>
                </a:lnTo>
                <a:lnTo>
                  <a:pt x="452" y="310"/>
                </a:lnTo>
                <a:lnTo>
                  <a:pt x="458" y="306"/>
                </a:lnTo>
                <a:lnTo>
                  <a:pt x="462" y="296"/>
                </a:lnTo>
                <a:lnTo>
                  <a:pt x="468" y="288"/>
                </a:lnTo>
                <a:lnTo>
                  <a:pt x="474" y="282"/>
                </a:lnTo>
                <a:lnTo>
                  <a:pt x="484" y="276"/>
                </a:lnTo>
                <a:lnTo>
                  <a:pt x="500" y="250"/>
                </a:lnTo>
                <a:lnTo>
                  <a:pt x="508" y="236"/>
                </a:lnTo>
                <a:lnTo>
                  <a:pt x="510" y="228"/>
                </a:lnTo>
                <a:lnTo>
                  <a:pt x="510" y="218"/>
                </a:lnTo>
                <a:lnTo>
                  <a:pt x="510" y="208"/>
                </a:lnTo>
                <a:lnTo>
                  <a:pt x="506" y="198"/>
                </a:lnTo>
                <a:lnTo>
                  <a:pt x="502" y="188"/>
                </a:lnTo>
                <a:lnTo>
                  <a:pt x="502" y="176"/>
                </a:lnTo>
                <a:lnTo>
                  <a:pt x="504" y="156"/>
                </a:lnTo>
                <a:lnTo>
                  <a:pt x="504" y="136"/>
                </a:lnTo>
                <a:lnTo>
                  <a:pt x="504" y="122"/>
                </a:lnTo>
                <a:lnTo>
                  <a:pt x="502" y="110"/>
                </a:lnTo>
                <a:lnTo>
                  <a:pt x="500" y="98"/>
                </a:lnTo>
                <a:lnTo>
                  <a:pt x="498" y="82"/>
                </a:lnTo>
                <a:lnTo>
                  <a:pt x="500" y="70"/>
                </a:lnTo>
                <a:lnTo>
                  <a:pt x="500" y="60"/>
                </a:lnTo>
                <a:lnTo>
                  <a:pt x="504" y="38"/>
                </a:lnTo>
                <a:lnTo>
                  <a:pt x="504" y="18"/>
                </a:lnTo>
                <a:lnTo>
                  <a:pt x="500" y="14"/>
                </a:lnTo>
                <a:lnTo>
                  <a:pt x="498" y="10"/>
                </a:lnTo>
                <a:lnTo>
                  <a:pt x="496" y="4"/>
                </a:lnTo>
                <a:lnTo>
                  <a:pt x="492" y="0"/>
                </a:lnTo>
                <a:lnTo>
                  <a:pt x="486" y="8"/>
                </a:lnTo>
                <a:lnTo>
                  <a:pt x="478" y="16"/>
                </a:lnTo>
                <a:lnTo>
                  <a:pt x="468" y="24"/>
                </a:lnTo>
                <a:lnTo>
                  <a:pt x="454" y="32"/>
                </a:lnTo>
                <a:lnTo>
                  <a:pt x="442" y="36"/>
                </a:lnTo>
                <a:lnTo>
                  <a:pt x="428" y="42"/>
                </a:lnTo>
                <a:lnTo>
                  <a:pt x="416" y="44"/>
                </a:lnTo>
                <a:lnTo>
                  <a:pt x="404" y="46"/>
                </a:lnTo>
                <a:lnTo>
                  <a:pt x="386" y="46"/>
                </a:lnTo>
                <a:lnTo>
                  <a:pt x="380" y="46"/>
                </a:lnTo>
                <a:lnTo>
                  <a:pt x="374" y="48"/>
                </a:lnTo>
                <a:lnTo>
                  <a:pt x="362" y="54"/>
                </a:lnTo>
                <a:lnTo>
                  <a:pt x="348" y="62"/>
                </a:lnTo>
                <a:lnTo>
                  <a:pt x="340" y="64"/>
                </a:lnTo>
                <a:lnTo>
                  <a:pt x="332" y="64"/>
                </a:lnTo>
                <a:lnTo>
                  <a:pt x="314" y="64"/>
                </a:lnTo>
                <a:lnTo>
                  <a:pt x="296" y="60"/>
                </a:lnTo>
                <a:lnTo>
                  <a:pt x="288" y="54"/>
                </a:lnTo>
                <a:lnTo>
                  <a:pt x="282" y="52"/>
                </a:lnTo>
                <a:lnTo>
                  <a:pt x="276" y="50"/>
                </a:lnTo>
                <a:lnTo>
                  <a:pt x="268" y="52"/>
                </a:lnTo>
                <a:lnTo>
                  <a:pt x="256" y="56"/>
                </a:lnTo>
                <a:lnTo>
                  <a:pt x="234" y="64"/>
                </a:lnTo>
                <a:lnTo>
                  <a:pt x="236" y="68"/>
                </a:lnTo>
                <a:lnTo>
                  <a:pt x="238" y="72"/>
                </a:lnTo>
                <a:lnTo>
                  <a:pt x="236" y="80"/>
                </a:lnTo>
                <a:lnTo>
                  <a:pt x="232" y="86"/>
                </a:lnTo>
                <a:lnTo>
                  <a:pt x="224" y="98"/>
                </a:lnTo>
                <a:lnTo>
                  <a:pt x="224" y="104"/>
                </a:lnTo>
                <a:lnTo>
                  <a:pt x="224" y="112"/>
                </a:lnTo>
                <a:lnTo>
                  <a:pt x="226" y="126"/>
                </a:lnTo>
                <a:lnTo>
                  <a:pt x="226" y="152"/>
                </a:lnTo>
                <a:lnTo>
                  <a:pt x="226" y="158"/>
                </a:lnTo>
                <a:lnTo>
                  <a:pt x="228" y="164"/>
                </a:lnTo>
                <a:lnTo>
                  <a:pt x="234" y="172"/>
                </a:lnTo>
                <a:lnTo>
                  <a:pt x="240" y="178"/>
                </a:lnTo>
                <a:lnTo>
                  <a:pt x="240" y="182"/>
                </a:lnTo>
                <a:lnTo>
                  <a:pt x="242" y="188"/>
                </a:lnTo>
                <a:lnTo>
                  <a:pt x="240" y="196"/>
                </a:lnTo>
                <a:close/>
              </a:path>
            </a:pathLst>
          </a:custGeom>
          <a:solidFill>
            <a:srgbClr val="FF0000"/>
          </a:solidFill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0" name="Freeform 18"/>
          <p:cNvSpPr>
            <a:spLocks/>
          </p:cNvSpPr>
          <p:nvPr/>
        </p:nvSpPr>
        <p:spPr bwMode="auto">
          <a:xfrm>
            <a:off x="7342188" y="6197600"/>
            <a:ext cx="107950" cy="123825"/>
          </a:xfrm>
          <a:custGeom>
            <a:avLst/>
            <a:gdLst>
              <a:gd name="T0" fmla="*/ 2147483647 w 68"/>
              <a:gd name="T1" fmla="*/ 2147483647 h 78"/>
              <a:gd name="T2" fmla="*/ 2147483647 w 68"/>
              <a:gd name="T3" fmla="*/ 2147483647 h 78"/>
              <a:gd name="T4" fmla="*/ 2147483647 w 68"/>
              <a:gd name="T5" fmla="*/ 2147483647 h 78"/>
              <a:gd name="T6" fmla="*/ 2147483647 w 68"/>
              <a:gd name="T7" fmla="*/ 2147483647 h 78"/>
              <a:gd name="T8" fmla="*/ 2147483647 w 68"/>
              <a:gd name="T9" fmla="*/ 2147483647 h 78"/>
              <a:gd name="T10" fmla="*/ 2147483647 w 68"/>
              <a:gd name="T11" fmla="*/ 2147483647 h 78"/>
              <a:gd name="T12" fmla="*/ 2147483647 w 68"/>
              <a:gd name="T13" fmla="*/ 2147483647 h 78"/>
              <a:gd name="T14" fmla="*/ 2147483647 w 68"/>
              <a:gd name="T15" fmla="*/ 2147483647 h 78"/>
              <a:gd name="T16" fmla="*/ 2147483647 w 68"/>
              <a:gd name="T17" fmla="*/ 2147483647 h 78"/>
              <a:gd name="T18" fmla="*/ 2147483647 w 68"/>
              <a:gd name="T19" fmla="*/ 2147483647 h 78"/>
              <a:gd name="T20" fmla="*/ 2147483647 w 68"/>
              <a:gd name="T21" fmla="*/ 2147483647 h 78"/>
              <a:gd name="T22" fmla="*/ 2147483647 w 68"/>
              <a:gd name="T23" fmla="*/ 2147483647 h 78"/>
              <a:gd name="T24" fmla="*/ 2147483647 w 68"/>
              <a:gd name="T25" fmla="*/ 2147483647 h 78"/>
              <a:gd name="T26" fmla="*/ 2147483647 w 68"/>
              <a:gd name="T27" fmla="*/ 2147483647 h 78"/>
              <a:gd name="T28" fmla="*/ 2147483647 w 68"/>
              <a:gd name="T29" fmla="*/ 2147483647 h 78"/>
              <a:gd name="T30" fmla="*/ 2147483647 w 68"/>
              <a:gd name="T31" fmla="*/ 2147483647 h 78"/>
              <a:gd name="T32" fmla="*/ 2147483647 w 68"/>
              <a:gd name="T33" fmla="*/ 2147483647 h 78"/>
              <a:gd name="T34" fmla="*/ 2147483647 w 68"/>
              <a:gd name="T35" fmla="*/ 2147483647 h 78"/>
              <a:gd name="T36" fmla="*/ 0 w 68"/>
              <a:gd name="T37" fmla="*/ 2147483647 h 78"/>
              <a:gd name="T38" fmla="*/ 2147483647 w 68"/>
              <a:gd name="T39" fmla="*/ 2147483647 h 78"/>
              <a:gd name="T40" fmla="*/ 2147483647 w 68"/>
              <a:gd name="T41" fmla="*/ 2147483647 h 78"/>
              <a:gd name="T42" fmla="*/ 2147483647 w 68"/>
              <a:gd name="T43" fmla="*/ 2147483647 h 78"/>
              <a:gd name="T44" fmla="*/ 2147483647 w 68"/>
              <a:gd name="T45" fmla="*/ 2147483647 h 78"/>
              <a:gd name="T46" fmla="*/ 2147483647 w 68"/>
              <a:gd name="T47" fmla="*/ 2147483647 h 78"/>
              <a:gd name="T48" fmla="*/ 2147483647 w 68"/>
              <a:gd name="T49" fmla="*/ 0 h 78"/>
              <a:gd name="T50" fmla="*/ 2147483647 w 68"/>
              <a:gd name="T51" fmla="*/ 0 h 78"/>
              <a:gd name="T52" fmla="*/ 2147483647 w 68"/>
              <a:gd name="T53" fmla="*/ 0 h 78"/>
              <a:gd name="T54" fmla="*/ 2147483647 w 68"/>
              <a:gd name="T55" fmla="*/ 2147483647 h 78"/>
              <a:gd name="T56" fmla="*/ 2147483647 w 68"/>
              <a:gd name="T57" fmla="*/ 2147483647 h 78"/>
              <a:gd name="T58" fmla="*/ 2147483647 w 68"/>
              <a:gd name="T59" fmla="*/ 2147483647 h 78"/>
              <a:gd name="T60" fmla="*/ 2147483647 w 68"/>
              <a:gd name="T61" fmla="*/ 2147483647 h 78"/>
              <a:gd name="T62" fmla="*/ 2147483647 w 68"/>
              <a:gd name="T63" fmla="*/ 2147483647 h 78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w 68"/>
              <a:gd name="T97" fmla="*/ 0 h 78"/>
              <a:gd name="T98" fmla="*/ 68 w 68"/>
              <a:gd name="T99" fmla="*/ 78 h 78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T96" t="T97" r="T98" b="T99"/>
            <a:pathLst>
              <a:path w="68" h="78">
                <a:moveTo>
                  <a:pt x="60" y="2"/>
                </a:moveTo>
                <a:lnTo>
                  <a:pt x="56" y="6"/>
                </a:lnTo>
                <a:lnTo>
                  <a:pt x="60" y="14"/>
                </a:lnTo>
                <a:lnTo>
                  <a:pt x="62" y="18"/>
                </a:lnTo>
                <a:lnTo>
                  <a:pt x="62" y="20"/>
                </a:lnTo>
                <a:lnTo>
                  <a:pt x="62" y="34"/>
                </a:lnTo>
                <a:lnTo>
                  <a:pt x="64" y="46"/>
                </a:lnTo>
                <a:lnTo>
                  <a:pt x="66" y="50"/>
                </a:lnTo>
                <a:lnTo>
                  <a:pt x="68" y="54"/>
                </a:lnTo>
                <a:lnTo>
                  <a:pt x="58" y="70"/>
                </a:lnTo>
                <a:lnTo>
                  <a:pt x="52" y="76"/>
                </a:lnTo>
                <a:lnTo>
                  <a:pt x="48" y="78"/>
                </a:lnTo>
                <a:lnTo>
                  <a:pt x="42" y="78"/>
                </a:lnTo>
                <a:lnTo>
                  <a:pt x="26" y="76"/>
                </a:lnTo>
                <a:lnTo>
                  <a:pt x="14" y="72"/>
                </a:lnTo>
                <a:lnTo>
                  <a:pt x="8" y="68"/>
                </a:lnTo>
                <a:lnTo>
                  <a:pt x="4" y="62"/>
                </a:lnTo>
                <a:lnTo>
                  <a:pt x="2" y="56"/>
                </a:lnTo>
                <a:lnTo>
                  <a:pt x="0" y="50"/>
                </a:lnTo>
                <a:lnTo>
                  <a:pt x="2" y="42"/>
                </a:lnTo>
                <a:lnTo>
                  <a:pt x="4" y="34"/>
                </a:lnTo>
                <a:lnTo>
                  <a:pt x="12" y="18"/>
                </a:lnTo>
                <a:lnTo>
                  <a:pt x="18" y="10"/>
                </a:lnTo>
                <a:lnTo>
                  <a:pt x="24" y="4"/>
                </a:lnTo>
                <a:lnTo>
                  <a:pt x="30" y="0"/>
                </a:lnTo>
                <a:lnTo>
                  <a:pt x="36" y="0"/>
                </a:lnTo>
                <a:lnTo>
                  <a:pt x="42" y="0"/>
                </a:lnTo>
                <a:lnTo>
                  <a:pt x="46" y="4"/>
                </a:lnTo>
                <a:lnTo>
                  <a:pt x="50" y="8"/>
                </a:lnTo>
                <a:lnTo>
                  <a:pt x="56" y="8"/>
                </a:lnTo>
                <a:lnTo>
                  <a:pt x="58" y="8"/>
                </a:lnTo>
                <a:lnTo>
                  <a:pt x="60" y="2"/>
                </a:lnTo>
                <a:close/>
              </a:path>
            </a:pathLst>
          </a:custGeom>
          <a:solidFill>
            <a:srgbClr val="FFFF99"/>
          </a:solidFill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1" name="Freeform 19"/>
          <p:cNvSpPr>
            <a:spLocks/>
          </p:cNvSpPr>
          <p:nvPr/>
        </p:nvSpPr>
        <p:spPr bwMode="auto">
          <a:xfrm>
            <a:off x="6329363" y="5921375"/>
            <a:ext cx="1168400" cy="936625"/>
          </a:xfrm>
          <a:custGeom>
            <a:avLst/>
            <a:gdLst>
              <a:gd name="T0" fmla="*/ 2147483647 w 736"/>
              <a:gd name="T1" fmla="*/ 2147483647 h 590"/>
              <a:gd name="T2" fmla="*/ 2147483647 w 736"/>
              <a:gd name="T3" fmla="*/ 2147483647 h 590"/>
              <a:gd name="T4" fmla="*/ 2147483647 w 736"/>
              <a:gd name="T5" fmla="*/ 2147483647 h 590"/>
              <a:gd name="T6" fmla="*/ 2147483647 w 736"/>
              <a:gd name="T7" fmla="*/ 2147483647 h 590"/>
              <a:gd name="T8" fmla="*/ 2147483647 w 736"/>
              <a:gd name="T9" fmla="*/ 2147483647 h 590"/>
              <a:gd name="T10" fmla="*/ 2147483647 w 736"/>
              <a:gd name="T11" fmla="*/ 2147483647 h 590"/>
              <a:gd name="T12" fmla="*/ 2147483647 w 736"/>
              <a:gd name="T13" fmla="*/ 2147483647 h 590"/>
              <a:gd name="T14" fmla="*/ 2147483647 w 736"/>
              <a:gd name="T15" fmla="*/ 2147483647 h 590"/>
              <a:gd name="T16" fmla="*/ 2147483647 w 736"/>
              <a:gd name="T17" fmla="*/ 2147483647 h 590"/>
              <a:gd name="T18" fmla="*/ 2147483647 w 736"/>
              <a:gd name="T19" fmla="*/ 2147483647 h 590"/>
              <a:gd name="T20" fmla="*/ 2147483647 w 736"/>
              <a:gd name="T21" fmla="*/ 2147483647 h 590"/>
              <a:gd name="T22" fmla="*/ 2147483647 w 736"/>
              <a:gd name="T23" fmla="*/ 2147483647 h 590"/>
              <a:gd name="T24" fmla="*/ 2147483647 w 736"/>
              <a:gd name="T25" fmla="*/ 2147483647 h 590"/>
              <a:gd name="T26" fmla="*/ 2147483647 w 736"/>
              <a:gd name="T27" fmla="*/ 2147483647 h 590"/>
              <a:gd name="T28" fmla="*/ 2147483647 w 736"/>
              <a:gd name="T29" fmla="*/ 2147483647 h 590"/>
              <a:gd name="T30" fmla="*/ 2147483647 w 736"/>
              <a:gd name="T31" fmla="*/ 2147483647 h 590"/>
              <a:gd name="T32" fmla="*/ 2147483647 w 736"/>
              <a:gd name="T33" fmla="*/ 2147483647 h 590"/>
              <a:gd name="T34" fmla="*/ 2147483647 w 736"/>
              <a:gd name="T35" fmla="*/ 2147483647 h 590"/>
              <a:gd name="T36" fmla="*/ 2147483647 w 736"/>
              <a:gd name="T37" fmla="*/ 2147483647 h 590"/>
              <a:gd name="T38" fmla="*/ 2147483647 w 736"/>
              <a:gd name="T39" fmla="*/ 2147483647 h 590"/>
              <a:gd name="T40" fmla="*/ 2147483647 w 736"/>
              <a:gd name="T41" fmla="*/ 2147483647 h 590"/>
              <a:gd name="T42" fmla="*/ 2147483647 w 736"/>
              <a:gd name="T43" fmla="*/ 2147483647 h 590"/>
              <a:gd name="T44" fmla="*/ 2147483647 w 736"/>
              <a:gd name="T45" fmla="*/ 2147483647 h 590"/>
              <a:gd name="T46" fmla="*/ 2147483647 w 736"/>
              <a:gd name="T47" fmla="*/ 2147483647 h 590"/>
              <a:gd name="T48" fmla="*/ 2147483647 w 736"/>
              <a:gd name="T49" fmla="*/ 2147483647 h 590"/>
              <a:gd name="T50" fmla="*/ 2147483647 w 736"/>
              <a:gd name="T51" fmla="*/ 2147483647 h 590"/>
              <a:gd name="T52" fmla="*/ 2147483647 w 736"/>
              <a:gd name="T53" fmla="*/ 2147483647 h 590"/>
              <a:gd name="T54" fmla="*/ 2147483647 w 736"/>
              <a:gd name="T55" fmla="*/ 2147483647 h 590"/>
              <a:gd name="T56" fmla="*/ 2147483647 w 736"/>
              <a:gd name="T57" fmla="*/ 2147483647 h 590"/>
              <a:gd name="T58" fmla="*/ 2147483647 w 736"/>
              <a:gd name="T59" fmla="*/ 2147483647 h 590"/>
              <a:gd name="T60" fmla="*/ 2147483647 w 736"/>
              <a:gd name="T61" fmla="*/ 2147483647 h 590"/>
              <a:gd name="T62" fmla="*/ 2147483647 w 736"/>
              <a:gd name="T63" fmla="*/ 2147483647 h 590"/>
              <a:gd name="T64" fmla="*/ 2147483647 w 736"/>
              <a:gd name="T65" fmla="*/ 2147483647 h 590"/>
              <a:gd name="T66" fmla="*/ 2147483647 w 736"/>
              <a:gd name="T67" fmla="*/ 2147483647 h 590"/>
              <a:gd name="T68" fmla="*/ 2147483647 w 736"/>
              <a:gd name="T69" fmla="*/ 2147483647 h 590"/>
              <a:gd name="T70" fmla="*/ 2147483647 w 736"/>
              <a:gd name="T71" fmla="*/ 2147483647 h 590"/>
              <a:gd name="T72" fmla="*/ 2147483647 w 736"/>
              <a:gd name="T73" fmla="*/ 2147483647 h 590"/>
              <a:gd name="T74" fmla="*/ 2147483647 w 736"/>
              <a:gd name="T75" fmla="*/ 2147483647 h 590"/>
              <a:gd name="T76" fmla="*/ 2147483647 w 736"/>
              <a:gd name="T77" fmla="*/ 2147483647 h 590"/>
              <a:gd name="T78" fmla="*/ 2147483647 w 736"/>
              <a:gd name="T79" fmla="*/ 2147483647 h 590"/>
              <a:gd name="T80" fmla="*/ 2147483647 w 736"/>
              <a:gd name="T81" fmla="*/ 2147483647 h 590"/>
              <a:gd name="T82" fmla="*/ 2147483647 w 736"/>
              <a:gd name="T83" fmla="*/ 2147483647 h 590"/>
              <a:gd name="T84" fmla="*/ 2147483647 w 736"/>
              <a:gd name="T85" fmla="*/ 2147483647 h 590"/>
              <a:gd name="T86" fmla="*/ 2147483647 w 736"/>
              <a:gd name="T87" fmla="*/ 2147483647 h 590"/>
              <a:gd name="T88" fmla="*/ 2147483647 w 736"/>
              <a:gd name="T89" fmla="*/ 2147483647 h 590"/>
              <a:gd name="T90" fmla="*/ 2147483647 w 736"/>
              <a:gd name="T91" fmla="*/ 2147483647 h 590"/>
              <a:gd name="T92" fmla="*/ 2147483647 w 736"/>
              <a:gd name="T93" fmla="*/ 2147483647 h 590"/>
              <a:gd name="T94" fmla="*/ 2147483647 w 736"/>
              <a:gd name="T95" fmla="*/ 2147483647 h 590"/>
              <a:gd name="T96" fmla="*/ 2147483647 w 736"/>
              <a:gd name="T97" fmla="*/ 2147483647 h 590"/>
              <a:gd name="T98" fmla="*/ 2147483647 w 736"/>
              <a:gd name="T99" fmla="*/ 2147483647 h 590"/>
              <a:gd name="T100" fmla="*/ 2147483647 w 736"/>
              <a:gd name="T101" fmla="*/ 2147483647 h 590"/>
              <a:gd name="T102" fmla="*/ 2147483647 w 736"/>
              <a:gd name="T103" fmla="*/ 2147483647 h 590"/>
              <a:gd name="T104" fmla="*/ 2147483647 w 736"/>
              <a:gd name="T105" fmla="*/ 2147483647 h 590"/>
              <a:gd name="T106" fmla="*/ 2147483647 w 736"/>
              <a:gd name="T107" fmla="*/ 2147483647 h 590"/>
              <a:gd name="T108" fmla="*/ 2147483647 w 736"/>
              <a:gd name="T109" fmla="*/ 2147483647 h 590"/>
              <a:gd name="T110" fmla="*/ 2147483647 w 736"/>
              <a:gd name="T111" fmla="*/ 2147483647 h 590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736"/>
              <a:gd name="T169" fmla="*/ 0 h 590"/>
              <a:gd name="T170" fmla="*/ 736 w 736"/>
              <a:gd name="T171" fmla="*/ 590 h 590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736" h="590">
                <a:moveTo>
                  <a:pt x="694" y="182"/>
                </a:moveTo>
                <a:lnTo>
                  <a:pt x="688" y="182"/>
                </a:lnTo>
                <a:lnTo>
                  <a:pt x="684" y="178"/>
                </a:lnTo>
                <a:lnTo>
                  <a:pt x="680" y="174"/>
                </a:lnTo>
                <a:lnTo>
                  <a:pt x="674" y="174"/>
                </a:lnTo>
                <a:lnTo>
                  <a:pt x="668" y="174"/>
                </a:lnTo>
                <a:lnTo>
                  <a:pt x="662" y="178"/>
                </a:lnTo>
                <a:lnTo>
                  <a:pt x="656" y="184"/>
                </a:lnTo>
                <a:lnTo>
                  <a:pt x="650" y="192"/>
                </a:lnTo>
                <a:lnTo>
                  <a:pt x="642" y="208"/>
                </a:lnTo>
                <a:lnTo>
                  <a:pt x="640" y="216"/>
                </a:lnTo>
                <a:lnTo>
                  <a:pt x="638" y="224"/>
                </a:lnTo>
                <a:lnTo>
                  <a:pt x="640" y="230"/>
                </a:lnTo>
                <a:lnTo>
                  <a:pt x="642" y="236"/>
                </a:lnTo>
                <a:lnTo>
                  <a:pt x="646" y="242"/>
                </a:lnTo>
                <a:lnTo>
                  <a:pt x="652" y="246"/>
                </a:lnTo>
                <a:lnTo>
                  <a:pt x="664" y="250"/>
                </a:lnTo>
                <a:lnTo>
                  <a:pt x="680" y="252"/>
                </a:lnTo>
                <a:lnTo>
                  <a:pt x="686" y="252"/>
                </a:lnTo>
                <a:lnTo>
                  <a:pt x="690" y="250"/>
                </a:lnTo>
                <a:lnTo>
                  <a:pt x="696" y="244"/>
                </a:lnTo>
                <a:lnTo>
                  <a:pt x="706" y="228"/>
                </a:lnTo>
                <a:lnTo>
                  <a:pt x="712" y="232"/>
                </a:lnTo>
                <a:lnTo>
                  <a:pt x="720" y="234"/>
                </a:lnTo>
                <a:lnTo>
                  <a:pt x="730" y="232"/>
                </a:lnTo>
                <a:lnTo>
                  <a:pt x="736" y="228"/>
                </a:lnTo>
                <a:lnTo>
                  <a:pt x="728" y="246"/>
                </a:lnTo>
                <a:lnTo>
                  <a:pt x="722" y="268"/>
                </a:lnTo>
                <a:lnTo>
                  <a:pt x="716" y="288"/>
                </a:lnTo>
                <a:lnTo>
                  <a:pt x="712" y="298"/>
                </a:lnTo>
                <a:lnTo>
                  <a:pt x="706" y="308"/>
                </a:lnTo>
                <a:lnTo>
                  <a:pt x="700" y="314"/>
                </a:lnTo>
                <a:lnTo>
                  <a:pt x="692" y="320"/>
                </a:lnTo>
                <a:lnTo>
                  <a:pt x="678" y="328"/>
                </a:lnTo>
                <a:lnTo>
                  <a:pt x="672" y="332"/>
                </a:lnTo>
                <a:lnTo>
                  <a:pt x="670" y="338"/>
                </a:lnTo>
                <a:lnTo>
                  <a:pt x="666" y="342"/>
                </a:lnTo>
                <a:lnTo>
                  <a:pt x="660" y="346"/>
                </a:lnTo>
                <a:lnTo>
                  <a:pt x="652" y="354"/>
                </a:lnTo>
                <a:lnTo>
                  <a:pt x="644" y="366"/>
                </a:lnTo>
                <a:lnTo>
                  <a:pt x="642" y="372"/>
                </a:lnTo>
                <a:lnTo>
                  <a:pt x="636" y="376"/>
                </a:lnTo>
                <a:lnTo>
                  <a:pt x="628" y="384"/>
                </a:lnTo>
                <a:lnTo>
                  <a:pt x="612" y="404"/>
                </a:lnTo>
                <a:lnTo>
                  <a:pt x="600" y="422"/>
                </a:lnTo>
                <a:lnTo>
                  <a:pt x="586" y="438"/>
                </a:lnTo>
                <a:lnTo>
                  <a:pt x="578" y="444"/>
                </a:lnTo>
                <a:lnTo>
                  <a:pt x="568" y="450"/>
                </a:lnTo>
                <a:lnTo>
                  <a:pt x="538" y="478"/>
                </a:lnTo>
                <a:lnTo>
                  <a:pt x="506" y="500"/>
                </a:lnTo>
                <a:lnTo>
                  <a:pt x="486" y="516"/>
                </a:lnTo>
                <a:lnTo>
                  <a:pt x="468" y="530"/>
                </a:lnTo>
                <a:lnTo>
                  <a:pt x="460" y="536"/>
                </a:lnTo>
                <a:lnTo>
                  <a:pt x="448" y="542"/>
                </a:lnTo>
                <a:lnTo>
                  <a:pt x="436" y="544"/>
                </a:lnTo>
                <a:lnTo>
                  <a:pt x="422" y="546"/>
                </a:lnTo>
                <a:lnTo>
                  <a:pt x="400" y="546"/>
                </a:lnTo>
                <a:lnTo>
                  <a:pt x="392" y="546"/>
                </a:lnTo>
                <a:lnTo>
                  <a:pt x="386" y="548"/>
                </a:lnTo>
                <a:lnTo>
                  <a:pt x="372" y="556"/>
                </a:lnTo>
                <a:lnTo>
                  <a:pt x="360" y="562"/>
                </a:lnTo>
                <a:lnTo>
                  <a:pt x="352" y="564"/>
                </a:lnTo>
                <a:lnTo>
                  <a:pt x="346" y="564"/>
                </a:lnTo>
                <a:lnTo>
                  <a:pt x="304" y="554"/>
                </a:lnTo>
                <a:lnTo>
                  <a:pt x="282" y="558"/>
                </a:lnTo>
                <a:lnTo>
                  <a:pt x="260" y="558"/>
                </a:lnTo>
                <a:lnTo>
                  <a:pt x="248" y="560"/>
                </a:lnTo>
                <a:lnTo>
                  <a:pt x="240" y="564"/>
                </a:lnTo>
                <a:lnTo>
                  <a:pt x="226" y="572"/>
                </a:lnTo>
                <a:lnTo>
                  <a:pt x="228" y="572"/>
                </a:lnTo>
                <a:lnTo>
                  <a:pt x="218" y="574"/>
                </a:lnTo>
                <a:lnTo>
                  <a:pt x="208" y="574"/>
                </a:lnTo>
                <a:lnTo>
                  <a:pt x="186" y="572"/>
                </a:lnTo>
                <a:lnTo>
                  <a:pt x="182" y="574"/>
                </a:lnTo>
                <a:lnTo>
                  <a:pt x="176" y="576"/>
                </a:lnTo>
                <a:lnTo>
                  <a:pt x="166" y="582"/>
                </a:lnTo>
                <a:lnTo>
                  <a:pt x="152" y="588"/>
                </a:lnTo>
                <a:lnTo>
                  <a:pt x="146" y="590"/>
                </a:lnTo>
                <a:lnTo>
                  <a:pt x="140" y="590"/>
                </a:lnTo>
                <a:lnTo>
                  <a:pt x="132" y="590"/>
                </a:lnTo>
                <a:lnTo>
                  <a:pt x="126" y="588"/>
                </a:lnTo>
                <a:lnTo>
                  <a:pt x="118" y="580"/>
                </a:lnTo>
                <a:lnTo>
                  <a:pt x="108" y="572"/>
                </a:lnTo>
                <a:lnTo>
                  <a:pt x="104" y="568"/>
                </a:lnTo>
                <a:lnTo>
                  <a:pt x="98" y="568"/>
                </a:lnTo>
                <a:lnTo>
                  <a:pt x="94" y="566"/>
                </a:lnTo>
                <a:lnTo>
                  <a:pt x="90" y="562"/>
                </a:lnTo>
                <a:lnTo>
                  <a:pt x="88" y="558"/>
                </a:lnTo>
                <a:lnTo>
                  <a:pt x="84" y="558"/>
                </a:lnTo>
                <a:lnTo>
                  <a:pt x="80" y="558"/>
                </a:lnTo>
                <a:lnTo>
                  <a:pt x="78" y="560"/>
                </a:lnTo>
                <a:lnTo>
                  <a:pt x="72" y="566"/>
                </a:lnTo>
                <a:lnTo>
                  <a:pt x="72" y="554"/>
                </a:lnTo>
                <a:lnTo>
                  <a:pt x="76" y="546"/>
                </a:lnTo>
                <a:lnTo>
                  <a:pt x="78" y="540"/>
                </a:lnTo>
                <a:lnTo>
                  <a:pt x="78" y="536"/>
                </a:lnTo>
                <a:lnTo>
                  <a:pt x="76" y="530"/>
                </a:lnTo>
                <a:lnTo>
                  <a:pt x="68" y="522"/>
                </a:lnTo>
                <a:lnTo>
                  <a:pt x="60" y="514"/>
                </a:lnTo>
                <a:lnTo>
                  <a:pt x="58" y="510"/>
                </a:lnTo>
                <a:lnTo>
                  <a:pt x="58" y="504"/>
                </a:lnTo>
                <a:lnTo>
                  <a:pt x="58" y="502"/>
                </a:lnTo>
                <a:lnTo>
                  <a:pt x="60" y="498"/>
                </a:lnTo>
                <a:lnTo>
                  <a:pt x="66" y="492"/>
                </a:lnTo>
                <a:lnTo>
                  <a:pt x="70" y="484"/>
                </a:lnTo>
                <a:lnTo>
                  <a:pt x="72" y="480"/>
                </a:lnTo>
                <a:lnTo>
                  <a:pt x="72" y="476"/>
                </a:lnTo>
                <a:lnTo>
                  <a:pt x="72" y="454"/>
                </a:lnTo>
                <a:lnTo>
                  <a:pt x="70" y="444"/>
                </a:lnTo>
                <a:lnTo>
                  <a:pt x="64" y="436"/>
                </a:lnTo>
                <a:lnTo>
                  <a:pt x="52" y="422"/>
                </a:lnTo>
                <a:lnTo>
                  <a:pt x="38" y="406"/>
                </a:lnTo>
                <a:lnTo>
                  <a:pt x="28" y="388"/>
                </a:lnTo>
                <a:lnTo>
                  <a:pt x="24" y="378"/>
                </a:lnTo>
                <a:lnTo>
                  <a:pt x="20" y="368"/>
                </a:lnTo>
                <a:lnTo>
                  <a:pt x="14" y="344"/>
                </a:lnTo>
                <a:lnTo>
                  <a:pt x="8" y="328"/>
                </a:lnTo>
                <a:lnTo>
                  <a:pt x="4" y="316"/>
                </a:lnTo>
                <a:lnTo>
                  <a:pt x="0" y="302"/>
                </a:lnTo>
                <a:lnTo>
                  <a:pt x="4" y="300"/>
                </a:lnTo>
                <a:lnTo>
                  <a:pt x="6" y="296"/>
                </a:lnTo>
                <a:lnTo>
                  <a:pt x="10" y="288"/>
                </a:lnTo>
                <a:lnTo>
                  <a:pt x="14" y="280"/>
                </a:lnTo>
                <a:lnTo>
                  <a:pt x="16" y="278"/>
                </a:lnTo>
                <a:lnTo>
                  <a:pt x="22" y="276"/>
                </a:lnTo>
                <a:lnTo>
                  <a:pt x="26" y="278"/>
                </a:lnTo>
                <a:lnTo>
                  <a:pt x="30" y="280"/>
                </a:lnTo>
                <a:lnTo>
                  <a:pt x="36" y="288"/>
                </a:lnTo>
                <a:lnTo>
                  <a:pt x="42" y="298"/>
                </a:lnTo>
                <a:lnTo>
                  <a:pt x="46" y="306"/>
                </a:lnTo>
                <a:lnTo>
                  <a:pt x="52" y="310"/>
                </a:lnTo>
                <a:lnTo>
                  <a:pt x="58" y="312"/>
                </a:lnTo>
                <a:lnTo>
                  <a:pt x="76" y="316"/>
                </a:lnTo>
                <a:lnTo>
                  <a:pt x="94" y="318"/>
                </a:lnTo>
                <a:lnTo>
                  <a:pt x="108" y="318"/>
                </a:lnTo>
                <a:lnTo>
                  <a:pt x="116" y="316"/>
                </a:lnTo>
                <a:lnTo>
                  <a:pt x="120" y="314"/>
                </a:lnTo>
                <a:lnTo>
                  <a:pt x="132" y="306"/>
                </a:lnTo>
                <a:lnTo>
                  <a:pt x="142" y="300"/>
                </a:lnTo>
                <a:lnTo>
                  <a:pt x="148" y="296"/>
                </a:lnTo>
                <a:lnTo>
                  <a:pt x="156" y="296"/>
                </a:lnTo>
                <a:lnTo>
                  <a:pt x="156" y="294"/>
                </a:lnTo>
                <a:lnTo>
                  <a:pt x="154" y="130"/>
                </a:lnTo>
                <a:lnTo>
                  <a:pt x="162" y="132"/>
                </a:lnTo>
                <a:lnTo>
                  <a:pt x="172" y="140"/>
                </a:lnTo>
                <a:lnTo>
                  <a:pt x="182" y="152"/>
                </a:lnTo>
                <a:lnTo>
                  <a:pt x="186" y="158"/>
                </a:lnTo>
                <a:lnTo>
                  <a:pt x="188" y="164"/>
                </a:lnTo>
                <a:lnTo>
                  <a:pt x="192" y="174"/>
                </a:lnTo>
                <a:lnTo>
                  <a:pt x="192" y="182"/>
                </a:lnTo>
                <a:lnTo>
                  <a:pt x="190" y="192"/>
                </a:lnTo>
                <a:lnTo>
                  <a:pt x="188" y="198"/>
                </a:lnTo>
                <a:lnTo>
                  <a:pt x="184" y="204"/>
                </a:lnTo>
                <a:lnTo>
                  <a:pt x="184" y="212"/>
                </a:lnTo>
                <a:lnTo>
                  <a:pt x="184" y="214"/>
                </a:lnTo>
                <a:lnTo>
                  <a:pt x="186" y="216"/>
                </a:lnTo>
                <a:lnTo>
                  <a:pt x="190" y="218"/>
                </a:lnTo>
                <a:lnTo>
                  <a:pt x="202" y="220"/>
                </a:lnTo>
                <a:lnTo>
                  <a:pt x="214" y="222"/>
                </a:lnTo>
                <a:lnTo>
                  <a:pt x="226" y="222"/>
                </a:lnTo>
                <a:lnTo>
                  <a:pt x="236" y="218"/>
                </a:lnTo>
                <a:lnTo>
                  <a:pt x="246" y="212"/>
                </a:lnTo>
                <a:lnTo>
                  <a:pt x="264" y="198"/>
                </a:lnTo>
                <a:lnTo>
                  <a:pt x="276" y="186"/>
                </a:lnTo>
                <a:lnTo>
                  <a:pt x="280" y="182"/>
                </a:lnTo>
                <a:lnTo>
                  <a:pt x="282" y="176"/>
                </a:lnTo>
                <a:lnTo>
                  <a:pt x="286" y="164"/>
                </a:lnTo>
                <a:lnTo>
                  <a:pt x="288" y="160"/>
                </a:lnTo>
                <a:lnTo>
                  <a:pt x="292" y="156"/>
                </a:lnTo>
                <a:lnTo>
                  <a:pt x="296" y="152"/>
                </a:lnTo>
                <a:lnTo>
                  <a:pt x="304" y="152"/>
                </a:lnTo>
                <a:lnTo>
                  <a:pt x="308" y="152"/>
                </a:lnTo>
                <a:lnTo>
                  <a:pt x="314" y="154"/>
                </a:lnTo>
                <a:lnTo>
                  <a:pt x="322" y="160"/>
                </a:lnTo>
                <a:lnTo>
                  <a:pt x="328" y="166"/>
                </a:lnTo>
                <a:lnTo>
                  <a:pt x="336" y="170"/>
                </a:lnTo>
                <a:lnTo>
                  <a:pt x="394" y="170"/>
                </a:lnTo>
                <a:lnTo>
                  <a:pt x="402" y="168"/>
                </a:lnTo>
                <a:lnTo>
                  <a:pt x="408" y="166"/>
                </a:lnTo>
                <a:lnTo>
                  <a:pt x="414" y="162"/>
                </a:lnTo>
                <a:lnTo>
                  <a:pt x="418" y="158"/>
                </a:lnTo>
                <a:lnTo>
                  <a:pt x="424" y="144"/>
                </a:lnTo>
                <a:lnTo>
                  <a:pt x="430" y="128"/>
                </a:lnTo>
                <a:lnTo>
                  <a:pt x="434" y="124"/>
                </a:lnTo>
                <a:lnTo>
                  <a:pt x="438" y="124"/>
                </a:lnTo>
                <a:lnTo>
                  <a:pt x="444" y="122"/>
                </a:lnTo>
                <a:lnTo>
                  <a:pt x="450" y="122"/>
                </a:lnTo>
                <a:lnTo>
                  <a:pt x="456" y="116"/>
                </a:lnTo>
                <a:lnTo>
                  <a:pt x="462" y="112"/>
                </a:lnTo>
                <a:lnTo>
                  <a:pt x="470" y="102"/>
                </a:lnTo>
                <a:lnTo>
                  <a:pt x="476" y="90"/>
                </a:lnTo>
                <a:lnTo>
                  <a:pt x="484" y="78"/>
                </a:lnTo>
                <a:lnTo>
                  <a:pt x="490" y="72"/>
                </a:lnTo>
                <a:lnTo>
                  <a:pt x="496" y="68"/>
                </a:lnTo>
                <a:lnTo>
                  <a:pt x="502" y="66"/>
                </a:lnTo>
                <a:lnTo>
                  <a:pt x="508" y="62"/>
                </a:lnTo>
                <a:lnTo>
                  <a:pt x="516" y="52"/>
                </a:lnTo>
                <a:lnTo>
                  <a:pt x="522" y="42"/>
                </a:lnTo>
                <a:lnTo>
                  <a:pt x="530" y="34"/>
                </a:lnTo>
                <a:lnTo>
                  <a:pt x="540" y="26"/>
                </a:lnTo>
                <a:lnTo>
                  <a:pt x="544" y="24"/>
                </a:lnTo>
                <a:lnTo>
                  <a:pt x="550" y="24"/>
                </a:lnTo>
                <a:lnTo>
                  <a:pt x="562" y="24"/>
                </a:lnTo>
                <a:lnTo>
                  <a:pt x="570" y="20"/>
                </a:lnTo>
                <a:lnTo>
                  <a:pt x="580" y="14"/>
                </a:lnTo>
                <a:lnTo>
                  <a:pt x="598" y="0"/>
                </a:lnTo>
                <a:lnTo>
                  <a:pt x="616" y="4"/>
                </a:lnTo>
                <a:lnTo>
                  <a:pt x="624" y="8"/>
                </a:lnTo>
                <a:lnTo>
                  <a:pt x="628" y="10"/>
                </a:lnTo>
                <a:lnTo>
                  <a:pt x="630" y="14"/>
                </a:lnTo>
                <a:lnTo>
                  <a:pt x="678" y="14"/>
                </a:lnTo>
                <a:lnTo>
                  <a:pt x="680" y="24"/>
                </a:lnTo>
                <a:lnTo>
                  <a:pt x="682" y="34"/>
                </a:lnTo>
                <a:lnTo>
                  <a:pt x="686" y="54"/>
                </a:lnTo>
                <a:lnTo>
                  <a:pt x="686" y="62"/>
                </a:lnTo>
                <a:lnTo>
                  <a:pt x="692" y="70"/>
                </a:lnTo>
                <a:lnTo>
                  <a:pt x="696" y="82"/>
                </a:lnTo>
                <a:lnTo>
                  <a:pt x="700" y="96"/>
                </a:lnTo>
                <a:lnTo>
                  <a:pt x="702" y="110"/>
                </a:lnTo>
                <a:lnTo>
                  <a:pt x="702" y="130"/>
                </a:lnTo>
                <a:lnTo>
                  <a:pt x="700" y="142"/>
                </a:lnTo>
                <a:lnTo>
                  <a:pt x="698" y="152"/>
                </a:lnTo>
                <a:lnTo>
                  <a:pt x="698" y="176"/>
                </a:lnTo>
                <a:lnTo>
                  <a:pt x="694" y="182"/>
                </a:lnTo>
                <a:close/>
              </a:path>
            </a:pathLst>
          </a:custGeom>
          <a:solidFill>
            <a:srgbClr val="FFFF99"/>
          </a:solidFill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2" name="Freeform 20"/>
          <p:cNvSpPr>
            <a:spLocks/>
          </p:cNvSpPr>
          <p:nvPr/>
        </p:nvSpPr>
        <p:spPr bwMode="auto">
          <a:xfrm>
            <a:off x="7065963" y="6407150"/>
            <a:ext cx="184150" cy="155575"/>
          </a:xfrm>
          <a:custGeom>
            <a:avLst/>
            <a:gdLst>
              <a:gd name="T0" fmla="*/ 2147483647 w 116"/>
              <a:gd name="T1" fmla="*/ 2147483647 h 98"/>
              <a:gd name="T2" fmla="*/ 2147483647 w 116"/>
              <a:gd name="T3" fmla="*/ 2147483647 h 98"/>
              <a:gd name="T4" fmla="*/ 2147483647 w 116"/>
              <a:gd name="T5" fmla="*/ 2147483647 h 98"/>
              <a:gd name="T6" fmla="*/ 2147483647 w 116"/>
              <a:gd name="T7" fmla="*/ 0 h 98"/>
              <a:gd name="T8" fmla="*/ 2147483647 w 116"/>
              <a:gd name="T9" fmla="*/ 2147483647 h 98"/>
              <a:gd name="T10" fmla="*/ 2147483647 w 116"/>
              <a:gd name="T11" fmla="*/ 2147483647 h 98"/>
              <a:gd name="T12" fmla="*/ 2147483647 w 116"/>
              <a:gd name="T13" fmla="*/ 2147483647 h 98"/>
              <a:gd name="T14" fmla="*/ 2147483647 w 116"/>
              <a:gd name="T15" fmla="*/ 2147483647 h 98"/>
              <a:gd name="T16" fmla="*/ 2147483647 w 116"/>
              <a:gd name="T17" fmla="*/ 2147483647 h 98"/>
              <a:gd name="T18" fmla="*/ 2147483647 w 116"/>
              <a:gd name="T19" fmla="*/ 2147483647 h 98"/>
              <a:gd name="T20" fmla="*/ 2147483647 w 116"/>
              <a:gd name="T21" fmla="*/ 2147483647 h 98"/>
              <a:gd name="T22" fmla="*/ 2147483647 w 116"/>
              <a:gd name="T23" fmla="*/ 2147483647 h 98"/>
              <a:gd name="T24" fmla="*/ 2147483647 w 116"/>
              <a:gd name="T25" fmla="*/ 2147483647 h 98"/>
              <a:gd name="T26" fmla="*/ 2147483647 w 116"/>
              <a:gd name="T27" fmla="*/ 2147483647 h 98"/>
              <a:gd name="T28" fmla="*/ 2147483647 w 116"/>
              <a:gd name="T29" fmla="*/ 2147483647 h 98"/>
              <a:gd name="T30" fmla="*/ 2147483647 w 116"/>
              <a:gd name="T31" fmla="*/ 2147483647 h 98"/>
              <a:gd name="T32" fmla="*/ 2147483647 w 116"/>
              <a:gd name="T33" fmla="*/ 2147483647 h 98"/>
              <a:gd name="T34" fmla="*/ 2147483647 w 116"/>
              <a:gd name="T35" fmla="*/ 2147483647 h 98"/>
              <a:gd name="T36" fmla="*/ 2147483647 w 116"/>
              <a:gd name="T37" fmla="*/ 2147483647 h 98"/>
              <a:gd name="T38" fmla="*/ 2147483647 w 116"/>
              <a:gd name="T39" fmla="*/ 2147483647 h 98"/>
              <a:gd name="T40" fmla="*/ 2147483647 w 116"/>
              <a:gd name="T41" fmla="*/ 2147483647 h 98"/>
              <a:gd name="T42" fmla="*/ 2147483647 w 116"/>
              <a:gd name="T43" fmla="*/ 2147483647 h 98"/>
              <a:gd name="T44" fmla="*/ 2147483647 w 116"/>
              <a:gd name="T45" fmla="*/ 2147483647 h 98"/>
              <a:gd name="T46" fmla="*/ 2147483647 w 116"/>
              <a:gd name="T47" fmla="*/ 2147483647 h 98"/>
              <a:gd name="T48" fmla="*/ 2147483647 w 116"/>
              <a:gd name="T49" fmla="*/ 2147483647 h 98"/>
              <a:gd name="T50" fmla="*/ 2147483647 w 116"/>
              <a:gd name="T51" fmla="*/ 2147483647 h 98"/>
              <a:gd name="T52" fmla="*/ 0 w 116"/>
              <a:gd name="T53" fmla="*/ 2147483647 h 98"/>
              <a:gd name="T54" fmla="*/ 2147483647 w 116"/>
              <a:gd name="T55" fmla="*/ 2147483647 h 98"/>
              <a:gd name="T56" fmla="*/ 2147483647 w 116"/>
              <a:gd name="T57" fmla="*/ 2147483647 h 98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w 116"/>
              <a:gd name="T88" fmla="*/ 0 h 98"/>
              <a:gd name="T89" fmla="*/ 116 w 116"/>
              <a:gd name="T90" fmla="*/ 98 h 98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T87" t="T88" r="T89" b="T90"/>
            <a:pathLst>
              <a:path w="116" h="98">
                <a:moveTo>
                  <a:pt x="40" y="12"/>
                </a:moveTo>
                <a:lnTo>
                  <a:pt x="44" y="8"/>
                </a:lnTo>
                <a:lnTo>
                  <a:pt x="54" y="6"/>
                </a:lnTo>
                <a:lnTo>
                  <a:pt x="68" y="0"/>
                </a:lnTo>
                <a:lnTo>
                  <a:pt x="78" y="2"/>
                </a:lnTo>
                <a:lnTo>
                  <a:pt x="94" y="8"/>
                </a:lnTo>
                <a:lnTo>
                  <a:pt x="110" y="16"/>
                </a:lnTo>
                <a:lnTo>
                  <a:pt x="114" y="20"/>
                </a:lnTo>
                <a:lnTo>
                  <a:pt x="116" y="24"/>
                </a:lnTo>
                <a:lnTo>
                  <a:pt x="112" y="34"/>
                </a:lnTo>
                <a:lnTo>
                  <a:pt x="102" y="50"/>
                </a:lnTo>
                <a:lnTo>
                  <a:pt x="84" y="72"/>
                </a:lnTo>
                <a:lnTo>
                  <a:pt x="80" y="72"/>
                </a:lnTo>
                <a:lnTo>
                  <a:pt x="74" y="72"/>
                </a:lnTo>
                <a:lnTo>
                  <a:pt x="68" y="72"/>
                </a:lnTo>
                <a:lnTo>
                  <a:pt x="62" y="72"/>
                </a:lnTo>
                <a:lnTo>
                  <a:pt x="58" y="74"/>
                </a:lnTo>
                <a:lnTo>
                  <a:pt x="56" y="78"/>
                </a:lnTo>
                <a:lnTo>
                  <a:pt x="52" y="86"/>
                </a:lnTo>
                <a:lnTo>
                  <a:pt x="46" y="94"/>
                </a:lnTo>
                <a:lnTo>
                  <a:pt x="42" y="96"/>
                </a:lnTo>
                <a:lnTo>
                  <a:pt x="38" y="98"/>
                </a:lnTo>
                <a:lnTo>
                  <a:pt x="30" y="96"/>
                </a:lnTo>
                <a:lnTo>
                  <a:pt x="24" y="92"/>
                </a:lnTo>
                <a:lnTo>
                  <a:pt x="18" y="86"/>
                </a:lnTo>
                <a:lnTo>
                  <a:pt x="14" y="78"/>
                </a:lnTo>
                <a:lnTo>
                  <a:pt x="0" y="48"/>
                </a:lnTo>
                <a:lnTo>
                  <a:pt x="10" y="46"/>
                </a:lnTo>
                <a:lnTo>
                  <a:pt x="40" y="12"/>
                </a:lnTo>
                <a:close/>
              </a:path>
            </a:pathLst>
          </a:custGeom>
          <a:solidFill>
            <a:srgbClr val="FFFF99"/>
          </a:solidFill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3" name="Freeform 21"/>
          <p:cNvSpPr>
            <a:spLocks/>
          </p:cNvSpPr>
          <p:nvPr/>
        </p:nvSpPr>
        <p:spPr bwMode="auto">
          <a:xfrm>
            <a:off x="5962650" y="5537200"/>
            <a:ext cx="1023938" cy="889000"/>
          </a:xfrm>
          <a:custGeom>
            <a:avLst/>
            <a:gdLst>
              <a:gd name="T0" fmla="*/ 2147483647 w 645"/>
              <a:gd name="T1" fmla="*/ 2147483647 h 560"/>
              <a:gd name="T2" fmla="*/ 2147483647 w 645"/>
              <a:gd name="T3" fmla="*/ 2147483647 h 560"/>
              <a:gd name="T4" fmla="*/ 2147483647 w 645"/>
              <a:gd name="T5" fmla="*/ 2147483647 h 560"/>
              <a:gd name="T6" fmla="*/ 2147483647 w 645"/>
              <a:gd name="T7" fmla="*/ 2147483647 h 560"/>
              <a:gd name="T8" fmla="*/ 2147483647 w 645"/>
              <a:gd name="T9" fmla="*/ 2147483647 h 560"/>
              <a:gd name="T10" fmla="*/ 2147483647 w 645"/>
              <a:gd name="T11" fmla="*/ 2147483647 h 560"/>
              <a:gd name="T12" fmla="*/ 2147483647 w 645"/>
              <a:gd name="T13" fmla="*/ 2147483647 h 560"/>
              <a:gd name="T14" fmla="*/ 2147483647 w 645"/>
              <a:gd name="T15" fmla="*/ 2147483647 h 560"/>
              <a:gd name="T16" fmla="*/ 2147483647 w 645"/>
              <a:gd name="T17" fmla="*/ 2147483647 h 560"/>
              <a:gd name="T18" fmla="*/ 2147483647 w 645"/>
              <a:gd name="T19" fmla="*/ 2147483647 h 560"/>
              <a:gd name="T20" fmla="*/ 2147483647 w 645"/>
              <a:gd name="T21" fmla="*/ 2147483647 h 560"/>
              <a:gd name="T22" fmla="*/ 2147483647 w 645"/>
              <a:gd name="T23" fmla="*/ 2147483647 h 560"/>
              <a:gd name="T24" fmla="*/ 2147483647 w 645"/>
              <a:gd name="T25" fmla="*/ 2147483647 h 560"/>
              <a:gd name="T26" fmla="*/ 2147483647 w 645"/>
              <a:gd name="T27" fmla="*/ 2147483647 h 560"/>
              <a:gd name="T28" fmla="*/ 2147483647 w 645"/>
              <a:gd name="T29" fmla="*/ 2147483647 h 560"/>
              <a:gd name="T30" fmla="*/ 2147483647 w 645"/>
              <a:gd name="T31" fmla="*/ 2147483647 h 560"/>
              <a:gd name="T32" fmla="*/ 2147483647 w 645"/>
              <a:gd name="T33" fmla="*/ 2147483647 h 560"/>
              <a:gd name="T34" fmla="*/ 2147483647 w 645"/>
              <a:gd name="T35" fmla="*/ 2147483647 h 560"/>
              <a:gd name="T36" fmla="*/ 2147483647 w 645"/>
              <a:gd name="T37" fmla="*/ 2147483647 h 560"/>
              <a:gd name="T38" fmla="*/ 2147483647 w 645"/>
              <a:gd name="T39" fmla="*/ 2147483647 h 560"/>
              <a:gd name="T40" fmla="*/ 2147483647 w 645"/>
              <a:gd name="T41" fmla="*/ 2147483647 h 560"/>
              <a:gd name="T42" fmla="*/ 2147483647 w 645"/>
              <a:gd name="T43" fmla="*/ 2147483647 h 560"/>
              <a:gd name="T44" fmla="*/ 2147483647 w 645"/>
              <a:gd name="T45" fmla="*/ 2147483647 h 560"/>
              <a:gd name="T46" fmla="*/ 2147483647 w 645"/>
              <a:gd name="T47" fmla="*/ 2147483647 h 560"/>
              <a:gd name="T48" fmla="*/ 2147483647 w 645"/>
              <a:gd name="T49" fmla="*/ 2147483647 h 560"/>
              <a:gd name="T50" fmla="*/ 2147483647 w 645"/>
              <a:gd name="T51" fmla="*/ 2147483647 h 560"/>
              <a:gd name="T52" fmla="*/ 2147483647 w 645"/>
              <a:gd name="T53" fmla="*/ 2147483647 h 560"/>
              <a:gd name="T54" fmla="*/ 2147483647 w 645"/>
              <a:gd name="T55" fmla="*/ 2147483647 h 560"/>
              <a:gd name="T56" fmla="*/ 2147483647 w 645"/>
              <a:gd name="T57" fmla="*/ 2147483647 h 560"/>
              <a:gd name="T58" fmla="*/ 2147483647 w 645"/>
              <a:gd name="T59" fmla="*/ 2147483647 h 560"/>
              <a:gd name="T60" fmla="*/ 2147483647 w 645"/>
              <a:gd name="T61" fmla="*/ 2147483647 h 560"/>
              <a:gd name="T62" fmla="*/ 2147483647 w 645"/>
              <a:gd name="T63" fmla="*/ 2147483647 h 560"/>
              <a:gd name="T64" fmla="*/ 2147483647 w 645"/>
              <a:gd name="T65" fmla="*/ 2147483647 h 560"/>
              <a:gd name="T66" fmla="*/ 2147483647 w 645"/>
              <a:gd name="T67" fmla="*/ 2147483647 h 560"/>
              <a:gd name="T68" fmla="*/ 2147483647 w 645"/>
              <a:gd name="T69" fmla="*/ 2147483647 h 560"/>
              <a:gd name="T70" fmla="*/ 2147483647 w 645"/>
              <a:gd name="T71" fmla="*/ 2147483647 h 560"/>
              <a:gd name="T72" fmla="*/ 2147483647 w 645"/>
              <a:gd name="T73" fmla="*/ 2147483647 h 560"/>
              <a:gd name="T74" fmla="*/ 2147483647 w 645"/>
              <a:gd name="T75" fmla="*/ 2147483647 h 560"/>
              <a:gd name="T76" fmla="*/ 2147483647 w 645"/>
              <a:gd name="T77" fmla="*/ 2147483647 h 560"/>
              <a:gd name="T78" fmla="*/ 2147483647 w 645"/>
              <a:gd name="T79" fmla="*/ 2147483647 h 560"/>
              <a:gd name="T80" fmla="*/ 2147483647 w 645"/>
              <a:gd name="T81" fmla="*/ 2147483647 h 560"/>
              <a:gd name="T82" fmla="*/ 2147483647 w 645"/>
              <a:gd name="T83" fmla="*/ 2147483647 h 560"/>
              <a:gd name="T84" fmla="*/ 2147483647 w 645"/>
              <a:gd name="T85" fmla="*/ 2147483647 h 560"/>
              <a:gd name="T86" fmla="*/ 2147483647 w 645"/>
              <a:gd name="T87" fmla="*/ 2147483647 h 560"/>
              <a:gd name="T88" fmla="*/ 2147483647 w 645"/>
              <a:gd name="T89" fmla="*/ 2147483647 h 560"/>
              <a:gd name="T90" fmla="*/ 2147483647 w 645"/>
              <a:gd name="T91" fmla="*/ 0 h 560"/>
              <a:gd name="T92" fmla="*/ 2147483647 w 645"/>
              <a:gd name="T93" fmla="*/ 2147483647 h 560"/>
              <a:gd name="T94" fmla="*/ 2147483647 w 645"/>
              <a:gd name="T95" fmla="*/ 2147483647 h 560"/>
              <a:gd name="T96" fmla="*/ 0 w 645"/>
              <a:gd name="T97" fmla="*/ 2147483647 h 560"/>
              <a:gd name="T98" fmla="*/ 2147483647 w 645"/>
              <a:gd name="T99" fmla="*/ 2147483647 h 560"/>
              <a:gd name="T100" fmla="*/ 2147483647 w 645"/>
              <a:gd name="T101" fmla="*/ 2147483647 h 560"/>
              <a:gd name="T102" fmla="*/ 2147483647 w 645"/>
              <a:gd name="T103" fmla="*/ 2147483647 h 560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w 645"/>
              <a:gd name="T157" fmla="*/ 0 h 560"/>
              <a:gd name="T158" fmla="*/ 645 w 645"/>
              <a:gd name="T159" fmla="*/ 560 h 560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T156" t="T157" r="T158" b="T159"/>
            <a:pathLst>
              <a:path w="645" h="560">
                <a:moveTo>
                  <a:pt x="36" y="86"/>
                </a:moveTo>
                <a:lnTo>
                  <a:pt x="44" y="106"/>
                </a:lnTo>
                <a:lnTo>
                  <a:pt x="54" y="126"/>
                </a:lnTo>
                <a:lnTo>
                  <a:pt x="80" y="170"/>
                </a:lnTo>
                <a:lnTo>
                  <a:pt x="108" y="212"/>
                </a:lnTo>
                <a:lnTo>
                  <a:pt x="130" y="250"/>
                </a:lnTo>
                <a:lnTo>
                  <a:pt x="136" y="254"/>
                </a:lnTo>
                <a:lnTo>
                  <a:pt x="142" y="260"/>
                </a:lnTo>
                <a:lnTo>
                  <a:pt x="148" y="268"/>
                </a:lnTo>
                <a:lnTo>
                  <a:pt x="150" y="274"/>
                </a:lnTo>
                <a:lnTo>
                  <a:pt x="152" y="278"/>
                </a:lnTo>
                <a:lnTo>
                  <a:pt x="150" y="282"/>
                </a:lnTo>
                <a:lnTo>
                  <a:pt x="148" y="286"/>
                </a:lnTo>
                <a:lnTo>
                  <a:pt x="144" y="290"/>
                </a:lnTo>
                <a:lnTo>
                  <a:pt x="130" y="296"/>
                </a:lnTo>
                <a:lnTo>
                  <a:pt x="132" y="296"/>
                </a:lnTo>
                <a:lnTo>
                  <a:pt x="132" y="332"/>
                </a:lnTo>
                <a:lnTo>
                  <a:pt x="144" y="360"/>
                </a:lnTo>
                <a:lnTo>
                  <a:pt x="148" y="374"/>
                </a:lnTo>
                <a:lnTo>
                  <a:pt x="150" y="386"/>
                </a:lnTo>
                <a:lnTo>
                  <a:pt x="150" y="406"/>
                </a:lnTo>
                <a:lnTo>
                  <a:pt x="152" y="414"/>
                </a:lnTo>
                <a:lnTo>
                  <a:pt x="156" y="422"/>
                </a:lnTo>
                <a:lnTo>
                  <a:pt x="160" y="428"/>
                </a:lnTo>
                <a:lnTo>
                  <a:pt x="164" y="432"/>
                </a:lnTo>
                <a:lnTo>
                  <a:pt x="164" y="466"/>
                </a:lnTo>
                <a:lnTo>
                  <a:pt x="170" y="478"/>
                </a:lnTo>
                <a:lnTo>
                  <a:pt x="178" y="490"/>
                </a:lnTo>
                <a:lnTo>
                  <a:pt x="192" y="510"/>
                </a:lnTo>
                <a:lnTo>
                  <a:pt x="211" y="528"/>
                </a:lnTo>
                <a:lnTo>
                  <a:pt x="231" y="544"/>
                </a:lnTo>
                <a:lnTo>
                  <a:pt x="235" y="542"/>
                </a:lnTo>
                <a:lnTo>
                  <a:pt x="237" y="538"/>
                </a:lnTo>
                <a:lnTo>
                  <a:pt x="241" y="530"/>
                </a:lnTo>
                <a:lnTo>
                  <a:pt x="245" y="522"/>
                </a:lnTo>
                <a:lnTo>
                  <a:pt x="247" y="520"/>
                </a:lnTo>
                <a:lnTo>
                  <a:pt x="253" y="518"/>
                </a:lnTo>
                <a:lnTo>
                  <a:pt x="257" y="520"/>
                </a:lnTo>
                <a:lnTo>
                  <a:pt x="261" y="522"/>
                </a:lnTo>
                <a:lnTo>
                  <a:pt x="267" y="530"/>
                </a:lnTo>
                <a:lnTo>
                  <a:pt x="273" y="540"/>
                </a:lnTo>
                <a:lnTo>
                  <a:pt x="277" y="548"/>
                </a:lnTo>
                <a:lnTo>
                  <a:pt x="283" y="552"/>
                </a:lnTo>
                <a:lnTo>
                  <a:pt x="289" y="554"/>
                </a:lnTo>
                <a:lnTo>
                  <a:pt x="307" y="558"/>
                </a:lnTo>
                <a:lnTo>
                  <a:pt x="325" y="560"/>
                </a:lnTo>
                <a:lnTo>
                  <a:pt x="339" y="560"/>
                </a:lnTo>
                <a:lnTo>
                  <a:pt x="347" y="558"/>
                </a:lnTo>
                <a:lnTo>
                  <a:pt x="351" y="556"/>
                </a:lnTo>
                <a:lnTo>
                  <a:pt x="363" y="548"/>
                </a:lnTo>
                <a:lnTo>
                  <a:pt x="373" y="542"/>
                </a:lnTo>
                <a:lnTo>
                  <a:pt x="379" y="538"/>
                </a:lnTo>
                <a:lnTo>
                  <a:pt x="387" y="538"/>
                </a:lnTo>
                <a:lnTo>
                  <a:pt x="387" y="536"/>
                </a:lnTo>
                <a:lnTo>
                  <a:pt x="385" y="372"/>
                </a:lnTo>
                <a:lnTo>
                  <a:pt x="385" y="238"/>
                </a:lnTo>
                <a:lnTo>
                  <a:pt x="435" y="238"/>
                </a:lnTo>
                <a:lnTo>
                  <a:pt x="435" y="58"/>
                </a:lnTo>
                <a:lnTo>
                  <a:pt x="443" y="58"/>
                </a:lnTo>
                <a:lnTo>
                  <a:pt x="545" y="44"/>
                </a:lnTo>
                <a:lnTo>
                  <a:pt x="555" y="52"/>
                </a:lnTo>
                <a:lnTo>
                  <a:pt x="567" y="62"/>
                </a:lnTo>
                <a:lnTo>
                  <a:pt x="577" y="54"/>
                </a:lnTo>
                <a:lnTo>
                  <a:pt x="587" y="46"/>
                </a:lnTo>
                <a:lnTo>
                  <a:pt x="599" y="40"/>
                </a:lnTo>
                <a:lnTo>
                  <a:pt x="607" y="38"/>
                </a:lnTo>
                <a:lnTo>
                  <a:pt x="615" y="38"/>
                </a:lnTo>
                <a:lnTo>
                  <a:pt x="631" y="38"/>
                </a:lnTo>
                <a:lnTo>
                  <a:pt x="645" y="38"/>
                </a:lnTo>
                <a:lnTo>
                  <a:pt x="637" y="34"/>
                </a:lnTo>
                <a:lnTo>
                  <a:pt x="631" y="28"/>
                </a:lnTo>
                <a:lnTo>
                  <a:pt x="623" y="24"/>
                </a:lnTo>
                <a:lnTo>
                  <a:pt x="613" y="22"/>
                </a:lnTo>
                <a:lnTo>
                  <a:pt x="589" y="22"/>
                </a:lnTo>
                <a:lnTo>
                  <a:pt x="569" y="24"/>
                </a:lnTo>
                <a:lnTo>
                  <a:pt x="527" y="32"/>
                </a:lnTo>
                <a:lnTo>
                  <a:pt x="485" y="40"/>
                </a:lnTo>
                <a:lnTo>
                  <a:pt x="463" y="42"/>
                </a:lnTo>
                <a:lnTo>
                  <a:pt x="439" y="44"/>
                </a:lnTo>
                <a:lnTo>
                  <a:pt x="411" y="42"/>
                </a:lnTo>
                <a:lnTo>
                  <a:pt x="381" y="40"/>
                </a:lnTo>
                <a:lnTo>
                  <a:pt x="353" y="36"/>
                </a:lnTo>
                <a:lnTo>
                  <a:pt x="329" y="30"/>
                </a:lnTo>
                <a:lnTo>
                  <a:pt x="325" y="28"/>
                </a:lnTo>
                <a:lnTo>
                  <a:pt x="321" y="24"/>
                </a:lnTo>
                <a:lnTo>
                  <a:pt x="317" y="20"/>
                </a:lnTo>
                <a:lnTo>
                  <a:pt x="313" y="18"/>
                </a:lnTo>
                <a:lnTo>
                  <a:pt x="106" y="18"/>
                </a:lnTo>
                <a:lnTo>
                  <a:pt x="98" y="10"/>
                </a:lnTo>
                <a:lnTo>
                  <a:pt x="92" y="6"/>
                </a:lnTo>
                <a:lnTo>
                  <a:pt x="82" y="2"/>
                </a:lnTo>
                <a:lnTo>
                  <a:pt x="70" y="0"/>
                </a:lnTo>
                <a:lnTo>
                  <a:pt x="58" y="2"/>
                </a:lnTo>
                <a:lnTo>
                  <a:pt x="50" y="4"/>
                </a:lnTo>
                <a:lnTo>
                  <a:pt x="42" y="6"/>
                </a:lnTo>
                <a:lnTo>
                  <a:pt x="34" y="8"/>
                </a:lnTo>
                <a:lnTo>
                  <a:pt x="18" y="6"/>
                </a:lnTo>
                <a:lnTo>
                  <a:pt x="0" y="8"/>
                </a:lnTo>
                <a:lnTo>
                  <a:pt x="0" y="28"/>
                </a:lnTo>
                <a:lnTo>
                  <a:pt x="8" y="44"/>
                </a:lnTo>
                <a:lnTo>
                  <a:pt x="16" y="58"/>
                </a:lnTo>
                <a:lnTo>
                  <a:pt x="24" y="72"/>
                </a:lnTo>
                <a:lnTo>
                  <a:pt x="34" y="86"/>
                </a:lnTo>
                <a:lnTo>
                  <a:pt x="36" y="86"/>
                </a:lnTo>
                <a:close/>
              </a:path>
            </a:pathLst>
          </a:custGeom>
          <a:solidFill>
            <a:srgbClr val="FFFF99"/>
          </a:solidFill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4" name="Freeform 22"/>
          <p:cNvSpPr>
            <a:spLocks/>
          </p:cNvSpPr>
          <p:nvPr/>
        </p:nvSpPr>
        <p:spPr bwMode="auto">
          <a:xfrm>
            <a:off x="6573838" y="5597525"/>
            <a:ext cx="704850" cy="676275"/>
          </a:xfrm>
          <a:custGeom>
            <a:avLst/>
            <a:gdLst>
              <a:gd name="T0" fmla="*/ 2147483647 w 444"/>
              <a:gd name="T1" fmla="*/ 2147483647 h 426"/>
              <a:gd name="T2" fmla="*/ 2147483647 w 444"/>
              <a:gd name="T3" fmla="*/ 2147483647 h 426"/>
              <a:gd name="T4" fmla="*/ 2147483647 w 444"/>
              <a:gd name="T5" fmla="*/ 2147483647 h 426"/>
              <a:gd name="T6" fmla="*/ 2147483647 w 444"/>
              <a:gd name="T7" fmla="*/ 2147483647 h 426"/>
              <a:gd name="T8" fmla="*/ 2147483647 w 444"/>
              <a:gd name="T9" fmla="*/ 2147483647 h 426"/>
              <a:gd name="T10" fmla="*/ 2147483647 w 444"/>
              <a:gd name="T11" fmla="*/ 2147483647 h 426"/>
              <a:gd name="T12" fmla="*/ 2147483647 w 444"/>
              <a:gd name="T13" fmla="*/ 2147483647 h 426"/>
              <a:gd name="T14" fmla="*/ 2147483647 w 444"/>
              <a:gd name="T15" fmla="*/ 2147483647 h 426"/>
              <a:gd name="T16" fmla="*/ 2147483647 w 444"/>
              <a:gd name="T17" fmla="*/ 2147483647 h 426"/>
              <a:gd name="T18" fmla="*/ 2147483647 w 444"/>
              <a:gd name="T19" fmla="*/ 2147483647 h 426"/>
              <a:gd name="T20" fmla="*/ 2147483647 w 444"/>
              <a:gd name="T21" fmla="*/ 2147483647 h 426"/>
              <a:gd name="T22" fmla="*/ 2147483647 w 444"/>
              <a:gd name="T23" fmla="*/ 2147483647 h 426"/>
              <a:gd name="T24" fmla="*/ 2147483647 w 444"/>
              <a:gd name="T25" fmla="*/ 2147483647 h 426"/>
              <a:gd name="T26" fmla="*/ 2147483647 w 444"/>
              <a:gd name="T27" fmla="*/ 2147483647 h 426"/>
              <a:gd name="T28" fmla="*/ 2147483647 w 444"/>
              <a:gd name="T29" fmla="*/ 2147483647 h 426"/>
              <a:gd name="T30" fmla="*/ 2147483647 w 444"/>
              <a:gd name="T31" fmla="*/ 2147483647 h 426"/>
              <a:gd name="T32" fmla="*/ 2147483647 w 444"/>
              <a:gd name="T33" fmla="*/ 2147483647 h 426"/>
              <a:gd name="T34" fmla="*/ 2147483647 w 444"/>
              <a:gd name="T35" fmla="*/ 2147483647 h 426"/>
              <a:gd name="T36" fmla="*/ 2147483647 w 444"/>
              <a:gd name="T37" fmla="*/ 2147483647 h 426"/>
              <a:gd name="T38" fmla="*/ 2147483647 w 444"/>
              <a:gd name="T39" fmla="*/ 2147483647 h 426"/>
              <a:gd name="T40" fmla="*/ 2147483647 w 444"/>
              <a:gd name="T41" fmla="*/ 2147483647 h 426"/>
              <a:gd name="T42" fmla="*/ 2147483647 w 444"/>
              <a:gd name="T43" fmla="*/ 2147483647 h 426"/>
              <a:gd name="T44" fmla="*/ 2147483647 w 444"/>
              <a:gd name="T45" fmla="*/ 2147483647 h 426"/>
              <a:gd name="T46" fmla="*/ 2147483647 w 444"/>
              <a:gd name="T47" fmla="*/ 2147483647 h 426"/>
              <a:gd name="T48" fmla="*/ 2147483647 w 444"/>
              <a:gd name="T49" fmla="*/ 2147483647 h 426"/>
              <a:gd name="T50" fmla="*/ 2147483647 w 444"/>
              <a:gd name="T51" fmla="*/ 2147483647 h 426"/>
              <a:gd name="T52" fmla="*/ 2147483647 w 444"/>
              <a:gd name="T53" fmla="*/ 2147483647 h 426"/>
              <a:gd name="T54" fmla="*/ 2147483647 w 444"/>
              <a:gd name="T55" fmla="*/ 2147483647 h 426"/>
              <a:gd name="T56" fmla="*/ 2147483647 w 444"/>
              <a:gd name="T57" fmla="*/ 2147483647 h 426"/>
              <a:gd name="T58" fmla="*/ 2147483647 w 444"/>
              <a:gd name="T59" fmla="*/ 2147483647 h 426"/>
              <a:gd name="T60" fmla="*/ 2147483647 w 444"/>
              <a:gd name="T61" fmla="*/ 2147483647 h 426"/>
              <a:gd name="T62" fmla="*/ 2147483647 w 444"/>
              <a:gd name="T63" fmla="*/ 2147483647 h 426"/>
              <a:gd name="T64" fmla="*/ 2147483647 w 444"/>
              <a:gd name="T65" fmla="*/ 2147483647 h 426"/>
              <a:gd name="T66" fmla="*/ 2147483647 w 444"/>
              <a:gd name="T67" fmla="*/ 2147483647 h 426"/>
              <a:gd name="T68" fmla="*/ 2147483647 w 444"/>
              <a:gd name="T69" fmla="*/ 2147483647 h 426"/>
              <a:gd name="T70" fmla="*/ 2147483647 w 444"/>
              <a:gd name="T71" fmla="*/ 2147483647 h 426"/>
              <a:gd name="T72" fmla="*/ 2147483647 w 444"/>
              <a:gd name="T73" fmla="*/ 2147483647 h 426"/>
              <a:gd name="T74" fmla="*/ 2147483647 w 444"/>
              <a:gd name="T75" fmla="*/ 2147483647 h 426"/>
              <a:gd name="T76" fmla="*/ 2147483647 w 444"/>
              <a:gd name="T77" fmla="*/ 2147483647 h 426"/>
              <a:gd name="T78" fmla="*/ 2147483647 w 444"/>
              <a:gd name="T79" fmla="*/ 2147483647 h 426"/>
              <a:gd name="T80" fmla="*/ 2147483647 w 444"/>
              <a:gd name="T81" fmla="*/ 2147483647 h 426"/>
              <a:gd name="T82" fmla="*/ 2147483647 w 444"/>
              <a:gd name="T83" fmla="*/ 2147483647 h 426"/>
              <a:gd name="T84" fmla="*/ 2147483647 w 444"/>
              <a:gd name="T85" fmla="*/ 2147483647 h 426"/>
              <a:gd name="T86" fmla="*/ 2147483647 w 444"/>
              <a:gd name="T87" fmla="*/ 2147483647 h 426"/>
              <a:gd name="T88" fmla="*/ 2147483647 w 444"/>
              <a:gd name="T89" fmla="*/ 2147483647 h 426"/>
              <a:gd name="T90" fmla="*/ 2147483647 w 444"/>
              <a:gd name="T91" fmla="*/ 2147483647 h 426"/>
              <a:gd name="T92" fmla="*/ 2147483647 w 444"/>
              <a:gd name="T93" fmla="*/ 2147483647 h 426"/>
              <a:gd name="T94" fmla="*/ 0 w 444"/>
              <a:gd name="T95" fmla="*/ 2147483647 h 426"/>
              <a:gd name="T96" fmla="*/ 2147483647 w 444"/>
              <a:gd name="T97" fmla="*/ 2147483647 h 426"/>
              <a:gd name="T98" fmla="*/ 2147483647 w 444"/>
              <a:gd name="T99" fmla="*/ 2147483647 h 426"/>
              <a:gd name="T100" fmla="*/ 2147483647 w 444"/>
              <a:gd name="T101" fmla="*/ 2147483647 h 426"/>
              <a:gd name="T102" fmla="*/ 2147483647 w 444"/>
              <a:gd name="T103" fmla="*/ 2147483647 h 426"/>
              <a:gd name="T104" fmla="*/ 2147483647 w 444"/>
              <a:gd name="T105" fmla="*/ 0 h 426"/>
              <a:gd name="T106" fmla="*/ 2147483647 w 444"/>
              <a:gd name="T107" fmla="*/ 0 h 42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w 444"/>
              <a:gd name="T163" fmla="*/ 0 h 426"/>
              <a:gd name="T164" fmla="*/ 444 w 444"/>
              <a:gd name="T165" fmla="*/ 426 h 42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T162" t="T163" r="T164" b="T165"/>
            <a:pathLst>
              <a:path w="444" h="426">
                <a:moveTo>
                  <a:pt x="264" y="0"/>
                </a:moveTo>
                <a:lnTo>
                  <a:pt x="264" y="8"/>
                </a:lnTo>
                <a:lnTo>
                  <a:pt x="268" y="16"/>
                </a:lnTo>
                <a:lnTo>
                  <a:pt x="276" y="30"/>
                </a:lnTo>
                <a:lnTo>
                  <a:pt x="288" y="44"/>
                </a:lnTo>
                <a:lnTo>
                  <a:pt x="292" y="52"/>
                </a:lnTo>
                <a:lnTo>
                  <a:pt x="296" y="60"/>
                </a:lnTo>
                <a:lnTo>
                  <a:pt x="298" y="72"/>
                </a:lnTo>
                <a:lnTo>
                  <a:pt x="302" y="78"/>
                </a:lnTo>
                <a:lnTo>
                  <a:pt x="306" y="82"/>
                </a:lnTo>
                <a:lnTo>
                  <a:pt x="316" y="86"/>
                </a:lnTo>
                <a:lnTo>
                  <a:pt x="326" y="90"/>
                </a:lnTo>
                <a:lnTo>
                  <a:pt x="336" y="94"/>
                </a:lnTo>
                <a:lnTo>
                  <a:pt x="346" y="100"/>
                </a:lnTo>
                <a:lnTo>
                  <a:pt x="350" y="104"/>
                </a:lnTo>
                <a:lnTo>
                  <a:pt x="352" y="110"/>
                </a:lnTo>
                <a:lnTo>
                  <a:pt x="356" y="114"/>
                </a:lnTo>
                <a:lnTo>
                  <a:pt x="360" y="118"/>
                </a:lnTo>
                <a:lnTo>
                  <a:pt x="366" y="122"/>
                </a:lnTo>
                <a:lnTo>
                  <a:pt x="368" y="126"/>
                </a:lnTo>
                <a:lnTo>
                  <a:pt x="370" y="130"/>
                </a:lnTo>
                <a:lnTo>
                  <a:pt x="370" y="136"/>
                </a:lnTo>
                <a:lnTo>
                  <a:pt x="370" y="150"/>
                </a:lnTo>
                <a:lnTo>
                  <a:pt x="370" y="156"/>
                </a:lnTo>
                <a:lnTo>
                  <a:pt x="372" y="164"/>
                </a:lnTo>
                <a:lnTo>
                  <a:pt x="378" y="168"/>
                </a:lnTo>
                <a:lnTo>
                  <a:pt x="386" y="174"/>
                </a:lnTo>
                <a:lnTo>
                  <a:pt x="404" y="180"/>
                </a:lnTo>
                <a:lnTo>
                  <a:pt x="416" y="186"/>
                </a:lnTo>
                <a:lnTo>
                  <a:pt x="424" y="192"/>
                </a:lnTo>
                <a:lnTo>
                  <a:pt x="434" y="198"/>
                </a:lnTo>
                <a:lnTo>
                  <a:pt x="444" y="204"/>
                </a:lnTo>
                <a:lnTo>
                  <a:pt x="426" y="218"/>
                </a:lnTo>
                <a:lnTo>
                  <a:pt x="416" y="224"/>
                </a:lnTo>
                <a:lnTo>
                  <a:pt x="408" y="228"/>
                </a:lnTo>
                <a:lnTo>
                  <a:pt x="396" y="228"/>
                </a:lnTo>
                <a:lnTo>
                  <a:pt x="390" y="228"/>
                </a:lnTo>
                <a:lnTo>
                  <a:pt x="386" y="230"/>
                </a:lnTo>
                <a:lnTo>
                  <a:pt x="376" y="238"/>
                </a:lnTo>
                <a:lnTo>
                  <a:pt x="368" y="246"/>
                </a:lnTo>
                <a:lnTo>
                  <a:pt x="362" y="256"/>
                </a:lnTo>
                <a:lnTo>
                  <a:pt x="354" y="266"/>
                </a:lnTo>
                <a:lnTo>
                  <a:pt x="348" y="270"/>
                </a:lnTo>
                <a:lnTo>
                  <a:pt x="342" y="272"/>
                </a:lnTo>
                <a:lnTo>
                  <a:pt x="336" y="276"/>
                </a:lnTo>
                <a:lnTo>
                  <a:pt x="330" y="282"/>
                </a:lnTo>
                <a:lnTo>
                  <a:pt x="322" y="294"/>
                </a:lnTo>
                <a:lnTo>
                  <a:pt x="316" y="306"/>
                </a:lnTo>
                <a:lnTo>
                  <a:pt x="308" y="316"/>
                </a:lnTo>
                <a:lnTo>
                  <a:pt x="302" y="320"/>
                </a:lnTo>
                <a:lnTo>
                  <a:pt x="296" y="326"/>
                </a:lnTo>
                <a:lnTo>
                  <a:pt x="290" y="326"/>
                </a:lnTo>
                <a:lnTo>
                  <a:pt x="284" y="328"/>
                </a:lnTo>
                <a:lnTo>
                  <a:pt x="280" y="328"/>
                </a:lnTo>
                <a:lnTo>
                  <a:pt x="276" y="332"/>
                </a:lnTo>
                <a:lnTo>
                  <a:pt x="270" y="348"/>
                </a:lnTo>
                <a:lnTo>
                  <a:pt x="264" y="362"/>
                </a:lnTo>
                <a:lnTo>
                  <a:pt x="260" y="366"/>
                </a:lnTo>
                <a:lnTo>
                  <a:pt x="254" y="370"/>
                </a:lnTo>
                <a:lnTo>
                  <a:pt x="248" y="372"/>
                </a:lnTo>
                <a:lnTo>
                  <a:pt x="240" y="374"/>
                </a:lnTo>
                <a:lnTo>
                  <a:pt x="182" y="374"/>
                </a:lnTo>
                <a:lnTo>
                  <a:pt x="174" y="370"/>
                </a:lnTo>
                <a:lnTo>
                  <a:pt x="168" y="364"/>
                </a:lnTo>
                <a:lnTo>
                  <a:pt x="160" y="358"/>
                </a:lnTo>
                <a:lnTo>
                  <a:pt x="154" y="356"/>
                </a:lnTo>
                <a:lnTo>
                  <a:pt x="150" y="356"/>
                </a:lnTo>
                <a:lnTo>
                  <a:pt x="142" y="356"/>
                </a:lnTo>
                <a:lnTo>
                  <a:pt x="138" y="360"/>
                </a:lnTo>
                <a:lnTo>
                  <a:pt x="134" y="364"/>
                </a:lnTo>
                <a:lnTo>
                  <a:pt x="132" y="368"/>
                </a:lnTo>
                <a:lnTo>
                  <a:pt x="128" y="380"/>
                </a:lnTo>
                <a:lnTo>
                  <a:pt x="126" y="386"/>
                </a:lnTo>
                <a:lnTo>
                  <a:pt x="122" y="390"/>
                </a:lnTo>
                <a:lnTo>
                  <a:pt x="110" y="402"/>
                </a:lnTo>
                <a:lnTo>
                  <a:pt x="92" y="416"/>
                </a:lnTo>
                <a:lnTo>
                  <a:pt x="82" y="422"/>
                </a:lnTo>
                <a:lnTo>
                  <a:pt x="72" y="426"/>
                </a:lnTo>
                <a:lnTo>
                  <a:pt x="60" y="426"/>
                </a:lnTo>
                <a:lnTo>
                  <a:pt x="48" y="424"/>
                </a:lnTo>
                <a:lnTo>
                  <a:pt x="36" y="422"/>
                </a:lnTo>
                <a:lnTo>
                  <a:pt x="32" y="420"/>
                </a:lnTo>
                <a:lnTo>
                  <a:pt x="30" y="418"/>
                </a:lnTo>
                <a:lnTo>
                  <a:pt x="30" y="416"/>
                </a:lnTo>
                <a:lnTo>
                  <a:pt x="30" y="408"/>
                </a:lnTo>
                <a:lnTo>
                  <a:pt x="34" y="402"/>
                </a:lnTo>
                <a:lnTo>
                  <a:pt x="36" y="396"/>
                </a:lnTo>
                <a:lnTo>
                  <a:pt x="38" y="386"/>
                </a:lnTo>
                <a:lnTo>
                  <a:pt x="38" y="378"/>
                </a:lnTo>
                <a:lnTo>
                  <a:pt x="34" y="368"/>
                </a:lnTo>
                <a:lnTo>
                  <a:pt x="32" y="362"/>
                </a:lnTo>
                <a:lnTo>
                  <a:pt x="28" y="356"/>
                </a:lnTo>
                <a:lnTo>
                  <a:pt x="18" y="344"/>
                </a:lnTo>
                <a:lnTo>
                  <a:pt x="8" y="336"/>
                </a:lnTo>
                <a:lnTo>
                  <a:pt x="0" y="334"/>
                </a:lnTo>
                <a:lnTo>
                  <a:pt x="0" y="200"/>
                </a:lnTo>
                <a:lnTo>
                  <a:pt x="50" y="200"/>
                </a:lnTo>
                <a:lnTo>
                  <a:pt x="50" y="20"/>
                </a:lnTo>
                <a:lnTo>
                  <a:pt x="58" y="20"/>
                </a:lnTo>
                <a:lnTo>
                  <a:pt x="160" y="6"/>
                </a:lnTo>
                <a:lnTo>
                  <a:pt x="170" y="14"/>
                </a:lnTo>
                <a:lnTo>
                  <a:pt x="182" y="24"/>
                </a:lnTo>
                <a:lnTo>
                  <a:pt x="192" y="16"/>
                </a:lnTo>
                <a:lnTo>
                  <a:pt x="202" y="8"/>
                </a:lnTo>
                <a:lnTo>
                  <a:pt x="214" y="2"/>
                </a:lnTo>
                <a:lnTo>
                  <a:pt x="222" y="0"/>
                </a:lnTo>
                <a:lnTo>
                  <a:pt x="230" y="0"/>
                </a:lnTo>
                <a:lnTo>
                  <a:pt x="246" y="0"/>
                </a:lnTo>
                <a:lnTo>
                  <a:pt x="262" y="0"/>
                </a:lnTo>
              </a:path>
            </a:pathLst>
          </a:custGeom>
          <a:solidFill>
            <a:srgbClr val="FFFF99"/>
          </a:solidFill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5" name="Freeform 23"/>
          <p:cNvSpPr>
            <a:spLocks/>
          </p:cNvSpPr>
          <p:nvPr/>
        </p:nvSpPr>
        <p:spPr bwMode="auto">
          <a:xfrm>
            <a:off x="6738938" y="4854575"/>
            <a:ext cx="895350" cy="762000"/>
          </a:xfrm>
          <a:custGeom>
            <a:avLst/>
            <a:gdLst>
              <a:gd name="T0" fmla="*/ 2147483647 w 564"/>
              <a:gd name="T1" fmla="*/ 2147483647 h 480"/>
              <a:gd name="T2" fmla="*/ 2147483647 w 564"/>
              <a:gd name="T3" fmla="*/ 2147483647 h 480"/>
              <a:gd name="T4" fmla="*/ 2147483647 w 564"/>
              <a:gd name="T5" fmla="*/ 2147483647 h 480"/>
              <a:gd name="T6" fmla="*/ 2147483647 w 564"/>
              <a:gd name="T7" fmla="*/ 2147483647 h 480"/>
              <a:gd name="T8" fmla="*/ 2147483647 w 564"/>
              <a:gd name="T9" fmla="*/ 2147483647 h 480"/>
              <a:gd name="T10" fmla="*/ 2147483647 w 564"/>
              <a:gd name="T11" fmla="*/ 2147483647 h 480"/>
              <a:gd name="T12" fmla="*/ 2147483647 w 564"/>
              <a:gd name="T13" fmla="*/ 2147483647 h 480"/>
              <a:gd name="T14" fmla="*/ 2147483647 w 564"/>
              <a:gd name="T15" fmla="*/ 2147483647 h 480"/>
              <a:gd name="T16" fmla="*/ 2147483647 w 564"/>
              <a:gd name="T17" fmla="*/ 2147483647 h 480"/>
              <a:gd name="T18" fmla="*/ 2147483647 w 564"/>
              <a:gd name="T19" fmla="*/ 2147483647 h 480"/>
              <a:gd name="T20" fmla="*/ 2147483647 w 564"/>
              <a:gd name="T21" fmla="*/ 2147483647 h 480"/>
              <a:gd name="T22" fmla="*/ 2147483647 w 564"/>
              <a:gd name="T23" fmla="*/ 2147483647 h 480"/>
              <a:gd name="T24" fmla="*/ 2147483647 w 564"/>
              <a:gd name="T25" fmla="*/ 2147483647 h 480"/>
              <a:gd name="T26" fmla="*/ 2147483647 w 564"/>
              <a:gd name="T27" fmla="*/ 2147483647 h 480"/>
              <a:gd name="T28" fmla="*/ 2147483647 w 564"/>
              <a:gd name="T29" fmla="*/ 2147483647 h 480"/>
              <a:gd name="T30" fmla="*/ 2147483647 w 564"/>
              <a:gd name="T31" fmla="*/ 2147483647 h 480"/>
              <a:gd name="T32" fmla="*/ 2147483647 w 564"/>
              <a:gd name="T33" fmla="*/ 2147483647 h 480"/>
              <a:gd name="T34" fmla="*/ 2147483647 w 564"/>
              <a:gd name="T35" fmla="*/ 2147483647 h 480"/>
              <a:gd name="T36" fmla="*/ 2147483647 w 564"/>
              <a:gd name="T37" fmla="*/ 2147483647 h 480"/>
              <a:gd name="T38" fmla="*/ 2147483647 w 564"/>
              <a:gd name="T39" fmla="*/ 2147483647 h 480"/>
              <a:gd name="T40" fmla="*/ 2147483647 w 564"/>
              <a:gd name="T41" fmla="*/ 2147483647 h 480"/>
              <a:gd name="T42" fmla="*/ 2147483647 w 564"/>
              <a:gd name="T43" fmla="*/ 2147483647 h 480"/>
              <a:gd name="T44" fmla="*/ 2147483647 w 564"/>
              <a:gd name="T45" fmla="*/ 2147483647 h 480"/>
              <a:gd name="T46" fmla="*/ 2147483647 w 564"/>
              <a:gd name="T47" fmla="*/ 2147483647 h 480"/>
              <a:gd name="T48" fmla="*/ 2147483647 w 564"/>
              <a:gd name="T49" fmla="*/ 2147483647 h 480"/>
              <a:gd name="T50" fmla="*/ 2147483647 w 564"/>
              <a:gd name="T51" fmla="*/ 2147483647 h 480"/>
              <a:gd name="T52" fmla="*/ 2147483647 w 564"/>
              <a:gd name="T53" fmla="*/ 2147483647 h 480"/>
              <a:gd name="T54" fmla="*/ 2147483647 w 564"/>
              <a:gd name="T55" fmla="*/ 2147483647 h 480"/>
              <a:gd name="T56" fmla="*/ 2147483647 w 564"/>
              <a:gd name="T57" fmla="*/ 2147483647 h 480"/>
              <a:gd name="T58" fmla="*/ 2147483647 w 564"/>
              <a:gd name="T59" fmla="*/ 2147483647 h 480"/>
              <a:gd name="T60" fmla="*/ 2147483647 w 564"/>
              <a:gd name="T61" fmla="*/ 2147483647 h 480"/>
              <a:gd name="T62" fmla="*/ 2147483647 w 564"/>
              <a:gd name="T63" fmla="*/ 2147483647 h 480"/>
              <a:gd name="T64" fmla="*/ 2147483647 w 564"/>
              <a:gd name="T65" fmla="*/ 2147483647 h 480"/>
              <a:gd name="T66" fmla="*/ 2147483647 w 564"/>
              <a:gd name="T67" fmla="*/ 2147483647 h 480"/>
              <a:gd name="T68" fmla="*/ 2147483647 w 564"/>
              <a:gd name="T69" fmla="*/ 2147483647 h 480"/>
              <a:gd name="T70" fmla="*/ 2147483647 w 564"/>
              <a:gd name="T71" fmla="*/ 2147483647 h 480"/>
              <a:gd name="T72" fmla="*/ 2147483647 w 564"/>
              <a:gd name="T73" fmla="*/ 2147483647 h 480"/>
              <a:gd name="T74" fmla="*/ 2147483647 w 564"/>
              <a:gd name="T75" fmla="*/ 2147483647 h 480"/>
              <a:gd name="T76" fmla="*/ 2147483647 w 564"/>
              <a:gd name="T77" fmla="*/ 0 h 480"/>
              <a:gd name="T78" fmla="*/ 2147483647 w 564"/>
              <a:gd name="T79" fmla="*/ 2147483647 h 480"/>
              <a:gd name="T80" fmla="*/ 2147483647 w 564"/>
              <a:gd name="T81" fmla="*/ 2147483647 h 480"/>
              <a:gd name="T82" fmla="*/ 2147483647 w 564"/>
              <a:gd name="T83" fmla="*/ 2147483647 h 480"/>
              <a:gd name="T84" fmla="*/ 2147483647 w 564"/>
              <a:gd name="T85" fmla="*/ 2147483647 h 480"/>
              <a:gd name="T86" fmla="*/ 2147483647 w 564"/>
              <a:gd name="T87" fmla="*/ 2147483647 h 480"/>
              <a:gd name="T88" fmla="*/ 2147483647 w 564"/>
              <a:gd name="T89" fmla="*/ 2147483647 h 480"/>
              <a:gd name="T90" fmla="*/ 2147483647 w 564"/>
              <a:gd name="T91" fmla="*/ 2147483647 h 480"/>
              <a:gd name="T92" fmla="*/ 2147483647 w 564"/>
              <a:gd name="T93" fmla="*/ 2147483647 h 480"/>
              <a:gd name="T94" fmla="*/ 2147483647 w 564"/>
              <a:gd name="T95" fmla="*/ 2147483647 h 480"/>
              <a:gd name="T96" fmla="*/ 2147483647 w 564"/>
              <a:gd name="T97" fmla="*/ 2147483647 h 480"/>
              <a:gd name="T98" fmla="*/ 2147483647 w 564"/>
              <a:gd name="T99" fmla="*/ 2147483647 h 480"/>
              <a:gd name="T100" fmla="*/ 2147483647 w 564"/>
              <a:gd name="T101" fmla="*/ 2147483647 h 480"/>
              <a:gd name="T102" fmla="*/ 2147483647 w 564"/>
              <a:gd name="T103" fmla="*/ 2147483647 h 480"/>
              <a:gd name="T104" fmla="*/ 2147483647 w 564"/>
              <a:gd name="T105" fmla="*/ 2147483647 h 480"/>
              <a:gd name="T106" fmla="*/ 2147483647 w 564"/>
              <a:gd name="T107" fmla="*/ 2147483647 h 480"/>
              <a:gd name="T108" fmla="*/ 2147483647 w 564"/>
              <a:gd name="T109" fmla="*/ 2147483647 h 480"/>
              <a:gd name="T110" fmla="*/ 2147483647 w 564"/>
              <a:gd name="T111" fmla="*/ 2147483647 h 480"/>
              <a:gd name="T112" fmla="*/ 2147483647 w 564"/>
              <a:gd name="T113" fmla="*/ 2147483647 h 480"/>
              <a:gd name="T114" fmla="*/ 2147483647 w 564"/>
              <a:gd name="T115" fmla="*/ 2147483647 h 480"/>
              <a:gd name="T116" fmla="*/ 2147483647 w 564"/>
              <a:gd name="T117" fmla="*/ 2147483647 h 480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w 564"/>
              <a:gd name="T178" fmla="*/ 0 h 480"/>
              <a:gd name="T179" fmla="*/ 564 w 564"/>
              <a:gd name="T180" fmla="*/ 480 h 480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T177" t="T178" r="T179" b="T180"/>
            <a:pathLst>
              <a:path w="564" h="480">
                <a:moveTo>
                  <a:pt x="386" y="360"/>
                </a:moveTo>
                <a:lnTo>
                  <a:pt x="368" y="360"/>
                </a:lnTo>
                <a:lnTo>
                  <a:pt x="352" y="366"/>
                </a:lnTo>
                <a:lnTo>
                  <a:pt x="344" y="370"/>
                </a:lnTo>
                <a:lnTo>
                  <a:pt x="338" y="374"/>
                </a:lnTo>
                <a:lnTo>
                  <a:pt x="332" y="380"/>
                </a:lnTo>
                <a:lnTo>
                  <a:pt x="326" y="388"/>
                </a:lnTo>
                <a:lnTo>
                  <a:pt x="324" y="394"/>
                </a:lnTo>
                <a:lnTo>
                  <a:pt x="324" y="400"/>
                </a:lnTo>
                <a:lnTo>
                  <a:pt x="324" y="404"/>
                </a:lnTo>
                <a:lnTo>
                  <a:pt x="318" y="408"/>
                </a:lnTo>
                <a:lnTo>
                  <a:pt x="292" y="418"/>
                </a:lnTo>
                <a:lnTo>
                  <a:pt x="282" y="422"/>
                </a:lnTo>
                <a:lnTo>
                  <a:pt x="272" y="432"/>
                </a:lnTo>
                <a:lnTo>
                  <a:pt x="264" y="444"/>
                </a:lnTo>
                <a:lnTo>
                  <a:pt x="252" y="460"/>
                </a:lnTo>
                <a:lnTo>
                  <a:pt x="246" y="468"/>
                </a:lnTo>
                <a:lnTo>
                  <a:pt x="238" y="474"/>
                </a:lnTo>
                <a:lnTo>
                  <a:pt x="230" y="478"/>
                </a:lnTo>
                <a:lnTo>
                  <a:pt x="222" y="480"/>
                </a:lnTo>
                <a:lnTo>
                  <a:pt x="206" y="478"/>
                </a:lnTo>
                <a:lnTo>
                  <a:pt x="190" y="474"/>
                </a:lnTo>
                <a:lnTo>
                  <a:pt x="174" y="470"/>
                </a:lnTo>
                <a:lnTo>
                  <a:pt x="156" y="468"/>
                </a:lnTo>
                <a:lnTo>
                  <a:pt x="148" y="464"/>
                </a:lnTo>
                <a:lnTo>
                  <a:pt x="142" y="458"/>
                </a:lnTo>
                <a:lnTo>
                  <a:pt x="134" y="454"/>
                </a:lnTo>
                <a:lnTo>
                  <a:pt x="124" y="452"/>
                </a:lnTo>
                <a:lnTo>
                  <a:pt x="92" y="454"/>
                </a:lnTo>
                <a:lnTo>
                  <a:pt x="62" y="458"/>
                </a:lnTo>
                <a:lnTo>
                  <a:pt x="0" y="388"/>
                </a:lnTo>
                <a:lnTo>
                  <a:pt x="0" y="240"/>
                </a:lnTo>
                <a:lnTo>
                  <a:pt x="48" y="240"/>
                </a:lnTo>
                <a:lnTo>
                  <a:pt x="58" y="236"/>
                </a:lnTo>
                <a:lnTo>
                  <a:pt x="68" y="234"/>
                </a:lnTo>
                <a:lnTo>
                  <a:pt x="86" y="230"/>
                </a:lnTo>
                <a:lnTo>
                  <a:pt x="92" y="226"/>
                </a:lnTo>
                <a:lnTo>
                  <a:pt x="98" y="220"/>
                </a:lnTo>
                <a:lnTo>
                  <a:pt x="100" y="212"/>
                </a:lnTo>
                <a:lnTo>
                  <a:pt x="102" y="200"/>
                </a:lnTo>
                <a:lnTo>
                  <a:pt x="102" y="140"/>
                </a:lnTo>
                <a:lnTo>
                  <a:pt x="110" y="140"/>
                </a:lnTo>
                <a:lnTo>
                  <a:pt x="114" y="142"/>
                </a:lnTo>
                <a:lnTo>
                  <a:pt x="116" y="146"/>
                </a:lnTo>
                <a:lnTo>
                  <a:pt x="116" y="150"/>
                </a:lnTo>
                <a:lnTo>
                  <a:pt x="118" y="156"/>
                </a:lnTo>
                <a:lnTo>
                  <a:pt x="120" y="160"/>
                </a:lnTo>
                <a:lnTo>
                  <a:pt x="124" y="160"/>
                </a:lnTo>
                <a:lnTo>
                  <a:pt x="130" y="158"/>
                </a:lnTo>
                <a:lnTo>
                  <a:pt x="134" y="154"/>
                </a:lnTo>
                <a:lnTo>
                  <a:pt x="142" y="150"/>
                </a:lnTo>
                <a:lnTo>
                  <a:pt x="150" y="150"/>
                </a:lnTo>
                <a:lnTo>
                  <a:pt x="156" y="150"/>
                </a:lnTo>
                <a:lnTo>
                  <a:pt x="162" y="150"/>
                </a:lnTo>
                <a:lnTo>
                  <a:pt x="164" y="158"/>
                </a:lnTo>
                <a:lnTo>
                  <a:pt x="170" y="166"/>
                </a:lnTo>
                <a:lnTo>
                  <a:pt x="176" y="172"/>
                </a:lnTo>
                <a:lnTo>
                  <a:pt x="186" y="176"/>
                </a:lnTo>
                <a:lnTo>
                  <a:pt x="196" y="180"/>
                </a:lnTo>
                <a:lnTo>
                  <a:pt x="206" y="184"/>
                </a:lnTo>
                <a:lnTo>
                  <a:pt x="228" y="186"/>
                </a:lnTo>
                <a:lnTo>
                  <a:pt x="236" y="184"/>
                </a:lnTo>
                <a:lnTo>
                  <a:pt x="242" y="180"/>
                </a:lnTo>
                <a:lnTo>
                  <a:pt x="246" y="174"/>
                </a:lnTo>
                <a:lnTo>
                  <a:pt x="248" y="168"/>
                </a:lnTo>
                <a:lnTo>
                  <a:pt x="256" y="174"/>
                </a:lnTo>
                <a:lnTo>
                  <a:pt x="262" y="182"/>
                </a:lnTo>
                <a:lnTo>
                  <a:pt x="266" y="190"/>
                </a:lnTo>
                <a:lnTo>
                  <a:pt x="272" y="196"/>
                </a:lnTo>
                <a:lnTo>
                  <a:pt x="284" y="202"/>
                </a:lnTo>
                <a:lnTo>
                  <a:pt x="294" y="204"/>
                </a:lnTo>
                <a:lnTo>
                  <a:pt x="304" y="206"/>
                </a:lnTo>
                <a:lnTo>
                  <a:pt x="308" y="208"/>
                </a:lnTo>
                <a:lnTo>
                  <a:pt x="312" y="212"/>
                </a:lnTo>
                <a:lnTo>
                  <a:pt x="320" y="222"/>
                </a:lnTo>
                <a:lnTo>
                  <a:pt x="326" y="236"/>
                </a:lnTo>
                <a:lnTo>
                  <a:pt x="336" y="248"/>
                </a:lnTo>
                <a:lnTo>
                  <a:pt x="340" y="252"/>
                </a:lnTo>
                <a:lnTo>
                  <a:pt x="344" y="254"/>
                </a:lnTo>
                <a:lnTo>
                  <a:pt x="348" y="252"/>
                </a:lnTo>
                <a:lnTo>
                  <a:pt x="352" y="250"/>
                </a:lnTo>
                <a:lnTo>
                  <a:pt x="356" y="248"/>
                </a:lnTo>
                <a:lnTo>
                  <a:pt x="360" y="248"/>
                </a:lnTo>
                <a:lnTo>
                  <a:pt x="378" y="248"/>
                </a:lnTo>
                <a:lnTo>
                  <a:pt x="378" y="196"/>
                </a:lnTo>
                <a:lnTo>
                  <a:pt x="370" y="200"/>
                </a:lnTo>
                <a:lnTo>
                  <a:pt x="366" y="204"/>
                </a:lnTo>
                <a:lnTo>
                  <a:pt x="364" y="208"/>
                </a:lnTo>
                <a:lnTo>
                  <a:pt x="350" y="208"/>
                </a:lnTo>
                <a:lnTo>
                  <a:pt x="338" y="200"/>
                </a:lnTo>
                <a:lnTo>
                  <a:pt x="324" y="186"/>
                </a:lnTo>
                <a:lnTo>
                  <a:pt x="316" y="172"/>
                </a:lnTo>
                <a:lnTo>
                  <a:pt x="312" y="164"/>
                </a:lnTo>
                <a:lnTo>
                  <a:pt x="312" y="156"/>
                </a:lnTo>
                <a:lnTo>
                  <a:pt x="312" y="148"/>
                </a:lnTo>
                <a:lnTo>
                  <a:pt x="314" y="142"/>
                </a:lnTo>
                <a:lnTo>
                  <a:pt x="318" y="136"/>
                </a:lnTo>
                <a:lnTo>
                  <a:pt x="322" y="132"/>
                </a:lnTo>
                <a:lnTo>
                  <a:pt x="322" y="72"/>
                </a:lnTo>
                <a:lnTo>
                  <a:pt x="322" y="68"/>
                </a:lnTo>
                <a:lnTo>
                  <a:pt x="318" y="64"/>
                </a:lnTo>
                <a:lnTo>
                  <a:pt x="316" y="60"/>
                </a:lnTo>
                <a:lnTo>
                  <a:pt x="316" y="56"/>
                </a:lnTo>
                <a:lnTo>
                  <a:pt x="318" y="50"/>
                </a:lnTo>
                <a:lnTo>
                  <a:pt x="322" y="46"/>
                </a:lnTo>
                <a:lnTo>
                  <a:pt x="332" y="40"/>
                </a:lnTo>
                <a:lnTo>
                  <a:pt x="336" y="32"/>
                </a:lnTo>
                <a:lnTo>
                  <a:pt x="338" y="26"/>
                </a:lnTo>
                <a:lnTo>
                  <a:pt x="340" y="20"/>
                </a:lnTo>
                <a:lnTo>
                  <a:pt x="342" y="16"/>
                </a:lnTo>
                <a:lnTo>
                  <a:pt x="344" y="14"/>
                </a:lnTo>
                <a:lnTo>
                  <a:pt x="350" y="10"/>
                </a:lnTo>
                <a:lnTo>
                  <a:pt x="358" y="8"/>
                </a:lnTo>
                <a:lnTo>
                  <a:pt x="370" y="8"/>
                </a:lnTo>
                <a:lnTo>
                  <a:pt x="382" y="6"/>
                </a:lnTo>
                <a:lnTo>
                  <a:pt x="396" y="4"/>
                </a:lnTo>
                <a:lnTo>
                  <a:pt x="428" y="0"/>
                </a:lnTo>
                <a:lnTo>
                  <a:pt x="446" y="20"/>
                </a:lnTo>
                <a:lnTo>
                  <a:pt x="452" y="24"/>
                </a:lnTo>
                <a:lnTo>
                  <a:pt x="454" y="24"/>
                </a:lnTo>
                <a:lnTo>
                  <a:pt x="456" y="24"/>
                </a:lnTo>
                <a:lnTo>
                  <a:pt x="462" y="22"/>
                </a:lnTo>
                <a:lnTo>
                  <a:pt x="466" y="22"/>
                </a:lnTo>
                <a:lnTo>
                  <a:pt x="472" y="28"/>
                </a:lnTo>
                <a:lnTo>
                  <a:pt x="478" y="34"/>
                </a:lnTo>
                <a:lnTo>
                  <a:pt x="496" y="40"/>
                </a:lnTo>
                <a:lnTo>
                  <a:pt x="512" y="46"/>
                </a:lnTo>
                <a:lnTo>
                  <a:pt x="532" y="56"/>
                </a:lnTo>
                <a:lnTo>
                  <a:pt x="550" y="64"/>
                </a:lnTo>
                <a:lnTo>
                  <a:pt x="550" y="70"/>
                </a:lnTo>
                <a:lnTo>
                  <a:pt x="550" y="76"/>
                </a:lnTo>
                <a:lnTo>
                  <a:pt x="554" y="88"/>
                </a:lnTo>
                <a:lnTo>
                  <a:pt x="560" y="100"/>
                </a:lnTo>
                <a:lnTo>
                  <a:pt x="562" y="106"/>
                </a:lnTo>
                <a:lnTo>
                  <a:pt x="564" y="110"/>
                </a:lnTo>
                <a:lnTo>
                  <a:pt x="560" y="120"/>
                </a:lnTo>
                <a:lnTo>
                  <a:pt x="556" y="126"/>
                </a:lnTo>
                <a:lnTo>
                  <a:pt x="552" y="134"/>
                </a:lnTo>
                <a:lnTo>
                  <a:pt x="550" y="142"/>
                </a:lnTo>
                <a:lnTo>
                  <a:pt x="548" y="150"/>
                </a:lnTo>
                <a:lnTo>
                  <a:pt x="546" y="160"/>
                </a:lnTo>
                <a:lnTo>
                  <a:pt x="548" y="168"/>
                </a:lnTo>
                <a:lnTo>
                  <a:pt x="550" y="174"/>
                </a:lnTo>
                <a:lnTo>
                  <a:pt x="552" y="180"/>
                </a:lnTo>
                <a:lnTo>
                  <a:pt x="552" y="188"/>
                </a:lnTo>
                <a:lnTo>
                  <a:pt x="552" y="192"/>
                </a:lnTo>
                <a:lnTo>
                  <a:pt x="550" y="196"/>
                </a:lnTo>
                <a:lnTo>
                  <a:pt x="544" y="202"/>
                </a:lnTo>
                <a:lnTo>
                  <a:pt x="542" y="208"/>
                </a:lnTo>
                <a:lnTo>
                  <a:pt x="540" y="214"/>
                </a:lnTo>
                <a:lnTo>
                  <a:pt x="540" y="220"/>
                </a:lnTo>
                <a:lnTo>
                  <a:pt x="538" y="226"/>
                </a:lnTo>
                <a:lnTo>
                  <a:pt x="534" y="234"/>
                </a:lnTo>
                <a:lnTo>
                  <a:pt x="528" y="246"/>
                </a:lnTo>
                <a:lnTo>
                  <a:pt x="524" y="250"/>
                </a:lnTo>
                <a:lnTo>
                  <a:pt x="520" y="252"/>
                </a:lnTo>
                <a:lnTo>
                  <a:pt x="516" y="256"/>
                </a:lnTo>
                <a:lnTo>
                  <a:pt x="516" y="260"/>
                </a:lnTo>
                <a:lnTo>
                  <a:pt x="516" y="266"/>
                </a:lnTo>
                <a:lnTo>
                  <a:pt x="518" y="270"/>
                </a:lnTo>
                <a:lnTo>
                  <a:pt x="522" y="272"/>
                </a:lnTo>
                <a:lnTo>
                  <a:pt x="526" y="272"/>
                </a:lnTo>
                <a:lnTo>
                  <a:pt x="534" y="274"/>
                </a:lnTo>
                <a:lnTo>
                  <a:pt x="538" y="276"/>
                </a:lnTo>
                <a:lnTo>
                  <a:pt x="542" y="278"/>
                </a:lnTo>
                <a:lnTo>
                  <a:pt x="504" y="292"/>
                </a:lnTo>
                <a:lnTo>
                  <a:pt x="466" y="304"/>
                </a:lnTo>
                <a:lnTo>
                  <a:pt x="440" y="310"/>
                </a:lnTo>
                <a:lnTo>
                  <a:pt x="416" y="320"/>
                </a:lnTo>
                <a:lnTo>
                  <a:pt x="404" y="324"/>
                </a:lnTo>
                <a:lnTo>
                  <a:pt x="396" y="328"/>
                </a:lnTo>
                <a:lnTo>
                  <a:pt x="390" y="330"/>
                </a:lnTo>
                <a:lnTo>
                  <a:pt x="390" y="336"/>
                </a:lnTo>
                <a:lnTo>
                  <a:pt x="392" y="342"/>
                </a:lnTo>
                <a:lnTo>
                  <a:pt x="394" y="350"/>
                </a:lnTo>
                <a:lnTo>
                  <a:pt x="396" y="360"/>
                </a:lnTo>
                <a:lnTo>
                  <a:pt x="386" y="360"/>
                </a:lnTo>
                <a:close/>
              </a:path>
            </a:pathLst>
          </a:custGeom>
          <a:solidFill>
            <a:srgbClr val="FFFF99"/>
          </a:solidFill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6" name="Freeform 24"/>
          <p:cNvSpPr>
            <a:spLocks/>
          </p:cNvSpPr>
          <p:nvPr/>
        </p:nvSpPr>
        <p:spPr bwMode="auto">
          <a:xfrm>
            <a:off x="5962650" y="4679950"/>
            <a:ext cx="938213" cy="927100"/>
          </a:xfrm>
          <a:custGeom>
            <a:avLst/>
            <a:gdLst>
              <a:gd name="T0" fmla="*/ 2147483647 w 591"/>
              <a:gd name="T1" fmla="*/ 2147483647 h 584"/>
              <a:gd name="T2" fmla="*/ 2147483647 w 591"/>
              <a:gd name="T3" fmla="*/ 0 h 584"/>
              <a:gd name="T4" fmla="*/ 2147483647 w 591"/>
              <a:gd name="T5" fmla="*/ 0 h 584"/>
              <a:gd name="T6" fmla="*/ 2147483647 w 591"/>
              <a:gd name="T7" fmla="*/ 2147483647 h 584"/>
              <a:gd name="T8" fmla="*/ 2147483647 w 591"/>
              <a:gd name="T9" fmla="*/ 2147483647 h 584"/>
              <a:gd name="T10" fmla="*/ 2147483647 w 591"/>
              <a:gd name="T11" fmla="*/ 2147483647 h 584"/>
              <a:gd name="T12" fmla="*/ 2147483647 w 591"/>
              <a:gd name="T13" fmla="*/ 2147483647 h 584"/>
              <a:gd name="T14" fmla="*/ 2147483647 w 591"/>
              <a:gd name="T15" fmla="*/ 2147483647 h 584"/>
              <a:gd name="T16" fmla="*/ 2147483647 w 591"/>
              <a:gd name="T17" fmla="*/ 2147483647 h 584"/>
              <a:gd name="T18" fmla="*/ 2147483647 w 591"/>
              <a:gd name="T19" fmla="*/ 2147483647 h 584"/>
              <a:gd name="T20" fmla="*/ 2147483647 w 591"/>
              <a:gd name="T21" fmla="*/ 2147483647 h 584"/>
              <a:gd name="T22" fmla="*/ 2147483647 w 591"/>
              <a:gd name="T23" fmla="*/ 2147483647 h 584"/>
              <a:gd name="T24" fmla="*/ 2147483647 w 591"/>
              <a:gd name="T25" fmla="*/ 2147483647 h 584"/>
              <a:gd name="T26" fmla="*/ 2147483647 w 591"/>
              <a:gd name="T27" fmla="*/ 2147483647 h 584"/>
              <a:gd name="T28" fmla="*/ 2147483647 w 591"/>
              <a:gd name="T29" fmla="*/ 2147483647 h 584"/>
              <a:gd name="T30" fmla="*/ 2147483647 w 591"/>
              <a:gd name="T31" fmla="*/ 2147483647 h 584"/>
              <a:gd name="T32" fmla="*/ 2147483647 w 591"/>
              <a:gd name="T33" fmla="*/ 2147483647 h 584"/>
              <a:gd name="T34" fmla="*/ 2147483647 w 591"/>
              <a:gd name="T35" fmla="*/ 2147483647 h 584"/>
              <a:gd name="T36" fmla="*/ 2147483647 w 591"/>
              <a:gd name="T37" fmla="*/ 2147483647 h 584"/>
              <a:gd name="T38" fmla="*/ 2147483647 w 591"/>
              <a:gd name="T39" fmla="*/ 2147483647 h 584"/>
              <a:gd name="T40" fmla="*/ 2147483647 w 591"/>
              <a:gd name="T41" fmla="*/ 2147483647 h 584"/>
              <a:gd name="T42" fmla="*/ 2147483647 w 591"/>
              <a:gd name="T43" fmla="*/ 2147483647 h 584"/>
              <a:gd name="T44" fmla="*/ 2147483647 w 591"/>
              <a:gd name="T45" fmla="*/ 2147483647 h 584"/>
              <a:gd name="T46" fmla="*/ 2147483647 w 591"/>
              <a:gd name="T47" fmla="*/ 2147483647 h 584"/>
              <a:gd name="T48" fmla="*/ 2147483647 w 591"/>
              <a:gd name="T49" fmla="*/ 2147483647 h 584"/>
              <a:gd name="T50" fmla="*/ 2147483647 w 591"/>
              <a:gd name="T51" fmla="*/ 2147483647 h 584"/>
              <a:gd name="T52" fmla="*/ 2147483647 w 591"/>
              <a:gd name="T53" fmla="*/ 2147483647 h 584"/>
              <a:gd name="T54" fmla="*/ 2147483647 w 591"/>
              <a:gd name="T55" fmla="*/ 2147483647 h 584"/>
              <a:gd name="T56" fmla="*/ 2147483647 w 591"/>
              <a:gd name="T57" fmla="*/ 2147483647 h 584"/>
              <a:gd name="T58" fmla="*/ 2147483647 w 591"/>
              <a:gd name="T59" fmla="*/ 2147483647 h 584"/>
              <a:gd name="T60" fmla="*/ 2147483647 w 591"/>
              <a:gd name="T61" fmla="*/ 2147483647 h 584"/>
              <a:gd name="T62" fmla="*/ 2147483647 w 591"/>
              <a:gd name="T63" fmla="*/ 2147483647 h 584"/>
              <a:gd name="T64" fmla="*/ 2147483647 w 591"/>
              <a:gd name="T65" fmla="*/ 2147483647 h 584"/>
              <a:gd name="T66" fmla="*/ 2147483647 w 591"/>
              <a:gd name="T67" fmla="*/ 2147483647 h 584"/>
              <a:gd name="T68" fmla="*/ 2147483647 w 591"/>
              <a:gd name="T69" fmla="*/ 2147483647 h 584"/>
              <a:gd name="T70" fmla="*/ 2147483647 w 591"/>
              <a:gd name="T71" fmla="*/ 2147483647 h 584"/>
              <a:gd name="T72" fmla="*/ 2147483647 w 591"/>
              <a:gd name="T73" fmla="*/ 2147483647 h 584"/>
              <a:gd name="T74" fmla="*/ 2147483647 w 591"/>
              <a:gd name="T75" fmla="*/ 2147483647 h 584"/>
              <a:gd name="T76" fmla="*/ 2147483647 w 591"/>
              <a:gd name="T77" fmla="*/ 2147483647 h 584"/>
              <a:gd name="T78" fmla="*/ 2147483647 w 591"/>
              <a:gd name="T79" fmla="*/ 2147483647 h 584"/>
              <a:gd name="T80" fmla="*/ 2147483647 w 591"/>
              <a:gd name="T81" fmla="*/ 2147483647 h 584"/>
              <a:gd name="T82" fmla="*/ 2147483647 w 591"/>
              <a:gd name="T83" fmla="*/ 2147483647 h 584"/>
              <a:gd name="T84" fmla="*/ 2147483647 w 591"/>
              <a:gd name="T85" fmla="*/ 2147483647 h 584"/>
              <a:gd name="T86" fmla="*/ 2147483647 w 591"/>
              <a:gd name="T87" fmla="*/ 2147483647 h 584"/>
              <a:gd name="T88" fmla="*/ 2147483647 w 591"/>
              <a:gd name="T89" fmla="*/ 2147483647 h 584"/>
              <a:gd name="T90" fmla="*/ 2147483647 w 591"/>
              <a:gd name="T91" fmla="*/ 2147483647 h 584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591"/>
              <a:gd name="T139" fmla="*/ 0 h 584"/>
              <a:gd name="T140" fmla="*/ 591 w 591"/>
              <a:gd name="T141" fmla="*/ 584 h 584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591" h="584">
                <a:moveTo>
                  <a:pt x="24" y="18"/>
                </a:moveTo>
                <a:lnTo>
                  <a:pt x="26" y="14"/>
                </a:lnTo>
                <a:lnTo>
                  <a:pt x="30" y="10"/>
                </a:lnTo>
                <a:lnTo>
                  <a:pt x="40" y="4"/>
                </a:lnTo>
                <a:lnTo>
                  <a:pt x="54" y="0"/>
                </a:lnTo>
                <a:lnTo>
                  <a:pt x="66" y="0"/>
                </a:lnTo>
                <a:lnTo>
                  <a:pt x="194" y="0"/>
                </a:lnTo>
                <a:lnTo>
                  <a:pt x="204" y="0"/>
                </a:lnTo>
                <a:lnTo>
                  <a:pt x="215" y="0"/>
                </a:lnTo>
                <a:lnTo>
                  <a:pt x="223" y="0"/>
                </a:lnTo>
                <a:lnTo>
                  <a:pt x="227" y="2"/>
                </a:lnTo>
                <a:lnTo>
                  <a:pt x="231" y="6"/>
                </a:lnTo>
                <a:lnTo>
                  <a:pt x="237" y="12"/>
                </a:lnTo>
                <a:lnTo>
                  <a:pt x="237" y="18"/>
                </a:lnTo>
                <a:lnTo>
                  <a:pt x="237" y="34"/>
                </a:lnTo>
                <a:lnTo>
                  <a:pt x="241" y="44"/>
                </a:lnTo>
                <a:lnTo>
                  <a:pt x="245" y="56"/>
                </a:lnTo>
                <a:lnTo>
                  <a:pt x="251" y="70"/>
                </a:lnTo>
                <a:lnTo>
                  <a:pt x="259" y="82"/>
                </a:lnTo>
                <a:lnTo>
                  <a:pt x="267" y="92"/>
                </a:lnTo>
                <a:lnTo>
                  <a:pt x="277" y="100"/>
                </a:lnTo>
                <a:lnTo>
                  <a:pt x="289" y="106"/>
                </a:lnTo>
                <a:lnTo>
                  <a:pt x="301" y="108"/>
                </a:lnTo>
                <a:lnTo>
                  <a:pt x="311" y="108"/>
                </a:lnTo>
                <a:lnTo>
                  <a:pt x="321" y="106"/>
                </a:lnTo>
                <a:lnTo>
                  <a:pt x="329" y="104"/>
                </a:lnTo>
                <a:lnTo>
                  <a:pt x="341" y="102"/>
                </a:lnTo>
                <a:lnTo>
                  <a:pt x="353" y="102"/>
                </a:lnTo>
                <a:lnTo>
                  <a:pt x="363" y="98"/>
                </a:lnTo>
                <a:lnTo>
                  <a:pt x="369" y="92"/>
                </a:lnTo>
                <a:lnTo>
                  <a:pt x="375" y="82"/>
                </a:lnTo>
                <a:lnTo>
                  <a:pt x="375" y="78"/>
                </a:lnTo>
                <a:lnTo>
                  <a:pt x="375" y="72"/>
                </a:lnTo>
                <a:lnTo>
                  <a:pt x="375" y="64"/>
                </a:lnTo>
                <a:lnTo>
                  <a:pt x="375" y="60"/>
                </a:lnTo>
                <a:lnTo>
                  <a:pt x="377" y="56"/>
                </a:lnTo>
                <a:lnTo>
                  <a:pt x="383" y="54"/>
                </a:lnTo>
                <a:lnTo>
                  <a:pt x="389" y="54"/>
                </a:lnTo>
                <a:lnTo>
                  <a:pt x="407" y="56"/>
                </a:lnTo>
                <a:lnTo>
                  <a:pt x="423" y="58"/>
                </a:lnTo>
                <a:lnTo>
                  <a:pt x="423" y="68"/>
                </a:lnTo>
                <a:lnTo>
                  <a:pt x="487" y="68"/>
                </a:lnTo>
                <a:lnTo>
                  <a:pt x="487" y="176"/>
                </a:lnTo>
                <a:lnTo>
                  <a:pt x="489" y="184"/>
                </a:lnTo>
                <a:lnTo>
                  <a:pt x="493" y="190"/>
                </a:lnTo>
                <a:lnTo>
                  <a:pt x="499" y="196"/>
                </a:lnTo>
                <a:lnTo>
                  <a:pt x="505" y="198"/>
                </a:lnTo>
                <a:lnTo>
                  <a:pt x="505" y="206"/>
                </a:lnTo>
                <a:lnTo>
                  <a:pt x="509" y="212"/>
                </a:lnTo>
                <a:lnTo>
                  <a:pt x="511" y="218"/>
                </a:lnTo>
                <a:lnTo>
                  <a:pt x="513" y="224"/>
                </a:lnTo>
                <a:lnTo>
                  <a:pt x="511" y="234"/>
                </a:lnTo>
                <a:lnTo>
                  <a:pt x="509" y="240"/>
                </a:lnTo>
                <a:lnTo>
                  <a:pt x="505" y="246"/>
                </a:lnTo>
                <a:lnTo>
                  <a:pt x="505" y="256"/>
                </a:lnTo>
                <a:lnTo>
                  <a:pt x="505" y="258"/>
                </a:lnTo>
                <a:lnTo>
                  <a:pt x="507" y="260"/>
                </a:lnTo>
                <a:lnTo>
                  <a:pt x="511" y="260"/>
                </a:lnTo>
                <a:lnTo>
                  <a:pt x="521" y="258"/>
                </a:lnTo>
                <a:lnTo>
                  <a:pt x="535" y="256"/>
                </a:lnTo>
                <a:lnTo>
                  <a:pt x="549" y="252"/>
                </a:lnTo>
                <a:lnTo>
                  <a:pt x="559" y="250"/>
                </a:lnTo>
                <a:lnTo>
                  <a:pt x="577" y="252"/>
                </a:lnTo>
                <a:lnTo>
                  <a:pt x="583" y="252"/>
                </a:lnTo>
                <a:lnTo>
                  <a:pt x="591" y="250"/>
                </a:lnTo>
                <a:lnTo>
                  <a:pt x="591" y="310"/>
                </a:lnTo>
                <a:lnTo>
                  <a:pt x="589" y="322"/>
                </a:lnTo>
                <a:lnTo>
                  <a:pt x="587" y="330"/>
                </a:lnTo>
                <a:lnTo>
                  <a:pt x="581" y="336"/>
                </a:lnTo>
                <a:lnTo>
                  <a:pt x="575" y="340"/>
                </a:lnTo>
                <a:lnTo>
                  <a:pt x="557" y="344"/>
                </a:lnTo>
                <a:lnTo>
                  <a:pt x="547" y="346"/>
                </a:lnTo>
                <a:lnTo>
                  <a:pt x="537" y="350"/>
                </a:lnTo>
                <a:lnTo>
                  <a:pt x="489" y="350"/>
                </a:lnTo>
                <a:lnTo>
                  <a:pt x="489" y="498"/>
                </a:lnTo>
                <a:lnTo>
                  <a:pt x="551" y="568"/>
                </a:lnTo>
                <a:lnTo>
                  <a:pt x="497" y="578"/>
                </a:lnTo>
                <a:lnTo>
                  <a:pt x="469" y="582"/>
                </a:lnTo>
                <a:lnTo>
                  <a:pt x="439" y="584"/>
                </a:lnTo>
                <a:lnTo>
                  <a:pt x="411" y="582"/>
                </a:lnTo>
                <a:lnTo>
                  <a:pt x="381" y="580"/>
                </a:lnTo>
                <a:lnTo>
                  <a:pt x="353" y="576"/>
                </a:lnTo>
                <a:lnTo>
                  <a:pt x="329" y="570"/>
                </a:lnTo>
                <a:lnTo>
                  <a:pt x="325" y="568"/>
                </a:lnTo>
                <a:lnTo>
                  <a:pt x="321" y="564"/>
                </a:lnTo>
                <a:lnTo>
                  <a:pt x="317" y="560"/>
                </a:lnTo>
                <a:lnTo>
                  <a:pt x="313" y="558"/>
                </a:lnTo>
                <a:lnTo>
                  <a:pt x="106" y="558"/>
                </a:lnTo>
                <a:lnTo>
                  <a:pt x="98" y="550"/>
                </a:lnTo>
                <a:lnTo>
                  <a:pt x="92" y="546"/>
                </a:lnTo>
                <a:lnTo>
                  <a:pt x="82" y="542"/>
                </a:lnTo>
                <a:lnTo>
                  <a:pt x="70" y="540"/>
                </a:lnTo>
                <a:lnTo>
                  <a:pt x="58" y="542"/>
                </a:lnTo>
                <a:lnTo>
                  <a:pt x="50" y="544"/>
                </a:lnTo>
                <a:lnTo>
                  <a:pt x="42" y="546"/>
                </a:lnTo>
                <a:lnTo>
                  <a:pt x="34" y="548"/>
                </a:lnTo>
                <a:lnTo>
                  <a:pt x="18" y="546"/>
                </a:lnTo>
                <a:lnTo>
                  <a:pt x="0" y="548"/>
                </a:lnTo>
                <a:lnTo>
                  <a:pt x="2" y="532"/>
                </a:lnTo>
                <a:lnTo>
                  <a:pt x="2" y="516"/>
                </a:lnTo>
                <a:lnTo>
                  <a:pt x="2" y="490"/>
                </a:lnTo>
                <a:lnTo>
                  <a:pt x="4" y="482"/>
                </a:lnTo>
                <a:lnTo>
                  <a:pt x="8" y="470"/>
                </a:lnTo>
                <a:lnTo>
                  <a:pt x="18" y="448"/>
                </a:lnTo>
                <a:lnTo>
                  <a:pt x="20" y="434"/>
                </a:lnTo>
                <a:lnTo>
                  <a:pt x="24" y="422"/>
                </a:lnTo>
                <a:lnTo>
                  <a:pt x="26" y="398"/>
                </a:lnTo>
                <a:lnTo>
                  <a:pt x="30" y="386"/>
                </a:lnTo>
                <a:lnTo>
                  <a:pt x="34" y="374"/>
                </a:lnTo>
                <a:lnTo>
                  <a:pt x="38" y="362"/>
                </a:lnTo>
                <a:lnTo>
                  <a:pt x="46" y="350"/>
                </a:lnTo>
                <a:lnTo>
                  <a:pt x="62" y="332"/>
                </a:lnTo>
                <a:lnTo>
                  <a:pt x="80" y="312"/>
                </a:lnTo>
                <a:lnTo>
                  <a:pt x="88" y="300"/>
                </a:lnTo>
                <a:lnTo>
                  <a:pt x="94" y="288"/>
                </a:lnTo>
                <a:lnTo>
                  <a:pt x="98" y="274"/>
                </a:lnTo>
                <a:lnTo>
                  <a:pt x="100" y="256"/>
                </a:lnTo>
                <a:lnTo>
                  <a:pt x="98" y="242"/>
                </a:lnTo>
                <a:lnTo>
                  <a:pt x="94" y="230"/>
                </a:lnTo>
                <a:lnTo>
                  <a:pt x="88" y="218"/>
                </a:lnTo>
                <a:lnTo>
                  <a:pt x="82" y="208"/>
                </a:lnTo>
                <a:lnTo>
                  <a:pt x="76" y="198"/>
                </a:lnTo>
                <a:lnTo>
                  <a:pt x="70" y="186"/>
                </a:lnTo>
                <a:lnTo>
                  <a:pt x="66" y="174"/>
                </a:lnTo>
                <a:lnTo>
                  <a:pt x="64" y="162"/>
                </a:lnTo>
                <a:lnTo>
                  <a:pt x="64" y="158"/>
                </a:lnTo>
                <a:lnTo>
                  <a:pt x="66" y="152"/>
                </a:lnTo>
                <a:lnTo>
                  <a:pt x="72" y="144"/>
                </a:lnTo>
                <a:lnTo>
                  <a:pt x="78" y="136"/>
                </a:lnTo>
                <a:lnTo>
                  <a:pt x="78" y="132"/>
                </a:lnTo>
                <a:lnTo>
                  <a:pt x="78" y="126"/>
                </a:lnTo>
                <a:lnTo>
                  <a:pt x="76" y="114"/>
                </a:lnTo>
                <a:lnTo>
                  <a:pt x="72" y="104"/>
                </a:lnTo>
                <a:lnTo>
                  <a:pt x="60" y="80"/>
                </a:lnTo>
                <a:lnTo>
                  <a:pt x="48" y="56"/>
                </a:lnTo>
                <a:lnTo>
                  <a:pt x="36" y="28"/>
                </a:lnTo>
                <a:lnTo>
                  <a:pt x="26" y="20"/>
                </a:lnTo>
                <a:lnTo>
                  <a:pt x="24" y="18"/>
                </a:lnTo>
                <a:close/>
              </a:path>
            </a:pathLst>
          </a:custGeom>
          <a:solidFill>
            <a:srgbClr val="FF0000"/>
          </a:solidFill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7" name="Freeform 25"/>
          <p:cNvSpPr>
            <a:spLocks/>
          </p:cNvSpPr>
          <p:nvPr/>
        </p:nvSpPr>
        <p:spPr bwMode="auto">
          <a:xfrm>
            <a:off x="7291388" y="4403725"/>
            <a:ext cx="142875" cy="161925"/>
          </a:xfrm>
          <a:custGeom>
            <a:avLst/>
            <a:gdLst>
              <a:gd name="T0" fmla="*/ 2147483647 w 90"/>
              <a:gd name="T1" fmla="*/ 2147483647 h 102"/>
              <a:gd name="T2" fmla="*/ 2147483647 w 90"/>
              <a:gd name="T3" fmla="*/ 2147483647 h 102"/>
              <a:gd name="T4" fmla="*/ 2147483647 w 90"/>
              <a:gd name="T5" fmla="*/ 2147483647 h 102"/>
              <a:gd name="T6" fmla="*/ 2147483647 w 90"/>
              <a:gd name="T7" fmla="*/ 2147483647 h 102"/>
              <a:gd name="T8" fmla="*/ 2147483647 w 90"/>
              <a:gd name="T9" fmla="*/ 2147483647 h 102"/>
              <a:gd name="T10" fmla="*/ 2147483647 w 90"/>
              <a:gd name="T11" fmla="*/ 2147483647 h 102"/>
              <a:gd name="T12" fmla="*/ 2147483647 w 90"/>
              <a:gd name="T13" fmla="*/ 2147483647 h 102"/>
              <a:gd name="T14" fmla="*/ 2147483647 w 90"/>
              <a:gd name="T15" fmla="*/ 2147483647 h 102"/>
              <a:gd name="T16" fmla="*/ 0 w 90"/>
              <a:gd name="T17" fmla="*/ 2147483647 h 102"/>
              <a:gd name="T18" fmla="*/ 0 w 90"/>
              <a:gd name="T19" fmla="*/ 2147483647 h 102"/>
              <a:gd name="T20" fmla="*/ 0 w 90"/>
              <a:gd name="T21" fmla="*/ 2147483647 h 102"/>
              <a:gd name="T22" fmla="*/ 2147483647 w 90"/>
              <a:gd name="T23" fmla="*/ 2147483647 h 102"/>
              <a:gd name="T24" fmla="*/ 2147483647 w 90"/>
              <a:gd name="T25" fmla="*/ 2147483647 h 102"/>
              <a:gd name="T26" fmla="*/ 2147483647 w 90"/>
              <a:gd name="T27" fmla="*/ 2147483647 h 102"/>
              <a:gd name="T28" fmla="*/ 2147483647 w 90"/>
              <a:gd name="T29" fmla="*/ 2147483647 h 102"/>
              <a:gd name="T30" fmla="*/ 2147483647 w 90"/>
              <a:gd name="T31" fmla="*/ 2147483647 h 102"/>
              <a:gd name="T32" fmla="*/ 2147483647 w 90"/>
              <a:gd name="T33" fmla="*/ 2147483647 h 102"/>
              <a:gd name="T34" fmla="*/ 2147483647 w 90"/>
              <a:gd name="T35" fmla="*/ 2147483647 h 102"/>
              <a:gd name="T36" fmla="*/ 2147483647 w 90"/>
              <a:gd name="T37" fmla="*/ 2147483647 h 102"/>
              <a:gd name="T38" fmla="*/ 2147483647 w 90"/>
              <a:gd name="T39" fmla="*/ 2147483647 h 102"/>
              <a:gd name="T40" fmla="*/ 2147483647 w 90"/>
              <a:gd name="T41" fmla="*/ 2147483647 h 102"/>
              <a:gd name="T42" fmla="*/ 2147483647 w 90"/>
              <a:gd name="T43" fmla="*/ 2147483647 h 102"/>
              <a:gd name="T44" fmla="*/ 2147483647 w 90"/>
              <a:gd name="T45" fmla="*/ 0 h 102"/>
              <a:gd name="T46" fmla="*/ 2147483647 w 90"/>
              <a:gd name="T47" fmla="*/ 0 h 102"/>
              <a:gd name="T48" fmla="*/ 2147483647 w 90"/>
              <a:gd name="T49" fmla="*/ 0 h 102"/>
              <a:gd name="T50" fmla="*/ 2147483647 w 90"/>
              <a:gd name="T51" fmla="*/ 2147483647 h 102"/>
              <a:gd name="T52" fmla="*/ 2147483647 w 90"/>
              <a:gd name="T53" fmla="*/ 2147483647 h 102"/>
              <a:gd name="T54" fmla="*/ 2147483647 w 90"/>
              <a:gd name="T55" fmla="*/ 2147483647 h 102"/>
              <a:gd name="T56" fmla="*/ 2147483647 w 90"/>
              <a:gd name="T57" fmla="*/ 2147483647 h 102"/>
              <a:gd name="T58" fmla="*/ 2147483647 w 90"/>
              <a:gd name="T59" fmla="*/ 2147483647 h 102"/>
              <a:gd name="T60" fmla="*/ 2147483647 w 90"/>
              <a:gd name="T61" fmla="*/ 2147483647 h 102"/>
              <a:gd name="T62" fmla="*/ 2147483647 w 90"/>
              <a:gd name="T63" fmla="*/ 2147483647 h 102"/>
              <a:gd name="T64" fmla="*/ 2147483647 w 90"/>
              <a:gd name="T65" fmla="*/ 2147483647 h 102"/>
              <a:gd name="T66" fmla="*/ 2147483647 w 90"/>
              <a:gd name="T67" fmla="*/ 2147483647 h 102"/>
              <a:gd name="T68" fmla="*/ 2147483647 w 90"/>
              <a:gd name="T69" fmla="*/ 2147483647 h 102"/>
              <a:gd name="T70" fmla="*/ 2147483647 w 90"/>
              <a:gd name="T71" fmla="*/ 2147483647 h 102"/>
              <a:gd name="T72" fmla="*/ 2147483647 w 90"/>
              <a:gd name="T73" fmla="*/ 2147483647 h 102"/>
              <a:gd name="T74" fmla="*/ 2147483647 w 90"/>
              <a:gd name="T75" fmla="*/ 2147483647 h 102"/>
              <a:gd name="T76" fmla="*/ 2147483647 w 90"/>
              <a:gd name="T77" fmla="*/ 2147483647 h 102"/>
              <a:gd name="T78" fmla="*/ 2147483647 w 90"/>
              <a:gd name="T79" fmla="*/ 2147483647 h 102"/>
              <a:gd name="T80" fmla="*/ 2147483647 w 90"/>
              <a:gd name="T81" fmla="*/ 2147483647 h 102"/>
              <a:gd name="T82" fmla="*/ 2147483647 w 90"/>
              <a:gd name="T83" fmla="*/ 2147483647 h 102"/>
              <a:gd name="T84" fmla="*/ 2147483647 w 90"/>
              <a:gd name="T85" fmla="*/ 2147483647 h 102"/>
              <a:gd name="T86" fmla="*/ 2147483647 w 90"/>
              <a:gd name="T87" fmla="*/ 2147483647 h 102"/>
              <a:gd name="T88" fmla="*/ 2147483647 w 90"/>
              <a:gd name="T89" fmla="*/ 2147483647 h 102"/>
              <a:gd name="T90" fmla="*/ 2147483647 w 90"/>
              <a:gd name="T91" fmla="*/ 2147483647 h 102"/>
              <a:gd name="T92" fmla="*/ 2147483647 w 90"/>
              <a:gd name="T93" fmla="*/ 2147483647 h 102"/>
              <a:gd name="T94" fmla="*/ 2147483647 w 90"/>
              <a:gd name="T95" fmla="*/ 2147483647 h 102"/>
              <a:gd name="T96" fmla="*/ 2147483647 w 90"/>
              <a:gd name="T97" fmla="*/ 2147483647 h 102"/>
              <a:gd name="T98" fmla="*/ 2147483647 w 90"/>
              <a:gd name="T99" fmla="*/ 2147483647 h 102"/>
              <a:gd name="T100" fmla="*/ 2147483647 w 90"/>
              <a:gd name="T101" fmla="*/ 2147483647 h 102"/>
              <a:gd name="T102" fmla="*/ 2147483647 w 90"/>
              <a:gd name="T103" fmla="*/ 2147483647 h 102"/>
              <a:gd name="T104" fmla="*/ 2147483647 w 90"/>
              <a:gd name="T105" fmla="*/ 2147483647 h 102"/>
              <a:gd name="T106" fmla="*/ 2147483647 w 90"/>
              <a:gd name="T107" fmla="*/ 2147483647 h 102"/>
              <a:gd name="T108" fmla="*/ 2147483647 w 90"/>
              <a:gd name="T109" fmla="*/ 2147483647 h 102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w 90"/>
              <a:gd name="T166" fmla="*/ 0 h 102"/>
              <a:gd name="T167" fmla="*/ 90 w 90"/>
              <a:gd name="T168" fmla="*/ 102 h 102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T165" t="T166" r="T167" b="T168"/>
            <a:pathLst>
              <a:path w="90" h="102">
                <a:moveTo>
                  <a:pt x="12" y="76"/>
                </a:moveTo>
                <a:lnTo>
                  <a:pt x="10" y="70"/>
                </a:lnTo>
                <a:lnTo>
                  <a:pt x="10" y="62"/>
                </a:lnTo>
                <a:lnTo>
                  <a:pt x="10" y="50"/>
                </a:lnTo>
                <a:lnTo>
                  <a:pt x="10" y="44"/>
                </a:lnTo>
                <a:lnTo>
                  <a:pt x="10" y="38"/>
                </a:lnTo>
                <a:lnTo>
                  <a:pt x="6" y="32"/>
                </a:lnTo>
                <a:lnTo>
                  <a:pt x="4" y="28"/>
                </a:lnTo>
                <a:lnTo>
                  <a:pt x="0" y="26"/>
                </a:lnTo>
                <a:lnTo>
                  <a:pt x="0" y="20"/>
                </a:lnTo>
                <a:lnTo>
                  <a:pt x="0" y="18"/>
                </a:lnTo>
                <a:lnTo>
                  <a:pt x="2" y="16"/>
                </a:lnTo>
                <a:lnTo>
                  <a:pt x="8" y="14"/>
                </a:lnTo>
                <a:lnTo>
                  <a:pt x="14" y="16"/>
                </a:lnTo>
                <a:lnTo>
                  <a:pt x="18" y="18"/>
                </a:lnTo>
                <a:lnTo>
                  <a:pt x="22" y="22"/>
                </a:lnTo>
                <a:lnTo>
                  <a:pt x="28" y="24"/>
                </a:lnTo>
                <a:lnTo>
                  <a:pt x="34" y="22"/>
                </a:lnTo>
                <a:lnTo>
                  <a:pt x="40" y="20"/>
                </a:lnTo>
                <a:lnTo>
                  <a:pt x="44" y="16"/>
                </a:lnTo>
                <a:lnTo>
                  <a:pt x="46" y="12"/>
                </a:lnTo>
                <a:lnTo>
                  <a:pt x="52" y="2"/>
                </a:lnTo>
                <a:lnTo>
                  <a:pt x="58" y="0"/>
                </a:lnTo>
                <a:lnTo>
                  <a:pt x="64" y="0"/>
                </a:lnTo>
                <a:lnTo>
                  <a:pt x="70" y="0"/>
                </a:lnTo>
                <a:lnTo>
                  <a:pt x="74" y="4"/>
                </a:lnTo>
                <a:lnTo>
                  <a:pt x="76" y="10"/>
                </a:lnTo>
                <a:lnTo>
                  <a:pt x="76" y="14"/>
                </a:lnTo>
                <a:lnTo>
                  <a:pt x="76" y="20"/>
                </a:lnTo>
                <a:lnTo>
                  <a:pt x="78" y="26"/>
                </a:lnTo>
                <a:lnTo>
                  <a:pt x="82" y="30"/>
                </a:lnTo>
                <a:lnTo>
                  <a:pt x="90" y="30"/>
                </a:lnTo>
                <a:lnTo>
                  <a:pt x="90" y="34"/>
                </a:lnTo>
                <a:lnTo>
                  <a:pt x="86" y="32"/>
                </a:lnTo>
                <a:lnTo>
                  <a:pt x="88" y="34"/>
                </a:lnTo>
                <a:lnTo>
                  <a:pt x="90" y="38"/>
                </a:lnTo>
                <a:lnTo>
                  <a:pt x="88" y="42"/>
                </a:lnTo>
                <a:lnTo>
                  <a:pt x="86" y="46"/>
                </a:lnTo>
                <a:lnTo>
                  <a:pt x="78" y="54"/>
                </a:lnTo>
                <a:lnTo>
                  <a:pt x="68" y="62"/>
                </a:lnTo>
                <a:lnTo>
                  <a:pt x="66" y="66"/>
                </a:lnTo>
                <a:lnTo>
                  <a:pt x="64" y="72"/>
                </a:lnTo>
                <a:lnTo>
                  <a:pt x="60" y="80"/>
                </a:lnTo>
                <a:lnTo>
                  <a:pt x="54" y="90"/>
                </a:lnTo>
                <a:lnTo>
                  <a:pt x="46" y="98"/>
                </a:lnTo>
                <a:lnTo>
                  <a:pt x="42" y="102"/>
                </a:lnTo>
                <a:lnTo>
                  <a:pt x="36" y="102"/>
                </a:lnTo>
                <a:lnTo>
                  <a:pt x="30" y="102"/>
                </a:lnTo>
                <a:lnTo>
                  <a:pt x="24" y="90"/>
                </a:lnTo>
                <a:lnTo>
                  <a:pt x="20" y="86"/>
                </a:lnTo>
                <a:lnTo>
                  <a:pt x="16" y="82"/>
                </a:lnTo>
                <a:lnTo>
                  <a:pt x="14" y="78"/>
                </a:lnTo>
                <a:lnTo>
                  <a:pt x="12" y="74"/>
                </a:lnTo>
                <a:lnTo>
                  <a:pt x="6" y="74"/>
                </a:lnTo>
                <a:lnTo>
                  <a:pt x="12" y="76"/>
                </a:lnTo>
                <a:close/>
              </a:path>
            </a:pathLst>
          </a:custGeom>
          <a:solidFill>
            <a:srgbClr val="FFFF99"/>
          </a:solidFill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8" name="Freeform 26"/>
          <p:cNvSpPr>
            <a:spLocks/>
          </p:cNvSpPr>
          <p:nvPr/>
        </p:nvSpPr>
        <p:spPr bwMode="auto">
          <a:xfrm>
            <a:off x="5997575" y="3811587"/>
            <a:ext cx="1455738" cy="1446213"/>
          </a:xfrm>
          <a:custGeom>
            <a:avLst/>
            <a:gdLst>
              <a:gd name="T0" fmla="*/ 2147483647 w 917"/>
              <a:gd name="T1" fmla="*/ 2147483647 h 911"/>
              <a:gd name="T2" fmla="*/ 2147483647 w 917"/>
              <a:gd name="T3" fmla="*/ 2147483647 h 911"/>
              <a:gd name="T4" fmla="*/ 2147483647 w 917"/>
              <a:gd name="T5" fmla="*/ 2147483647 h 911"/>
              <a:gd name="T6" fmla="*/ 2147483647 w 917"/>
              <a:gd name="T7" fmla="*/ 2147483647 h 911"/>
              <a:gd name="T8" fmla="*/ 2147483647 w 917"/>
              <a:gd name="T9" fmla="*/ 2147483647 h 911"/>
              <a:gd name="T10" fmla="*/ 2147483647 w 917"/>
              <a:gd name="T11" fmla="*/ 2147483647 h 911"/>
              <a:gd name="T12" fmla="*/ 2147483647 w 917"/>
              <a:gd name="T13" fmla="*/ 2147483647 h 911"/>
              <a:gd name="T14" fmla="*/ 2147483647 w 917"/>
              <a:gd name="T15" fmla="*/ 2147483647 h 911"/>
              <a:gd name="T16" fmla="*/ 2147483647 w 917"/>
              <a:gd name="T17" fmla="*/ 2147483647 h 911"/>
              <a:gd name="T18" fmla="*/ 2147483647 w 917"/>
              <a:gd name="T19" fmla="*/ 2147483647 h 911"/>
              <a:gd name="T20" fmla="*/ 2147483647 w 917"/>
              <a:gd name="T21" fmla="*/ 2147483647 h 911"/>
              <a:gd name="T22" fmla="*/ 2147483647 w 917"/>
              <a:gd name="T23" fmla="*/ 2147483647 h 911"/>
              <a:gd name="T24" fmla="*/ 2147483647 w 917"/>
              <a:gd name="T25" fmla="*/ 2147483647 h 911"/>
              <a:gd name="T26" fmla="*/ 2147483647 w 917"/>
              <a:gd name="T27" fmla="*/ 2147483647 h 911"/>
              <a:gd name="T28" fmla="*/ 2147483647 w 917"/>
              <a:gd name="T29" fmla="*/ 2147483647 h 911"/>
              <a:gd name="T30" fmla="*/ 2147483647 w 917"/>
              <a:gd name="T31" fmla="*/ 2147483647 h 911"/>
              <a:gd name="T32" fmla="*/ 2147483647 w 917"/>
              <a:gd name="T33" fmla="*/ 2147483647 h 911"/>
              <a:gd name="T34" fmla="*/ 2147483647 w 917"/>
              <a:gd name="T35" fmla="*/ 2147483647 h 911"/>
              <a:gd name="T36" fmla="*/ 2147483647 w 917"/>
              <a:gd name="T37" fmla="*/ 2147483647 h 911"/>
              <a:gd name="T38" fmla="*/ 2147483647 w 917"/>
              <a:gd name="T39" fmla="*/ 2147483647 h 911"/>
              <a:gd name="T40" fmla="*/ 2147483647 w 917"/>
              <a:gd name="T41" fmla="*/ 2147483647 h 911"/>
              <a:gd name="T42" fmla="*/ 2147483647 w 917"/>
              <a:gd name="T43" fmla="*/ 2147483647 h 911"/>
              <a:gd name="T44" fmla="*/ 2147483647 w 917"/>
              <a:gd name="T45" fmla="*/ 2147483647 h 911"/>
              <a:gd name="T46" fmla="*/ 2147483647 w 917"/>
              <a:gd name="T47" fmla="*/ 2147483647 h 911"/>
              <a:gd name="T48" fmla="*/ 2147483647 w 917"/>
              <a:gd name="T49" fmla="*/ 2147483647 h 911"/>
              <a:gd name="T50" fmla="*/ 2147483647 w 917"/>
              <a:gd name="T51" fmla="*/ 2147483647 h 911"/>
              <a:gd name="T52" fmla="*/ 2147483647 w 917"/>
              <a:gd name="T53" fmla="*/ 2147483647 h 911"/>
              <a:gd name="T54" fmla="*/ 2147483647 w 917"/>
              <a:gd name="T55" fmla="*/ 2147483647 h 911"/>
              <a:gd name="T56" fmla="*/ 2147483647 w 917"/>
              <a:gd name="T57" fmla="*/ 2147483647 h 911"/>
              <a:gd name="T58" fmla="*/ 2147483647 w 917"/>
              <a:gd name="T59" fmla="*/ 2147483647 h 911"/>
              <a:gd name="T60" fmla="*/ 2147483647 w 917"/>
              <a:gd name="T61" fmla="*/ 2147483647 h 911"/>
              <a:gd name="T62" fmla="*/ 2147483647 w 917"/>
              <a:gd name="T63" fmla="*/ 2147483647 h 911"/>
              <a:gd name="T64" fmla="*/ 2147483647 w 917"/>
              <a:gd name="T65" fmla="*/ 2147483647 h 911"/>
              <a:gd name="T66" fmla="*/ 2147483647 w 917"/>
              <a:gd name="T67" fmla="*/ 2147483647 h 911"/>
              <a:gd name="T68" fmla="*/ 2147483647 w 917"/>
              <a:gd name="T69" fmla="*/ 2147483647 h 911"/>
              <a:gd name="T70" fmla="*/ 2147483647 w 917"/>
              <a:gd name="T71" fmla="*/ 2147483647 h 911"/>
              <a:gd name="T72" fmla="*/ 2147483647 w 917"/>
              <a:gd name="T73" fmla="*/ 2147483647 h 911"/>
              <a:gd name="T74" fmla="*/ 2147483647 w 917"/>
              <a:gd name="T75" fmla="*/ 2147483647 h 911"/>
              <a:gd name="T76" fmla="*/ 2147483647 w 917"/>
              <a:gd name="T77" fmla="*/ 2147483647 h 911"/>
              <a:gd name="T78" fmla="*/ 2147483647 w 917"/>
              <a:gd name="T79" fmla="*/ 2147483647 h 911"/>
              <a:gd name="T80" fmla="*/ 2147483647 w 917"/>
              <a:gd name="T81" fmla="*/ 2147483647 h 911"/>
              <a:gd name="T82" fmla="*/ 2147483647 w 917"/>
              <a:gd name="T83" fmla="*/ 2147483647 h 911"/>
              <a:gd name="T84" fmla="*/ 2147483647 w 917"/>
              <a:gd name="T85" fmla="*/ 2147483647 h 911"/>
              <a:gd name="T86" fmla="*/ 2147483647 w 917"/>
              <a:gd name="T87" fmla="*/ 2147483647 h 911"/>
              <a:gd name="T88" fmla="*/ 2147483647 w 917"/>
              <a:gd name="T89" fmla="*/ 2147483647 h 911"/>
              <a:gd name="T90" fmla="*/ 2147483647 w 917"/>
              <a:gd name="T91" fmla="*/ 2147483647 h 911"/>
              <a:gd name="T92" fmla="*/ 2147483647 w 917"/>
              <a:gd name="T93" fmla="*/ 2147483647 h 911"/>
              <a:gd name="T94" fmla="*/ 2147483647 w 917"/>
              <a:gd name="T95" fmla="*/ 2147483647 h 911"/>
              <a:gd name="T96" fmla="*/ 2147483647 w 917"/>
              <a:gd name="T97" fmla="*/ 2147483647 h 911"/>
              <a:gd name="T98" fmla="*/ 2147483647 w 917"/>
              <a:gd name="T99" fmla="*/ 2147483647 h 911"/>
              <a:gd name="T100" fmla="*/ 2147483647 w 917"/>
              <a:gd name="T101" fmla="*/ 2147483647 h 911"/>
              <a:gd name="T102" fmla="*/ 2147483647 w 917"/>
              <a:gd name="T103" fmla="*/ 2147483647 h 911"/>
              <a:gd name="T104" fmla="*/ 2147483647 w 917"/>
              <a:gd name="T105" fmla="*/ 2147483647 h 911"/>
              <a:gd name="T106" fmla="*/ 2147483647 w 917"/>
              <a:gd name="T107" fmla="*/ 2147483647 h 911"/>
              <a:gd name="T108" fmla="*/ 2147483647 w 917"/>
              <a:gd name="T109" fmla="*/ 2147483647 h 911"/>
              <a:gd name="T110" fmla="*/ 2147483647 w 917"/>
              <a:gd name="T111" fmla="*/ 2147483647 h 911"/>
              <a:gd name="T112" fmla="*/ 2147483647 w 917"/>
              <a:gd name="T113" fmla="*/ 2147483647 h 911"/>
              <a:gd name="T114" fmla="*/ 2147483647 w 917"/>
              <a:gd name="T115" fmla="*/ 2147483647 h 911"/>
              <a:gd name="T116" fmla="*/ 2147483647 w 917"/>
              <a:gd name="T117" fmla="*/ 2147483647 h 911"/>
              <a:gd name="T118" fmla="*/ 2147483647 w 917"/>
              <a:gd name="T119" fmla="*/ 2147483647 h 911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w 917"/>
              <a:gd name="T181" fmla="*/ 0 h 911"/>
              <a:gd name="T182" fmla="*/ 917 w 917"/>
              <a:gd name="T183" fmla="*/ 911 h 911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T180" t="T181" r="T182" b="T183"/>
            <a:pathLst>
              <a:path w="917" h="911">
                <a:moveTo>
                  <a:pt x="285" y="158"/>
                </a:moveTo>
                <a:lnTo>
                  <a:pt x="291" y="148"/>
                </a:lnTo>
                <a:lnTo>
                  <a:pt x="299" y="138"/>
                </a:lnTo>
                <a:lnTo>
                  <a:pt x="305" y="130"/>
                </a:lnTo>
                <a:lnTo>
                  <a:pt x="311" y="120"/>
                </a:lnTo>
                <a:lnTo>
                  <a:pt x="313" y="106"/>
                </a:lnTo>
                <a:lnTo>
                  <a:pt x="313" y="94"/>
                </a:lnTo>
                <a:lnTo>
                  <a:pt x="311" y="68"/>
                </a:lnTo>
                <a:lnTo>
                  <a:pt x="311" y="58"/>
                </a:lnTo>
                <a:lnTo>
                  <a:pt x="315" y="48"/>
                </a:lnTo>
                <a:lnTo>
                  <a:pt x="319" y="38"/>
                </a:lnTo>
                <a:lnTo>
                  <a:pt x="325" y="28"/>
                </a:lnTo>
                <a:lnTo>
                  <a:pt x="333" y="20"/>
                </a:lnTo>
                <a:lnTo>
                  <a:pt x="341" y="14"/>
                </a:lnTo>
                <a:lnTo>
                  <a:pt x="349" y="10"/>
                </a:lnTo>
                <a:lnTo>
                  <a:pt x="357" y="8"/>
                </a:lnTo>
                <a:lnTo>
                  <a:pt x="365" y="8"/>
                </a:lnTo>
                <a:lnTo>
                  <a:pt x="371" y="12"/>
                </a:lnTo>
                <a:lnTo>
                  <a:pt x="381" y="22"/>
                </a:lnTo>
                <a:lnTo>
                  <a:pt x="389" y="32"/>
                </a:lnTo>
                <a:lnTo>
                  <a:pt x="397" y="40"/>
                </a:lnTo>
                <a:lnTo>
                  <a:pt x="415" y="48"/>
                </a:lnTo>
                <a:lnTo>
                  <a:pt x="439" y="54"/>
                </a:lnTo>
                <a:lnTo>
                  <a:pt x="461" y="56"/>
                </a:lnTo>
                <a:lnTo>
                  <a:pt x="483" y="58"/>
                </a:lnTo>
                <a:lnTo>
                  <a:pt x="491" y="56"/>
                </a:lnTo>
                <a:lnTo>
                  <a:pt x="497" y="54"/>
                </a:lnTo>
                <a:lnTo>
                  <a:pt x="501" y="48"/>
                </a:lnTo>
                <a:lnTo>
                  <a:pt x="505" y="42"/>
                </a:lnTo>
                <a:lnTo>
                  <a:pt x="509" y="38"/>
                </a:lnTo>
                <a:lnTo>
                  <a:pt x="513" y="32"/>
                </a:lnTo>
                <a:lnTo>
                  <a:pt x="519" y="28"/>
                </a:lnTo>
                <a:lnTo>
                  <a:pt x="527" y="28"/>
                </a:lnTo>
                <a:lnTo>
                  <a:pt x="533" y="30"/>
                </a:lnTo>
                <a:lnTo>
                  <a:pt x="537" y="32"/>
                </a:lnTo>
                <a:lnTo>
                  <a:pt x="539" y="32"/>
                </a:lnTo>
                <a:lnTo>
                  <a:pt x="547" y="32"/>
                </a:lnTo>
                <a:lnTo>
                  <a:pt x="555" y="30"/>
                </a:lnTo>
                <a:lnTo>
                  <a:pt x="567" y="24"/>
                </a:lnTo>
                <a:lnTo>
                  <a:pt x="581" y="18"/>
                </a:lnTo>
                <a:lnTo>
                  <a:pt x="587" y="14"/>
                </a:lnTo>
                <a:lnTo>
                  <a:pt x="593" y="14"/>
                </a:lnTo>
                <a:lnTo>
                  <a:pt x="597" y="18"/>
                </a:lnTo>
                <a:lnTo>
                  <a:pt x="601" y="18"/>
                </a:lnTo>
                <a:lnTo>
                  <a:pt x="609" y="18"/>
                </a:lnTo>
                <a:lnTo>
                  <a:pt x="621" y="18"/>
                </a:lnTo>
                <a:lnTo>
                  <a:pt x="627" y="14"/>
                </a:lnTo>
                <a:lnTo>
                  <a:pt x="633" y="10"/>
                </a:lnTo>
                <a:lnTo>
                  <a:pt x="633" y="0"/>
                </a:lnTo>
                <a:lnTo>
                  <a:pt x="643" y="0"/>
                </a:lnTo>
                <a:lnTo>
                  <a:pt x="651" y="0"/>
                </a:lnTo>
                <a:lnTo>
                  <a:pt x="667" y="6"/>
                </a:lnTo>
                <a:lnTo>
                  <a:pt x="681" y="10"/>
                </a:lnTo>
                <a:lnTo>
                  <a:pt x="691" y="12"/>
                </a:lnTo>
                <a:lnTo>
                  <a:pt x="699" y="14"/>
                </a:lnTo>
                <a:lnTo>
                  <a:pt x="709" y="12"/>
                </a:lnTo>
                <a:lnTo>
                  <a:pt x="715" y="10"/>
                </a:lnTo>
                <a:lnTo>
                  <a:pt x="729" y="8"/>
                </a:lnTo>
                <a:lnTo>
                  <a:pt x="725" y="0"/>
                </a:lnTo>
                <a:lnTo>
                  <a:pt x="727" y="4"/>
                </a:lnTo>
                <a:lnTo>
                  <a:pt x="729" y="8"/>
                </a:lnTo>
                <a:lnTo>
                  <a:pt x="733" y="10"/>
                </a:lnTo>
                <a:lnTo>
                  <a:pt x="739" y="14"/>
                </a:lnTo>
                <a:lnTo>
                  <a:pt x="747" y="18"/>
                </a:lnTo>
                <a:lnTo>
                  <a:pt x="753" y="24"/>
                </a:lnTo>
                <a:lnTo>
                  <a:pt x="761" y="38"/>
                </a:lnTo>
                <a:lnTo>
                  <a:pt x="769" y="44"/>
                </a:lnTo>
                <a:lnTo>
                  <a:pt x="773" y="46"/>
                </a:lnTo>
                <a:lnTo>
                  <a:pt x="779" y="48"/>
                </a:lnTo>
                <a:lnTo>
                  <a:pt x="785" y="46"/>
                </a:lnTo>
                <a:lnTo>
                  <a:pt x="789" y="42"/>
                </a:lnTo>
                <a:lnTo>
                  <a:pt x="793" y="40"/>
                </a:lnTo>
                <a:lnTo>
                  <a:pt x="799" y="38"/>
                </a:lnTo>
                <a:lnTo>
                  <a:pt x="805" y="40"/>
                </a:lnTo>
                <a:lnTo>
                  <a:pt x="813" y="40"/>
                </a:lnTo>
                <a:lnTo>
                  <a:pt x="819" y="42"/>
                </a:lnTo>
                <a:lnTo>
                  <a:pt x="825" y="44"/>
                </a:lnTo>
                <a:lnTo>
                  <a:pt x="829" y="42"/>
                </a:lnTo>
                <a:lnTo>
                  <a:pt x="833" y="38"/>
                </a:lnTo>
                <a:lnTo>
                  <a:pt x="835" y="34"/>
                </a:lnTo>
                <a:lnTo>
                  <a:pt x="839" y="32"/>
                </a:lnTo>
                <a:lnTo>
                  <a:pt x="847" y="32"/>
                </a:lnTo>
                <a:lnTo>
                  <a:pt x="851" y="36"/>
                </a:lnTo>
                <a:lnTo>
                  <a:pt x="859" y="46"/>
                </a:lnTo>
                <a:lnTo>
                  <a:pt x="865" y="56"/>
                </a:lnTo>
                <a:lnTo>
                  <a:pt x="869" y="60"/>
                </a:lnTo>
                <a:lnTo>
                  <a:pt x="875" y="64"/>
                </a:lnTo>
                <a:lnTo>
                  <a:pt x="883" y="64"/>
                </a:lnTo>
                <a:lnTo>
                  <a:pt x="887" y="66"/>
                </a:lnTo>
                <a:lnTo>
                  <a:pt x="889" y="68"/>
                </a:lnTo>
                <a:lnTo>
                  <a:pt x="889" y="70"/>
                </a:lnTo>
                <a:lnTo>
                  <a:pt x="889" y="76"/>
                </a:lnTo>
                <a:lnTo>
                  <a:pt x="891" y="80"/>
                </a:lnTo>
                <a:lnTo>
                  <a:pt x="893" y="82"/>
                </a:lnTo>
                <a:lnTo>
                  <a:pt x="897" y="82"/>
                </a:lnTo>
                <a:lnTo>
                  <a:pt x="897" y="80"/>
                </a:lnTo>
                <a:lnTo>
                  <a:pt x="899" y="86"/>
                </a:lnTo>
                <a:lnTo>
                  <a:pt x="899" y="92"/>
                </a:lnTo>
                <a:lnTo>
                  <a:pt x="897" y="104"/>
                </a:lnTo>
                <a:lnTo>
                  <a:pt x="899" y="112"/>
                </a:lnTo>
                <a:lnTo>
                  <a:pt x="899" y="118"/>
                </a:lnTo>
                <a:lnTo>
                  <a:pt x="899" y="122"/>
                </a:lnTo>
                <a:lnTo>
                  <a:pt x="897" y="124"/>
                </a:lnTo>
                <a:lnTo>
                  <a:pt x="895" y="128"/>
                </a:lnTo>
                <a:lnTo>
                  <a:pt x="895" y="132"/>
                </a:lnTo>
                <a:lnTo>
                  <a:pt x="895" y="136"/>
                </a:lnTo>
                <a:lnTo>
                  <a:pt x="899" y="138"/>
                </a:lnTo>
                <a:lnTo>
                  <a:pt x="905" y="142"/>
                </a:lnTo>
                <a:lnTo>
                  <a:pt x="913" y="144"/>
                </a:lnTo>
                <a:lnTo>
                  <a:pt x="915" y="148"/>
                </a:lnTo>
                <a:lnTo>
                  <a:pt x="917" y="150"/>
                </a:lnTo>
                <a:lnTo>
                  <a:pt x="915" y="158"/>
                </a:lnTo>
                <a:lnTo>
                  <a:pt x="909" y="164"/>
                </a:lnTo>
                <a:lnTo>
                  <a:pt x="899" y="174"/>
                </a:lnTo>
                <a:lnTo>
                  <a:pt x="865" y="207"/>
                </a:lnTo>
                <a:lnTo>
                  <a:pt x="859" y="213"/>
                </a:lnTo>
                <a:lnTo>
                  <a:pt x="857" y="217"/>
                </a:lnTo>
                <a:lnTo>
                  <a:pt x="855" y="221"/>
                </a:lnTo>
                <a:lnTo>
                  <a:pt x="853" y="241"/>
                </a:lnTo>
                <a:lnTo>
                  <a:pt x="847" y="263"/>
                </a:lnTo>
                <a:lnTo>
                  <a:pt x="843" y="287"/>
                </a:lnTo>
                <a:lnTo>
                  <a:pt x="841" y="299"/>
                </a:lnTo>
                <a:lnTo>
                  <a:pt x="841" y="313"/>
                </a:lnTo>
                <a:lnTo>
                  <a:pt x="841" y="327"/>
                </a:lnTo>
                <a:lnTo>
                  <a:pt x="835" y="331"/>
                </a:lnTo>
                <a:lnTo>
                  <a:pt x="829" y="337"/>
                </a:lnTo>
                <a:lnTo>
                  <a:pt x="825" y="343"/>
                </a:lnTo>
                <a:lnTo>
                  <a:pt x="823" y="351"/>
                </a:lnTo>
                <a:lnTo>
                  <a:pt x="825" y="359"/>
                </a:lnTo>
                <a:lnTo>
                  <a:pt x="823" y="361"/>
                </a:lnTo>
                <a:lnTo>
                  <a:pt x="821" y="365"/>
                </a:lnTo>
                <a:lnTo>
                  <a:pt x="813" y="369"/>
                </a:lnTo>
                <a:lnTo>
                  <a:pt x="809" y="373"/>
                </a:lnTo>
                <a:lnTo>
                  <a:pt x="809" y="381"/>
                </a:lnTo>
                <a:lnTo>
                  <a:pt x="811" y="387"/>
                </a:lnTo>
                <a:lnTo>
                  <a:pt x="815" y="393"/>
                </a:lnTo>
                <a:lnTo>
                  <a:pt x="815" y="399"/>
                </a:lnTo>
                <a:lnTo>
                  <a:pt x="819" y="401"/>
                </a:lnTo>
                <a:lnTo>
                  <a:pt x="821" y="405"/>
                </a:lnTo>
                <a:lnTo>
                  <a:pt x="825" y="411"/>
                </a:lnTo>
                <a:lnTo>
                  <a:pt x="825" y="417"/>
                </a:lnTo>
                <a:lnTo>
                  <a:pt x="825" y="423"/>
                </a:lnTo>
                <a:lnTo>
                  <a:pt x="825" y="435"/>
                </a:lnTo>
                <a:lnTo>
                  <a:pt x="825" y="443"/>
                </a:lnTo>
                <a:lnTo>
                  <a:pt x="827" y="447"/>
                </a:lnTo>
                <a:lnTo>
                  <a:pt x="821" y="447"/>
                </a:lnTo>
                <a:lnTo>
                  <a:pt x="821" y="455"/>
                </a:lnTo>
                <a:lnTo>
                  <a:pt x="823" y="463"/>
                </a:lnTo>
                <a:lnTo>
                  <a:pt x="825" y="473"/>
                </a:lnTo>
                <a:lnTo>
                  <a:pt x="823" y="483"/>
                </a:lnTo>
                <a:lnTo>
                  <a:pt x="821" y="497"/>
                </a:lnTo>
                <a:lnTo>
                  <a:pt x="823" y="509"/>
                </a:lnTo>
                <a:lnTo>
                  <a:pt x="825" y="519"/>
                </a:lnTo>
                <a:lnTo>
                  <a:pt x="829" y="527"/>
                </a:lnTo>
                <a:lnTo>
                  <a:pt x="829" y="537"/>
                </a:lnTo>
                <a:lnTo>
                  <a:pt x="829" y="553"/>
                </a:lnTo>
                <a:lnTo>
                  <a:pt x="831" y="563"/>
                </a:lnTo>
                <a:lnTo>
                  <a:pt x="837" y="575"/>
                </a:lnTo>
                <a:lnTo>
                  <a:pt x="841" y="587"/>
                </a:lnTo>
                <a:lnTo>
                  <a:pt x="847" y="595"/>
                </a:lnTo>
                <a:lnTo>
                  <a:pt x="859" y="605"/>
                </a:lnTo>
                <a:lnTo>
                  <a:pt x="867" y="611"/>
                </a:lnTo>
                <a:lnTo>
                  <a:pt x="871" y="617"/>
                </a:lnTo>
                <a:lnTo>
                  <a:pt x="875" y="627"/>
                </a:lnTo>
                <a:lnTo>
                  <a:pt x="877" y="637"/>
                </a:lnTo>
                <a:lnTo>
                  <a:pt x="883" y="645"/>
                </a:lnTo>
                <a:lnTo>
                  <a:pt x="891" y="653"/>
                </a:lnTo>
                <a:lnTo>
                  <a:pt x="895" y="657"/>
                </a:lnTo>
                <a:lnTo>
                  <a:pt x="863" y="661"/>
                </a:lnTo>
                <a:lnTo>
                  <a:pt x="849" y="663"/>
                </a:lnTo>
                <a:lnTo>
                  <a:pt x="837" y="665"/>
                </a:lnTo>
                <a:lnTo>
                  <a:pt x="825" y="665"/>
                </a:lnTo>
                <a:lnTo>
                  <a:pt x="817" y="667"/>
                </a:lnTo>
                <a:lnTo>
                  <a:pt x="811" y="671"/>
                </a:lnTo>
                <a:lnTo>
                  <a:pt x="809" y="673"/>
                </a:lnTo>
                <a:lnTo>
                  <a:pt x="807" y="677"/>
                </a:lnTo>
                <a:lnTo>
                  <a:pt x="805" y="683"/>
                </a:lnTo>
                <a:lnTo>
                  <a:pt x="803" y="689"/>
                </a:lnTo>
                <a:lnTo>
                  <a:pt x="799" y="697"/>
                </a:lnTo>
                <a:lnTo>
                  <a:pt x="789" y="703"/>
                </a:lnTo>
                <a:lnTo>
                  <a:pt x="785" y="707"/>
                </a:lnTo>
                <a:lnTo>
                  <a:pt x="783" y="713"/>
                </a:lnTo>
                <a:lnTo>
                  <a:pt x="783" y="717"/>
                </a:lnTo>
                <a:lnTo>
                  <a:pt x="785" y="721"/>
                </a:lnTo>
                <a:lnTo>
                  <a:pt x="789" y="725"/>
                </a:lnTo>
                <a:lnTo>
                  <a:pt x="789" y="729"/>
                </a:lnTo>
                <a:lnTo>
                  <a:pt x="789" y="789"/>
                </a:lnTo>
                <a:lnTo>
                  <a:pt x="785" y="793"/>
                </a:lnTo>
                <a:lnTo>
                  <a:pt x="781" y="799"/>
                </a:lnTo>
                <a:lnTo>
                  <a:pt x="779" y="805"/>
                </a:lnTo>
                <a:lnTo>
                  <a:pt x="779" y="813"/>
                </a:lnTo>
                <a:lnTo>
                  <a:pt x="779" y="821"/>
                </a:lnTo>
                <a:lnTo>
                  <a:pt x="783" y="829"/>
                </a:lnTo>
                <a:lnTo>
                  <a:pt x="791" y="843"/>
                </a:lnTo>
                <a:lnTo>
                  <a:pt x="805" y="857"/>
                </a:lnTo>
                <a:lnTo>
                  <a:pt x="817" y="865"/>
                </a:lnTo>
                <a:lnTo>
                  <a:pt x="831" y="865"/>
                </a:lnTo>
                <a:lnTo>
                  <a:pt x="833" y="861"/>
                </a:lnTo>
                <a:lnTo>
                  <a:pt x="837" y="857"/>
                </a:lnTo>
                <a:lnTo>
                  <a:pt x="845" y="853"/>
                </a:lnTo>
                <a:lnTo>
                  <a:pt x="845" y="905"/>
                </a:lnTo>
                <a:lnTo>
                  <a:pt x="827" y="905"/>
                </a:lnTo>
                <a:lnTo>
                  <a:pt x="823" y="905"/>
                </a:lnTo>
                <a:lnTo>
                  <a:pt x="819" y="907"/>
                </a:lnTo>
                <a:lnTo>
                  <a:pt x="815" y="909"/>
                </a:lnTo>
                <a:lnTo>
                  <a:pt x="811" y="911"/>
                </a:lnTo>
                <a:lnTo>
                  <a:pt x="807" y="909"/>
                </a:lnTo>
                <a:lnTo>
                  <a:pt x="803" y="905"/>
                </a:lnTo>
                <a:lnTo>
                  <a:pt x="793" y="893"/>
                </a:lnTo>
                <a:lnTo>
                  <a:pt x="787" y="879"/>
                </a:lnTo>
                <a:lnTo>
                  <a:pt x="779" y="869"/>
                </a:lnTo>
                <a:lnTo>
                  <a:pt x="775" y="865"/>
                </a:lnTo>
                <a:lnTo>
                  <a:pt x="771" y="863"/>
                </a:lnTo>
                <a:lnTo>
                  <a:pt x="761" y="861"/>
                </a:lnTo>
                <a:lnTo>
                  <a:pt x="751" y="859"/>
                </a:lnTo>
                <a:lnTo>
                  <a:pt x="739" y="853"/>
                </a:lnTo>
                <a:lnTo>
                  <a:pt x="733" y="847"/>
                </a:lnTo>
                <a:lnTo>
                  <a:pt x="729" y="839"/>
                </a:lnTo>
                <a:lnTo>
                  <a:pt x="723" y="831"/>
                </a:lnTo>
                <a:lnTo>
                  <a:pt x="715" y="825"/>
                </a:lnTo>
                <a:lnTo>
                  <a:pt x="713" y="831"/>
                </a:lnTo>
                <a:lnTo>
                  <a:pt x="709" y="837"/>
                </a:lnTo>
                <a:lnTo>
                  <a:pt x="703" y="841"/>
                </a:lnTo>
                <a:lnTo>
                  <a:pt x="695" y="843"/>
                </a:lnTo>
                <a:lnTo>
                  <a:pt x="673" y="841"/>
                </a:lnTo>
                <a:lnTo>
                  <a:pt x="663" y="837"/>
                </a:lnTo>
                <a:lnTo>
                  <a:pt x="653" y="833"/>
                </a:lnTo>
                <a:lnTo>
                  <a:pt x="643" y="829"/>
                </a:lnTo>
                <a:lnTo>
                  <a:pt x="637" y="823"/>
                </a:lnTo>
                <a:lnTo>
                  <a:pt x="631" y="815"/>
                </a:lnTo>
                <a:lnTo>
                  <a:pt x="629" y="807"/>
                </a:lnTo>
                <a:lnTo>
                  <a:pt x="623" y="807"/>
                </a:lnTo>
                <a:lnTo>
                  <a:pt x="617" y="807"/>
                </a:lnTo>
                <a:lnTo>
                  <a:pt x="609" y="807"/>
                </a:lnTo>
                <a:lnTo>
                  <a:pt x="601" y="811"/>
                </a:lnTo>
                <a:lnTo>
                  <a:pt x="597" y="815"/>
                </a:lnTo>
                <a:lnTo>
                  <a:pt x="591" y="817"/>
                </a:lnTo>
                <a:lnTo>
                  <a:pt x="587" y="817"/>
                </a:lnTo>
                <a:lnTo>
                  <a:pt x="585" y="813"/>
                </a:lnTo>
                <a:lnTo>
                  <a:pt x="583" y="807"/>
                </a:lnTo>
                <a:lnTo>
                  <a:pt x="583" y="803"/>
                </a:lnTo>
                <a:lnTo>
                  <a:pt x="581" y="799"/>
                </a:lnTo>
                <a:lnTo>
                  <a:pt x="577" y="797"/>
                </a:lnTo>
                <a:lnTo>
                  <a:pt x="569" y="797"/>
                </a:lnTo>
                <a:lnTo>
                  <a:pt x="561" y="799"/>
                </a:lnTo>
                <a:lnTo>
                  <a:pt x="555" y="799"/>
                </a:lnTo>
                <a:lnTo>
                  <a:pt x="537" y="797"/>
                </a:lnTo>
                <a:lnTo>
                  <a:pt x="527" y="799"/>
                </a:lnTo>
                <a:lnTo>
                  <a:pt x="513" y="803"/>
                </a:lnTo>
                <a:lnTo>
                  <a:pt x="499" y="805"/>
                </a:lnTo>
                <a:lnTo>
                  <a:pt x="489" y="807"/>
                </a:lnTo>
                <a:lnTo>
                  <a:pt x="485" y="807"/>
                </a:lnTo>
                <a:lnTo>
                  <a:pt x="483" y="805"/>
                </a:lnTo>
                <a:lnTo>
                  <a:pt x="483" y="803"/>
                </a:lnTo>
                <a:lnTo>
                  <a:pt x="483" y="793"/>
                </a:lnTo>
                <a:lnTo>
                  <a:pt x="487" y="787"/>
                </a:lnTo>
                <a:lnTo>
                  <a:pt x="489" y="781"/>
                </a:lnTo>
                <a:lnTo>
                  <a:pt x="491" y="771"/>
                </a:lnTo>
                <a:lnTo>
                  <a:pt x="489" y="765"/>
                </a:lnTo>
                <a:lnTo>
                  <a:pt x="487" y="759"/>
                </a:lnTo>
                <a:lnTo>
                  <a:pt x="483" y="753"/>
                </a:lnTo>
                <a:lnTo>
                  <a:pt x="483" y="745"/>
                </a:lnTo>
                <a:lnTo>
                  <a:pt x="477" y="743"/>
                </a:lnTo>
                <a:lnTo>
                  <a:pt x="471" y="737"/>
                </a:lnTo>
                <a:lnTo>
                  <a:pt x="467" y="731"/>
                </a:lnTo>
                <a:lnTo>
                  <a:pt x="465" y="723"/>
                </a:lnTo>
                <a:lnTo>
                  <a:pt x="465" y="615"/>
                </a:lnTo>
                <a:lnTo>
                  <a:pt x="401" y="615"/>
                </a:lnTo>
                <a:lnTo>
                  <a:pt x="401" y="605"/>
                </a:lnTo>
                <a:lnTo>
                  <a:pt x="385" y="603"/>
                </a:lnTo>
                <a:lnTo>
                  <a:pt x="367" y="601"/>
                </a:lnTo>
                <a:lnTo>
                  <a:pt x="361" y="601"/>
                </a:lnTo>
                <a:lnTo>
                  <a:pt x="355" y="603"/>
                </a:lnTo>
                <a:lnTo>
                  <a:pt x="353" y="607"/>
                </a:lnTo>
                <a:lnTo>
                  <a:pt x="353" y="611"/>
                </a:lnTo>
                <a:lnTo>
                  <a:pt x="353" y="619"/>
                </a:lnTo>
                <a:lnTo>
                  <a:pt x="353" y="625"/>
                </a:lnTo>
                <a:lnTo>
                  <a:pt x="353" y="629"/>
                </a:lnTo>
                <a:lnTo>
                  <a:pt x="347" y="639"/>
                </a:lnTo>
                <a:lnTo>
                  <a:pt x="341" y="645"/>
                </a:lnTo>
                <a:lnTo>
                  <a:pt x="331" y="649"/>
                </a:lnTo>
                <a:lnTo>
                  <a:pt x="319" y="649"/>
                </a:lnTo>
                <a:lnTo>
                  <a:pt x="307" y="651"/>
                </a:lnTo>
                <a:lnTo>
                  <a:pt x="299" y="653"/>
                </a:lnTo>
                <a:lnTo>
                  <a:pt x="289" y="655"/>
                </a:lnTo>
                <a:lnTo>
                  <a:pt x="279" y="655"/>
                </a:lnTo>
                <a:lnTo>
                  <a:pt x="267" y="653"/>
                </a:lnTo>
                <a:lnTo>
                  <a:pt x="255" y="647"/>
                </a:lnTo>
                <a:lnTo>
                  <a:pt x="245" y="639"/>
                </a:lnTo>
                <a:lnTo>
                  <a:pt x="237" y="629"/>
                </a:lnTo>
                <a:lnTo>
                  <a:pt x="229" y="617"/>
                </a:lnTo>
                <a:lnTo>
                  <a:pt x="223" y="603"/>
                </a:lnTo>
                <a:lnTo>
                  <a:pt x="219" y="591"/>
                </a:lnTo>
                <a:lnTo>
                  <a:pt x="215" y="581"/>
                </a:lnTo>
                <a:lnTo>
                  <a:pt x="215" y="565"/>
                </a:lnTo>
                <a:lnTo>
                  <a:pt x="215" y="559"/>
                </a:lnTo>
                <a:lnTo>
                  <a:pt x="209" y="553"/>
                </a:lnTo>
                <a:lnTo>
                  <a:pt x="205" y="549"/>
                </a:lnTo>
                <a:lnTo>
                  <a:pt x="201" y="547"/>
                </a:lnTo>
                <a:lnTo>
                  <a:pt x="193" y="547"/>
                </a:lnTo>
                <a:lnTo>
                  <a:pt x="182" y="547"/>
                </a:lnTo>
                <a:lnTo>
                  <a:pt x="172" y="547"/>
                </a:lnTo>
                <a:lnTo>
                  <a:pt x="44" y="547"/>
                </a:lnTo>
                <a:lnTo>
                  <a:pt x="32" y="547"/>
                </a:lnTo>
                <a:lnTo>
                  <a:pt x="18" y="551"/>
                </a:lnTo>
                <a:lnTo>
                  <a:pt x="8" y="557"/>
                </a:lnTo>
                <a:lnTo>
                  <a:pt x="4" y="561"/>
                </a:lnTo>
                <a:lnTo>
                  <a:pt x="2" y="565"/>
                </a:lnTo>
                <a:lnTo>
                  <a:pt x="0" y="541"/>
                </a:lnTo>
                <a:lnTo>
                  <a:pt x="6" y="541"/>
                </a:lnTo>
                <a:lnTo>
                  <a:pt x="8" y="537"/>
                </a:lnTo>
                <a:lnTo>
                  <a:pt x="10" y="533"/>
                </a:lnTo>
                <a:lnTo>
                  <a:pt x="10" y="527"/>
                </a:lnTo>
                <a:lnTo>
                  <a:pt x="10" y="515"/>
                </a:lnTo>
                <a:lnTo>
                  <a:pt x="12" y="505"/>
                </a:lnTo>
                <a:lnTo>
                  <a:pt x="16" y="499"/>
                </a:lnTo>
                <a:lnTo>
                  <a:pt x="22" y="495"/>
                </a:lnTo>
                <a:lnTo>
                  <a:pt x="28" y="493"/>
                </a:lnTo>
                <a:lnTo>
                  <a:pt x="32" y="487"/>
                </a:lnTo>
                <a:lnTo>
                  <a:pt x="42" y="493"/>
                </a:lnTo>
                <a:lnTo>
                  <a:pt x="46" y="493"/>
                </a:lnTo>
                <a:lnTo>
                  <a:pt x="50" y="495"/>
                </a:lnTo>
                <a:lnTo>
                  <a:pt x="60" y="491"/>
                </a:lnTo>
                <a:lnTo>
                  <a:pt x="70" y="487"/>
                </a:lnTo>
                <a:lnTo>
                  <a:pt x="86" y="475"/>
                </a:lnTo>
                <a:lnTo>
                  <a:pt x="102" y="475"/>
                </a:lnTo>
                <a:lnTo>
                  <a:pt x="96" y="481"/>
                </a:lnTo>
                <a:lnTo>
                  <a:pt x="94" y="485"/>
                </a:lnTo>
                <a:lnTo>
                  <a:pt x="94" y="489"/>
                </a:lnTo>
                <a:lnTo>
                  <a:pt x="96" y="497"/>
                </a:lnTo>
                <a:lnTo>
                  <a:pt x="100" y="501"/>
                </a:lnTo>
                <a:lnTo>
                  <a:pt x="106" y="503"/>
                </a:lnTo>
                <a:lnTo>
                  <a:pt x="112" y="503"/>
                </a:lnTo>
                <a:lnTo>
                  <a:pt x="124" y="501"/>
                </a:lnTo>
                <a:lnTo>
                  <a:pt x="136" y="495"/>
                </a:lnTo>
                <a:lnTo>
                  <a:pt x="144" y="485"/>
                </a:lnTo>
                <a:lnTo>
                  <a:pt x="148" y="481"/>
                </a:lnTo>
                <a:lnTo>
                  <a:pt x="148" y="477"/>
                </a:lnTo>
                <a:lnTo>
                  <a:pt x="148" y="471"/>
                </a:lnTo>
                <a:lnTo>
                  <a:pt x="152" y="467"/>
                </a:lnTo>
                <a:lnTo>
                  <a:pt x="160" y="463"/>
                </a:lnTo>
                <a:lnTo>
                  <a:pt x="172" y="457"/>
                </a:lnTo>
                <a:lnTo>
                  <a:pt x="182" y="451"/>
                </a:lnTo>
                <a:lnTo>
                  <a:pt x="187" y="447"/>
                </a:lnTo>
                <a:lnTo>
                  <a:pt x="189" y="439"/>
                </a:lnTo>
                <a:lnTo>
                  <a:pt x="193" y="421"/>
                </a:lnTo>
                <a:lnTo>
                  <a:pt x="195" y="401"/>
                </a:lnTo>
                <a:lnTo>
                  <a:pt x="195" y="383"/>
                </a:lnTo>
                <a:lnTo>
                  <a:pt x="197" y="371"/>
                </a:lnTo>
                <a:lnTo>
                  <a:pt x="201" y="359"/>
                </a:lnTo>
                <a:lnTo>
                  <a:pt x="209" y="347"/>
                </a:lnTo>
                <a:lnTo>
                  <a:pt x="217" y="337"/>
                </a:lnTo>
                <a:lnTo>
                  <a:pt x="235" y="319"/>
                </a:lnTo>
                <a:lnTo>
                  <a:pt x="249" y="303"/>
                </a:lnTo>
                <a:lnTo>
                  <a:pt x="257" y="291"/>
                </a:lnTo>
                <a:lnTo>
                  <a:pt x="265" y="275"/>
                </a:lnTo>
                <a:lnTo>
                  <a:pt x="277" y="245"/>
                </a:lnTo>
                <a:lnTo>
                  <a:pt x="277" y="207"/>
                </a:lnTo>
                <a:lnTo>
                  <a:pt x="281" y="193"/>
                </a:lnTo>
                <a:lnTo>
                  <a:pt x="283" y="182"/>
                </a:lnTo>
                <a:lnTo>
                  <a:pt x="285" y="172"/>
                </a:lnTo>
                <a:lnTo>
                  <a:pt x="287" y="158"/>
                </a:lnTo>
                <a:lnTo>
                  <a:pt x="285" y="158"/>
                </a:lnTo>
                <a:close/>
              </a:path>
            </a:pathLst>
          </a:custGeom>
          <a:solidFill>
            <a:srgbClr val="F9FE8A"/>
          </a:solidFill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9" name="Freeform 27"/>
          <p:cNvSpPr>
            <a:spLocks/>
          </p:cNvSpPr>
          <p:nvPr/>
        </p:nvSpPr>
        <p:spPr bwMode="auto">
          <a:xfrm>
            <a:off x="6162675" y="3379787"/>
            <a:ext cx="992188" cy="650875"/>
          </a:xfrm>
          <a:custGeom>
            <a:avLst/>
            <a:gdLst>
              <a:gd name="T0" fmla="*/ 2147483647 w 625"/>
              <a:gd name="T1" fmla="*/ 2147483647 h 410"/>
              <a:gd name="T2" fmla="*/ 2147483647 w 625"/>
              <a:gd name="T3" fmla="*/ 2147483647 h 410"/>
              <a:gd name="T4" fmla="*/ 2147483647 w 625"/>
              <a:gd name="T5" fmla="*/ 2147483647 h 410"/>
              <a:gd name="T6" fmla="*/ 2147483647 w 625"/>
              <a:gd name="T7" fmla="*/ 2147483647 h 410"/>
              <a:gd name="T8" fmla="*/ 2147483647 w 625"/>
              <a:gd name="T9" fmla="*/ 2147483647 h 410"/>
              <a:gd name="T10" fmla="*/ 2147483647 w 625"/>
              <a:gd name="T11" fmla="*/ 2147483647 h 410"/>
              <a:gd name="T12" fmla="*/ 2147483647 w 625"/>
              <a:gd name="T13" fmla="*/ 2147483647 h 410"/>
              <a:gd name="T14" fmla="*/ 2147483647 w 625"/>
              <a:gd name="T15" fmla="*/ 2147483647 h 410"/>
              <a:gd name="T16" fmla="*/ 2147483647 w 625"/>
              <a:gd name="T17" fmla="*/ 2147483647 h 410"/>
              <a:gd name="T18" fmla="*/ 2147483647 w 625"/>
              <a:gd name="T19" fmla="*/ 2147483647 h 410"/>
              <a:gd name="T20" fmla="*/ 2147483647 w 625"/>
              <a:gd name="T21" fmla="*/ 2147483647 h 410"/>
              <a:gd name="T22" fmla="*/ 2147483647 w 625"/>
              <a:gd name="T23" fmla="*/ 2147483647 h 410"/>
              <a:gd name="T24" fmla="*/ 2147483647 w 625"/>
              <a:gd name="T25" fmla="*/ 2147483647 h 410"/>
              <a:gd name="T26" fmla="*/ 2147483647 w 625"/>
              <a:gd name="T27" fmla="*/ 2147483647 h 410"/>
              <a:gd name="T28" fmla="*/ 2147483647 w 625"/>
              <a:gd name="T29" fmla="*/ 2147483647 h 410"/>
              <a:gd name="T30" fmla="*/ 2147483647 w 625"/>
              <a:gd name="T31" fmla="*/ 2147483647 h 410"/>
              <a:gd name="T32" fmla="*/ 2147483647 w 625"/>
              <a:gd name="T33" fmla="*/ 2147483647 h 410"/>
              <a:gd name="T34" fmla="*/ 2147483647 w 625"/>
              <a:gd name="T35" fmla="*/ 2147483647 h 410"/>
              <a:gd name="T36" fmla="*/ 2147483647 w 625"/>
              <a:gd name="T37" fmla="*/ 2147483647 h 410"/>
              <a:gd name="T38" fmla="*/ 2147483647 w 625"/>
              <a:gd name="T39" fmla="*/ 2147483647 h 410"/>
              <a:gd name="T40" fmla="*/ 2147483647 w 625"/>
              <a:gd name="T41" fmla="*/ 2147483647 h 410"/>
              <a:gd name="T42" fmla="*/ 2147483647 w 625"/>
              <a:gd name="T43" fmla="*/ 2147483647 h 410"/>
              <a:gd name="T44" fmla="*/ 2147483647 w 625"/>
              <a:gd name="T45" fmla="*/ 2147483647 h 410"/>
              <a:gd name="T46" fmla="*/ 2147483647 w 625"/>
              <a:gd name="T47" fmla="*/ 2147483647 h 410"/>
              <a:gd name="T48" fmla="*/ 2147483647 w 625"/>
              <a:gd name="T49" fmla="*/ 2147483647 h 410"/>
              <a:gd name="T50" fmla="*/ 2147483647 w 625"/>
              <a:gd name="T51" fmla="*/ 2147483647 h 410"/>
              <a:gd name="T52" fmla="*/ 2147483647 w 625"/>
              <a:gd name="T53" fmla="*/ 2147483647 h 410"/>
              <a:gd name="T54" fmla="*/ 2147483647 w 625"/>
              <a:gd name="T55" fmla="*/ 2147483647 h 410"/>
              <a:gd name="T56" fmla="*/ 2147483647 w 625"/>
              <a:gd name="T57" fmla="*/ 2147483647 h 410"/>
              <a:gd name="T58" fmla="*/ 2147483647 w 625"/>
              <a:gd name="T59" fmla="*/ 2147483647 h 410"/>
              <a:gd name="T60" fmla="*/ 2147483647 w 625"/>
              <a:gd name="T61" fmla="*/ 2147483647 h 410"/>
              <a:gd name="T62" fmla="*/ 2147483647 w 625"/>
              <a:gd name="T63" fmla="*/ 2147483647 h 410"/>
              <a:gd name="T64" fmla="*/ 2147483647 w 625"/>
              <a:gd name="T65" fmla="*/ 2147483647 h 410"/>
              <a:gd name="T66" fmla="*/ 2147483647 w 625"/>
              <a:gd name="T67" fmla="*/ 2147483647 h 410"/>
              <a:gd name="T68" fmla="*/ 2147483647 w 625"/>
              <a:gd name="T69" fmla="*/ 2147483647 h 410"/>
              <a:gd name="T70" fmla="*/ 2147483647 w 625"/>
              <a:gd name="T71" fmla="*/ 2147483647 h 410"/>
              <a:gd name="T72" fmla="*/ 2147483647 w 625"/>
              <a:gd name="T73" fmla="*/ 2147483647 h 410"/>
              <a:gd name="T74" fmla="*/ 2147483647 w 625"/>
              <a:gd name="T75" fmla="*/ 2147483647 h 410"/>
              <a:gd name="T76" fmla="*/ 2147483647 w 625"/>
              <a:gd name="T77" fmla="*/ 2147483647 h 410"/>
              <a:gd name="T78" fmla="*/ 2147483647 w 625"/>
              <a:gd name="T79" fmla="*/ 2147483647 h 410"/>
              <a:gd name="T80" fmla="*/ 2147483647 w 625"/>
              <a:gd name="T81" fmla="*/ 2147483647 h 410"/>
              <a:gd name="T82" fmla="*/ 2147483647 w 625"/>
              <a:gd name="T83" fmla="*/ 2147483647 h 410"/>
              <a:gd name="T84" fmla="*/ 2147483647 w 625"/>
              <a:gd name="T85" fmla="*/ 2147483647 h 410"/>
              <a:gd name="T86" fmla="*/ 2147483647 w 625"/>
              <a:gd name="T87" fmla="*/ 2147483647 h 410"/>
              <a:gd name="T88" fmla="*/ 2147483647 w 625"/>
              <a:gd name="T89" fmla="*/ 2147483647 h 410"/>
              <a:gd name="T90" fmla="*/ 2147483647 w 625"/>
              <a:gd name="T91" fmla="*/ 2147483647 h 410"/>
              <a:gd name="T92" fmla="*/ 2147483647 w 625"/>
              <a:gd name="T93" fmla="*/ 2147483647 h 410"/>
              <a:gd name="T94" fmla="*/ 2147483647 w 625"/>
              <a:gd name="T95" fmla="*/ 2147483647 h 410"/>
              <a:gd name="T96" fmla="*/ 2147483647 w 625"/>
              <a:gd name="T97" fmla="*/ 2147483647 h 410"/>
              <a:gd name="T98" fmla="*/ 2147483647 w 625"/>
              <a:gd name="T99" fmla="*/ 2147483647 h 410"/>
              <a:gd name="T100" fmla="*/ 2147483647 w 625"/>
              <a:gd name="T101" fmla="*/ 2147483647 h 410"/>
              <a:gd name="T102" fmla="*/ 2147483647 w 625"/>
              <a:gd name="T103" fmla="*/ 2147483647 h 410"/>
              <a:gd name="T104" fmla="*/ 2147483647 w 625"/>
              <a:gd name="T105" fmla="*/ 2147483647 h 410"/>
              <a:gd name="T106" fmla="*/ 2147483647 w 625"/>
              <a:gd name="T107" fmla="*/ 2147483647 h 410"/>
              <a:gd name="T108" fmla="*/ 2147483647 w 625"/>
              <a:gd name="T109" fmla="*/ 2147483647 h 410"/>
              <a:gd name="T110" fmla="*/ 2147483647 w 625"/>
              <a:gd name="T111" fmla="*/ 2147483647 h 410"/>
              <a:gd name="T112" fmla="*/ 2147483647 w 625"/>
              <a:gd name="T113" fmla="*/ 2147483647 h 410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w 625"/>
              <a:gd name="T172" fmla="*/ 0 h 410"/>
              <a:gd name="T173" fmla="*/ 625 w 625"/>
              <a:gd name="T174" fmla="*/ 410 h 410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T171" t="T172" r="T173" b="T174"/>
            <a:pathLst>
              <a:path w="625" h="410">
                <a:moveTo>
                  <a:pt x="625" y="280"/>
                </a:moveTo>
                <a:lnTo>
                  <a:pt x="621" y="274"/>
                </a:lnTo>
                <a:lnTo>
                  <a:pt x="623" y="268"/>
                </a:lnTo>
                <a:lnTo>
                  <a:pt x="623" y="262"/>
                </a:lnTo>
                <a:lnTo>
                  <a:pt x="623" y="258"/>
                </a:lnTo>
                <a:lnTo>
                  <a:pt x="617" y="250"/>
                </a:lnTo>
                <a:lnTo>
                  <a:pt x="611" y="246"/>
                </a:lnTo>
                <a:lnTo>
                  <a:pt x="595" y="238"/>
                </a:lnTo>
                <a:lnTo>
                  <a:pt x="589" y="234"/>
                </a:lnTo>
                <a:lnTo>
                  <a:pt x="585" y="230"/>
                </a:lnTo>
                <a:lnTo>
                  <a:pt x="579" y="218"/>
                </a:lnTo>
                <a:lnTo>
                  <a:pt x="575" y="204"/>
                </a:lnTo>
                <a:lnTo>
                  <a:pt x="571" y="198"/>
                </a:lnTo>
                <a:lnTo>
                  <a:pt x="567" y="194"/>
                </a:lnTo>
                <a:lnTo>
                  <a:pt x="541" y="176"/>
                </a:lnTo>
                <a:lnTo>
                  <a:pt x="527" y="168"/>
                </a:lnTo>
                <a:lnTo>
                  <a:pt x="523" y="164"/>
                </a:lnTo>
                <a:lnTo>
                  <a:pt x="523" y="160"/>
                </a:lnTo>
                <a:lnTo>
                  <a:pt x="523" y="148"/>
                </a:lnTo>
                <a:lnTo>
                  <a:pt x="521" y="144"/>
                </a:lnTo>
                <a:lnTo>
                  <a:pt x="519" y="142"/>
                </a:lnTo>
                <a:lnTo>
                  <a:pt x="513" y="138"/>
                </a:lnTo>
                <a:lnTo>
                  <a:pt x="505" y="134"/>
                </a:lnTo>
                <a:lnTo>
                  <a:pt x="495" y="132"/>
                </a:lnTo>
                <a:lnTo>
                  <a:pt x="485" y="130"/>
                </a:lnTo>
                <a:lnTo>
                  <a:pt x="477" y="128"/>
                </a:lnTo>
                <a:lnTo>
                  <a:pt x="473" y="122"/>
                </a:lnTo>
                <a:lnTo>
                  <a:pt x="473" y="120"/>
                </a:lnTo>
                <a:lnTo>
                  <a:pt x="473" y="116"/>
                </a:lnTo>
                <a:lnTo>
                  <a:pt x="473" y="106"/>
                </a:lnTo>
                <a:lnTo>
                  <a:pt x="453" y="106"/>
                </a:lnTo>
                <a:lnTo>
                  <a:pt x="447" y="106"/>
                </a:lnTo>
                <a:lnTo>
                  <a:pt x="443" y="100"/>
                </a:lnTo>
                <a:lnTo>
                  <a:pt x="439" y="94"/>
                </a:lnTo>
                <a:lnTo>
                  <a:pt x="437" y="86"/>
                </a:lnTo>
                <a:lnTo>
                  <a:pt x="439" y="78"/>
                </a:lnTo>
                <a:lnTo>
                  <a:pt x="443" y="74"/>
                </a:lnTo>
                <a:lnTo>
                  <a:pt x="447" y="68"/>
                </a:lnTo>
                <a:lnTo>
                  <a:pt x="447" y="62"/>
                </a:lnTo>
                <a:lnTo>
                  <a:pt x="447" y="54"/>
                </a:lnTo>
                <a:lnTo>
                  <a:pt x="443" y="48"/>
                </a:lnTo>
                <a:lnTo>
                  <a:pt x="435" y="34"/>
                </a:lnTo>
                <a:lnTo>
                  <a:pt x="423" y="22"/>
                </a:lnTo>
                <a:lnTo>
                  <a:pt x="413" y="10"/>
                </a:lnTo>
                <a:lnTo>
                  <a:pt x="403" y="4"/>
                </a:lnTo>
                <a:lnTo>
                  <a:pt x="395" y="2"/>
                </a:lnTo>
                <a:lnTo>
                  <a:pt x="389" y="0"/>
                </a:lnTo>
                <a:lnTo>
                  <a:pt x="379" y="2"/>
                </a:lnTo>
                <a:lnTo>
                  <a:pt x="373" y="8"/>
                </a:lnTo>
                <a:lnTo>
                  <a:pt x="365" y="12"/>
                </a:lnTo>
                <a:lnTo>
                  <a:pt x="357" y="16"/>
                </a:lnTo>
                <a:lnTo>
                  <a:pt x="357" y="22"/>
                </a:lnTo>
                <a:lnTo>
                  <a:pt x="355" y="28"/>
                </a:lnTo>
                <a:lnTo>
                  <a:pt x="353" y="34"/>
                </a:lnTo>
                <a:lnTo>
                  <a:pt x="349" y="38"/>
                </a:lnTo>
                <a:lnTo>
                  <a:pt x="339" y="46"/>
                </a:lnTo>
                <a:lnTo>
                  <a:pt x="329" y="52"/>
                </a:lnTo>
                <a:lnTo>
                  <a:pt x="309" y="72"/>
                </a:lnTo>
                <a:lnTo>
                  <a:pt x="297" y="80"/>
                </a:lnTo>
                <a:lnTo>
                  <a:pt x="287" y="88"/>
                </a:lnTo>
                <a:lnTo>
                  <a:pt x="275" y="92"/>
                </a:lnTo>
                <a:lnTo>
                  <a:pt x="261" y="96"/>
                </a:lnTo>
                <a:lnTo>
                  <a:pt x="243" y="98"/>
                </a:lnTo>
                <a:lnTo>
                  <a:pt x="225" y="100"/>
                </a:lnTo>
                <a:lnTo>
                  <a:pt x="227" y="104"/>
                </a:lnTo>
                <a:lnTo>
                  <a:pt x="231" y="108"/>
                </a:lnTo>
                <a:lnTo>
                  <a:pt x="227" y="118"/>
                </a:lnTo>
                <a:lnTo>
                  <a:pt x="221" y="126"/>
                </a:lnTo>
                <a:lnTo>
                  <a:pt x="215" y="134"/>
                </a:lnTo>
                <a:lnTo>
                  <a:pt x="207" y="142"/>
                </a:lnTo>
                <a:lnTo>
                  <a:pt x="199" y="144"/>
                </a:lnTo>
                <a:lnTo>
                  <a:pt x="191" y="148"/>
                </a:lnTo>
                <a:lnTo>
                  <a:pt x="171" y="150"/>
                </a:lnTo>
                <a:lnTo>
                  <a:pt x="153" y="152"/>
                </a:lnTo>
                <a:lnTo>
                  <a:pt x="133" y="156"/>
                </a:lnTo>
                <a:lnTo>
                  <a:pt x="129" y="158"/>
                </a:lnTo>
                <a:lnTo>
                  <a:pt x="125" y="162"/>
                </a:lnTo>
                <a:lnTo>
                  <a:pt x="119" y="166"/>
                </a:lnTo>
                <a:lnTo>
                  <a:pt x="113" y="166"/>
                </a:lnTo>
                <a:lnTo>
                  <a:pt x="109" y="166"/>
                </a:lnTo>
                <a:lnTo>
                  <a:pt x="107" y="162"/>
                </a:lnTo>
                <a:lnTo>
                  <a:pt x="101" y="156"/>
                </a:lnTo>
                <a:lnTo>
                  <a:pt x="95" y="160"/>
                </a:lnTo>
                <a:lnTo>
                  <a:pt x="87" y="164"/>
                </a:lnTo>
                <a:lnTo>
                  <a:pt x="68" y="168"/>
                </a:lnTo>
                <a:lnTo>
                  <a:pt x="52" y="172"/>
                </a:lnTo>
                <a:lnTo>
                  <a:pt x="48" y="174"/>
                </a:lnTo>
                <a:lnTo>
                  <a:pt x="44" y="176"/>
                </a:lnTo>
                <a:lnTo>
                  <a:pt x="32" y="192"/>
                </a:lnTo>
                <a:lnTo>
                  <a:pt x="22" y="208"/>
                </a:lnTo>
                <a:lnTo>
                  <a:pt x="12" y="224"/>
                </a:lnTo>
                <a:lnTo>
                  <a:pt x="0" y="240"/>
                </a:lnTo>
                <a:lnTo>
                  <a:pt x="4" y="244"/>
                </a:lnTo>
                <a:lnTo>
                  <a:pt x="6" y="246"/>
                </a:lnTo>
                <a:lnTo>
                  <a:pt x="8" y="250"/>
                </a:lnTo>
                <a:lnTo>
                  <a:pt x="8" y="256"/>
                </a:lnTo>
                <a:lnTo>
                  <a:pt x="8" y="268"/>
                </a:lnTo>
                <a:lnTo>
                  <a:pt x="8" y="280"/>
                </a:lnTo>
                <a:lnTo>
                  <a:pt x="12" y="294"/>
                </a:lnTo>
                <a:lnTo>
                  <a:pt x="18" y="308"/>
                </a:lnTo>
                <a:lnTo>
                  <a:pt x="24" y="322"/>
                </a:lnTo>
                <a:lnTo>
                  <a:pt x="38" y="346"/>
                </a:lnTo>
                <a:lnTo>
                  <a:pt x="52" y="366"/>
                </a:lnTo>
                <a:lnTo>
                  <a:pt x="56" y="370"/>
                </a:lnTo>
                <a:lnTo>
                  <a:pt x="60" y="374"/>
                </a:lnTo>
                <a:lnTo>
                  <a:pt x="72" y="382"/>
                </a:lnTo>
                <a:lnTo>
                  <a:pt x="78" y="388"/>
                </a:lnTo>
                <a:lnTo>
                  <a:pt x="83" y="394"/>
                </a:lnTo>
                <a:lnTo>
                  <a:pt x="85" y="400"/>
                </a:lnTo>
                <a:lnTo>
                  <a:pt x="87" y="410"/>
                </a:lnTo>
                <a:lnTo>
                  <a:pt x="93" y="388"/>
                </a:lnTo>
                <a:lnTo>
                  <a:pt x="97" y="378"/>
                </a:lnTo>
                <a:lnTo>
                  <a:pt x="103" y="370"/>
                </a:lnTo>
                <a:lnTo>
                  <a:pt x="109" y="362"/>
                </a:lnTo>
                <a:lnTo>
                  <a:pt x="117" y="356"/>
                </a:lnTo>
                <a:lnTo>
                  <a:pt x="127" y="352"/>
                </a:lnTo>
                <a:lnTo>
                  <a:pt x="141" y="350"/>
                </a:lnTo>
                <a:lnTo>
                  <a:pt x="159" y="352"/>
                </a:lnTo>
                <a:lnTo>
                  <a:pt x="173" y="356"/>
                </a:lnTo>
                <a:lnTo>
                  <a:pt x="207" y="356"/>
                </a:lnTo>
                <a:lnTo>
                  <a:pt x="207" y="340"/>
                </a:lnTo>
                <a:lnTo>
                  <a:pt x="207" y="330"/>
                </a:lnTo>
                <a:lnTo>
                  <a:pt x="211" y="320"/>
                </a:lnTo>
                <a:lnTo>
                  <a:pt x="215" y="310"/>
                </a:lnTo>
                <a:lnTo>
                  <a:pt x="221" y="300"/>
                </a:lnTo>
                <a:lnTo>
                  <a:pt x="229" y="292"/>
                </a:lnTo>
                <a:lnTo>
                  <a:pt x="237" y="286"/>
                </a:lnTo>
                <a:lnTo>
                  <a:pt x="245" y="282"/>
                </a:lnTo>
                <a:lnTo>
                  <a:pt x="253" y="280"/>
                </a:lnTo>
                <a:lnTo>
                  <a:pt x="261" y="280"/>
                </a:lnTo>
                <a:lnTo>
                  <a:pt x="267" y="284"/>
                </a:lnTo>
                <a:lnTo>
                  <a:pt x="277" y="294"/>
                </a:lnTo>
                <a:lnTo>
                  <a:pt x="285" y="304"/>
                </a:lnTo>
                <a:lnTo>
                  <a:pt x="293" y="312"/>
                </a:lnTo>
                <a:lnTo>
                  <a:pt x="311" y="320"/>
                </a:lnTo>
                <a:lnTo>
                  <a:pt x="335" y="326"/>
                </a:lnTo>
                <a:lnTo>
                  <a:pt x="357" y="328"/>
                </a:lnTo>
                <a:lnTo>
                  <a:pt x="379" y="330"/>
                </a:lnTo>
                <a:lnTo>
                  <a:pt x="387" y="328"/>
                </a:lnTo>
                <a:lnTo>
                  <a:pt x="393" y="326"/>
                </a:lnTo>
                <a:lnTo>
                  <a:pt x="397" y="320"/>
                </a:lnTo>
                <a:lnTo>
                  <a:pt x="401" y="314"/>
                </a:lnTo>
                <a:lnTo>
                  <a:pt x="405" y="310"/>
                </a:lnTo>
                <a:lnTo>
                  <a:pt x="409" y="304"/>
                </a:lnTo>
                <a:lnTo>
                  <a:pt x="415" y="300"/>
                </a:lnTo>
                <a:lnTo>
                  <a:pt x="423" y="300"/>
                </a:lnTo>
                <a:lnTo>
                  <a:pt x="429" y="302"/>
                </a:lnTo>
                <a:lnTo>
                  <a:pt x="433" y="304"/>
                </a:lnTo>
                <a:lnTo>
                  <a:pt x="435" y="304"/>
                </a:lnTo>
                <a:lnTo>
                  <a:pt x="443" y="304"/>
                </a:lnTo>
                <a:lnTo>
                  <a:pt x="451" y="302"/>
                </a:lnTo>
                <a:lnTo>
                  <a:pt x="463" y="296"/>
                </a:lnTo>
                <a:lnTo>
                  <a:pt x="477" y="290"/>
                </a:lnTo>
                <a:lnTo>
                  <a:pt x="483" y="286"/>
                </a:lnTo>
                <a:lnTo>
                  <a:pt x="489" y="286"/>
                </a:lnTo>
                <a:lnTo>
                  <a:pt x="493" y="290"/>
                </a:lnTo>
                <a:lnTo>
                  <a:pt x="497" y="290"/>
                </a:lnTo>
                <a:lnTo>
                  <a:pt x="505" y="290"/>
                </a:lnTo>
                <a:lnTo>
                  <a:pt x="517" y="290"/>
                </a:lnTo>
                <a:lnTo>
                  <a:pt x="523" y="286"/>
                </a:lnTo>
                <a:lnTo>
                  <a:pt x="529" y="282"/>
                </a:lnTo>
                <a:lnTo>
                  <a:pt x="529" y="272"/>
                </a:lnTo>
                <a:lnTo>
                  <a:pt x="539" y="272"/>
                </a:lnTo>
                <a:lnTo>
                  <a:pt x="547" y="272"/>
                </a:lnTo>
                <a:lnTo>
                  <a:pt x="563" y="278"/>
                </a:lnTo>
                <a:lnTo>
                  <a:pt x="577" y="282"/>
                </a:lnTo>
                <a:lnTo>
                  <a:pt x="587" y="284"/>
                </a:lnTo>
                <a:lnTo>
                  <a:pt x="595" y="286"/>
                </a:lnTo>
                <a:lnTo>
                  <a:pt x="605" y="284"/>
                </a:lnTo>
                <a:lnTo>
                  <a:pt x="611" y="282"/>
                </a:lnTo>
                <a:lnTo>
                  <a:pt x="623" y="280"/>
                </a:lnTo>
              </a:path>
            </a:pathLst>
          </a:custGeom>
          <a:solidFill>
            <a:srgbClr val="F9FE8A"/>
          </a:solidFill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0" name="Freeform 28"/>
          <p:cNvSpPr>
            <a:spLocks/>
          </p:cNvSpPr>
          <p:nvPr/>
        </p:nvSpPr>
        <p:spPr bwMode="auto">
          <a:xfrm>
            <a:off x="5892800" y="3935412"/>
            <a:ext cx="601663" cy="681038"/>
          </a:xfrm>
          <a:custGeom>
            <a:avLst/>
            <a:gdLst>
              <a:gd name="T0" fmla="*/ 2147483647 w 379"/>
              <a:gd name="T1" fmla="*/ 2147483647 h 429"/>
              <a:gd name="T2" fmla="*/ 2147483647 w 379"/>
              <a:gd name="T3" fmla="*/ 2147483647 h 429"/>
              <a:gd name="T4" fmla="*/ 2147483647 w 379"/>
              <a:gd name="T5" fmla="*/ 2147483647 h 429"/>
              <a:gd name="T6" fmla="*/ 2147483647 w 379"/>
              <a:gd name="T7" fmla="*/ 2147483647 h 429"/>
              <a:gd name="T8" fmla="*/ 2147483647 w 379"/>
              <a:gd name="T9" fmla="*/ 2147483647 h 429"/>
              <a:gd name="T10" fmla="*/ 2147483647 w 379"/>
              <a:gd name="T11" fmla="*/ 2147483647 h 429"/>
              <a:gd name="T12" fmla="*/ 2147483647 w 379"/>
              <a:gd name="T13" fmla="*/ 2147483647 h 429"/>
              <a:gd name="T14" fmla="*/ 2147483647 w 379"/>
              <a:gd name="T15" fmla="*/ 2147483647 h 429"/>
              <a:gd name="T16" fmla="*/ 2147483647 w 379"/>
              <a:gd name="T17" fmla="*/ 2147483647 h 429"/>
              <a:gd name="T18" fmla="*/ 2147483647 w 379"/>
              <a:gd name="T19" fmla="*/ 2147483647 h 429"/>
              <a:gd name="T20" fmla="*/ 2147483647 w 379"/>
              <a:gd name="T21" fmla="*/ 2147483647 h 429"/>
              <a:gd name="T22" fmla="*/ 2147483647 w 379"/>
              <a:gd name="T23" fmla="*/ 2147483647 h 429"/>
              <a:gd name="T24" fmla="*/ 2147483647 w 379"/>
              <a:gd name="T25" fmla="*/ 2147483647 h 429"/>
              <a:gd name="T26" fmla="*/ 2147483647 w 379"/>
              <a:gd name="T27" fmla="*/ 2147483647 h 429"/>
              <a:gd name="T28" fmla="*/ 2147483647 w 379"/>
              <a:gd name="T29" fmla="*/ 2147483647 h 429"/>
              <a:gd name="T30" fmla="*/ 2147483647 w 379"/>
              <a:gd name="T31" fmla="*/ 2147483647 h 429"/>
              <a:gd name="T32" fmla="*/ 2147483647 w 379"/>
              <a:gd name="T33" fmla="*/ 2147483647 h 429"/>
              <a:gd name="T34" fmla="*/ 2147483647 w 379"/>
              <a:gd name="T35" fmla="*/ 2147483647 h 429"/>
              <a:gd name="T36" fmla="*/ 2147483647 w 379"/>
              <a:gd name="T37" fmla="*/ 2147483647 h 429"/>
              <a:gd name="T38" fmla="*/ 2147483647 w 379"/>
              <a:gd name="T39" fmla="*/ 2147483647 h 429"/>
              <a:gd name="T40" fmla="*/ 2147483647 w 379"/>
              <a:gd name="T41" fmla="*/ 2147483647 h 429"/>
              <a:gd name="T42" fmla="*/ 2147483647 w 379"/>
              <a:gd name="T43" fmla="*/ 2147483647 h 429"/>
              <a:gd name="T44" fmla="*/ 2147483647 w 379"/>
              <a:gd name="T45" fmla="*/ 2147483647 h 429"/>
              <a:gd name="T46" fmla="*/ 2147483647 w 379"/>
              <a:gd name="T47" fmla="*/ 2147483647 h 429"/>
              <a:gd name="T48" fmla="*/ 2147483647 w 379"/>
              <a:gd name="T49" fmla="*/ 2147483647 h 429"/>
              <a:gd name="T50" fmla="*/ 2147483647 w 379"/>
              <a:gd name="T51" fmla="*/ 2147483647 h 429"/>
              <a:gd name="T52" fmla="*/ 2147483647 w 379"/>
              <a:gd name="T53" fmla="*/ 2147483647 h 429"/>
              <a:gd name="T54" fmla="*/ 2147483647 w 379"/>
              <a:gd name="T55" fmla="*/ 2147483647 h 429"/>
              <a:gd name="T56" fmla="*/ 2147483647 w 379"/>
              <a:gd name="T57" fmla="*/ 2147483647 h 429"/>
              <a:gd name="T58" fmla="*/ 2147483647 w 379"/>
              <a:gd name="T59" fmla="*/ 2147483647 h 429"/>
              <a:gd name="T60" fmla="*/ 2147483647 w 379"/>
              <a:gd name="T61" fmla="*/ 2147483647 h 429"/>
              <a:gd name="T62" fmla="*/ 2147483647 w 379"/>
              <a:gd name="T63" fmla="*/ 2147483647 h 429"/>
              <a:gd name="T64" fmla="*/ 2147483647 w 379"/>
              <a:gd name="T65" fmla="*/ 2147483647 h 429"/>
              <a:gd name="T66" fmla="*/ 2147483647 w 379"/>
              <a:gd name="T67" fmla="*/ 2147483647 h 429"/>
              <a:gd name="T68" fmla="*/ 2147483647 w 379"/>
              <a:gd name="T69" fmla="*/ 2147483647 h 429"/>
              <a:gd name="T70" fmla="*/ 2147483647 w 379"/>
              <a:gd name="T71" fmla="*/ 2147483647 h 429"/>
              <a:gd name="T72" fmla="*/ 2147483647 w 379"/>
              <a:gd name="T73" fmla="*/ 2147483647 h 429"/>
              <a:gd name="T74" fmla="*/ 2147483647 w 379"/>
              <a:gd name="T75" fmla="*/ 2147483647 h 429"/>
              <a:gd name="T76" fmla="*/ 2147483647 w 379"/>
              <a:gd name="T77" fmla="*/ 2147483647 h 429"/>
              <a:gd name="T78" fmla="*/ 2147483647 w 379"/>
              <a:gd name="T79" fmla="*/ 2147483647 h 429"/>
              <a:gd name="T80" fmla="*/ 2147483647 w 379"/>
              <a:gd name="T81" fmla="*/ 2147483647 h 429"/>
              <a:gd name="T82" fmla="*/ 2147483647 w 379"/>
              <a:gd name="T83" fmla="*/ 2147483647 h 429"/>
              <a:gd name="T84" fmla="*/ 2147483647 w 379"/>
              <a:gd name="T85" fmla="*/ 2147483647 h 429"/>
              <a:gd name="T86" fmla="*/ 2147483647 w 379"/>
              <a:gd name="T87" fmla="*/ 2147483647 h 429"/>
              <a:gd name="T88" fmla="*/ 2147483647 w 379"/>
              <a:gd name="T89" fmla="*/ 2147483647 h 429"/>
              <a:gd name="T90" fmla="*/ 2147483647 w 379"/>
              <a:gd name="T91" fmla="*/ 2147483647 h 429"/>
              <a:gd name="T92" fmla="*/ 2147483647 w 379"/>
              <a:gd name="T93" fmla="*/ 2147483647 h 429"/>
              <a:gd name="T94" fmla="*/ 2147483647 w 379"/>
              <a:gd name="T95" fmla="*/ 2147483647 h 429"/>
              <a:gd name="T96" fmla="*/ 2147483647 w 379"/>
              <a:gd name="T97" fmla="*/ 2147483647 h 429"/>
              <a:gd name="T98" fmla="*/ 2147483647 w 379"/>
              <a:gd name="T99" fmla="*/ 2147483647 h 429"/>
              <a:gd name="T100" fmla="*/ 2147483647 w 379"/>
              <a:gd name="T101" fmla="*/ 2147483647 h 429"/>
              <a:gd name="T102" fmla="*/ 2147483647 w 379"/>
              <a:gd name="T103" fmla="*/ 2147483647 h 429"/>
              <a:gd name="T104" fmla="*/ 2147483647 w 379"/>
              <a:gd name="T105" fmla="*/ 2147483647 h 429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w 379"/>
              <a:gd name="T160" fmla="*/ 0 h 429"/>
              <a:gd name="T161" fmla="*/ 379 w 379"/>
              <a:gd name="T162" fmla="*/ 429 h 429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T159" t="T160" r="T161" b="T162"/>
            <a:pathLst>
              <a:path w="379" h="429">
                <a:moveTo>
                  <a:pt x="257" y="56"/>
                </a:moveTo>
                <a:lnTo>
                  <a:pt x="253" y="64"/>
                </a:lnTo>
                <a:lnTo>
                  <a:pt x="250" y="72"/>
                </a:lnTo>
                <a:lnTo>
                  <a:pt x="248" y="82"/>
                </a:lnTo>
                <a:lnTo>
                  <a:pt x="244" y="92"/>
                </a:lnTo>
                <a:lnTo>
                  <a:pt x="236" y="86"/>
                </a:lnTo>
                <a:lnTo>
                  <a:pt x="230" y="84"/>
                </a:lnTo>
                <a:lnTo>
                  <a:pt x="224" y="82"/>
                </a:lnTo>
                <a:lnTo>
                  <a:pt x="212" y="82"/>
                </a:lnTo>
                <a:lnTo>
                  <a:pt x="202" y="80"/>
                </a:lnTo>
                <a:lnTo>
                  <a:pt x="186" y="74"/>
                </a:lnTo>
                <a:lnTo>
                  <a:pt x="170" y="68"/>
                </a:lnTo>
                <a:lnTo>
                  <a:pt x="160" y="66"/>
                </a:lnTo>
                <a:lnTo>
                  <a:pt x="150" y="66"/>
                </a:lnTo>
                <a:lnTo>
                  <a:pt x="130" y="68"/>
                </a:lnTo>
                <a:lnTo>
                  <a:pt x="122" y="70"/>
                </a:lnTo>
                <a:lnTo>
                  <a:pt x="116" y="72"/>
                </a:lnTo>
                <a:lnTo>
                  <a:pt x="112" y="76"/>
                </a:lnTo>
                <a:lnTo>
                  <a:pt x="108" y="82"/>
                </a:lnTo>
                <a:lnTo>
                  <a:pt x="106" y="88"/>
                </a:lnTo>
                <a:lnTo>
                  <a:pt x="104" y="98"/>
                </a:lnTo>
                <a:lnTo>
                  <a:pt x="104" y="129"/>
                </a:lnTo>
                <a:lnTo>
                  <a:pt x="116" y="127"/>
                </a:lnTo>
                <a:lnTo>
                  <a:pt x="124" y="123"/>
                </a:lnTo>
                <a:lnTo>
                  <a:pt x="134" y="119"/>
                </a:lnTo>
                <a:lnTo>
                  <a:pt x="146" y="117"/>
                </a:lnTo>
                <a:lnTo>
                  <a:pt x="154" y="119"/>
                </a:lnTo>
                <a:lnTo>
                  <a:pt x="160" y="125"/>
                </a:lnTo>
                <a:lnTo>
                  <a:pt x="164" y="133"/>
                </a:lnTo>
                <a:lnTo>
                  <a:pt x="166" y="143"/>
                </a:lnTo>
                <a:lnTo>
                  <a:pt x="164" y="149"/>
                </a:lnTo>
                <a:lnTo>
                  <a:pt x="162" y="153"/>
                </a:lnTo>
                <a:lnTo>
                  <a:pt x="152" y="159"/>
                </a:lnTo>
                <a:lnTo>
                  <a:pt x="146" y="163"/>
                </a:lnTo>
                <a:lnTo>
                  <a:pt x="142" y="167"/>
                </a:lnTo>
                <a:lnTo>
                  <a:pt x="138" y="173"/>
                </a:lnTo>
                <a:lnTo>
                  <a:pt x="136" y="181"/>
                </a:lnTo>
                <a:lnTo>
                  <a:pt x="138" y="187"/>
                </a:lnTo>
                <a:lnTo>
                  <a:pt x="142" y="191"/>
                </a:lnTo>
                <a:lnTo>
                  <a:pt x="154" y="197"/>
                </a:lnTo>
                <a:lnTo>
                  <a:pt x="166" y="203"/>
                </a:lnTo>
                <a:lnTo>
                  <a:pt x="170" y="207"/>
                </a:lnTo>
                <a:lnTo>
                  <a:pt x="170" y="213"/>
                </a:lnTo>
                <a:lnTo>
                  <a:pt x="168" y="231"/>
                </a:lnTo>
                <a:lnTo>
                  <a:pt x="164" y="251"/>
                </a:lnTo>
                <a:lnTo>
                  <a:pt x="154" y="285"/>
                </a:lnTo>
                <a:lnTo>
                  <a:pt x="152" y="295"/>
                </a:lnTo>
                <a:lnTo>
                  <a:pt x="150" y="299"/>
                </a:lnTo>
                <a:lnTo>
                  <a:pt x="146" y="299"/>
                </a:lnTo>
                <a:lnTo>
                  <a:pt x="136" y="287"/>
                </a:lnTo>
                <a:lnTo>
                  <a:pt x="130" y="289"/>
                </a:lnTo>
                <a:lnTo>
                  <a:pt x="126" y="293"/>
                </a:lnTo>
                <a:lnTo>
                  <a:pt x="120" y="295"/>
                </a:lnTo>
                <a:lnTo>
                  <a:pt x="114" y="297"/>
                </a:lnTo>
                <a:lnTo>
                  <a:pt x="108" y="295"/>
                </a:lnTo>
                <a:lnTo>
                  <a:pt x="104" y="293"/>
                </a:lnTo>
                <a:lnTo>
                  <a:pt x="96" y="285"/>
                </a:lnTo>
                <a:lnTo>
                  <a:pt x="90" y="277"/>
                </a:lnTo>
                <a:lnTo>
                  <a:pt x="88" y="273"/>
                </a:lnTo>
                <a:lnTo>
                  <a:pt x="84" y="273"/>
                </a:lnTo>
                <a:lnTo>
                  <a:pt x="78" y="275"/>
                </a:lnTo>
                <a:lnTo>
                  <a:pt x="72" y="279"/>
                </a:lnTo>
                <a:lnTo>
                  <a:pt x="64" y="293"/>
                </a:lnTo>
                <a:lnTo>
                  <a:pt x="60" y="295"/>
                </a:lnTo>
                <a:lnTo>
                  <a:pt x="54" y="297"/>
                </a:lnTo>
                <a:lnTo>
                  <a:pt x="42" y="295"/>
                </a:lnTo>
                <a:lnTo>
                  <a:pt x="38" y="295"/>
                </a:lnTo>
                <a:lnTo>
                  <a:pt x="32" y="297"/>
                </a:lnTo>
                <a:lnTo>
                  <a:pt x="30" y="303"/>
                </a:lnTo>
                <a:lnTo>
                  <a:pt x="28" y="315"/>
                </a:lnTo>
                <a:lnTo>
                  <a:pt x="28" y="333"/>
                </a:lnTo>
                <a:lnTo>
                  <a:pt x="30" y="337"/>
                </a:lnTo>
                <a:lnTo>
                  <a:pt x="34" y="341"/>
                </a:lnTo>
                <a:lnTo>
                  <a:pt x="44" y="347"/>
                </a:lnTo>
                <a:lnTo>
                  <a:pt x="42" y="353"/>
                </a:lnTo>
                <a:lnTo>
                  <a:pt x="38" y="361"/>
                </a:lnTo>
                <a:lnTo>
                  <a:pt x="32" y="357"/>
                </a:lnTo>
                <a:lnTo>
                  <a:pt x="28" y="353"/>
                </a:lnTo>
                <a:lnTo>
                  <a:pt x="26" y="351"/>
                </a:lnTo>
                <a:lnTo>
                  <a:pt x="22" y="353"/>
                </a:lnTo>
                <a:lnTo>
                  <a:pt x="18" y="353"/>
                </a:lnTo>
                <a:lnTo>
                  <a:pt x="12" y="359"/>
                </a:lnTo>
                <a:lnTo>
                  <a:pt x="6" y="363"/>
                </a:lnTo>
                <a:lnTo>
                  <a:pt x="4" y="365"/>
                </a:lnTo>
                <a:lnTo>
                  <a:pt x="0" y="367"/>
                </a:lnTo>
                <a:lnTo>
                  <a:pt x="4" y="375"/>
                </a:lnTo>
                <a:lnTo>
                  <a:pt x="10" y="383"/>
                </a:lnTo>
                <a:lnTo>
                  <a:pt x="24" y="399"/>
                </a:lnTo>
                <a:lnTo>
                  <a:pt x="40" y="413"/>
                </a:lnTo>
                <a:lnTo>
                  <a:pt x="48" y="421"/>
                </a:lnTo>
                <a:lnTo>
                  <a:pt x="54" y="429"/>
                </a:lnTo>
                <a:lnTo>
                  <a:pt x="60" y="423"/>
                </a:lnTo>
                <a:lnTo>
                  <a:pt x="70" y="415"/>
                </a:lnTo>
                <a:lnTo>
                  <a:pt x="80" y="407"/>
                </a:lnTo>
                <a:lnTo>
                  <a:pt x="86" y="405"/>
                </a:lnTo>
                <a:lnTo>
                  <a:pt x="94" y="407"/>
                </a:lnTo>
                <a:lnTo>
                  <a:pt x="98" y="409"/>
                </a:lnTo>
                <a:lnTo>
                  <a:pt x="108" y="415"/>
                </a:lnTo>
                <a:lnTo>
                  <a:pt x="112" y="415"/>
                </a:lnTo>
                <a:lnTo>
                  <a:pt x="116" y="417"/>
                </a:lnTo>
                <a:lnTo>
                  <a:pt x="126" y="413"/>
                </a:lnTo>
                <a:lnTo>
                  <a:pt x="136" y="409"/>
                </a:lnTo>
                <a:lnTo>
                  <a:pt x="152" y="397"/>
                </a:lnTo>
                <a:lnTo>
                  <a:pt x="168" y="397"/>
                </a:lnTo>
                <a:lnTo>
                  <a:pt x="162" y="403"/>
                </a:lnTo>
                <a:lnTo>
                  <a:pt x="160" y="407"/>
                </a:lnTo>
                <a:lnTo>
                  <a:pt x="160" y="411"/>
                </a:lnTo>
                <a:lnTo>
                  <a:pt x="162" y="419"/>
                </a:lnTo>
                <a:lnTo>
                  <a:pt x="166" y="423"/>
                </a:lnTo>
                <a:lnTo>
                  <a:pt x="172" y="425"/>
                </a:lnTo>
                <a:lnTo>
                  <a:pt x="178" y="425"/>
                </a:lnTo>
                <a:lnTo>
                  <a:pt x="190" y="423"/>
                </a:lnTo>
                <a:lnTo>
                  <a:pt x="202" y="417"/>
                </a:lnTo>
                <a:lnTo>
                  <a:pt x="210" y="407"/>
                </a:lnTo>
                <a:lnTo>
                  <a:pt x="214" y="403"/>
                </a:lnTo>
                <a:lnTo>
                  <a:pt x="214" y="399"/>
                </a:lnTo>
                <a:lnTo>
                  <a:pt x="214" y="393"/>
                </a:lnTo>
                <a:lnTo>
                  <a:pt x="218" y="389"/>
                </a:lnTo>
                <a:lnTo>
                  <a:pt x="226" y="385"/>
                </a:lnTo>
                <a:lnTo>
                  <a:pt x="238" y="379"/>
                </a:lnTo>
                <a:lnTo>
                  <a:pt x="248" y="373"/>
                </a:lnTo>
                <a:lnTo>
                  <a:pt x="253" y="369"/>
                </a:lnTo>
                <a:lnTo>
                  <a:pt x="255" y="361"/>
                </a:lnTo>
                <a:lnTo>
                  <a:pt x="259" y="343"/>
                </a:lnTo>
                <a:lnTo>
                  <a:pt x="261" y="323"/>
                </a:lnTo>
                <a:lnTo>
                  <a:pt x="261" y="305"/>
                </a:lnTo>
                <a:lnTo>
                  <a:pt x="263" y="293"/>
                </a:lnTo>
                <a:lnTo>
                  <a:pt x="267" y="281"/>
                </a:lnTo>
                <a:lnTo>
                  <a:pt x="275" y="269"/>
                </a:lnTo>
                <a:lnTo>
                  <a:pt x="283" y="259"/>
                </a:lnTo>
                <a:lnTo>
                  <a:pt x="301" y="241"/>
                </a:lnTo>
                <a:lnTo>
                  <a:pt x="315" y="225"/>
                </a:lnTo>
                <a:lnTo>
                  <a:pt x="323" y="213"/>
                </a:lnTo>
                <a:lnTo>
                  <a:pt x="331" y="197"/>
                </a:lnTo>
                <a:lnTo>
                  <a:pt x="343" y="167"/>
                </a:lnTo>
                <a:lnTo>
                  <a:pt x="343" y="129"/>
                </a:lnTo>
                <a:lnTo>
                  <a:pt x="347" y="115"/>
                </a:lnTo>
                <a:lnTo>
                  <a:pt x="349" y="104"/>
                </a:lnTo>
                <a:lnTo>
                  <a:pt x="351" y="94"/>
                </a:lnTo>
                <a:lnTo>
                  <a:pt x="353" y="80"/>
                </a:lnTo>
                <a:lnTo>
                  <a:pt x="351" y="80"/>
                </a:lnTo>
                <a:lnTo>
                  <a:pt x="357" y="70"/>
                </a:lnTo>
                <a:lnTo>
                  <a:pt x="365" y="60"/>
                </a:lnTo>
                <a:lnTo>
                  <a:pt x="371" y="52"/>
                </a:lnTo>
                <a:lnTo>
                  <a:pt x="377" y="42"/>
                </a:lnTo>
                <a:lnTo>
                  <a:pt x="379" y="32"/>
                </a:lnTo>
                <a:lnTo>
                  <a:pt x="379" y="22"/>
                </a:lnTo>
                <a:lnTo>
                  <a:pt x="377" y="6"/>
                </a:lnTo>
                <a:lnTo>
                  <a:pt x="343" y="6"/>
                </a:lnTo>
                <a:lnTo>
                  <a:pt x="329" y="2"/>
                </a:lnTo>
                <a:lnTo>
                  <a:pt x="311" y="0"/>
                </a:lnTo>
                <a:lnTo>
                  <a:pt x="297" y="2"/>
                </a:lnTo>
                <a:lnTo>
                  <a:pt x="287" y="6"/>
                </a:lnTo>
                <a:lnTo>
                  <a:pt x="279" y="12"/>
                </a:lnTo>
                <a:lnTo>
                  <a:pt x="273" y="20"/>
                </a:lnTo>
                <a:lnTo>
                  <a:pt x="267" y="28"/>
                </a:lnTo>
                <a:lnTo>
                  <a:pt x="263" y="38"/>
                </a:lnTo>
                <a:lnTo>
                  <a:pt x="257" y="60"/>
                </a:lnTo>
                <a:lnTo>
                  <a:pt x="257" y="56"/>
                </a:lnTo>
                <a:close/>
              </a:path>
            </a:pathLst>
          </a:custGeom>
          <a:solidFill>
            <a:srgbClr val="FF0000"/>
          </a:solidFill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1" name="Freeform 29"/>
          <p:cNvSpPr>
            <a:spLocks/>
          </p:cNvSpPr>
          <p:nvPr/>
        </p:nvSpPr>
        <p:spPr bwMode="auto">
          <a:xfrm>
            <a:off x="5724525" y="4052887"/>
            <a:ext cx="438150" cy="465138"/>
          </a:xfrm>
          <a:custGeom>
            <a:avLst/>
            <a:gdLst>
              <a:gd name="T0" fmla="*/ 2147483647 w 276"/>
              <a:gd name="T1" fmla="*/ 2147483647 h 293"/>
              <a:gd name="T2" fmla="*/ 2147483647 w 276"/>
              <a:gd name="T3" fmla="*/ 2147483647 h 293"/>
              <a:gd name="T4" fmla="*/ 2147483647 w 276"/>
              <a:gd name="T5" fmla="*/ 2147483647 h 293"/>
              <a:gd name="T6" fmla="*/ 2147483647 w 276"/>
              <a:gd name="T7" fmla="*/ 2147483647 h 293"/>
              <a:gd name="T8" fmla="*/ 2147483647 w 276"/>
              <a:gd name="T9" fmla="*/ 2147483647 h 293"/>
              <a:gd name="T10" fmla="*/ 2147483647 w 276"/>
              <a:gd name="T11" fmla="*/ 2147483647 h 293"/>
              <a:gd name="T12" fmla="*/ 2147483647 w 276"/>
              <a:gd name="T13" fmla="*/ 2147483647 h 293"/>
              <a:gd name="T14" fmla="*/ 2147483647 w 276"/>
              <a:gd name="T15" fmla="*/ 2147483647 h 293"/>
              <a:gd name="T16" fmla="*/ 2147483647 w 276"/>
              <a:gd name="T17" fmla="*/ 2147483647 h 293"/>
              <a:gd name="T18" fmla="*/ 2147483647 w 276"/>
              <a:gd name="T19" fmla="*/ 2147483647 h 293"/>
              <a:gd name="T20" fmla="*/ 2147483647 w 276"/>
              <a:gd name="T21" fmla="*/ 2147483647 h 293"/>
              <a:gd name="T22" fmla="*/ 2147483647 w 276"/>
              <a:gd name="T23" fmla="*/ 2147483647 h 293"/>
              <a:gd name="T24" fmla="*/ 2147483647 w 276"/>
              <a:gd name="T25" fmla="*/ 2147483647 h 293"/>
              <a:gd name="T26" fmla="*/ 2147483647 w 276"/>
              <a:gd name="T27" fmla="*/ 2147483647 h 293"/>
              <a:gd name="T28" fmla="*/ 2147483647 w 276"/>
              <a:gd name="T29" fmla="*/ 2147483647 h 293"/>
              <a:gd name="T30" fmla="*/ 2147483647 w 276"/>
              <a:gd name="T31" fmla="*/ 2147483647 h 293"/>
              <a:gd name="T32" fmla="*/ 2147483647 w 276"/>
              <a:gd name="T33" fmla="*/ 2147483647 h 293"/>
              <a:gd name="T34" fmla="*/ 2147483647 w 276"/>
              <a:gd name="T35" fmla="*/ 2147483647 h 293"/>
              <a:gd name="T36" fmla="*/ 2147483647 w 276"/>
              <a:gd name="T37" fmla="*/ 2147483647 h 293"/>
              <a:gd name="T38" fmla="*/ 2147483647 w 276"/>
              <a:gd name="T39" fmla="*/ 2147483647 h 293"/>
              <a:gd name="T40" fmla="*/ 2147483647 w 276"/>
              <a:gd name="T41" fmla="*/ 2147483647 h 293"/>
              <a:gd name="T42" fmla="*/ 2147483647 w 276"/>
              <a:gd name="T43" fmla="*/ 2147483647 h 293"/>
              <a:gd name="T44" fmla="*/ 2147483647 w 276"/>
              <a:gd name="T45" fmla="*/ 2147483647 h 293"/>
              <a:gd name="T46" fmla="*/ 2147483647 w 276"/>
              <a:gd name="T47" fmla="*/ 2147483647 h 293"/>
              <a:gd name="T48" fmla="*/ 2147483647 w 276"/>
              <a:gd name="T49" fmla="*/ 2147483647 h 293"/>
              <a:gd name="T50" fmla="*/ 2147483647 w 276"/>
              <a:gd name="T51" fmla="*/ 2147483647 h 293"/>
              <a:gd name="T52" fmla="*/ 2147483647 w 276"/>
              <a:gd name="T53" fmla="*/ 2147483647 h 293"/>
              <a:gd name="T54" fmla="*/ 2147483647 w 276"/>
              <a:gd name="T55" fmla="*/ 2147483647 h 293"/>
              <a:gd name="T56" fmla="*/ 2147483647 w 276"/>
              <a:gd name="T57" fmla="*/ 2147483647 h 293"/>
              <a:gd name="T58" fmla="*/ 2147483647 w 276"/>
              <a:gd name="T59" fmla="*/ 2147483647 h 293"/>
              <a:gd name="T60" fmla="*/ 2147483647 w 276"/>
              <a:gd name="T61" fmla="*/ 2147483647 h 293"/>
              <a:gd name="T62" fmla="*/ 2147483647 w 276"/>
              <a:gd name="T63" fmla="*/ 2147483647 h 293"/>
              <a:gd name="T64" fmla="*/ 2147483647 w 276"/>
              <a:gd name="T65" fmla="*/ 2147483647 h 293"/>
              <a:gd name="T66" fmla="*/ 2147483647 w 276"/>
              <a:gd name="T67" fmla="*/ 2147483647 h 293"/>
              <a:gd name="T68" fmla="*/ 2147483647 w 276"/>
              <a:gd name="T69" fmla="*/ 2147483647 h 293"/>
              <a:gd name="T70" fmla="*/ 2147483647 w 276"/>
              <a:gd name="T71" fmla="*/ 2147483647 h 293"/>
              <a:gd name="T72" fmla="*/ 2147483647 w 276"/>
              <a:gd name="T73" fmla="*/ 2147483647 h 293"/>
              <a:gd name="T74" fmla="*/ 2147483647 w 276"/>
              <a:gd name="T75" fmla="*/ 2147483647 h 293"/>
              <a:gd name="T76" fmla="*/ 2147483647 w 276"/>
              <a:gd name="T77" fmla="*/ 2147483647 h 293"/>
              <a:gd name="T78" fmla="*/ 0 w 276"/>
              <a:gd name="T79" fmla="*/ 2147483647 h 293"/>
              <a:gd name="T80" fmla="*/ 2147483647 w 276"/>
              <a:gd name="T81" fmla="*/ 2147483647 h 293"/>
              <a:gd name="T82" fmla="*/ 2147483647 w 276"/>
              <a:gd name="T83" fmla="*/ 2147483647 h 293"/>
              <a:gd name="T84" fmla="*/ 2147483647 w 276"/>
              <a:gd name="T85" fmla="*/ 2147483647 h 293"/>
              <a:gd name="T86" fmla="*/ 2147483647 w 276"/>
              <a:gd name="T87" fmla="*/ 2147483647 h 293"/>
              <a:gd name="T88" fmla="*/ 2147483647 w 276"/>
              <a:gd name="T89" fmla="*/ 0 h 293"/>
              <a:gd name="T90" fmla="*/ 2147483647 w 276"/>
              <a:gd name="T91" fmla="*/ 2147483647 h 293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276"/>
              <a:gd name="T139" fmla="*/ 0 h 293"/>
              <a:gd name="T140" fmla="*/ 276 w 276"/>
              <a:gd name="T141" fmla="*/ 293 h 293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276" h="293">
                <a:moveTo>
                  <a:pt x="216" y="2"/>
                </a:moveTo>
                <a:lnTo>
                  <a:pt x="212" y="12"/>
                </a:lnTo>
                <a:lnTo>
                  <a:pt x="210" y="24"/>
                </a:lnTo>
                <a:lnTo>
                  <a:pt x="210" y="55"/>
                </a:lnTo>
                <a:lnTo>
                  <a:pt x="222" y="53"/>
                </a:lnTo>
                <a:lnTo>
                  <a:pt x="230" y="49"/>
                </a:lnTo>
                <a:lnTo>
                  <a:pt x="240" y="45"/>
                </a:lnTo>
                <a:lnTo>
                  <a:pt x="252" y="43"/>
                </a:lnTo>
                <a:lnTo>
                  <a:pt x="260" y="45"/>
                </a:lnTo>
                <a:lnTo>
                  <a:pt x="266" y="51"/>
                </a:lnTo>
                <a:lnTo>
                  <a:pt x="270" y="59"/>
                </a:lnTo>
                <a:lnTo>
                  <a:pt x="272" y="69"/>
                </a:lnTo>
                <a:lnTo>
                  <a:pt x="270" y="75"/>
                </a:lnTo>
                <a:lnTo>
                  <a:pt x="268" y="79"/>
                </a:lnTo>
                <a:lnTo>
                  <a:pt x="258" y="85"/>
                </a:lnTo>
                <a:lnTo>
                  <a:pt x="252" y="89"/>
                </a:lnTo>
                <a:lnTo>
                  <a:pt x="248" y="93"/>
                </a:lnTo>
                <a:lnTo>
                  <a:pt x="244" y="99"/>
                </a:lnTo>
                <a:lnTo>
                  <a:pt x="242" y="107"/>
                </a:lnTo>
                <a:lnTo>
                  <a:pt x="244" y="113"/>
                </a:lnTo>
                <a:lnTo>
                  <a:pt x="248" y="117"/>
                </a:lnTo>
                <a:lnTo>
                  <a:pt x="260" y="123"/>
                </a:lnTo>
                <a:lnTo>
                  <a:pt x="272" y="129"/>
                </a:lnTo>
                <a:lnTo>
                  <a:pt x="276" y="133"/>
                </a:lnTo>
                <a:lnTo>
                  <a:pt x="276" y="139"/>
                </a:lnTo>
                <a:lnTo>
                  <a:pt x="274" y="157"/>
                </a:lnTo>
                <a:lnTo>
                  <a:pt x="270" y="177"/>
                </a:lnTo>
                <a:lnTo>
                  <a:pt x="260" y="211"/>
                </a:lnTo>
                <a:lnTo>
                  <a:pt x="258" y="221"/>
                </a:lnTo>
                <a:lnTo>
                  <a:pt x="256" y="225"/>
                </a:lnTo>
                <a:lnTo>
                  <a:pt x="252" y="225"/>
                </a:lnTo>
                <a:lnTo>
                  <a:pt x="242" y="213"/>
                </a:lnTo>
                <a:lnTo>
                  <a:pt x="236" y="215"/>
                </a:lnTo>
                <a:lnTo>
                  <a:pt x="232" y="219"/>
                </a:lnTo>
                <a:lnTo>
                  <a:pt x="226" y="221"/>
                </a:lnTo>
                <a:lnTo>
                  <a:pt x="220" y="223"/>
                </a:lnTo>
                <a:lnTo>
                  <a:pt x="214" y="221"/>
                </a:lnTo>
                <a:lnTo>
                  <a:pt x="210" y="219"/>
                </a:lnTo>
                <a:lnTo>
                  <a:pt x="202" y="211"/>
                </a:lnTo>
                <a:lnTo>
                  <a:pt x="196" y="203"/>
                </a:lnTo>
                <a:lnTo>
                  <a:pt x="194" y="199"/>
                </a:lnTo>
                <a:lnTo>
                  <a:pt x="190" y="199"/>
                </a:lnTo>
                <a:lnTo>
                  <a:pt x="184" y="201"/>
                </a:lnTo>
                <a:lnTo>
                  <a:pt x="178" y="205"/>
                </a:lnTo>
                <a:lnTo>
                  <a:pt x="170" y="219"/>
                </a:lnTo>
                <a:lnTo>
                  <a:pt x="166" y="221"/>
                </a:lnTo>
                <a:lnTo>
                  <a:pt x="160" y="223"/>
                </a:lnTo>
                <a:lnTo>
                  <a:pt x="148" y="221"/>
                </a:lnTo>
                <a:lnTo>
                  <a:pt x="144" y="221"/>
                </a:lnTo>
                <a:lnTo>
                  <a:pt x="138" y="223"/>
                </a:lnTo>
                <a:lnTo>
                  <a:pt x="136" y="229"/>
                </a:lnTo>
                <a:lnTo>
                  <a:pt x="134" y="241"/>
                </a:lnTo>
                <a:lnTo>
                  <a:pt x="134" y="259"/>
                </a:lnTo>
                <a:lnTo>
                  <a:pt x="136" y="263"/>
                </a:lnTo>
                <a:lnTo>
                  <a:pt x="140" y="267"/>
                </a:lnTo>
                <a:lnTo>
                  <a:pt x="150" y="273"/>
                </a:lnTo>
                <a:lnTo>
                  <a:pt x="148" y="279"/>
                </a:lnTo>
                <a:lnTo>
                  <a:pt x="144" y="287"/>
                </a:lnTo>
                <a:lnTo>
                  <a:pt x="138" y="283"/>
                </a:lnTo>
                <a:lnTo>
                  <a:pt x="134" y="279"/>
                </a:lnTo>
                <a:lnTo>
                  <a:pt x="132" y="277"/>
                </a:lnTo>
                <a:lnTo>
                  <a:pt x="128" y="279"/>
                </a:lnTo>
                <a:lnTo>
                  <a:pt x="124" y="279"/>
                </a:lnTo>
                <a:lnTo>
                  <a:pt x="118" y="285"/>
                </a:lnTo>
                <a:lnTo>
                  <a:pt x="112" y="289"/>
                </a:lnTo>
                <a:lnTo>
                  <a:pt x="110" y="291"/>
                </a:lnTo>
                <a:lnTo>
                  <a:pt x="106" y="293"/>
                </a:lnTo>
                <a:lnTo>
                  <a:pt x="96" y="275"/>
                </a:lnTo>
                <a:lnTo>
                  <a:pt x="84" y="263"/>
                </a:lnTo>
                <a:lnTo>
                  <a:pt x="70" y="253"/>
                </a:lnTo>
                <a:lnTo>
                  <a:pt x="58" y="241"/>
                </a:lnTo>
                <a:lnTo>
                  <a:pt x="50" y="231"/>
                </a:lnTo>
                <a:lnTo>
                  <a:pt x="44" y="221"/>
                </a:lnTo>
                <a:lnTo>
                  <a:pt x="40" y="211"/>
                </a:lnTo>
                <a:lnTo>
                  <a:pt x="34" y="201"/>
                </a:lnTo>
                <a:lnTo>
                  <a:pt x="24" y="189"/>
                </a:lnTo>
                <a:lnTo>
                  <a:pt x="12" y="173"/>
                </a:lnTo>
                <a:lnTo>
                  <a:pt x="4" y="157"/>
                </a:lnTo>
                <a:lnTo>
                  <a:pt x="0" y="149"/>
                </a:lnTo>
                <a:lnTo>
                  <a:pt x="0" y="141"/>
                </a:lnTo>
                <a:lnTo>
                  <a:pt x="2" y="141"/>
                </a:lnTo>
                <a:lnTo>
                  <a:pt x="6" y="141"/>
                </a:lnTo>
                <a:lnTo>
                  <a:pt x="12" y="133"/>
                </a:lnTo>
                <a:lnTo>
                  <a:pt x="18" y="121"/>
                </a:lnTo>
                <a:lnTo>
                  <a:pt x="24" y="107"/>
                </a:lnTo>
                <a:lnTo>
                  <a:pt x="34" y="77"/>
                </a:lnTo>
                <a:lnTo>
                  <a:pt x="40" y="59"/>
                </a:lnTo>
                <a:lnTo>
                  <a:pt x="124" y="59"/>
                </a:lnTo>
                <a:lnTo>
                  <a:pt x="124" y="0"/>
                </a:lnTo>
                <a:lnTo>
                  <a:pt x="212" y="0"/>
                </a:lnTo>
                <a:lnTo>
                  <a:pt x="220" y="4"/>
                </a:lnTo>
                <a:lnTo>
                  <a:pt x="220" y="2"/>
                </a:lnTo>
                <a:lnTo>
                  <a:pt x="216" y="2"/>
                </a:lnTo>
                <a:close/>
              </a:path>
            </a:pathLst>
          </a:custGeom>
          <a:solidFill>
            <a:srgbClr val="FF0000"/>
          </a:solidFill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2" name="Freeform 30"/>
          <p:cNvSpPr>
            <a:spLocks/>
          </p:cNvSpPr>
          <p:nvPr/>
        </p:nvSpPr>
        <p:spPr bwMode="auto">
          <a:xfrm>
            <a:off x="5778500" y="4052887"/>
            <a:ext cx="142875" cy="93663"/>
          </a:xfrm>
          <a:custGeom>
            <a:avLst/>
            <a:gdLst>
              <a:gd name="T0" fmla="*/ 2147483647 w 90"/>
              <a:gd name="T1" fmla="*/ 0 h 59"/>
              <a:gd name="T2" fmla="*/ 2147483647 w 90"/>
              <a:gd name="T3" fmla="*/ 0 h 59"/>
              <a:gd name="T4" fmla="*/ 2147483647 w 90"/>
              <a:gd name="T5" fmla="*/ 2147483647 h 59"/>
              <a:gd name="T6" fmla="*/ 2147483647 w 90"/>
              <a:gd name="T7" fmla="*/ 2147483647 h 59"/>
              <a:gd name="T8" fmla="*/ 2147483647 w 90"/>
              <a:gd name="T9" fmla="*/ 2147483647 h 59"/>
              <a:gd name="T10" fmla="*/ 2147483647 w 90"/>
              <a:gd name="T11" fmla="*/ 2147483647 h 59"/>
              <a:gd name="T12" fmla="*/ 0 w 90"/>
              <a:gd name="T13" fmla="*/ 2147483647 h 59"/>
              <a:gd name="T14" fmla="*/ 0 w 90"/>
              <a:gd name="T15" fmla="*/ 2147483647 h 59"/>
              <a:gd name="T16" fmla="*/ 2147483647 w 90"/>
              <a:gd name="T17" fmla="*/ 2147483647 h 59"/>
              <a:gd name="T18" fmla="*/ 2147483647 w 90"/>
              <a:gd name="T19" fmla="*/ 2147483647 h 59"/>
              <a:gd name="T20" fmla="*/ 2147483647 w 90"/>
              <a:gd name="T21" fmla="*/ 2147483647 h 59"/>
              <a:gd name="T22" fmla="*/ 2147483647 w 90"/>
              <a:gd name="T23" fmla="*/ 2147483647 h 59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90"/>
              <a:gd name="T37" fmla="*/ 0 h 59"/>
              <a:gd name="T38" fmla="*/ 90 w 90"/>
              <a:gd name="T39" fmla="*/ 59 h 59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90" h="59">
                <a:moveTo>
                  <a:pt x="90" y="0"/>
                </a:moveTo>
                <a:lnTo>
                  <a:pt x="16" y="0"/>
                </a:lnTo>
                <a:lnTo>
                  <a:pt x="14" y="6"/>
                </a:lnTo>
                <a:lnTo>
                  <a:pt x="12" y="12"/>
                </a:lnTo>
                <a:lnTo>
                  <a:pt x="8" y="22"/>
                </a:lnTo>
                <a:lnTo>
                  <a:pt x="2" y="30"/>
                </a:lnTo>
                <a:lnTo>
                  <a:pt x="0" y="36"/>
                </a:lnTo>
                <a:lnTo>
                  <a:pt x="0" y="43"/>
                </a:lnTo>
                <a:lnTo>
                  <a:pt x="2" y="51"/>
                </a:lnTo>
                <a:lnTo>
                  <a:pt x="6" y="59"/>
                </a:lnTo>
                <a:lnTo>
                  <a:pt x="90" y="59"/>
                </a:lnTo>
                <a:lnTo>
                  <a:pt x="90" y="2"/>
                </a:lnTo>
              </a:path>
            </a:pathLst>
          </a:custGeom>
          <a:solidFill>
            <a:srgbClr val="FF0000"/>
          </a:solidFill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3" name="Freeform 31"/>
          <p:cNvSpPr>
            <a:spLocks/>
          </p:cNvSpPr>
          <p:nvPr/>
        </p:nvSpPr>
        <p:spPr bwMode="auto">
          <a:xfrm>
            <a:off x="5264150" y="3144837"/>
            <a:ext cx="914400" cy="736600"/>
          </a:xfrm>
          <a:custGeom>
            <a:avLst/>
            <a:gdLst>
              <a:gd name="T0" fmla="*/ 2147483647 w 576"/>
              <a:gd name="T1" fmla="*/ 2147483647 h 464"/>
              <a:gd name="T2" fmla="*/ 2147483647 w 576"/>
              <a:gd name="T3" fmla="*/ 2147483647 h 464"/>
              <a:gd name="T4" fmla="*/ 2147483647 w 576"/>
              <a:gd name="T5" fmla="*/ 2147483647 h 464"/>
              <a:gd name="T6" fmla="*/ 2147483647 w 576"/>
              <a:gd name="T7" fmla="*/ 2147483647 h 464"/>
              <a:gd name="T8" fmla="*/ 2147483647 w 576"/>
              <a:gd name="T9" fmla="*/ 2147483647 h 464"/>
              <a:gd name="T10" fmla="*/ 2147483647 w 576"/>
              <a:gd name="T11" fmla="*/ 2147483647 h 464"/>
              <a:gd name="T12" fmla="*/ 2147483647 w 576"/>
              <a:gd name="T13" fmla="*/ 2147483647 h 464"/>
              <a:gd name="T14" fmla="*/ 2147483647 w 576"/>
              <a:gd name="T15" fmla="*/ 2147483647 h 464"/>
              <a:gd name="T16" fmla="*/ 2147483647 w 576"/>
              <a:gd name="T17" fmla="*/ 2147483647 h 464"/>
              <a:gd name="T18" fmla="*/ 2147483647 w 576"/>
              <a:gd name="T19" fmla="*/ 2147483647 h 464"/>
              <a:gd name="T20" fmla="*/ 2147483647 w 576"/>
              <a:gd name="T21" fmla="*/ 2147483647 h 464"/>
              <a:gd name="T22" fmla="*/ 2147483647 w 576"/>
              <a:gd name="T23" fmla="*/ 2147483647 h 464"/>
              <a:gd name="T24" fmla="*/ 2147483647 w 576"/>
              <a:gd name="T25" fmla="*/ 2147483647 h 464"/>
              <a:gd name="T26" fmla="*/ 2147483647 w 576"/>
              <a:gd name="T27" fmla="*/ 2147483647 h 464"/>
              <a:gd name="T28" fmla="*/ 2147483647 w 576"/>
              <a:gd name="T29" fmla="*/ 2147483647 h 464"/>
              <a:gd name="T30" fmla="*/ 2147483647 w 576"/>
              <a:gd name="T31" fmla="*/ 2147483647 h 464"/>
              <a:gd name="T32" fmla="*/ 2147483647 w 576"/>
              <a:gd name="T33" fmla="*/ 2147483647 h 464"/>
              <a:gd name="T34" fmla="*/ 2147483647 w 576"/>
              <a:gd name="T35" fmla="*/ 2147483647 h 464"/>
              <a:gd name="T36" fmla="*/ 2147483647 w 576"/>
              <a:gd name="T37" fmla="*/ 2147483647 h 464"/>
              <a:gd name="T38" fmla="*/ 2147483647 w 576"/>
              <a:gd name="T39" fmla="*/ 0 h 464"/>
              <a:gd name="T40" fmla="*/ 2147483647 w 576"/>
              <a:gd name="T41" fmla="*/ 2147483647 h 464"/>
              <a:gd name="T42" fmla="*/ 2147483647 w 576"/>
              <a:gd name="T43" fmla="*/ 2147483647 h 464"/>
              <a:gd name="T44" fmla="*/ 2147483647 w 576"/>
              <a:gd name="T45" fmla="*/ 2147483647 h 464"/>
              <a:gd name="T46" fmla="*/ 2147483647 w 576"/>
              <a:gd name="T47" fmla="*/ 2147483647 h 464"/>
              <a:gd name="T48" fmla="*/ 2147483647 w 576"/>
              <a:gd name="T49" fmla="*/ 2147483647 h 464"/>
              <a:gd name="T50" fmla="*/ 2147483647 w 576"/>
              <a:gd name="T51" fmla="*/ 2147483647 h 464"/>
              <a:gd name="T52" fmla="*/ 2147483647 w 576"/>
              <a:gd name="T53" fmla="*/ 2147483647 h 464"/>
              <a:gd name="T54" fmla="*/ 2147483647 w 576"/>
              <a:gd name="T55" fmla="*/ 2147483647 h 464"/>
              <a:gd name="T56" fmla="*/ 2147483647 w 576"/>
              <a:gd name="T57" fmla="*/ 2147483647 h 464"/>
              <a:gd name="T58" fmla="*/ 2147483647 w 576"/>
              <a:gd name="T59" fmla="*/ 2147483647 h 464"/>
              <a:gd name="T60" fmla="*/ 2147483647 w 576"/>
              <a:gd name="T61" fmla="*/ 2147483647 h 464"/>
              <a:gd name="T62" fmla="*/ 2147483647 w 576"/>
              <a:gd name="T63" fmla="*/ 2147483647 h 464"/>
              <a:gd name="T64" fmla="*/ 2147483647 w 576"/>
              <a:gd name="T65" fmla="*/ 2147483647 h 464"/>
              <a:gd name="T66" fmla="*/ 2147483647 w 576"/>
              <a:gd name="T67" fmla="*/ 2147483647 h 464"/>
              <a:gd name="T68" fmla="*/ 2147483647 w 576"/>
              <a:gd name="T69" fmla="*/ 2147483647 h 464"/>
              <a:gd name="T70" fmla="*/ 2147483647 w 576"/>
              <a:gd name="T71" fmla="*/ 2147483647 h 464"/>
              <a:gd name="T72" fmla="*/ 2147483647 w 576"/>
              <a:gd name="T73" fmla="*/ 2147483647 h 464"/>
              <a:gd name="T74" fmla="*/ 2147483647 w 576"/>
              <a:gd name="T75" fmla="*/ 2147483647 h 464"/>
              <a:gd name="T76" fmla="*/ 2147483647 w 576"/>
              <a:gd name="T77" fmla="*/ 2147483647 h 464"/>
              <a:gd name="T78" fmla="*/ 2147483647 w 576"/>
              <a:gd name="T79" fmla="*/ 2147483647 h 464"/>
              <a:gd name="T80" fmla="*/ 2147483647 w 576"/>
              <a:gd name="T81" fmla="*/ 2147483647 h 464"/>
              <a:gd name="T82" fmla="*/ 2147483647 w 576"/>
              <a:gd name="T83" fmla="*/ 2147483647 h 464"/>
              <a:gd name="T84" fmla="*/ 2147483647 w 576"/>
              <a:gd name="T85" fmla="*/ 2147483647 h 464"/>
              <a:gd name="T86" fmla="*/ 2147483647 w 576"/>
              <a:gd name="T87" fmla="*/ 2147483647 h 464"/>
              <a:gd name="T88" fmla="*/ 2147483647 w 576"/>
              <a:gd name="T89" fmla="*/ 2147483647 h 464"/>
              <a:gd name="T90" fmla="*/ 2147483647 w 576"/>
              <a:gd name="T91" fmla="*/ 2147483647 h 464"/>
              <a:gd name="T92" fmla="*/ 2147483647 w 576"/>
              <a:gd name="T93" fmla="*/ 2147483647 h 464"/>
              <a:gd name="T94" fmla="*/ 2147483647 w 576"/>
              <a:gd name="T95" fmla="*/ 2147483647 h 464"/>
              <a:gd name="T96" fmla="*/ 2147483647 w 576"/>
              <a:gd name="T97" fmla="*/ 2147483647 h 464"/>
              <a:gd name="T98" fmla="*/ 2147483647 w 576"/>
              <a:gd name="T99" fmla="*/ 2147483647 h 464"/>
              <a:gd name="T100" fmla="*/ 2147483647 w 576"/>
              <a:gd name="T101" fmla="*/ 2147483647 h 464"/>
              <a:gd name="T102" fmla="*/ 2147483647 w 576"/>
              <a:gd name="T103" fmla="*/ 2147483647 h 464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w 576"/>
              <a:gd name="T157" fmla="*/ 0 h 464"/>
              <a:gd name="T158" fmla="*/ 576 w 576"/>
              <a:gd name="T159" fmla="*/ 464 h 464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T156" t="T157" r="T158" b="T159"/>
            <a:pathLst>
              <a:path w="576" h="464">
                <a:moveTo>
                  <a:pt x="278" y="448"/>
                </a:moveTo>
                <a:lnTo>
                  <a:pt x="266" y="442"/>
                </a:lnTo>
                <a:lnTo>
                  <a:pt x="260" y="446"/>
                </a:lnTo>
                <a:lnTo>
                  <a:pt x="254" y="450"/>
                </a:lnTo>
                <a:lnTo>
                  <a:pt x="240" y="456"/>
                </a:lnTo>
                <a:lnTo>
                  <a:pt x="222" y="458"/>
                </a:lnTo>
                <a:lnTo>
                  <a:pt x="206" y="458"/>
                </a:lnTo>
                <a:lnTo>
                  <a:pt x="196" y="460"/>
                </a:lnTo>
                <a:lnTo>
                  <a:pt x="186" y="460"/>
                </a:lnTo>
                <a:lnTo>
                  <a:pt x="176" y="462"/>
                </a:lnTo>
                <a:lnTo>
                  <a:pt x="166" y="464"/>
                </a:lnTo>
                <a:lnTo>
                  <a:pt x="152" y="462"/>
                </a:lnTo>
                <a:lnTo>
                  <a:pt x="144" y="458"/>
                </a:lnTo>
                <a:lnTo>
                  <a:pt x="136" y="450"/>
                </a:lnTo>
                <a:lnTo>
                  <a:pt x="132" y="442"/>
                </a:lnTo>
                <a:lnTo>
                  <a:pt x="124" y="424"/>
                </a:lnTo>
                <a:lnTo>
                  <a:pt x="120" y="414"/>
                </a:lnTo>
                <a:lnTo>
                  <a:pt x="116" y="404"/>
                </a:lnTo>
                <a:lnTo>
                  <a:pt x="102" y="386"/>
                </a:lnTo>
                <a:lnTo>
                  <a:pt x="96" y="378"/>
                </a:lnTo>
                <a:lnTo>
                  <a:pt x="86" y="370"/>
                </a:lnTo>
                <a:lnTo>
                  <a:pt x="78" y="366"/>
                </a:lnTo>
                <a:lnTo>
                  <a:pt x="68" y="364"/>
                </a:lnTo>
                <a:lnTo>
                  <a:pt x="60" y="364"/>
                </a:lnTo>
                <a:lnTo>
                  <a:pt x="50" y="360"/>
                </a:lnTo>
                <a:lnTo>
                  <a:pt x="4" y="360"/>
                </a:lnTo>
                <a:lnTo>
                  <a:pt x="2" y="362"/>
                </a:lnTo>
                <a:lnTo>
                  <a:pt x="2" y="278"/>
                </a:lnTo>
                <a:lnTo>
                  <a:pt x="0" y="268"/>
                </a:lnTo>
                <a:lnTo>
                  <a:pt x="2" y="260"/>
                </a:lnTo>
                <a:lnTo>
                  <a:pt x="6" y="252"/>
                </a:lnTo>
                <a:lnTo>
                  <a:pt x="10" y="246"/>
                </a:lnTo>
                <a:lnTo>
                  <a:pt x="14" y="238"/>
                </a:lnTo>
                <a:lnTo>
                  <a:pt x="16" y="230"/>
                </a:lnTo>
                <a:lnTo>
                  <a:pt x="16" y="222"/>
                </a:lnTo>
                <a:lnTo>
                  <a:pt x="18" y="214"/>
                </a:lnTo>
                <a:lnTo>
                  <a:pt x="22" y="206"/>
                </a:lnTo>
                <a:lnTo>
                  <a:pt x="28" y="200"/>
                </a:lnTo>
                <a:lnTo>
                  <a:pt x="42" y="186"/>
                </a:lnTo>
                <a:lnTo>
                  <a:pt x="48" y="180"/>
                </a:lnTo>
                <a:lnTo>
                  <a:pt x="52" y="172"/>
                </a:lnTo>
                <a:lnTo>
                  <a:pt x="56" y="162"/>
                </a:lnTo>
                <a:lnTo>
                  <a:pt x="58" y="150"/>
                </a:lnTo>
                <a:lnTo>
                  <a:pt x="56" y="138"/>
                </a:lnTo>
                <a:lnTo>
                  <a:pt x="54" y="130"/>
                </a:lnTo>
                <a:lnTo>
                  <a:pt x="50" y="122"/>
                </a:lnTo>
                <a:lnTo>
                  <a:pt x="48" y="110"/>
                </a:lnTo>
                <a:lnTo>
                  <a:pt x="48" y="88"/>
                </a:lnTo>
                <a:lnTo>
                  <a:pt x="48" y="72"/>
                </a:lnTo>
                <a:lnTo>
                  <a:pt x="52" y="62"/>
                </a:lnTo>
                <a:lnTo>
                  <a:pt x="58" y="56"/>
                </a:lnTo>
                <a:lnTo>
                  <a:pt x="68" y="46"/>
                </a:lnTo>
                <a:lnTo>
                  <a:pt x="72" y="38"/>
                </a:lnTo>
                <a:lnTo>
                  <a:pt x="76" y="24"/>
                </a:lnTo>
                <a:lnTo>
                  <a:pt x="78" y="18"/>
                </a:lnTo>
                <a:lnTo>
                  <a:pt x="84" y="12"/>
                </a:lnTo>
                <a:lnTo>
                  <a:pt x="90" y="8"/>
                </a:lnTo>
                <a:lnTo>
                  <a:pt x="98" y="4"/>
                </a:lnTo>
                <a:lnTo>
                  <a:pt x="118" y="0"/>
                </a:lnTo>
                <a:lnTo>
                  <a:pt x="138" y="0"/>
                </a:lnTo>
                <a:lnTo>
                  <a:pt x="152" y="0"/>
                </a:lnTo>
                <a:lnTo>
                  <a:pt x="168" y="6"/>
                </a:lnTo>
                <a:lnTo>
                  <a:pt x="182" y="10"/>
                </a:lnTo>
                <a:lnTo>
                  <a:pt x="190" y="18"/>
                </a:lnTo>
                <a:lnTo>
                  <a:pt x="200" y="32"/>
                </a:lnTo>
                <a:lnTo>
                  <a:pt x="206" y="38"/>
                </a:lnTo>
                <a:lnTo>
                  <a:pt x="208" y="40"/>
                </a:lnTo>
                <a:lnTo>
                  <a:pt x="212" y="40"/>
                </a:lnTo>
                <a:lnTo>
                  <a:pt x="218" y="40"/>
                </a:lnTo>
                <a:lnTo>
                  <a:pt x="224" y="38"/>
                </a:lnTo>
                <a:lnTo>
                  <a:pt x="234" y="34"/>
                </a:lnTo>
                <a:lnTo>
                  <a:pt x="244" y="28"/>
                </a:lnTo>
                <a:lnTo>
                  <a:pt x="250" y="28"/>
                </a:lnTo>
                <a:lnTo>
                  <a:pt x="256" y="26"/>
                </a:lnTo>
                <a:lnTo>
                  <a:pt x="264" y="28"/>
                </a:lnTo>
                <a:lnTo>
                  <a:pt x="272" y="30"/>
                </a:lnTo>
                <a:lnTo>
                  <a:pt x="288" y="40"/>
                </a:lnTo>
                <a:lnTo>
                  <a:pt x="302" y="48"/>
                </a:lnTo>
                <a:lnTo>
                  <a:pt x="312" y="50"/>
                </a:lnTo>
                <a:lnTo>
                  <a:pt x="322" y="52"/>
                </a:lnTo>
                <a:lnTo>
                  <a:pt x="334" y="50"/>
                </a:lnTo>
                <a:lnTo>
                  <a:pt x="344" y="48"/>
                </a:lnTo>
                <a:lnTo>
                  <a:pt x="360" y="38"/>
                </a:lnTo>
                <a:lnTo>
                  <a:pt x="368" y="32"/>
                </a:lnTo>
                <a:lnTo>
                  <a:pt x="378" y="28"/>
                </a:lnTo>
                <a:lnTo>
                  <a:pt x="388" y="26"/>
                </a:lnTo>
                <a:lnTo>
                  <a:pt x="402" y="24"/>
                </a:lnTo>
                <a:lnTo>
                  <a:pt x="412" y="26"/>
                </a:lnTo>
                <a:lnTo>
                  <a:pt x="420" y="28"/>
                </a:lnTo>
                <a:lnTo>
                  <a:pt x="434" y="34"/>
                </a:lnTo>
                <a:lnTo>
                  <a:pt x="446" y="42"/>
                </a:lnTo>
                <a:lnTo>
                  <a:pt x="454" y="44"/>
                </a:lnTo>
                <a:lnTo>
                  <a:pt x="462" y="44"/>
                </a:lnTo>
                <a:lnTo>
                  <a:pt x="468" y="44"/>
                </a:lnTo>
                <a:lnTo>
                  <a:pt x="476" y="40"/>
                </a:lnTo>
                <a:lnTo>
                  <a:pt x="492" y="30"/>
                </a:lnTo>
                <a:lnTo>
                  <a:pt x="508" y="18"/>
                </a:lnTo>
                <a:lnTo>
                  <a:pt x="518" y="14"/>
                </a:lnTo>
                <a:lnTo>
                  <a:pt x="528" y="12"/>
                </a:lnTo>
                <a:lnTo>
                  <a:pt x="526" y="8"/>
                </a:lnTo>
                <a:lnTo>
                  <a:pt x="532" y="18"/>
                </a:lnTo>
                <a:lnTo>
                  <a:pt x="538" y="26"/>
                </a:lnTo>
                <a:lnTo>
                  <a:pt x="552" y="42"/>
                </a:lnTo>
                <a:lnTo>
                  <a:pt x="552" y="74"/>
                </a:lnTo>
                <a:lnTo>
                  <a:pt x="556" y="78"/>
                </a:lnTo>
                <a:lnTo>
                  <a:pt x="562" y="80"/>
                </a:lnTo>
                <a:lnTo>
                  <a:pt x="576" y="82"/>
                </a:lnTo>
                <a:lnTo>
                  <a:pt x="574" y="88"/>
                </a:lnTo>
                <a:lnTo>
                  <a:pt x="574" y="92"/>
                </a:lnTo>
                <a:lnTo>
                  <a:pt x="576" y="104"/>
                </a:lnTo>
                <a:lnTo>
                  <a:pt x="574" y="114"/>
                </a:lnTo>
                <a:lnTo>
                  <a:pt x="570" y="124"/>
                </a:lnTo>
                <a:lnTo>
                  <a:pt x="562" y="130"/>
                </a:lnTo>
                <a:lnTo>
                  <a:pt x="554" y="136"/>
                </a:lnTo>
                <a:lnTo>
                  <a:pt x="536" y="148"/>
                </a:lnTo>
                <a:lnTo>
                  <a:pt x="528" y="154"/>
                </a:lnTo>
                <a:lnTo>
                  <a:pt x="524" y="164"/>
                </a:lnTo>
                <a:lnTo>
                  <a:pt x="516" y="180"/>
                </a:lnTo>
                <a:lnTo>
                  <a:pt x="512" y="186"/>
                </a:lnTo>
                <a:lnTo>
                  <a:pt x="510" y="192"/>
                </a:lnTo>
                <a:lnTo>
                  <a:pt x="510" y="204"/>
                </a:lnTo>
                <a:lnTo>
                  <a:pt x="510" y="210"/>
                </a:lnTo>
                <a:lnTo>
                  <a:pt x="510" y="214"/>
                </a:lnTo>
                <a:lnTo>
                  <a:pt x="500" y="222"/>
                </a:lnTo>
                <a:lnTo>
                  <a:pt x="494" y="228"/>
                </a:lnTo>
                <a:lnTo>
                  <a:pt x="490" y="234"/>
                </a:lnTo>
                <a:lnTo>
                  <a:pt x="488" y="238"/>
                </a:lnTo>
                <a:lnTo>
                  <a:pt x="488" y="244"/>
                </a:lnTo>
                <a:lnTo>
                  <a:pt x="488" y="250"/>
                </a:lnTo>
                <a:lnTo>
                  <a:pt x="484" y="254"/>
                </a:lnTo>
                <a:lnTo>
                  <a:pt x="472" y="264"/>
                </a:lnTo>
                <a:lnTo>
                  <a:pt x="464" y="274"/>
                </a:lnTo>
                <a:lnTo>
                  <a:pt x="456" y="286"/>
                </a:lnTo>
                <a:lnTo>
                  <a:pt x="452" y="302"/>
                </a:lnTo>
                <a:lnTo>
                  <a:pt x="446" y="318"/>
                </a:lnTo>
                <a:lnTo>
                  <a:pt x="434" y="338"/>
                </a:lnTo>
                <a:lnTo>
                  <a:pt x="422" y="356"/>
                </a:lnTo>
                <a:lnTo>
                  <a:pt x="416" y="362"/>
                </a:lnTo>
                <a:lnTo>
                  <a:pt x="410" y="364"/>
                </a:lnTo>
                <a:lnTo>
                  <a:pt x="406" y="364"/>
                </a:lnTo>
                <a:lnTo>
                  <a:pt x="402" y="362"/>
                </a:lnTo>
                <a:lnTo>
                  <a:pt x="394" y="352"/>
                </a:lnTo>
                <a:lnTo>
                  <a:pt x="388" y="342"/>
                </a:lnTo>
                <a:lnTo>
                  <a:pt x="380" y="334"/>
                </a:lnTo>
                <a:lnTo>
                  <a:pt x="374" y="340"/>
                </a:lnTo>
                <a:lnTo>
                  <a:pt x="372" y="344"/>
                </a:lnTo>
                <a:lnTo>
                  <a:pt x="368" y="344"/>
                </a:lnTo>
                <a:lnTo>
                  <a:pt x="358" y="346"/>
                </a:lnTo>
                <a:lnTo>
                  <a:pt x="346" y="350"/>
                </a:lnTo>
                <a:lnTo>
                  <a:pt x="334" y="356"/>
                </a:lnTo>
                <a:lnTo>
                  <a:pt x="324" y="364"/>
                </a:lnTo>
                <a:lnTo>
                  <a:pt x="314" y="372"/>
                </a:lnTo>
                <a:lnTo>
                  <a:pt x="304" y="382"/>
                </a:lnTo>
                <a:lnTo>
                  <a:pt x="298" y="392"/>
                </a:lnTo>
                <a:lnTo>
                  <a:pt x="294" y="400"/>
                </a:lnTo>
                <a:lnTo>
                  <a:pt x="286" y="426"/>
                </a:lnTo>
                <a:lnTo>
                  <a:pt x="284" y="438"/>
                </a:lnTo>
                <a:lnTo>
                  <a:pt x="280" y="448"/>
                </a:lnTo>
              </a:path>
            </a:pathLst>
          </a:custGeom>
          <a:solidFill>
            <a:srgbClr val="FF0000"/>
          </a:solidFill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4" name="Freeform 32"/>
          <p:cNvSpPr>
            <a:spLocks/>
          </p:cNvSpPr>
          <p:nvPr/>
        </p:nvSpPr>
        <p:spPr bwMode="auto">
          <a:xfrm>
            <a:off x="5127625" y="3246437"/>
            <a:ext cx="228600" cy="476250"/>
          </a:xfrm>
          <a:custGeom>
            <a:avLst/>
            <a:gdLst>
              <a:gd name="T0" fmla="*/ 2147483647 w 144"/>
              <a:gd name="T1" fmla="*/ 2147483647 h 300"/>
              <a:gd name="T2" fmla="*/ 2147483647 w 144"/>
              <a:gd name="T3" fmla="*/ 2147483647 h 300"/>
              <a:gd name="T4" fmla="*/ 2147483647 w 144"/>
              <a:gd name="T5" fmla="*/ 2147483647 h 300"/>
              <a:gd name="T6" fmla="*/ 2147483647 w 144"/>
              <a:gd name="T7" fmla="*/ 2147483647 h 300"/>
              <a:gd name="T8" fmla="*/ 2147483647 w 144"/>
              <a:gd name="T9" fmla="*/ 2147483647 h 300"/>
              <a:gd name="T10" fmla="*/ 2147483647 w 144"/>
              <a:gd name="T11" fmla="*/ 2147483647 h 300"/>
              <a:gd name="T12" fmla="*/ 2147483647 w 144"/>
              <a:gd name="T13" fmla="*/ 2147483647 h 300"/>
              <a:gd name="T14" fmla="*/ 2147483647 w 144"/>
              <a:gd name="T15" fmla="*/ 2147483647 h 300"/>
              <a:gd name="T16" fmla="*/ 2147483647 w 144"/>
              <a:gd name="T17" fmla="*/ 2147483647 h 300"/>
              <a:gd name="T18" fmla="*/ 2147483647 w 144"/>
              <a:gd name="T19" fmla="*/ 2147483647 h 300"/>
              <a:gd name="T20" fmla="*/ 2147483647 w 144"/>
              <a:gd name="T21" fmla="*/ 2147483647 h 300"/>
              <a:gd name="T22" fmla="*/ 2147483647 w 144"/>
              <a:gd name="T23" fmla="*/ 2147483647 h 300"/>
              <a:gd name="T24" fmla="*/ 2147483647 w 144"/>
              <a:gd name="T25" fmla="*/ 2147483647 h 300"/>
              <a:gd name="T26" fmla="*/ 2147483647 w 144"/>
              <a:gd name="T27" fmla="*/ 2147483647 h 300"/>
              <a:gd name="T28" fmla="*/ 2147483647 w 144"/>
              <a:gd name="T29" fmla="*/ 2147483647 h 300"/>
              <a:gd name="T30" fmla="*/ 2147483647 w 144"/>
              <a:gd name="T31" fmla="*/ 2147483647 h 300"/>
              <a:gd name="T32" fmla="*/ 2147483647 w 144"/>
              <a:gd name="T33" fmla="*/ 2147483647 h 300"/>
              <a:gd name="T34" fmla="*/ 2147483647 w 144"/>
              <a:gd name="T35" fmla="*/ 2147483647 h 300"/>
              <a:gd name="T36" fmla="*/ 2147483647 w 144"/>
              <a:gd name="T37" fmla="*/ 2147483647 h 300"/>
              <a:gd name="T38" fmla="*/ 2147483647 w 144"/>
              <a:gd name="T39" fmla="*/ 2147483647 h 300"/>
              <a:gd name="T40" fmla="*/ 2147483647 w 144"/>
              <a:gd name="T41" fmla="*/ 2147483647 h 300"/>
              <a:gd name="T42" fmla="*/ 2147483647 w 144"/>
              <a:gd name="T43" fmla="*/ 2147483647 h 300"/>
              <a:gd name="T44" fmla="*/ 0 w 144"/>
              <a:gd name="T45" fmla="*/ 2147483647 h 300"/>
              <a:gd name="T46" fmla="*/ 2147483647 w 144"/>
              <a:gd name="T47" fmla="*/ 2147483647 h 300"/>
              <a:gd name="T48" fmla="*/ 2147483647 w 144"/>
              <a:gd name="T49" fmla="*/ 2147483647 h 300"/>
              <a:gd name="T50" fmla="*/ 2147483647 w 144"/>
              <a:gd name="T51" fmla="*/ 2147483647 h 300"/>
              <a:gd name="T52" fmla="*/ 2147483647 w 144"/>
              <a:gd name="T53" fmla="*/ 2147483647 h 300"/>
              <a:gd name="T54" fmla="*/ 2147483647 w 144"/>
              <a:gd name="T55" fmla="*/ 2147483647 h 300"/>
              <a:gd name="T56" fmla="*/ 2147483647 w 144"/>
              <a:gd name="T57" fmla="*/ 2147483647 h 300"/>
              <a:gd name="T58" fmla="*/ 2147483647 w 144"/>
              <a:gd name="T59" fmla="*/ 2147483647 h 300"/>
              <a:gd name="T60" fmla="*/ 2147483647 w 144"/>
              <a:gd name="T61" fmla="*/ 2147483647 h 300"/>
              <a:gd name="T62" fmla="*/ 2147483647 w 144"/>
              <a:gd name="T63" fmla="*/ 2147483647 h 300"/>
              <a:gd name="T64" fmla="*/ 2147483647 w 144"/>
              <a:gd name="T65" fmla="*/ 2147483647 h 300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w 144"/>
              <a:gd name="T100" fmla="*/ 0 h 300"/>
              <a:gd name="T101" fmla="*/ 144 w 144"/>
              <a:gd name="T102" fmla="*/ 300 h 300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T99" t="T100" r="T101" b="T102"/>
            <a:pathLst>
              <a:path w="144" h="300">
                <a:moveTo>
                  <a:pt x="90" y="296"/>
                </a:moveTo>
                <a:lnTo>
                  <a:pt x="88" y="298"/>
                </a:lnTo>
                <a:lnTo>
                  <a:pt x="88" y="214"/>
                </a:lnTo>
                <a:lnTo>
                  <a:pt x="86" y="204"/>
                </a:lnTo>
                <a:lnTo>
                  <a:pt x="88" y="196"/>
                </a:lnTo>
                <a:lnTo>
                  <a:pt x="92" y="188"/>
                </a:lnTo>
                <a:lnTo>
                  <a:pt x="96" y="182"/>
                </a:lnTo>
                <a:lnTo>
                  <a:pt x="100" y="174"/>
                </a:lnTo>
                <a:lnTo>
                  <a:pt x="102" y="166"/>
                </a:lnTo>
                <a:lnTo>
                  <a:pt x="102" y="158"/>
                </a:lnTo>
                <a:lnTo>
                  <a:pt x="104" y="150"/>
                </a:lnTo>
                <a:lnTo>
                  <a:pt x="108" y="142"/>
                </a:lnTo>
                <a:lnTo>
                  <a:pt x="114" y="136"/>
                </a:lnTo>
                <a:lnTo>
                  <a:pt x="128" y="122"/>
                </a:lnTo>
                <a:lnTo>
                  <a:pt x="134" y="116"/>
                </a:lnTo>
                <a:lnTo>
                  <a:pt x="138" y="108"/>
                </a:lnTo>
                <a:lnTo>
                  <a:pt x="142" y="98"/>
                </a:lnTo>
                <a:lnTo>
                  <a:pt x="144" y="86"/>
                </a:lnTo>
                <a:lnTo>
                  <a:pt x="142" y="74"/>
                </a:lnTo>
                <a:lnTo>
                  <a:pt x="138" y="66"/>
                </a:lnTo>
                <a:lnTo>
                  <a:pt x="136" y="58"/>
                </a:lnTo>
                <a:lnTo>
                  <a:pt x="134" y="46"/>
                </a:lnTo>
                <a:lnTo>
                  <a:pt x="134" y="30"/>
                </a:lnTo>
                <a:lnTo>
                  <a:pt x="136" y="34"/>
                </a:lnTo>
                <a:lnTo>
                  <a:pt x="128" y="26"/>
                </a:lnTo>
                <a:lnTo>
                  <a:pt x="118" y="16"/>
                </a:lnTo>
                <a:lnTo>
                  <a:pt x="108" y="4"/>
                </a:lnTo>
                <a:lnTo>
                  <a:pt x="102" y="2"/>
                </a:lnTo>
                <a:lnTo>
                  <a:pt x="98" y="0"/>
                </a:lnTo>
                <a:lnTo>
                  <a:pt x="92" y="2"/>
                </a:lnTo>
                <a:lnTo>
                  <a:pt x="84" y="8"/>
                </a:lnTo>
                <a:lnTo>
                  <a:pt x="76" y="12"/>
                </a:lnTo>
                <a:lnTo>
                  <a:pt x="74" y="16"/>
                </a:lnTo>
                <a:lnTo>
                  <a:pt x="72" y="26"/>
                </a:lnTo>
                <a:lnTo>
                  <a:pt x="68" y="36"/>
                </a:lnTo>
                <a:lnTo>
                  <a:pt x="64" y="40"/>
                </a:lnTo>
                <a:lnTo>
                  <a:pt x="58" y="44"/>
                </a:lnTo>
                <a:lnTo>
                  <a:pt x="54" y="46"/>
                </a:lnTo>
                <a:lnTo>
                  <a:pt x="46" y="46"/>
                </a:lnTo>
                <a:lnTo>
                  <a:pt x="38" y="48"/>
                </a:lnTo>
                <a:lnTo>
                  <a:pt x="30" y="50"/>
                </a:lnTo>
                <a:lnTo>
                  <a:pt x="22" y="52"/>
                </a:lnTo>
                <a:lnTo>
                  <a:pt x="14" y="56"/>
                </a:lnTo>
                <a:lnTo>
                  <a:pt x="8" y="62"/>
                </a:lnTo>
                <a:lnTo>
                  <a:pt x="4" y="70"/>
                </a:lnTo>
                <a:lnTo>
                  <a:pt x="0" y="78"/>
                </a:lnTo>
                <a:lnTo>
                  <a:pt x="0" y="88"/>
                </a:lnTo>
                <a:lnTo>
                  <a:pt x="2" y="100"/>
                </a:lnTo>
                <a:lnTo>
                  <a:pt x="6" y="112"/>
                </a:lnTo>
                <a:lnTo>
                  <a:pt x="12" y="120"/>
                </a:lnTo>
                <a:lnTo>
                  <a:pt x="20" y="130"/>
                </a:lnTo>
                <a:lnTo>
                  <a:pt x="26" y="138"/>
                </a:lnTo>
                <a:lnTo>
                  <a:pt x="34" y="148"/>
                </a:lnTo>
                <a:lnTo>
                  <a:pt x="38" y="160"/>
                </a:lnTo>
                <a:lnTo>
                  <a:pt x="40" y="172"/>
                </a:lnTo>
                <a:lnTo>
                  <a:pt x="38" y="198"/>
                </a:lnTo>
                <a:lnTo>
                  <a:pt x="32" y="224"/>
                </a:lnTo>
                <a:lnTo>
                  <a:pt x="28" y="250"/>
                </a:lnTo>
                <a:lnTo>
                  <a:pt x="26" y="280"/>
                </a:lnTo>
                <a:lnTo>
                  <a:pt x="28" y="286"/>
                </a:lnTo>
                <a:lnTo>
                  <a:pt x="30" y="292"/>
                </a:lnTo>
                <a:lnTo>
                  <a:pt x="36" y="298"/>
                </a:lnTo>
                <a:lnTo>
                  <a:pt x="40" y="300"/>
                </a:lnTo>
                <a:lnTo>
                  <a:pt x="50" y="300"/>
                </a:lnTo>
                <a:lnTo>
                  <a:pt x="62" y="298"/>
                </a:lnTo>
                <a:lnTo>
                  <a:pt x="88" y="294"/>
                </a:lnTo>
                <a:lnTo>
                  <a:pt x="90" y="296"/>
                </a:lnTo>
                <a:close/>
              </a:path>
            </a:pathLst>
          </a:custGeom>
          <a:solidFill>
            <a:srgbClr val="FFFF99"/>
          </a:solidFill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5" name="Freeform 33"/>
          <p:cNvSpPr>
            <a:spLocks/>
          </p:cNvSpPr>
          <p:nvPr/>
        </p:nvSpPr>
        <p:spPr bwMode="auto">
          <a:xfrm>
            <a:off x="5064125" y="3344862"/>
            <a:ext cx="127000" cy="393700"/>
          </a:xfrm>
          <a:custGeom>
            <a:avLst/>
            <a:gdLst>
              <a:gd name="T0" fmla="*/ 2147483647 w 80"/>
              <a:gd name="T1" fmla="*/ 2147483647 h 248"/>
              <a:gd name="T2" fmla="*/ 2147483647 w 80"/>
              <a:gd name="T3" fmla="*/ 2147483647 h 248"/>
              <a:gd name="T4" fmla="*/ 2147483647 w 80"/>
              <a:gd name="T5" fmla="*/ 2147483647 h 248"/>
              <a:gd name="T6" fmla="*/ 2147483647 w 80"/>
              <a:gd name="T7" fmla="*/ 2147483647 h 248"/>
              <a:gd name="T8" fmla="*/ 2147483647 w 80"/>
              <a:gd name="T9" fmla="*/ 2147483647 h 248"/>
              <a:gd name="T10" fmla="*/ 2147483647 w 80"/>
              <a:gd name="T11" fmla="*/ 2147483647 h 248"/>
              <a:gd name="T12" fmla="*/ 2147483647 w 80"/>
              <a:gd name="T13" fmla="*/ 2147483647 h 248"/>
              <a:gd name="T14" fmla="*/ 2147483647 w 80"/>
              <a:gd name="T15" fmla="*/ 2147483647 h 248"/>
              <a:gd name="T16" fmla="*/ 2147483647 w 80"/>
              <a:gd name="T17" fmla="*/ 2147483647 h 248"/>
              <a:gd name="T18" fmla="*/ 2147483647 w 80"/>
              <a:gd name="T19" fmla="*/ 2147483647 h 248"/>
              <a:gd name="T20" fmla="*/ 2147483647 w 80"/>
              <a:gd name="T21" fmla="*/ 2147483647 h 248"/>
              <a:gd name="T22" fmla="*/ 2147483647 w 80"/>
              <a:gd name="T23" fmla="*/ 2147483647 h 248"/>
              <a:gd name="T24" fmla="*/ 2147483647 w 80"/>
              <a:gd name="T25" fmla="*/ 2147483647 h 248"/>
              <a:gd name="T26" fmla="*/ 2147483647 w 80"/>
              <a:gd name="T27" fmla="*/ 2147483647 h 248"/>
              <a:gd name="T28" fmla="*/ 2147483647 w 80"/>
              <a:gd name="T29" fmla="*/ 2147483647 h 248"/>
              <a:gd name="T30" fmla="*/ 2147483647 w 80"/>
              <a:gd name="T31" fmla="*/ 2147483647 h 248"/>
              <a:gd name="T32" fmla="*/ 2147483647 w 80"/>
              <a:gd name="T33" fmla="*/ 2147483647 h 248"/>
              <a:gd name="T34" fmla="*/ 2147483647 w 80"/>
              <a:gd name="T35" fmla="*/ 2147483647 h 248"/>
              <a:gd name="T36" fmla="*/ 2147483647 w 80"/>
              <a:gd name="T37" fmla="*/ 2147483647 h 248"/>
              <a:gd name="T38" fmla="*/ 2147483647 w 80"/>
              <a:gd name="T39" fmla="*/ 2147483647 h 248"/>
              <a:gd name="T40" fmla="*/ 2147483647 w 80"/>
              <a:gd name="T41" fmla="*/ 2147483647 h 248"/>
              <a:gd name="T42" fmla="*/ 2147483647 w 80"/>
              <a:gd name="T43" fmla="*/ 2147483647 h 248"/>
              <a:gd name="T44" fmla="*/ 2147483647 w 80"/>
              <a:gd name="T45" fmla="*/ 2147483647 h 248"/>
              <a:gd name="T46" fmla="*/ 2147483647 w 80"/>
              <a:gd name="T47" fmla="*/ 2147483647 h 248"/>
              <a:gd name="T48" fmla="*/ 2147483647 w 80"/>
              <a:gd name="T49" fmla="*/ 2147483647 h 248"/>
              <a:gd name="T50" fmla="*/ 2147483647 w 80"/>
              <a:gd name="T51" fmla="*/ 2147483647 h 248"/>
              <a:gd name="T52" fmla="*/ 2147483647 w 80"/>
              <a:gd name="T53" fmla="*/ 2147483647 h 248"/>
              <a:gd name="T54" fmla="*/ 2147483647 w 80"/>
              <a:gd name="T55" fmla="*/ 2147483647 h 248"/>
              <a:gd name="T56" fmla="*/ 2147483647 w 80"/>
              <a:gd name="T57" fmla="*/ 2147483647 h 248"/>
              <a:gd name="T58" fmla="*/ 2147483647 w 80"/>
              <a:gd name="T59" fmla="*/ 2147483647 h 248"/>
              <a:gd name="T60" fmla="*/ 2147483647 w 80"/>
              <a:gd name="T61" fmla="*/ 2147483647 h 248"/>
              <a:gd name="T62" fmla="*/ 2147483647 w 80"/>
              <a:gd name="T63" fmla="*/ 2147483647 h 248"/>
              <a:gd name="T64" fmla="*/ 2147483647 w 80"/>
              <a:gd name="T65" fmla="*/ 2147483647 h 248"/>
              <a:gd name="T66" fmla="*/ 2147483647 w 80"/>
              <a:gd name="T67" fmla="*/ 2147483647 h 248"/>
              <a:gd name="T68" fmla="*/ 2147483647 w 80"/>
              <a:gd name="T69" fmla="*/ 2147483647 h 248"/>
              <a:gd name="T70" fmla="*/ 2147483647 w 80"/>
              <a:gd name="T71" fmla="*/ 2147483647 h 248"/>
              <a:gd name="T72" fmla="*/ 2147483647 w 80"/>
              <a:gd name="T73" fmla="*/ 2147483647 h 248"/>
              <a:gd name="T74" fmla="*/ 2147483647 w 80"/>
              <a:gd name="T75" fmla="*/ 2147483647 h 248"/>
              <a:gd name="T76" fmla="*/ 2147483647 w 80"/>
              <a:gd name="T77" fmla="*/ 2147483647 h 248"/>
              <a:gd name="T78" fmla="*/ 2147483647 w 80"/>
              <a:gd name="T79" fmla="*/ 2147483647 h 248"/>
              <a:gd name="T80" fmla="*/ 2147483647 w 80"/>
              <a:gd name="T81" fmla="*/ 2147483647 h 248"/>
              <a:gd name="T82" fmla="*/ 2147483647 w 80"/>
              <a:gd name="T83" fmla="*/ 2147483647 h 248"/>
              <a:gd name="T84" fmla="*/ 2147483647 w 80"/>
              <a:gd name="T85" fmla="*/ 2147483647 h 248"/>
              <a:gd name="T86" fmla="*/ 2147483647 w 80"/>
              <a:gd name="T87" fmla="*/ 2147483647 h 248"/>
              <a:gd name="T88" fmla="*/ 2147483647 w 80"/>
              <a:gd name="T89" fmla="*/ 2147483647 h 248"/>
              <a:gd name="T90" fmla="*/ 2147483647 w 80"/>
              <a:gd name="T91" fmla="*/ 2147483647 h 248"/>
              <a:gd name="T92" fmla="*/ 2147483647 w 80"/>
              <a:gd name="T93" fmla="*/ 2147483647 h 248"/>
              <a:gd name="T94" fmla="*/ 2147483647 w 80"/>
              <a:gd name="T95" fmla="*/ 2147483647 h 248"/>
              <a:gd name="T96" fmla="*/ 2147483647 w 80"/>
              <a:gd name="T97" fmla="*/ 2147483647 h 248"/>
              <a:gd name="T98" fmla="*/ 2147483647 w 80"/>
              <a:gd name="T99" fmla="*/ 2147483647 h 248"/>
              <a:gd name="T100" fmla="*/ 2147483647 w 80"/>
              <a:gd name="T101" fmla="*/ 2147483647 h 248"/>
              <a:gd name="T102" fmla="*/ 2147483647 w 80"/>
              <a:gd name="T103" fmla="*/ 2147483647 h 248"/>
              <a:gd name="T104" fmla="*/ 0 w 80"/>
              <a:gd name="T105" fmla="*/ 2147483647 h 248"/>
              <a:gd name="T106" fmla="*/ 0 w 80"/>
              <a:gd name="T107" fmla="*/ 2147483647 h 248"/>
              <a:gd name="T108" fmla="*/ 0 w 80"/>
              <a:gd name="T109" fmla="*/ 2147483647 h 248"/>
              <a:gd name="T110" fmla="*/ 2147483647 w 80"/>
              <a:gd name="T111" fmla="*/ 2147483647 h 248"/>
              <a:gd name="T112" fmla="*/ 2147483647 w 80"/>
              <a:gd name="T113" fmla="*/ 0 h 248"/>
              <a:gd name="T114" fmla="*/ 2147483647 w 80"/>
              <a:gd name="T115" fmla="*/ 0 h 248"/>
              <a:gd name="T116" fmla="*/ 2147483647 w 80"/>
              <a:gd name="T117" fmla="*/ 0 h 248"/>
              <a:gd name="T118" fmla="*/ 2147483647 w 80"/>
              <a:gd name="T119" fmla="*/ 2147483647 h 248"/>
              <a:gd name="T120" fmla="*/ 2147483647 w 80"/>
              <a:gd name="T121" fmla="*/ 2147483647 h 248"/>
              <a:gd name="T122" fmla="*/ 2147483647 w 80"/>
              <a:gd name="T123" fmla="*/ 2147483647 h 248"/>
              <a:gd name="T124" fmla="*/ 2147483647 w 80"/>
              <a:gd name="T125" fmla="*/ 2147483647 h 248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  <a:gd name="T189" fmla="*/ 0 w 80"/>
              <a:gd name="T190" fmla="*/ 0 h 248"/>
              <a:gd name="T191" fmla="*/ 80 w 80"/>
              <a:gd name="T192" fmla="*/ 248 h 248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T189" t="T190" r="T191" b="T192"/>
            <a:pathLst>
              <a:path w="80" h="248">
                <a:moveTo>
                  <a:pt x="42" y="14"/>
                </a:moveTo>
                <a:lnTo>
                  <a:pt x="40" y="26"/>
                </a:lnTo>
                <a:lnTo>
                  <a:pt x="42" y="38"/>
                </a:lnTo>
                <a:lnTo>
                  <a:pt x="46" y="50"/>
                </a:lnTo>
                <a:lnTo>
                  <a:pt x="52" y="58"/>
                </a:lnTo>
                <a:lnTo>
                  <a:pt x="60" y="68"/>
                </a:lnTo>
                <a:lnTo>
                  <a:pt x="66" y="76"/>
                </a:lnTo>
                <a:lnTo>
                  <a:pt x="74" y="86"/>
                </a:lnTo>
                <a:lnTo>
                  <a:pt x="78" y="98"/>
                </a:lnTo>
                <a:lnTo>
                  <a:pt x="80" y="110"/>
                </a:lnTo>
                <a:lnTo>
                  <a:pt x="78" y="136"/>
                </a:lnTo>
                <a:lnTo>
                  <a:pt x="72" y="162"/>
                </a:lnTo>
                <a:lnTo>
                  <a:pt x="68" y="188"/>
                </a:lnTo>
                <a:lnTo>
                  <a:pt x="66" y="218"/>
                </a:lnTo>
                <a:lnTo>
                  <a:pt x="68" y="224"/>
                </a:lnTo>
                <a:lnTo>
                  <a:pt x="70" y="230"/>
                </a:lnTo>
                <a:lnTo>
                  <a:pt x="76" y="236"/>
                </a:lnTo>
                <a:lnTo>
                  <a:pt x="80" y="238"/>
                </a:lnTo>
                <a:lnTo>
                  <a:pt x="64" y="244"/>
                </a:lnTo>
                <a:lnTo>
                  <a:pt x="56" y="246"/>
                </a:lnTo>
                <a:lnTo>
                  <a:pt x="48" y="248"/>
                </a:lnTo>
                <a:lnTo>
                  <a:pt x="44" y="246"/>
                </a:lnTo>
                <a:lnTo>
                  <a:pt x="38" y="244"/>
                </a:lnTo>
                <a:lnTo>
                  <a:pt x="30" y="232"/>
                </a:lnTo>
                <a:lnTo>
                  <a:pt x="22" y="220"/>
                </a:lnTo>
                <a:lnTo>
                  <a:pt x="20" y="214"/>
                </a:lnTo>
                <a:lnTo>
                  <a:pt x="20" y="208"/>
                </a:lnTo>
                <a:lnTo>
                  <a:pt x="20" y="202"/>
                </a:lnTo>
                <a:lnTo>
                  <a:pt x="22" y="196"/>
                </a:lnTo>
                <a:lnTo>
                  <a:pt x="24" y="192"/>
                </a:lnTo>
                <a:lnTo>
                  <a:pt x="26" y="188"/>
                </a:lnTo>
                <a:lnTo>
                  <a:pt x="26" y="178"/>
                </a:lnTo>
                <a:lnTo>
                  <a:pt x="28" y="158"/>
                </a:lnTo>
                <a:lnTo>
                  <a:pt x="30" y="136"/>
                </a:lnTo>
                <a:lnTo>
                  <a:pt x="30" y="132"/>
                </a:lnTo>
                <a:lnTo>
                  <a:pt x="28" y="128"/>
                </a:lnTo>
                <a:lnTo>
                  <a:pt x="24" y="124"/>
                </a:lnTo>
                <a:lnTo>
                  <a:pt x="20" y="120"/>
                </a:lnTo>
                <a:lnTo>
                  <a:pt x="18" y="118"/>
                </a:lnTo>
                <a:lnTo>
                  <a:pt x="18" y="114"/>
                </a:lnTo>
                <a:lnTo>
                  <a:pt x="20" y="108"/>
                </a:lnTo>
                <a:lnTo>
                  <a:pt x="22" y="102"/>
                </a:lnTo>
                <a:lnTo>
                  <a:pt x="24" y="96"/>
                </a:lnTo>
                <a:lnTo>
                  <a:pt x="26" y="92"/>
                </a:lnTo>
                <a:lnTo>
                  <a:pt x="24" y="86"/>
                </a:lnTo>
                <a:lnTo>
                  <a:pt x="20" y="80"/>
                </a:lnTo>
                <a:lnTo>
                  <a:pt x="16" y="76"/>
                </a:lnTo>
                <a:lnTo>
                  <a:pt x="14" y="68"/>
                </a:lnTo>
                <a:lnTo>
                  <a:pt x="14" y="48"/>
                </a:lnTo>
                <a:lnTo>
                  <a:pt x="12" y="42"/>
                </a:lnTo>
                <a:lnTo>
                  <a:pt x="8" y="34"/>
                </a:lnTo>
                <a:lnTo>
                  <a:pt x="2" y="26"/>
                </a:lnTo>
                <a:lnTo>
                  <a:pt x="0" y="22"/>
                </a:lnTo>
                <a:lnTo>
                  <a:pt x="0" y="16"/>
                </a:lnTo>
                <a:lnTo>
                  <a:pt x="0" y="10"/>
                </a:lnTo>
                <a:lnTo>
                  <a:pt x="2" y="4"/>
                </a:lnTo>
                <a:lnTo>
                  <a:pt x="4" y="0"/>
                </a:lnTo>
                <a:lnTo>
                  <a:pt x="8" y="0"/>
                </a:lnTo>
                <a:lnTo>
                  <a:pt x="18" y="0"/>
                </a:lnTo>
                <a:lnTo>
                  <a:pt x="26" y="4"/>
                </a:lnTo>
                <a:lnTo>
                  <a:pt x="34" y="8"/>
                </a:lnTo>
                <a:lnTo>
                  <a:pt x="44" y="10"/>
                </a:lnTo>
                <a:lnTo>
                  <a:pt x="42" y="14"/>
                </a:lnTo>
                <a:close/>
              </a:path>
            </a:pathLst>
          </a:custGeom>
          <a:solidFill>
            <a:srgbClr val="FF1A01"/>
          </a:solidFill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6" name="Freeform 34"/>
          <p:cNvSpPr>
            <a:spLocks/>
          </p:cNvSpPr>
          <p:nvPr/>
        </p:nvSpPr>
        <p:spPr bwMode="auto">
          <a:xfrm>
            <a:off x="4813300" y="3341687"/>
            <a:ext cx="327025" cy="492125"/>
          </a:xfrm>
          <a:custGeom>
            <a:avLst/>
            <a:gdLst>
              <a:gd name="T0" fmla="*/ 2147483647 w 206"/>
              <a:gd name="T1" fmla="*/ 2147483647 h 310"/>
              <a:gd name="T2" fmla="*/ 2147483647 w 206"/>
              <a:gd name="T3" fmla="*/ 2147483647 h 310"/>
              <a:gd name="T4" fmla="*/ 2147483647 w 206"/>
              <a:gd name="T5" fmla="*/ 2147483647 h 310"/>
              <a:gd name="T6" fmla="*/ 2147483647 w 206"/>
              <a:gd name="T7" fmla="*/ 2147483647 h 310"/>
              <a:gd name="T8" fmla="*/ 2147483647 w 206"/>
              <a:gd name="T9" fmla="*/ 0 h 310"/>
              <a:gd name="T10" fmla="*/ 2147483647 w 206"/>
              <a:gd name="T11" fmla="*/ 2147483647 h 310"/>
              <a:gd name="T12" fmla="*/ 2147483647 w 206"/>
              <a:gd name="T13" fmla="*/ 2147483647 h 310"/>
              <a:gd name="T14" fmla="*/ 2147483647 w 206"/>
              <a:gd name="T15" fmla="*/ 2147483647 h 310"/>
              <a:gd name="T16" fmla="*/ 2147483647 w 206"/>
              <a:gd name="T17" fmla="*/ 2147483647 h 310"/>
              <a:gd name="T18" fmla="*/ 2147483647 w 206"/>
              <a:gd name="T19" fmla="*/ 2147483647 h 310"/>
              <a:gd name="T20" fmla="*/ 2147483647 w 206"/>
              <a:gd name="T21" fmla="*/ 2147483647 h 310"/>
              <a:gd name="T22" fmla="*/ 2147483647 w 206"/>
              <a:gd name="T23" fmla="*/ 2147483647 h 310"/>
              <a:gd name="T24" fmla="*/ 2147483647 w 206"/>
              <a:gd name="T25" fmla="*/ 2147483647 h 310"/>
              <a:gd name="T26" fmla="*/ 2147483647 w 206"/>
              <a:gd name="T27" fmla="*/ 2147483647 h 310"/>
              <a:gd name="T28" fmla="*/ 2147483647 w 206"/>
              <a:gd name="T29" fmla="*/ 2147483647 h 310"/>
              <a:gd name="T30" fmla="*/ 0 w 206"/>
              <a:gd name="T31" fmla="*/ 2147483647 h 310"/>
              <a:gd name="T32" fmla="*/ 2147483647 w 206"/>
              <a:gd name="T33" fmla="*/ 2147483647 h 310"/>
              <a:gd name="T34" fmla="*/ 2147483647 w 206"/>
              <a:gd name="T35" fmla="*/ 2147483647 h 310"/>
              <a:gd name="T36" fmla="*/ 2147483647 w 206"/>
              <a:gd name="T37" fmla="*/ 2147483647 h 310"/>
              <a:gd name="T38" fmla="*/ 2147483647 w 206"/>
              <a:gd name="T39" fmla="*/ 2147483647 h 310"/>
              <a:gd name="T40" fmla="*/ 2147483647 w 206"/>
              <a:gd name="T41" fmla="*/ 2147483647 h 310"/>
              <a:gd name="T42" fmla="*/ 2147483647 w 206"/>
              <a:gd name="T43" fmla="*/ 2147483647 h 310"/>
              <a:gd name="T44" fmla="*/ 2147483647 w 206"/>
              <a:gd name="T45" fmla="*/ 2147483647 h 310"/>
              <a:gd name="T46" fmla="*/ 2147483647 w 206"/>
              <a:gd name="T47" fmla="*/ 2147483647 h 310"/>
              <a:gd name="T48" fmla="*/ 2147483647 w 206"/>
              <a:gd name="T49" fmla="*/ 2147483647 h 310"/>
              <a:gd name="T50" fmla="*/ 2147483647 w 206"/>
              <a:gd name="T51" fmla="*/ 2147483647 h 310"/>
              <a:gd name="T52" fmla="*/ 2147483647 w 206"/>
              <a:gd name="T53" fmla="*/ 2147483647 h 310"/>
              <a:gd name="T54" fmla="*/ 2147483647 w 206"/>
              <a:gd name="T55" fmla="*/ 2147483647 h 310"/>
              <a:gd name="T56" fmla="*/ 2147483647 w 206"/>
              <a:gd name="T57" fmla="*/ 2147483647 h 310"/>
              <a:gd name="T58" fmla="*/ 2147483647 w 206"/>
              <a:gd name="T59" fmla="*/ 2147483647 h 310"/>
              <a:gd name="T60" fmla="*/ 2147483647 w 206"/>
              <a:gd name="T61" fmla="*/ 2147483647 h 310"/>
              <a:gd name="T62" fmla="*/ 2147483647 w 206"/>
              <a:gd name="T63" fmla="*/ 2147483647 h 310"/>
              <a:gd name="T64" fmla="*/ 2147483647 w 206"/>
              <a:gd name="T65" fmla="*/ 2147483647 h 310"/>
              <a:gd name="T66" fmla="*/ 2147483647 w 206"/>
              <a:gd name="T67" fmla="*/ 2147483647 h 310"/>
              <a:gd name="T68" fmla="*/ 2147483647 w 206"/>
              <a:gd name="T69" fmla="*/ 2147483647 h 310"/>
              <a:gd name="T70" fmla="*/ 2147483647 w 206"/>
              <a:gd name="T71" fmla="*/ 2147483647 h 310"/>
              <a:gd name="T72" fmla="*/ 2147483647 w 206"/>
              <a:gd name="T73" fmla="*/ 2147483647 h 310"/>
              <a:gd name="T74" fmla="*/ 2147483647 w 206"/>
              <a:gd name="T75" fmla="*/ 2147483647 h 310"/>
              <a:gd name="T76" fmla="*/ 2147483647 w 206"/>
              <a:gd name="T77" fmla="*/ 2147483647 h 310"/>
              <a:gd name="T78" fmla="*/ 2147483647 w 206"/>
              <a:gd name="T79" fmla="*/ 2147483647 h 310"/>
              <a:gd name="T80" fmla="*/ 2147483647 w 206"/>
              <a:gd name="T81" fmla="*/ 2147483647 h 310"/>
              <a:gd name="T82" fmla="*/ 2147483647 w 206"/>
              <a:gd name="T83" fmla="*/ 2147483647 h 310"/>
              <a:gd name="T84" fmla="*/ 2147483647 w 206"/>
              <a:gd name="T85" fmla="*/ 2147483647 h 310"/>
              <a:gd name="T86" fmla="*/ 2147483647 w 206"/>
              <a:gd name="T87" fmla="*/ 2147483647 h 310"/>
              <a:gd name="T88" fmla="*/ 2147483647 w 206"/>
              <a:gd name="T89" fmla="*/ 2147483647 h 310"/>
              <a:gd name="T90" fmla="*/ 2147483647 w 206"/>
              <a:gd name="T91" fmla="*/ 2147483647 h 310"/>
              <a:gd name="T92" fmla="*/ 2147483647 w 206"/>
              <a:gd name="T93" fmla="*/ 2147483647 h 310"/>
              <a:gd name="T94" fmla="*/ 2147483647 w 206"/>
              <a:gd name="T95" fmla="*/ 2147483647 h 310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w 206"/>
              <a:gd name="T145" fmla="*/ 0 h 310"/>
              <a:gd name="T146" fmla="*/ 206 w 206"/>
              <a:gd name="T147" fmla="*/ 310 h 310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T144" t="T145" r="T146" b="T147"/>
            <a:pathLst>
              <a:path w="206" h="310">
                <a:moveTo>
                  <a:pt x="162" y="8"/>
                </a:moveTo>
                <a:lnTo>
                  <a:pt x="156" y="6"/>
                </a:lnTo>
                <a:lnTo>
                  <a:pt x="152" y="4"/>
                </a:lnTo>
                <a:lnTo>
                  <a:pt x="148" y="4"/>
                </a:lnTo>
                <a:lnTo>
                  <a:pt x="146" y="6"/>
                </a:lnTo>
                <a:lnTo>
                  <a:pt x="138" y="12"/>
                </a:lnTo>
                <a:lnTo>
                  <a:pt x="122" y="10"/>
                </a:lnTo>
                <a:lnTo>
                  <a:pt x="114" y="8"/>
                </a:lnTo>
                <a:lnTo>
                  <a:pt x="102" y="8"/>
                </a:lnTo>
                <a:lnTo>
                  <a:pt x="40" y="0"/>
                </a:lnTo>
                <a:lnTo>
                  <a:pt x="34" y="2"/>
                </a:lnTo>
                <a:lnTo>
                  <a:pt x="28" y="6"/>
                </a:lnTo>
                <a:lnTo>
                  <a:pt x="24" y="12"/>
                </a:lnTo>
                <a:lnTo>
                  <a:pt x="22" y="22"/>
                </a:lnTo>
                <a:lnTo>
                  <a:pt x="22" y="62"/>
                </a:lnTo>
                <a:lnTo>
                  <a:pt x="24" y="78"/>
                </a:lnTo>
                <a:lnTo>
                  <a:pt x="30" y="92"/>
                </a:lnTo>
                <a:lnTo>
                  <a:pt x="34" y="106"/>
                </a:lnTo>
                <a:lnTo>
                  <a:pt x="36" y="120"/>
                </a:lnTo>
                <a:lnTo>
                  <a:pt x="34" y="128"/>
                </a:lnTo>
                <a:lnTo>
                  <a:pt x="32" y="134"/>
                </a:lnTo>
                <a:lnTo>
                  <a:pt x="26" y="146"/>
                </a:lnTo>
                <a:lnTo>
                  <a:pt x="20" y="158"/>
                </a:lnTo>
                <a:lnTo>
                  <a:pt x="16" y="170"/>
                </a:lnTo>
                <a:lnTo>
                  <a:pt x="16" y="178"/>
                </a:lnTo>
                <a:lnTo>
                  <a:pt x="16" y="186"/>
                </a:lnTo>
                <a:lnTo>
                  <a:pt x="16" y="194"/>
                </a:lnTo>
                <a:lnTo>
                  <a:pt x="14" y="202"/>
                </a:lnTo>
                <a:lnTo>
                  <a:pt x="10" y="206"/>
                </a:lnTo>
                <a:lnTo>
                  <a:pt x="4" y="210"/>
                </a:lnTo>
                <a:lnTo>
                  <a:pt x="0" y="216"/>
                </a:lnTo>
                <a:lnTo>
                  <a:pt x="0" y="226"/>
                </a:lnTo>
                <a:lnTo>
                  <a:pt x="0" y="234"/>
                </a:lnTo>
                <a:lnTo>
                  <a:pt x="2" y="242"/>
                </a:lnTo>
                <a:lnTo>
                  <a:pt x="8" y="252"/>
                </a:lnTo>
                <a:lnTo>
                  <a:pt x="14" y="262"/>
                </a:lnTo>
                <a:lnTo>
                  <a:pt x="22" y="272"/>
                </a:lnTo>
                <a:lnTo>
                  <a:pt x="20" y="282"/>
                </a:lnTo>
                <a:lnTo>
                  <a:pt x="22" y="288"/>
                </a:lnTo>
                <a:lnTo>
                  <a:pt x="22" y="294"/>
                </a:lnTo>
                <a:lnTo>
                  <a:pt x="38" y="304"/>
                </a:lnTo>
                <a:lnTo>
                  <a:pt x="58" y="310"/>
                </a:lnTo>
                <a:lnTo>
                  <a:pt x="64" y="310"/>
                </a:lnTo>
                <a:lnTo>
                  <a:pt x="70" y="308"/>
                </a:lnTo>
                <a:lnTo>
                  <a:pt x="80" y="302"/>
                </a:lnTo>
                <a:lnTo>
                  <a:pt x="90" y="294"/>
                </a:lnTo>
                <a:lnTo>
                  <a:pt x="102" y="290"/>
                </a:lnTo>
                <a:lnTo>
                  <a:pt x="112" y="288"/>
                </a:lnTo>
                <a:lnTo>
                  <a:pt x="118" y="288"/>
                </a:lnTo>
                <a:lnTo>
                  <a:pt x="126" y="288"/>
                </a:lnTo>
                <a:lnTo>
                  <a:pt x="132" y="286"/>
                </a:lnTo>
                <a:lnTo>
                  <a:pt x="140" y="280"/>
                </a:lnTo>
                <a:lnTo>
                  <a:pt x="146" y="274"/>
                </a:lnTo>
                <a:lnTo>
                  <a:pt x="152" y="268"/>
                </a:lnTo>
                <a:lnTo>
                  <a:pt x="162" y="264"/>
                </a:lnTo>
                <a:lnTo>
                  <a:pt x="170" y="262"/>
                </a:lnTo>
                <a:lnTo>
                  <a:pt x="176" y="262"/>
                </a:lnTo>
                <a:lnTo>
                  <a:pt x="188" y="262"/>
                </a:lnTo>
                <a:lnTo>
                  <a:pt x="192" y="262"/>
                </a:lnTo>
                <a:lnTo>
                  <a:pt x="198" y="260"/>
                </a:lnTo>
                <a:lnTo>
                  <a:pt x="202" y="256"/>
                </a:lnTo>
                <a:lnTo>
                  <a:pt x="206" y="250"/>
                </a:lnTo>
                <a:lnTo>
                  <a:pt x="202" y="248"/>
                </a:lnTo>
                <a:lnTo>
                  <a:pt x="196" y="246"/>
                </a:lnTo>
                <a:lnTo>
                  <a:pt x="188" y="234"/>
                </a:lnTo>
                <a:lnTo>
                  <a:pt x="180" y="222"/>
                </a:lnTo>
                <a:lnTo>
                  <a:pt x="178" y="216"/>
                </a:lnTo>
                <a:lnTo>
                  <a:pt x="178" y="210"/>
                </a:lnTo>
                <a:lnTo>
                  <a:pt x="178" y="204"/>
                </a:lnTo>
                <a:lnTo>
                  <a:pt x="180" y="198"/>
                </a:lnTo>
                <a:lnTo>
                  <a:pt x="182" y="194"/>
                </a:lnTo>
                <a:lnTo>
                  <a:pt x="184" y="190"/>
                </a:lnTo>
                <a:lnTo>
                  <a:pt x="184" y="180"/>
                </a:lnTo>
                <a:lnTo>
                  <a:pt x="186" y="160"/>
                </a:lnTo>
                <a:lnTo>
                  <a:pt x="188" y="138"/>
                </a:lnTo>
                <a:lnTo>
                  <a:pt x="188" y="134"/>
                </a:lnTo>
                <a:lnTo>
                  <a:pt x="186" y="130"/>
                </a:lnTo>
                <a:lnTo>
                  <a:pt x="182" y="126"/>
                </a:lnTo>
                <a:lnTo>
                  <a:pt x="178" y="122"/>
                </a:lnTo>
                <a:lnTo>
                  <a:pt x="176" y="120"/>
                </a:lnTo>
                <a:lnTo>
                  <a:pt x="176" y="116"/>
                </a:lnTo>
                <a:lnTo>
                  <a:pt x="178" y="110"/>
                </a:lnTo>
                <a:lnTo>
                  <a:pt x="180" y="104"/>
                </a:lnTo>
                <a:lnTo>
                  <a:pt x="182" y="98"/>
                </a:lnTo>
                <a:lnTo>
                  <a:pt x="184" y="94"/>
                </a:lnTo>
                <a:lnTo>
                  <a:pt x="182" y="88"/>
                </a:lnTo>
                <a:lnTo>
                  <a:pt x="178" y="82"/>
                </a:lnTo>
                <a:lnTo>
                  <a:pt x="174" y="78"/>
                </a:lnTo>
                <a:lnTo>
                  <a:pt x="172" y="70"/>
                </a:lnTo>
                <a:lnTo>
                  <a:pt x="172" y="50"/>
                </a:lnTo>
                <a:lnTo>
                  <a:pt x="170" y="44"/>
                </a:lnTo>
                <a:lnTo>
                  <a:pt x="166" y="36"/>
                </a:lnTo>
                <a:lnTo>
                  <a:pt x="160" y="28"/>
                </a:lnTo>
                <a:lnTo>
                  <a:pt x="158" y="24"/>
                </a:lnTo>
                <a:lnTo>
                  <a:pt x="158" y="18"/>
                </a:lnTo>
                <a:lnTo>
                  <a:pt x="160" y="6"/>
                </a:lnTo>
                <a:lnTo>
                  <a:pt x="162" y="8"/>
                </a:lnTo>
                <a:close/>
              </a:path>
            </a:pathLst>
          </a:custGeom>
          <a:solidFill>
            <a:srgbClr val="FF0000"/>
          </a:solidFill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7" name="Freeform 35"/>
          <p:cNvSpPr>
            <a:spLocks/>
          </p:cNvSpPr>
          <p:nvPr/>
        </p:nvSpPr>
        <p:spPr bwMode="auto">
          <a:xfrm>
            <a:off x="4397375" y="3367087"/>
            <a:ext cx="473075" cy="492125"/>
          </a:xfrm>
          <a:custGeom>
            <a:avLst/>
            <a:gdLst>
              <a:gd name="T0" fmla="*/ 2147483647 w 298"/>
              <a:gd name="T1" fmla="*/ 2147483647 h 310"/>
              <a:gd name="T2" fmla="*/ 2147483647 w 298"/>
              <a:gd name="T3" fmla="*/ 2147483647 h 310"/>
              <a:gd name="T4" fmla="*/ 2147483647 w 298"/>
              <a:gd name="T5" fmla="*/ 2147483647 h 310"/>
              <a:gd name="T6" fmla="*/ 2147483647 w 298"/>
              <a:gd name="T7" fmla="*/ 2147483647 h 310"/>
              <a:gd name="T8" fmla="*/ 2147483647 w 298"/>
              <a:gd name="T9" fmla="*/ 2147483647 h 310"/>
              <a:gd name="T10" fmla="*/ 2147483647 w 298"/>
              <a:gd name="T11" fmla="*/ 2147483647 h 310"/>
              <a:gd name="T12" fmla="*/ 2147483647 w 298"/>
              <a:gd name="T13" fmla="*/ 2147483647 h 310"/>
              <a:gd name="T14" fmla="*/ 2147483647 w 298"/>
              <a:gd name="T15" fmla="*/ 2147483647 h 310"/>
              <a:gd name="T16" fmla="*/ 2147483647 w 298"/>
              <a:gd name="T17" fmla="*/ 2147483647 h 310"/>
              <a:gd name="T18" fmla="*/ 2147483647 w 298"/>
              <a:gd name="T19" fmla="*/ 2147483647 h 310"/>
              <a:gd name="T20" fmla="*/ 2147483647 w 298"/>
              <a:gd name="T21" fmla="*/ 2147483647 h 310"/>
              <a:gd name="T22" fmla="*/ 2147483647 w 298"/>
              <a:gd name="T23" fmla="*/ 2147483647 h 310"/>
              <a:gd name="T24" fmla="*/ 2147483647 w 298"/>
              <a:gd name="T25" fmla="*/ 2147483647 h 310"/>
              <a:gd name="T26" fmla="*/ 2147483647 w 298"/>
              <a:gd name="T27" fmla="*/ 2147483647 h 310"/>
              <a:gd name="T28" fmla="*/ 2147483647 w 298"/>
              <a:gd name="T29" fmla="*/ 2147483647 h 310"/>
              <a:gd name="T30" fmla="*/ 2147483647 w 298"/>
              <a:gd name="T31" fmla="*/ 2147483647 h 310"/>
              <a:gd name="T32" fmla="*/ 2147483647 w 298"/>
              <a:gd name="T33" fmla="*/ 2147483647 h 310"/>
              <a:gd name="T34" fmla="*/ 0 w 298"/>
              <a:gd name="T35" fmla="*/ 2147483647 h 310"/>
              <a:gd name="T36" fmla="*/ 2147483647 w 298"/>
              <a:gd name="T37" fmla="*/ 2147483647 h 310"/>
              <a:gd name="T38" fmla="*/ 2147483647 w 298"/>
              <a:gd name="T39" fmla="*/ 2147483647 h 310"/>
              <a:gd name="T40" fmla="*/ 2147483647 w 298"/>
              <a:gd name="T41" fmla="*/ 2147483647 h 310"/>
              <a:gd name="T42" fmla="*/ 2147483647 w 298"/>
              <a:gd name="T43" fmla="*/ 2147483647 h 310"/>
              <a:gd name="T44" fmla="*/ 2147483647 w 298"/>
              <a:gd name="T45" fmla="*/ 2147483647 h 310"/>
              <a:gd name="T46" fmla="*/ 2147483647 w 298"/>
              <a:gd name="T47" fmla="*/ 2147483647 h 310"/>
              <a:gd name="T48" fmla="*/ 2147483647 w 298"/>
              <a:gd name="T49" fmla="*/ 2147483647 h 310"/>
              <a:gd name="T50" fmla="*/ 2147483647 w 298"/>
              <a:gd name="T51" fmla="*/ 2147483647 h 310"/>
              <a:gd name="T52" fmla="*/ 2147483647 w 298"/>
              <a:gd name="T53" fmla="*/ 2147483647 h 310"/>
              <a:gd name="T54" fmla="*/ 2147483647 w 298"/>
              <a:gd name="T55" fmla="*/ 2147483647 h 310"/>
              <a:gd name="T56" fmla="*/ 2147483647 w 298"/>
              <a:gd name="T57" fmla="*/ 2147483647 h 310"/>
              <a:gd name="T58" fmla="*/ 2147483647 w 298"/>
              <a:gd name="T59" fmla="*/ 2147483647 h 310"/>
              <a:gd name="T60" fmla="*/ 2147483647 w 298"/>
              <a:gd name="T61" fmla="*/ 2147483647 h 310"/>
              <a:gd name="T62" fmla="*/ 2147483647 w 298"/>
              <a:gd name="T63" fmla="*/ 2147483647 h 310"/>
              <a:gd name="T64" fmla="*/ 2147483647 w 298"/>
              <a:gd name="T65" fmla="*/ 2147483647 h 310"/>
              <a:gd name="T66" fmla="*/ 2147483647 w 298"/>
              <a:gd name="T67" fmla="*/ 2147483647 h 310"/>
              <a:gd name="T68" fmla="*/ 2147483647 w 298"/>
              <a:gd name="T69" fmla="*/ 0 h 310"/>
              <a:gd name="T70" fmla="*/ 2147483647 w 298"/>
              <a:gd name="T71" fmla="*/ 2147483647 h 310"/>
              <a:gd name="T72" fmla="*/ 2147483647 w 298"/>
              <a:gd name="T73" fmla="*/ 2147483647 h 310"/>
              <a:gd name="T74" fmla="*/ 2147483647 w 298"/>
              <a:gd name="T75" fmla="*/ 2147483647 h 310"/>
              <a:gd name="T76" fmla="*/ 2147483647 w 298"/>
              <a:gd name="T77" fmla="*/ 2147483647 h 310"/>
              <a:gd name="T78" fmla="*/ 2147483647 w 298"/>
              <a:gd name="T79" fmla="*/ 2147483647 h 310"/>
              <a:gd name="T80" fmla="*/ 2147483647 w 298"/>
              <a:gd name="T81" fmla="*/ 2147483647 h 310"/>
              <a:gd name="T82" fmla="*/ 2147483647 w 298"/>
              <a:gd name="T83" fmla="*/ 2147483647 h 310"/>
              <a:gd name="T84" fmla="*/ 2147483647 w 298"/>
              <a:gd name="T85" fmla="*/ 2147483647 h 310"/>
              <a:gd name="T86" fmla="*/ 2147483647 w 298"/>
              <a:gd name="T87" fmla="*/ 2147483647 h 310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w 298"/>
              <a:gd name="T133" fmla="*/ 0 h 310"/>
              <a:gd name="T134" fmla="*/ 298 w 298"/>
              <a:gd name="T135" fmla="*/ 310 h 310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T132" t="T133" r="T134" b="T135"/>
            <a:pathLst>
              <a:path w="298" h="310">
                <a:moveTo>
                  <a:pt x="284" y="46"/>
                </a:moveTo>
                <a:lnTo>
                  <a:pt x="286" y="62"/>
                </a:lnTo>
                <a:lnTo>
                  <a:pt x="292" y="76"/>
                </a:lnTo>
                <a:lnTo>
                  <a:pt x="296" y="90"/>
                </a:lnTo>
                <a:lnTo>
                  <a:pt x="298" y="104"/>
                </a:lnTo>
                <a:lnTo>
                  <a:pt x="296" y="112"/>
                </a:lnTo>
                <a:lnTo>
                  <a:pt x="294" y="118"/>
                </a:lnTo>
                <a:lnTo>
                  <a:pt x="288" y="130"/>
                </a:lnTo>
                <a:lnTo>
                  <a:pt x="282" y="142"/>
                </a:lnTo>
                <a:lnTo>
                  <a:pt x="278" y="154"/>
                </a:lnTo>
                <a:lnTo>
                  <a:pt x="278" y="162"/>
                </a:lnTo>
                <a:lnTo>
                  <a:pt x="278" y="170"/>
                </a:lnTo>
                <a:lnTo>
                  <a:pt x="278" y="178"/>
                </a:lnTo>
                <a:lnTo>
                  <a:pt x="276" y="186"/>
                </a:lnTo>
                <a:lnTo>
                  <a:pt x="272" y="190"/>
                </a:lnTo>
                <a:lnTo>
                  <a:pt x="266" y="194"/>
                </a:lnTo>
                <a:lnTo>
                  <a:pt x="262" y="200"/>
                </a:lnTo>
                <a:lnTo>
                  <a:pt x="262" y="210"/>
                </a:lnTo>
                <a:lnTo>
                  <a:pt x="262" y="218"/>
                </a:lnTo>
                <a:lnTo>
                  <a:pt x="264" y="226"/>
                </a:lnTo>
                <a:lnTo>
                  <a:pt x="270" y="236"/>
                </a:lnTo>
                <a:lnTo>
                  <a:pt x="276" y="246"/>
                </a:lnTo>
                <a:lnTo>
                  <a:pt x="284" y="256"/>
                </a:lnTo>
                <a:lnTo>
                  <a:pt x="282" y="266"/>
                </a:lnTo>
                <a:lnTo>
                  <a:pt x="284" y="272"/>
                </a:lnTo>
                <a:lnTo>
                  <a:pt x="284" y="278"/>
                </a:lnTo>
                <a:lnTo>
                  <a:pt x="274" y="278"/>
                </a:lnTo>
                <a:lnTo>
                  <a:pt x="248" y="276"/>
                </a:lnTo>
                <a:lnTo>
                  <a:pt x="232" y="274"/>
                </a:lnTo>
                <a:lnTo>
                  <a:pt x="218" y="274"/>
                </a:lnTo>
                <a:lnTo>
                  <a:pt x="172" y="274"/>
                </a:lnTo>
                <a:lnTo>
                  <a:pt x="154" y="274"/>
                </a:lnTo>
                <a:lnTo>
                  <a:pt x="136" y="276"/>
                </a:lnTo>
                <a:lnTo>
                  <a:pt x="122" y="280"/>
                </a:lnTo>
                <a:lnTo>
                  <a:pt x="106" y="284"/>
                </a:lnTo>
                <a:lnTo>
                  <a:pt x="92" y="290"/>
                </a:lnTo>
                <a:lnTo>
                  <a:pt x="78" y="300"/>
                </a:lnTo>
                <a:lnTo>
                  <a:pt x="64" y="306"/>
                </a:lnTo>
                <a:lnTo>
                  <a:pt x="56" y="308"/>
                </a:lnTo>
                <a:lnTo>
                  <a:pt x="50" y="310"/>
                </a:lnTo>
                <a:lnTo>
                  <a:pt x="46" y="306"/>
                </a:lnTo>
                <a:lnTo>
                  <a:pt x="44" y="300"/>
                </a:lnTo>
                <a:lnTo>
                  <a:pt x="44" y="286"/>
                </a:lnTo>
                <a:lnTo>
                  <a:pt x="44" y="278"/>
                </a:lnTo>
                <a:lnTo>
                  <a:pt x="48" y="272"/>
                </a:lnTo>
                <a:lnTo>
                  <a:pt x="52" y="260"/>
                </a:lnTo>
                <a:lnTo>
                  <a:pt x="52" y="244"/>
                </a:lnTo>
                <a:lnTo>
                  <a:pt x="46" y="240"/>
                </a:lnTo>
                <a:lnTo>
                  <a:pt x="42" y="236"/>
                </a:lnTo>
                <a:lnTo>
                  <a:pt x="40" y="230"/>
                </a:lnTo>
                <a:lnTo>
                  <a:pt x="34" y="224"/>
                </a:lnTo>
                <a:lnTo>
                  <a:pt x="26" y="220"/>
                </a:lnTo>
                <a:lnTo>
                  <a:pt x="18" y="218"/>
                </a:lnTo>
                <a:lnTo>
                  <a:pt x="0" y="214"/>
                </a:lnTo>
                <a:lnTo>
                  <a:pt x="2" y="214"/>
                </a:lnTo>
                <a:lnTo>
                  <a:pt x="2" y="204"/>
                </a:lnTo>
                <a:lnTo>
                  <a:pt x="4" y="198"/>
                </a:lnTo>
                <a:lnTo>
                  <a:pt x="8" y="192"/>
                </a:lnTo>
                <a:lnTo>
                  <a:pt x="12" y="184"/>
                </a:lnTo>
                <a:lnTo>
                  <a:pt x="14" y="178"/>
                </a:lnTo>
                <a:lnTo>
                  <a:pt x="14" y="170"/>
                </a:lnTo>
                <a:lnTo>
                  <a:pt x="12" y="162"/>
                </a:lnTo>
                <a:lnTo>
                  <a:pt x="10" y="148"/>
                </a:lnTo>
                <a:lnTo>
                  <a:pt x="18" y="144"/>
                </a:lnTo>
                <a:lnTo>
                  <a:pt x="26" y="140"/>
                </a:lnTo>
                <a:lnTo>
                  <a:pt x="30" y="132"/>
                </a:lnTo>
                <a:lnTo>
                  <a:pt x="32" y="124"/>
                </a:lnTo>
                <a:lnTo>
                  <a:pt x="28" y="122"/>
                </a:lnTo>
                <a:lnTo>
                  <a:pt x="24" y="118"/>
                </a:lnTo>
                <a:lnTo>
                  <a:pt x="22" y="114"/>
                </a:lnTo>
                <a:lnTo>
                  <a:pt x="22" y="110"/>
                </a:lnTo>
                <a:lnTo>
                  <a:pt x="22" y="106"/>
                </a:lnTo>
                <a:lnTo>
                  <a:pt x="26" y="102"/>
                </a:lnTo>
                <a:lnTo>
                  <a:pt x="30" y="100"/>
                </a:lnTo>
                <a:lnTo>
                  <a:pt x="32" y="100"/>
                </a:lnTo>
                <a:lnTo>
                  <a:pt x="38" y="102"/>
                </a:lnTo>
                <a:lnTo>
                  <a:pt x="42" y="104"/>
                </a:lnTo>
                <a:lnTo>
                  <a:pt x="44" y="104"/>
                </a:lnTo>
                <a:lnTo>
                  <a:pt x="50" y="104"/>
                </a:lnTo>
                <a:lnTo>
                  <a:pt x="42" y="94"/>
                </a:lnTo>
                <a:lnTo>
                  <a:pt x="40" y="88"/>
                </a:lnTo>
                <a:lnTo>
                  <a:pt x="38" y="82"/>
                </a:lnTo>
                <a:lnTo>
                  <a:pt x="38" y="70"/>
                </a:lnTo>
                <a:lnTo>
                  <a:pt x="38" y="66"/>
                </a:lnTo>
                <a:lnTo>
                  <a:pt x="36" y="60"/>
                </a:lnTo>
                <a:lnTo>
                  <a:pt x="34" y="54"/>
                </a:lnTo>
                <a:lnTo>
                  <a:pt x="32" y="46"/>
                </a:lnTo>
                <a:lnTo>
                  <a:pt x="34" y="40"/>
                </a:lnTo>
                <a:lnTo>
                  <a:pt x="36" y="34"/>
                </a:lnTo>
                <a:lnTo>
                  <a:pt x="42" y="22"/>
                </a:lnTo>
                <a:lnTo>
                  <a:pt x="46" y="16"/>
                </a:lnTo>
                <a:lnTo>
                  <a:pt x="52" y="14"/>
                </a:lnTo>
                <a:lnTo>
                  <a:pt x="58" y="12"/>
                </a:lnTo>
                <a:lnTo>
                  <a:pt x="64" y="10"/>
                </a:lnTo>
                <a:lnTo>
                  <a:pt x="68" y="12"/>
                </a:lnTo>
                <a:lnTo>
                  <a:pt x="72" y="14"/>
                </a:lnTo>
                <a:lnTo>
                  <a:pt x="78" y="18"/>
                </a:lnTo>
                <a:lnTo>
                  <a:pt x="86" y="20"/>
                </a:lnTo>
                <a:lnTo>
                  <a:pt x="90" y="20"/>
                </a:lnTo>
                <a:lnTo>
                  <a:pt x="96" y="18"/>
                </a:lnTo>
                <a:lnTo>
                  <a:pt x="100" y="12"/>
                </a:lnTo>
                <a:lnTo>
                  <a:pt x="104" y="6"/>
                </a:lnTo>
                <a:lnTo>
                  <a:pt x="106" y="2"/>
                </a:lnTo>
                <a:lnTo>
                  <a:pt x="112" y="0"/>
                </a:lnTo>
                <a:lnTo>
                  <a:pt x="118" y="0"/>
                </a:lnTo>
                <a:lnTo>
                  <a:pt x="128" y="0"/>
                </a:lnTo>
                <a:lnTo>
                  <a:pt x="128" y="14"/>
                </a:lnTo>
                <a:lnTo>
                  <a:pt x="130" y="18"/>
                </a:lnTo>
                <a:lnTo>
                  <a:pt x="132" y="20"/>
                </a:lnTo>
                <a:lnTo>
                  <a:pt x="136" y="22"/>
                </a:lnTo>
                <a:lnTo>
                  <a:pt x="142" y="20"/>
                </a:lnTo>
                <a:lnTo>
                  <a:pt x="150" y="16"/>
                </a:lnTo>
                <a:lnTo>
                  <a:pt x="156" y="12"/>
                </a:lnTo>
                <a:lnTo>
                  <a:pt x="164" y="10"/>
                </a:lnTo>
                <a:lnTo>
                  <a:pt x="172" y="12"/>
                </a:lnTo>
                <a:lnTo>
                  <a:pt x="178" y="16"/>
                </a:lnTo>
                <a:lnTo>
                  <a:pt x="184" y="22"/>
                </a:lnTo>
                <a:lnTo>
                  <a:pt x="188" y="28"/>
                </a:lnTo>
                <a:lnTo>
                  <a:pt x="192" y="34"/>
                </a:lnTo>
                <a:lnTo>
                  <a:pt x="196" y="40"/>
                </a:lnTo>
                <a:lnTo>
                  <a:pt x="204" y="44"/>
                </a:lnTo>
                <a:lnTo>
                  <a:pt x="212" y="44"/>
                </a:lnTo>
                <a:lnTo>
                  <a:pt x="224" y="44"/>
                </a:lnTo>
                <a:lnTo>
                  <a:pt x="232" y="40"/>
                </a:lnTo>
                <a:lnTo>
                  <a:pt x="240" y="36"/>
                </a:lnTo>
                <a:lnTo>
                  <a:pt x="250" y="36"/>
                </a:lnTo>
                <a:lnTo>
                  <a:pt x="258" y="36"/>
                </a:lnTo>
                <a:lnTo>
                  <a:pt x="264" y="38"/>
                </a:lnTo>
                <a:lnTo>
                  <a:pt x="272" y="44"/>
                </a:lnTo>
                <a:lnTo>
                  <a:pt x="280" y="54"/>
                </a:lnTo>
                <a:lnTo>
                  <a:pt x="286" y="60"/>
                </a:lnTo>
                <a:lnTo>
                  <a:pt x="284" y="46"/>
                </a:lnTo>
                <a:close/>
              </a:path>
            </a:pathLst>
          </a:custGeom>
          <a:solidFill>
            <a:srgbClr val="FFFF99"/>
          </a:solidFill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8" name="Freeform 36"/>
          <p:cNvSpPr>
            <a:spLocks/>
          </p:cNvSpPr>
          <p:nvPr/>
        </p:nvSpPr>
        <p:spPr bwMode="auto">
          <a:xfrm>
            <a:off x="4197350" y="3522662"/>
            <a:ext cx="282575" cy="336550"/>
          </a:xfrm>
          <a:custGeom>
            <a:avLst/>
            <a:gdLst>
              <a:gd name="T0" fmla="*/ 2147483647 w 178"/>
              <a:gd name="T1" fmla="*/ 2147483647 h 212"/>
              <a:gd name="T2" fmla="*/ 2147483647 w 178"/>
              <a:gd name="T3" fmla="*/ 2147483647 h 212"/>
              <a:gd name="T4" fmla="*/ 2147483647 w 178"/>
              <a:gd name="T5" fmla="*/ 2147483647 h 212"/>
              <a:gd name="T6" fmla="*/ 2147483647 w 178"/>
              <a:gd name="T7" fmla="*/ 2147483647 h 212"/>
              <a:gd name="T8" fmla="*/ 2147483647 w 178"/>
              <a:gd name="T9" fmla="*/ 2147483647 h 212"/>
              <a:gd name="T10" fmla="*/ 2147483647 w 178"/>
              <a:gd name="T11" fmla="*/ 2147483647 h 212"/>
              <a:gd name="T12" fmla="*/ 2147483647 w 178"/>
              <a:gd name="T13" fmla="*/ 2147483647 h 212"/>
              <a:gd name="T14" fmla="*/ 2147483647 w 178"/>
              <a:gd name="T15" fmla="*/ 2147483647 h 212"/>
              <a:gd name="T16" fmla="*/ 2147483647 w 178"/>
              <a:gd name="T17" fmla="*/ 2147483647 h 212"/>
              <a:gd name="T18" fmla="*/ 2147483647 w 178"/>
              <a:gd name="T19" fmla="*/ 2147483647 h 212"/>
              <a:gd name="T20" fmla="*/ 2147483647 w 178"/>
              <a:gd name="T21" fmla="*/ 0 h 212"/>
              <a:gd name="T22" fmla="*/ 2147483647 w 178"/>
              <a:gd name="T23" fmla="*/ 2147483647 h 212"/>
              <a:gd name="T24" fmla="*/ 2147483647 w 178"/>
              <a:gd name="T25" fmla="*/ 2147483647 h 212"/>
              <a:gd name="T26" fmla="*/ 2147483647 w 178"/>
              <a:gd name="T27" fmla="*/ 2147483647 h 212"/>
              <a:gd name="T28" fmla="*/ 2147483647 w 178"/>
              <a:gd name="T29" fmla="*/ 2147483647 h 212"/>
              <a:gd name="T30" fmla="*/ 2147483647 w 178"/>
              <a:gd name="T31" fmla="*/ 2147483647 h 212"/>
              <a:gd name="T32" fmla="*/ 2147483647 w 178"/>
              <a:gd name="T33" fmla="*/ 2147483647 h 212"/>
              <a:gd name="T34" fmla="*/ 2147483647 w 178"/>
              <a:gd name="T35" fmla="*/ 2147483647 h 212"/>
              <a:gd name="T36" fmla="*/ 2147483647 w 178"/>
              <a:gd name="T37" fmla="*/ 2147483647 h 212"/>
              <a:gd name="T38" fmla="*/ 2147483647 w 178"/>
              <a:gd name="T39" fmla="*/ 2147483647 h 212"/>
              <a:gd name="T40" fmla="*/ 2147483647 w 178"/>
              <a:gd name="T41" fmla="*/ 2147483647 h 212"/>
              <a:gd name="T42" fmla="*/ 2147483647 w 178"/>
              <a:gd name="T43" fmla="*/ 2147483647 h 212"/>
              <a:gd name="T44" fmla="*/ 2147483647 w 178"/>
              <a:gd name="T45" fmla="*/ 2147483647 h 212"/>
              <a:gd name="T46" fmla="*/ 2147483647 w 178"/>
              <a:gd name="T47" fmla="*/ 2147483647 h 212"/>
              <a:gd name="T48" fmla="*/ 2147483647 w 178"/>
              <a:gd name="T49" fmla="*/ 2147483647 h 212"/>
              <a:gd name="T50" fmla="*/ 2147483647 w 178"/>
              <a:gd name="T51" fmla="*/ 2147483647 h 212"/>
              <a:gd name="T52" fmla="*/ 2147483647 w 178"/>
              <a:gd name="T53" fmla="*/ 2147483647 h 212"/>
              <a:gd name="T54" fmla="*/ 2147483647 w 178"/>
              <a:gd name="T55" fmla="*/ 2147483647 h 212"/>
              <a:gd name="T56" fmla="*/ 2147483647 w 178"/>
              <a:gd name="T57" fmla="*/ 2147483647 h 212"/>
              <a:gd name="T58" fmla="*/ 2147483647 w 178"/>
              <a:gd name="T59" fmla="*/ 2147483647 h 212"/>
              <a:gd name="T60" fmla="*/ 2147483647 w 178"/>
              <a:gd name="T61" fmla="*/ 2147483647 h 212"/>
              <a:gd name="T62" fmla="*/ 2147483647 w 178"/>
              <a:gd name="T63" fmla="*/ 2147483647 h 212"/>
              <a:gd name="T64" fmla="*/ 2147483647 w 178"/>
              <a:gd name="T65" fmla="*/ 2147483647 h 212"/>
              <a:gd name="T66" fmla="*/ 2147483647 w 178"/>
              <a:gd name="T67" fmla="*/ 2147483647 h 212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178"/>
              <a:gd name="T103" fmla="*/ 0 h 212"/>
              <a:gd name="T104" fmla="*/ 178 w 178"/>
              <a:gd name="T105" fmla="*/ 212 h 212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178" h="212">
                <a:moveTo>
                  <a:pt x="138" y="44"/>
                </a:moveTo>
                <a:lnTo>
                  <a:pt x="134" y="44"/>
                </a:lnTo>
                <a:lnTo>
                  <a:pt x="128" y="44"/>
                </a:lnTo>
                <a:lnTo>
                  <a:pt x="128" y="52"/>
                </a:lnTo>
                <a:lnTo>
                  <a:pt x="124" y="58"/>
                </a:lnTo>
                <a:lnTo>
                  <a:pt x="118" y="64"/>
                </a:lnTo>
                <a:lnTo>
                  <a:pt x="110" y="66"/>
                </a:lnTo>
                <a:lnTo>
                  <a:pt x="106" y="64"/>
                </a:lnTo>
                <a:lnTo>
                  <a:pt x="100" y="62"/>
                </a:lnTo>
                <a:lnTo>
                  <a:pt x="96" y="56"/>
                </a:lnTo>
                <a:lnTo>
                  <a:pt x="94" y="52"/>
                </a:lnTo>
                <a:lnTo>
                  <a:pt x="94" y="50"/>
                </a:lnTo>
                <a:lnTo>
                  <a:pt x="96" y="48"/>
                </a:lnTo>
                <a:lnTo>
                  <a:pt x="98" y="46"/>
                </a:lnTo>
                <a:lnTo>
                  <a:pt x="100" y="42"/>
                </a:lnTo>
                <a:lnTo>
                  <a:pt x="98" y="26"/>
                </a:lnTo>
                <a:lnTo>
                  <a:pt x="96" y="20"/>
                </a:lnTo>
                <a:lnTo>
                  <a:pt x="94" y="14"/>
                </a:lnTo>
                <a:lnTo>
                  <a:pt x="90" y="8"/>
                </a:lnTo>
                <a:lnTo>
                  <a:pt x="84" y="4"/>
                </a:lnTo>
                <a:lnTo>
                  <a:pt x="78" y="2"/>
                </a:lnTo>
                <a:lnTo>
                  <a:pt x="68" y="0"/>
                </a:lnTo>
                <a:lnTo>
                  <a:pt x="58" y="2"/>
                </a:lnTo>
                <a:lnTo>
                  <a:pt x="50" y="4"/>
                </a:lnTo>
                <a:lnTo>
                  <a:pt x="46" y="8"/>
                </a:lnTo>
                <a:lnTo>
                  <a:pt x="44" y="12"/>
                </a:lnTo>
                <a:lnTo>
                  <a:pt x="42" y="24"/>
                </a:lnTo>
                <a:lnTo>
                  <a:pt x="40" y="32"/>
                </a:lnTo>
                <a:lnTo>
                  <a:pt x="36" y="38"/>
                </a:lnTo>
                <a:lnTo>
                  <a:pt x="20" y="58"/>
                </a:lnTo>
                <a:lnTo>
                  <a:pt x="0" y="78"/>
                </a:lnTo>
                <a:lnTo>
                  <a:pt x="8" y="88"/>
                </a:lnTo>
                <a:lnTo>
                  <a:pt x="14" y="96"/>
                </a:lnTo>
                <a:lnTo>
                  <a:pt x="22" y="102"/>
                </a:lnTo>
                <a:lnTo>
                  <a:pt x="30" y="106"/>
                </a:lnTo>
                <a:lnTo>
                  <a:pt x="46" y="114"/>
                </a:lnTo>
                <a:lnTo>
                  <a:pt x="64" y="124"/>
                </a:lnTo>
                <a:lnTo>
                  <a:pt x="74" y="136"/>
                </a:lnTo>
                <a:lnTo>
                  <a:pt x="84" y="148"/>
                </a:lnTo>
                <a:lnTo>
                  <a:pt x="92" y="162"/>
                </a:lnTo>
                <a:lnTo>
                  <a:pt x="98" y="168"/>
                </a:lnTo>
                <a:lnTo>
                  <a:pt x="104" y="174"/>
                </a:lnTo>
                <a:lnTo>
                  <a:pt x="120" y="184"/>
                </a:lnTo>
                <a:lnTo>
                  <a:pt x="138" y="194"/>
                </a:lnTo>
                <a:lnTo>
                  <a:pt x="176" y="212"/>
                </a:lnTo>
                <a:lnTo>
                  <a:pt x="172" y="208"/>
                </a:lnTo>
                <a:lnTo>
                  <a:pt x="170" y="202"/>
                </a:lnTo>
                <a:lnTo>
                  <a:pt x="170" y="188"/>
                </a:lnTo>
                <a:lnTo>
                  <a:pt x="170" y="180"/>
                </a:lnTo>
                <a:lnTo>
                  <a:pt x="174" y="174"/>
                </a:lnTo>
                <a:lnTo>
                  <a:pt x="178" y="162"/>
                </a:lnTo>
                <a:lnTo>
                  <a:pt x="178" y="146"/>
                </a:lnTo>
                <a:lnTo>
                  <a:pt x="172" y="142"/>
                </a:lnTo>
                <a:lnTo>
                  <a:pt x="168" y="138"/>
                </a:lnTo>
                <a:lnTo>
                  <a:pt x="166" y="132"/>
                </a:lnTo>
                <a:lnTo>
                  <a:pt x="160" y="126"/>
                </a:lnTo>
                <a:lnTo>
                  <a:pt x="152" y="122"/>
                </a:lnTo>
                <a:lnTo>
                  <a:pt x="144" y="120"/>
                </a:lnTo>
                <a:lnTo>
                  <a:pt x="126" y="116"/>
                </a:lnTo>
                <a:lnTo>
                  <a:pt x="128" y="116"/>
                </a:lnTo>
                <a:lnTo>
                  <a:pt x="128" y="106"/>
                </a:lnTo>
                <a:lnTo>
                  <a:pt x="130" y="100"/>
                </a:lnTo>
                <a:lnTo>
                  <a:pt x="134" y="94"/>
                </a:lnTo>
                <a:lnTo>
                  <a:pt x="138" y="86"/>
                </a:lnTo>
                <a:lnTo>
                  <a:pt x="140" y="80"/>
                </a:lnTo>
                <a:lnTo>
                  <a:pt x="140" y="72"/>
                </a:lnTo>
                <a:lnTo>
                  <a:pt x="138" y="64"/>
                </a:lnTo>
                <a:lnTo>
                  <a:pt x="136" y="50"/>
                </a:lnTo>
                <a:lnTo>
                  <a:pt x="138" y="44"/>
                </a:lnTo>
                <a:close/>
              </a:path>
            </a:pathLst>
          </a:custGeom>
          <a:solidFill>
            <a:srgbClr val="FF0000"/>
          </a:solidFill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9" name="Freeform 37"/>
          <p:cNvSpPr>
            <a:spLocks/>
          </p:cNvSpPr>
          <p:nvPr/>
        </p:nvSpPr>
        <p:spPr bwMode="auto">
          <a:xfrm>
            <a:off x="4076700" y="3402012"/>
            <a:ext cx="212725" cy="244475"/>
          </a:xfrm>
          <a:custGeom>
            <a:avLst/>
            <a:gdLst>
              <a:gd name="T0" fmla="*/ 2147483647 w 134"/>
              <a:gd name="T1" fmla="*/ 2147483647 h 154"/>
              <a:gd name="T2" fmla="*/ 2147483647 w 134"/>
              <a:gd name="T3" fmla="*/ 2147483647 h 154"/>
              <a:gd name="T4" fmla="*/ 2147483647 w 134"/>
              <a:gd name="T5" fmla="*/ 2147483647 h 154"/>
              <a:gd name="T6" fmla="*/ 2147483647 w 134"/>
              <a:gd name="T7" fmla="*/ 2147483647 h 154"/>
              <a:gd name="T8" fmla="*/ 2147483647 w 134"/>
              <a:gd name="T9" fmla="*/ 2147483647 h 154"/>
              <a:gd name="T10" fmla="*/ 2147483647 w 134"/>
              <a:gd name="T11" fmla="*/ 2147483647 h 154"/>
              <a:gd name="T12" fmla="*/ 2147483647 w 134"/>
              <a:gd name="T13" fmla="*/ 2147483647 h 154"/>
              <a:gd name="T14" fmla="*/ 2147483647 w 134"/>
              <a:gd name="T15" fmla="*/ 2147483647 h 154"/>
              <a:gd name="T16" fmla="*/ 2147483647 w 134"/>
              <a:gd name="T17" fmla="*/ 2147483647 h 154"/>
              <a:gd name="T18" fmla="*/ 2147483647 w 134"/>
              <a:gd name="T19" fmla="*/ 2147483647 h 154"/>
              <a:gd name="T20" fmla="*/ 2147483647 w 134"/>
              <a:gd name="T21" fmla="*/ 2147483647 h 154"/>
              <a:gd name="T22" fmla="*/ 2147483647 w 134"/>
              <a:gd name="T23" fmla="*/ 2147483647 h 154"/>
              <a:gd name="T24" fmla="*/ 2147483647 w 134"/>
              <a:gd name="T25" fmla="*/ 2147483647 h 154"/>
              <a:gd name="T26" fmla="*/ 2147483647 w 134"/>
              <a:gd name="T27" fmla="*/ 2147483647 h 154"/>
              <a:gd name="T28" fmla="*/ 2147483647 w 134"/>
              <a:gd name="T29" fmla="*/ 2147483647 h 154"/>
              <a:gd name="T30" fmla="*/ 2147483647 w 134"/>
              <a:gd name="T31" fmla="*/ 2147483647 h 154"/>
              <a:gd name="T32" fmla="*/ 2147483647 w 134"/>
              <a:gd name="T33" fmla="*/ 2147483647 h 154"/>
              <a:gd name="T34" fmla="*/ 2147483647 w 134"/>
              <a:gd name="T35" fmla="*/ 2147483647 h 154"/>
              <a:gd name="T36" fmla="*/ 2147483647 w 134"/>
              <a:gd name="T37" fmla="*/ 2147483647 h 154"/>
              <a:gd name="T38" fmla="*/ 2147483647 w 134"/>
              <a:gd name="T39" fmla="*/ 2147483647 h 154"/>
              <a:gd name="T40" fmla="*/ 2147483647 w 134"/>
              <a:gd name="T41" fmla="*/ 2147483647 h 154"/>
              <a:gd name="T42" fmla="*/ 2147483647 w 134"/>
              <a:gd name="T43" fmla="*/ 2147483647 h 154"/>
              <a:gd name="T44" fmla="*/ 0 w 134"/>
              <a:gd name="T45" fmla="*/ 2147483647 h 154"/>
              <a:gd name="T46" fmla="*/ 0 w 134"/>
              <a:gd name="T47" fmla="*/ 2147483647 h 154"/>
              <a:gd name="T48" fmla="*/ 0 w 134"/>
              <a:gd name="T49" fmla="*/ 2147483647 h 154"/>
              <a:gd name="T50" fmla="*/ 2147483647 w 134"/>
              <a:gd name="T51" fmla="*/ 2147483647 h 154"/>
              <a:gd name="T52" fmla="*/ 2147483647 w 134"/>
              <a:gd name="T53" fmla="*/ 2147483647 h 154"/>
              <a:gd name="T54" fmla="*/ 2147483647 w 134"/>
              <a:gd name="T55" fmla="*/ 2147483647 h 154"/>
              <a:gd name="T56" fmla="*/ 2147483647 w 134"/>
              <a:gd name="T57" fmla="*/ 2147483647 h 154"/>
              <a:gd name="T58" fmla="*/ 2147483647 w 134"/>
              <a:gd name="T59" fmla="*/ 2147483647 h 154"/>
              <a:gd name="T60" fmla="*/ 2147483647 w 134"/>
              <a:gd name="T61" fmla="*/ 0 h 154"/>
              <a:gd name="T62" fmla="*/ 2147483647 w 134"/>
              <a:gd name="T63" fmla="*/ 0 h 154"/>
              <a:gd name="T64" fmla="*/ 2147483647 w 134"/>
              <a:gd name="T65" fmla="*/ 0 h 154"/>
              <a:gd name="T66" fmla="*/ 2147483647 w 134"/>
              <a:gd name="T67" fmla="*/ 0 h 154"/>
              <a:gd name="T68" fmla="*/ 2147483647 w 134"/>
              <a:gd name="T69" fmla="*/ 2147483647 h 154"/>
              <a:gd name="T70" fmla="*/ 2147483647 w 134"/>
              <a:gd name="T71" fmla="*/ 2147483647 h 154"/>
              <a:gd name="T72" fmla="*/ 2147483647 w 134"/>
              <a:gd name="T73" fmla="*/ 2147483647 h 154"/>
              <a:gd name="T74" fmla="*/ 2147483647 w 134"/>
              <a:gd name="T75" fmla="*/ 2147483647 h 154"/>
              <a:gd name="T76" fmla="*/ 2147483647 w 134"/>
              <a:gd name="T77" fmla="*/ 2147483647 h 154"/>
              <a:gd name="T78" fmla="*/ 2147483647 w 134"/>
              <a:gd name="T79" fmla="*/ 2147483647 h 154"/>
              <a:gd name="T80" fmla="*/ 2147483647 w 134"/>
              <a:gd name="T81" fmla="*/ 2147483647 h 154"/>
              <a:gd name="T82" fmla="*/ 2147483647 w 134"/>
              <a:gd name="T83" fmla="*/ 2147483647 h 154"/>
              <a:gd name="T84" fmla="*/ 2147483647 w 134"/>
              <a:gd name="T85" fmla="*/ 2147483647 h 154"/>
              <a:gd name="T86" fmla="*/ 2147483647 w 134"/>
              <a:gd name="T87" fmla="*/ 2147483647 h 154"/>
              <a:gd name="T88" fmla="*/ 2147483647 w 134"/>
              <a:gd name="T89" fmla="*/ 2147483647 h 154"/>
              <a:gd name="T90" fmla="*/ 2147483647 w 134"/>
              <a:gd name="T91" fmla="*/ 2147483647 h 154"/>
              <a:gd name="T92" fmla="*/ 2147483647 w 134"/>
              <a:gd name="T93" fmla="*/ 2147483647 h 154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w 134"/>
              <a:gd name="T142" fmla="*/ 0 h 154"/>
              <a:gd name="T143" fmla="*/ 134 w 134"/>
              <a:gd name="T144" fmla="*/ 154 h 154"/>
            </a:gdLst>
            <a:ahLst/>
            <a:cxnLst>
              <a:cxn ang="T94">
                <a:pos x="T0" y="T1"/>
              </a:cxn>
              <a:cxn ang="T95">
                <a:pos x="T2" y="T3"/>
              </a:cxn>
              <a:cxn ang="T96">
                <a:pos x="T4" y="T5"/>
              </a:cxn>
              <a:cxn ang="T97">
                <a:pos x="T6" y="T7"/>
              </a:cxn>
              <a:cxn ang="T98">
                <a:pos x="T8" y="T9"/>
              </a:cxn>
              <a:cxn ang="T99">
                <a:pos x="T10" y="T11"/>
              </a:cxn>
              <a:cxn ang="T100">
                <a:pos x="T12" y="T13"/>
              </a:cxn>
              <a:cxn ang="T101">
                <a:pos x="T14" y="T15"/>
              </a:cxn>
              <a:cxn ang="T102">
                <a:pos x="T16" y="T17"/>
              </a:cxn>
              <a:cxn ang="T103">
                <a:pos x="T18" y="T19"/>
              </a:cxn>
              <a:cxn ang="T104">
                <a:pos x="T20" y="T21"/>
              </a:cxn>
              <a:cxn ang="T105">
                <a:pos x="T22" y="T23"/>
              </a:cxn>
              <a:cxn ang="T106">
                <a:pos x="T24" y="T25"/>
              </a:cxn>
              <a:cxn ang="T107">
                <a:pos x="T26" y="T27"/>
              </a:cxn>
              <a:cxn ang="T108">
                <a:pos x="T28" y="T29"/>
              </a:cxn>
              <a:cxn ang="T109">
                <a:pos x="T30" y="T31"/>
              </a:cxn>
              <a:cxn ang="T110">
                <a:pos x="T32" y="T33"/>
              </a:cxn>
              <a:cxn ang="T111">
                <a:pos x="T34" y="T35"/>
              </a:cxn>
              <a:cxn ang="T112">
                <a:pos x="T36" y="T37"/>
              </a:cxn>
              <a:cxn ang="T113">
                <a:pos x="T38" y="T39"/>
              </a:cxn>
              <a:cxn ang="T114">
                <a:pos x="T40" y="T41"/>
              </a:cxn>
              <a:cxn ang="T115">
                <a:pos x="T42" y="T43"/>
              </a:cxn>
              <a:cxn ang="T116">
                <a:pos x="T44" y="T45"/>
              </a:cxn>
              <a:cxn ang="T117">
                <a:pos x="T46" y="T47"/>
              </a:cxn>
              <a:cxn ang="T118">
                <a:pos x="T48" y="T49"/>
              </a:cxn>
              <a:cxn ang="T119">
                <a:pos x="T50" y="T51"/>
              </a:cxn>
              <a:cxn ang="T120">
                <a:pos x="T52" y="T53"/>
              </a:cxn>
              <a:cxn ang="T121">
                <a:pos x="T54" y="T55"/>
              </a:cxn>
              <a:cxn ang="T122">
                <a:pos x="T56" y="T57"/>
              </a:cxn>
              <a:cxn ang="T123">
                <a:pos x="T58" y="T59"/>
              </a:cxn>
              <a:cxn ang="T124">
                <a:pos x="T60" y="T61"/>
              </a:cxn>
              <a:cxn ang="T125">
                <a:pos x="T62" y="T63"/>
              </a:cxn>
              <a:cxn ang="T126">
                <a:pos x="T64" y="T65"/>
              </a:cxn>
              <a:cxn ang="T127">
                <a:pos x="T66" y="T67"/>
              </a:cxn>
              <a:cxn ang="T128">
                <a:pos x="T68" y="T69"/>
              </a:cxn>
              <a:cxn ang="T129">
                <a:pos x="T70" y="T71"/>
              </a:cxn>
              <a:cxn ang="T130">
                <a:pos x="T72" y="T73"/>
              </a:cxn>
              <a:cxn ang="T131">
                <a:pos x="T74" y="T75"/>
              </a:cxn>
              <a:cxn ang="T132">
                <a:pos x="T76" y="T77"/>
              </a:cxn>
              <a:cxn ang="T133">
                <a:pos x="T78" y="T79"/>
              </a:cxn>
              <a:cxn ang="T134">
                <a:pos x="T80" y="T81"/>
              </a:cxn>
              <a:cxn ang="T135">
                <a:pos x="T82" y="T83"/>
              </a:cxn>
              <a:cxn ang="T136">
                <a:pos x="T84" y="T85"/>
              </a:cxn>
              <a:cxn ang="T137">
                <a:pos x="T86" y="T87"/>
              </a:cxn>
              <a:cxn ang="T138">
                <a:pos x="T88" y="T89"/>
              </a:cxn>
              <a:cxn ang="T139">
                <a:pos x="T90" y="T91"/>
              </a:cxn>
              <a:cxn ang="T140">
                <a:pos x="T92" y="T93"/>
              </a:cxn>
            </a:cxnLst>
            <a:rect l="T141" t="T142" r="T143" b="T144"/>
            <a:pathLst>
              <a:path w="134" h="154">
                <a:moveTo>
                  <a:pt x="134" y="78"/>
                </a:moveTo>
                <a:lnTo>
                  <a:pt x="128" y="80"/>
                </a:lnTo>
                <a:lnTo>
                  <a:pt x="124" y="82"/>
                </a:lnTo>
                <a:lnTo>
                  <a:pt x="120" y="86"/>
                </a:lnTo>
                <a:lnTo>
                  <a:pt x="120" y="92"/>
                </a:lnTo>
                <a:lnTo>
                  <a:pt x="116" y="102"/>
                </a:lnTo>
                <a:lnTo>
                  <a:pt x="112" y="114"/>
                </a:lnTo>
                <a:lnTo>
                  <a:pt x="96" y="134"/>
                </a:lnTo>
                <a:lnTo>
                  <a:pt x="76" y="154"/>
                </a:lnTo>
                <a:lnTo>
                  <a:pt x="62" y="146"/>
                </a:lnTo>
                <a:lnTo>
                  <a:pt x="52" y="138"/>
                </a:lnTo>
                <a:lnTo>
                  <a:pt x="44" y="132"/>
                </a:lnTo>
                <a:lnTo>
                  <a:pt x="32" y="124"/>
                </a:lnTo>
                <a:lnTo>
                  <a:pt x="20" y="118"/>
                </a:lnTo>
                <a:lnTo>
                  <a:pt x="16" y="114"/>
                </a:lnTo>
                <a:lnTo>
                  <a:pt x="12" y="110"/>
                </a:lnTo>
                <a:lnTo>
                  <a:pt x="10" y="104"/>
                </a:lnTo>
                <a:lnTo>
                  <a:pt x="10" y="98"/>
                </a:lnTo>
                <a:lnTo>
                  <a:pt x="12" y="92"/>
                </a:lnTo>
                <a:lnTo>
                  <a:pt x="10" y="86"/>
                </a:lnTo>
                <a:lnTo>
                  <a:pt x="8" y="82"/>
                </a:lnTo>
                <a:lnTo>
                  <a:pt x="4" y="78"/>
                </a:lnTo>
                <a:lnTo>
                  <a:pt x="0" y="72"/>
                </a:lnTo>
                <a:lnTo>
                  <a:pt x="0" y="62"/>
                </a:lnTo>
                <a:lnTo>
                  <a:pt x="0" y="50"/>
                </a:lnTo>
                <a:lnTo>
                  <a:pt x="4" y="40"/>
                </a:lnTo>
                <a:lnTo>
                  <a:pt x="10" y="28"/>
                </a:lnTo>
                <a:lnTo>
                  <a:pt x="16" y="18"/>
                </a:lnTo>
                <a:lnTo>
                  <a:pt x="24" y="10"/>
                </a:lnTo>
                <a:lnTo>
                  <a:pt x="34" y="4"/>
                </a:lnTo>
                <a:lnTo>
                  <a:pt x="44" y="0"/>
                </a:lnTo>
                <a:lnTo>
                  <a:pt x="54" y="0"/>
                </a:lnTo>
                <a:lnTo>
                  <a:pt x="76" y="0"/>
                </a:lnTo>
                <a:lnTo>
                  <a:pt x="86" y="0"/>
                </a:lnTo>
                <a:lnTo>
                  <a:pt x="96" y="4"/>
                </a:lnTo>
                <a:lnTo>
                  <a:pt x="104" y="12"/>
                </a:lnTo>
                <a:lnTo>
                  <a:pt x="112" y="20"/>
                </a:lnTo>
                <a:lnTo>
                  <a:pt x="116" y="30"/>
                </a:lnTo>
                <a:lnTo>
                  <a:pt x="122" y="42"/>
                </a:lnTo>
                <a:lnTo>
                  <a:pt x="124" y="54"/>
                </a:lnTo>
                <a:lnTo>
                  <a:pt x="126" y="68"/>
                </a:lnTo>
                <a:lnTo>
                  <a:pt x="124" y="72"/>
                </a:lnTo>
                <a:lnTo>
                  <a:pt x="122" y="74"/>
                </a:lnTo>
                <a:lnTo>
                  <a:pt x="118" y="76"/>
                </a:lnTo>
                <a:lnTo>
                  <a:pt x="124" y="78"/>
                </a:lnTo>
                <a:lnTo>
                  <a:pt x="128" y="76"/>
                </a:lnTo>
                <a:lnTo>
                  <a:pt x="134" y="78"/>
                </a:lnTo>
                <a:close/>
              </a:path>
            </a:pathLst>
          </a:custGeom>
          <a:solidFill>
            <a:srgbClr val="FF0000"/>
          </a:solidFill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0" name="Freeform 38"/>
          <p:cNvSpPr>
            <a:spLocks/>
          </p:cNvSpPr>
          <p:nvPr/>
        </p:nvSpPr>
        <p:spPr bwMode="auto">
          <a:xfrm>
            <a:off x="3962400" y="3176587"/>
            <a:ext cx="514350" cy="450850"/>
          </a:xfrm>
          <a:custGeom>
            <a:avLst/>
            <a:gdLst>
              <a:gd name="T0" fmla="*/ 2147483647 w 324"/>
              <a:gd name="T1" fmla="*/ 2147483647 h 284"/>
              <a:gd name="T2" fmla="*/ 2147483647 w 324"/>
              <a:gd name="T3" fmla="*/ 2147483647 h 284"/>
              <a:gd name="T4" fmla="*/ 2147483647 w 324"/>
              <a:gd name="T5" fmla="*/ 2147483647 h 284"/>
              <a:gd name="T6" fmla="*/ 2147483647 w 324"/>
              <a:gd name="T7" fmla="*/ 2147483647 h 284"/>
              <a:gd name="T8" fmla="*/ 2147483647 w 324"/>
              <a:gd name="T9" fmla="*/ 2147483647 h 284"/>
              <a:gd name="T10" fmla="*/ 2147483647 w 324"/>
              <a:gd name="T11" fmla="*/ 2147483647 h 284"/>
              <a:gd name="T12" fmla="*/ 2147483647 w 324"/>
              <a:gd name="T13" fmla="*/ 2147483647 h 284"/>
              <a:gd name="T14" fmla="*/ 2147483647 w 324"/>
              <a:gd name="T15" fmla="*/ 2147483647 h 284"/>
              <a:gd name="T16" fmla="*/ 2147483647 w 324"/>
              <a:gd name="T17" fmla="*/ 2147483647 h 284"/>
              <a:gd name="T18" fmla="*/ 2147483647 w 324"/>
              <a:gd name="T19" fmla="*/ 2147483647 h 284"/>
              <a:gd name="T20" fmla="*/ 2147483647 w 324"/>
              <a:gd name="T21" fmla="*/ 2147483647 h 284"/>
              <a:gd name="T22" fmla="*/ 2147483647 w 324"/>
              <a:gd name="T23" fmla="*/ 2147483647 h 284"/>
              <a:gd name="T24" fmla="*/ 2147483647 w 324"/>
              <a:gd name="T25" fmla="*/ 2147483647 h 284"/>
              <a:gd name="T26" fmla="*/ 2147483647 w 324"/>
              <a:gd name="T27" fmla="*/ 2147483647 h 284"/>
              <a:gd name="T28" fmla="*/ 2147483647 w 324"/>
              <a:gd name="T29" fmla="*/ 2147483647 h 284"/>
              <a:gd name="T30" fmla="*/ 2147483647 w 324"/>
              <a:gd name="T31" fmla="*/ 2147483647 h 284"/>
              <a:gd name="T32" fmla="*/ 2147483647 w 324"/>
              <a:gd name="T33" fmla="*/ 2147483647 h 284"/>
              <a:gd name="T34" fmla="*/ 2147483647 w 324"/>
              <a:gd name="T35" fmla="*/ 2147483647 h 284"/>
              <a:gd name="T36" fmla="*/ 2147483647 w 324"/>
              <a:gd name="T37" fmla="*/ 2147483647 h 284"/>
              <a:gd name="T38" fmla="*/ 2147483647 w 324"/>
              <a:gd name="T39" fmla="*/ 2147483647 h 284"/>
              <a:gd name="T40" fmla="*/ 2147483647 w 324"/>
              <a:gd name="T41" fmla="*/ 2147483647 h 284"/>
              <a:gd name="T42" fmla="*/ 2147483647 w 324"/>
              <a:gd name="T43" fmla="*/ 2147483647 h 284"/>
              <a:gd name="T44" fmla="*/ 2147483647 w 324"/>
              <a:gd name="T45" fmla="*/ 2147483647 h 284"/>
              <a:gd name="T46" fmla="*/ 2147483647 w 324"/>
              <a:gd name="T47" fmla="*/ 2147483647 h 284"/>
              <a:gd name="T48" fmla="*/ 2147483647 w 324"/>
              <a:gd name="T49" fmla="*/ 2147483647 h 284"/>
              <a:gd name="T50" fmla="*/ 2147483647 w 324"/>
              <a:gd name="T51" fmla="*/ 2147483647 h 284"/>
              <a:gd name="T52" fmla="*/ 2147483647 w 324"/>
              <a:gd name="T53" fmla="*/ 2147483647 h 284"/>
              <a:gd name="T54" fmla="*/ 2147483647 w 324"/>
              <a:gd name="T55" fmla="*/ 2147483647 h 284"/>
              <a:gd name="T56" fmla="*/ 2147483647 w 324"/>
              <a:gd name="T57" fmla="*/ 2147483647 h 284"/>
              <a:gd name="T58" fmla="*/ 2147483647 w 324"/>
              <a:gd name="T59" fmla="*/ 2147483647 h 284"/>
              <a:gd name="T60" fmla="*/ 2147483647 w 324"/>
              <a:gd name="T61" fmla="*/ 2147483647 h 284"/>
              <a:gd name="T62" fmla="*/ 2147483647 w 324"/>
              <a:gd name="T63" fmla="*/ 0 h 284"/>
              <a:gd name="T64" fmla="*/ 2147483647 w 324"/>
              <a:gd name="T65" fmla="*/ 2147483647 h 284"/>
              <a:gd name="T66" fmla="*/ 2147483647 w 324"/>
              <a:gd name="T67" fmla="*/ 2147483647 h 284"/>
              <a:gd name="T68" fmla="*/ 2147483647 w 324"/>
              <a:gd name="T69" fmla="*/ 2147483647 h 284"/>
              <a:gd name="T70" fmla="*/ 2147483647 w 324"/>
              <a:gd name="T71" fmla="*/ 2147483647 h 284"/>
              <a:gd name="T72" fmla="*/ 2147483647 w 324"/>
              <a:gd name="T73" fmla="*/ 2147483647 h 284"/>
              <a:gd name="T74" fmla="*/ 2147483647 w 324"/>
              <a:gd name="T75" fmla="*/ 2147483647 h 284"/>
              <a:gd name="T76" fmla="*/ 0 w 324"/>
              <a:gd name="T77" fmla="*/ 2147483647 h 284"/>
              <a:gd name="T78" fmla="*/ 2147483647 w 324"/>
              <a:gd name="T79" fmla="*/ 2147483647 h 284"/>
              <a:gd name="T80" fmla="*/ 2147483647 w 324"/>
              <a:gd name="T81" fmla="*/ 2147483647 h 284"/>
              <a:gd name="T82" fmla="*/ 2147483647 w 324"/>
              <a:gd name="T83" fmla="*/ 2147483647 h 284"/>
              <a:gd name="T84" fmla="*/ 2147483647 w 324"/>
              <a:gd name="T85" fmla="*/ 2147483647 h 284"/>
              <a:gd name="T86" fmla="*/ 2147483647 w 324"/>
              <a:gd name="T87" fmla="*/ 2147483647 h 284"/>
              <a:gd name="T88" fmla="*/ 2147483647 w 324"/>
              <a:gd name="T89" fmla="*/ 2147483647 h 284"/>
              <a:gd name="T90" fmla="*/ 2147483647 w 324"/>
              <a:gd name="T91" fmla="*/ 2147483647 h 284"/>
              <a:gd name="T92" fmla="*/ 2147483647 w 324"/>
              <a:gd name="T93" fmla="*/ 2147483647 h 284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w 324"/>
              <a:gd name="T142" fmla="*/ 0 h 284"/>
              <a:gd name="T143" fmla="*/ 324 w 324"/>
              <a:gd name="T144" fmla="*/ 284 h 284"/>
            </a:gdLst>
            <a:ahLst/>
            <a:cxnLst>
              <a:cxn ang="T94">
                <a:pos x="T0" y="T1"/>
              </a:cxn>
              <a:cxn ang="T95">
                <a:pos x="T2" y="T3"/>
              </a:cxn>
              <a:cxn ang="T96">
                <a:pos x="T4" y="T5"/>
              </a:cxn>
              <a:cxn ang="T97">
                <a:pos x="T6" y="T7"/>
              </a:cxn>
              <a:cxn ang="T98">
                <a:pos x="T8" y="T9"/>
              </a:cxn>
              <a:cxn ang="T99">
                <a:pos x="T10" y="T11"/>
              </a:cxn>
              <a:cxn ang="T100">
                <a:pos x="T12" y="T13"/>
              </a:cxn>
              <a:cxn ang="T101">
                <a:pos x="T14" y="T15"/>
              </a:cxn>
              <a:cxn ang="T102">
                <a:pos x="T16" y="T17"/>
              </a:cxn>
              <a:cxn ang="T103">
                <a:pos x="T18" y="T19"/>
              </a:cxn>
              <a:cxn ang="T104">
                <a:pos x="T20" y="T21"/>
              </a:cxn>
              <a:cxn ang="T105">
                <a:pos x="T22" y="T23"/>
              </a:cxn>
              <a:cxn ang="T106">
                <a:pos x="T24" y="T25"/>
              </a:cxn>
              <a:cxn ang="T107">
                <a:pos x="T26" y="T27"/>
              </a:cxn>
              <a:cxn ang="T108">
                <a:pos x="T28" y="T29"/>
              </a:cxn>
              <a:cxn ang="T109">
                <a:pos x="T30" y="T31"/>
              </a:cxn>
              <a:cxn ang="T110">
                <a:pos x="T32" y="T33"/>
              </a:cxn>
              <a:cxn ang="T111">
                <a:pos x="T34" y="T35"/>
              </a:cxn>
              <a:cxn ang="T112">
                <a:pos x="T36" y="T37"/>
              </a:cxn>
              <a:cxn ang="T113">
                <a:pos x="T38" y="T39"/>
              </a:cxn>
              <a:cxn ang="T114">
                <a:pos x="T40" y="T41"/>
              </a:cxn>
              <a:cxn ang="T115">
                <a:pos x="T42" y="T43"/>
              </a:cxn>
              <a:cxn ang="T116">
                <a:pos x="T44" y="T45"/>
              </a:cxn>
              <a:cxn ang="T117">
                <a:pos x="T46" y="T47"/>
              </a:cxn>
              <a:cxn ang="T118">
                <a:pos x="T48" y="T49"/>
              </a:cxn>
              <a:cxn ang="T119">
                <a:pos x="T50" y="T51"/>
              </a:cxn>
              <a:cxn ang="T120">
                <a:pos x="T52" y="T53"/>
              </a:cxn>
              <a:cxn ang="T121">
                <a:pos x="T54" y="T55"/>
              </a:cxn>
              <a:cxn ang="T122">
                <a:pos x="T56" y="T57"/>
              </a:cxn>
              <a:cxn ang="T123">
                <a:pos x="T58" y="T59"/>
              </a:cxn>
              <a:cxn ang="T124">
                <a:pos x="T60" y="T61"/>
              </a:cxn>
              <a:cxn ang="T125">
                <a:pos x="T62" y="T63"/>
              </a:cxn>
              <a:cxn ang="T126">
                <a:pos x="T64" y="T65"/>
              </a:cxn>
              <a:cxn ang="T127">
                <a:pos x="T66" y="T67"/>
              </a:cxn>
              <a:cxn ang="T128">
                <a:pos x="T68" y="T69"/>
              </a:cxn>
              <a:cxn ang="T129">
                <a:pos x="T70" y="T71"/>
              </a:cxn>
              <a:cxn ang="T130">
                <a:pos x="T72" y="T73"/>
              </a:cxn>
              <a:cxn ang="T131">
                <a:pos x="T74" y="T75"/>
              </a:cxn>
              <a:cxn ang="T132">
                <a:pos x="T76" y="T77"/>
              </a:cxn>
              <a:cxn ang="T133">
                <a:pos x="T78" y="T79"/>
              </a:cxn>
              <a:cxn ang="T134">
                <a:pos x="T80" y="T81"/>
              </a:cxn>
              <a:cxn ang="T135">
                <a:pos x="T82" y="T83"/>
              </a:cxn>
              <a:cxn ang="T136">
                <a:pos x="T84" y="T85"/>
              </a:cxn>
              <a:cxn ang="T137">
                <a:pos x="T86" y="T87"/>
              </a:cxn>
              <a:cxn ang="T138">
                <a:pos x="T88" y="T89"/>
              </a:cxn>
              <a:cxn ang="T139">
                <a:pos x="T90" y="T91"/>
              </a:cxn>
              <a:cxn ang="T140">
                <a:pos x="T92" y="T93"/>
              </a:cxn>
            </a:cxnLst>
            <a:rect l="T141" t="T142" r="T143" b="T144"/>
            <a:pathLst>
              <a:path w="324" h="284">
                <a:moveTo>
                  <a:pt x="216" y="218"/>
                </a:moveTo>
                <a:lnTo>
                  <a:pt x="226" y="220"/>
                </a:lnTo>
                <a:lnTo>
                  <a:pt x="232" y="222"/>
                </a:lnTo>
                <a:lnTo>
                  <a:pt x="238" y="226"/>
                </a:lnTo>
                <a:lnTo>
                  <a:pt x="242" y="232"/>
                </a:lnTo>
                <a:lnTo>
                  <a:pt x="244" y="238"/>
                </a:lnTo>
                <a:lnTo>
                  <a:pt x="246" y="244"/>
                </a:lnTo>
                <a:lnTo>
                  <a:pt x="248" y="260"/>
                </a:lnTo>
                <a:lnTo>
                  <a:pt x="246" y="264"/>
                </a:lnTo>
                <a:lnTo>
                  <a:pt x="244" y="266"/>
                </a:lnTo>
                <a:lnTo>
                  <a:pt x="242" y="268"/>
                </a:lnTo>
                <a:lnTo>
                  <a:pt x="242" y="270"/>
                </a:lnTo>
                <a:lnTo>
                  <a:pt x="244" y="274"/>
                </a:lnTo>
                <a:lnTo>
                  <a:pt x="248" y="280"/>
                </a:lnTo>
                <a:lnTo>
                  <a:pt x="254" y="282"/>
                </a:lnTo>
                <a:lnTo>
                  <a:pt x="258" y="284"/>
                </a:lnTo>
                <a:lnTo>
                  <a:pt x="266" y="282"/>
                </a:lnTo>
                <a:lnTo>
                  <a:pt x="272" y="276"/>
                </a:lnTo>
                <a:lnTo>
                  <a:pt x="276" y="270"/>
                </a:lnTo>
                <a:lnTo>
                  <a:pt x="276" y="262"/>
                </a:lnTo>
                <a:lnTo>
                  <a:pt x="282" y="262"/>
                </a:lnTo>
                <a:lnTo>
                  <a:pt x="286" y="262"/>
                </a:lnTo>
                <a:lnTo>
                  <a:pt x="284" y="268"/>
                </a:lnTo>
                <a:lnTo>
                  <a:pt x="292" y="264"/>
                </a:lnTo>
                <a:lnTo>
                  <a:pt x="300" y="260"/>
                </a:lnTo>
                <a:lnTo>
                  <a:pt x="304" y="252"/>
                </a:lnTo>
                <a:lnTo>
                  <a:pt x="306" y="244"/>
                </a:lnTo>
                <a:lnTo>
                  <a:pt x="302" y="242"/>
                </a:lnTo>
                <a:lnTo>
                  <a:pt x="298" y="238"/>
                </a:lnTo>
                <a:lnTo>
                  <a:pt x="296" y="234"/>
                </a:lnTo>
                <a:lnTo>
                  <a:pt x="296" y="230"/>
                </a:lnTo>
                <a:lnTo>
                  <a:pt x="296" y="226"/>
                </a:lnTo>
                <a:lnTo>
                  <a:pt x="300" y="222"/>
                </a:lnTo>
                <a:lnTo>
                  <a:pt x="304" y="220"/>
                </a:lnTo>
                <a:lnTo>
                  <a:pt x="306" y="220"/>
                </a:lnTo>
                <a:lnTo>
                  <a:pt x="312" y="222"/>
                </a:lnTo>
                <a:lnTo>
                  <a:pt x="316" y="224"/>
                </a:lnTo>
                <a:lnTo>
                  <a:pt x="318" y="224"/>
                </a:lnTo>
                <a:lnTo>
                  <a:pt x="324" y="224"/>
                </a:lnTo>
                <a:lnTo>
                  <a:pt x="316" y="214"/>
                </a:lnTo>
                <a:lnTo>
                  <a:pt x="314" y="208"/>
                </a:lnTo>
                <a:lnTo>
                  <a:pt x="312" y="202"/>
                </a:lnTo>
                <a:lnTo>
                  <a:pt x="312" y="190"/>
                </a:lnTo>
                <a:lnTo>
                  <a:pt x="312" y="186"/>
                </a:lnTo>
                <a:lnTo>
                  <a:pt x="310" y="180"/>
                </a:lnTo>
                <a:lnTo>
                  <a:pt x="308" y="174"/>
                </a:lnTo>
                <a:lnTo>
                  <a:pt x="306" y="166"/>
                </a:lnTo>
                <a:lnTo>
                  <a:pt x="308" y="158"/>
                </a:lnTo>
                <a:lnTo>
                  <a:pt x="310" y="150"/>
                </a:lnTo>
                <a:lnTo>
                  <a:pt x="314" y="144"/>
                </a:lnTo>
                <a:lnTo>
                  <a:pt x="320" y="138"/>
                </a:lnTo>
                <a:lnTo>
                  <a:pt x="314" y="126"/>
                </a:lnTo>
                <a:lnTo>
                  <a:pt x="310" y="116"/>
                </a:lnTo>
                <a:lnTo>
                  <a:pt x="304" y="104"/>
                </a:lnTo>
                <a:lnTo>
                  <a:pt x="298" y="100"/>
                </a:lnTo>
                <a:lnTo>
                  <a:pt x="292" y="96"/>
                </a:lnTo>
                <a:lnTo>
                  <a:pt x="298" y="92"/>
                </a:lnTo>
                <a:lnTo>
                  <a:pt x="300" y="90"/>
                </a:lnTo>
                <a:lnTo>
                  <a:pt x="302" y="86"/>
                </a:lnTo>
                <a:lnTo>
                  <a:pt x="288" y="54"/>
                </a:lnTo>
                <a:lnTo>
                  <a:pt x="278" y="32"/>
                </a:lnTo>
                <a:lnTo>
                  <a:pt x="274" y="26"/>
                </a:lnTo>
                <a:lnTo>
                  <a:pt x="270" y="22"/>
                </a:lnTo>
                <a:lnTo>
                  <a:pt x="268" y="24"/>
                </a:lnTo>
                <a:lnTo>
                  <a:pt x="264" y="26"/>
                </a:lnTo>
                <a:lnTo>
                  <a:pt x="258" y="34"/>
                </a:lnTo>
                <a:lnTo>
                  <a:pt x="250" y="40"/>
                </a:lnTo>
                <a:lnTo>
                  <a:pt x="246" y="42"/>
                </a:lnTo>
                <a:lnTo>
                  <a:pt x="240" y="44"/>
                </a:lnTo>
                <a:lnTo>
                  <a:pt x="236" y="42"/>
                </a:lnTo>
                <a:lnTo>
                  <a:pt x="230" y="40"/>
                </a:lnTo>
                <a:lnTo>
                  <a:pt x="226" y="36"/>
                </a:lnTo>
                <a:lnTo>
                  <a:pt x="220" y="36"/>
                </a:lnTo>
                <a:lnTo>
                  <a:pt x="216" y="36"/>
                </a:lnTo>
                <a:lnTo>
                  <a:pt x="212" y="40"/>
                </a:lnTo>
                <a:lnTo>
                  <a:pt x="210" y="44"/>
                </a:lnTo>
                <a:lnTo>
                  <a:pt x="204" y="46"/>
                </a:lnTo>
                <a:lnTo>
                  <a:pt x="200" y="44"/>
                </a:lnTo>
                <a:lnTo>
                  <a:pt x="196" y="42"/>
                </a:lnTo>
                <a:lnTo>
                  <a:pt x="188" y="34"/>
                </a:lnTo>
                <a:lnTo>
                  <a:pt x="182" y="38"/>
                </a:lnTo>
                <a:lnTo>
                  <a:pt x="178" y="38"/>
                </a:lnTo>
                <a:lnTo>
                  <a:pt x="174" y="38"/>
                </a:lnTo>
                <a:lnTo>
                  <a:pt x="170" y="38"/>
                </a:lnTo>
                <a:lnTo>
                  <a:pt x="166" y="34"/>
                </a:lnTo>
                <a:lnTo>
                  <a:pt x="164" y="30"/>
                </a:lnTo>
                <a:lnTo>
                  <a:pt x="164" y="26"/>
                </a:lnTo>
                <a:lnTo>
                  <a:pt x="164" y="24"/>
                </a:lnTo>
                <a:lnTo>
                  <a:pt x="164" y="22"/>
                </a:lnTo>
                <a:lnTo>
                  <a:pt x="148" y="22"/>
                </a:lnTo>
                <a:lnTo>
                  <a:pt x="128" y="22"/>
                </a:lnTo>
                <a:lnTo>
                  <a:pt x="112" y="20"/>
                </a:lnTo>
                <a:lnTo>
                  <a:pt x="96" y="14"/>
                </a:lnTo>
                <a:lnTo>
                  <a:pt x="92" y="10"/>
                </a:lnTo>
                <a:lnTo>
                  <a:pt x="88" y="4"/>
                </a:lnTo>
                <a:lnTo>
                  <a:pt x="82" y="0"/>
                </a:lnTo>
                <a:lnTo>
                  <a:pt x="72" y="0"/>
                </a:lnTo>
                <a:lnTo>
                  <a:pt x="70" y="0"/>
                </a:lnTo>
                <a:lnTo>
                  <a:pt x="68" y="2"/>
                </a:lnTo>
                <a:lnTo>
                  <a:pt x="64" y="6"/>
                </a:lnTo>
                <a:lnTo>
                  <a:pt x="60" y="20"/>
                </a:lnTo>
                <a:lnTo>
                  <a:pt x="50" y="20"/>
                </a:lnTo>
                <a:lnTo>
                  <a:pt x="52" y="26"/>
                </a:lnTo>
                <a:lnTo>
                  <a:pt x="56" y="32"/>
                </a:lnTo>
                <a:lnTo>
                  <a:pt x="58" y="36"/>
                </a:lnTo>
                <a:lnTo>
                  <a:pt x="60" y="42"/>
                </a:lnTo>
                <a:lnTo>
                  <a:pt x="60" y="46"/>
                </a:lnTo>
                <a:lnTo>
                  <a:pt x="56" y="50"/>
                </a:lnTo>
                <a:lnTo>
                  <a:pt x="52" y="50"/>
                </a:lnTo>
                <a:lnTo>
                  <a:pt x="48" y="50"/>
                </a:lnTo>
                <a:lnTo>
                  <a:pt x="36" y="50"/>
                </a:lnTo>
                <a:lnTo>
                  <a:pt x="26" y="52"/>
                </a:lnTo>
                <a:lnTo>
                  <a:pt x="18" y="54"/>
                </a:lnTo>
                <a:lnTo>
                  <a:pt x="10" y="60"/>
                </a:lnTo>
                <a:lnTo>
                  <a:pt x="4" y="66"/>
                </a:lnTo>
                <a:lnTo>
                  <a:pt x="2" y="70"/>
                </a:lnTo>
                <a:lnTo>
                  <a:pt x="0" y="74"/>
                </a:lnTo>
                <a:lnTo>
                  <a:pt x="2" y="84"/>
                </a:lnTo>
                <a:lnTo>
                  <a:pt x="4" y="92"/>
                </a:lnTo>
                <a:lnTo>
                  <a:pt x="10" y="106"/>
                </a:lnTo>
                <a:lnTo>
                  <a:pt x="20" y="118"/>
                </a:lnTo>
                <a:lnTo>
                  <a:pt x="32" y="130"/>
                </a:lnTo>
                <a:lnTo>
                  <a:pt x="56" y="154"/>
                </a:lnTo>
                <a:lnTo>
                  <a:pt x="68" y="166"/>
                </a:lnTo>
                <a:lnTo>
                  <a:pt x="76" y="180"/>
                </a:lnTo>
                <a:lnTo>
                  <a:pt x="86" y="166"/>
                </a:lnTo>
                <a:lnTo>
                  <a:pt x="96" y="152"/>
                </a:lnTo>
                <a:lnTo>
                  <a:pt x="104" y="148"/>
                </a:lnTo>
                <a:lnTo>
                  <a:pt x="110" y="144"/>
                </a:lnTo>
                <a:lnTo>
                  <a:pt x="118" y="142"/>
                </a:lnTo>
                <a:lnTo>
                  <a:pt x="126" y="142"/>
                </a:lnTo>
                <a:lnTo>
                  <a:pt x="148" y="142"/>
                </a:lnTo>
                <a:lnTo>
                  <a:pt x="158" y="142"/>
                </a:lnTo>
                <a:lnTo>
                  <a:pt x="168" y="146"/>
                </a:lnTo>
                <a:lnTo>
                  <a:pt x="176" y="154"/>
                </a:lnTo>
                <a:lnTo>
                  <a:pt x="184" y="162"/>
                </a:lnTo>
                <a:lnTo>
                  <a:pt x="188" y="172"/>
                </a:lnTo>
                <a:lnTo>
                  <a:pt x="194" y="184"/>
                </a:lnTo>
                <a:lnTo>
                  <a:pt x="196" y="196"/>
                </a:lnTo>
                <a:lnTo>
                  <a:pt x="198" y="210"/>
                </a:lnTo>
                <a:lnTo>
                  <a:pt x="194" y="216"/>
                </a:lnTo>
                <a:lnTo>
                  <a:pt x="190" y="220"/>
                </a:lnTo>
                <a:lnTo>
                  <a:pt x="216" y="218"/>
                </a:lnTo>
                <a:close/>
              </a:path>
            </a:pathLst>
          </a:custGeom>
          <a:solidFill>
            <a:srgbClr val="FF0000"/>
          </a:solidFill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1" name="Freeform 39"/>
          <p:cNvSpPr>
            <a:spLocks/>
          </p:cNvSpPr>
          <p:nvPr/>
        </p:nvSpPr>
        <p:spPr bwMode="auto">
          <a:xfrm>
            <a:off x="3860800" y="3170237"/>
            <a:ext cx="215900" cy="123825"/>
          </a:xfrm>
          <a:custGeom>
            <a:avLst/>
            <a:gdLst>
              <a:gd name="T0" fmla="*/ 2147483647 w 136"/>
              <a:gd name="T1" fmla="*/ 2147483647 h 78"/>
              <a:gd name="T2" fmla="*/ 2147483647 w 136"/>
              <a:gd name="T3" fmla="*/ 2147483647 h 78"/>
              <a:gd name="T4" fmla="*/ 2147483647 w 136"/>
              <a:gd name="T5" fmla="*/ 2147483647 h 78"/>
              <a:gd name="T6" fmla="*/ 2147483647 w 136"/>
              <a:gd name="T7" fmla="*/ 2147483647 h 78"/>
              <a:gd name="T8" fmla="*/ 2147483647 w 136"/>
              <a:gd name="T9" fmla="*/ 2147483647 h 78"/>
              <a:gd name="T10" fmla="*/ 2147483647 w 136"/>
              <a:gd name="T11" fmla="*/ 2147483647 h 78"/>
              <a:gd name="T12" fmla="*/ 2147483647 w 136"/>
              <a:gd name="T13" fmla="*/ 2147483647 h 78"/>
              <a:gd name="T14" fmla="*/ 2147483647 w 136"/>
              <a:gd name="T15" fmla="*/ 2147483647 h 78"/>
              <a:gd name="T16" fmla="*/ 2147483647 w 136"/>
              <a:gd name="T17" fmla="*/ 2147483647 h 78"/>
              <a:gd name="T18" fmla="*/ 2147483647 w 136"/>
              <a:gd name="T19" fmla="*/ 2147483647 h 78"/>
              <a:gd name="T20" fmla="*/ 2147483647 w 136"/>
              <a:gd name="T21" fmla="*/ 2147483647 h 78"/>
              <a:gd name="T22" fmla="*/ 2147483647 w 136"/>
              <a:gd name="T23" fmla="*/ 2147483647 h 78"/>
              <a:gd name="T24" fmla="*/ 2147483647 w 136"/>
              <a:gd name="T25" fmla="*/ 2147483647 h 78"/>
              <a:gd name="T26" fmla="*/ 2147483647 w 136"/>
              <a:gd name="T27" fmla="*/ 2147483647 h 78"/>
              <a:gd name="T28" fmla="*/ 2147483647 w 136"/>
              <a:gd name="T29" fmla="*/ 2147483647 h 78"/>
              <a:gd name="T30" fmla="*/ 2147483647 w 136"/>
              <a:gd name="T31" fmla="*/ 2147483647 h 78"/>
              <a:gd name="T32" fmla="*/ 2147483647 w 136"/>
              <a:gd name="T33" fmla="*/ 2147483647 h 78"/>
              <a:gd name="T34" fmla="*/ 2147483647 w 136"/>
              <a:gd name="T35" fmla="*/ 2147483647 h 78"/>
              <a:gd name="T36" fmla="*/ 2147483647 w 136"/>
              <a:gd name="T37" fmla="*/ 2147483647 h 78"/>
              <a:gd name="T38" fmla="*/ 2147483647 w 136"/>
              <a:gd name="T39" fmla="*/ 2147483647 h 78"/>
              <a:gd name="T40" fmla="*/ 2147483647 w 136"/>
              <a:gd name="T41" fmla="*/ 2147483647 h 78"/>
              <a:gd name="T42" fmla="*/ 2147483647 w 136"/>
              <a:gd name="T43" fmla="*/ 2147483647 h 78"/>
              <a:gd name="T44" fmla="*/ 2147483647 w 136"/>
              <a:gd name="T45" fmla="*/ 2147483647 h 78"/>
              <a:gd name="T46" fmla="*/ 2147483647 w 136"/>
              <a:gd name="T47" fmla="*/ 2147483647 h 78"/>
              <a:gd name="T48" fmla="*/ 2147483647 w 136"/>
              <a:gd name="T49" fmla="*/ 2147483647 h 78"/>
              <a:gd name="T50" fmla="*/ 2147483647 w 136"/>
              <a:gd name="T51" fmla="*/ 2147483647 h 78"/>
              <a:gd name="T52" fmla="*/ 2147483647 w 136"/>
              <a:gd name="T53" fmla="*/ 2147483647 h 78"/>
              <a:gd name="T54" fmla="*/ 2147483647 w 136"/>
              <a:gd name="T55" fmla="*/ 2147483647 h 78"/>
              <a:gd name="T56" fmla="*/ 2147483647 w 136"/>
              <a:gd name="T57" fmla="*/ 2147483647 h 78"/>
              <a:gd name="T58" fmla="*/ 2147483647 w 136"/>
              <a:gd name="T59" fmla="*/ 2147483647 h 78"/>
              <a:gd name="T60" fmla="*/ 2147483647 w 136"/>
              <a:gd name="T61" fmla="*/ 2147483647 h 78"/>
              <a:gd name="T62" fmla="*/ 2147483647 w 136"/>
              <a:gd name="T63" fmla="*/ 2147483647 h 78"/>
              <a:gd name="T64" fmla="*/ 2147483647 w 136"/>
              <a:gd name="T65" fmla="*/ 2147483647 h 78"/>
              <a:gd name="T66" fmla="*/ 0 w 136"/>
              <a:gd name="T67" fmla="*/ 2147483647 h 78"/>
              <a:gd name="T68" fmla="*/ 2147483647 w 136"/>
              <a:gd name="T69" fmla="*/ 2147483647 h 78"/>
              <a:gd name="T70" fmla="*/ 2147483647 w 136"/>
              <a:gd name="T71" fmla="*/ 0 h 78"/>
              <a:gd name="T72" fmla="*/ 2147483647 w 136"/>
              <a:gd name="T73" fmla="*/ 0 h 78"/>
              <a:gd name="T74" fmla="*/ 2147483647 w 136"/>
              <a:gd name="T75" fmla="*/ 2147483647 h 78"/>
              <a:gd name="T76" fmla="*/ 2147483647 w 136"/>
              <a:gd name="T77" fmla="*/ 2147483647 h 78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w 136"/>
              <a:gd name="T118" fmla="*/ 0 h 78"/>
              <a:gd name="T119" fmla="*/ 136 w 136"/>
              <a:gd name="T120" fmla="*/ 78 h 78"/>
            </a:gdLst>
            <a:ahLst/>
            <a:cxnLst>
              <a:cxn ang="T78">
                <a:pos x="T0" y="T1"/>
              </a:cxn>
              <a:cxn ang="T79">
                <a:pos x="T2" y="T3"/>
              </a:cxn>
              <a:cxn ang="T80">
                <a:pos x="T4" y="T5"/>
              </a:cxn>
              <a:cxn ang="T81">
                <a:pos x="T6" y="T7"/>
              </a:cxn>
              <a:cxn ang="T82">
                <a:pos x="T8" y="T9"/>
              </a:cxn>
              <a:cxn ang="T83">
                <a:pos x="T10" y="T11"/>
              </a:cxn>
              <a:cxn ang="T84">
                <a:pos x="T12" y="T13"/>
              </a:cxn>
              <a:cxn ang="T85">
                <a:pos x="T14" y="T15"/>
              </a:cxn>
              <a:cxn ang="T86">
                <a:pos x="T16" y="T17"/>
              </a:cxn>
              <a:cxn ang="T87">
                <a:pos x="T18" y="T19"/>
              </a:cxn>
              <a:cxn ang="T88">
                <a:pos x="T20" y="T21"/>
              </a:cxn>
              <a:cxn ang="T89">
                <a:pos x="T22" y="T23"/>
              </a:cxn>
              <a:cxn ang="T90">
                <a:pos x="T24" y="T25"/>
              </a:cxn>
              <a:cxn ang="T91">
                <a:pos x="T26" y="T27"/>
              </a:cxn>
              <a:cxn ang="T92">
                <a:pos x="T28" y="T29"/>
              </a:cxn>
              <a:cxn ang="T93">
                <a:pos x="T30" y="T31"/>
              </a:cxn>
              <a:cxn ang="T94">
                <a:pos x="T32" y="T33"/>
              </a:cxn>
              <a:cxn ang="T95">
                <a:pos x="T34" y="T35"/>
              </a:cxn>
              <a:cxn ang="T96">
                <a:pos x="T36" y="T37"/>
              </a:cxn>
              <a:cxn ang="T97">
                <a:pos x="T38" y="T39"/>
              </a:cxn>
              <a:cxn ang="T98">
                <a:pos x="T40" y="T41"/>
              </a:cxn>
              <a:cxn ang="T99">
                <a:pos x="T42" y="T43"/>
              </a:cxn>
              <a:cxn ang="T100">
                <a:pos x="T44" y="T45"/>
              </a:cxn>
              <a:cxn ang="T101">
                <a:pos x="T46" y="T47"/>
              </a:cxn>
              <a:cxn ang="T102">
                <a:pos x="T48" y="T49"/>
              </a:cxn>
              <a:cxn ang="T103">
                <a:pos x="T50" y="T51"/>
              </a:cxn>
              <a:cxn ang="T104">
                <a:pos x="T52" y="T53"/>
              </a:cxn>
              <a:cxn ang="T105">
                <a:pos x="T54" y="T55"/>
              </a:cxn>
              <a:cxn ang="T106">
                <a:pos x="T56" y="T57"/>
              </a:cxn>
              <a:cxn ang="T107">
                <a:pos x="T58" y="T59"/>
              </a:cxn>
              <a:cxn ang="T108">
                <a:pos x="T60" y="T61"/>
              </a:cxn>
              <a:cxn ang="T109">
                <a:pos x="T62" y="T63"/>
              </a:cxn>
              <a:cxn ang="T110">
                <a:pos x="T64" y="T65"/>
              </a:cxn>
              <a:cxn ang="T111">
                <a:pos x="T66" y="T67"/>
              </a:cxn>
              <a:cxn ang="T112">
                <a:pos x="T68" y="T69"/>
              </a:cxn>
              <a:cxn ang="T113">
                <a:pos x="T70" y="T71"/>
              </a:cxn>
              <a:cxn ang="T114">
                <a:pos x="T72" y="T73"/>
              </a:cxn>
              <a:cxn ang="T115">
                <a:pos x="T74" y="T75"/>
              </a:cxn>
              <a:cxn ang="T116">
                <a:pos x="T76" y="T77"/>
              </a:cxn>
            </a:cxnLst>
            <a:rect l="T117" t="T118" r="T119" b="T120"/>
            <a:pathLst>
              <a:path w="136" h="78">
                <a:moveTo>
                  <a:pt x="136" y="4"/>
                </a:moveTo>
                <a:lnTo>
                  <a:pt x="134" y="4"/>
                </a:lnTo>
                <a:lnTo>
                  <a:pt x="132" y="6"/>
                </a:lnTo>
                <a:lnTo>
                  <a:pt x="128" y="10"/>
                </a:lnTo>
                <a:lnTo>
                  <a:pt x="124" y="24"/>
                </a:lnTo>
                <a:lnTo>
                  <a:pt x="114" y="24"/>
                </a:lnTo>
                <a:lnTo>
                  <a:pt x="116" y="30"/>
                </a:lnTo>
                <a:lnTo>
                  <a:pt x="120" y="36"/>
                </a:lnTo>
                <a:lnTo>
                  <a:pt x="122" y="40"/>
                </a:lnTo>
                <a:lnTo>
                  <a:pt x="124" y="46"/>
                </a:lnTo>
                <a:lnTo>
                  <a:pt x="124" y="50"/>
                </a:lnTo>
                <a:lnTo>
                  <a:pt x="120" y="54"/>
                </a:lnTo>
                <a:lnTo>
                  <a:pt x="116" y="54"/>
                </a:lnTo>
                <a:lnTo>
                  <a:pt x="112" y="54"/>
                </a:lnTo>
                <a:lnTo>
                  <a:pt x="100" y="54"/>
                </a:lnTo>
                <a:lnTo>
                  <a:pt x="90" y="56"/>
                </a:lnTo>
                <a:lnTo>
                  <a:pt x="82" y="58"/>
                </a:lnTo>
                <a:lnTo>
                  <a:pt x="74" y="64"/>
                </a:lnTo>
                <a:lnTo>
                  <a:pt x="68" y="70"/>
                </a:lnTo>
                <a:lnTo>
                  <a:pt x="66" y="74"/>
                </a:lnTo>
                <a:lnTo>
                  <a:pt x="64" y="78"/>
                </a:lnTo>
                <a:lnTo>
                  <a:pt x="58" y="78"/>
                </a:lnTo>
                <a:lnTo>
                  <a:pt x="50" y="74"/>
                </a:lnTo>
                <a:lnTo>
                  <a:pt x="46" y="70"/>
                </a:lnTo>
                <a:lnTo>
                  <a:pt x="44" y="62"/>
                </a:lnTo>
                <a:lnTo>
                  <a:pt x="42" y="52"/>
                </a:lnTo>
                <a:lnTo>
                  <a:pt x="42" y="44"/>
                </a:lnTo>
                <a:lnTo>
                  <a:pt x="44" y="38"/>
                </a:lnTo>
                <a:lnTo>
                  <a:pt x="24" y="38"/>
                </a:lnTo>
                <a:lnTo>
                  <a:pt x="18" y="36"/>
                </a:lnTo>
                <a:lnTo>
                  <a:pt x="14" y="34"/>
                </a:lnTo>
                <a:lnTo>
                  <a:pt x="8" y="28"/>
                </a:lnTo>
                <a:lnTo>
                  <a:pt x="4" y="20"/>
                </a:lnTo>
                <a:lnTo>
                  <a:pt x="0" y="14"/>
                </a:lnTo>
                <a:lnTo>
                  <a:pt x="34" y="4"/>
                </a:lnTo>
                <a:lnTo>
                  <a:pt x="52" y="0"/>
                </a:lnTo>
                <a:lnTo>
                  <a:pt x="70" y="0"/>
                </a:lnTo>
                <a:lnTo>
                  <a:pt x="134" y="4"/>
                </a:lnTo>
                <a:lnTo>
                  <a:pt x="136" y="4"/>
                </a:lnTo>
                <a:close/>
              </a:path>
            </a:pathLst>
          </a:custGeom>
          <a:solidFill>
            <a:srgbClr val="FF0000"/>
          </a:solidFill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2" name="Freeform 40"/>
          <p:cNvSpPr>
            <a:spLocks/>
          </p:cNvSpPr>
          <p:nvPr/>
        </p:nvSpPr>
        <p:spPr bwMode="auto">
          <a:xfrm>
            <a:off x="3819525" y="2852737"/>
            <a:ext cx="412750" cy="358775"/>
          </a:xfrm>
          <a:custGeom>
            <a:avLst/>
            <a:gdLst>
              <a:gd name="T0" fmla="*/ 2147483647 w 260"/>
              <a:gd name="T1" fmla="*/ 2147483647 h 226"/>
              <a:gd name="T2" fmla="*/ 2147483647 w 260"/>
              <a:gd name="T3" fmla="*/ 2147483647 h 226"/>
              <a:gd name="T4" fmla="*/ 2147483647 w 260"/>
              <a:gd name="T5" fmla="*/ 2147483647 h 226"/>
              <a:gd name="T6" fmla="*/ 2147483647 w 260"/>
              <a:gd name="T7" fmla="*/ 2147483647 h 226"/>
              <a:gd name="T8" fmla="*/ 2147483647 w 260"/>
              <a:gd name="T9" fmla="*/ 2147483647 h 226"/>
              <a:gd name="T10" fmla="*/ 2147483647 w 260"/>
              <a:gd name="T11" fmla="*/ 2147483647 h 226"/>
              <a:gd name="T12" fmla="*/ 2147483647 w 260"/>
              <a:gd name="T13" fmla="*/ 2147483647 h 226"/>
              <a:gd name="T14" fmla="*/ 2147483647 w 260"/>
              <a:gd name="T15" fmla="*/ 2147483647 h 226"/>
              <a:gd name="T16" fmla="*/ 2147483647 w 260"/>
              <a:gd name="T17" fmla="*/ 2147483647 h 226"/>
              <a:gd name="T18" fmla="*/ 2147483647 w 260"/>
              <a:gd name="T19" fmla="*/ 2147483647 h 226"/>
              <a:gd name="T20" fmla="*/ 2147483647 w 260"/>
              <a:gd name="T21" fmla="*/ 2147483647 h 226"/>
              <a:gd name="T22" fmla="*/ 2147483647 w 260"/>
              <a:gd name="T23" fmla="*/ 2147483647 h 226"/>
              <a:gd name="T24" fmla="*/ 2147483647 w 260"/>
              <a:gd name="T25" fmla="*/ 2147483647 h 226"/>
              <a:gd name="T26" fmla="*/ 2147483647 w 260"/>
              <a:gd name="T27" fmla="*/ 2147483647 h 226"/>
              <a:gd name="T28" fmla="*/ 2147483647 w 260"/>
              <a:gd name="T29" fmla="*/ 2147483647 h 226"/>
              <a:gd name="T30" fmla="*/ 2147483647 w 260"/>
              <a:gd name="T31" fmla="*/ 2147483647 h 226"/>
              <a:gd name="T32" fmla="*/ 2147483647 w 260"/>
              <a:gd name="T33" fmla="*/ 2147483647 h 226"/>
              <a:gd name="T34" fmla="*/ 2147483647 w 260"/>
              <a:gd name="T35" fmla="*/ 2147483647 h 226"/>
              <a:gd name="T36" fmla="*/ 2147483647 w 260"/>
              <a:gd name="T37" fmla="*/ 2147483647 h 226"/>
              <a:gd name="T38" fmla="*/ 2147483647 w 260"/>
              <a:gd name="T39" fmla="*/ 2147483647 h 226"/>
              <a:gd name="T40" fmla="*/ 2147483647 w 260"/>
              <a:gd name="T41" fmla="*/ 2147483647 h 226"/>
              <a:gd name="T42" fmla="*/ 2147483647 w 260"/>
              <a:gd name="T43" fmla="*/ 2147483647 h 226"/>
              <a:gd name="T44" fmla="*/ 2147483647 w 260"/>
              <a:gd name="T45" fmla="*/ 2147483647 h 226"/>
              <a:gd name="T46" fmla="*/ 2147483647 w 260"/>
              <a:gd name="T47" fmla="*/ 2147483647 h 226"/>
              <a:gd name="T48" fmla="*/ 2147483647 w 260"/>
              <a:gd name="T49" fmla="*/ 2147483647 h 226"/>
              <a:gd name="T50" fmla="*/ 2147483647 w 260"/>
              <a:gd name="T51" fmla="*/ 2147483647 h 226"/>
              <a:gd name="T52" fmla="*/ 2147483647 w 260"/>
              <a:gd name="T53" fmla="*/ 2147483647 h 226"/>
              <a:gd name="T54" fmla="*/ 2147483647 w 260"/>
              <a:gd name="T55" fmla="*/ 2147483647 h 226"/>
              <a:gd name="T56" fmla="*/ 2147483647 w 260"/>
              <a:gd name="T57" fmla="*/ 2147483647 h 226"/>
              <a:gd name="T58" fmla="*/ 2147483647 w 260"/>
              <a:gd name="T59" fmla="*/ 2147483647 h 226"/>
              <a:gd name="T60" fmla="*/ 2147483647 w 260"/>
              <a:gd name="T61" fmla="*/ 2147483647 h 226"/>
              <a:gd name="T62" fmla="*/ 2147483647 w 260"/>
              <a:gd name="T63" fmla="*/ 2147483647 h 226"/>
              <a:gd name="T64" fmla="*/ 2147483647 w 260"/>
              <a:gd name="T65" fmla="*/ 2147483647 h 226"/>
              <a:gd name="T66" fmla="*/ 2147483647 w 260"/>
              <a:gd name="T67" fmla="*/ 2147483647 h 226"/>
              <a:gd name="T68" fmla="*/ 2147483647 w 260"/>
              <a:gd name="T69" fmla="*/ 0 h 226"/>
              <a:gd name="T70" fmla="*/ 2147483647 w 260"/>
              <a:gd name="T71" fmla="*/ 0 h 226"/>
              <a:gd name="T72" fmla="*/ 2147483647 w 260"/>
              <a:gd name="T73" fmla="*/ 2147483647 h 226"/>
              <a:gd name="T74" fmla="*/ 2147483647 w 260"/>
              <a:gd name="T75" fmla="*/ 2147483647 h 226"/>
              <a:gd name="T76" fmla="*/ 2147483647 w 260"/>
              <a:gd name="T77" fmla="*/ 2147483647 h 226"/>
              <a:gd name="T78" fmla="*/ 2147483647 w 260"/>
              <a:gd name="T79" fmla="*/ 2147483647 h 226"/>
              <a:gd name="T80" fmla="*/ 2147483647 w 260"/>
              <a:gd name="T81" fmla="*/ 2147483647 h 226"/>
              <a:gd name="T82" fmla="*/ 2147483647 w 260"/>
              <a:gd name="T83" fmla="*/ 2147483647 h 226"/>
              <a:gd name="T84" fmla="*/ 2147483647 w 260"/>
              <a:gd name="T85" fmla="*/ 2147483647 h 226"/>
              <a:gd name="T86" fmla="*/ 2147483647 w 260"/>
              <a:gd name="T87" fmla="*/ 2147483647 h 226"/>
              <a:gd name="T88" fmla="*/ 2147483647 w 260"/>
              <a:gd name="T89" fmla="*/ 2147483647 h 226"/>
              <a:gd name="T90" fmla="*/ 2147483647 w 260"/>
              <a:gd name="T91" fmla="*/ 2147483647 h 226"/>
              <a:gd name="T92" fmla="*/ 2147483647 w 260"/>
              <a:gd name="T93" fmla="*/ 2147483647 h 226"/>
              <a:gd name="T94" fmla="*/ 2147483647 w 260"/>
              <a:gd name="T95" fmla="*/ 2147483647 h 226"/>
              <a:gd name="T96" fmla="*/ 2147483647 w 260"/>
              <a:gd name="T97" fmla="*/ 2147483647 h 226"/>
              <a:gd name="T98" fmla="*/ 2147483647 w 260"/>
              <a:gd name="T99" fmla="*/ 2147483647 h 226"/>
              <a:gd name="T100" fmla="*/ 2147483647 w 260"/>
              <a:gd name="T101" fmla="*/ 2147483647 h 226"/>
              <a:gd name="T102" fmla="*/ 2147483647 w 260"/>
              <a:gd name="T103" fmla="*/ 2147483647 h 226"/>
              <a:gd name="T104" fmla="*/ 2147483647 w 260"/>
              <a:gd name="T105" fmla="*/ 2147483647 h 22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w 260"/>
              <a:gd name="T160" fmla="*/ 0 h 226"/>
              <a:gd name="T161" fmla="*/ 260 w 260"/>
              <a:gd name="T162" fmla="*/ 226 h 226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T159" t="T160" r="T161" b="T162"/>
            <a:pathLst>
              <a:path w="260" h="226">
                <a:moveTo>
                  <a:pt x="252" y="226"/>
                </a:moveTo>
                <a:lnTo>
                  <a:pt x="236" y="226"/>
                </a:lnTo>
                <a:lnTo>
                  <a:pt x="218" y="226"/>
                </a:lnTo>
                <a:lnTo>
                  <a:pt x="200" y="224"/>
                </a:lnTo>
                <a:lnTo>
                  <a:pt x="186" y="218"/>
                </a:lnTo>
                <a:lnTo>
                  <a:pt x="182" y="214"/>
                </a:lnTo>
                <a:lnTo>
                  <a:pt x="178" y="208"/>
                </a:lnTo>
                <a:lnTo>
                  <a:pt x="172" y="204"/>
                </a:lnTo>
                <a:lnTo>
                  <a:pt x="162" y="204"/>
                </a:lnTo>
                <a:lnTo>
                  <a:pt x="96" y="200"/>
                </a:lnTo>
                <a:lnTo>
                  <a:pt x="78" y="200"/>
                </a:lnTo>
                <a:lnTo>
                  <a:pt x="60" y="204"/>
                </a:lnTo>
                <a:lnTo>
                  <a:pt x="26" y="214"/>
                </a:lnTo>
                <a:lnTo>
                  <a:pt x="20" y="208"/>
                </a:lnTo>
                <a:lnTo>
                  <a:pt x="18" y="204"/>
                </a:lnTo>
                <a:lnTo>
                  <a:pt x="18" y="200"/>
                </a:lnTo>
                <a:lnTo>
                  <a:pt x="18" y="186"/>
                </a:lnTo>
                <a:lnTo>
                  <a:pt x="18" y="170"/>
                </a:lnTo>
                <a:lnTo>
                  <a:pt x="34" y="170"/>
                </a:lnTo>
                <a:lnTo>
                  <a:pt x="40" y="176"/>
                </a:lnTo>
                <a:lnTo>
                  <a:pt x="48" y="176"/>
                </a:lnTo>
                <a:lnTo>
                  <a:pt x="54" y="176"/>
                </a:lnTo>
                <a:lnTo>
                  <a:pt x="60" y="174"/>
                </a:lnTo>
                <a:lnTo>
                  <a:pt x="70" y="168"/>
                </a:lnTo>
                <a:lnTo>
                  <a:pt x="80" y="162"/>
                </a:lnTo>
                <a:lnTo>
                  <a:pt x="86" y="160"/>
                </a:lnTo>
                <a:lnTo>
                  <a:pt x="92" y="160"/>
                </a:lnTo>
                <a:lnTo>
                  <a:pt x="102" y="162"/>
                </a:lnTo>
                <a:lnTo>
                  <a:pt x="110" y="168"/>
                </a:lnTo>
                <a:lnTo>
                  <a:pt x="120" y="174"/>
                </a:lnTo>
                <a:lnTo>
                  <a:pt x="126" y="176"/>
                </a:lnTo>
                <a:lnTo>
                  <a:pt x="130" y="176"/>
                </a:lnTo>
                <a:lnTo>
                  <a:pt x="144" y="176"/>
                </a:lnTo>
                <a:lnTo>
                  <a:pt x="152" y="176"/>
                </a:lnTo>
                <a:lnTo>
                  <a:pt x="152" y="164"/>
                </a:lnTo>
                <a:lnTo>
                  <a:pt x="146" y="160"/>
                </a:lnTo>
                <a:lnTo>
                  <a:pt x="142" y="158"/>
                </a:lnTo>
                <a:lnTo>
                  <a:pt x="126" y="158"/>
                </a:lnTo>
                <a:lnTo>
                  <a:pt x="120" y="156"/>
                </a:lnTo>
                <a:lnTo>
                  <a:pt x="114" y="150"/>
                </a:lnTo>
                <a:lnTo>
                  <a:pt x="104" y="144"/>
                </a:lnTo>
                <a:lnTo>
                  <a:pt x="98" y="142"/>
                </a:lnTo>
                <a:lnTo>
                  <a:pt x="92" y="142"/>
                </a:lnTo>
                <a:lnTo>
                  <a:pt x="80" y="144"/>
                </a:lnTo>
                <a:lnTo>
                  <a:pt x="66" y="148"/>
                </a:lnTo>
                <a:lnTo>
                  <a:pt x="52" y="152"/>
                </a:lnTo>
                <a:lnTo>
                  <a:pt x="38" y="154"/>
                </a:lnTo>
                <a:lnTo>
                  <a:pt x="24" y="154"/>
                </a:lnTo>
                <a:lnTo>
                  <a:pt x="24" y="148"/>
                </a:lnTo>
                <a:lnTo>
                  <a:pt x="24" y="138"/>
                </a:lnTo>
                <a:lnTo>
                  <a:pt x="20" y="130"/>
                </a:lnTo>
                <a:lnTo>
                  <a:pt x="12" y="112"/>
                </a:lnTo>
                <a:lnTo>
                  <a:pt x="4" y="98"/>
                </a:lnTo>
                <a:lnTo>
                  <a:pt x="2" y="90"/>
                </a:lnTo>
                <a:lnTo>
                  <a:pt x="0" y="86"/>
                </a:lnTo>
                <a:lnTo>
                  <a:pt x="4" y="82"/>
                </a:lnTo>
                <a:lnTo>
                  <a:pt x="10" y="78"/>
                </a:lnTo>
                <a:lnTo>
                  <a:pt x="20" y="68"/>
                </a:lnTo>
                <a:lnTo>
                  <a:pt x="32" y="56"/>
                </a:lnTo>
                <a:lnTo>
                  <a:pt x="38" y="48"/>
                </a:lnTo>
                <a:lnTo>
                  <a:pt x="40" y="42"/>
                </a:lnTo>
                <a:lnTo>
                  <a:pt x="44" y="28"/>
                </a:lnTo>
                <a:lnTo>
                  <a:pt x="48" y="16"/>
                </a:lnTo>
                <a:lnTo>
                  <a:pt x="52" y="12"/>
                </a:lnTo>
                <a:lnTo>
                  <a:pt x="54" y="8"/>
                </a:lnTo>
                <a:lnTo>
                  <a:pt x="60" y="6"/>
                </a:lnTo>
                <a:lnTo>
                  <a:pt x="66" y="6"/>
                </a:lnTo>
                <a:lnTo>
                  <a:pt x="80" y="6"/>
                </a:lnTo>
                <a:lnTo>
                  <a:pt x="96" y="2"/>
                </a:lnTo>
                <a:lnTo>
                  <a:pt x="106" y="0"/>
                </a:lnTo>
                <a:lnTo>
                  <a:pt x="116" y="0"/>
                </a:lnTo>
                <a:lnTo>
                  <a:pt x="126" y="0"/>
                </a:lnTo>
                <a:lnTo>
                  <a:pt x="132" y="2"/>
                </a:lnTo>
                <a:lnTo>
                  <a:pt x="138" y="4"/>
                </a:lnTo>
                <a:lnTo>
                  <a:pt x="142" y="8"/>
                </a:lnTo>
                <a:lnTo>
                  <a:pt x="150" y="18"/>
                </a:lnTo>
                <a:lnTo>
                  <a:pt x="158" y="26"/>
                </a:lnTo>
                <a:lnTo>
                  <a:pt x="164" y="32"/>
                </a:lnTo>
                <a:lnTo>
                  <a:pt x="170" y="34"/>
                </a:lnTo>
                <a:lnTo>
                  <a:pt x="176" y="34"/>
                </a:lnTo>
                <a:lnTo>
                  <a:pt x="182" y="38"/>
                </a:lnTo>
                <a:lnTo>
                  <a:pt x="186" y="42"/>
                </a:lnTo>
                <a:lnTo>
                  <a:pt x="186" y="46"/>
                </a:lnTo>
                <a:lnTo>
                  <a:pt x="186" y="52"/>
                </a:lnTo>
                <a:lnTo>
                  <a:pt x="188" y="58"/>
                </a:lnTo>
                <a:lnTo>
                  <a:pt x="198" y="74"/>
                </a:lnTo>
                <a:lnTo>
                  <a:pt x="210" y="88"/>
                </a:lnTo>
                <a:lnTo>
                  <a:pt x="220" y="104"/>
                </a:lnTo>
                <a:lnTo>
                  <a:pt x="228" y="126"/>
                </a:lnTo>
                <a:lnTo>
                  <a:pt x="230" y="130"/>
                </a:lnTo>
                <a:lnTo>
                  <a:pt x="232" y="134"/>
                </a:lnTo>
                <a:lnTo>
                  <a:pt x="236" y="138"/>
                </a:lnTo>
                <a:lnTo>
                  <a:pt x="236" y="142"/>
                </a:lnTo>
                <a:lnTo>
                  <a:pt x="234" y="152"/>
                </a:lnTo>
                <a:lnTo>
                  <a:pt x="232" y="162"/>
                </a:lnTo>
                <a:lnTo>
                  <a:pt x="232" y="166"/>
                </a:lnTo>
                <a:lnTo>
                  <a:pt x="236" y="172"/>
                </a:lnTo>
                <a:lnTo>
                  <a:pt x="246" y="180"/>
                </a:lnTo>
                <a:lnTo>
                  <a:pt x="256" y="192"/>
                </a:lnTo>
                <a:lnTo>
                  <a:pt x="258" y="198"/>
                </a:lnTo>
                <a:lnTo>
                  <a:pt x="260" y="204"/>
                </a:lnTo>
                <a:lnTo>
                  <a:pt x="258" y="210"/>
                </a:lnTo>
                <a:lnTo>
                  <a:pt x="256" y="216"/>
                </a:lnTo>
                <a:lnTo>
                  <a:pt x="254" y="222"/>
                </a:lnTo>
                <a:lnTo>
                  <a:pt x="256" y="226"/>
                </a:lnTo>
                <a:lnTo>
                  <a:pt x="252" y="226"/>
                </a:lnTo>
                <a:close/>
              </a:path>
            </a:pathLst>
          </a:custGeom>
          <a:solidFill>
            <a:srgbClr val="FF0000"/>
          </a:solidFill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3" name="Freeform 41"/>
          <p:cNvSpPr>
            <a:spLocks/>
          </p:cNvSpPr>
          <p:nvPr/>
        </p:nvSpPr>
        <p:spPr bwMode="auto">
          <a:xfrm>
            <a:off x="3848100" y="3078162"/>
            <a:ext cx="212725" cy="53975"/>
          </a:xfrm>
          <a:custGeom>
            <a:avLst/>
            <a:gdLst>
              <a:gd name="T0" fmla="*/ 2147483647 w 134"/>
              <a:gd name="T1" fmla="*/ 2147483647 h 34"/>
              <a:gd name="T2" fmla="*/ 0 w 134"/>
              <a:gd name="T3" fmla="*/ 2147483647 h 34"/>
              <a:gd name="T4" fmla="*/ 0 w 134"/>
              <a:gd name="T5" fmla="*/ 2147483647 h 34"/>
              <a:gd name="T6" fmla="*/ 2147483647 w 134"/>
              <a:gd name="T7" fmla="*/ 2147483647 h 34"/>
              <a:gd name="T8" fmla="*/ 2147483647 w 134"/>
              <a:gd name="T9" fmla="*/ 2147483647 h 34"/>
              <a:gd name="T10" fmla="*/ 2147483647 w 134"/>
              <a:gd name="T11" fmla="*/ 2147483647 h 34"/>
              <a:gd name="T12" fmla="*/ 2147483647 w 134"/>
              <a:gd name="T13" fmla="*/ 2147483647 h 34"/>
              <a:gd name="T14" fmla="*/ 2147483647 w 134"/>
              <a:gd name="T15" fmla="*/ 2147483647 h 34"/>
              <a:gd name="T16" fmla="*/ 2147483647 w 134"/>
              <a:gd name="T17" fmla="*/ 2147483647 h 34"/>
              <a:gd name="T18" fmla="*/ 2147483647 w 134"/>
              <a:gd name="T19" fmla="*/ 2147483647 h 34"/>
              <a:gd name="T20" fmla="*/ 2147483647 w 134"/>
              <a:gd name="T21" fmla="*/ 2147483647 h 34"/>
              <a:gd name="T22" fmla="*/ 2147483647 w 134"/>
              <a:gd name="T23" fmla="*/ 2147483647 h 34"/>
              <a:gd name="T24" fmla="*/ 2147483647 w 134"/>
              <a:gd name="T25" fmla="*/ 2147483647 h 34"/>
              <a:gd name="T26" fmla="*/ 2147483647 w 134"/>
              <a:gd name="T27" fmla="*/ 2147483647 h 34"/>
              <a:gd name="T28" fmla="*/ 2147483647 w 134"/>
              <a:gd name="T29" fmla="*/ 2147483647 h 34"/>
              <a:gd name="T30" fmla="*/ 2147483647 w 134"/>
              <a:gd name="T31" fmla="*/ 2147483647 h 34"/>
              <a:gd name="T32" fmla="*/ 2147483647 w 134"/>
              <a:gd name="T33" fmla="*/ 2147483647 h 34"/>
              <a:gd name="T34" fmla="*/ 2147483647 w 134"/>
              <a:gd name="T35" fmla="*/ 2147483647 h 34"/>
              <a:gd name="T36" fmla="*/ 2147483647 w 134"/>
              <a:gd name="T37" fmla="*/ 2147483647 h 34"/>
              <a:gd name="T38" fmla="*/ 2147483647 w 134"/>
              <a:gd name="T39" fmla="*/ 2147483647 h 34"/>
              <a:gd name="T40" fmla="*/ 2147483647 w 134"/>
              <a:gd name="T41" fmla="*/ 2147483647 h 34"/>
              <a:gd name="T42" fmla="*/ 2147483647 w 134"/>
              <a:gd name="T43" fmla="*/ 2147483647 h 34"/>
              <a:gd name="T44" fmla="*/ 2147483647 w 134"/>
              <a:gd name="T45" fmla="*/ 2147483647 h 34"/>
              <a:gd name="T46" fmla="*/ 2147483647 w 134"/>
              <a:gd name="T47" fmla="*/ 2147483647 h 34"/>
              <a:gd name="T48" fmla="*/ 2147483647 w 134"/>
              <a:gd name="T49" fmla="*/ 2147483647 h 34"/>
              <a:gd name="T50" fmla="*/ 2147483647 w 134"/>
              <a:gd name="T51" fmla="*/ 2147483647 h 34"/>
              <a:gd name="T52" fmla="*/ 2147483647 w 134"/>
              <a:gd name="T53" fmla="*/ 0 h 34"/>
              <a:gd name="T54" fmla="*/ 2147483647 w 134"/>
              <a:gd name="T55" fmla="*/ 0 h 34"/>
              <a:gd name="T56" fmla="*/ 2147483647 w 134"/>
              <a:gd name="T57" fmla="*/ 2147483647 h 34"/>
              <a:gd name="T58" fmla="*/ 2147483647 w 134"/>
              <a:gd name="T59" fmla="*/ 2147483647 h 34"/>
              <a:gd name="T60" fmla="*/ 2147483647 w 134"/>
              <a:gd name="T61" fmla="*/ 2147483647 h 34"/>
              <a:gd name="T62" fmla="*/ 2147483647 w 134"/>
              <a:gd name="T63" fmla="*/ 2147483647 h 34"/>
              <a:gd name="T64" fmla="*/ 2147483647 w 134"/>
              <a:gd name="T65" fmla="*/ 2147483647 h 34"/>
              <a:gd name="T66" fmla="*/ 2147483647 w 134"/>
              <a:gd name="T67" fmla="*/ 2147483647 h 34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134"/>
              <a:gd name="T103" fmla="*/ 0 h 34"/>
              <a:gd name="T104" fmla="*/ 134 w 134"/>
              <a:gd name="T105" fmla="*/ 34 h 34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134" h="34">
                <a:moveTo>
                  <a:pt x="4" y="10"/>
                </a:moveTo>
                <a:lnTo>
                  <a:pt x="0" y="20"/>
                </a:lnTo>
                <a:lnTo>
                  <a:pt x="0" y="28"/>
                </a:lnTo>
                <a:lnTo>
                  <a:pt x="16" y="28"/>
                </a:lnTo>
                <a:lnTo>
                  <a:pt x="22" y="34"/>
                </a:lnTo>
                <a:lnTo>
                  <a:pt x="30" y="34"/>
                </a:lnTo>
                <a:lnTo>
                  <a:pt x="36" y="34"/>
                </a:lnTo>
                <a:lnTo>
                  <a:pt x="42" y="32"/>
                </a:lnTo>
                <a:lnTo>
                  <a:pt x="52" y="26"/>
                </a:lnTo>
                <a:lnTo>
                  <a:pt x="62" y="20"/>
                </a:lnTo>
                <a:lnTo>
                  <a:pt x="68" y="18"/>
                </a:lnTo>
                <a:lnTo>
                  <a:pt x="74" y="18"/>
                </a:lnTo>
                <a:lnTo>
                  <a:pt x="84" y="20"/>
                </a:lnTo>
                <a:lnTo>
                  <a:pt x="92" y="26"/>
                </a:lnTo>
                <a:lnTo>
                  <a:pt x="102" y="32"/>
                </a:lnTo>
                <a:lnTo>
                  <a:pt x="108" y="34"/>
                </a:lnTo>
                <a:lnTo>
                  <a:pt x="112" y="34"/>
                </a:lnTo>
                <a:lnTo>
                  <a:pt x="126" y="34"/>
                </a:lnTo>
                <a:lnTo>
                  <a:pt x="134" y="34"/>
                </a:lnTo>
                <a:lnTo>
                  <a:pt x="134" y="22"/>
                </a:lnTo>
                <a:lnTo>
                  <a:pt x="128" y="18"/>
                </a:lnTo>
                <a:lnTo>
                  <a:pt x="124" y="16"/>
                </a:lnTo>
                <a:lnTo>
                  <a:pt x="108" y="16"/>
                </a:lnTo>
                <a:lnTo>
                  <a:pt x="102" y="14"/>
                </a:lnTo>
                <a:lnTo>
                  <a:pt x="96" y="8"/>
                </a:lnTo>
                <a:lnTo>
                  <a:pt x="86" y="2"/>
                </a:lnTo>
                <a:lnTo>
                  <a:pt x="80" y="0"/>
                </a:lnTo>
                <a:lnTo>
                  <a:pt x="74" y="0"/>
                </a:lnTo>
                <a:lnTo>
                  <a:pt x="62" y="2"/>
                </a:lnTo>
                <a:lnTo>
                  <a:pt x="48" y="6"/>
                </a:lnTo>
                <a:lnTo>
                  <a:pt x="34" y="10"/>
                </a:lnTo>
                <a:lnTo>
                  <a:pt x="20" y="12"/>
                </a:lnTo>
                <a:lnTo>
                  <a:pt x="6" y="12"/>
                </a:lnTo>
                <a:lnTo>
                  <a:pt x="4" y="10"/>
                </a:lnTo>
                <a:close/>
              </a:path>
            </a:pathLst>
          </a:custGeom>
          <a:solidFill>
            <a:srgbClr val="FFFF99"/>
          </a:solidFill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4" name="Freeform 42"/>
          <p:cNvSpPr>
            <a:spLocks/>
          </p:cNvSpPr>
          <p:nvPr/>
        </p:nvSpPr>
        <p:spPr bwMode="auto">
          <a:xfrm>
            <a:off x="3898900" y="2055812"/>
            <a:ext cx="914400" cy="968375"/>
          </a:xfrm>
          <a:custGeom>
            <a:avLst/>
            <a:gdLst>
              <a:gd name="T0" fmla="*/ 2147483647 w 576"/>
              <a:gd name="T1" fmla="*/ 2147483647 h 610"/>
              <a:gd name="T2" fmla="*/ 2147483647 w 576"/>
              <a:gd name="T3" fmla="*/ 2147483647 h 610"/>
              <a:gd name="T4" fmla="*/ 2147483647 w 576"/>
              <a:gd name="T5" fmla="*/ 2147483647 h 610"/>
              <a:gd name="T6" fmla="*/ 2147483647 w 576"/>
              <a:gd name="T7" fmla="*/ 2147483647 h 610"/>
              <a:gd name="T8" fmla="*/ 2147483647 w 576"/>
              <a:gd name="T9" fmla="*/ 2147483647 h 610"/>
              <a:gd name="T10" fmla="*/ 2147483647 w 576"/>
              <a:gd name="T11" fmla="*/ 2147483647 h 610"/>
              <a:gd name="T12" fmla="*/ 2147483647 w 576"/>
              <a:gd name="T13" fmla="*/ 2147483647 h 610"/>
              <a:gd name="T14" fmla="*/ 2147483647 w 576"/>
              <a:gd name="T15" fmla="*/ 2147483647 h 610"/>
              <a:gd name="T16" fmla="*/ 2147483647 w 576"/>
              <a:gd name="T17" fmla="*/ 2147483647 h 610"/>
              <a:gd name="T18" fmla="*/ 2147483647 w 576"/>
              <a:gd name="T19" fmla="*/ 2147483647 h 610"/>
              <a:gd name="T20" fmla="*/ 2147483647 w 576"/>
              <a:gd name="T21" fmla="*/ 2147483647 h 610"/>
              <a:gd name="T22" fmla="*/ 2147483647 w 576"/>
              <a:gd name="T23" fmla="*/ 2147483647 h 610"/>
              <a:gd name="T24" fmla="*/ 2147483647 w 576"/>
              <a:gd name="T25" fmla="*/ 2147483647 h 610"/>
              <a:gd name="T26" fmla="*/ 2147483647 w 576"/>
              <a:gd name="T27" fmla="*/ 2147483647 h 610"/>
              <a:gd name="T28" fmla="*/ 2147483647 w 576"/>
              <a:gd name="T29" fmla="*/ 2147483647 h 610"/>
              <a:gd name="T30" fmla="*/ 2147483647 w 576"/>
              <a:gd name="T31" fmla="*/ 2147483647 h 610"/>
              <a:gd name="T32" fmla="*/ 2147483647 w 576"/>
              <a:gd name="T33" fmla="*/ 0 h 610"/>
              <a:gd name="T34" fmla="*/ 2147483647 w 576"/>
              <a:gd name="T35" fmla="*/ 2147483647 h 610"/>
              <a:gd name="T36" fmla="*/ 2147483647 w 576"/>
              <a:gd name="T37" fmla="*/ 2147483647 h 610"/>
              <a:gd name="T38" fmla="*/ 2147483647 w 576"/>
              <a:gd name="T39" fmla="*/ 2147483647 h 610"/>
              <a:gd name="T40" fmla="*/ 2147483647 w 576"/>
              <a:gd name="T41" fmla="*/ 2147483647 h 610"/>
              <a:gd name="T42" fmla="*/ 2147483647 w 576"/>
              <a:gd name="T43" fmla="*/ 2147483647 h 610"/>
              <a:gd name="T44" fmla="*/ 2147483647 w 576"/>
              <a:gd name="T45" fmla="*/ 2147483647 h 610"/>
              <a:gd name="T46" fmla="*/ 2147483647 w 576"/>
              <a:gd name="T47" fmla="*/ 2147483647 h 610"/>
              <a:gd name="T48" fmla="*/ 2147483647 w 576"/>
              <a:gd name="T49" fmla="*/ 2147483647 h 610"/>
              <a:gd name="T50" fmla="*/ 2147483647 w 576"/>
              <a:gd name="T51" fmla="*/ 2147483647 h 610"/>
              <a:gd name="T52" fmla="*/ 2147483647 w 576"/>
              <a:gd name="T53" fmla="*/ 2147483647 h 610"/>
              <a:gd name="T54" fmla="*/ 2147483647 w 576"/>
              <a:gd name="T55" fmla="*/ 2147483647 h 610"/>
              <a:gd name="T56" fmla="*/ 2147483647 w 576"/>
              <a:gd name="T57" fmla="*/ 2147483647 h 610"/>
              <a:gd name="T58" fmla="*/ 2147483647 w 576"/>
              <a:gd name="T59" fmla="*/ 2147483647 h 610"/>
              <a:gd name="T60" fmla="*/ 2147483647 w 576"/>
              <a:gd name="T61" fmla="*/ 2147483647 h 610"/>
              <a:gd name="T62" fmla="*/ 2147483647 w 576"/>
              <a:gd name="T63" fmla="*/ 2147483647 h 610"/>
              <a:gd name="T64" fmla="*/ 2147483647 w 576"/>
              <a:gd name="T65" fmla="*/ 2147483647 h 610"/>
              <a:gd name="T66" fmla="*/ 2147483647 w 576"/>
              <a:gd name="T67" fmla="*/ 2147483647 h 610"/>
              <a:gd name="T68" fmla="*/ 2147483647 w 576"/>
              <a:gd name="T69" fmla="*/ 2147483647 h 610"/>
              <a:gd name="T70" fmla="*/ 2147483647 w 576"/>
              <a:gd name="T71" fmla="*/ 2147483647 h 610"/>
              <a:gd name="T72" fmla="*/ 2147483647 w 576"/>
              <a:gd name="T73" fmla="*/ 2147483647 h 610"/>
              <a:gd name="T74" fmla="*/ 2147483647 w 576"/>
              <a:gd name="T75" fmla="*/ 2147483647 h 610"/>
              <a:gd name="T76" fmla="*/ 2147483647 w 576"/>
              <a:gd name="T77" fmla="*/ 2147483647 h 610"/>
              <a:gd name="T78" fmla="*/ 2147483647 w 576"/>
              <a:gd name="T79" fmla="*/ 2147483647 h 610"/>
              <a:gd name="T80" fmla="*/ 2147483647 w 576"/>
              <a:gd name="T81" fmla="*/ 2147483647 h 610"/>
              <a:gd name="T82" fmla="*/ 2147483647 w 576"/>
              <a:gd name="T83" fmla="*/ 2147483647 h 610"/>
              <a:gd name="T84" fmla="*/ 2147483647 w 576"/>
              <a:gd name="T85" fmla="*/ 2147483647 h 610"/>
              <a:gd name="T86" fmla="*/ 2147483647 w 576"/>
              <a:gd name="T87" fmla="*/ 2147483647 h 610"/>
              <a:gd name="T88" fmla="*/ 2147483647 w 576"/>
              <a:gd name="T89" fmla="*/ 2147483647 h 610"/>
              <a:gd name="T90" fmla="*/ 2147483647 w 576"/>
              <a:gd name="T91" fmla="*/ 2147483647 h 610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576"/>
              <a:gd name="T139" fmla="*/ 0 h 610"/>
              <a:gd name="T140" fmla="*/ 576 w 576"/>
              <a:gd name="T141" fmla="*/ 610 h 610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576" h="610">
                <a:moveTo>
                  <a:pt x="170" y="610"/>
                </a:moveTo>
                <a:lnTo>
                  <a:pt x="186" y="606"/>
                </a:lnTo>
                <a:lnTo>
                  <a:pt x="194" y="604"/>
                </a:lnTo>
                <a:lnTo>
                  <a:pt x="198" y="600"/>
                </a:lnTo>
                <a:lnTo>
                  <a:pt x="200" y="598"/>
                </a:lnTo>
                <a:lnTo>
                  <a:pt x="202" y="588"/>
                </a:lnTo>
                <a:lnTo>
                  <a:pt x="204" y="578"/>
                </a:lnTo>
                <a:lnTo>
                  <a:pt x="206" y="572"/>
                </a:lnTo>
                <a:lnTo>
                  <a:pt x="208" y="570"/>
                </a:lnTo>
                <a:lnTo>
                  <a:pt x="214" y="568"/>
                </a:lnTo>
                <a:lnTo>
                  <a:pt x="220" y="566"/>
                </a:lnTo>
                <a:lnTo>
                  <a:pt x="224" y="568"/>
                </a:lnTo>
                <a:lnTo>
                  <a:pt x="228" y="570"/>
                </a:lnTo>
                <a:lnTo>
                  <a:pt x="232" y="576"/>
                </a:lnTo>
                <a:lnTo>
                  <a:pt x="238" y="584"/>
                </a:lnTo>
                <a:lnTo>
                  <a:pt x="244" y="590"/>
                </a:lnTo>
                <a:lnTo>
                  <a:pt x="250" y="584"/>
                </a:lnTo>
                <a:lnTo>
                  <a:pt x="254" y="580"/>
                </a:lnTo>
                <a:lnTo>
                  <a:pt x="260" y="580"/>
                </a:lnTo>
                <a:lnTo>
                  <a:pt x="268" y="580"/>
                </a:lnTo>
                <a:lnTo>
                  <a:pt x="274" y="582"/>
                </a:lnTo>
                <a:lnTo>
                  <a:pt x="280" y="584"/>
                </a:lnTo>
                <a:lnTo>
                  <a:pt x="290" y="584"/>
                </a:lnTo>
                <a:lnTo>
                  <a:pt x="298" y="584"/>
                </a:lnTo>
                <a:lnTo>
                  <a:pt x="306" y="584"/>
                </a:lnTo>
                <a:lnTo>
                  <a:pt x="310" y="580"/>
                </a:lnTo>
                <a:lnTo>
                  <a:pt x="314" y="572"/>
                </a:lnTo>
                <a:lnTo>
                  <a:pt x="322" y="580"/>
                </a:lnTo>
                <a:lnTo>
                  <a:pt x="492" y="588"/>
                </a:lnTo>
                <a:lnTo>
                  <a:pt x="504" y="548"/>
                </a:lnTo>
                <a:lnTo>
                  <a:pt x="490" y="536"/>
                </a:lnTo>
                <a:lnTo>
                  <a:pt x="496" y="122"/>
                </a:lnTo>
                <a:lnTo>
                  <a:pt x="576" y="122"/>
                </a:lnTo>
                <a:lnTo>
                  <a:pt x="428" y="0"/>
                </a:lnTo>
                <a:lnTo>
                  <a:pt x="416" y="66"/>
                </a:lnTo>
                <a:lnTo>
                  <a:pt x="274" y="58"/>
                </a:lnTo>
                <a:lnTo>
                  <a:pt x="250" y="178"/>
                </a:lnTo>
                <a:lnTo>
                  <a:pt x="236" y="184"/>
                </a:lnTo>
                <a:lnTo>
                  <a:pt x="222" y="190"/>
                </a:lnTo>
                <a:lnTo>
                  <a:pt x="200" y="202"/>
                </a:lnTo>
                <a:lnTo>
                  <a:pt x="190" y="280"/>
                </a:lnTo>
                <a:lnTo>
                  <a:pt x="16" y="266"/>
                </a:lnTo>
                <a:lnTo>
                  <a:pt x="10" y="272"/>
                </a:lnTo>
                <a:lnTo>
                  <a:pt x="6" y="276"/>
                </a:lnTo>
                <a:lnTo>
                  <a:pt x="4" y="282"/>
                </a:lnTo>
                <a:lnTo>
                  <a:pt x="10" y="276"/>
                </a:lnTo>
                <a:lnTo>
                  <a:pt x="14" y="274"/>
                </a:lnTo>
                <a:lnTo>
                  <a:pt x="18" y="274"/>
                </a:lnTo>
                <a:lnTo>
                  <a:pt x="30" y="292"/>
                </a:lnTo>
                <a:lnTo>
                  <a:pt x="38" y="304"/>
                </a:lnTo>
                <a:lnTo>
                  <a:pt x="40" y="310"/>
                </a:lnTo>
                <a:lnTo>
                  <a:pt x="40" y="318"/>
                </a:lnTo>
                <a:lnTo>
                  <a:pt x="38" y="324"/>
                </a:lnTo>
                <a:lnTo>
                  <a:pt x="32" y="334"/>
                </a:lnTo>
                <a:lnTo>
                  <a:pt x="24" y="346"/>
                </a:lnTo>
                <a:lnTo>
                  <a:pt x="22" y="352"/>
                </a:lnTo>
                <a:lnTo>
                  <a:pt x="22" y="360"/>
                </a:lnTo>
                <a:lnTo>
                  <a:pt x="22" y="366"/>
                </a:lnTo>
                <a:lnTo>
                  <a:pt x="26" y="372"/>
                </a:lnTo>
                <a:lnTo>
                  <a:pt x="28" y="378"/>
                </a:lnTo>
                <a:lnTo>
                  <a:pt x="30" y="384"/>
                </a:lnTo>
                <a:lnTo>
                  <a:pt x="30" y="442"/>
                </a:lnTo>
                <a:lnTo>
                  <a:pt x="20" y="456"/>
                </a:lnTo>
                <a:lnTo>
                  <a:pt x="12" y="472"/>
                </a:lnTo>
                <a:lnTo>
                  <a:pt x="4" y="492"/>
                </a:lnTo>
                <a:lnTo>
                  <a:pt x="2" y="506"/>
                </a:lnTo>
                <a:lnTo>
                  <a:pt x="0" y="516"/>
                </a:lnTo>
                <a:lnTo>
                  <a:pt x="6" y="510"/>
                </a:lnTo>
                <a:lnTo>
                  <a:pt x="10" y="508"/>
                </a:lnTo>
                <a:lnTo>
                  <a:pt x="16" y="508"/>
                </a:lnTo>
                <a:lnTo>
                  <a:pt x="30" y="508"/>
                </a:lnTo>
                <a:lnTo>
                  <a:pt x="46" y="504"/>
                </a:lnTo>
                <a:lnTo>
                  <a:pt x="56" y="502"/>
                </a:lnTo>
                <a:lnTo>
                  <a:pt x="66" y="502"/>
                </a:lnTo>
                <a:lnTo>
                  <a:pt x="76" y="502"/>
                </a:lnTo>
                <a:lnTo>
                  <a:pt x="82" y="504"/>
                </a:lnTo>
                <a:lnTo>
                  <a:pt x="88" y="506"/>
                </a:lnTo>
                <a:lnTo>
                  <a:pt x="92" y="510"/>
                </a:lnTo>
                <a:lnTo>
                  <a:pt x="100" y="520"/>
                </a:lnTo>
                <a:lnTo>
                  <a:pt x="108" y="528"/>
                </a:lnTo>
                <a:lnTo>
                  <a:pt x="114" y="534"/>
                </a:lnTo>
                <a:lnTo>
                  <a:pt x="120" y="536"/>
                </a:lnTo>
                <a:lnTo>
                  <a:pt x="126" y="536"/>
                </a:lnTo>
                <a:lnTo>
                  <a:pt x="132" y="540"/>
                </a:lnTo>
                <a:lnTo>
                  <a:pt x="136" y="544"/>
                </a:lnTo>
                <a:lnTo>
                  <a:pt x="136" y="548"/>
                </a:lnTo>
                <a:lnTo>
                  <a:pt x="136" y="554"/>
                </a:lnTo>
                <a:lnTo>
                  <a:pt x="138" y="560"/>
                </a:lnTo>
                <a:lnTo>
                  <a:pt x="146" y="572"/>
                </a:lnTo>
                <a:lnTo>
                  <a:pt x="156" y="584"/>
                </a:lnTo>
                <a:lnTo>
                  <a:pt x="164" y="596"/>
                </a:lnTo>
                <a:lnTo>
                  <a:pt x="168" y="610"/>
                </a:lnTo>
              </a:path>
            </a:pathLst>
          </a:custGeom>
          <a:solidFill>
            <a:srgbClr val="FF0000"/>
          </a:solidFill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5" name="Freeform 43"/>
          <p:cNvSpPr>
            <a:spLocks/>
          </p:cNvSpPr>
          <p:nvPr/>
        </p:nvSpPr>
        <p:spPr bwMode="auto">
          <a:xfrm>
            <a:off x="4279900" y="1417637"/>
            <a:ext cx="857250" cy="606425"/>
          </a:xfrm>
          <a:custGeom>
            <a:avLst/>
            <a:gdLst>
              <a:gd name="T0" fmla="*/ 2147483647 w 540"/>
              <a:gd name="T1" fmla="*/ 2147483647 h 382"/>
              <a:gd name="T2" fmla="*/ 2147483647 w 540"/>
              <a:gd name="T3" fmla="*/ 2147483647 h 382"/>
              <a:gd name="T4" fmla="*/ 2147483647 w 540"/>
              <a:gd name="T5" fmla="*/ 2147483647 h 382"/>
              <a:gd name="T6" fmla="*/ 2147483647 w 540"/>
              <a:gd name="T7" fmla="*/ 2147483647 h 382"/>
              <a:gd name="T8" fmla="*/ 2147483647 w 540"/>
              <a:gd name="T9" fmla="*/ 2147483647 h 382"/>
              <a:gd name="T10" fmla="*/ 2147483647 w 540"/>
              <a:gd name="T11" fmla="*/ 2147483647 h 382"/>
              <a:gd name="T12" fmla="*/ 2147483647 w 540"/>
              <a:gd name="T13" fmla="*/ 2147483647 h 382"/>
              <a:gd name="T14" fmla="*/ 2147483647 w 540"/>
              <a:gd name="T15" fmla="*/ 2147483647 h 382"/>
              <a:gd name="T16" fmla="*/ 2147483647 w 540"/>
              <a:gd name="T17" fmla="*/ 2147483647 h 382"/>
              <a:gd name="T18" fmla="*/ 2147483647 w 540"/>
              <a:gd name="T19" fmla="*/ 2147483647 h 382"/>
              <a:gd name="T20" fmla="*/ 2147483647 w 540"/>
              <a:gd name="T21" fmla="*/ 2147483647 h 382"/>
              <a:gd name="T22" fmla="*/ 2147483647 w 540"/>
              <a:gd name="T23" fmla="*/ 2147483647 h 382"/>
              <a:gd name="T24" fmla="*/ 2147483647 w 540"/>
              <a:gd name="T25" fmla="*/ 2147483647 h 382"/>
              <a:gd name="T26" fmla="*/ 2147483647 w 540"/>
              <a:gd name="T27" fmla="*/ 2147483647 h 382"/>
              <a:gd name="T28" fmla="*/ 2147483647 w 540"/>
              <a:gd name="T29" fmla="*/ 2147483647 h 382"/>
              <a:gd name="T30" fmla="*/ 2147483647 w 540"/>
              <a:gd name="T31" fmla="*/ 2147483647 h 382"/>
              <a:gd name="T32" fmla="*/ 2147483647 w 540"/>
              <a:gd name="T33" fmla="*/ 2147483647 h 382"/>
              <a:gd name="T34" fmla="*/ 2147483647 w 540"/>
              <a:gd name="T35" fmla="*/ 2147483647 h 382"/>
              <a:gd name="T36" fmla="*/ 2147483647 w 540"/>
              <a:gd name="T37" fmla="*/ 2147483647 h 382"/>
              <a:gd name="T38" fmla="*/ 2147483647 w 540"/>
              <a:gd name="T39" fmla="*/ 2147483647 h 382"/>
              <a:gd name="T40" fmla="*/ 2147483647 w 540"/>
              <a:gd name="T41" fmla="*/ 2147483647 h 382"/>
              <a:gd name="T42" fmla="*/ 2147483647 w 540"/>
              <a:gd name="T43" fmla="*/ 2147483647 h 382"/>
              <a:gd name="T44" fmla="*/ 2147483647 w 540"/>
              <a:gd name="T45" fmla="*/ 2147483647 h 382"/>
              <a:gd name="T46" fmla="*/ 2147483647 w 540"/>
              <a:gd name="T47" fmla="*/ 2147483647 h 382"/>
              <a:gd name="T48" fmla="*/ 2147483647 w 540"/>
              <a:gd name="T49" fmla="*/ 2147483647 h 382"/>
              <a:gd name="T50" fmla="*/ 2147483647 w 540"/>
              <a:gd name="T51" fmla="*/ 2147483647 h 382"/>
              <a:gd name="T52" fmla="*/ 2147483647 w 540"/>
              <a:gd name="T53" fmla="*/ 2147483647 h 382"/>
              <a:gd name="T54" fmla="*/ 2147483647 w 540"/>
              <a:gd name="T55" fmla="*/ 2147483647 h 382"/>
              <a:gd name="T56" fmla="*/ 2147483647 w 540"/>
              <a:gd name="T57" fmla="*/ 2147483647 h 382"/>
              <a:gd name="T58" fmla="*/ 2147483647 w 540"/>
              <a:gd name="T59" fmla="*/ 2147483647 h 382"/>
              <a:gd name="T60" fmla="*/ 2147483647 w 540"/>
              <a:gd name="T61" fmla="*/ 2147483647 h 382"/>
              <a:gd name="T62" fmla="*/ 2147483647 w 540"/>
              <a:gd name="T63" fmla="*/ 2147483647 h 382"/>
              <a:gd name="T64" fmla="*/ 2147483647 w 540"/>
              <a:gd name="T65" fmla="*/ 2147483647 h 382"/>
              <a:gd name="T66" fmla="*/ 2147483647 w 540"/>
              <a:gd name="T67" fmla="*/ 2147483647 h 382"/>
              <a:gd name="T68" fmla="*/ 2147483647 w 540"/>
              <a:gd name="T69" fmla="*/ 2147483647 h 382"/>
              <a:gd name="T70" fmla="*/ 2147483647 w 540"/>
              <a:gd name="T71" fmla="*/ 2147483647 h 382"/>
              <a:gd name="T72" fmla="*/ 2147483647 w 540"/>
              <a:gd name="T73" fmla="*/ 2147483647 h 382"/>
              <a:gd name="T74" fmla="*/ 2147483647 w 540"/>
              <a:gd name="T75" fmla="*/ 2147483647 h 382"/>
              <a:gd name="T76" fmla="*/ 2147483647 w 540"/>
              <a:gd name="T77" fmla="*/ 2147483647 h 382"/>
              <a:gd name="T78" fmla="*/ 2147483647 w 540"/>
              <a:gd name="T79" fmla="*/ 2147483647 h 382"/>
              <a:gd name="T80" fmla="*/ 2147483647 w 540"/>
              <a:gd name="T81" fmla="*/ 2147483647 h 382"/>
              <a:gd name="T82" fmla="*/ 2147483647 w 540"/>
              <a:gd name="T83" fmla="*/ 2147483647 h 382"/>
              <a:gd name="T84" fmla="*/ 2147483647 w 540"/>
              <a:gd name="T85" fmla="*/ 2147483647 h 382"/>
              <a:gd name="T86" fmla="*/ 2147483647 w 540"/>
              <a:gd name="T87" fmla="*/ 2147483647 h 382"/>
              <a:gd name="T88" fmla="*/ 2147483647 w 540"/>
              <a:gd name="T89" fmla="*/ 2147483647 h 382"/>
              <a:gd name="T90" fmla="*/ 2147483647 w 540"/>
              <a:gd name="T91" fmla="*/ 2147483647 h 382"/>
              <a:gd name="T92" fmla="*/ 2147483647 w 540"/>
              <a:gd name="T93" fmla="*/ 2147483647 h 382"/>
              <a:gd name="T94" fmla="*/ 2147483647 w 540"/>
              <a:gd name="T95" fmla="*/ 2147483647 h 382"/>
              <a:gd name="T96" fmla="*/ 2147483647 w 540"/>
              <a:gd name="T97" fmla="*/ 2147483647 h 382"/>
              <a:gd name="T98" fmla="*/ 2147483647 w 540"/>
              <a:gd name="T99" fmla="*/ 2147483647 h 382"/>
              <a:gd name="T100" fmla="*/ 2147483647 w 540"/>
              <a:gd name="T101" fmla="*/ 2147483647 h 382"/>
              <a:gd name="T102" fmla="*/ 2147483647 w 540"/>
              <a:gd name="T103" fmla="*/ 2147483647 h 382"/>
              <a:gd name="T104" fmla="*/ 2147483647 w 540"/>
              <a:gd name="T105" fmla="*/ 2147483647 h 382"/>
              <a:gd name="T106" fmla="*/ 2147483647 w 540"/>
              <a:gd name="T107" fmla="*/ 2147483647 h 382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w 540"/>
              <a:gd name="T163" fmla="*/ 0 h 382"/>
              <a:gd name="T164" fmla="*/ 540 w 540"/>
              <a:gd name="T165" fmla="*/ 382 h 382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T162" t="T163" r="T164" b="T165"/>
            <a:pathLst>
              <a:path w="540" h="382">
                <a:moveTo>
                  <a:pt x="186" y="382"/>
                </a:moveTo>
                <a:lnTo>
                  <a:pt x="186" y="366"/>
                </a:lnTo>
                <a:lnTo>
                  <a:pt x="188" y="358"/>
                </a:lnTo>
                <a:lnTo>
                  <a:pt x="188" y="350"/>
                </a:lnTo>
                <a:lnTo>
                  <a:pt x="188" y="342"/>
                </a:lnTo>
                <a:lnTo>
                  <a:pt x="190" y="340"/>
                </a:lnTo>
                <a:lnTo>
                  <a:pt x="194" y="336"/>
                </a:lnTo>
                <a:lnTo>
                  <a:pt x="210" y="324"/>
                </a:lnTo>
                <a:lnTo>
                  <a:pt x="230" y="312"/>
                </a:lnTo>
                <a:lnTo>
                  <a:pt x="250" y="302"/>
                </a:lnTo>
                <a:lnTo>
                  <a:pt x="262" y="298"/>
                </a:lnTo>
                <a:lnTo>
                  <a:pt x="270" y="298"/>
                </a:lnTo>
                <a:lnTo>
                  <a:pt x="282" y="298"/>
                </a:lnTo>
                <a:lnTo>
                  <a:pt x="316" y="290"/>
                </a:lnTo>
                <a:lnTo>
                  <a:pt x="340" y="286"/>
                </a:lnTo>
                <a:lnTo>
                  <a:pt x="354" y="280"/>
                </a:lnTo>
                <a:lnTo>
                  <a:pt x="358" y="276"/>
                </a:lnTo>
                <a:lnTo>
                  <a:pt x="362" y="270"/>
                </a:lnTo>
                <a:lnTo>
                  <a:pt x="366" y="264"/>
                </a:lnTo>
                <a:lnTo>
                  <a:pt x="374" y="260"/>
                </a:lnTo>
                <a:lnTo>
                  <a:pt x="384" y="256"/>
                </a:lnTo>
                <a:lnTo>
                  <a:pt x="396" y="254"/>
                </a:lnTo>
                <a:lnTo>
                  <a:pt x="408" y="250"/>
                </a:lnTo>
                <a:lnTo>
                  <a:pt x="412" y="246"/>
                </a:lnTo>
                <a:lnTo>
                  <a:pt x="416" y="242"/>
                </a:lnTo>
                <a:lnTo>
                  <a:pt x="418" y="234"/>
                </a:lnTo>
                <a:lnTo>
                  <a:pt x="418" y="228"/>
                </a:lnTo>
                <a:lnTo>
                  <a:pt x="418" y="220"/>
                </a:lnTo>
                <a:lnTo>
                  <a:pt x="420" y="212"/>
                </a:lnTo>
                <a:lnTo>
                  <a:pt x="454" y="204"/>
                </a:lnTo>
                <a:lnTo>
                  <a:pt x="466" y="190"/>
                </a:lnTo>
                <a:lnTo>
                  <a:pt x="476" y="190"/>
                </a:lnTo>
                <a:lnTo>
                  <a:pt x="486" y="190"/>
                </a:lnTo>
                <a:lnTo>
                  <a:pt x="498" y="192"/>
                </a:lnTo>
                <a:lnTo>
                  <a:pt x="508" y="194"/>
                </a:lnTo>
                <a:lnTo>
                  <a:pt x="518" y="194"/>
                </a:lnTo>
                <a:lnTo>
                  <a:pt x="528" y="192"/>
                </a:lnTo>
                <a:lnTo>
                  <a:pt x="532" y="190"/>
                </a:lnTo>
                <a:lnTo>
                  <a:pt x="534" y="186"/>
                </a:lnTo>
                <a:lnTo>
                  <a:pt x="536" y="180"/>
                </a:lnTo>
                <a:lnTo>
                  <a:pt x="540" y="176"/>
                </a:lnTo>
                <a:lnTo>
                  <a:pt x="530" y="160"/>
                </a:lnTo>
                <a:lnTo>
                  <a:pt x="526" y="150"/>
                </a:lnTo>
                <a:lnTo>
                  <a:pt x="524" y="136"/>
                </a:lnTo>
                <a:lnTo>
                  <a:pt x="526" y="126"/>
                </a:lnTo>
                <a:lnTo>
                  <a:pt x="528" y="116"/>
                </a:lnTo>
                <a:lnTo>
                  <a:pt x="530" y="104"/>
                </a:lnTo>
                <a:lnTo>
                  <a:pt x="530" y="92"/>
                </a:lnTo>
                <a:lnTo>
                  <a:pt x="528" y="80"/>
                </a:lnTo>
                <a:lnTo>
                  <a:pt x="526" y="70"/>
                </a:lnTo>
                <a:lnTo>
                  <a:pt x="520" y="62"/>
                </a:lnTo>
                <a:lnTo>
                  <a:pt x="514" y="56"/>
                </a:lnTo>
                <a:lnTo>
                  <a:pt x="500" y="46"/>
                </a:lnTo>
                <a:lnTo>
                  <a:pt x="494" y="40"/>
                </a:lnTo>
                <a:lnTo>
                  <a:pt x="488" y="34"/>
                </a:lnTo>
                <a:lnTo>
                  <a:pt x="482" y="38"/>
                </a:lnTo>
                <a:lnTo>
                  <a:pt x="476" y="40"/>
                </a:lnTo>
                <a:lnTo>
                  <a:pt x="470" y="38"/>
                </a:lnTo>
                <a:lnTo>
                  <a:pt x="464" y="36"/>
                </a:lnTo>
                <a:lnTo>
                  <a:pt x="450" y="28"/>
                </a:lnTo>
                <a:lnTo>
                  <a:pt x="438" y="26"/>
                </a:lnTo>
                <a:lnTo>
                  <a:pt x="428" y="24"/>
                </a:lnTo>
                <a:lnTo>
                  <a:pt x="412" y="22"/>
                </a:lnTo>
                <a:lnTo>
                  <a:pt x="406" y="22"/>
                </a:lnTo>
                <a:lnTo>
                  <a:pt x="400" y="18"/>
                </a:lnTo>
                <a:lnTo>
                  <a:pt x="396" y="10"/>
                </a:lnTo>
                <a:lnTo>
                  <a:pt x="392" y="0"/>
                </a:lnTo>
                <a:lnTo>
                  <a:pt x="384" y="2"/>
                </a:lnTo>
                <a:lnTo>
                  <a:pt x="378" y="6"/>
                </a:lnTo>
                <a:lnTo>
                  <a:pt x="370" y="14"/>
                </a:lnTo>
                <a:lnTo>
                  <a:pt x="354" y="38"/>
                </a:lnTo>
                <a:lnTo>
                  <a:pt x="346" y="56"/>
                </a:lnTo>
                <a:lnTo>
                  <a:pt x="338" y="68"/>
                </a:lnTo>
                <a:lnTo>
                  <a:pt x="326" y="78"/>
                </a:lnTo>
                <a:lnTo>
                  <a:pt x="314" y="86"/>
                </a:lnTo>
                <a:lnTo>
                  <a:pt x="300" y="92"/>
                </a:lnTo>
                <a:lnTo>
                  <a:pt x="284" y="98"/>
                </a:lnTo>
                <a:lnTo>
                  <a:pt x="248" y="112"/>
                </a:lnTo>
                <a:lnTo>
                  <a:pt x="238" y="116"/>
                </a:lnTo>
                <a:lnTo>
                  <a:pt x="230" y="122"/>
                </a:lnTo>
                <a:lnTo>
                  <a:pt x="224" y="130"/>
                </a:lnTo>
                <a:lnTo>
                  <a:pt x="218" y="140"/>
                </a:lnTo>
                <a:lnTo>
                  <a:pt x="208" y="158"/>
                </a:lnTo>
                <a:lnTo>
                  <a:pt x="196" y="174"/>
                </a:lnTo>
                <a:lnTo>
                  <a:pt x="188" y="186"/>
                </a:lnTo>
                <a:lnTo>
                  <a:pt x="178" y="200"/>
                </a:lnTo>
                <a:lnTo>
                  <a:pt x="170" y="216"/>
                </a:lnTo>
                <a:lnTo>
                  <a:pt x="168" y="226"/>
                </a:lnTo>
                <a:lnTo>
                  <a:pt x="166" y="234"/>
                </a:lnTo>
                <a:lnTo>
                  <a:pt x="168" y="240"/>
                </a:lnTo>
                <a:lnTo>
                  <a:pt x="170" y="242"/>
                </a:lnTo>
                <a:lnTo>
                  <a:pt x="172" y="246"/>
                </a:lnTo>
                <a:lnTo>
                  <a:pt x="170" y="254"/>
                </a:lnTo>
                <a:lnTo>
                  <a:pt x="168" y="260"/>
                </a:lnTo>
                <a:lnTo>
                  <a:pt x="162" y="270"/>
                </a:lnTo>
                <a:lnTo>
                  <a:pt x="152" y="278"/>
                </a:lnTo>
                <a:lnTo>
                  <a:pt x="142" y="284"/>
                </a:lnTo>
                <a:lnTo>
                  <a:pt x="120" y="300"/>
                </a:lnTo>
                <a:lnTo>
                  <a:pt x="96" y="314"/>
                </a:lnTo>
                <a:lnTo>
                  <a:pt x="70" y="326"/>
                </a:lnTo>
                <a:lnTo>
                  <a:pt x="44" y="334"/>
                </a:lnTo>
                <a:lnTo>
                  <a:pt x="30" y="336"/>
                </a:lnTo>
                <a:lnTo>
                  <a:pt x="16" y="344"/>
                </a:lnTo>
                <a:lnTo>
                  <a:pt x="12" y="348"/>
                </a:lnTo>
                <a:lnTo>
                  <a:pt x="6" y="352"/>
                </a:lnTo>
                <a:lnTo>
                  <a:pt x="4" y="358"/>
                </a:lnTo>
                <a:lnTo>
                  <a:pt x="0" y="366"/>
                </a:lnTo>
                <a:lnTo>
                  <a:pt x="190" y="382"/>
                </a:lnTo>
                <a:lnTo>
                  <a:pt x="186" y="382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6" name="Freeform 44"/>
          <p:cNvSpPr>
            <a:spLocks/>
          </p:cNvSpPr>
          <p:nvPr/>
        </p:nvSpPr>
        <p:spPr bwMode="auto">
          <a:xfrm>
            <a:off x="4575175" y="1379537"/>
            <a:ext cx="1428750" cy="1368425"/>
          </a:xfrm>
          <a:custGeom>
            <a:avLst/>
            <a:gdLst>
              <a:gd name="T0" fmla="*/ 2147483647 w 900"/>
              <a:gd name="T1" fmla="*/ 2147483647 h 862"/>
              <a:gd name="T2" fmla="*/ 2147483647 w 900"/>
              <a:gd name="T3" fmla="*/ 2147483647 h 862"/>
              <a:gd name="T4" fmla="*/ 2147483647 w 900"/>
              <a:gd name="T5" fmla="*/ 2147483647 h 862"/>
              <a:gd name="T6" fmla="*/ 2147483647 w 900"/>
              <a:gd name="T7" fmla="*/ 2147483647 h 862"/>
              <a:gd name="T8" fmla="*/ 2147483647 w 900"/>
              <a:gd name="T9" fmla="*/ 2147483647 h 862"/>
              <a:gd name="T10" fmla="*/ 2147483647 w 900"/>
              <a:gd name="T11" fmla="*/ 2147483647 h 862"/>
              <a:gd name="T12" fmla="*/ 2147483647 w 900"/>
              <a:gd name="T13" fmla="*/ 2147483647 h 862"/>
              <a:gd name="T14" fmla="*/ 2147483647 w 900"/>
              <a:gd name="T15" fmla="*/ 2147483647 h 862"/>
              <a:gd name="T16" fmla="*/ 2147483647 w 900"/>
              <a:gd name="T17" fmla="*/ 2147483647 h 862"/>
              <a:gd name="T18" fmla="*/ 2147483647 w 900"/>
              <a:gd name="T19" fmla="*/ 2147483647 h 862"/>
              <a:gd name="T20" fmla="*/ 2147483647 w 900"/>
              <a:gd name="T21" fmla="*/ 2147483647 h 862"/>
              <a:gd name="T22" fmla="*/ 2147483647 w 900"/>
              <a:gd name="T23" fmla="*/ 2147483647 h 862"/>
              <a:gd name="T24" fmla="*/ 2147483647 w 900"/>
              <a:gd name="T25" fmla="*/ 2147483647 h 862"/>
              <a:gd name="T26" fmla="*/ 2147483647 w 900"/>
              <a:gd name="T27" fmla="*/ 2147483647 h 862"/>
              <a:gd name="T28" fmla="*/ 2147483647 w 900"/>
              <a:gd name="T29" fmla="*/ 2147483647 h 862"/>
              <a:gd name="T30" fmla="*/ 2147483647 w 900"/>
              <a:gd name="T31" fmla="*/ 2147483647 h 862"/>
              <a:gd name="T32" fmla="*/ 2147483647 w 900"/>
              <a:gd name="T33" fmla="*/ 2147483647 h 862"/>
              <a:gd name="T34" fmla="*/ 2147483647 w 900"/>
              <a:gd name="T35" fmla="*/ 2147483647 h 862"/>
              <a:gd name="T36" fmla="*/ 2147483647 w 900"/>
              <a:gd name="T37" fmla="*/ 2147483647 h 862"/>
              <a:gd name="T38" fmla="*/ 2147483647 w 900"/>
              <a:gd name="T39" fmla="*/ 2147483647 h 862"/>
              <a:gd name="T40" fmla="*/ 2147483647 w 900"/>
              <a:gd name="T41" fmla="*/ 2147483647 h 862"/>
              <a:gd name="T42" fmla="*/ 2147483647 w 900"/>
              <a:gd name="T43" fmla="*/ 2147483647 h 862"/>
              <a:gd name="T44" fmla="*/ 2147483647 w 900"/>
              <a:gd name="T45" fmla="*/ 2147483647 h 862"/>
              <a:gd name="T46" fmla="*/ 2147483647 w 900"/>
              <a:gd name="T47" fmla="*/ 2147483647 h 862"/>
              <a:gd name="T48" fmla="*/ 2147483647 w 900"/>
              <a:gd name="T49" fmla="*/ 2147483647 h 862"/>
              <a:gd name="T50" fmla="*/ 2147483647 w 900"/>
              <a:gd name="T51" fmla="*/ 2147483647 h 862"/>
              <a:gd name="T52" fmla="*/ 2147483647 w 900"/>
              <a:gd name="T53" fmla="*/ 2147483647 h 862"/>
              <a:gd name="T54" fmla="*/ 2147483647 w 900"/>
              <a:gd name="T55" fmla="*/ 2147483647 h 862"/>
              <a:gd name="T56" fmla="*/ 2147483647 w 900"/>
              <a:gd name="T57" fmla="*/ 2147483647 h 862"/>
              <a:gd name="T58" fmla="*/ 2147483647 w 900"/>
              <a:gd name="T59" fmla="*/ 2147483647 h 862"/>
              <a:gd name="T60" fmla="*/ 2147483647 w 900"/>
              <a:gd name="T61" fmla="*/ 2147483647 h 862"/>
              <a:gd name="T62" fmla="*/ 2147483647 w 900"/>
              <a:gd name="T63" fmla="*/ 2147483647 h 862"/>
              <a:gd name="T64" fmla="*/ 2147483647 w 900"/>
              <a:gd name="T65" fmla="*/ 2147483647 h 862"/>
              <a:gd name="T66" fmla="*/ 2147483647 w 900"/>
              <a:gd name="T67" fmla="*/ 0 h 862"/>
              <a:gd name="T68" fmla="*/ 2147483647 w 900"/>
              <a:gd name="T69" fmla="*/ 2147483647 h 862"/>
              <a:gd name="T70" fmla="*/ 2147483647 w 900"/>
              <a:gd name="T71" fmla="*/ 2147483647 h 862"/>
              <a:gd name="T72" fmla="*/ 2147483647 w 900"/>
              <a:gd name="T73" fmla="*/ 2147483647 h 862"/>
              <a:gd name="T74" fmla="*/ 2147483647 w 900"/>
              <a:gd name="T75" fmla="*/ 2147483647 h 862"/>
              <a:gd name="T76" fmla="*/ 2147483647 w 900"/>
              <a:gd name="T77" fmla="*/ 2147483647 h 862"/>
              <a:gd name="T78" fmla="*/ 2147483647 w 900"/>
              <a:gd name="T79" fmla="*/ 2147483647 h 862"/>
              <a:gd name="T80" fmla="*/ 2147483647 w 900"/>
              <a:gd name="T81" fmla="*/ 2147483647 h 862"/>
              <a:gd name="T82" fmla="*/ 2147483647 w 900"/>
              <a:gd name="T83" fmla="*/ 2147483647 h 862"/>
              <a:gd name="T84" fmla="*/ 2147483647 w 900"/>
              <a:gd name="T85" fmla="*/ 2147483647 h 862"/>
              <a:gd name="T86" fmla="*/ 2147483647 w 900"/>
              <a:gd name="T87" fmla="*/ 2147483647 h 862"/>
              <a:gd name="T88" fmla="*/ 2147483647 w 900"/>
              <a:gd name="T89" fmla="*/ 2147483647 h 862"/>
              <a:gd name="T90" fmla="*/ 2147483647 w 900"/>
              <a:gd name="T91" fmla="*/ 2147483647 h 862"/>
              <a:gd name="T92" fmla="*/ 2147483647 w 900"/>
              <a:gd name="T93" fmla="*/ 2147483647 h 862"/>
              <a:gd name="T94" fmla="*/ 2147483647 w 900"/>
              <a:gd name="T95" fmla="*/ 2147483647 h 862"/>
              <a:gd name="T96" fmla="*/ 2147483647 w 900"/>
              <a:gd name="T97" fmla="*/ 2147483647 h 862"/>
              <a:gd name="T98" fmla="*/ 2147483647 w 900"/>
              <a:gd name="T99" fmla="*/ 2147483647 h 862"/>
              <a:gd name="T100" fmla="*/ 2147483647 w 900"/>
              <a:gd name="T101" fmla="*/ 2147483647 h 862"/>
              <a:gd name="T102" fmla="*/ 2147483647 w 900"/>
              <a:gd name="T103" fmla="*/ 2147483647 h 862"/>
              <a:gd name="T104" fmla="*/ 2147483647 w 900"/>
              <a:gd name="T105" fmla="*/ 2147483647 h 862"/>
              <a:gd name="T106" fmla="*/ 2147483647 w 900"/>
              <a:gd name="T107" fmla="*/ 2147483647 h 862"/>
              <a:gd name="T108" fmla="*/ 2147483647 w 900"/>
              <a:gd name="T109" fmla="*/ 2147483647 h 862"/>
              <a:gd name="T110" fmla="*/ 2147483647 w 900"/>
              <a:gd name="T111" fmla="*/ 2147483647 h 862"/>
              <a:gd name="T112" fmla="*/ 2147483647 w 900"/>
              <a:gd name="T113" fmla="*/ 2147483647 h 862"/>
              <a:gd name="T114" fmla="*/ 2147483647 w 900"/>
              <a:gd name="T115" fmla="*/ 2147483647 h 862"/>
              <a:gd name="T116" fmla="*/ 2147483647 w 900"/>
              <a:gd name="T117" fmla="*/ 2147483647 h 862"/>
              <a:gd name="T118" fmla="*/ 2147483647 w 900"/>
              <a:gd name="T119" fmla="*/ 2147483647 h 862"/>
              <a:gd name="T120" fmla="*/ 2147483647 w 900"/>
              <a:gd name="T121" fmla="*/ 2147483647 h 862"/>
              <a:gd name="T122" fmla="*/ 0 w 900"/>
              <a:gd name="T123" fmla="*/ 2147483647 h 862"/>
              <a:gd name="T124" fmla="*/ 2147483647 w 900"/>
              <a:gd name="T125" fmla="*/ 2147483647 h 862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  <a:gd name="T189" fmla="*/ 0 w 900"/>
              <a:gd name="T190" fmla="*/ 0 h 862"/>
              <a:gd name="T191" fmla="*/ 900 w 900"/>
              <a:gd name="T192" fmla="*/ 862 h 862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T189" t="T190" r="T191" b="T192"/>
            <a:pathLst>
              <a:path w="900" h="862">
                <a:moveTo>
                  <a:pt x="146" y="548"/>
                </a:moveTo>
                <a:lnTo>
                  <a:pt x="374" y="740"/>
                </a:lnTo>
                <a:lnTo>
                  <a:pt x="376" y="744"/>
                </a:lnTo>
                <a:lnTo>
                  <a:pt x="378" y="746"/>
                </a:lnTo>
                <a:lnTo>
                  <a:pt x="384" y="748"/>
                </a:lnTo>
                <a:lnTo>
                  <a:pt x="390" y="750"/>
                </a:lnTo>
                <a:lnTo>
                  <a:pt x="394" y="754"/>
                </a:lnTo>
                <a:lnTo>
                  <a:pt x="396" y="760"/>
                </a:lnTo>
                <a:lnTo>
                  <a:pt x="396" y="766"/>
                </a:lnTo>
                <a:lnTo>
                  <a:pt x="396" y="772"/>
                </a:lnTo>
                <a:lnTo>
                  <a:pt x="398" y="776"/>
                </a:lnTo>
                <a:lnTo>
                  <a:pt x="404" y="778"/>
                </a:lnTo>
                <a:lnTo>
                  <a:pt x="412" y="780"/>
                </a:lnTo>
                <a:lnTo>
                  <a:pt x="414" y="786"/>
                </a:lnTo>
                <a:lnTo>
                  <a:pt x="416" y="792"/>
                </a:lnTo>
                <a:lnTo>
                  <a:pt x="420" y="796"/>
                </a:lnTo>
                <a:lnTo>
                  <a:pt x="426" y="798"/>
                </a:lnTo>
                <a:lnTo>
                  <a:pt x="438" y="804"/>
                </a:lnTo>
                <a:lnTo>
                  <a:pt x="450" y="808"/>
                </a:lnTo>
                <a:lnTo>
                  <a:pt x="462" y="812"/>
                </a:lnTo>
                <a:lnTo>
                  <a:pt x="474" y="818"/>
                </a:lnTo>
                <a:lnTo>
                  <a:pt x="478" y="822"/>
                </a:lnTo>
                <a:lnTo>
                  <a:pt x="482" y="826"/>
                </a:lnTo>
                <a:lnTo>
                  <a:pt x="484" y="834"/>
                </a:lnTo>
                <a:lnTo>
                  <a:pt x="484" y="842"/>
                </a:lnTo>
                <a:lnTo>
                  <a:pt x="484" y="844"/>
                </a:lnTo>
                <a:lnTo>
                  <a:pt x="482" y="846"/>
                </a:lnTo>
                <a:lnTo>
                  <a:pt x="480" y="848"/>
                </a:lnTo>
                <a:lnTo>
                  <a:pt x="478" y="852"/>
                </a:lnTo>
                <a:lnTo>
                  <a:pt x="480" y="856"/>
                </a:lnTo>
                <a:lnTo>
                  <a:pt x="482" y="858"/>
                </a:lnTo>
                <a:lnTo>
                  <a:pt x="486" y="862"/>
                </a:lnTo>
                <a:lnTo>
                  <a:pt x="606" y="842"/>
                </a:lnTo>
                <a:lnTo>
                  <a:pt x="692" y="772"/>
                </a:lnTo>
                <a:lnTo>
                  <a:pt x="900" y="652"/>
                </a:lnTo>
                <a:lnTo>
                  <a:pt x="898" y="646"/>
                </a:lnTo>
                <a:lnTo>
                  <a:pt x="894" y="640"/>
                </a:lnTo>
                <a:lnTo>
                  <a:pt x="888" y="632"/>
                </a:lnTo>
                <a:lnTo>
                  <a:pt x="880" y="622"/>
                </a:lnTo>
                <a:lnTo>
                  <a:pt x="878" y="616"/>
                </a:lnTo>
                <a:lnTo>
                  <a:pt x="876" y="610"/>
                </a:lnTo>
                <a:lnTo>
                  <a:pt x="866" y="606"/>
                </a:lnTo>
                <a:lnTo>
                  <a:pt x="858" y="602"/>
                </a:lnTo>
                <a:lnTo>
                  <a:pt x="848" y="596"/>
                </a:lnTo>
                <a:lnTo>
                  <a:pt x="838" y="594"/>
                </a:lnTo>
                <a:lnTo>
                  <a:pt x="832" y="596"/>
                </a:lnTo>
                <a:lnTo>
                  <a:pt x="830" y="598"/>
                </a:lnTo>
                <a:lnTo>
                  <a:pt x="826" y="596"/>
                </a:lnTo>
                <a:lnTo>
                  <a:pt x="824" y="592"/>
                </a:lnTo>
                <a:lnTo>
                  <a:pt x="822" y="588"/>
                </a:lnTo>
                <a:lnTo>
                  <a:pt x="820" y="578"/>
                </a:lnTo>
                <a:lnTo>
                  <a:pt x="800" y="546"/>
                </a:lnTo>
                <a:lnTo>
                  <a:pt x="790" y="530"/>
                </a:lnTo>
                <a:lnTo>
                  <a:pt x="788" y="522"/>
                </a:lnTo>
                <a:lnTo>
                  <a:pt x="786" y="516"/>
                </a:lnTo>
                <a:lnTo>
                  <a:pt x="788" y="512"/>
                </a:lnTo>
                <a:lnTo>
                  <a:pt x="790" y="508"/>
                </a:lnTo>
                <a:lnTo>
                  <a:pt x="798" y="504"/>
                </a:lnTo>
                <a:lnTo>
                  <a:pt x="806" y="500"/>
                </a:lnTo>
                <a:lnTo>
                  <a:pt x="810" y="496"/>
                </a:lnTo>
                <a:lnTo>
                  <a:pt x="814" y="492"/>
                </a:lnTo>
                <a:lnTo>
                  <a:pt x="812" y="486"/>
                </a:lnTo>
                <a:lnTo>
                  <a:pt x="810" y="480"/>
                </a:lnTo>
                <a:lnTo>
                  <a:pt x="808" y="474"/>
                </a:lnTo>
                <a:lnTo>
                  <a:pt x="806" y="466"/>
                </a:lnTo>
                <a:lnTo>
                  <a:pt x="808" y="462"/>
                </a:lnTo>
                <a:lnTo>
                  <a:pt x="810" y="456"/>
                </a:lnTo>
                <a:lnTo>
                  <a:pt x="814" y="446"/>
                </a:lnTo>
                <a:lnTo>
                  <a:pt x="814" y="394"/>
                </a:lnTo>
                <a:lnTo>
                  <a:pt x="812" y="382"/>
                </a:lnTo>
                <a:lnTo>
                  <a:pt x="810" y="372"/>
                </a:lnTo>
                <a:lnTo>
                  <a:pt x="804" y="354"/>
                </a:lnTo>
                <a:lnTo>
                  <a:pt x="796" y="336"/>
                </a:lnTo>
                <a:lnTo>
                  <a:pt x="788" y="318"/>
                </a:lnTo>
                <a:lnTo>
                  <a:pt x="784" y="304"/>
                </a:lnTo>
                <a:lnTo>
                  <a:pt x="782" y="292"/>
                </a:lnTo>
                <a:lnTo>
                  <a:pt x="778" y="270"/>
                </a:lnTo>
                <a:lnTo>
                  <a:pt x="776" y="260"/>
                </a:lnTo>
                <a:lnTo>
                  <a:pt x="774" y="250"/>
                </a:lnTo>
                <a:lnTo>
                  <a:pt x="768" y="242"/>
                </a:lnTo>
                <a:lnTo>
                  <a:pt x="762" y="232"/>
                </a:lnTo>
                <a:lnTo>
                  <a:pt x="750" y="218"/>
                </a:lnTo>
                <a:lnTo>
                  <a:pt x="734" y="198"/>
                </a:lnTo>
                <a:lnTo>
                  <a:pt x="722" y="176"/>
                </a:lnTo>
                <a:lnTo>
                  <a:pt x="718" y="166"/>
                </a:lnTo>
                <a:lnTo>
                  <a:pt x="716" y="158"/>
                </a:lnTo>
                <a:lnTo>
                  <a:pt x="718" y="146"/>
                </a:lnTo>
                <a:lnTo>
                  <a:pt x="722" y="138"/>
                </a:lnTo>
                <a:lnTo>
                  <a:pt x="728" y="130"/>
                </a:lnTo>
                <a:lnTo>
                  <a:pt x="736" y="124"/>
                </a:lnTo>
                <a:lnTo>
                  <a:pt x="750" y="110"/>
                </a:lnTo>
                <a:lnTo>
                  <a:pt x="756" y="104"/>
                </a:lnTo>
                <a:lnTo>
                  <a:pt x="760" y="94"/>
                </a:lnTo>
                <a:lnTo>
                  <a:pt x="762" y="68"/>
                </a:lnTo>
                <a:lnTo>
                  <a:pt x="764" y="44"/>
                </a:lnTo>
                <a:lnTo>
                  <a:pt x="766" y="34"/>
                </a:lnTo>
                <a:lnTo>
                  <a:pt x="768" y="26"/>
                </a:lnTo>
                <a:lnTo>
                  <a:pt x="774" y="16"/>
                </a:lnTo>
                <a:lnTo>
                  <a:pt x="782" y="10"/>
                </a:lnTo>
                <a:lnTo>
                  <a:pt x="758" y="4"/>
                </a:lnTo>
                <a:lnTo>
                  <a:pt x="746" y="2"/>
                </a:lnTo>
                <a:lnTo>
                  <a:pt x="732" y="0"/>
                </a:lnTo>
                <a:lnTo>
                  <a:pt x="730" y="2"/>
                </a:lnTo>
                <a:lnTo>
                  <a:pt x="728" y="4"/>
                </a:lnTo>
                <a:lnTo>
                  <a:pt x="726" y="12"/>
                </a:lnTo>
                <a:lnTo>
                  <a:pt x="708" y="12"/>
                </a:lnTo>
                <a:lnTo>
                  <a:pt x="702" y="8"/>
                </a:lnTo>
                <a:lnTo>
                  <a:pt x="694" y="2"/>
                </a:lnTo>
                <a:lnTo>
                  <a:pt x="688" y="4"/>
                </a:lnTo>
                <a:lnTo>
                  <a:pt x="684" y="6"/>
                </a:lnTo>
                <a:lnTo>
                  <a:pt x="674" y="12"/>
                </a:lnTo>
                <a:lnTo>
                  <a:pt x="664" y="20"/>
                </a:lnTo>
                <a:lnTo>
                  <a:pt x="658" y="22"/>
                </a:lnTo>
                <a:lnTo>
                  <a:pt x="650" y="22"/>
                </a:lnTo>
                <a:lnTo>
                  <a:pt x="642" y="22"/>
                </a:lnTo>
                <a:lnTo>
                  <a:pt x="630" y="18"/>
                </a:lnTo>
                <a:lnTo>
                  <a:pt x="614" y="10"/>
                </a:lnTo>
                <a:lnTo>
                  <a:pt x="554" y="10"/>
                </a:lnTo>
                <a:lnTo>
                  <a:pt x="526" y="12"/>
                </a:lnTo>
                <a:lnTo>
                  <a:pt x="494" y="16"/>
                </a:lnTo>
                <a:lnTo>
                  <a:pt x="462" y="24"/>
                </a:lnTo>
                <a:lnTo>
                  <a:pt x="436" y="32"/>
                </a:lnTo>
                <a:lnTo>
                  <a:pt x="430" y="34"/>
                </a:lnTo>
                <a:lnTo>
                  <a:pt x="428" y="38"/>
                </a:lnTo>
                <a:lnTo>
                  <a:pt x="424" y="40"/>
                </a:lnTo>
                <a:lnTo>
                  <a:pt x="420" y="42"/>
                </a:lnTo>
                <a:lnTo>
                  <a:pt x="406" y="42"/>
                </a:lnTo>
                <a:lnTo>
                  <a:pt x="394" y="44"/>
                </a:lnTo>
                <a:lnTo>
                  <a:pt x="386" y="46"/>
                </a:lnTo>
                <a:lnTo>
                  <a:pt x="370" y="58"/>
                </a:lnTo>
                <a:lnTo>
                  <a:pt x="354" y="68"/>
                </a:lnTo>
                <a:lnTo>
                  <a:pt x="344" y="72"/>
                </a:lnTo>
                <a:lnTo>
                  <a:pt x="334" y="72"/>
                </a:lnTo>
                <a:lnTo>
                  <a:pt x="328" y="72"/>
                </a:lnTo>
                <a:lnTo>
                  <a:pt x="318" y="72"/>
                </a:lnTo>
                <a:lnTo>
                  <a:pt x="326" y="80"/>
                </a:lnTo>
                <a:lnTo>
                  <a:pt x="336" y="88"/>
                </a:lnTo>
                <a:lnTo>
                  <a:pt x="342" y="100"/>
                </a:lnTo>
                <a:lnTo>
                  <a:pt x="344" y="108"/>
                </a:lnTo>
                <a:lnTo>
                  <a:pt x="344" y="116"/>
                </a:lnTo>
                <a:lnTo>
                  <a:pt x="344" y="128"/>
                </a:lnTo>
                <a:lnTo>
                  <a:pt x="342" y="140"/>
                </a:lnTo>
                <a:lnTo>
                  <a:pt x="340" y="150"/>
                </a:lnTo>
                <a:lnTo>
                  <a:pt x="338" y="160"/>
                </a:lnTo>
                <a:lnTo>
                  <a:pt x="340" y="174"/>
                </a:lnTo>
                <a:lnTo>
                  <a:pt x="344" y="184"/>
                </a:lnTo>
                <a:lnTo>
                  <a:pt x="354" y="200"/>
                </a:lnTo>
                <a:lnTo>
                  <a:pt x="350" y="204"/>
                </a:lnTo>
                <a:lnTo>
                  <a:pt x="348" y="210"/>
                </a:lnTo>
                <a:lnTo>
                  <a:pt x="346" y="214"/>
                </a:lnTo>
                <a:lnTo>
                  <a:pt x="342" y="216"/>
                </a:lnTo>
                <a:lnTo>
                  <a:pt x="332" y="218"/>
                </a:lnTo>
                <a:lnTo>
                  <a:pt x="322" y="218"/>
                </a:lnTo>
                <a:lnTo>
                  <a:pt x="312" y="216"/>
                </a:lnTo>
                <a:lnTo>
                  <a:pt x="300" y="214"/>
                </a:lnTo>
                <a:lnTo>
                  <a:pt x="290" y="214"/>
                </a:lnTo>
                <a:lnTo>
                  <a:pt x="280" y="214"/>
                </a:lnTo>
                <a:lnTo>
                  <a:pt x="268" y="228"/>
                </a:lnTo>
                <a:lnTo>
                  <a:pt x="234" y="236"/>
                </a:lnTo>
                <a:lnTo>
                  <a:pt x="232" y="244"/>
                </a:lnTo>
                <a:lnTo>
                  <a:pt x="232" y="252"/>
                </a:lnTo>
                <a:lnTo>
                  <a:pt x="232" y="258"/>
                </a:lnTo>
                <a:lnTo>
                  <a:pt x="230" y="266"/>
                </a:lnTo>
                <a:lnTo>
                  <a:pt x="226" y="270"/>
                </a:lnTo>
                <a:lnTo>
                  <a:pt x="222" y="274"/>
                </a:lnTo>
                <a:lnTo>
                  <a:pt x="210" y="278"/>
                </a:lnTo>
                <a:lnTo>
                  <a:pt x="198" y="280"/>
                </a:lnTo>
                <a:lnTo>
                  <a:pt x="188" y="284"/>
                </a:lnTo>
                <a:lnTo>
                  <a:pt x="180" y="288"/>
                </a:lnTo>
                <a:lnTo>
                  <a:pt x="176" y="294"/>
                </a:lnTo>
                <a:lnTo>
                  <a:pt x="172" y="300"/>
                </a:lnTo>
                <a:lnTo>
                  <a:pt x="168" y="304"/>
                </a:lnTo>
                <a:lnTo>
                  <a:pt x="154" y="310"/>
                </a:lnTo>
                <a:lnTo>
                  <a:pt x="130" y="314"/>
                </a:lnTo>
                <a:lnTo>
                  <a:pt x="96" y="322"/>
                </a:lnTo>
                <a:lnTo>
                  <a:pt x="84" y="322"/>
                </a:lnTo>
                <a:lnTo>
                  <a:pt x="76" y="322"/>
                </a:lnTo>
                <a:lnTo>
                  <a:pt x="64" y="326"/>
                </a:lnTo>
                <a:lnTo>
                  <a:pt x="44" y="336"/>
                </a:lnTo>
                <a:lnTo>
                  <a:pt x="24" y="348"/>
                </a:lnTo>
                <a:lnTo>
                  <a:pt x="8" y="360"/>
                </a:lnTo>
                <a:lnTo>
                  <a:pt x="4" y="364"/>
                </a:lnTo>
                <a:lnTo>
                  <a:pt x="2" y="366"/>
                </a:lnTo>
                <a:lnTo>
                  <a:pt x="2" y="374"/>
                </a:lnTo>
                <a:lnTo>
                  <a:pt x="2" y="382"/>
                </a:lnTo>
                <a:lnTo>
                  <a:pt x="0" y="390"/>
                </a:lnTo>
                <a:lnTo>
                  <a:pt x="4" y="406"/>
                </a:lnTo>
                <a:lnTo>
                  <a:pt x="2" y="426"/>
                </a:lnTo>
                <a:lnTo>
                  <a:pt x="150" y="548"/>
                </a:lnTo>
                <a:lnTo>
                  <a:pt x="146" y="548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7" name="Freeform 45"/>
          <p:cNvSpPr>
            <a:spLocks/>
          </p:cNvSpPr>
          <p:nvPr/>
        </p:nvSpPr>
        <p:spPr bwMode="auto">
          <a:xfrm>
            <a:off x="5711825" y="1366837"/>
            <a:ext cx="282575" cy="542925"/>
          </a:xfrm>
          <a:custGeom>
            <a:avLst/>
            <a:gdLst>
              <a:gd name="T0" fmla="*/ 2147483647 w 178"/>
              <a:gd name="T1" fmla="*/ 2147483647 h 342"/>
              <a:gd name="T2" fmla="*/ 2147483647 w 178"/>
              <a:gd name="T3" fmla="*/ 2147483647 h 342"/>
              <a:gd name="T4" fmla="*/ 2147483647 w 178"/>
              <a:gd name="T5" fmla="*/ 2147483647 h 342"/>
              <a:gd name="T6" fmla="*/ 2147483647 w 178"/>
              <a:gd name="T7" fmla="*/ 2147483647 h 342"/>
              <a:gd name="T8" fmla="*/ 2147483647 w 178"/>
              <a:gd name="T9" fmla="*/ 2147483647 h 342"/>
              <a:gd name="T10" fmla="*/ 2147483647 w 178"/>
              <a:gd name="T11" fmla="*/ 2147483647 h 342"/>
              <a:gd name="T12" fmla="*/ 0 w 178"/>
              <a:gd name="T13" fmla="*/ 2147483647 h 342"/>
              <a:gd name="T14" fmla="*/ 2147483647 w 178"/>
              <a:gd name="T15" fmla="*/ 2147483647 h 342"/>
              <a:gd name="T16" fmla="*/ 2147483647 w 178"/>
              <a:gd name="T17" fmla="*/ 2147483647 h 342"/>
              <a:gd name="T18" fmla="*/ 2147483647 w 178"/>
              <a:gd name="T19" fmla="*/ 2147483647 h 342"/>
              <a:gd name="T20" fmla="*/ 2147483647 w 178"/>
              <a:gd name="T21" fmla="*/ 2147483647 h 342"/>
              <a:gd name="T22" fmla="*/ 2147483647 w 178"/>
              <a:gd name="T23" fmla="*/ 2147483647 h 342"/>
              <a:gd name="T24" fmla="*/ 2147483647 w 178"/>
              <a:gd name="T25" fmla="*/ 2147483647 h 342"/>
              <a:gd name="T26" fmla="*/ 2147483647 w 178"/>
              <a:gd name="T27" fmla="*/ 2147483647 h 342"/>
              <a:gd name="T28" fmla="*/ 2147483647 w 178"/>
              <a:gd name="T29" fmla="*/ 2147483647 h 342"/>
              <a:gd name="T30" fmla="*/ 2147483647 w 178"/>
              <a:gd name="T31" fmla="*/ 0 h 342"/>
              <a:gd name="T32" fmla="*/ 2147483647 w 178"/>
              <a:gd name="T33" fmla="*/ 2147483647 h 342"/>
              <a:gd name="T34" fmla="*/ 2147483647 w 178"/>
              <a:gd name="T35" fmla="*/ 2147483647 h 342"/>
              <a:gd name="T36" fmla="*/ 2147483647 w 178"/>
              <a:gd name="T37" fmla="*/ 2147483647 h 342"/>
              <a:gd name="T38" fmla="*/ 2147483647 w 178"/>
              <a:gd name="T39" fmla="*/ 2147483647 h 342"/>
              <a:gd name="T40" fmla="*/ 2147483647 w 178"/>
              <a:gd name="T41" fmla="*/ 2147483647 h 342"/>
              <a:gd name="T42" fmla="*/ 2147483647 w 178"/>
              <a:gd name="T43" fmla="*/ 2147483647 h 342"/>
              <a:gd name="T44" fmla="*/ 2147483647 w 178"/>
              <a:gd name="T45" fmla="*/ 2147483647 h 342"/>
              <a:gd name="T46" fmla="*/ 2147483647 w 178"/>
              <a:gd name="T47" fmla="*/ 2147483647 h 342"/>
              <a:gd name="T48" fmla="*/ 2147483647 w 178"/>
              <a:gd name="T49" fmla="*/ 2147483647 h 342"/>
              <a:gd name="T50" fmla="*/ 2147483647 w 178"/>
              <a:gd name="T51" fmla="*/ 2147483647 h 342"/>
              <a:gd name="T52" fmla="*/ 2147483647 w 178"/>
              <a:gd name="T53" fmla="*/ 2147483647 h 342"/>
              <a:gd name="T54" fmla="*/ 2147483647 w 178"/>
              <a:gd name="T55" fmla="*/ 2147483647 h 342"/>
              <a:gd name="T56" fmla="*/ 2147483647 w 178"/>
              <a:gd name="T57" fmla="*/ 2147483647 h 342"/>
              <a:gd name="T58" fmla="*/ 2147483647 w 178"/>
              <a:gd name="T59" fmla="*/ 2147483647 h 342"/>
              <a:gd name="T60" fmla="*/ 2147483647 w 178"/>
              <a:gd name="T61" fmla="*/ 2147483647 h 342"/>
              <a:gd name="T62" fmla="*/ 2147483647 w 178"/>
              <a:gd name="T63" fmla="*/ 2147483647 h 342"/>
              <a:gd name="T64" fmla="*/ 2147483647 w 178"/>
              <a:gd name="T65" fmla="*/ 2147483647 h 342"/>
              <a:gd name="T66" fmla="*/ 2147483647 w 178"/>
              <a:gd name="T67" fmla="*/ 2147483647 h 342"/>
              <a:gd name="T68" fmla="*/ 2147483647 w 178"/>
              <a:gd name="T69" fmla="*/ 2147483647 h 342"/>
              <a:gd name="T70" fmla="*/ 2147483647 w 178"/>
              <a:gd name="T71" fmla="*/ 2147483647 h 342"/>
              <a:gd name="T72" fmla="*/ 2147483647 w 178"/>
              <a:gd name="T73" fmla="*/ 2147483647 h 342"/>
              <a:gd name="T74" fmla="*/ 2147483647 w 178"/>
              <a:gd name="T75" fmla="*/ 2147483647 h 342"/>
              <a:gd name="T76" fmla="*/ 2147483647 w 178"/>
              <a:gd name="T77" fmla="*/ 2147483647 h 342"/>
              <a:gd name="T78" fmla="*/ 2147483647 w 178"/>
              <a:gd name="T79" fmla="*/ 2147483647 h 342"/>
              <a:gd name="T80" fmla="*/ 2147483647 w 178"/>
              <a:gd name="T81" fmla="*/ 2147483647 h 342"/>
              <a:gd name="T82" fmla="*/ 2147483647 w 178"/>
              <a:gd name="T83" fmla="*/ 2147483647 h 342"/>
              <a:gd name="T84" fmla="*/ 2147483647 w 178"/>
              <a:gd name="T85" fmla="*/ 2147483647 h 342"/>
              <a:gd name="T86" fmla="*/ 2147483647 w 178"/>
              <a:gd name="T87" fmla="*/ 2147483647 h 342"/>
              <a:gd name="T88" fmla="*/ 2147483647 w 178"/>
              <a:gd name="T89" fmla="*/ 2147483647 h 342"/>
              <a:gd name="T90" fmla="*/ 2147483647 w 178"/>
              <a:gd name="T91" fmla="*/ 2147483647 h 342"/>
              <a:gd name="T92" fmla="*/ 2147483647 w 178"/>
              <a:gd name="T93" fmla="*/ 2147483647 h 342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w 178"/>
              <a:gd name="T142" fmla="*/ 0 h 342"/>
              <a:gd name="T143" fmla="*/ 178 w 178"/>
              <a:gd name="T144" fmla="*/ 342 h 342"/>
            </a:gdLst>
            <a:ahLst/>
            <a:cxnLst>
              <a:cxn ang="T94">
                <a:pos x="T0" y="T1"/>
              </a:cxn>
              <a:cxn ang="T95">
                <a:pos x="T2" y="T3"/>
              </a:cxn>
              <a:cxn ang="T96">
                <a:pos x="T4" y="T5"/>
              </a:cxn>
              <a:cxn ang="T97">
                <a:pos x="T6" y="T7"/>
              </a:cxn>
              <a:cxn ang="T98">
                <a:pos x="T8" y="T9"/>
              </a:cxn>
              <a:cxn ang="T99">
                <a:pos x="T10" y="T11"/>
              </a:cxn>
              <a:cxn ang="T100">
                <a:pos x="T12" y="T13"/>
              </a:cxn>
              <a:cxn ang="T101">
                <a:pos x="T14" y="T15"/>
              </a:cxn>
              <a:cxn ang="T102">
                <a:pos x="T16" y="T17"/>
              </a:cxn>
              <a:cxn ang="T103">
                <a:pos x="T18" y="T19"/>
              </a:cxn>
              <a:cxn ang="T104">
                <a:pos x="T20" y="T21"/>
              </a:cxn>
              <a:cxn ang="T105">
                <a:pos x="T22" y="T23"/>
              </a:cxn>
              <a:cxn ang="T106">
                <a:pos x="T24" y="T25"/>
              </a:cxn>
              <a:cxn ang="T107">
                <a:pos x="T26" y="T27"/>
              </a:cxn>
              <a:cxn ang="T108">
                <a:pos x="T28" y="T29"/>
              </a:cxn>
              <a:cxn ang="T109">
                <a:pos x="T30" y="T31"/>
              </a:cxn>
              <a:cxn ang="T110">
                <a:pos x="T32" y="T33"/>
              </a:cxn>
              <a:cxn ang="T111">
                <a:pos x="T34" y="T35"/>
              </a:cxn>
              <a:cxn ang="T112">
                <a:pos x="T36" y="T37"/>
              </a:cxn>
              <a:cxn ang="T113">
                <a:pos x="T38" y="T39"/>
              </a:cxn>
              <a:cxn ang="T114">
                <a:pos x="T40" y="T41"/>
              </a:cxn>
              <a:cxn ang="T115">
                <a:pos x="T42" y="T43"/>
              </a:cxn>
              <a:cxn ang="T116">
                <a:pos x="T44" y="T45"/>
              </a:cxn>
              <a:cxn ang="T117">
                <a:pos x="T46" y="T47"/>
              </a:cxn>
              <a:cxn ang="T118">
                <a:pos x="T48" y="T49"/>
              </a:cxn>
              <a:cxn ang="T119">
                <a:pos x="T50" y="T51"/>
              </a:cxn>
              <a:cxn ang="T120">
                <a:pos x="T52" y="T53"/>
              </a:cxn>
              <a:cxn ang="T121">
                <a:pos x="T54" y="T55"/>
              </a:cxn>
              <a:cxn ang="T122">
                <a:pos x="T56" y="T57"/>
              </a:cxn>
              <a:cxn ang="T123">
                <a:pos x="T58" y="T59"/>
              </a:cxn>
              <a:cxn ang="T124">
                <a:pos x="T60" y="T61"/>
              </a:cxn>
              <a:cxn ang="T125">
                <a:pos x="T62" y="T63"/>
              </a:cxn>
              <a:cxn ang="T126">
                <a:pos x="T64" y="T65"/>
              </a:cxn>
              <a:cxn ang="T127">
                <a:pos x="T66" y="T67"/>
              </a:cxn>
              <a:cxn ang="T128">
                <a:pos x="T68" y="T69"/>
              </a:cxn>
              <a:cxn ang="T129">
                <a:pos x="T70" y="T71"/>
              </a:cxn>
              <a:cxn ang="T130">
                <a:pos x="T72" y="T73"/>
              </a:cxn>
              <a:cxn ang="T131">
                <a:pos x="T74" y="T75"/>
              </a:cxn>
              <a:cxn ang="T132">
                <a:pos x="T76" y="T77"/>
              </a:cxn>
              <a:cxn ang="T133">
                <a:pos x="T78" y="T79"/>
              </a:cxn>
              <a:cxn ang="T134">
                <a:pos x="T80" y="T81"/>
              </a:cxn>
              <a:cxn ang="T135">
                <a:pos x="T82" y="T83"/>
              </a:cxn>
              <a:cxn ang="T136">
                <a:pos x="T84" y="T85"/>
              </a:cxn>
              <a:cxn ang="T137">
                <a:pos x="T86" y="T87"/>
              </a:cxn>
              <a:cxn ang="T138">
                <a:pos x="T88" y="T89"/>
              </a:cxn>
              <a:cxn ang="T139">
                <a:pos x="T90" y="T91"/>
              </a:cxn>
              <a:cxn ang="T140">
                <a:pos x="T92" y="T93"/>
              </a:cxn>
            </a:cxnLst>
            <a:rect l="T141" t="T142" r="T143" b="T144"/>
            <a:pathLst>
              <a:path w="178" h="342">
                <a:moveTo>
                  <a:pt x="78" y="340"/>
                </a:moveTo>
                <a:lnTo>
                  <a:pt x="72" y="326"/>
                </a:lnTo>
                <a:lnTo>
                  <a:pt x="68" y="312"/>
                </a:lnTo>
                <a:lnTo>
                  <a:pt x="66" y="300"/>
                </a:lnTo>
                <a:lnTo>
                  <a:pt x="62" y="278"/>
                </a:lnTo>
                <a:lnTo>
                  <a:pt x="60" y="268"/>
                </a:lnTo>
                <a:lnTo>
                  <a:pt x="58" y="258"/>
                </a:lnTo>
                <a:lnTo>
                  <a:pt x="52" y="250"/>
                </a:lnTo>
                <a:lnTo>
                  <a:pt x="46" y="240"/>
                </a:lnTo>
                <a:lnTo>
                  <a:pt x="34" y="226"/>
                </a:lnTo>
                <a:lnTo>
                  <a:pt x="18" y="206"/>
                </a:lnTo>
                <a:lnTo>
                  <a:pt x="6" y="184"/>
                </a:lnTo>
                <a:lnTo>
                  <a:pt x="2" y="174"/>
                </a:lnTo>
                <a:lnTo>
                  <a:pt x="0" y="166"/>
                </a:lnTo>
                <a:lnTo>
                  <a:pt x="2" y="154"/>
                </a:lnTo>
                <a:lnTo>
                  <a:pt x="6" y="146"/>
                </a:lnTo>
                <a:lnTo>
                  <a:pt x="12" y="138"/>
                </a:lnTo>
                <a:lnTo>
                  <a:pt x="20" y="132"/>
                </a:lnTo>
                <a:lnTo>
                  <a:pt x="34" y="118"/>
                </a:lnTo>
                <a:lnTo>
                  <a:pt x="40" y="112"/>
                </a:lnTo>
                <a:lnTo>
                  <a:pt x="44" y="102"/>
                </a:lnTo>
                <a:lnTo>
                  <a:pt x="46" y="76"/>
                </a:lnTo>
                <a:lnTo>
                  <a:pt x="48" y="52"/>
                </a:lnTo>
                <a:lnTo>
                  <a:pt x="50" y="42"/>
                </a:lnTo>
                <a:lnTo>
                  <a:pt x="52" y="34"/>
                </a:lnTo>
                <a:lnTo>
                  <a:pt x="58" y="24"/>
                </a:lnTo>
                <a:lnTo>
                  <a:pt x="66" y="18"/>
                </a:lnTo>
                <a:lnTo>
                  <a:pt x="76" y="12"/>
                </a:lnTo>
                <a:lnTo>
                  <a:pt x="86" y="6"/>
                </a:lnTo>
                <a:lnTo>
                  <a:pt x="96" y="2"/>
                </a:lnTo>
                <a:lnTo>
                  <a:pt x="102" y="0"/>
                </a:lnTo>
                <a:lnTo>
                  <a:pt x="108" y="0"/>
                </a:lnTo>
                <a:lnTo>
                  <a:pt x="114" y="0"/>
                </a:lnTo>
                <a:lnTo>
                  <a:pt x="118" y="4"/>
                </a:lnTo>
                <a:lnTo>
                  <a:pt x="128" y="12"/>
                </a:lnTo>
                <a:lnTo>
                  <a:pt x="136" y="20"/>
                </a:lnTo>
                <a:lnTo>
                  <a:pt x="140" y="24"/>
                </a:lnTo>
                <a:lnTo>
                  <a:pt x="142" y="24"/>
                </a:lnTo>
                <a:lnTo>
                  <a:pt x="148" y="24"/>
                </a:lnTo>
                <a:lnTo>
                  <a:pt x="154" y="22"/>
                </a:lnTo>
                <a:lnTo>
                  <a:pt x="162" y="16"/>
                </a:lnTo>
                <a:lnTo>
                  <a:pt x="164" y="20"/>
                </a:lnTo>
                <a:lnTo>
                  <a:pt x="168" y="22"/>
                </a:lnTo>
                <a:lnTo>
                  <a:pt x="166" y="28"/>
                </a:lnTo>
                <a:lnTo>
                  <a:pt x="162" y="32"/>
                </a:lnTo>
                <a:lnTo>
                  <a:pt x="152" y="40"/>
                </a:lnTo>
                <a:lnTo>
                  <a:pt x="144" y="46"/>
                </a:lnTo>
                <a:lnTo>
                  <a:pt x="142" y="50"/>
                </a:lnTo>
                <a:lnTo>
                  <a:pt x="140" y="54"/>
                </a:lnTo>
                <a:lnTo>
                  <a:pt x="142" y="58"/>
                </a:lnTo>
                <a:lnTo>
                  <a:pt x="144" y="64"/>
                </a:lnTo>
                <a:lnTo>
                  <a:pt x="150" y="74"/>
                </a:lnTo>
                <a:lnTo>
                  <a:pt x="156" y="86"/>
                </a:lnTo>
                <a:lnTo>
                  <a:pt x="158" y="94"/>
                </a:lnTo>
                <a:lnTo>
                  <a:pt x="158" y="100"/>
                </a:lnTo>
                <a:lnTo>
                  <a:pt x="158" y="110"/>
                </a:lnTo>
                <a:lnTo>
                  <a:pt x="152" y="118"/>
                </a:lnTo>
                <a:lnTo>
                  <a:pt x="146" y="124"/>
                </a:lnTo>
                <a:lnTo>
                  <a:pt x="140" y="128"/>
                </a:lnTo>
                <a:lnTo>
                  <a:pt x="134" y="134"/>
                </a:lnTo>
                <a:lnTo>
                  <a:pt x="128" y="138"/>
                </a:lnTo>
                <a:lnTo>
                  <a:pt x="122" y="144"/>
                </a:lnTo>
                <a:lnTo>
                  <a:pt x="122" y="152"/>
                </a:lnTo>
                <a:lnTo>
                  <a:pt x="122" y="158"/>
                </a:lnTo>
                <a:lnTo>
                  <a:pt x="124" y="162"/>
                </a:lnTo>
                <a:lnTo>
                  <a:pt x="130" y="170"/>
                </a:lnTo>
                <a:lnTo>
                  <a:pt x="140" y="174"/>
                </a:lnTo>
                <a:lnTo>
                  <a:pt x="150" y="176"/>
                </a:lnTo>
                <a:lnTo>
                  <a:pt x="160" y="176"/>
                </a:lnTo>
                <a:lnTo>
                  <a:pt x="162" y="182"/>
                </a:lnTo>
                <a:lnTo>
                  <a:pt x="164" y="186"/>
                </a:lnTo>
                <a:lnTo>
                  <a:pt x="170" y="192"/>
                </a:lnTo>
                <a:lnTo>
                  <a:pt x="176" y="196"/>
                </a:lnTo>
                <a:lnTo>
                  <a:pt x="178" y="200"/>
                </a:lnTo>
                <a:lnTo>
                  <a:pt x="178" y="204"/>
                </a:lnTo>
                <a:lnTo>
                  <a:pt x="178" y="214"/>
                </a:lnTo>
                <a:lnTo>
                  <a:pt x="176" y="218"/>
                </a:lnTo>
                <a:lnTo>
                  <a:pt x="176" y="222"/>
                </a:lnTo>
                <a:lnTo>
                  <a:pt x="178" y="230"/>
                </a:lnTo>
                <a:lnTo>
                  <a:pt x="162" y="240"/>
                </a:lnTo>
                <a:lnTo>
                  <a:pt x="142" y="252"/>
                </a:lnTo>
                <a:lnTo>
                  <a:pt x="126" y="268"/>
                </a:lnTo>
                <a:lnTo>
                  <a:pt x="120" y="274"/>
                </a:lnTo>
                <a:lnTo>
                  <a:pt x="118" y="280"/>
                </a:lnTo>
                <a:lnTo>
                  <a:pt x="116" y="292"/>
                </a:lnTo>
                <a:lnTo>
                  <a:pt x="118" y="298"/>
                </a:lnTo>
                <a:lnTo>
                  <a:pt x="120" y="306"/>
                </a:lnTo>
                <a:lnTo>
                  <a:pt x="118" y="312"/>
                </a:lnTo>
                <a:lnTo>
                  <a:pt x="114" y="320"/>
                </a:lnTo>
                <a:lnTo>
                  <a:pt x="108" y="326"/>
                </a:lnTo>
                <a:lnTo>
                  <a:pt x="96" y="336"/>
                </a:lnTo>
                <a:lnTo>
                  <a:pt x="82" y="340"/>
                </a:lnTo>
                <a:lnTo>
                  <a:pt x="82" y="342"/>
                </a:lnTo>
                <a:lnTo>
                  <a:pt x="78" y="34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8" name="Freeform 46"/>
          <p:cNvSpPr>
            <a:spLocks/>
          </p:cNvSpPr>
          <p:nvPr/>
        </p:nvSpPr>
        <p:spPr bwMode="auto">
          <a:xfrm>
            <a:off x="4654550" y="3033712"/>
            <a:ext cx="600075" cy="428625"/>
          </a:xfrm>
          <a:custGeom>
            <a:avLst/>
            <a:gdLst>
              <a:gd name="T0" fmla="*/ 2147483647 w 378"/>
              <a:gd name="T1" fmla="*/ 2147483647 h 270"/>
              <a:gd name="T2" fmla="*/ 2147483647 w 378"/>
              <a:gd name="T3" fmla="*/ 2147483647 h 270"/>
              <a:gd name="T4" fmla="*/ 2147483647 w 378"/>
              <a:gd name="T5" fmla="*/ 2147483647 h 270"/>
              <a:gd name="T6" fmla="*/ 2147483647 w 378"/>
              <a:gd name="T7" fmla="*/ 2147483647 h 270"/>
              <a:gd name="T8" fmla="*/ 2147483647 w 378"/>
              <a:gd name="T9" fmla="*/ 2147483647 h 270"/>
              <a:gd name="T10" fmla="*/ 2147483647 w 378"/>
              <a:gd name="T11" fmla="*/ 2147483647 h 270"/>
              <a:gd name="T12" fmla="*/ 2147483647 w 378"/>
              <a:gd name="T13" fmla="*/ 2147483647 h 270"/>
              <a:gd name="T14" fmla="*/ 2147483647 w 378"/>
              <a:gd name="T15" fmla="*/ 2147483647 h 270"/>
              <a:gd name="T16" fmla="*/ 2147483647 w 378"/>
              <a:gd name="T17" fmla="*/ 2147483647 h 270"/>
              <a:gd name="T18" fmla="*/ 2147483647 w 378"/>
              <a:gd name="T19" fmla="*/ 0 h 270"/>
              <a:gd name="T20" fmla="*/ 2147483647 w 378"/>
              <a:gd name="T21" fmla="*/ 2147483647 h 270"/>
              <a:gd name="T22" fmla="*/ 2147483647 w 378"/>
              <a:gd name="T23" fmla="*/ 2147483647 h 270"/>
              <a:gd name="T24" fmla="*/ 2147483647 w 378"/>
              <a:gd name="T25" fmla="*/ 2147483647 h 270"/>
              <a:gd name="T26" fmla="*/ 2147483647 w 378"/>
              <a:gd name="T27" fmla="*/ 2147483647 h 270"/>
              <a:gd name="T28" fmla="*/ 2147483647 w 378"/>
              <a:gd name="T29" fmla="*/ 2147483647 h 270"/>
              <a:gd name="T30" fmla="*/ 2147483647 w 378"/>
              <a:gd name="T31" fmla="*/ 2147483647 h 270"/>
              <a:gd name="T32" fmla="*/ 2147483647 w 378"/>
              <a:gd name="T33" fmla="*/ 2147483647 h 270"/>
              <a:gd name="T34" fmla="*/ 2147483647 w 378"/>
              <a:gd name="T35" fmla="*/ 2147483647 h 270"/>
              <a:gd name="T36" fmla="*/ 2147483647 w 378"/>
              <a:gd name="T37" fmla="*/ 2147483647 h 270"/>
              <a:gd name="T38" fmla="*/ 2147483647 w 378"/>
              <a:gd name="T39" fmla="*/ 2147483647 h 270"/>
              <a:gd name="T40" fmla="*/ 2147483647 w 378"/>
              <a:gd name="T41" fmla="*/ 2147483647 h 270"/>
              <a:gd name="T42" fmla="*/ 2147483647 w 378"/>
              <a:gd name="T43" fmla="*/ 2147483647 h 270"/>
              <a:gd name="T44" fmla="*/ 2147483647 w 378"/>
              <a:gd name="T45" fmla="*/ 2147483647 h 270"/>
              <a:gd name="T46" fmla="*/ 2147483647 w 378"/>
              <a:gd name="T47" fmla="*/ 2147483647 h 270"/>
              <a:gd name="T48" fmla="*/ 2147483647 w 378"/>
              <a:gd name="T49" fmla="*/ 2147483647 h 270"/>
              <a:gd name="T50" fmla="*/ 0 w 378"/>
              <a:gd name="T51" fmla="*/ 2147483647 h 270"/>
              <a:gd name="T52" fmla="*/ 2147483647 w 378"/>
              <a:gd name="T53" fmla="*/ 2147483647 h 270"/>
              <a:gd name="T54" fmla="*/ 2147483647 w 378"/>
              <a:gd name="T55" fmla="*/ 2147483647 h 270"/>
              <a:gd name="T56" fmla="*/ 2147483647 w 378"/>
              <a:gd name="T57" fmla="*/ 2147483647 h 270"/>
              <a:gd name="T58" fmla="*/ 2147483647 w 378"/>
              <a:gd name="T59" fmla="*/ 2147483647 h 270"/>
              <a:gd name="T60" fmla="*/ 2147483647 w 378"/>
              <a:gd name="T61" fmla="*/ 2147483647 h 270"/>
              <a:gd name="T62" fmla="*/ 2147483647 w 378"/>
              <a:gd name="T63" fmla="*/ 2147483647 h 270"/>
              <a:gd name="T64" fmla="*/ 2147483647 w 378"/>
              <a:gd name="T65" fmla="*/ 2147483647 h 270"/>
              <a:gd name="T66" fmla="*/ 2147483647 w 378"/>
              <a:gd name="T67" fmla="*/ 2147483647 h 270"/>
              <a:gd name="T68" fmla="*/ 2147483647 w 378"/>
              <a:gd name="T69" fmla="*/ 2147483647 h 270"/>
              <a:gd name="T70" fmla="*/ 2147483647 w 378"/>
              <a:gd name="T71" fmla="*/ 2147483647 h 270"/>
              <a:gd name="T72" fmla="*/ 2147483647 w 378"/>
              <a:gd name="T73" fmla="*/ 2147483647 h 270"/>
              <a:gd name="T74" fmla="*/ 2147483647 w 378"/>
              <a:gd name="T75" fmla="*/ 2147483647 h 270"/>
              <a:gd name="T76" fmla="*/ 2147483647 w 378"/>
              <a:gd name="T77" fmla="*/ 2147483647 h 270"/>
              <a:gd name="T78" fmla="*/ 2147483647 w 378"/>
              <a:gd name="T79" fmla="*/ 2147483647 h 270"/>
              <a:gd name="T80" fmla="*/ 2147483647 w 378"/>
              <a:gd name="T81" fmla="*/ 2147483647 h 270"/>
              <a:gd name="T82" fmla="*/ 2147483647 w 378"/>
              <a:gd name="T83" fmla="*/ 2147483647 h 270"/>
              <a:gd name="T84" fmla="*/ 2147483647 w 378"/>
              <a:gd name="T85" fmla="*/ 2147483647 h 270"/>
              <a:gd name="T86" fmla="*/ 2147483647 w 378"/>
              <a:gd name="T87" fmla="*/ 2147483647 h 270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w 378"/>
              <a:gd name="T133" fmla="*/ 0 h 270"/>
              <a:gd name="T134" fmla="*/ 378 w 378"/>
              <a:gd name="T135" fmla="*/ 270 h 270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T132" t="T133" r="T134" b="T135"/>
            <a:pathLst>
              <a:path w="378" h="270">
                <a:moveTo>
                  <a:pt x="372" y="152"/>
                </a:moveTo>
                <a:lnTo>
                  <a:pt x="366" y="150"/>
                </a:lnTo>
                <a:lnTo>
                  <a:pt x="364" y="146"/>
                </a:lnTo>
                <a:lnTo>
                  <a:pt x="362" y="142"/>
                </a:lnTo>
                <a:lnTo>
                  <a:pt x="360" y="134"/>
                </a:lnTo>
                <a:lnTo>
                  <a:pt x="364" y="136"/>
                </a:lnTo>
                <a:lnTo>
                  <a:pt x="372" y="134"/>
                </a:lnTo>
                <a:lnTo>
                  <a:pt x="370" y="128"/>
                </a:lnTo>
                <a:lnTo>
                  <a:pt x="368" y="124"/>
                </a:lnTo>
                <a:lnTo>
                  <a:pt x="364" y="120"/>
                </a:lnTo>
                <a:lnTo>
                  <a:pt x="358" y="118"/>
                </a:lnTo>
                <a:lnTo>
                  <a:pt x="354" y="118"/>
                </a:lnTo>
                <a:lnTo>
                  <a:pt x="350" y="120"/>
                </a:lnTo>
                <a:lnTo>
                  <a:pt x="348" y="122"/>
                </a:lnTo>
                <a:lnTo>
                  <a:pt x="344" y="124"/>
                </a:lnTo>
                <a:lnTo>
                  <a:pt x="336" y="120"/>
                </a:lnTo>
                <a:lnTo>
                  <a:pt x="328" y="114"/>
                </a:lnTo>
                <a:lnTo>
                  <a:pt x="318" y="106"/>
                </a:lnTo>
                <a:lnTo>
                  <a:pt x="314" y="100"/>
                </a:lnTo>
                <a:lnTo>
                  <a:pt x="328" y="92"/>
                </a:lnTo>
                <a:lnTo>
                  <a:pt x="314" y="78"/>
                </a:lnTo>
                <a:lnTo>
                  <a:pt x="296" y="58"/>
                </a:lnTo>
                <a:lnTo>
                  <a:pt x="288" y="48"/>
                </a:lnTo>
                <a:lnTo>
                  <a:pt x="282" y="36"/>
                </a:lnTo>
                <a:lnTo>
                  <a:pt x="280" y="24"/>
                </a:lnTo>
                <a:lnTo>
                  <a:pt x="282" y="10"/>
                </a:lnTo>
                <a:lnTo>
                  <a:pt x="272" y="8"/>
                </a:lnTo>
                <a:lnTo>
                  <a:pt x="264" y="4"/>
                </a:lnTo>
                <a:lnTo>
                  <a:pt x="254" y="2"/>
                </a:lnTo>
                <a:lnTo>
                  <a:pt x="244" y="0"/>
                </a:lnTo>
                <a:lnTo>
                  <a:pt x="236" y="2"/>
                </a:lnTo>
                <a:lnTo>
                  <a:pt x="226" y="4"/>
                </a:lnTo>
                <a:lnTo>
                  <a:pt x="210" y="12"/>
                </a:lnTo>
                <a:lnTo>
                  <a:pt x="196" y="22"/>
                </a:lnTo>
                <a:lnTo>
                  <a:pt x="180" y="30"/>
                </a:lnTo>
                <a:lnTo>
                  <a:pt x="178" y="32"/>
                </a:lnTo>
                <a:lnTo>
                  <a:pt x="176" y="36"/>
                </a:lnTo>
                <a:lnTo>
                  <a:pt x="172" y="40"/>
                </a:lnTo>
                <a:lnTo>
                  <a:pt x="168" y="42"/>
                </a:lnTo>
                <a:lnTo>
                  <a:pt x="164" y="42"/>
                </a:lnTo>
                <a:lnTo>
                  <a:pt x="162" y="40"/>
                </a:lnTo>
                <a:lnTo>
                  <a:pt x="158" y="38"/>
                </a:lnTo>
                <a:lnTo>
                  <a:pt x="156" y="36"/>
                </a:lnTo>
                <a:lnTo>
                  <a:pt x="150" y="38"/>
                </a:lnTo>
                <a:lnTo>
                  <a:pt x="146" y="40"/>
                </a:lnTo>
                <a:lnTo>
                  <a:pt x="140" y="50"/>
                </a:lnTo>
                <a:lnTo>
                  <a:pt x="134" y="60"/>
                </a:lnTo>
                <a:lnTo>
                  <a:pt x="130" y="64"/>
                </a:lnTo>
                <a:lnTo>
                  <a:pt x="126" y="66"/>
                </a:lnTo>
                <a:lnTo>
                  <a:pt x="116" y="66"/>
                </a:lnTo>
                <a:lnTo>
                  <a:pt x="112" y="66"/>
                </a:lnTo>
                <a:lnTo>
                  <a:pt x="110" y="68"/>
                </a:lnTo>
                <a:lnTo>
                  <a:pt x="110" y="72"/>
                </a:lnTo>
                <a:lnTo>
                  <a:pt x="110" y="76"/>
                </a:lnTo>
                <a:lnTo>
                  <a:pt x="108" y="82"/>
                </a:lnTo>
                <a:lnTo>
                  <a:pt x="106" y="86"/>
                </a:lnTo>
                <a:lnTo>
                  <a:pt x="100" y="88"/>
                </a:lnTo>
                <a:lnTo>
                  <a:pt x="94" y="86"/>
                </a:lnTo>
                <a:lnTo>
                  <a:pt x="90" y="82"/>
                </a:lnTo>
                <a:lnTo>
                  <a:pt x="86" y="78"/>
                </a:lnTo>
                <a:lnTo>
                  <a:pt x="80" y="76"/>
                </a:lnTo>
                <a:lnTo>
                  <a:pt x="74" y="78"/>
                </a:lnTo>
                <a:lnTo>
                  <a:pt x="68" y="82"/>
                </a:lnTo>
                <a:lnTo>
                  <a:pt x="64" y="86"/>
                </a:lnTo>
                <a:lnTo>
                  <a:pt x="62" y="90"/>
                </a:lnTo>
                <a:lnTo>
                  <a:pt x="64" y="96"/>
                </a:lnTo>
                <a:lnTo>
                  <a:pt x="68" y="100"/>
                </a:lnTo>
                <a:lnTo>
                  <a:pt x="46" y="142"/>
                </a:lnTo>
                <a:lnTo>
                  <a:pt x="36" y="144"/>
                </a:lnTo>
                <a:lnTo>
                  <a:pt x="26" y="146"/>
                </a:lnTo>
                <a:lnTo>
                  <a:pt x="18" y="148"/>
                </a:lnTo>
                <a:lnTo>
                  <a:pt x="16" y="152"/>
                </a:lnTo>
                <a:lnTo>
                  <a:pt x="14" y="156"/>
                </a:lnTo>
                <a:lnTo>
                  <a:pt x="14" y="168"/>
                </a:lnTo>
                <a:lnTo>
                  <a:pt x="12" y="176"/>
                </a:lnTo>
                <a:lnTo>
                  <a:pt x="8" y="182"/>
                </a:lnTo>
                <a:lnTo>
                  <a:pt x="4" y="188"/>
                </a:lnTo>
                <a:lnTo>
                  <a:pt x="0" y="196"/>
                </a:lnTo>
                <a:lnTo>
                  <a:pt x="0" y="202"/>
                </a:lnTo>
                <a:lnTo>
                  <a:pt x="2" y="206"/>
                </a:lnTo>
                <a:lnTo>
                  <a:pt x="4" y="212"/>
                </a:lnTo>
                <a:lnTo>
                  <a:pt x="2" y="220"/>
                </a:lnTo>
                <a:lnTo>
                  <a:pt x="10" y="222"/>
                </a:lnTo>
                <a:lnTo>
                  <a:pt x="16" y="226"/>
                </a:lnTo>
                <a:lnTo>
                  <a:pt x="22" y="232"/>
                </a:lnTo>
                <a:lnTo>
                  <a:pt x="26" y="238"/>
                </a:lnTo>
                <a:lnTo>
                  <a:pt x="30" y="244"/>
                </a:lnTo>
                <a:lnTo>
                  <a:pt x="34" y="250"/>
                </a:lnTo>
                <a:lnTo>
                  <a:pt x="42" y="254"/>
                </a:lnTo>
                <a:lnTo>
                  <a:pt x="50" y="254"/>
                </a:lnTo>
                <a:lnTo>
                  <a:pt x="62" y="254"/>
                </a:lnTo>
                <a:lnTo>
                  <a:pt x="70" y="250"/>
                </a:lnTo>
                <a:lnTo>
                  <a:pt x="78" y="246"/>
                </a:lnTo>
                <a:lnTo>
                  <a:pt x="88" y="246"/>
                </a:lnTo>
                <a:lnTo>
                  <a:pt x="96" y="246"/>
                </a:lnTo>
                <a:lnTo>
                  <a:pt x="102" y="248"/>
                </a:lnTo>
                <a:lnTo>
                  <a:pt x="110" y="254"/>
                </a:lnTo>
                <a:lnTo>
                  <a:pt x="118" y="264"/>
                </a:lnTo>
                <a:lnTo>
                  <a:pt x="124" y="270"/>
                </a:lnTo>
                <a:lnTo>
                  <a:pt x="122" y="256"/>
                </a:lnTo>
                <a:lnTo>
                  <a:pt x="122" y="216"/>
                </a:lnTo>
                <a:lnTo>
                  <a:pt x="124" y="206"/>
                </a:lnTo>
                <a:lnTo>
                  <a:pt x="128" y="200"/>
                </a:lnTo>
                <a:lnTo>
                  <a:pt x="134" y="196"/>
                </a:lnTo>
                <a:lnTo>
                  <a:pt x="140" y="194"/>
                </a:lnTo>
                <a:lnTo>
                  <a:pt x="202" y="202"/>
                </a:lnTo>
                <a:lnTo>
                  <a:pt x="214" y="202"/>
                </a:lnTo>
                <a:lnTo>
                  <a:pt x="222" y="204"/>
                </a:lnTo>
                <a:lnTo>
                  <a:pt x="238" y="206"/>
                </a:lnTo>
                <a:lnTo>
                  <a:pt x="246" y="200"/>
                </a:lnTo>
                <a:lnTo>
                  <a:pt x="248" y="198"/>
                </a:lnTo>
                <a:lnTo>
                  <a:pt x="252" y="198"/>
                </a:lnTo>
                <a:lnTo>
                  <a:pt x="256" y="200"/>
                </a:lnTo>
                <a:lnTo>
                  <a:pt x="262" y="202"/>
                </a:lnTo>
                <a:lnTo>
                  <a:pt x="260" y="200"/>
                </a:lnTo>
                <a:lnTo>
                  <a:pt x="262" y="196"/>
                </a:lnTo>
                <a:lnTo>
                  <a:pt x="266" y="196"/>
                </a:lnTo>
                <a:lnTo>
                  <a:pt x="276" y="196"/>
                </a:lnTo>
                <a:lnTo>
                  <a:pt x="284" y="200"/>
                </a:lnTo>
                <a:lnTo>
                  <a:pt x="292" y="204"/>
                </a:lnTo>
                <a:lnTo>
                  <a:pt x="302" y="206"/>
                </a:lnTo>
                <a:lnTo>
                  <a:pt x="304" y="200"/>
                </a:lnTo>
                <a:lnTo>
                  <a:pt x="308" y="194"/>
                </a:lnTo>
                <a:lnTo>
                  <a:pt x="318" y="186"/>
                </a:lnTo>
                <a:lnTo>
                  <a:pt x="330" y="182"/>
                </a:lnTo>
                <a:lnTo>
                  <a:pt x="344" y="180"/>
                </a:lnTo>
                <a:lnTo>
                  <a:pt x="352" y="180"/>
                </a:lnTo>
                <a:lnTo>
                  <a:pt x="356" y="178"/>
                </a:lnTo>
                <a:lnTo>
                  <a:pt x="362" y="174"/>
                </a:lnTo>
                <a:lnTo>
                  <a:pt x="366" y="170"/>
                </a:lnTo>
                <a:lnTo>
                  <a:pt x="370" y="160"/>
                </a:lnTo>
                <a:lnTo>
                  <a:pt x="372" y="150"/>
                </a:lnTo>
                <a:lnTo>
                  <a:pt x="378" y="144"/>
                </a:lnTo>
                <a:lnTo>
                  <a:pt x="372" y="152"/>
                </a:lnTo>
                <a:close/>
              </a:path>
            </a:pathLst>
          </a:custGeom>
          <a:solidFill>
            <a:srgbClr val="FFFF99"/>
          </a:solidFill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9" name="Freeform 47"/>
          <p:cNvSpPr>
            <a:spLocks/>
          </p:cNvSpPr>
          <p:nvPr/>
        </p:nvSpPr>
        <p:spPr bwMode="auto">
          <a:xfrm>
            <a:off x="4168775" y="2249487"/>
            <a:ext cx="1247775" cy="1152525"/>
          </a:xfrm>
          <a:custGeom>
            <a:avLst/>
            <a:gdLst>
              <a:gd name="T0" fmla="*/ 2147483647 w 786"/>
              <a:gd name="T1" fmla="*/ 2147483647 h 726"/>
              <a:gd name="T2" fmla="*/ 2147483647 w 786"/>
              <a:gd name="T3" fmla="*/ 2147483647 h 726"/>
              <a:gd name="T4" fmla="*/ 2147483647 w 786"/>
              <a:gd name="T5" fmla="*/ 2147483647 h 726"/>
              <a:gd name="T6" fmla="*/ 2147483647 w 786"/>
              <a:gd name="T7" fmla="*/ 2147483647 h 726"/>
              <a:gd name="T8" fmla="*/ 2147483647 w 786"/>
              <a:gd name="T9" fmla="*/ 2147483647 h 726"/>
              <a:gd name="T10" fmla="*/ 2147483647 w 786"/>
              <a:gd name="T11" fmla="*/ 2147483647 h 726"/>
              <a:gd name="T12" fmla="*/ 2147483647 w 786"/>
              <a:gd name="T13" fmla="*/ 2147483647 h 726"/>
              <a:gd name="T14" fmla="*/ 2147483647 w 786"/>
              <a:gd name="T15" fmla="*/ 2147483647 h 726"/>
              <a:gd name="T16" fmla="*/ 2147483647 w 786"/>
              <a:gd name="T17" fmla="*/ 2147483647 h 726"/>
              <a:gd name="T18" fmla="*/ 2147483647 w 786"/>
              <a:gd name="T19" fmla="*/ 2147483647 h 726"/>
              <a:gd name="T20" fmla="*/ 2147483647 w 786"/>
              <a:gd name="T21" fmla="*/ 2147483647 h 726"/>
              <a:gd name="T22" fmla="*/ 2147483647 w 786"/>
              <a:gd name="T23" fmla="*/ 2147483647 h 726"/>
              <a:gd name="T24" fmla="*/ 2147483647 w 786"/>
              <a:gd name="T25" fmla="*/ 2147483647 h 726"/>
              <a:gd name="T26" fmla="*/ 2147483647 w 786"/>
              <a:gd name="T27" fmla="*/ 2147483647 h 726"/>
              <a:gd name="T28" fmla="*/ 2147483647 w 786"/>
              <a:gd name="T29" fmla="*/ 2147483647 h 726"/>
              <a:gd name="T30" fmla="*/ 2147483647 w 786"/>
              <a:gd name="T31" fmla="*/ 2147483647 h 726"/>
              <a:gd name="T32" fmla="*/ 2147483647 w 786"/>
              <a:gd name="T33" fmla="*/ 2147483647 h 726"/>
              <a:gd name="T34" fmla="*/ 2147483647 w 786"/>
              <a:gd name="T35" fmla="*/ 2147483647 h 726"/>
              <a:gd name="T36" fmla="*/ 2147483647 w 786"/>
              <a:gd name="T37" fmla="*/ 2147483647 h 726"/>
              <a:gd name="T38" fmla="*/ 2147483647 w 786"/>
              <a:gd name="T39" fmla="*/ 2147483647 h 726"/>
              <a:gd name="T40" fmla="*/ 2147483647 w 786"/>
              <a:gd name="T41" fmla="*/ 2147483647 h 726"/>
              <a:gd name="T42" fmla="*/ 2147483647 w 786"/>
              <a:gd name="T43" fmla="*/ 2147483647 h 726"/>
              <a:gd name="T44" fmla="*/ 2147483647 w 786"/>
              <a:gd name="T45" fmla="*/ 2147483647 h 726"/>
              <a:gd name="T46" fmla="*/ 2147483647 w 786"/>
              <a:gd name="T47" fmla="*/ 2147483647 h 726"/>
              <a:gd name="T48" fmla="*/ 2147483647 w 786"/>
              <a:gd name="T49" fmla="*/ 2147483647 h 726"/>
              <a:gd name="T50" fmla="*/ 2147483647 w 786"/>
              <a:gd name="T51" fmla="*/ 2147483647 h 726"/>
              <a:gd name="T52" fmla="*/ 2147483647 w 786"/>
              <a:gd name="T53" fmla="*/ 2147483647 h 726"/>
              <a:gd name="T54" fmla="*/ 2147483647 w 786"/>
              <a:gd name="T55" fmla="*/ 2147483647 h 726"/>
              <a:gd name="T56" fmla="*/ 2147483647 w 786"/>
              <a:gd name="T57" fmla="*/ 2147483647 h 726"/>
              <a:gd name="T58" fmla="*/ 2147483647 w 786"/>
              <a:gd name="T59" fmla="*/ 2147483647 h 726"/>
              <a:gd name="T60" fmla="*/ 2147483647 w 786"/>
              <a:gd name="T61" fmla="*/ 2147483647 h 726"/>
              <a:gd name="T62" fmla="*/ 2147483647 w 786"/>
              <a:gd name="T63" fmla="*/ 2147483647 h 726"/>
              <a:gd name="T64" fmla="*/ 2147483647 w 786"/>
              <a:gd name="T65" fmla="*/ 2147483647 h 726"/>
              <a:gd name="T66" fmla="*/ 2147483647 w 786"/>
              <a:gd name="T67" fmla="*/ 2147483647 h 726"/>
              <a:gd name="T68" fmla="*/ 2147483647 w 786"/>
              <a:gd name="T69" fmla="*/ 2147483647 h 726"/>
              <a:gd name="T70" fmla="*/ 2147483647 w 786"/>
              <a:gd name="T71" fmla="*/ 2147483647 h 726"/>
              <a:gd name="T72" fmla="*/ 2147483647 w 786"/>
              <a:gd name="T73" fmla="*/ 2147483647 h 726"/>
              <a:gd name="T74" fmla="*/ 2147483647 w 786"/>
              <a:gd name="T75" fmla="*/ 2147483647 h 726"/>
              <a:gd name="T76" fmla="*/ 2147483647 w 786"/>
              <a:gd name="T77" fmla="*/ 2147483647 h 726"/>
              <a:gd name="T78" fmla="*/ 2147483647 w 786"/>
              <a:gd name="T79" fmla="*/ 2147483647 h 726"/>
              <a:gd name="T80" fmla="*/ 2147483647 w 786"/>
              <a:gd name="T81" fmla="*/ 2147483647 h 726"/>
              <a:gd name="T82" fmla="*/ 2147483647 w 786"/>
              <a:gd name="T83" fmla="*/ 2147483647 h 726"/>
              <a:gd name="T84" fmla="*/ 2147483647 w 786"/>
              <a:gd name="T85" fmla="*/ 2147483647 h 726"/>
              <a:gd name="T86" fmla="*/ 2147483647 w 786"/>
              <a:gd name="T87" fmla="*/ 2147483647 h 726"/>
              <a:gd name="T88" fmla="*/ 2147483647 w 786"/>
              <a:gd name="T89" fmla="*/ 2147483647 h 726"/>
              <a:gd name="T90" fmla="*/ 2147483647 w 786"/>
              <a:gd name="T91" fmla="*/ 2147483647 h 726"/>
              <a:gd name="T92" fmla="*/ 2147483647 w 786"/>
              <a:gd name="T93" fmla="*/ 2147483647 h 726"/>
              <a:gd name="T94" fmla="*/ 2147483647 w 786"/>
              <a:gd name="T95" fmla="*/ 2147483647 h 726"/>
              <a:gd name="T96" fmla="*/ 2147483647 w 786"/>
              <a:gd name="T97" fmla="*/ 2147483647 h 726"/>
              <a:gd name="T98" fmla="*/ 2147483647 w 786"/>
              <a:gd name="T99" fmla="*/ 2147483647 h 726"/>
              <a:gd name="T100" fmla="*/ 2147483647 w 786"/>
              <a:gd name="T101" fmla="*/ 2147483647 h 726"/>
              <a:gd name="T102" fmla="*/ 2147483647 w 786"/>
              <a:gd name="T103" fmla="*/ 2147483647 h 726"/>
              <a:gd name="T104" fmla="*/ 2147483647 w 786"/>
              <a:gd name="T105" fmla="*/ 2147483647 h 726"/>
              <a:gd name="T106" fmla="*/ 2147483647 w 786"/>
              <a:gd name="T107" fmla="*/ 2147483647 h 726"/>
              <a:gd name="T108" fmla="*/ 2147483647 w 786"/>
              <a:gd name="T109" fmla="*/ 2147483647 h 72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w 786"/>
              <a:gd name="T166" fmla="*/ 0 h 726"/>
              <a:gd name="T167" fmla="*/ 786 w 786"/>
              <a:gd name="T168" fmla="*/ 726 h 726"/>
            </a:gdLst>
            <a:ahLst/>
            <a:cxnLst>
              <a:cxn ang="T110">
                <a:pos x="T0" y="T1"/>
              </a:cxn>
              <a:cxn ang="T111">
                <a:pos x="T2" y="T3"/>
              </a:cxn>
              <a:cxn ang="T112">
                <a:pos x="T4" y="T5"/>
              </a:cxn>
              <a:cxn ang="T113">
                <a:pos x="T6" y="T7"/>
              </a:cxn>
              <a:cxn ang="T114">
                <a:pos x="T8" y="T9"/>
              </a:cxn>
              <a:cxn ang="T115">
                <a:pos x="T10" y="T11"/>
              </a:cxn>
              <a:cxn ang="T116">
                <a:pos x="T12" y="T13"/>
              </a:cxn>
              <a:cxn ang="T117">
                <a:pos x="T14" y="T15"/>
              </a:cxn>
              <a:cxn ang="T118">
                <a:pos x="T16" y="T17"/>
              </a:cxn>
              <a:cxn ang="T119">
                <a:pos x="T18" y="T19"/>
              </a:cxn>
              <a:cxn ang="T120">
                <a:pos x="T20" y="T21"/>
              </a:cxn>
              <a:cxn ang="T121">
                <a:pos x="T22" y="T23"/>
              </a:cxn>
              <a:cxn ang="T122">
                <a:pos x="T24" y="T25"/>
              </a:cxn>
              <a:cxn ang="T123">
                <a:pos x="T26" y="T27"/>
              </a:cxn>
              <a:cxn ang="T124">
                <a:pos x="T28" y="T29"/>
              </a:cxn>
              <a:cxn ang="T125">
                <a:pos x="T30" y="T31"/>
              </a:cxn>
              <a:cxn ang="T126">
                <a:pos x="T32" y="T33"/>
              </a:cxn>
              <a:cxn ang="T127">
                <a:pos x="T34" y="T35"/>
              </a:cxn>
              <a:cxn ang="T128">
                <a:pos x="T36" y="T37"/>
              </a:cxn>
              <a:cxn ang="T129">
                <a:pos x="T38" y="T39"/>
              </a:cxn>
              <a:cxn ang="T130">
                <a:pos x="T40" y="T41"/>
              </a:cxn>
              <a:cxn ang="T131">
                <a:pos x="T42" y="T43"/>
              </a:cxn>
              <a:cxn ang="T132">
                <a:pos x="T44" y="T45"/>
              </a:cxn>
              <a:cxn ang="T133">
                <a:pos x="T46" y="T47"/>
              </a:cxn>
              <a:cxn ang="T134">
                <a:pos x="T48" y="T49"/>
              </a:cxn>
              <a:cxn ang="T135">
                <a:pos x="T50" y="T51"/>
              </a:cxn>
              <a:cxn ang="T136">
                <a:pos x="T52" y="T53"/>
              </a:cxn>
              <a:cxn ang="T137">
                <a:pos x="T54" y="T55"/>
              </a:cxn>
              <a:cxn ang="T138">
                <a:pos x="T56" y="T57"/>
              </a:cxn>
              <a:cxn ang="T139">
                <a:pos x="T58" y="T59"/>
              </a:cxn>
              <a:cxn ang="T140">
                <a:pos x="T60" y="T61"/>
              </a:cxn>
              <a:cxn ang="T141">
                <a:pos x="T62" y="T63"/>
              </a:cxn>
              <a:cxn ang="T142">
                <a:pos x="T64" y="T65"/>
              </a:cxn>
              <a:cxn ang="T143">
                <a:pos x="T66" y="T67"/>
              </a:cxn>
              <a:cxn ang="T144">
                <a:pos x="T68" y="T69"/>
              </a:cxn>
              <a:cxn ang="T145">
                <a:pos x="T70" y="T71"/>
              </a:cxn>
              <a:cxn ang="T146">
                <a:pos x="T72" y="T73"/>
              </a:cxn>
              <a:cxn ang="T147">
                <a:pos x="T74" y="T75"/>
              </a:cxn>
              <a:cxn ang="T148">
                <a:pos x="T76" y="T77"/>
              </a:cxn>
              <a:cxn ang="T149">
                <a:pos x="T78" y="T79"/>
              </a:cxn>
              <a:cxn ang="T150">
                <a:pos x="T80" y="T81"/>
              </a:cxn>
              <a:cxn ang="T151">
                <a:pos x="T82" y="T83"/>
              </a:cxn>
              <a:cxn ang="T152">
                <a:pos x="T84" y="T85"/>
              </a:cxn>
              <a:cxn ang="T153">
                <a:pos x="T86" y="T87"/>
              </a:cxn>
              <a:cxn ang="T154">
                <a:pos x="T88" y="T89"/>
              </a:cxn>
              <a:cxn ang="T155">
                <a:pos x="T90" y="T91"/>
              </a:cxn>
              <a:cxn ang="T156">
                <a:pos x="T92" y="T93"/>
              </a:cxn>
              <a:cxn ang="T157">
                <a:pos x="T94" y="T95"/>
              </a:cxn>
              <a:cxn ang="T158">
                <a:pos x="T96" y="T97"/>
              </a:cxn>
              <a:cxn ang="T159">
                <a:pos x="T98" y="T99"/>
              </a:cxn>
              <a:cxn ang="T160">
                <a:pos x="T100" y="T101"/>
              </a:cxn>
              <a:cxn ang="T161">
                <a:pos x="T102" y="T103"/>
              </a:cxn>
              <a:cxn ang="T162">
                <a:pos x="T104" y="T105"/>
              </a:cxn>
              <a:cxn ang="T163">
                <a:pos x="T106" y="T107"/>
              </a:cxn>
              <a:cxn ang="T164">
                <a:pos x="T108" y="T109"/>
              </a:cxn>
            </a:cxnLst>
            <a:rect l="T165" t="T166" r="T167" b="T168"/>
            <a:pathLst>
              <a:path w="786" h="726">
                <a:moveTo>
                  <a:pt x="588" y="504"/>
                </a:moveTo>
                <a:lnTo>
                  <a:pt x="578" y="502"/>
                </a:lnTo>
                <a:lnTo>
                  <a:pt x="570" y="498"/>
                </a:lnTo>
                <a:lnTo>
                  <a:pt x="560" y="496"/>
                </a:lnTo>
                <a:lnTo>
                  <a:pt x="550" y="494"/>
                </a:lnTo>
                <a:lnTo>
                  <a:pt x="542" y="496"/>
                </a:lnTo>
                <a:lnTo>
                  <a:pt x="532" y="498"/>
                </a:lnTo>
                <a:lnTo>
                  <a:pt x="516" y="506"/>
                </a:lnTo>
                <a:lnTo>
                  <a:pt x="502" y="516"/>
                </a:lnTo>
                <a:lnTo>
                  <a:pt x="486" y="524"/>
                </a:lnTo>
                <a:lnTo>
                  <a:pt x="484" y="526"/>
                </a:lnTo>
                <a:lnTo>
                  <a:pt x="482" y="530"/>
                </a:lnTo>
                <a:lnTo>
                  <a:pt x="478" y="534"/>
                </a:lnTo>
                <a:lnTo>
                  <a:pt x="474" y="536"/>
                </a:lnTo>
                <a:lnTo>
                  <a:pt x="470" y="536"/>
                </a:lnTo>
                <a:lnTo>
                  <a:pt x="468" y="534"/>
                </a:lnTo>
                <a:lnTo>
                  <a:pt x="464" y="532"/>
                </a:lnTo>
                <a:lnTo>
                  <a:pt x="462" y="530"/>
                </a:lnTo>
                <a:lnTo>
                  <a:pt x="456" y="532"/>
                </a:lnTo>
                <a:lnTo>
                  <a:pt x="452" y="534"/>
                </a:lnTo>
                <a:lnTo>
                  <a:pt x="446" y="544"/>
                </a:lnTo>
                <a:lnTo>
                  <a:pt x="440" y="554"/>
                </a:lnTo>
                <a:lnTo>
                  <a:pt x="436" y="558"/>
                </a:lnTo>
                <a:lnTo>
                  <a:pt x="432" y="560"/>
                </a:lnTo>
                <a:lnTo>
                  <a:pt x="422" y="560"/>
                </a:lnTo>
                <a:lnTo>
                  <a:pt x="418" y="560"/>
                </a:lnTo>
                <a:lnTo>
                  <a:pt x="416" y="562"/>
                </a:lnTo>
                <a:lnTo>
                  <a:pt x="416" y="566"/>
                </a:lnTo>
                <a:lnTo>
                  <a:pt x="416" y="570"/>
                </a:lnTo>
                <a:lnTo>
                  <a:pt x="414" y="576"/>
                </a:lnTo>
                <a:lnTo>
                  <a:pt x="412" y="580"/>
                </a:lnTo>
                <a:lnTo>
                  <a:pt x="406" y="582"/>
                </a:lnTo>
                <a:lnTo>
                  <a:pt x="400" y="580"/>
                </a:lnTo>
                <a:lnTo>
                  <a:pt x="396" y="576"/>
                </a:lnTo>
                <a:lnTo>
                  <a:pt x="392" y="572"/>
                </a:lnTo>
                <a:lnTo>
                  <a:pt x="386" y="570"/>
                </a:lnTo>
                <a:lnTo>
                  <a:pt x="380" y="572"/>
                </a:lnTo>
                <a:lnTo>
                  <a:pt x="374" y="576"/>
                </a:lnTo>
                <a:lnTo>
                  <a:pt x="370" y="580"/>
                </a:lnTo>
                <a:lnTo>
                  <a:pt x="368" y="584"/>
                </a:lnTo>
                <a:lnTo>
                  <a:pt x="370" y="590"/>
                </a:lnTo>
                <a:lnTo>
                  <a:pt x="374" y="594"/>
                </a:lnTo>
                <a:lnTo>
                  <a:pt x="352" y="636"/>
                </a:lnTo>
                <a:lnTo>
                  <a:pt x="342" y="638"/>
                </a:lnTo>
                <a:lnTo>
                  <a:pt x="332" y="640"/>
                </a:lnTo>
                <a:lnTo>
                  <a:pt x="324" y="642"/>
                </a:lnTo>
                <a:lnTo>
                  <a:pt x="322" y="646"/>
                </a:lnTo>
                <a:lnTo>
                  <a:pt x="320" y="650"/>
                </a:lnTo>
                <a:lnTo>
                  <a:pt x="320" y="662"/>
                </a:lnTo>
                <a:lnTo>
                  <a:pt x="318" y="670"/>
                </a:lnTo>
                <a:lnTo>
                  <a:pt x="314" y="676"/>
                </a:lnTo>
                <a:lnTo>
                  <a:pt x="310" y="682"/>
                </a:lnTo>
                <a:lnTo>
                  <a:pt x="306" y="690"/>
                </a:lnTo>
                <a:lnTo>
                  <a:pt x="306" y="696"/>
                </a:lnTo>
                <a:lnTo>
                  <a:pt x="308" y="700"/>
                </a:lnTo>
                <a:lnTo>
                  <a:pt x="310" y="706"/>
                </a:lnTo>
                <a:lnTo>
                  <a:pt x="308" y="714"/>
                </a:lnTo>
                <a:lnTo>
                  <a:pt x="300" y="716"/>
                </a:lnTo>
                <a:lnTo>
                  <a:pt x="294" y="720"/>
                </a:lnTo>
                <a:lnTo>
                  <a:pt x="286" y="724"/>
                </a:lnTo>
                <a:lnTo>
                  <a:pt x="280" y="726"/>
                </a:lnTo>
                <a:lnTo>
                  <a:pt x="276" y="724"/>
                </a:lnTo>
                <a:lnTo>
                  <a:pt x="274" y="722"/>
                </a:lnTo>
                <a:lnTo>
                  <a:pt x="272" y="718"/>
                </a:lnTo>
                <a:lnTo>
                  <a:pt x="272" y="704"/>
                </a:lnTo>
                <a:lnTo>
                  <a:pt x="262" y="704"/>
                </a:lnTo>
                <a:lnTo>
                  <a:pt x="256" y="704"/>
                </a:lnTo>
                <a:lnTo>
                  <a:pt x="250" y="706"/>
                </a:lnTo>
                <a:lnTo>
                  <a:pt x="248" y="710"/>
                </a:lnTo>
                <a:lnTo>
                  <a:pt x="244" y="716"/>
                </a:lnTo>
                <a:lnTo>
                  <a:pt x="240" y="722"/>
                </a:lnTo>
                <a:lnTo>
                  <a:pt x="234" y="724"/>
                </a:lnTo>
                <a:lnTo>
                  <a:pt x="230" y="724"/>
                </a:lnTo>
                <a:lnTo>
                  <a:pt x="222" y="722"/>
                </a:lnTo>
                <a:lnTo>
                  <a:pt x="216" y="718"/>
                </a:lnTo>
                <a:lnTo>
                  <a:pt x="212" y="716"/>
                </a:lnTo>
                <a:lnTo>
                  <a:pt x="208" y="714"/>
                </a:lnTo>
                <a:lnTo>
                  <a:pt x="198" y="716"/>
                </a:lnTo>
                <a:lnTo>
                  <a:pt x="190" y="722"/>
                </a:lnTo>
                <a:lnTo>
                  <a:pt x="184" y="710"/>
                </a:lnTo>
                <a:lnTo>
                  <a:pt x="180" y="700"/>
                </a:lnTo>
                <a:lnTo>
                  <a:pt x="174" y="688"/>
                </a:lnTo>
                <a:lnTo>
                  <a:pt x="168" y="684"/>
                </a:lnTo>
                <a:lnTo>
                  <a:pt x="162" y="680"/>
                </a:lnTo>
                <a:lnTo>
                  <a:pt x="168" y="676"/>
                </a:lnTo>
                <a:lnTo>
                  <a:pt x="170" y="674"/>
                </a:lnTo>
                <a:lnTo>
                  <a:pt x="172" y="670"/>
                </a:lnTo>
                <a:lnTo>
                  <a:pt x="158" y="638"/>
                </a:lnTo>
                <a:lnTo>
                  <a:pt x="148" y="616"/>
                </a:lnTo>
                <a:lnTo>
                  <a:pt x="144" y="610"/>
                </a:lnTo>
                <a:lnTo>
                  <a:pt x="140" y="606"/>
                </a:lnTo>
                <a:lnTo>
                  <a:pt x="138" y="608"/>
                </a:lnTo>
                <a:lnTo>
                  <a:pt x="134" y="610"/>
                </a:lnTo>
                <a:lnTo>
                  <a:pt x="128" y="618"/>
                </a:lnTo>
                <a:lnTo>
                  <a:pt x="120" y="624"/>
                </a:lnTo>
                <a:lnTo>
                  <a:pt x="116" y="626"/>
                </a:lnTo>
                <a:lnTo>
                  <a:pt x="110" y="628"/>
                </a:lnTo>
                <a:lnTo>
                  <a:pt x="106" y="626"/>
                </a:lnTo>
                <a:lnTo>
                  <a:pt x="100" y="624"/>
                </a:lnTo>
                <a:lnTo>
                  <a:pt x="96" y="620"/>
                </a:lnTo>
                <a:lnTo>
                  <a:pt x="90" y="620"/>
                </a:lnTo>
                <a:lnTo>
                  <a:pt x="86" y="620"/>
                </a:lnTo>
                <a:lnTo>
                  <a:pt x="82" y="624"/>
                </a:lnTo>
                <a:lnTo>
                  <a:pt x="80" y="628"/>
                </a:lnTo>
                <a:lnTo>
                  <a:pt x="74" y="630"/>
                </a:lnTo>
                <a:lnTo>
                  <a:pt x="70" y="628"/>
                </a:lnTo>
                <a:lnTo>
                  <a:pt x="66" y="626"/>
                </a:lnTo>
                <a:lnTo>
                  <a:pt x="58" y="618"/>
                </a:lnTo>
                <a:lnTo>
                  <a:pt x="52" y="622"/>
                </a:lnTo>
                <a:lnTo>
                  <a:pt x="48" y="622"/>
                </a:lnTo>
                <a:lnTo>
                  <a:pt x="44" y="622"/>
                </a:lnTo>
                <a:lnTo>
                  <a:pt x="40" y="622"/>
                </a:lnTo>
                <a:lnTo>
                  <a:pt x="36" y="618"/>
                </a:lnTo>
                <a:lnTo>
                  <a:pt x="34" y="614"/>
                </a:lnTo>
                <a:lnTo>
                  <a:pt x="34" y="610"/>
                </a:lnTo>
                <a:lnTo>
                  <a:pt x="34" y="608"/>
                </a:lnTo>
                <a:lnTo>
                  <a:pt x="34" y="606"/>
                </a:lnTo>
                <a:lnTo>
                  <a:pt x="34" y="602"/>
                </a:lnTo>
                <a:lnTo>
                  <a:pt x="36" y="596"/>
                </a:lnTo>
                <a:lnTo>
                  <a:pt x="38" y="590"/>
                </a:lnTo>
                <a:lnTo>
                  <a:pt x="40" y="584"/>
                </a:lnTo>
                <a:lnTo>
                  <a:pt x="38" y="578"/>
                </a:lnTo>
                <a:lnTo>
                  <a:pt x="36" y="572"/>
                </a:lnTo>
                <a:lnTo>
                  <a:pt x="26" y="560"/>
                </a:lnTo>
                <a:lnTo>
                  <a:pt x="16" y="552"/>
                </a:lnTo>
                <a:lnTo>
                  <a:pt x="12" y="546"/>
                </a:lnTo>
                <a:lnTo>
                  <a:pt x="12" y="542"/>
                </a:lnTo>
                <a:lnTo>
                  <a:pt x="14" y="532"/>
                </a:lnTo>
                <a:lnTo>
                  <a:pt x="16" y="522"/>
                </a:lnTo>
                <a:lnTo>
                  <a:pt x="16" y="518"/>
                </a:lnTo>
                <a:lnTo>
                  <a:pt x="12" y="514"/>
                </a:lnTo>
                <a:lnTo>
                  <a:pt x="10" y="510"/>
                </a:lnTo>
                <a:lnTo>
                  <a:pt x="8" y="506"/>
                </a:lnTo>
                <a:lnTo>
                  <a:pt x="0" y="488"/>
                </a:lnTo>
                <a:lnTo>
                  <a:pt x="16" y="484"/>
                </a:lnTo>
                <a:lnTo>
                  <a:pt x="24" y="482"/>
                </a:lnTo>
                <a:lnTo>
                  <a:pt x="28" y="478"/>
                </a:lnTo>
                <a:lnTo>
                  <a:pt x="30" y="476"/>
                </a:lnTo>
                <a:lnTo>
                  <a:pt x="32" y="466"/>
                </a:lnTo>
                <a:lnTo>
                  <a:pt x="34" y="456"/>
                </a:lnTo>
                <a:lnTo>
                  <a:pt x="36" y="450"/>
                </a:lnTo>
                <a:lnTo>
                  <a:pt x="38" y="448"/>
                </a:lnTo>
                <a:lnTo>
                  <a:pt x="44" y="446"/>
                </a:lnTo>
                <a:lnTo>
                  <a:pt x="50" y="444"/>
                </a:lnTo>
                <a:lnTo>
                  <a:pt x="54" y="446"/>
                </a:lnTo>
                <a:lnTo>
                  <a:pt x="58" y="448"/>
                </a:lnTo>
                <a:lnTo>
                  <a:pt x="62" y="454"/>
                </a:lnTo>
                <a:lnTo>
                  <a:pt x="68" y="462"/>
                </a:lnTo>
                <a:lnTo>
                  <a:pt x="74" y="468"/>
                </a:lnTo>
                <a:lnTo>
                  <a:pt x="80" y="462"/>
                </a:lnTo>
                <a:lnTo>
                  <a:pt x="84" y="458"/>
                </a:lnTo>
                <a:lnTo>
                  <a:pt x="90" y="458"/>
                </a:lnTo>
                <a:lnTo>
                  <a:pt x="98" y="458"/>
                </a:lnTo>
                <a:lnTo>
                  <a:pt x="104" y="460"/>
                </a:lnTo>
                <a:lnTo>
                  <a:pt x="110" y="462"/>
                </a:lnTo>
                <a:lnTo>
                  <a:pt x="120" y="462"/>
                </a:lnTo>
                <a:lnTo>
                  <a:pt x="128" y="462"/>
                </a:lnTo>
                <a:lnTo>
                  <a:pt x="136" y="462"/>
                </a:lnTo>
                <a:lnTo>
                  <a:pt x="140" y="458"/>
                </a:lnTo>
                <a:lnTo>
                  <a:pt x="144" y="450"/>
                </a:lnTo>
                <a:lnTo>
                  <a:pt x="152" y="458"/>
                </a:lnTo>
                <a:lnTo>
                  <a:pt x="322" y="466"/>
                </a:lnTo>
                <a:lnTo>
                  <a:pt x="334" y="426"/>
                </a:lnTo>
                <a:lnTo>
                  <a:pt x="320" y="414"/>
                </a:lnTo>
                <a:lnTo>
                  <a:pt x="326" y="0"/>
                </a:lnTo>
                <a:lnTo>
                  <a:pt x="406" y="0"/>
                </a:lnTo>
                <a:lnTo>
                  <a:pt x="402" y="0"/>
                </a:lnTo>
                <a:lnTo>
                  <a:pt x="630" y="192"/>
                </a:lnTo>
                <a:lnTo>
                  <a:pt x="632" y="196"/>
                </a:lnTo>
                <a:lnTo>
                  <a:pt x="634" y="198"/>
                </a:lnTo>
                <a:lnTo>
                  <a:pt x="640" y="200"/>
                </a:lnTo>
                <a:lnTo>
                  <a:pt x="646" y="202"/>
                </a:lnTo>
                <a:lnTo>
                  <a:pt x="650" y="206"/>
                </a:lnTo>
                <a:lnTo>
                  <a:pt x="652" y="212"/>
                </a:lnTo>
                <a:lnTo>
                  <a:pt x="652" y="218"/>
                </a:lnTo>
                <a:lnTo>
                  <a:pt x="652" y="224"/>
                </a:lnTo>
                <a:lnTo>
                  <a:pt x="654" y="228"/>
                </a:lnTo>
                <a:lnTo>
                  <a:pt x="660" y="230"/>
                </a:lnTo>
                <a:lnTo>
                  <a:pt x="668" y="232"/>
                </a:lnTo>
                <a:lnTo>
                  <a:pt x="670" y="238"/>
                </a:lnTo>
                <a:lnTo>
                  <a:pt x="672" y="244"/>
                </a:lnTo>
                <a:lnTo>
                  <a:pt x="676" y="248"/>
                </a:lnTo>
                <a:lnTo>
                  <a:pt x="682" y="250"/>
                </a:lnTo>
                <a:lnTo>
                  <a:pt x="694" y="256"/>
                </a:lnTo>
                <a:lnTo>
                  <a:pt x="706" y="260"/>
                </a:lnTo>
                <a:lnTo>
                  <a:pt x="718" y="264"/>
                </a:lnTo>
                <a:lnTo>
                  <a:pt x="730" y="270"/>
                </a:lnTo>
                <a:lnTo>
                  <a:pt x="734" y="274"/>
                </a:lnTo>
                <a:lnTo>
                  <a:pt x="738" y="278"/>
                </a:lnTo>
                <a:lnTo>
                  <a:pt x="740" y="286"/>
                </a:lnTo>
                <a:lnTo>
                  <a:pt x="740" y="294"/>
                </a:lnTo>
                <a:lnTo>
                  <a:pt x="740" y="296"/>
                </a:lnTo>
                <a:lnTo>
                  <a:pt x="738" y="298"/>
                </a:lnTo>
                <a:lnTo>
                  <a:pt x="736" y="300"/>
                </a:lnTo>
                <a:lnTo>
                  <a:pt x="734" y="304"/>
                </a:lnTo>
                <a:lnTo>
                  <a:pt x="736" y="308"/>
                </a:lnTo>
                <a:lnTo>
                  <a:pt x="738" y="310"/>
                </a:lnTo>
                <a:lnTo>
                  <a:pt x="742" y="314"/>
                </a:lnTo>
                <a:lnTo>
                  <a:pt x="786" y="308"/>
                </a:lnTo>
                <a:lnTo>
                  <a:pt x="782" y="316"/>
                </a:lnTo>
                <a:lnTo>
                  <a:pt x="782" y="326"/>
                </a:lnTo>
                <a:lnTo>
                  <a:pt x="782" y="344"/>
                </a:lnTo>
                <a:lnTo>
                  <a:pt x="784" y="362"/>
                </a:lnTo>
                <a:lnTo>
                  <a:pt x="786" y="384"/>
                </a:lnTo>
                <a:lnTo>
                  <a:pt x="784" y="404"/>
                </a:lnTo>
                <a:lnTo>
                  <a:pt x="782" y="420"/>
                </a:lnTo>
                <a:lnTo>
                  <a:pt x="780" y="436"/>
                </a:lnTo>
                <a:lnTo>
                  <a:pt x="774" y="450"/>
                </a:lnTo>
                <a:lnTo>
                  <a:pt x="768" y="462"/>
                </a:lnTo>
                <a:lnTo>
                  <a:pt x="758" y="472"/>
                </a:lnTo>
                <a:lnTo>
                  <a:pt x="746" y="480"/>
                </a:lnTo>
                <a:lnTo>
                  <a:pt x="732" y="488"/>
                </a:lnTo>
                <a:lnTo>
                  <a:pt x="692" y="488"/>
                </a:lnTo>
                <a:lnTo>
                  <a:pt x="692" y="490"/>
                </a:lnTo>
                <a:lnTo>
                  <a:pt x="642" y="490"/>
                </a:lnTo>
                <a:lnTo>
                  <a:pt x="630" y="500"/>
                </a:lnTo>
                <a:lnTo>
                  <a:pt x="624" y="506"/>
                </a:lnTo>
                <a:lnTo>
                  <a:pt x="618" y="508"/>
                </a:lnTo>
                <a:lnTo>
                  <a:pt x="608" y="506"/>
                </a:lnTo>
                <a:lnTo>
                  <a:pt x="600" y="504"/>
                </a:lnTo>
                <a:lnTo>
                  <a:pt x="594" y="502"/>
                </a:lnTo>
                <a:lnTo>
                  <a:pt x="590" y="504"/>
                </a:lnTo>
              </a:path>
            </a:pathLst>
          </a:custGeom>
          <a:solidFill>
            <a:srgbClr val="FF0000"/>
          </a:solidFill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0" name="Freeform 48"/>
          <p:cNvSpPr>
            <a:spLocks/>
          </p:cNvSpPr>
          <p:nvPr/>
        </p:nvSpPr>
        <p:spPr bwMode="auto">
          <a:xfrm>
            <a:off x="6089650" y="2411412"/>
            <a:ext cx="798513" cy="1241425"/>
          </a:xfrm>
          <a:custGeom>
            <a:avLst/>
            <a:gdLst>
              <a:gd name="T0" fmla="*/ 2147483647 w 503"/>
              <a:gd name="T1" fmla="*/ 2147483647 h 782"/>
              <a:gd name="T2" fmla="*/ 2147483647 w 503"/>
              <a:gd name="T3" fmla="*/ 2147483647 h 782"/>
              <a:gd name="T4" fmla="*/ 2147483647 w 503"/>
              <a:gd name="T5" fmla="*/ 2147483647 h 782"/>
              <a:gd name="T6" fmla="*/ 2147483647 w 503"/>
              <a:gd name="T7" fmla="*/ 2147483647 h 782"/>
              <a:gd name="T8" fmla="*/ 2147483647 w 503"/>
              <a:gd name="T9" fmla="*/ 2147483647 h 782"/>
              <a:gd name="T10" fmla="*/ 0 w 503"/>
              <a:gd name="T11" fmla="*/ 2147483647 h 782"/>
              <a:gd name="T12" fmla="*/ 2147483647 w 503"/>
              <a:gd name="T13" fmla="*/ 2147483647 h 782"/>
              <a:gd name="T14" fmla="*/ 2147483647 w 503"/>
              <a:gd name="T15" fmla="*/ 2147483647 h 782"/>
              <a:gd name="T16" fmla="*/ 2147483647 w 503"/>
              <a:gd name="T17" fmla="*/ 2147483647 h 782"/>
              <a:gd name="T18" fmla="*/ 2147483647 w 503"/>
              <a:gd name="T19" fmla="*/ 2147483647 h 782"/>
              <a:gd name="T20" fmla="*/ 2147483647 w 503"/>
              <a:gd name="T21" fmla="*/ 2147483647 h 782"/>
              <a:gd name="T22" fmla="*/ 2147483647 w 503"/>
              <a:gd name="T23" fmla="*/ 2147483647 h 782"/>
              <a:gd name="T24" fmla="*/ 2147483647 w 503"/>
              <a:gd name="T25" fmla="*/ 2147483647 h 782"/>
              <a:gd name="T26" fmla="*/ 2147483647 w 503"/>
              <a:gd name="T27" fmla="*/ 2147483647 h 782"/>
              <a:gd name="T28" fmla="*/ 2147483647 w 503"/>
              <a:gd name="T29" fmla="*/ 2147483647 h 782"/>
              <a:gd name="T30" fmla="*/ 2147483647 w 503"/>
              <a:gd name="T31" fmla="*/ 2147483647 h 782"/>
              <a:gd name="T32" fmla="*/ 2147483647 w 503"/>
              <a:gd name="T33" fmla="*/ 2147483647 h 782"/>
              <a:gd name="T34" fmla="*/ 2147483647 w 503"/>
              <a:gd name="T35" fmla="*/ 2147483647 h 782"/>
              <a:gd name="T36" fmla="*/ 2147483647 w 503"/>
              <a:gd name="T37" fmla="*/ 2147483647 h 782"/>
              <a:gd name="T38" fmla="*/ 2147483647 w 503"/>
              <a:gd name="T39" fmla="*/ 2147483647 h 782"/>
              <a:gd name="T40" fmla="*/ 2147483647 w 503"/>
              <a:gd name="T41" fmla="*/ 2147483647 h 782"/>
              <a:gd name="T42" fmla="*/ 2147483647 w 503"/>
              <a:gd name="T43" fmla="*/ 2147483647 h 782"/>
              <a:gd name="T44" fmla="*/ 2147483647 w 503"/>
              <a:gd name="T45" fmla="*/ 2147483647 h 782"/>
              <a:gd name="T46" fmla="*/ 2147483647 w 503"/>
              <a:gd name="T47" fmla="*/ 2147483647 h 782"/>
              <a:gd name="T48" fmla="*/ 2147483647 w 503"/>
              <a:gd name="T49" fmla="*/ 2147483647 h 782"/>
              <a:gd name="T50" fmla="*/ 2147483647 w 503"/>
              <a:gd name="T51" fmla="*/ 2147483647 h 782"/>
              <a:gd name="T52" fmla="*/ 2147483647 w 503"/>
              <a:gd name="T53" fmla="*/ 2147483647 h 782"/>
              <a:gd name="T54" fmla="*/ 2147483647 w 503"/>
              <a:gd name="T55" fmla="*/ 2147483647 h 782"/>
              <a:gd name="T56" fmla="*/ 2147483647 w 503"/>
              <a:gd name="T57" fmla="*/ 2147483647 h 782"/>
              <a:gd name="T58" fmla="*/ 2147483647 w 503"/>
              <a:gd name="T59" fmla="*/ 2147483647 h 782"/>
              <a:gd name="T60" fmla="*/ 2147483647 w 503"/>
              <a:gd name="T61" fmla="*/ 2147483647 h 782"/>
              <a:gd name="T62" fmla="*/ 2147483647 w 503"/>
              <a:gd name="T63" fmla="*/ 2147483647 h 782"/>
              <a:gd name="T64" fmla="*/ 2147483647 w 503"/>
              <a:gd name="T65" fmla="*/ 2147483647 h 782"/>
              <a:gd name="T66" fmla="*/ 2147483647 w 503"/>
              <a:gd name="T67" fmla="*/ 2147483647 h 782"/>
              <a:gd name="T68" fmla="*/ 2147483647 w 503"/>
              <a:gd name="T69" fmla="*/ 2147483647 h 782"/>
              <a:gd name="T70" fmla="*/ 2147483647 w 503"/>
              <a:gd name="T71" fmla="*/ 2147483647 h 782"/>
              <a:gd name="T72" fmla="*/ 2147483647 w 503"/>
              <a:gd name="T73" fmla="*/ 2147483647 h 782"/>
              <a:gd name="T74" fmla="*/ 2147483647 w 503"/>
              <a:gd name="T75" fmla="*/ 2147483647 h 782"/>
              <a:gd name="T76" fmla="*/ 2147483647 w 503"/>
              <a:gd name="T77" fmla="*/ 2147483647 h 782"/>
              <a:gd name="T78" fmla="*/ 2147483647 w 503"/>
              <a:gd name="T79" fmla="*/ 2147483647 h 782"/>
              <a:gd name="T80" fmla="*/ 2147483647 w 503"/>
              <a:gd name="T81" fmla="*/ 2147483647 h 782"/>
              <a:gd name="T82" fmla="*/ 2147483647 w 503"/>
              <a:gd name="T83" fmla="*/ 2147483647 h 782"/>
              <a:gd name="T84" fmla="*/ 2147483647 w 503"/>
              <a:gd name="T85" fmla="*/ 2147483647 h 782"/>
              <a:gd name="T86" fmla="*/ 2147483647 w 503"/>
              <a:gd name="T87" fmla="*/ 2147483647 h 782"/>
              <a:gd name="T88" fmla="*/ 2147483647 w 503"/>
              <a:gd name="T89" fmla="*/ 2147483647 h 782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w 503"/>
              <a:gd name="T136" fmla="*/ 0 h 782"/>
              <a:gd name="T137" fmla="*/ 503 w 503"/>
              <a:gd name="T138" fmla="*/ 782 h 782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T135" t="T136" r="T137" b="T138"/>
            <a:pathLst>
              <a:path w="503" h="782">
                <a:moveTo>
                  <a:pt x="129" y="0"/>
                </a:moveTo>
                <a:lnTo>
                  <a:pt x="82" y="26"/>
                </a:lnTo>
                <a:lnTo>
                  <a:pt x="82" y="104"/>
                </a:lnTo>
                <a:lnTo>
                  <a:pt x="90" y="112"/>
                </a:lnTo>
                <a:lnTo>
                  <a:pt x="100" y="126"/>
                </a:lnTo>
                <a:lnTo>
                  <a:pt x="110" y="142"/>
                </a:lnTo>
                <a:lnTo>
                  <a:pt x="114" y="154"/>
                </a:lnTo>
                <a:lnTo>
                  <a:pt x="112" y="158"/>
                </a:lnTo>
                <a:lnTo>
                  <a:pt x="110" y="160"/>
                </a:lnTo>
                <a:lnTo>
                  <a:pt x="104" y="166"/>
                </a:lnTo>
                <a:lnTo>
                  <a:pt x="104" y="232"/>
                </a:lnTo>
                <a:lnTo>
                  <a:pt x="94" y="318"/>
                </a:lnTo>
                <a:lnTo>
                  <a:pt x="74" y="340"/>
                </a:lnTo>
                <a:lnTo>
                  <a:pt x="54" y="366"/>
                </a:lnTo>
                <a:lnTo>
                  <a:pt x="12" y="424"/>
                </a:lnTo>
                <a:lnTo>
                  <a:pt x="4" y="434"/>
                </a:lnTo>
                <a:lnTo>
                  <a:pt x="2" y="438"/>
                </a:lnTo>
                <a:lnTo>
                  <a:pt x="0" y="446"/>
                </a:lnTo>
                <a:lnTo>
                  <a:pt x="0" y="456"/>
                </a:lnTo>
                <a:lnTo>
                  <a:pt x="4" y="464"/>
                </a:lnTo>
                <a:lnTo>
                  <a:pt x="6" y="472"/>
                </a:lnTo>
                <a:lnTo>
                  <a:pt x="12" y="480"/>
                </a:lnTo>
                <a:lnTo>
                  <a:pt x="22" y="492"/>
                </a:lnTo>
                <a:lnTo>
                  <a:pt x="32" y="504"/>
                </a:lnTo>
                <a:lnTo>
                  <a:pt x="42" y="514"/>
                </a:lnTo>
                <a:lnTo>
                  <a:pt x="50" y="522"/>
                </a:lnTo>
                <a:lnTo>
                  <a:pt x="64" y="544"/>
                </a:lnTo>
                <a:lnTo>
                  <a:pt x="64" y="578"/>
                </a:lnTo>
                <a:lnTo>
                  <a:pt x="72" y="596"/>
                </a:lnTo>
                <a:lnTo>
                  <a:pt x="78" y="614"/>
                </a:lnTo>
                <a:lnTo>
                  <a:pt x="82" y="630"/>
                </a:lnTo>
                <a:lnTo>
                  <a:pt x="88" y="648"/>
                </a:lnTo>
                <a:lnTo>
                  <a:pt x="68" y="648"/>
                </a:lnTo>
                <a:lnTo>
                  <a:pt x="48" y="650"/>
                </a:lnTo>
                <a:lnTo>
                  <a:pt x="38" y="650"/>
                </a:lnTo>
                <a:lnTo>
                  <a:pt x="32" y="654"/>
                </a:lnTo>
                <a:lnTo>
                  <a:pt x="26" y="660"/>
                </a:lnTo>
                <a:lnTo>
                  <a:pt x="26" y="670"/>
                </a:lnTo>
                <a:lnTo>
                  <a:pt x="26" y="678"/>
                </a:lnTo>
                <a:lnTo>
                  <a:pt x="28" y="686"/>
                </a:lnTo>
                <a:lnTo>
                  <a:pt x="32" y="692"/>
                </a:lnTo>
                <a:lnTo>
                  <a:pt x="38" y="696"/>
                </a:lnTo>
                <a:lnTo>
                  <a:pt x="50" y="704"/>
                </a:lnTo>
                <a:lnTo>
                  <a:pt x="60" y="714"/>
                </a:lnTo>
                <a:lnTo>
                  <a:pt x="72" y="728"/>
                </a:lnTo>
                <a:lnTo>
                  <a:pt x="84" y="744"/>
                </a:lnTo>
                <a:lnTo>
                  <a:pt x="92" y="760"/>
                </a:lnTo>
                <a:lnTo>
                  <a:pt x="100" y="782"/>
                </a:lnTo>
                <a:lnTo>
                  <a:pt x="112" y="778"/>
                </a:lnTo>
                <a:lnTo>
                  <a:pt x="124" y="774"/>
                </a:lnTo>
                <a:lnTo>
                  <a:pt x="137" y="772"/>
                </a:lnTo>
                <a:lnTo>
                  <a:pt x="141" y="770"/>
                </a:lnTo>
                <a:lnTo>
                  <a:pt x="147" y="766"/>
                </a:lnTo>
                <a:lnTo>
                  <a:pt x="153" y="772"/>
                </a:lnTo>
                <a:lnTo>
                  <a:pt x="155" y="776"/>
                </a:lnTo>
                <a:lnTo>
                  <a:pt x="159" y="776"/>
                </a:lnTo>
                <a:lnTo>
                  <a:pt x="165" y="776"/>
                </a:lnTo>
                <a:lnTo>
                  <a:pt x="171" y="772"/>
                </a:lnTo>
                <a:lnTo>
                  <a:pt x="175" y="768"/>
                </a:lnTo>
                <a:lnTo>
                  <a:pt x="179" y="766"/>
                </a:lnTo>
                <a:lnTo>
                  <a:pt x="199" y="762"/>
                </a:lnTo>
                <a:lnTo>
                  <a:pt x="217" y="760"/>
                </a:lnTo>
                <a:lnTo>
                  <a:pt x="237" y="758"/>
                </a:lnTo>
                <a:lnTo>
                  <a:pt x="245" y="754"/>
                </a:lnTo>
                <a:lnTo>
                  <a:pt x="253" y="752"/>
                </a:lnTo>
                <a:lnTo>
                  <a:pt x="261" y="744"/>
                </a:lnTo>
                <a:lnTo>
                  <a:pt x="267" y="736"/>
                </a:lnTo>
                <a:lnTo>
                  <a:pt x="273" y="728"/>
                </a:lnTo>
                <a:lnTo>
                  <a:pt x="277" y="718"/>
                </a:lnTo>
                <a:lnTo>
                  <a:pt x="273" y="714"/>
                </a:lnTo>
                <a:lnTo>
                  <a:pt x="271" y="710"/>
                </a:lnTo>
                <a:lnTo>
                  <a:pt x="289" y="708"/>
                </a:lnTo>
                <a:lnTo>
                  <a:pt x="307" y="706"/>
                </a:lnTo>
                <a:lnTo>
                  <a:pt x="321" y="702"/>
                </a:lnTo>
                <a:lnTo>
                  <a:pt x="333" y="698"/>
                </a:lnTo>
                <a:lnTo>
                  <a:pt x="343" y="690"/>
                </a:lnTo>
                <a:lnTo>
                  <a:pt x="355" y="682"/>
                </a:lnTo>
                <a:lnTo>
                  <a:pt x="375" y="662"/>
                </a:lnTo>
                <a:lnTo>
                  <a:pt x="385" y="656"/>
                </a:lnTo>
                <a:lnTo>
                  <a:pt x="395" y="648"/>
                </a:lnTo>
                <a:lnTo>
                  <a:pt x="399" y="644"/>
                </a:lnTo>
                <a:lnTo>
                  <a:pt x="401" y="638"/>
                </a:lnTo>
                <a:lnTo>
                  <a:pt x="403" y="632"/>
                </a:lnTo>
                <a:lnTo>
                  <a:pt x="403" y="626"/>
                </a:lnTo>
                <a:lnTo>
                  <a:pt x="411" y="622"/>
                </a:lnTo>
                <a:lnTo>
                  <a:pt x="419" y="618"/>
                </a:lnTo>
                <a:lnTo>
                  <a:pt x="425" y="612"/>
                </a:lnTo>
                <a:lnTo>
                  <a:pt x="435" y="610"/>
                </a:lnTo>
                <a:lnTo>
                  <a:pt x="441" y="612"/>
                </a:lnTo>
                <a:lnTo>
                  <a:pt x="449" y="614"/>
                </a:lnTo>
                <a:lnTo>
                  <a:pt x="459" y="620"/>
                </a:lnTo>
                <a:lnTo>
                  <a:pt x="455" y="614"/>
                </a:lnTo>
                <a:lnTo>
                  <a:pt x="455" y="608"/>
                </a:lnTo>
                <a:lnTo>
                  <a:pt x="455" y="604"/>
                </a:lnTo>
                <a:lnTo>
                  <a:pt x="457" y="602"/>
                </a:lnTo>
                <a:lnTo>
                  <a:pt x="459" y="600"/>
                </a:lnTo>
                <a:lnTo>
                  <a:pt x="461" y="596"/>
                </a:lnTo>
                <a:lnTo>
                  <a:pt x="459" y="588"/>
                </a:lnTo>
                <a:lnTo>
                  <a:pt x="455" y="584"/>
                </a:lnTo>
                <a:lnTo>
                  <a:pt x="449" y="582"/>
                </a:lnTo>
                <a:lnTo>
                  <a:pt x="445" y="578"/>
                </a:lnTo>
                <a:lnTo>
                  <a:pt x="443" y="572"/>
                </a:lnTo>
                <a:lnTo>
                  <a:pt x="441" y="564"/>
                </a:lnTo>
                <a:lnTo>
                  <a:pt x="437" y="544"/>
                </a:lnTo>
                <a:lnTo>
                  <a:pt x="433" y="536"/>
                </a:lnTo>
                <a:lnTo>
                  <a:pt x="429" y="528"/>
                </a:lnTo>
                <a:lnTo>
                  <a:pt x="421" y="524"/>
                </a:lnTo>
                <a:lnTo>
                  <a:pt x="411" y="522"/>
                </a:lnTo>
                <a:lnTo>
                  <a:pt x="407" y="522"/>
                </a:lnTo>
                <a:lnTo>
                  <a:pt x="405" y="520"/>
                </a:lnTo>
                <a:lnTo>
                  <a:pt x="403" y="514"/>
                </a:lnTo>
                <a:lnTo>
                  <a:pt x="405" y="508"/>
                </a:lnTo>
                <a:lnTo>
                  <a:pt x="409" y="502"/>
                </a:lnTo>
                <a:lnTo>
                  <a:pt x="419" y="496"/>
                </a:lnTo>
                <a:lnTo>
                  <a:pt x="417" y="496"/>
                </a:lnTo>
                <a:lnTo>
                  <a:pt x="423" y="492"/>
                </a:lnTo>
                <a:lnTo>
                  <a:pt x="425" y="486"/>
                </a:lnTo>
                <a:lnTo>
                  <a:pt x="423" y="482"/>
                </a:lnTo>
                <a:lnTo>
                  <a:pt x="421" y="476"/>
                </a:lnTo>
                <a:lnTo>
                  <a:pt x="417" y="468"/>
                </a:lnTo>
                <a:lnTo>
                  <a:pt x="431" y="460"/>
                </a:lnTo>
                <a:lnTo>
                  <a:pt x="437" y="454"/>
                </a:lnTo>
                <a:lnTo>
                  <a:pt x="439" y="448"/>
                </a:lnTo>
                <a:lnTo>
                  <a:pt x="439" y="446"/>
                </a:lnTo>
                <a:lnTo>
                  <a:pt x="435" y="442"/>
                </a:lnTo>
                <a:lnTo>
                  <a:pt x="433" y="440"/>
                </a:lnTo>
                <a:lnTo>
                  <a:pt x="431" y="434"/>
                </a:lnTo>
                <a:lnTo>
                  <a:pt x="431" y="428"/>
                </a:lnTo>
                <a:lnTo>
                  <a:pt x="443" y="428"/>
                </a:lnTo>
                <a:lnTo>
                  <a:pt x="447" y="418"/>
                </a:lnTo>
                <a:lnTo>
                  <a:pt x="453" y="408"/>
                </a:lnTo>
                <a:lnTo>
                  <a:pt x="455" y="394"/>
                </a:lnTo>
                <a:lnTo>
                  <a:pt x="457" y="382"/>
                </a:lnTo>
                <a:lnTo>
                  <a:pt x="479" y="378"/>
                </a:lnTo>
                <a:lnTo>
                  <a:pt x="503" y="376"/>
                </a:lnTo>
                <a:lnTo>
                  <a:pt x="499" y="188"/>
                </a:lnTo>
                <a:lnTo>
                  <a:pt x="129" y="0"/>
                </a:lnTo>
                <a:close/>
              </a:path>
            </a:pathLst>
          </a:custGeom>
          <a:solidFill>
            <a:srgbClr val="FF0000"/>
          </a:solidFill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1" name="Freeform 49"/>
          <p:cNvSpPr>
            <a:spLocks/>
          </p:cNvSpPr>
          <p:nvPr/>
        </p:nvSpPr>
        <p:spPr bwMode="auto">
          <a:xfrm>
            <a:off x="5099050" y="2414587"/>
            <a:ext cx="1171575" cy="885825"/>
          </a:xfrm>
          <a:custGeom>
            <a:avLst/>
            <a:gdLst>
              <a:gd name="T0" fmla="*/ 2147483647 w 738"/>
              <a:gd name="T1" fmla="*/ 2147483647 h 558"/>
              <a:gd name="T2" fmla="*/ 2147483647 w 738"/>
              <a:gd name="T3" fmla="*/ 2147483647 h 558"/>
              <a:gd name="T4" fmla="*/ 2147483647 w 738"/>
              <a:gd name="T5" fmla="*/ 2147483647 h 558"/>
              <a:gd name="T6" fmla="*/ 2147483647 w 738"/>
              <a:gd name="T7" fmla="*/ 2147483647 h 558"/>
              <a:gd name="T8" fmla="*/ 2147483647 w 738"/>
              <a:gd name="T9" fmla="*/ 2147483647 h 558"/>
              <a:gd name="T10" fmla="*/ 2147483647 w 738"/>
              <a:gd name="T11" fmla="*/ 2147483647 h 558"/>
              <a:gd name="T12" fmla="*/ 2147483647 w 738"/>
              <a:gd name="T13" fmla="*/ 2147483647 h 558"/>
              <a:gd name="T14" fmla="*/ 2147483647 w 738"/>
              <a:gd name="T15" fmla="*/ 2147483647 h 558"/>
              <a:gd name="T16" fmla="*/ 2147483647 w 738"/>
              <a:gd name="T17" fmla="*/ 2147483647 h 558"/>
              <a:gd name="T18" fmla="*/ 2147483647 w 738"/>
              <a:gd name="T19" fmla="*/ 2147483647 h 558"/>
              <a:gd name="T20" fmla="*/ 2147483647 w 738"/>
              <a:gd name="T21" fmla="*/ 2147483647 h 558"/>
              <a:gd name="T22" fmla="*/ 2147483647 w 738"/>
              <a:gd name="T23" fmla="*/ 2147483647 h 558"/>
              <a:gd name="T24" fmla="*/ 2147483647 w 738"/>
              <a:gd name="T25" fmla="*/ 2147483647 h 558"/>
              <a:gd name="T26" fmla="*/ 2147483647 w 738"/>
              <a:gd name="T27" fmla="*/ 2147483647 h 558"/>
              <a:gd name="T28" fmla="*/ 2147483647 w 738"/>
              <a:gd name="T29" fmla="*/ 2147483647 h 558"/>
              <a:gd name="T30" fmla="*/ 2147483647 w 738"/>
              <a:gd name="T31" fmla="*/ 2147483647 h 558"/>
              <a:gd name="T32" fmla="*/ 2147483647 w 738"/>
              <a:gd name="T33" fmla="*/ 2147483647 h 558"/>
              <a:gd name="T34" fmla="*/ 2147483647 w 738"/>
              <a:gd name="T35" fmla="*/ 2147483647 h 558"/>
              <a:gd name="T36" fmla="*/ 2147483647 w 738"/>
              <a:gd name="T37" fmla="*/ 2147483647 h 558"/>
              <a:gd name="T38" fmla="*/ 2147483647 w 738"/>
              <a:gd name="T39" fmla="*/ 2147483647 h 558"/>
              <a:gd name="T40" fmla="*/ 2147483647 w 738"/>
              <a:gd name="T41" fmla="*/ 0 h 558"/>
              <a:gd name="T42" fmla="*/ 2147483647 w 738"/>
              <a:gd name="T43" fmla="*/ 2147483647 h 558"/>
              <a:gd name="T44" fmla="*/ 2147483647 w 738"/>
              <a:gd name="T45" fmla="*/ 2147483647 h 558"/>
              <a:gd name="T46" fmla="*/ 2147483647 w 738"/>
              <a:gd name="T47" fmla="*/ 2147483647 h 558"/>
              <a:gd name="T48" fmla="*/ 2147483647 w 738"/>
              <a:gd name="T49" fmla="*/ 2147483647 h 558"/>
              <a:gd name="T50" fmla="*/ 2147483647 w 738"/>
              <a:gd name="T51" fmla="*/ 2147483647 h 558"/>
              <a:gd name="T52" fmla="*/ 2147483647 w 738"/>
              <a:gd name="T53" fmla="*/ 2147483647 h 558"/>
              <a:gd name="T54" fmla="*/ 2147483647 w 738"/>
              <a:gd name="T55" fmla="*/ 2147483647 h 558"/>
              <a:gd name="T56" fmla="*/ 2147483647 w 738"/>
              <a:gd name="T57" fmla="*/ 2147483647 h 558"/>
              <a:gd name="T58" fmla="*/ 2147483647 w 738"/>
              <a:gd name="T59" fmla="*/ 2147483647 h 558"/>
              <a:gd name="T60" fmla="*/ 2147483647 w 738"/>
              <a:gd name="T61" fmla="*/ 2147483647 h 558"/>
              <a:gd name="T62" fmla="*/ 2147483647 w 738"/>
              <a:gd name="T63" fmla="*/ 2147483647 h 558"/>
              <a:gd name="T64" fmla="*/ 2147483647 w 738"/>
              <a:gd name="T65" fmla="*/ 2147483647 h 558"/>
              <a:gd name="T66" fmla="*/ 2147483647 w 738"/>
              <a:gd name="T67" fmla="*/ 2147483647 h 558"/>
              <a:gd name="T68" fmla="*/ 2147483647 w 738"/>
              <a:gd name="T69" fmla="*/ 2147483647 h 558"/>
              <a:gd name="T70" fmla="*/ 2147483647 w 738"/>
              <a:gd name="T71" fmla="*/ 2147483647 h 558"/>
              <a:gd name="T72" fmla="*/ 2147483647 w 738"/>
              <a:gd name="T73" fmla="*/ 2147483647 h 558"/>
              <a:gd name="T74" fmla="*/ 2147483647 w 738"/>
              <a:gd name="T75" fmla="*/ 2147483647 h 558"/>
              <a:gd name="T76" fmla="*/ 2147483647 w 738"/>
              <a:gd name="T77" fmla="*/ 2147483647 h 558"/>
              <a:gd name="T78" fmla="*/ 2147483647 w 738"/>
              <a:gd name="T79" fmla="*/ 2147483647 h 558"/>
              <a:gd name="T80" fmla="*/ 2147483647 w 738"/>
              <a:gd name="T81" fmla="*/ 2147483647 h 558"/>
              <a:gd name="T82" fmla="*/ 2147483647 w 738"/>
              <a:gd name="T83" fmla="*/ 2147483647 h 558"/>
              <a:gd name="T84" fmla="*/ 2147483647 w 738"/>
              <a:gd name="T85" fmla="*/ 2147483647 h 558"/>
              <a:gd name="T86" fmla="*/ 2147483647 w 738"/>
              <a:gd name="T87" fmla="*/ 2147483647 h 558"/>
              <a:gd name="T88" fmla="*/ 2147483647 w 738"/>
              <a:gd name="T89" fmla="*/ 2147483647 h 558"/>
              <a:gd name="T90" fmla="*/ 2147483647 w 738"/>
              <a:gd name="T91" fmla="*/ 2147483647 h 558"/>
              <a:gd name="T92" fmla="*/ 2147483647 w 738"/>
              <a:gd name="T93" fmla="*/ 2147483647 h 558"/>
              <a:gd name="T94" fmla="*/ 2147483647 w 738"/>
              <a:gd name="T95" fmla="*/ 2147483647 h 558"/>
              <a:gd name="T96" fmla="*/ 2147483647 w 738"/>
              <a:gd name="T97" fmla="*/ 2147483647 h 558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738"/>
              <a:gd name="T148" fmla="*/ 0 h 558"/>
              <a:gd name="T149" fmla="*/ 738 w 738"/>
              <a:gd name="T150" fmla="*/ 558 h 558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738" h="558">
                <a:moveTo>
                  <a:pt x="152" y="554"/>
                </a:moveTo>
                <a:lnTo>
                  <a:pt x="154" y="558"/>
                </a:lnTo>
                <a:lnTo>
                  <a:pt x="146" y="550"/>
                </a:lnTo>
                <a:lnTo>
                  <a:pt x="136" y="540"/>
                </a:lnTo>
                <a:lnTo>
                  <a:pt x="126" y="528"/>
                </a:lnTo>
                <a:lnTo>
                  <a:pt x="120" y="526"/>
                </a:lnTo>
                <a:lnTo>
                  <a:pt x="116" y="524"/>
                </a:lnTo>
                <a:lnTo>
                  <a:pt x="110" y="526"/>
                </a:lnTo>
                <a:lnTo>
                  <a:pt x="102" y="532"/>
                </a:lnTo>
                <a:lnTo>
                  <a:pt x="94" y="536"/>
                </a:lnTo>
                <a:lnTo>
                  <a:pt x="92" y="540"/>
                </a:lnTo>
                <a:lnTo>
                  <a:pt x="86" y="538"/>
                </a:lnTo>
                <a:lnTo>
                  <a:pt x="84" y="536"/>
                </a:lnTo>
                <a:lnTo>
                  <a:pt x="82" y="530"/>
                </a:lnTo>
                <a:lnTo>
                  <a:pt x="80" y="524"/>
                </a:lnTo>
                <a:lnTo>
                  <a:pt x="84" y="526"/>
                </a:lnTo>
                <a:lnTo>
                  <a:pt x="92" y="524"/>
                </a:lnTo>
                <a:lnTo>
                  <a:pt x="90" y="518"/>
                </a:lnTo>
                <a:lnTo>
                  <a:pt x="88" y="514"/>
                </a:lnTo>
                <a:lnTo>
                  <a:pt x="84" y="510"/>
                </a:lnTo>
                <a:lnTo>
                  <a:pt x="78" y="508"/>
                </a:lnTo>
                <a:lnTo>
                  <a:pt x="74" y="508"/>
                </a:lnTo>
                <a:lnTo>
                  <a:pt x="70" y="510"/>
                </a:lnTo>
                <a:lnTo>
                  <a:pt x="68" y="512"/>
                </a:lnTo>
                <a:lnTo>
                  <a:pt x="64" y="514"/>
                </a:lnTo>
                <a:lnTo>
                  <a:pt x="56" y="510"/>
                </a:lnTo>
                <a:lnTo>
                  <a:pt x="48" y="504"/>
                </a:lnTo>
                <a:lnTo>
                  <a:pt x="38" y="496"/>
                </a:lnTo>
                <a:lnTo>
                  <a:pt x="34" y="490"/>
                </a:lnTo>
                <a:lnTo>
                  <a:pt x="48" y="482"/>
                </a:lnTo>
                <a:lnTo>
                  <a:pt x="34" y="468"/>
                </a:lnTo>
                <a:lnTo>
                  <a:pt x="16" y="448"/>
                </a:lnTo>
                <a:lnTo>
                  <a:pt x="8" y="438"/>
                </a:lnTo>
                <a:lnTo>
                  <a:pt x="2" y="426"/>
                </a:lnTo>
                <a:lnTo>
                  <a:pt x="0" y="414"/>
                </a:lnTo>
                <a:lnTo>
                  <a:pt x="2" y="400"/>
                </a:lnTo>
                <a:lnTo>
                  <a:pt x="4" y="400"/>
                </a:lnTo>
                <a:lnTo>
                  <a:pt x="8" y="398"/>
                </a:lnTo>
                <a:lnTo>
                  <a:pt x="14" y="400"/>
                </a:lnTo>
                <a:lnTo>
                  <a:pt x="22" y="402"/>
                </a:lnTo>
                <a:lnTo>
                  <a:pt x="32" y="404"/>
                </a:lnTo>
                <a:lnTo>
                  <a:pt x="38" y="402"/>
                </a:lnTo>
                <a:lnTo>
                  <a:pt x="44" y="396"/>
                </a:lnTo>
                <a:lnTo>
                  <a:pt x="56" y="386"/>
                </a:lnTo>
                <a:lnTo>
                  <a:pt x="106" y="386"/>
                </a:lnTo>
                <a:lnTo>
                  <a:pt x="106" y="384"/>
                </a:lnTo>
                <a:lnTo>
                  <a:pt x="146" y="384"/>
                </a:lnTo>
                <a:lnTo>
                  <a:pt x="160" y="376"/>
                </a:lnTo>
                <a:lnTo>
                  <a:pt x="172" y="368"/>
                </a:lnTo>
                <a:lnTo>
                  <a:pt x="182" y="358"/>
                </a:lnTo>
                <a:lnTo>
                  <a:pt x="188" y="346"/>
                </a:lnTo>
                <a:lnTo>
                  <a:pt x="194" y="332"/>
                </a:lnTo>
                <a:lnTo>
                  <a:pt x="196" y="316"/>
                </a:lnTo>
                <a:lnTo>
                  <a:pt x="198" y="300"/>
                </a:lnTo>
                <a:lnTo>
                  <a:pt x="200" y="280"/>
                </a:lnTo>
                <a:lnTo>
                  <a:pt x="198" y="258"/>
                </a:lnTo>
                <a:lnTo>
                  <a:pt x="196" y="240"/>
                </a:lnTo>
                <a:lnTo>
                  <a:pt x="196" y="222"/>
                </a:lnTo>
                <a:lnTo>
                  <a:pt x="196" y="212"/>
                </a:lnTo>
                <a:lnTo>
                  <a:pt x="200" y="204"/>
                </a:lnTo>
                <a:lnTo>
                  <a:pt x="276" y="190"/>
                </a:lnTo>
                <a:lnTo>
                  <a:pt x="362" y="120"/>
                </a:lnTo>
                <a:lnTo>
                  <a:pt x="570" y="0"/>
                </a:lnTo>
                <a:lnTo>
                  <a:pt x="590" y="2"/>
                </a:lnTo>
                <a:lnTo>
                  <a:pt x="606" y="6"/>
                </a:lnTo>
                <a:lnTo>
                  <a:pt x="636" y="18"/>
                </a:lnTo>
                <a:lnTo>
                  <a:pt x="644" y="24"/>
                </a:lnTo>
                <a:lnTo>
                  <a:pt x="652" y="30"/>
                </a:lnTo>
                <a:lnTo>
                  <a:pt x="658" y="38"/>
                </a:lnTo>
                <a:lnTo>
                  <a:pt x="662" y="40"/>
                </a:lnTo>
                <a:lnTo>
                  <a:pt x="668" y="40"/>
                </a:lnTo>
                <a:lnTo>
                  <a:pt x="678" y="38"/>
                </a:lnTo>
                <a:lnTo>
                  <a:pt x="690" y="34"/>
                </a:lnTo>
                <a:lnTo>
                  <a:pt x="700" y="28"/>
                </a:lnTo>
                <a:lnTo>
                  <a:pt x="706" y="24"/>
                </a:lnTo>
                <a:lnTo>
                  <a:pt x="706" y="102"/>
                </a:lnTo>
                <a:lnTo>
                  <a:pt x="714" y="110"/>
                </a:lnTo>
                <a:lnTo>
                  <a:pt x="724" y="124"/>
                </a:lnTo>
                <a:lnTo>
                  <a:pt x="734" y="140"/>
                </a:lnTo>
                <a:lnTo>
                  <a:pt x="738" y="152"/>
                </a:lnTo>
                <a:lnTo>
                  <a:pt x="736" y="156"/>
                </a:lnTo>
                <a:lnTo>
                  <a:pt x="734" y="158"/>
                </a:lnTo>
                <a:lnTo>
                  <a:pt x="728" y="164"/>
                </a:lnTo>
                <a:lnTo>
                  <a:pt x="728" y="230"/>
                </a:lnTo>
                <a:lnTo>
                  <a:pt x="718" y="316"/>
                </a:lnTo>
                <a:lnTo>
                  <a:pt x="698" y="338"/>
                </a:lnTo>
                <a:lnTo>
                  <a:pt x="678" y="364"/>
                </a:lnTo>
                <a:lnTo>
                  <a:pt x="636" y="422"/>
                </a:lnTo>
                <a:lnTo>
                  <a:pt x="628" y="432"/>
                </a:lnTo>
                <a:lnTo>
                  <a:pt x="626" y="436"/>
                </a:lnTo>
                <a:lnTo>
                  <a:pt x="624" y="444"/>
                </a:lnTo>
                <a:lnTo>
                  <a:pt x="624" y="452"/>
                </a:lnTo>
                <a:lnTo>
                  <a:pt x="626" y="458"/>
                </a:lnTo>
                <a:lnTo>
                  <a:pt x="632" y="472"/>
                </a:lnTo>
                <a:lnTo>
                  <a:pt x="622" y="474"/>
                </a:lnTo>
                <a:lnTo>
                  <a:pt x="614" y="478"/>
                </a:lnTo>
                <a:lnTo>
                  <a:pt x="596" y="488"/>
                </a:lnTo>
                <a:lnTo>
                  <a:pt x="580" y="500"/>
                </a:lnTo>
                <a:lnTo>
                  <a:pt x="572" y="504"/>
                </a:lnTo>
                <a:lnTo>
                  <a:pt x="566" y="504"/>
                </a:lnTo>
                <a:lnTo>
                  <a:pt x="558" y="504"/>
                </a:lnTo>
                <a:lnTo>
                  <a:pt x="550" y="502"/>
                </a:lnTo>
                <a:lnTo>
                  <a:pt x="538" y="494"/>
                </a:lnTo>
                <a:lnTo>
                  <a:pt x="524" y="488"/>
                </a:lnTo>
                <a:lnTo>
                  <a:pt x="516" y="486"/>
                </a:lnTo>
                <a:lnTo>
                  <a:pt x="506" y="484"/>
                </a:lnTo>
                <a:lnTo>
                  <a:pt x="492" y="486"/>
                </a:lnTo>
                <a:lnTo>
                  <a:pt x="482" y="488"/>
                </a:lnTo>
                <a:lnTo>
                  <a:pt x="472" y="492"/>
                </a:lnTo>
                <a:lnTo>
                  <a:pt x="464" y="498"/>
                </a:lnTo>
                <a:lnTo>
                  <a:pt x="448" y="508"/>
                </a:lnTo>
                <a:lnTo>
                  <a:pt x="438" y="510"/>
                </a:lnTo>
                <a:lnTo>
                  <a:pt x="426" y="512"/>
                </a:lnTo>
                <a:lnTo>
                  <a:pt x="416" y="510"/>
                </a:lnTo>
                <a:lnTo>
                  <a:pt x="406" y="508"/>
                </a:lnTo>
                <a:lnTo>
                  <a:pt x="392" y="500"/>
                </a:lnTo>
                <a:lnTo>
                  <a:pt x="376" y="490"/>
                </a:lnTo>
                <a:lnTo>
                  <a:pt x="368" y="488"/>
                </a:lnTo>
                <a:lnTo>
                  <a:pt x="360" y="486"/>
                </a:lnTo>
                <a:lnTo>
                  <a:pt x="354" y="488"/>
                </a:lnTo>
                <a:lnTo>
                  <a:pt x="348" y="488"/>
                </a:lnTo>
                <a:lnTo>
                  <a:pt x="338" y="494"/>
                </a:lnTo>
                <a:lnTo>
                  <a:pt x="328" y="498"/>
                </a:lnTo>
                <a:lnTo>
                  <a:pt x="322" y="500"/>
                </a:lnTo>
                <a:lnTo>
                  <a:pt x="316" y="500"/>
                </a:lnTo>
                <a:lnTo>
                  <a:pt x="312" y="500"/>
                </a:lnTo>
                <a:lnTo>
                  <a:pt x="310" y="498"/>
                </a:lnTo>
                <a:lnTo>
                  <a:pt x="304" y="492"/>
                </a:lnTo>
                <a:lnTo>
                  <a:pt x="294" y="478"/>
                </a:lnTo>
                <a:lnTo>
                  <a:pt x="286" y="470"/>
                </a:lnTo>
                <a:lnTo>
                  <a:pt x="272" y="466"/>
                </a:lnTo>
                <a:lnTo>
                  <a:pt x="256" y="460"/>
                </a:lnTo>
                <a:lnTo>
                  <a:pt x="242" y="460"/>
                </a:lnTo>
                <a:lnTo>
                  <a:pt x="222" y="460"/>
                </a:lnTo>
                <a:lnTo>
                  <a:pt x="202" y="464"/>
                </a:lnTo>
                <a:lnTo>
                  <a:pt x="194" y="468"/>
                </a:lnTo>
                <a:lnTo>
                  <a:pt x="188" y="472"/>
                </a:lnTo>
                <a:lnTo>
                  <a:pt x="182" y="478"/>
                </a:lnTo>
                <a:lnTo>
                  <a:pt x="180" y="484"/>
                </a:lnTo>
                <a:lnTo>
                  <a:pt x="178" y="498"/>
                </a:lnTo>
                <a:lnTo>
                  <a:pt x="172" y="504"/>
                </a:lnTo>
                <a:lnTo>
                  <a:pt x="168" y="510"/>
                </a:lnTo>
                <a:lnTo>
                  <a:pt x="162" y="514"/>
                </a:lnTo>
                <a:lnTo>
                  <a:pt x="158" y="520"/>
                </a:lnTo>
                <a:lnTo>
                  <a:pt x="154" y="528"/>
                </a:lnTo>
                <a:lnTo>
                  <a:pt x="152" y="540"/>
                </a:lnTo>
                <a:lnTo>
                  <a:pt x="152" y="558"/>
                </a:lnTo>
                <a:lnTo>
                  <a:pt x="152" y="554"/>
                </a:lnTo>
                <a:close/>
              </a:path>
            </a:pathLst>
          </a:custGeom>
          <a:solidFill>
            <a:srgbClr val="FFFF99"/>
          </a:solidFill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2" name="Freeform 50"/>
          <p:cNvSpPr>
            <a:spLocks/>
          </p:cNvSpPr>
          <p:nvPr/>
        </p:nvSpPr>
        <p:spPr bwMode="auto">
          <a:xfrm>
            <a:off x="5822950" y="1690687"/>
            <a:ext cx="1128713" cy="1019175"/>
          </a:xfrm>
          <a:custGeom>
            <a:avLst/>
            <a:gdLst>
              <a:gd name="T0" fmla="*/ 2147483647 w 711"/>
              <a:gd name="T1" fmla="*/ 2147483647 h 642"/>
              <a:gd name="T2" fmla="*/ 2147483647 w 711"/>
              <a:gd name="T3" fmla="*/ 2147483647 h 642"/>
              <a:gd name="T4" fmla="*/ 2147483647 w 711"/>
              <a:gd name="T5" fmla="*/ 2147483647 h 642"/>
              <a:gd name="T6" fmla="*/ 2147483647 w 711"/>
              <a:gd name="T7" fmla="*/ 2147483647 h 642"/>
              <a:gd name="T8" fmla="*/ 2147483647 w 711"/>
              <a:gd name="T9" fmla="*/ 2147483647 h 642"/>
              <a:gd name="T10" fmla="*/ 2147483647 w 711"/>
              <a:gd name="T11" fmla="*/ 2147483647 h 642"/>
              <a:gd name="T12" fmla="*/ 2147483647 w 711"/>
              <a:gd name="T13" fmla="*/ 2147483647 h 642"/>
              <a:gd name="T14" fmla="*/ 2147483647 w 711"/>
              <a:gd name="T15" fmla="*/ 2147483647 h 642"/>
              <a:gd name="T16" fmla="*/ 2147483647 w 711"/>
              <a:gd name="T17" fmla="*/ 2147483647 h 642"/>
              <a:gd name="T18" fmla="*/ 2147483647 w 711"/>
              <a:gd name="T19" fmla="*/ 2147483647 h 642"/>
              <a:gd name="T20" fmla="*/ 2147483647 w 711"/>
              <a:gd name="T21" fmla="*/ 2147483647 h 642"/>
              <a:gd name="T22" fmla="*/ 2147483647 w 711"/>
              <a:gd name="T23" fmla="*/ 2147483647 h 642"/>
              <a:gd name="T24" fmla="*/ 2147483647 w 711"/>
              <a:gd name="T25" fmla="*/ 2147483647 h 642"/>
              <a:gd name="T26" fmla="*/ 2147483647 w 711"/>
              <a:gd name="T27" fmla="*/ 2147483647 h 642"/>
              <a:gd name="T28" fmla="*/ 2147483647 w 711"/>
              <a:gd name="T29" fmla="*/ 2147483647 h 642"/>
              <a:gd name="T30" fmla="*/ 2147483647 w 711"/>
              <a:gd name="T31" fmla="*/ 2147483647 h 642"/>
              <a:gd name="T32" fmla="*/ 2147483647 w 711"/>
              <a:gd name="T33" fmla="*/ 2147483647 h 642"/>
              <a:gd name="T34" fmla="*/ 2147483647 w 711"/>
              <a:gd name="T35" fmla="*/ 2147483647 h 642"/>
              <a:gd name="T36" fmla="*/ 2147483647 w 711"/>
              <a:gd name="T37" fmla="*/ 2147483647 h 642"/>
              <a:gd name="T38" fmla="*/ 2147483647 w 711"/>
              <a:gd name="T39" fmla="*/ 2147483647 h 642"/>
              <a:gd name="T40" fmla="*/ 2147483647 w 711"/>
              <a:gd name="T41" fmla="*/ 2147483647 h 642"/>
              <a:gd name="T42" fmla="*/ 2147483647 w 711"/>
              <a:gd name="T43" fmla="*/ 2147483647 h 642"/>
              <a:gd name="T44" fmla="*/ 2147483647 w 711"/>
              <a:gd name="T45" fmla="*/ 2147483647 h 642"/>
              <a:gd name="T46" fmla="*/ 2147483647 w 711"/>
              <a:gd name="T47" fmla="*/ 2147483647 h 642"/>
              <a:gd name="T48" fmla="*/ 2147483647 w 711"/>
              <a:gd name="T49" fmla="*/ 2147483647 h 642"/>
              <a:gd name="T50" fmla="*/ 2147483647 w 711"/>
              <a:gd name="T51" fmla="*/ 2147483647 h 642"/>
              <a:gd name="T52" fmla="*/ 2147483647 w 711"/>
              <a:gd name="T53" fmla="*/ 2147483647 h 642"/>
              <a:gd name="T54" fmla="*/ 2147483647 w 711"/>
              <a:gd name="T55" fmla="*/ 2147483647 h 642"/>
              <a:gd name="T56" fmla="*/ 2147483647 w 711"/>
              <a:gd name="T57" fmla="*/ 2147483647 h 642"/>
              <a:gd name="T58" fmla="*/ 2147483647 w 711"/>
              <a:gd name="T59" fmla="*/ 2147483647 h 642"/>
              <a:gd name="T60" fmla="*/ 2147483647 w 711"/>
              <a:gd name="T61" fmla="*/ 2147483647 h 642"/>
              <a:gd name="T62" fmla="*/ 2147483647 w 711"/>
              <a:gd name="T63" fmla="*/ 2147483647 h 642"/>
              <a:gd name="T64" fmla="*/ 2147483647 w 711"/>
              <a:gd name="T65" fmla="*/ 2147483647 h 642"/>
              <a:gd name="T66" fmla="*/ 2147483647 w 711"/>
              <a:gd name="T67" fmla="*/ 2147483647 h 642"/>
              <a:gd name="T68" fmla="*/ 0 w 711"/>
              <a:gd name="T69" fmla="*/ 2147483647 h 642"/>
              <a:gd name="T70" fmla="*/ 2147483647 w 711"/>
              <a:gd name="T71" fmla="*/ 2147483647 h 642"/>
              <a:gd name="T72" fmla="*/ 2147483647 w 711"/>
              <a:gd name="T73" fmla="*/ 2147483647 h 642"/>
              <a:gd name="T74" fmla="*/ 2147483647 w 711"/>
              <a:gd name="T75" fmla="*/ 2147483647 h 642"/>
              <a:gd name="T76" fmla="*/ 2147483647 w 711"/>
              <a:gd name="T77" fmla="*/ 2147483647 h 642"/>
              <a:gd name="T78" fmla="*/ 2147483647 w 711"/>
              <a:gd name="T79" fmla="*/ 2147483647 h 642"/>
              <a:gd name="T80" fmla="*/ 2147483647 w 711"/>
              <a:gd name="T81" fmla="*/ 2147483647 h 642"/>
              <a:gd name="T82" fmla="*/ 2147483647 w 711"/>
              <a:gd name="T83" fmla="*/ 2147483647 h 642"/>
              <a:gd name="T84" fmla="*/ 2147483647 w 711"/>
              <a:gd name="T85" fmla="*/ 2147483647 h 642"/>
              <a:gd name="T86" fmla="*/ 2147483647 w 711"/>
              <a:gd name="T87" fmla="*/ 2147483647 h 642"/>
              <a:gd name="T88" fmla="*/ 2147483647 w 711"/>
              <a:gd name="T89" fmla="*/ 2147483647 h 642"/>
              <a:gd name="T90" fmla="*/ 2147483647 w 711"/>
              <a:gd name="T91" fmla="*/ 2147483647 h 642"/>
              <a:gd name="T92" fmla="*/ 2147483647 w 711"/>
              <a:gd name="T93" fmla="*/ 2147483647 h 642"/>
              <a:gd name="T94" fmla="*/ 2147483647 w 711"/>
              <a:gd name="T95" fmla="*/ 2147483647 h 642"/>
              <a:gd name="T96" fmla="*/ 2147483647 w 711"/>
              <a:gd name="T97" fmla="*/ 2147483647 h 642"/>
              <a:gd name="T98" fmla="*/ 2147483647 w 711"/>
              <a:gd name="T99" fmla="*/ 2147483647 h 642"/>
              <a:gd name="T100" fmla="*/ 2147483647 w 711"/>
              <a:gd name="T101" fmla="*/ 2147483647 h 642"/>
              <a:gd name="T102" fmla="*/ 2147483647 w 711"/>
              <a:gd name="T103" fmla="*/ 2147483647 h 642"/>
              <a:gd name="T104" fmla="*/ 2147483647 w 711"/>
              <a:gd name="T105" fmla="*/ 2147483647 h 642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w 711"/>
              <a:gd name="T160" fmla="*/ 0 h 642"/>
              <a:gd name="T161" fmla="*/ 711 w 711"/>
              <a:gd name="T162" fmla="*/ 642 h 642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T159" t="T160" r="T161" b="T162"/>
            <a:pathLst>
              <a:path w="711" h="642">
                <a:moveTo>
                  <a:pt x="687" y="68"/>
                </a:moveTo>
                <a:lnTo>
                  <a:pt x="687" y="64"/>
                </a:lnTo>
                <a:lnTo>
                  <a:pt x="683" y="60"/>
                </a:lnTo>
                <a:lnTo>
                  <a:pt x="679" y="54"/>
                </a:lnTo>
                <a:lnTo>
                  <a:pt x="673" y="52"/>
                </a:lnTo>
                <a:lnTo>
                  <a:pt x="667" y="54"/>
                </a:lnTo>
                <a:lnTo>
                  <a:pt x="663" y="56"/>
                </a:lnTo>
                <a:lnTo>
                  <a:pt x="659" y="58"/>
                </a:lnTo>
                <a:lnTo>
                  <a:pt x="651" y="58"/>
                </a:lnTo>
                <a:lnTo>
                  <a:pt x="611" y="58"/>
                </a:lnTo>
                <a:lnTo>
                  <a:pt x="605" y="58"/>
                </a:lnTo>
                <a:lnTo>
                  <a:pt x="601" y="56"/>
                </a:lnTo>
                <a:lnTo>
                  <a:pt x="595" y="48"/>
                </a:lnTo>
                <a:lnTo>
                  <a:pt x="591" y="38"/>
                </a:lnTo>
                <a:lnTo>
                  <a:pt x="589" y="36"/>
                </a:lnTo>
                <a:lnTo>
                  <a:pt x="585" y="34"/>
                </a:lnTo>
                <a:lnTo>
                  <a:pt x="557" y="22"/>
                </a:lnTo>
                <a:lnTo>
                  <a:pt x="543" y="18"/>
                </a:lnTo>
                <a:lnTo>
                  <a:pt x="525" y="16"/>
                </a:lnTo>
                <a:lnTo>
                  <a:pt x="515" y="18"/>
                </a:lnTo>
                <a:lnTo>
                  <a:pt x="505" y="20"/>
                </a:lnTo>
                <a:lnTo>
                  <a:pt x="495" y="24"/>
                </a:lnTo>
                <a:lnTo>
                  <a:pt x="485" y="28"/>
                </a:lnTo>
                <a:lnTo>
                  <a:pt x="477" y="34"/>
                </a:lnTo>
                <a:lnTo>
                  <a:pt x="469" y="42"/>
                </a:lnTo>
                <a:lnTo>
                  <a:pt x="465" y="50"/>
                </a:lnTo>
                <a:lnTo>
                  <a:pt x="463" y="58"/>
                </a:lnTo>
                <a:lnTo>
                  <a:pt x="463" y="64"/>
                </a:lnTo>
                <a:lnTo>
                  <a:pt x="465" y="68"/>
                </a:lnTo>
                <a:lnTo>
                  <a:pt x="471" y="80"/>
                </a:lnTo>
                <a:lnTo>
                  <a:pt x="477" y="88"/>
                </a:lnTo>
                <a:lnTo>
                  <a:pt x="479" y="92"/>
                </a:lnTo>
                <a:lnTo>
                  <a:pt x="481" y="98"/>
                </a:lnTo>
                <a:lnTo>
                  <a:pt x="477" y="104"/>
                </a:lnTo>
                <a:lnTo>
                  <a:pt x="469" y="116"/>
                </a:lnTo>
                <a:lnTo>
                  <a:pt x="459" y="126"/>
                </a:lnTo>
                <a:lnTo>
                  <a:pt x="451" y="130"/>
                </a:lnTo>
                <a:lnTo>
                  <a:pt x="445" y="130"/>
                </a:lnTo>
                <a:lnTo>
                  <a:pt x="433" y="130"/>
                </a:lnTo>
                <a:lnTo>
                  <a:pt x="425" y="128"/>
                </a:lnTo>
                <a:lnTo>
                  <a:pt x="407" y="122"/>
                </a:lnTo>
                <a:lnTo>
                  <a:pt x="393" y="112"/>
                </a:lnTo>
                <a:lnTo>
                  <a:pt x="377" y="106"/>
                </a:lnTo>
                <a:lnTo>
                  <a:pt x="363" y="98"/>
                </a:lnTo>
                <a:lnTo>
                  <a:pt x="355" y="94"/>
                </a:lnTo>
                <a:lnTo>
                  <a:pt x="347" y="90"/>
                </a:lnTo>
                <a:lnTo>
                  <a:pt x="335" y="88"/>
                </a:lnTo>
                <a:lnTo>
                  <a:pt x="319" y="88"/>
                </a:lnTo>
                <a:lnTo>
                  <a:pt x="305" y="88"/>
                </a:lnTo>
                <a:lnTo>
                  <a:pt x="299" y="86"/>
                </a:lnTo>
                <a:lnTo>
                  <a:pt x="292" y="84"/>
                </a:lnTo>
                <a:lnTo>
                  <a:pt x="284" y="76"/>
                </a:lnTo>
                <a:lnTo>
                  <a:pt x="278" y="70"/>
                </a:lnTo>
                <a:lnTo>
                  <a:pt x="276" y="64"/>
                </a:lnTo>
                <a:lnTo>
                  <a:pt x="274" y="58"/>
                </a:lnTo>
                <a:lnTo>
                  <a:pt x="272" y="44"/>
                </a:lnTo>
                <a:lnTo>
                  <a:pt x="268" y="38"/>
                </a:lnTo>
                <a:lnTo>
                  <a:pt x="264" y="32"/>
                </a:lnTo>
                <a:lnTo>
                  <a:pt x="258" y="28"/>
                </a:lnTo>
                <a:lnTo>
                  <a:pt x="250" y="24"/>
                </a:lnTo>
                <a:lnTo>
                  <a:pt x="228" y="16"/>
                </a:lnTo>
                <a:lnTo>
                  <a:pt x="206" y="10"/>
                </a:lnTo>
                <a:lnTo>
                  <a:pt x="190" y="8"/>
                </a:lnTo>
                <a:lnTo>
                  <a:pt x="182" y="10"/>
                </a:lnTo>
                <a:lnTo>
                  <a:pt x="176" y="14"/>
                </a:lnTo>
                <a:lnTo>
                  <a:pt x="170" y="18"/>
                </a:lnTo>
                <a:lnTo>
                  <a:pt x="160" y="18"/>
                </a:lnTo>
                <a:lnTo>
                  <a:pt x="146" y="16"/>
                </a:lnTo>
                <a:lnTo>
                  <a:pt x="134" y="12"/>
                </a:lnTo>
                <a:lnTo>
                  <a:pt x="122" y="6"/>
                </a:lnTo>
                <a:lnTo>
                  <a:pt x="108" y="0"/>
                </a:lnTo>
                <a:lnTo>
                  <a:pt x="108" y="10"/>
                </a:lnTo>
                <a:lnTo>
                  <a:pt x="106" y="14"/>
                </a:lnTo>
                <a:lnTo>
                  <a:pt x="106" y="18"/>
                </a:lnTo>
                <a:lnTo>
                  <a:pt x="108" y="26"/>
                </a:lnTo>
                <a:lnTo>
                  <a:pt x="92" y="36"/>
                </a:lnTo>
                <a:lnTo>
                  <a:pt x="72" y="48"/>
                </a:lnTo>
                <a:lnTo>
                  <a:pt x="56" y="64"/>
                </a:lnTo>
                <a:lnTo>
                  <a:pt x="50" y="70"/>
                </a:lnTo>
                <a:lnTo>
                  <a:pt x="48" y="76"/>
                </a:lnTo>
                <a:lnTo>
                  <a:pt x="46" y="88"/>
                </a:lnTo>
                <a:lnTo>
                  <a:pt x="48" y="94"/>
                </a:lnTo>
                <a:lnTo>
                  <a:pt x="50" y="102"/>
                </a:lnTo>
                <a:lnTo>
                  <a:pt x="48" y="108"/>
                </a:lnTo>
                <a:lnTo>
                  <a:pt x="44" y="114"/>
                </a:lnTo>
                <a:lnTo>
                  <a:pt x="38" y="120"/>
                </a:lnTo>
                <a:lnTo>
                  <a:pt x="24" y="130"/>
                </a:lnTo>
                <a:lnTo>
                  <a:pt x="8" y="136"/>
                </a:lnTo>
                <a:lnTo>
                  <a:pt x="22" y="164"/>
                </a:lnTo>
                <a:lnTo>
                  <a:pt x="26" y="180"/>
                </a:lnTo>
                <a:lnTo>
                  <a:pt x="28" y="198"/>
                </a:lnTo>
                <a:lnTo>
                  <a:pt x="28" y="250"/>
                </a:lnTo>
                <a:lnTo>
                  <a:pt x="24" y="260"/>
                </a:lnTo>
                <a:lnTo>
                  <a:pt x="22" y="266"/>
                </a:lnTo>
                <a:lnTo>
                  <a:pt x="20" y="270"/>
                </a:lnTo>
                <a:lnTo>
                  <a:pt x="22" y="278"/>
                </a:lnTo>
                <a:lnTo>
                  <a:pt x="24" y="284"/>
                </a:lnTo>
                <a:lnTo>
                  <a:pt x="26" y="290"/>
                </a:lnTo>
                <a:lnTo>
                  <a:pt x="28" y="296"/>
                </a:lnTo>
                <a:lnTo>
                  <a:pt x="24" y="300"/>
                </a:lnTo>
                <a:lnTo>
                  <a:pt x="20" y="304"/>
                </a:lnTo>
                <a:lnTo>
                  <a:pt x="12" y="308"/>
                </a:lnTo>
                <a:lnTo>
                  <a:pt x="4" y="312"/>
                </a:lnTo>
                <a:lnTo>
                  <a:pt x="2" y="316"/>
                </a:lnTo>
                <a:lnTo>
                  <a:pt x="0" y="320"/>
                </a:lnTo>
                <a:lnTo>
                  <a:pt x="2" y="326"/>
                </a:lnTo>
                <a:lnTo>
                  <a:pt x="4" y="334"/>
                </a:lnTo>
                <a:lnTo>
                  <a:pt x="14" y="350"/>
                </a:lnTo>
                <a:lnTo>
                  <a:pt x="34" y="382"/>
                </a:lnTo>
                <a:lnTo>
                  <a:pt x="36" y="392"/>
                </a:lnTo>
                <a:lnTo>
                  <a:pt x="38" y="396"/>
                </a:lnTo>
                <a:lnTo>
                  <a:pt x="40" y="400"/>
                </a:lnTo>
                <a:lnTo>
                  <a:pt x="44" y="402"/>
                </a:lnTo>
                <a:lnTo>
                  <a:pt x="46" y="400"/>
                </a:lnTo>
                <a:lnTo>
                  <a:pt x="52" y="398"/>
                </a:lnTo>
                <a:lnTo>
                  <a:pt x="62" y="400"/>
                </a:lnTo>
                <a:lnTo>
                  <a:pt x="72" y="406"/>
                </a:lnTo>
                <a:lnTo>
                  <a:pt x="80" y="410"/>
                </a:lnTo>
                <a:lnTo>
                  <a:pt x="90" y="414"/>
                </a:lnTo>
                <a:lnTo>
                  <a:pt x="92" y="420"/>
                </a:lnTo>
                <a:lnTo>
                  <a:pt x="94" y="426"/>
                </a:lnTo>
                <a:lnTo>
                  <a:pt x="102" y="436"/>
                </a:lnTo>
                <a:lnTo>
                  <a:pt x="108" y="444"/>
                </a:lnTo>
                <a:lnTo>
                  <a:pt x="112" y="450"/>
                </a:lnTo>
                <a:lnTo>
                  <a:pt x="114" y="456"/>
                </a:lnTo>
                <a:lnTo>
                  <a:pt x="134" y="458"/>
                </a:lnTo>
                <a:lnTo>
                  <a:pt x="150" y="462"/>
                </a:lnTo>
                <a:lnTo>
                  <a:pt x="180" y="474"/>
                </a:lnTo>
                <a:lnTo>
                  <a:pt x="188" y="480"/>
                </a:lnTo>
                <a:lnTo>
                  <a:pt x="196" y="486"/>
                </a:lnTo>
                <a:lnTo>
                  <a:pt x="202" y="494"/>
                </a:lnTo>
                <a:lnTo>
                  <a:pt x="206" y="496"/>
                </a:lnTo>
                <a:lnTo>
                  <a:pt x="212" y="496"/>
                </a:lnTo>
                <a:lnTo>
                  <a:pt x="222" y="494"/>
                </a:lnTo>
                <a:lnTo>
                  <a:pt x="234" y="490"/>
                </a:lnTo>
                <a:lnTo>
                  <a:pt x="244" y="484"/>
                </a:lnTo>
                <a:lnTo>
                  <a:pt x="250" y="480"/>
                </a:lnTo>
                <a:lnTo>
                  <a:pt x="297" y="454"/>
                </a:lnTo>
                <a:lnTo>
                  <a:pt x="667" y="642"/>
                </a:lnTo>
                <a:lnTo>
                  <a:pt x="665" y="620"/>
                </a:lnTo>
                <a:lnTo>
                  <a:pt x="711" y="620"/>
                </a:lnTo>
                <a:lnTo>
                  <a:pt x="705" y="522"/>
                </a:lnTo>
                <a:lnTo>
                  <a:pt x="687" y="172"/>
                </a:lnTo>
                <a:lnTo>
                  <a:pt x="685" y="166"/>
                </a:lnTo>
                <a:lnTo>
                  <a:pt x="681" y="156"/>
                </a:lnTo>
                <a:lnTo>
                  <a:pt x="679" y="146"/>
                </a:lnTo>
                <a:lnTo>
                  <a:pt x="677" y="136"/>
                </a:lnTo>
                <a:lnTo>
                  <a:pt x="679" y="128"/>
                </a:lnTo>
                <a:lnTo>
                  <a:pt x="681" y="124"/>
                </a:lnTo>
                <a:lnTo>
                  <a:pt x="685" y="118"/>
                </a:lnTo>
                <a:lnTo>
                  <a:pt x="687" y="108"/>
                </a:lnTo>
                <a:lnTo>
                  <a:pt x="685" y="102"/>
                </a:lnTo>
                <a:lnTo>
                  <a:pt x="681" y="96"/>
                </a:lnTo>
                <a:lnTo>
                  <a:pt x="679" y="90"/>
                </a:lnTo>
                <a:lnTo>
                  <a:pt x="677" y="84"/>
                </a:lnTo>
                <a:lnTo>
                  <a:pt x="677" y="76"/>
                </a:lnTo>
                <a:lnTo>
                  <a:pt x="679" y="72"/>
                </a:lnTo>
                <a:lnTo>
                  <a:pt x="685" y="70"/>
                </a:lnTo>
                <a:lnTo>
                  <a:pt x="691" y="68"/>
                </a:lnTo>
                <a:lnTo>
                  <a:pt x="687" y="68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3" name="Freeform 51"/>
          <p:cNvSpPr>
            <a:spLocks/>
          </p:cNvSpPr>
          <p:nvPr/>
        </p:nvSpPr>
        <p:spPr bwMode="auto">
          <a:xfrm>
            <a:off x="7332663" y="3871912"/>
            <a:ext cx="425450" cy="458788"/>
          </a:xfrm>
          <a:custGeom>
            <a:avLst/>
            <a:gdLst>
              <a:gd name="T0" fmla="*/ 2147483647 w 268"/>
              <a:gd name="T1" fmla="*/ 2147483647 h 289"/>
              <a:gd name="T2" fmla="*/ 2147483647 w 268"/>
              <a:gd name="T3" fmla="*/ 2147483647 h 289"/>
              <a:gd name="T4" fmla="*/ 2147483647 w 268"/>
              <a:gd name="T5" fmla="*/ 2147483647 h 289"/>
              <a:gd name="T6" fmla="*/ 2147483647 w 268"/>
              <a:gd name="T7" fmla="*/ 2147483647 h 289"/>
              <a:gd name="T8" fmla="*/ 2147483647 w 268"/>
              <a:gd name="T9" fmla="*/ 2147483647 h 289"/>
              <a:gd name="T10" fmla="*/ 2147483647 w 268"/>
              <a:gd name="T11" fmla="*/ 2147483647 h 289"/>
              <a:gd name="T12" fmla="*/ 2147483647 w 268"/>
              <a:gd name="T13" fmla="*/ 2147483647 h 289"/>
              <a:gd name="T14" fmla="*/ 2147483647 w 268"/>
              <a:gd name="T15" fmla="*/ 2147483647 h 289"/>
              <a:gd name="T16" fmla="*/ 2147483647 w 268"/>
              <a:gd name="T17" fmla="*/ 2147483647 h 289"/>
              <a:gd name="T18" fmla="*/ 2147483647 w 268"/>
              <a:gd name="T19" fmla="*/ 2147483647 h 289"/>
              <a:gd name="T20" fmla="*/ 2147483647 w 268"/>
              <a:gd name="T21" fmla="*/ 2147483647 h 289"/>
              <a:gd name="T22" fmla="*/ 2147483647 w 268"/>
              <a:gd name="T23" fmla="*/ 2147483647 h 289"/>
              <a:gd name="T24" fmla="*/ 2147483647 w 268"/>
              <a:gd name="T25" fmla="*/ 2147483647 h 289"/>
              <a:gd name="T26" fmla="*/ 0 w 268"/>
              <a:gd name="T27" fmla="*/ 2147483647 h 289"/>
              <a:gd name="T28" fmla="*/ 2147483647 w 268"/>
              <a:gd name="T29" fmla="*/ 2147483647 h 289"/>
              <a:gd name="T30" fmla="*/ 2147483647 w 268"/>
              <a:gd name="T31" fmla="*/ 2147483647 h 289"/>
              <a:gd name="T32" fmla="*/ 2147483647 w 268"/>
              <a:gd name="T33" fmla="*/ 2147483647 h 289"/>
              <a:gd name="T34" fmla="*/ 2147483647 w 268"/>
              <a:gd name="T35" fmla="*/ 2147483647 h 289"/>
              <a:gd name="T36" fmla="*/ 2147483647 w 268"/>
              <a:gd name="T37" fmla="*/ 2147483647 h 289"/>
              <a:gd name="T38" fmla="*/ 2147483647 w 268"/>
              <a:gd name="T39" fmla="*/ 2147483647 h 289"/>
              <a:gd name="T40" fmla="*/ 2147483647 w 268"/>
              <a:gd name="T41" fmla="*/ 2147483647 h 289"/>
              <a:gd name="T42" fmla="*/ 2147483647 w 268"/>
              <a:gd name="T43" fmla="*/ 2147483647 h 289"/>
              <a:gd name="T44" fmla="*/ 2147483647 w 268"/>
              <a:gd name="T45" fmla="*/ 2147483647 h 289"/>
              <a:gd name="T46" fmla="*/ 2147483647 w 268"/>
              <a:gd name="T47" fmla="*/ 2147483647 h 289"/>
              <a:gd name="T48" fmla="*/ 2147483647 w 268"/>
              <a:gd name="T49" fmla="*/ 2147483647 h 289"/>
              <a:gd name="T50" fmla="*/ 2147483647 w 268"/>
              <a:gd name="T51" fmla="*/ 2147483647 h 289"/>
              <a:gd name="T52" fmla="*/ 2147483647 w 268"/>
              <a:gd name="T53" fmla="*/ 2147483647 h 289"/>
              <a:gd name="T54" fmla="*/ 2147483647 w 268"/>
              <a:gd name="T55" fmla="*/ 2147483647 h 289"/>
              <a:gd name="T56" fmla="*/ 2147483647 w 268"/>
              <a:gd name="T57" fmla="*/ 2147483647 h 289"/>
              <a:gd name="T58" fmla="*/ 2147483647 w 268"/>
              <a:gd name="T59" fmla="*/ 2147483647 h 289"/>
              <a:gd name="T60" fmla="*/ 2147483647 w 268"/>
              <a:gd name="T61" fmla="*/ 2147483647 h 289"/>
              <a:gd name="T62" fmla="*/ 2147483647 w 268"/>
              <a:gd name="T63" fmla="*/ 2147483647 h 289"/>
              <a:gd name="T64" fmla="*/ 2147483647 w 268"/>
              <a:gd name="T65" fmla="*/ 2147483647 h 289"/>
              <a:gd name="T66" fmla="*/ 2147483647 w 268"/>
              <a:gd name="T67" fmla="*/ 2147483647 h 289"/>
              <a:gd name="T68" fmla="*/ 2147483647 w 268"/>
              <a:gd name="T69" fmla="*/ 2147483647 h 289"/>
              <a:gd name="T70" fmla="*/ 2147483647 w 268"/>
              <a:gd name="T71" fmla="*/ 2147483647 h 289"/>
              <a:gd name="T72" fmla="*/ 2147483647 w 268"/>
              <a:gd name="T73" fmla="*/ 2147483647 h 289"/>
              <a:gd name="T74" fmla="*/ 2147483647 w 268"/>
              <a:gd name="T75" fmla="*/ 2147483647 h 289"/>
              <a:gd name="T76" fmla="*/ 2147483647 w 268"/>
              <a:gd name="T77" fmla="*/ 2147483647 h 289"/>
              <a:gd name="T78" fmla="*/ 2147483647 w 268"/>
              <a:gd name="T79" fmla="*/ 2147483647 h 289"/>
              <a:gd name="T80" fmla="*/ 2147483647 w 268"/>
              <a:gd name="T81" fmla="*/ 2147483647 h 289"/>
              <a:gd name="T82" fmla="*/ 2147483647 w 268"/>
              <a:gd name="T83" fmla="*/ 2147483647 h 289"/>
              <a:gd name="T84" fmla="*/ 2147483647 w 268"/>
              <a:gd name="T85" fmla="*/ 2147483647 h 289"/>
              <a:gd name="T86" fmla="*/ 2147483647 w 268"/>
              <a:gd name="T87" fmla="*/ 2147483647 h 289"/>
              <a:gd name="T88" fmla="*/ 2147483647 w 268"/>
              <a:gd name="T89" fmla="*/ 0 h 289"/>
              <a:gd name="T90" fmla="*/ 2147483647 w 268"/>
              <a:gd name="T91" fmla="*/ 2147483647 h 289"/>
              <a:gd name="T92" fmla="*/ 2147483647 w 268"/>
              <a:gd name="T93" fmla="*/ 2147483647 h 289"/>
              <a:gd name="T94" fmla="*/ 2147483647 w 268"/>
              <a:gd name="T95" fmla="*/ 2147483647 h 289"/>
              <a:gd name="T96" fmla="*/ 2147483647 w 268"/>
              <a:gd name="T97" fmla="*/ 2147483647 h 289"/>
              <a:gd name="T98" fmla="*/ 2147483647 w 268"/>
              <a:gd name="T99" fmla="*/ 2147483647 h 289"/>
              <a:gd name="T100" fmla="*/ 2147483647 w 268"/>
              <a:gd name="T101" fmla="*/ 2147483647 h 289"/>
              <a:gd name="T102" fmla="*/ 2147483647 w 268"/>
              <a:gd name="T103" fmla="*/ 2147483647 h 289"/>
              <a:gd name="T104" fmla="*/ 2147483647 w 268"/>
              <a:gd name="T105" fmla="*/ 2147483647 h 289"/>
              <a:gd name="T106" fmla="*/ 2147483647 w 268"/>
              <a:gd name="T107" fmla="*/ 2147483647 h 289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w 268"/>
              <a:gd name="T163" fmla="*/ 0 h 289"/>
              <a:gd name="T164" fmla="*/ 268 w 268"/>
              <a:gd name="T165" fmla="*/ 289 h 289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T162" t="T163" r="T164" b="T165"/>
            <a:pathLst>
              <a:path w="268" h="289">
                <a:moveTo>
                  <a:pt x="56" y="42"/>
                </a:moveTo>
                <a:lnTo>
                  <a:pt x="58" y="48"/>
                </a:lnTo>
                <a:lnTo>
                  <a:pt x="58" y="54"/>
                </a:lnTo>
                <a:lnTo>
                  <a:pt x="56" y="66"/>
                </a:lnTo>
                <a:lnTo>
                  <a:pt x="58" y="74"/>
                </a:lnTo>
                <a:lnTo>
                  <a:pt x="58" y="80"/>
                </a:lnTo>
                <a:lnTo>
                  <a:pt x="58" y="84"/>
                </a:lnTo>
                <a:lnTo>
                  <a:pt x="56" y="86"/>
                </a:lnTo>
                <a:lnTo>
                  <a:pt x="54" y="90"/>
                </a:lnTo>
                <a:lnTo>
                  <a:pt x="54" y="94"/>
                </a:lnTo>
                <a:lnTo>
                  <a:pt x="54" y="98"/>
                </a:lnTo>
                <a:lnTo>
                  <a:pt x="58" y="100"/>
                </a:lnTo>
                <a:lnTo>
                  <a:pt x="64" y="104"/>
                </a:lnTo>
                <a:lnTo>
                  <a:pt x="72" y="106"/>
                </a:lnTo>
                <a:lnTo>
                  <a:pt x="74" y="110"/>
                </a:lnTo>
                <a:lnTo>
                  <a:pt x="76" y="112"/>
                </a:lnTo>
                <a:lnTo>
                  <a:pt x="74" y="120"/>
                </a:lnTo>
                <a:lnTo>
                  <a:pt x="68" y="126"/>
                </a:lnTo>
                <a:lnTo>
                  <a:pt x="58" y="136"/>
                </a:lnTo>
                <a:lnTo>
                  <a:pt x="24" y="169"/>
                </a:lnTo>
                <a:lnTo>
                  <a:pt x="18" y="175"/>
                </a:lnTo>
                <a:lnTo>
                  <a:pt x="16" y="179"/>
                </a:lnTo>
                <a:lnTo>
                  <a:pt x="14" y="183"/>
                </a:lnTo>
                <a:lnTo>
                  <a:pt x="12" y="203"/>
                </a:lnTo>
                <a:lnTo>
                  <a:pt x="6" y="225"/>
                </a:lnTo>
                <a:lnTo>
                  <a:pt x="2" y="249"/>
                </a:lnTo>
                <a:lnTo>
                  <a:pt x="0" y="261"/>
                </a:lnTo>
                <a:lnTo>
                  <a:pt x="0" y="275"/>
                </a:lnTo>
                <a:lnTo>
                  <a:pt x="0" y="289"/>
                </a:lnTo>
                <a:lnTo>
                  <a:pt x="6" y="287"/>
                </a:lnTo>
                <a:lnTo>
                  <a:pt x="12" y="285"/>
                </a:lnTo>
                <a:lnTo>
                  <a:pt x="14" y="287"/>
                </a:lnTo>
                <a:lnTo>
                  <a:pt x="16" y="287"/>
                </a:lnTo>
                <a:lnTo>
                  <a:pt x="20" y="289"/>
                </a:lnTo>
                <a:lnTo>
                  <a:pt x="26" y="287"/>
                </a:lnTo>
                <a:lnTo>
                  <a:pt x="32" y="283"/>
                </a:lnTo>
                <a:lnTo>
                  <a:pt x="38" y="279"/>
                </a:lnTo>
                <a:lnTo>
                  <a:pt x="44" y="275"/>
                </a:lnTo>
                <a:lnTo>
                  <a:pt x="46" y="275"/>
                </a:lnTo>
                <a:lnTo>
                  <a:pt x="46" y="271"/>
                </a:lnTo>
                <a:lnTo>
                  <a:pt x="50" y="267"/>
                </a:lnTo>
                <a:lnTo>
                  <a:pt x="114" y="267"/>
                </a:lnTo>
                <a:lnTo>
                  <a:pt x="110" y="263"/>
                </a:lnTo>
                <a:lnTo>
                  <a:pt x="110" y="257"/>
                </a:lnTo>
                <a:lnTo>
                  <a:pt x="110" y="253"/>
                </a:lnTo>
                <a:lnTo>
                  <a:pt x="112" y="249"/>
                </a:lnTo>
                <a:lnTo>
                  <a:pt x="116" y="245"/>
                </a:lnTo>
                <a:lnTo>
                  <a:pt x="118" y="241"/>
                </a:lnTo>
                <a:lnTo>
                  <a:pt x="120" y="239"/>
                </a:lnTo>
                <a:lnTo>
                  <a:pt x="122" y="229"/>
                </a:lnTo>
                <a:lnTo>
                  <a:pt x="126" y="227"/>
                </a:lnTo>
                <a:lnTo>
                  <a:pt x="132" y="223"/>
                </a:lnTo>
                <a:lnTo>
                  <a:pt x="146" y="219"/>
                </a:lnTo>
                <a:lnTo>
                  <a:pt x="150" y="219"/>
                </a:lnTo>
                <a:lnTo>
                  <a:pt x="152" y="217"/>
                </a:lnTo>
                <a:lnTo>
                  <a:pt x="154" y="215"/>
                </a:lnTo>
                <a:lnTo>
                  <a:pt x="156" y="213"/>
                </a:lnTo>
                <a:lnTo>
                  <a:pt x="160" y="211"/>
                </a:lnTo>
                <a:lnTo>
                  <a:pt x="164" y="213"/>
                </a:lnTo>
                <a:lnTo>
                  <a:pt x="168" y="215"/>
                </a:lnTo>
                <a:lnTo>
                  <a:pt x="172" y="213"/>
                </a:lnTo>
                <a:lnTo>
                  <a:pt x="174" y="211"/>
                </a:lnTo>
                <a:lnTo>
                  <a:pt x="176" y="207"/>
                </a:lnTo>
                <a:lnTo>
                  <a:pt x="180" y="211"/>
                </a:lnTo>
                <a:lnTo>
                  <a:pt x="184" y="211"/>
                </a:lnTo>
                <a:lnTo>
                  <a:pt x="186" y="211"/>
                </a:lnTo>
                <a:lnTo>
                  <a:pt x="188" y="209"/>
                </a:lnTo>
                <a:lnTo>
                  <a:pt x="192" y="205"/>
                </a:lnTo>
                <a:lnTo>
                  <a:pt x="194" y="201"/>
                </a:lnTo>
                <a:lnTo>
                  <a:pt x="196" y="199"/>
                </a:lnTo>
                <a:lnTo>
                  <a:pt x="202" y="199"/>
                </a:lnTo>
                <a:lnTo>
                  <a:pt x="204" y="207"/>
                </a:lnTo>
                <a:lnTo>
                  <a:pt x="208" y="213"/>
                </a:lnTo>
                <a:lnTo>
                  <a:pt x="214" y="219"/>
                </a:lnTo>
                <a:lnTo>
                  <a:pt x="218" y="223"/>
                </a:lnTo>
                <a:lnTo>
                  <a:pt x="218" y="215"/>
                </a:lnTo>
                <a:lnTo>
                  <a:pt x="220" y="205"/>
                </a:lnTo>
                <a:lnTo>
                  <a:pt x="226" y="193"/>
                </a:lnTo>
                <a:lnTo>
                  <a:pt x="232" y="183"/>
                </a:lnTo>
                <a:lnTo>
                  <a:pt x="248" y="163"/>
                </a:lnTo>
                <a:lnTo>
                  <a:pt x="256" y="155"/>
                </a:lnTo>
                <a:lnTo>
                  <a:pt x="262" y="142"/>
                </a:lnTo>
                <a:lnTo>
                  <a:pt x="266" y="130"/>
                </a:lnTo>
                <a:lnTo>
                  <a:pt x="268" y="118"/>
                </a:lnTo>
                <a:lnTo>
                  <a:pt x="266" y="100"/>
                </a:lnTo>
                <a:lnTo>
                  <a:pt x="262" y="84"/>
                </a:lnTo>
                <a:lnTo>
                  <a:pt x="256" y="68"/>
                </a:lnTo>
                <a:lnTo>
                  <a:pt x="248" y="54"/>
                </a:lnTo>
                <a:lnTo>
                  <a:pt x="232" y="26"/>
                </a:lnTo>
                <a:lnTo>
                  <a:pt x="218" y="0"/>
                </a:lnTo>
                <a:lnTo>
                  <a:pt x="200" y="18"/>
                </a:lnTo>
                <a:lnTo>
                  <a:pt x="192" y="24"/>
                </a:lnTo>
                <a:lnTo>
                  <a:pt x="184" y="28"/>
                </a:lnTo>
                <a:lnTo>
                  <a:pt x="168" y="28"/>
                </a:lnTo>
                <a:lnTo>
                  <a:pt x="160" y="28"/>
                </a:lnTo>
                <a:lnTo>
                  <a:pt x="150" y="32"/>
                </a:lnTo>
                <a:lnTo>
                  <a:pt x="138" y="34"/>
                </a:lnTo>
                <a:lnTo>
                  <a:pt x="128" y="36"/>
                </a:lnTo>
                <a:lnTo>
                  <a:pt x="120" y="36"/>
                </a:lnTo>
                <a:lnTo>
                  <a:pt x="114" y="32"/>
                </a:lnTo>
                <a:lnTo>
                  <a:pt x="108" y="30"/>
                </a:lnTo>
                <a:lnTo>
                  <a:pt x="98" y="30"/>
                </a:lnTo>
                <a:lnTo>
                  <a:pt x="90" y="30"/>
                </a:lnTo>
                <a:lnTo>
                  <a:pt x="84" y="32"/>
                </a:lnTo>
                <a:lnTo>
                  <a:pt x="72" y="36"/>
                </a:lnTo>
                <a:lnTo>
                  <a:pt x="64" y="42"/>
                </a:lnTo>
                <a:lnTo>
                  <a:pt x="60" y="44"/>
                </a:lnTo>
                <a:lnTo>
                  <a:pt x="56" y="44"/>
                </a:lnTo>
                <a:lnTo>
                  <a:pt x="56" y="42"/>
                </a:lnTo>
                <a:close/>
              </a:path>
            </a:pathLst>
          </a:custGeom>
          <a:solidFill>
            <a:srgbClr val="FF0000"/>
          </a:solidFill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4" name="Freeform 52"/>
          <p:cNvSpPr>
            <a:spLocks/>
          </p:cNvSpPr>
          <p:nvPr/>
        </p:nvSpPr>
        <p:spPr bwMode="auto">
          <a:xfrm>
            <a:off x="6169025" y="5934075"/>
            <a:ext cx="31750" cy="73025"/>
          </a:xfrm>
          <a:custGeom>
            <a:avLst/>
            <a:gdLst>
              <a:gd name="T0" fmla="*/ 0 w 20"/>
              <a:gd name="T1" fmla="*/ 0 h 46"/>
              <a:gd name="T2" fmla="*/ 2147483647 w 20"/>
              <a:gd name="T3" fmla="*/ 2147483647 h 46"/>
              <a:gd name="T4" fmla="*/ 2147483647 w 20"/>
              <a:gd name="T5" fmla="*/ 2147483647 h 46"/>
              <a:gd name="T6" fmla="*/ 2147483647 w 20"/>
              <a:gd name="T7" fmla="*/ 2147483647 h 46"/>
              <a:gd name="T8" fmla="*/ 2147483647 w 20"/>
              <a:gd name="T9" fmla="*/ 2147483647 h 46"/>
              <a:gd name="T10" fmla="*/ 2147483647 w 20"/>
              <a:gd name="T11" fmla="*/ 2147483647 h 46"/>
              <a:gd name="T12" fmla="*/ 2147483647 w 20"/>
              <a:gd name="T13" fmla="*/ 2147483647 h 46"/>
              <a:gd name="T14" fmla="*/ 2147483647 w 20"/>
              <a:gd name="T15" fmla="*/ 2147483647 h 46"/>
              <a:gd name="T16" fmla="*/ 2147483647 w 20"/>
              <a:gd name="T17" fmla="*/ 2147483647 h 46"/>
              <a:gd name="T18" fmla="*/ 0 w 20"/>
              <a:gd name="T19" fmla="*/ 0 h 4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20"/>
              <a:gd name="T31" fmla="*/ 0 h 46"/>
              <a:gd name="T32" fmla="*/ 20 w 20"/>
              <a:gd name="T33" fmla="*/ 46 h 4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0" h="46">
                <a:moveTo>
                  <a:pt x="0" y="0"/>
                </a:moveTo>
                <a:lnTo>
                  <a:pt x="6" y="4"/>
                </a:lnTo>
                <a:lnTo>
                  <a:pt x="12" y="10"/>
                </a:lnTo>
                <a:lnTo>
                  <a:pt x="18" y="16"/>
                </a:lnTo>
                <a:lnTo>
                  <a:pt x="20" y="24"/>
                </a:lnTo>
                <a:lnTo>
                  <a:pt x="20" y="32"/>
                </a:lnTo>
                <a:lnTo>
                  <a:pt x="18" y="36"/>
                </a:lnTo>
                <a:lnTo>
                  <a:pt x="14" y="40"/>
                </a:lnTo>
                <a:lnTo>
                  <a:pt x="2" y="46"/>
                </a:lnTo>
                <a:lnTo>
                  <a:pt x="0" y="0"/>
                </a:lnTo>
                <a:close/>
              </a:path>
            </a:pathLst>
          </a:custGeom>
          <a:solidFill>
            <a:srgbClr val="FFFF99"/>
          </a:solidFill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5" name="Freeform 53"/>
          <p:cNvSpPr>
            <a:spLocks/>
          </p:cNvSpPr>
          <p:nvPr/>
        </p:nvSpPr>
        <p:spPr bwMode="auto">
          <a:xfrm>
            <a:off x="7821613" y="2789237"/>
            <a:ext cx="495300" cy="425450"/>
          </a:xfrm>
          <a:custGeom>
            <a:avLst/>
            <a:gdLst>
              <a:gd name="T0" fmla="*/ 2147483647 w 312"/>
              <a:gd name="T1" fmla="*/ 2147483647 h 268"/>
              <a:gd name="T2" fmla="*/ 2147483647 w 312"/>
              <a:gd name="T3" fmla="*/ 2147483647 h 268"/>
              <a:gd name="T4" fmla="*/ 2147483647 w 312"/>
              <a:gd name="T5" fmla="*/ 2147483647 h 268"/>
              <a:gd name="T6" fmla="*/ 2147483647 w 312"/>
              <a:gd name="T7" fmla="*/ 2147483647 h 268"/>
              <a:gd name="T8" fmla="*/ 2147483647 w 312"/>
              <a:gd name="T9" fmla="*/ 2147483647 h 268"/>
              <a:gd name="T10" fmla="*/ 2147483647 w 312"/>
              <a:gd name="T11" fmla="*/ 2147483647 h 268"/>
              <a:gd name="T12" fmla="*/ 2147483647 w 312"/>
              <a:gd name="T13" fmla="*/ 2147483647 h 268"/>
              <a:gd name="T14" fmla="*/ 2147483647 w 312"/>
              <a:gd name="T15" fmla="*/ 2147483647 h 268"/>
              <a:gd name="T16" fmla="*/ 2147483647 w 312"/>
              <a:gd name="T17" fmla="*/ 2147483647 h 268"/>
              <a:gd name="T18" fmla="*/ 2147483647 w 312"/>
              <a:gd name="T19" fmla="*/ 2147483647 h 268"/>
              <a:gd name="T20" fmla="*/ 2147483647 w 312"/>
              <a:gd name="T21" fmla="*/ 2147483647 h 268"/>
              <a:gd name="T22" fmla="*/ 2147483647 w 312"/>
              <a:gd name="T23" fmla="*/ 2147483647 h 268"/>
              <a:gd name="T24" fmla="*/ 2147483647 w 312"/>
              <a:gd name="T25" fmla="*/ 2147483647 h 268"/>
              <a:gd name="T26" fmla="*/ 2147483647 w 312"/>
              <a:gd name="T27" fmla="*/ 2147483647 h 268"/>
              <a:gd name="T28" fmla="*/ 2147483647 w 312"/>
              <a:gd name="T29" fmla="*/ 2147483647 h 268"/>
              <a:gd name="T30" fmla="*/ 2147483647 w 312"/>
              <a:gd name="T31" fmla="*/ 2147483647 h 268"/>
              <a:gd name="T32" fmla="*/ 2147483647 w 312"/>
              <a:gd name="T33" fmla="*/ 2147483647 h 268"/>
              <a:gd name="T34" fmla="*/ 2147483647 w 312"/>
              <a:gd name="T35" fmla="*/ 2147483647 h 268"/>
              <a:gd name="T36" fmla="*/ 2147483647 w 312"/>
              <a:gd name="T37" fmla="*/ 2147483647 h 268"/>
              <a:gd name="T38" fmla="*/ 2147483647 w 312"/>
              <a:gd name="T39" fmla="*/ 2147483647 h 268"/>
              <a:gd name="T40" fmla="*/ 2147483647 w 312"/>
              <a:gd name="T41" fmla="*/ 2147483647 h 268"/>
              <a:gd name="T42" fmla="*/ 2147483647 w 312"/>
              <a:gd name="T43" fmla="*/ 2147483647 h 268"/>
              <a:gd name="T44" fmla="*/ 2147483647 w 312"/>
              <a:gd name="T45" fmla="*/ 2147483647 h 268"/>
              <a:gd name="T46" fmla="*/ 2147483647 w 312"/>
              <a:gd name="T47" fmla="*/ 2147483647 h 268"/>
              <a:gd name="T48" fmla="*/ 2147483647 w 312"/>
              <a:gd name="T49" fmla="*/ 2147483647 h 268"/>
              <a:gd name="T50" fmla="*/ 2147483647 w 312"/>
              <a:gd name="T51" fmla="*/ 2147483647 h 268"/>
              <a:gd name="T52" fmla="*/ 2147483647 w 312"/>
              <a:gd name="T53" fmla="*/ 2147483647 h 268"/>
              <a:gd name="T54" fmla="*/ 2147483647 w 312"/>
              <a:gd name="T55" fmla="*/ 2147483647 h 268"/>
              <a:gd name="T56" fmla="*/ 2147483647 w 312"/>
              <a:gd name="T57" fmla="*/ 2147483647 h 268"/>
              <a:gd name="T58" fmla="*/ 2147483647 w 312"/>
              <a:gd name="T59" fmla="*/ 2147483647 h 268"/>
              <a:gd name="T60" fmla="*/ 2147483647 w 312"/>
              <a:gd name="T61" fmla="*/ 2147483647 h 268"/>
              <a:gd name="T62" fmla="*/ 2147483647 w 312"/>
              <a:gd name="T63" fmla="*/ 2147483647 h 268"/>
              <a:gd name="T64" fmla="*/ 2147483647 w 312"/>
              <a:gd name="T65" fmla="*/ 2147483647 h 268"/>
              <a:gd name="T66" fmla="*/ 2147483647 w 312"/>
              <a:gd name="T67" fmla="*/ 2147483647 h 268"/>
              <a:gd name="T68" fmla="*/ 2147483647 w 312"/>
              <a:gd name="T69" fmla="*/ 2147483647 h 268"/>
              <a:gd name="T70" fmla="*/ 2147483647 w 312"/>
              <a:gd name="T71" fmla="*/ 2147483647 h 268"/>
              <a:gd name="T72" fmla="*/ 2147483647 w 312"/>
              <a:gd name="T73" fmla="*/ 2147483647 h 268"/>
              <a:gd name="T74" fmla="*/ 2147483647 w 312"/>
              <a:gd name="T75" fmla="*/ 2147483647 h 268"/>
              <a:gd name="T76" fmla="*/ 2147483647 w 312"/>
              <a:gd name="T77" fmla="*/ 0 h 268"/>
              <a:gd name="T78" fmla="*/ 2147483647 w 312"/>
              <a:gd name="T79" fmla="*/ 2147483647 h 268"/>
              <a:gd name="T80" fmla="*/ 2147483647 w 312"/>
              <a:gd name="T81" fmla="*/ 2147483647 h 268"/>
              <a:gd name="T82" fmla="*/ 2147483647 w 312"/>
              <a:gd name="T83" fmla="*/ 2147483647 h 268"/>
              <a:gd name="T84" fmla="*/ 2147483647 w 312"/>
              <a:gd name="T85" fmla="*/ 2147483647 h 268"/>
              <a:gd name="T86" fmla="*/ 2147483647 w 312"/>
              <a:gd name="T87" fmla="*/ 2147483647 h 268"/>
              <a:gd name="T88" fmla="*/ 2147483647 w 312"/>
              <a:gd name="T89" fmla="*/ 2147483647 h 268"/>
              <a:gd name="T90" fmla="*/ 2147483647 w 312"/>
              <a:gd name="T91" fmla="*/ 2147483647 h 268"/>
              <a:gd name="T92" fmla="*/ 2147483647 w 312"/>
              <a:gd name="T93" fmla="*/ 2147483647 h 268"/>
              <a:gd name="T94" fmla="*/ 2147483647 w 312"/>
              <a:gd name="T95" fmla="*/ 2147483647 h 268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w 312"/>
              <a:gd name="T145" fmla="*/ 0 h 268"/>
              <a:gd name="T146" fmla="*/ 312 w 312"/>
              <a:gd name="T147" fmla="*/ 268 h 268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T144" t="T145" r="T146" b="T147"/>
            <a:pathLst>
              <a:path w="312" h="268">
                <a:moveTo>
                  <a:pt x="4" y="186"/>
                </a:moveTo>
                <a:lnTo>
                  <a:pt x="22" y="184"/>
                </a:lnTo>
                <a:lnTo>
                  <a:pt x="30" y="188"/>
                </a:lnTo>
                <a:lnTo>
                  <a:pt x="44" y="180"/>
                </a:lnTo>
                <a:lnTo>
                  <a:pt x="48" y="182"/>
                </a:lnTo>
                <a:lnTo>
                  <a:pt x="50" y="188"/>
                </a:lnTo>
                <a:lnTo>
                  <a:pt x="54" y="192"/>
                </a:lnTo>
                <a:lnTo>
                  <a:pt x="58" y="192"/>
                </a:lnTo>
                <a:lnTo>
                  <a:pt x="60" y="192"/>
                </a:lnTo>
                <a:lnTo>
                  <a:pt x="62" y="188"/>
                </a:lnTo>
                <a:lnTo>
                  <a:pt x="66" y="178"/>
                </a:lnTo>
                <a:lnTo>
                  <a:pt x="70" y="166"/>
                </a:lnTo>
                <a:lnTo>
                  <a:pt x="74" y="158"/>
                </a:lnTo>
                <a:lnTo>
                  <a:pt x="82" y="164"/>
                </a:lnTo>
                <a:lnTo>
                  <a:pt x="90" y="170"/>
                </a:lnTo>
                <a:lnTo>
                  <a:pt x="98" y="174"/>
                </a:lnTo>
                <a:lnTo>
                  <a:pt x="110" y="176"/>
                </a:lnTo>
                <a:lnTo>
                  <a:pt x="116" y="176"/>
                </a:lnTo>
                <a:lnTo>
                  <a:pt x="118" y="172"/>
                </a:lnTo>
                <a:lnTo>
                  <a:pt x="122" y="170"/>
                </a:lnTo>
                <a:lnTo>
                  <a:pt x="126" y="168"/>
                </a:lnTo>
                <a:lnTo>
                  <a:pt x="130" y="168"/>
                </a:lnTo>
                <a:lnTo>
                  <a:pt x="132" y="172"/>
                </a:lnTo>
                <a:lnTo>
                  <a:pt x="134" y="176"/>
                </a:lnTo>
                <a:lnTo>
                  <a:pt x="142" y="174"/>
                </a:lnTo>
                <a:lnTo>
                  <a:pt x="148" y="174"/>
                </a:lnTo>
                <a:lnTo>
                  <a:pt x="160" y="174"/>
                </a:lnTo>
                <a:lnTo>
                  <a:pt x="176" y="174"/>
                </a:lnTo>
                <a:lnTo>
                  <a:pt x="190" y="178"/>
                </a:lnTo>
                <a:lnTo>
                  <a:pt x="204" y="184"/>
                </a:lnTo>
                <a:lnTo>
                  <a:pt x="218" y="194"/>
                </a:lnTo>
                <a:lnTo>
                  <a:pt x="220" y="198"/>
                </a:lnTo>
                <a:lnTo>
                  <a:pt x="222" y="202"/>
                </a:lnTo>
                <a:lnTo>
                  <a:pt x="224" y="208"/>
                </a:lnTo>
                <a:lnTo>
                  <a:pt x="228" y="212"/>
                </a:lnTo>
                <a:lnTo>
                  <a:pt x="242" y="224"/>
                </a:lnTo>
                <a:lnTo>
                  <a:pt x="260" y="236"/>
                </a:lnTo>
                <a:lnTo>
                  <a:pt x="276" y="250"/>
                </a:lnTo>
                <a:lnTo>
                  <a:pt x="282" y="260"/>
                </a:lnTo>
                <a:lnTo>
                  <a:pt x="288" y="268"/>
                </a:lnTo>
                <a:lnTo>
                  <a:pt x="302" y="260"/>
                </a:lnTo>
                <a:lnTo>
                  <a:pt x="312" y="254"/>
                </a:lnTo>
                <a:lnTo>
                  <a:pt x="306" y="248"/>
                </a:lnTo>
                <a:lnTo>
                  <a:pt x="298" y="242"/>
                </a:lnTo>
                <a:lnTo>
                  <a:pt x="290" y="236"/>
                </a:lnTo>
                <a:lnTo>
                  <a:pt x="286" y="230"/>
                </a:lnTo>
                <a:lnTo>
                  <a:pt x="282" y="218"/>
                </a:lnTo>
                <a:lnTo>
                  <a:pt x="280" y="214"/>
                </a:lnTo>
                <a:lnTo>
                  <a:pt x="276" y="210"/>
                </a:lnTo>
                <a:lnTo>
                  <a:pt x="266" y="206"/>
                </a:lnTo>
                <a:lnTo>
                  <a:pt x="258" y="202"/>
                </a:lnTo>
                <a:lnTo>
                  <a:pt x="250" y="200"/>
                </a:lnTo>
                <a:lnTo>
                  <a:pt x="242" y="192"/>
                </a:lnTo>
                <a:lnTo>
                  <a:pt x="236" y="184"/>
                </a:lnTo>
                <a:lnTo>
                  <a:pt x="230" y="176"/>
                </a:lnTo>
                <a:lnTo>
                  <a:pt x="224" y="168"/>
                </a:lnTo>
                <a:lnTo>
                  <a:pt x="216" y="162"/>
                </a:lnTo>
                <a:lnTo>
                  <a:pt x="204" y="158"/>
                </a:lnTo>
                <a:lnTo>
                  <a:pt x="194" y="158"/>
                </a:lnTo>
                <a:lnTo>
                  <a:pt x="184" y="154"/>
                </a:lnTo>
                <a:lnTo>
                  <a:pt x="174" y="150"/>
                </a:lnTo>
                <a:lnTo>
                  <a:pt x="170" y="144"/>
                </a:lnTo>
                <a:lnTo>
                  <a:pt x="168" y="138"/>
                </a:lnTo>
                <a:lnTo>
                  <a:pt x="164" y="132"/>
                </a:lnTo>
                <a:lnTo>
                  <a:pt x="158" y="128"/>
                </a:lnTo>
                <a:lnTo>
                  <a:pt x="156" y="130"/>
                </a:lnTo>
                <a:lnTo>
                  <a:pt x="154" y="128"/>
                </a:lnTo>
                <a:lnTo>
                  <a:pt x="148" y="126"/>
                </a:lnTo>
                <a:lnTo>
                  <a:pt x="142" y="118"/>
                </a:lnTo>
                <a:lnTo>
                  <a:pt x="134" y="108"/>
                </a:lnTo>
                <a:lnTo>
                  <a:pt x="124" y="88"/>
                </a:lnTo>
                <a:lnTo>
                  <a:pt x="118" y="72"/>
                </a:lnTo>
                <a:lnTo>
                  <a:pt x="114" y="52"/>
                </a:lnTo>
                <a:lnTo>
                  <a:pt x="106" y="30"/>
                </a:lnTo>
                <a:lnTo>
                  <a:pt x="102" y="20"/>
                </a:lnTo>
                <a:lnTo>
                  <a:pt x="96" y="10"/>
                </a:lnTo>
                <a:lnTo>
                  <a:pt x="90" y="4"/>
                </a:lnTo>
                <a:lnTo>
                  <a:pt x="82" y="0"/>
                </a:lnTo>
                <a:lnTo>
                  <a:pt x="82" y="6"/>
                </a:lnTo>
                <a:lnTo>
                  <a:pt x="80" y="14"/>
                </a:lnTo>
                <a:lnTo>
                  <a:pt x="76" y="18"/>
                </a:lnTo>
                <a:lnTo>
                  <a:pt x="72" y="24"/>
                </a:lnTo>
                <a:lnTo>
                  <a:pt x="60" y="32"/>
                </a:lnTo>
                <a:lnTo>
                  <a:pt x="48" y="38"/>
                </a:lnTo>
                <a:lnTo>
                  <a:pt x="36" y="46"/>
                </a:lnTo>
                <a:lnTo>
                  <a:pt x="24" y="54"/>
                </a:lnTo>
                <a:lnTo>
                  <a:pt x="20" y="58"/>
                </a:lnTo>
                <a:lnTo>
                  <a:pt x="16" y="64"/>
                </a:lnTo>
                <a:lnTo>
                  <a:pt x="14" y="70"/>
                </a:lnTo>
                <a:lnTo>
                  <a:pt x="14" y="78"/>
                </a:lnTo>
                <a:lnTo>
                  <a:pt x="14" y="92"/>
                </a:lnTo>
                <a:lnTo>
                  <a:pt x="12" y="104"/>
                </a:lnTo>
                <a:lnTo>
                  <a:pt x="6" y="118"/>
                </a:lnTo>
                <a:lnTo>
                  <a:pt x="2" y="134"/>
                </a:lnTo>
                <a:lnTo>
                  <a:pt x="0" y="150"/>
                </a:lnTo>
                <a:lnTo>
                  <a:pt x="2" y="168"/>
                </a:lnTo>
                <a:lnTo>
                  <a:pt x="2" y="186"/>
                </a:lnTo>
              </a:path>
            </a:pathLst>
          </a:custGeom>
          <a:solidFill>
            <a:srgbClr val="FFFF99"/>
          </a:solidFill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6" name="Freeform 54"/>
          <p:cNvSpPr>
            <a:spLocks/>
          </p:cNvSpPr>
          <p:nvPr/>
        </p:nvSpPr>
        <p:spPr bwMode="auto">
          <a:xfrm>
            <a:off x="7593013" y="3040062"/>
            <a:ext cx="1120775" cy="892175"/>
          </a:xfrm>
          <a:custGeom>
            <a:avLst/>
            <a:gdLst>
              <a:gd name="T0" fmla="*/ 2147483647 w 706"/>
              <a:gd name="T1" fmla="*/ 2147483647 h 562"/>
              <a:gd name="T2" fmla="*/ 2147483647 w 706"/>
              <a:gd name="T3" fmla="*/ 2147483647 h 562"/>
              <a:gd name="T4" fmla="*/ 2147483647 w 706"/>
              <a:gd name="T5" fmla="*/ 2147483647 h 562"/>
              <a:gd name="T6" fmla="*/ 2147483647 w 706"/>
              <a:gd name="T7" fmla="*/ 2147483647 h 562"/>
              <a:gd name="T8" fmla="*/ 2147483647 w 706"/>
              <a:gd name="T9" fmla="*/ 2147483647 h 562"/>
              <a:gd name="T10" fmla="*/ 2147483647 w 706"/>
              <a:gd name="T11" fmla="*/ 2147483647 h 562"/>
              <a:gd name="T12" fmla="*/ 2147483647 w 706"/>
              <a:gd name="T13" fmla="*/ 2147483647 h 562"/>
              <a:gd name="T14" fmla="*/ 2147483647 w 706"/>
              <a:gd name="T15" fmla="*/ 2147483647 h 562"/>
              <a:gd name="T16" fmla="*/ 2147483647 w 706"/>
              <a:gd name="T17" fmla="*/ 2147483647 h 562"/>
              <a:gd name="T18" fmla="*/ 2147483647 w 706"/>
              <a:gd name="T19" fmla="*/ 2147483647 h 562"/>
              <a:gd name="T20" fmla="*/ 2147483647 w 706"/>
              <a:gd name="T21" fmla="*/ 2147483647 h 562"/>
              <a:gd name="T22" fmla="*/ 2147483647 w 706"/>
              <a:gd name="T23" fmla="*/ 2147483647 h 562"/>
              <a:gd name="T24" fmla="*/ 2147483647 w 706"/>
              <a:gd name="T25" fmla="*/ 2147483647 h 562"/>
              <a:gd name="T26" fmla="*/ 2147483647 w 706"/>
              <a:gd name="T27" fmla="*/ 2147483647 h 562"/>
              <a:gd name="T28" fmla="*/ 2147483647 w 706"/>
              <a:gd name="T29" fmla="*/ 2147483647 h 562"/>
              <a:gd name="T30" fmla="*/ 0 w 706"/>
              <a:gd name="T31" fmla="*/ 2147483647 h 562"/>
              <a:gd name="T32" fmla="*/ 2147483647 w 706"/>
              <a:gd name="T33" fmla="*/ 2147483647 h 562"/>
              <a:gd name="T34" fmla="*/ 2147483647 w 706"/>
              <a:gd name="T35" fmla="*/ 2147483647 h 562"/>
              <a:gd name="T36" fmla="*/ 2147483647 w 706"/>
              <a:gd name="T37" fmla="*/ 2147483647 h 562"/>
              <a:gd name="T38" fmla="*/ 2147483647 w 706"/>
              <a:gd name="T39" fmla="*/ 2147483647 h 562"/>
              <a:gd name="T40" fmla="*/ 2147483647 w 706"/>
              <a:gd name="T41" fmla="*/ 2147483647 h 562"/>
              <a:gd name="T42" fmla="*/ 2147483647 w 706"/>
              <a:gd name="T43" fmla="*/ 2147483647 h 562"/>
              <a:gd name="T44" fmla="*/ 2147483647 w 706"/>
              <a:gd name="T45" fmla="*/ 2147483647 h 562"/>
              <a:gd name="T46" fmla="*/ 2147483647 w 706"/>
              <a:gd name="T47" fmla="*/ 2147483647 h 562"/>
              <a:gd name="T48" fmla="*/ 2147483647 w 706"/>
              <a:gd name="T49" fmla="*/ 2147483647 h 562"/>
              <a:gd name="T50" fmla="*/ 2147483647 w 706"/>
              <a:gd name="T51" fmla="*/ 2147483647 h 562"/>
              <a:gd name="T52" fmla="*/ 2147483647 w 706"/>
              <a:gd name="T53" fmla="*/ 2147483647 h 562"/>
              <a:gd name="T54" fmla="*/ 2147483647 w 706"/>
              <a:gd name="T55" fmla="*/ 2147483647 h 562"/>
              <a:gd name="T56" fmla="*/ 2147483647 w 706"/>
              <a:gd name="T57" fmla="*/ 2147483647 h 562"/>
              <a:gd name="T58" fmla="*/ 2147483647 w 706"/>
              <a:gd name="T59" fmla="*/ 2147483647 h 562"/>
              <a:gd name="T60" fmla="*/ 2147483647 w 706"/>
              <a:gd name="T61" fmla="*/ 2147483647 h 562"/>
              <a:gd name="T62" fmla="*/ 2147483647 w 706"/>
              <a:gd name="T63" fmla="*/ 2147483647 h 562"/>
              <a:gd name="T64" fmla="*/ 2147483647 w 706"/>
              <a:gd name="T65" fmla="*/ 2147483647 h 562"/>
              <a:gd name="T66" fmla="*/ 2147483647 w 706"/>
              <a:gd name="T67" fmla="*/ 2147483647 h 562"/>
              <a:gd name="T68" fmla="*/ 2147483647 w 706"/>
              <a:gd name="T69" fmla="*/ 2147483647 h 562"/>
              <a:gd name="T70" fmla="*/ 2147483647 w 706"/>
              <a:gd name="T71" fmla="*/ 2147483647 h 562"/>
              <a:gd name="T72" fmla="*/ 2147483647 w 706"/>
              <a:gd name="T73" fmla="*/ 2147483647 h 562"/>
              <a:gd name="T74" fmla="*/ 2147483647 w 706"/>
              <a:gd name="T75" fmla="*/ 2147483647 h 562"/>
              <a:gd name="T76" fmla="*/ 2147483647 w 706"/>
              <a:gd name="T77" fmla="*/ 2147483647 h 562"/>
              <a:gd name="T78" fmla="*/ 2147483647 w 706"/>
              <a:gd name="T79" fmla="*/ 2147483647 h 562"/>
              <a:gd name="T80" fmla="*/ 2147483647 w 706"/>
              <a:gd name="T81" fmla="*/ 2147483647 h 562"/>
              <a:gd name="T82" fmla="*/ 2147483647 w 706"/>
              <a:gd name="T83" fmla="*/ 2147483647 h 562"/>
              <a:gd name="T84" fmla="*/ 2147483647 w 706"/>
              <a:gd name="T85" fmla="*/ 2147483647 h 562"/>
              <a:gd name="T86" fmla="*/ 2147483647 w 706"/>
              <a:gd name="T87" fmla="*/ 2147483647 h 562"/>
              <a:gd name="T88" fmla="*/ 2147483647 w 706"/>
              <a:gd name="T89" fmla="*/ 2147483647 h 562"/>
              <a:gd name="T90" fmla="*/ 2147483647 w 706"/>
              <a:gd name="T91" fmla="*/ 2147483647 h 562"/>
              <a:gd name="T92" fmla="*/ 2147483647 w 706"/>
              <a:gd name="T93" fmla="*/ 2147483647 h 562"/>
              <a:gd name="T94" fmla="*/ 2147483647 w 706"/>
              <a:gd name="T95" fmla="*/ 2147483647 h 562"/>
              <a:gd name="T96" fmla="*/ 2147483647 w 706"/>
              <a:gd name="T97" fmla="*/ 2147483647 h 562"/>
              <a:gd name="T98" fmla="*/ 2147483647 w 706"/>
              <a:gd name="T99" fmla="*/ 2147483647 h 562"/>
              <a:gd name="T100" fmla="*/ 2147483647 w 706"/>
              <a:gd name="T101" fmla="*/ 2147483647 h 562"/>
              <a:gd name="T102" fmla="*/ 2147483647 w 706"/>
              <a:gd name="T103" fmla="*/ 2147483647 h 562"/>
              <a:gd name="T104" fmla="*/ 2147483647 w 706"/>
              <a:gd name="T105" fmla="*/ 2147483647 h 562"/>
              <a:gd name="T106" fmla="*/ 2147483647 w 706"/>
              <a:gd name="T107" fmla="*/ 2147483647 h 562"/>
              <a:gd name="T108" fmla="*/ 2147483647 w 706"/>
              <a:gd name="T109" fmla="*/ 2147483647 h 562"/>
              <a:gd name="T110" fmla="*/ 2147483647 w 706"/>
              <a:gd name="T111" fmla="*/ 2147483647 h 562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706"/>
              <a:gd name="T169" fmla="*/ 0 h 562"/>
              <a:gd name="T170" fmla="*/ 706 w 706"/>
              <a:gd name="T171" fmla="*/ 562 h 562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706" h="562">
                <a:moveTo>
                  <a:pt x="148" y="28"/>
                </a:moveTo>
                <a:lnTo>
                  <a:pt x="148" y="34"/>
                </a:lnTo>
                <a:lnTo>
                  <a:pt x="148" y="46"/>
                </a:lnTo>
                <a:lnTo>
                  <a:pt x="144" y="54"/>
                </a:lnTo>
                <a:lnTo>
                  <a:pt x="140" y="62"/>
                </a:lnTo>
                <a:lnTo>
                  <a:pt x="138" y="70"/>
                </a:lnTo>
                <a:lnTo>
                  <a:pt x="138" y="80"/>
                </a:lnTo>
                <a:lnTo>
                  <a:pt x="140" y="90"/>
                </a:lnTo>
                <a:lnTo>
                  <a:pt x="140" y="100"/>
                </a:lnTo>
                <a:lnTo>
                  <a:pt x="138" y="104"/>
                </a:lnTo>
                <a:lnTo>
                  <a:pt x="136" y="108"/>
                </a:lnTo>
                <a:lnTo>
                  <a:pt x="134" y="110"/>
                </a:lnTo>
                <a:lnTo>
                  <a:pt x="128" y="110"/>
                </a:lnTo>
                <a:lnTo>
                  <a:pt x="120" y="112"/>
                </a:lnTo>
                <a:lnTo>
                  <a:pt x="114" y="116"/>
                </a:lnTo>
                <a:lnTo>
                  <a:pt x="112" y="122"/>
                </a:lnTo>
                <a:lnTo>
                  <a:pt x="108" y="128"/>
                </a:lnTo>
                <a:lnTo>
                  <a:pt x="106" y="134"/>
                </a:lnTo>
                <a:lnTo>
                  <a:pt x="100" y="142"/>
                </a:lnTo>
                <a:lnTo>
                  <a:pt x="96" y="150"/>
                </a:lnTo>
                <a:lnTo>
                  <a:pt x="92" y="166"/>
                </a:lnTo>
                <a:lnTo>
                  <a:pt x="90" y="184"/>
                </a:lnTo>
                <a:lnTo>
                  <a:pt x="84" y="204"/>
                </a:lnTo>
                <a:lnTo>
                  <a:pt x="82" y="204"/>
                </a:lnTo>
                <a:lnTo>
                  <a:pt x="80" y="206"/>
                </a:lnTo>
                <a:lnTo>
                  <a:pt x="70" y="206"/>
                </a:lnTo>
                <a:lnTo>
                  <a:pt x="66" y="208"/>
                </a:lnTo>
                <a:lnTo>
                  <a:pt x="62" y="210"/>
                </a:lnTo>
                <a:lnTo>
                  <a:pt x="60" y="214"/>
                </a:lnTo>
                <a:lnTo>
                  <a:pt x="58" y="220"/>
                </a:lnTo>
                <a:lnTo>
                  <a:pt x="58" y="234"/>
                </a:lnTo>
                <a:lnTo>
                  <a:pt x="56" y="244"/>
                </a:lnTo>
                <a:lnTo>
                  <a:pt x="52" y="254"/>
                </a:lnTo>
                <a:lnTo>
                  <a:pt x="50" y="262"/>
                </a:lnTo>
                <a:lnTo>
                  <a:pt x="48" y="272"/>
                </a:lnTo>
                <a:lnTo>
                  <a:pt x="48" y="304"/>
                </a:lnTo>
                <a:lnTo>
                  <a:pt x="46" y="312"/>
                </a:lnTo>
                <a:lnTo>
                  <a:pt x="42" y="318"/>
                </a:lnTo>
                <a:lnTo>
                  <a:pt x="34" y="320"/>
                </a:lnTo>
                <a:lnTo>
                  <a:pt x="28" y="322"/>
                </a:lnTo>
                <a:lnTo>
                  <a:pt x="14" y="326"/>
                </a:lnTo>
                <a:lnTo>
                  <a:pt x="8" y="330"/>
                </a:lnTo>
                <a:lnTo>
                  <a:pt x="6" y="334"/>
                </a:lnTo>
                <a:lnTo>
                  <a:pt x="6" y="338"/>
                </a:lnTo>
                <a:lnTo>
                  <a:pt x="4" y="342"/>
                </a:lnTo>
                <a:lnTo>
                  <a:pt x="0" y="344"/>
                </a:lnTo>
                <a:lnTo>
                  <a:pt x="0" y="348"/>
                </a:lnTo>
                <a:lnTo>
                  <a:pt x="0" y="352"/>
                </a:lnTo>
                <a:lnTo>
                  <a:pt x="2" y="354"/>
                </a:lnTo>
                <a:lnTo>
                  <a:pt x="10" y="356"/>
                </a:lnTo>
                <a:lnTo>
                  <a:pt x="18" y="354"/>
                </a:lnTo>
                <a:lnTo>
                  <a:pt x="26" y="356"/>
                </a:lnTo>
                <a:lnTo>
                  <a:pt x="42" y="366"/>
                </a:lnTo>
                <a:lnTo>
                  <a:pt x="58" y="380"/>
                </a:lnTo>
                <a:lnTo>
                  <a:pt x="72" y="396"/>
                </a:lnTo>
                <a:lnTo>
                  <a:pt x="84" y="410"/>
                </a:lnTo>
                <a:lnTo>
                  <a:pt x="88" y="416"/>
                </a:lnTo>
                <a:lnTo>
                  <a:pt x="90" y="422"/>
                </a:lnTo>
                <a:lnTo>
                  <a:pt x="92" y="434"/>
                </a:lnTo>
                <a:lnTo>
                  <a:pt x="96" y="448"/>
                </a:lnTo>
                <a:lnTo>
                  <a:pt x="98" y="454"/>
                </a:lnTo>
                <a:lnTo>
                  <a:pt x="102" y="460"/>
                </a:lnTo>
                <a:lnTo>
                  <a:pt x="106" y="464"/>
                </a:lnTo>
                <a:lnTo>
                  <a:pt x="112" y="464"/>
                </a:lnTo>
                <a:lnTo>
                  <a:pt x="120" y="466"/>
                </a:lnTo>
                <a:lnTo>
                  <a:pt x="128" y="466"/>
                </a:lnTo>
                <a:lnTo>
                  <a:pt x="130" y="468"/>
                </a:lnTo>
                <a:lnTo>
                  <a:pt x="134" y="472"/>
                </a:lnTo>
                <a:lnTo>
                  <a:pt x="136" y="480"/>
                </a:lnTo>
                <a:lnTo>
                  <a:pt x="138" y="488"/>
                </a:lnTo>
                <a:lnTo>
                  <a:pt x="138" y="496"/>
                </a:lnTo>
                <a:lnTo>
                  <a:pt x="140" y="502"/>
                </a:lnTo>
                <a:lnTo>
                  <a:pt x="142" y="508"/>
                </a:lnTo>
                <a:lnTo>
                  <a:pt x="170" y="518"/>
                </a:lnTo>
                <a:lnTo>
                  <a:pt x="194" y="526"/>
                </a:lnTo>
                <a:lnTo>
                  <a:pt x="216" y="536"/>
                </a:lnTo>
                <a:lnTo>
                  <a:pt x="228" y="544"/>
                </a:lnTo>
                <a:lnTo>
                  <a:pt x="240" y="552"/>
                </a:lnTo>
                <a:lnTo>
                  <a:pt x="276" y="552"/>
                </a:lnTo>
                <a:lnTo>
                  <a:pt x="284" y="556"/>
                </a:lnTo>
                <a:lnTo>
                  <a:pt x="292" y="558"/>
                </a:lnTo>
                <a:lnTo>
                  <a:pt x="302" y="560"/>
                </a:lnTo>
                <a:lnTo>
                  <a:pt x="310" y="562"/>
                </a:lnTo>
                <a:lnTo>
                  <a:pt x="318" y="560"/>
                </a:lnTo>
                <a:lnTo>
                  <a:pt x="326" y="554"/>
                </a:lnTo>
                <a:lnTo>
                  <a:pt x="340" y="540"/>
                </a:lnTo>
                <a:lnTo>
                  <a:pt x="346" y="532"/>
                </a:lnTo>
                <a:lnTo>
                  <a:pt x="354" y="526"/>
                </a:lnTo>
                <a:lnTo>
                  <a:pt x="362" y="520"/>
                </a:lnTo>
                <a:lnTo>
                  <a:pt x="372" y="518"/>
                </a:lnTo>
                <a:lnTo>
                  <a:pt x="376" y="518"/>
                </a:lnTo>
                <a:lnTo>
                  <a:pt x="380" y="520"/>
                </a:lnTo>
                <a:lnTo>
                  <a:pt x="384" y="526"/>
                </a:lnTo>
                <a:lnTo>
                  <a:pt x="390" y="530"/>
                </a:lnTo>
                <a:lnTo>
                  <a:pt x="394" y="532"/>
                </a:lnTo>
                <a:lnTo>
                  <a:pt x="400" y="532"/>
                </a:lnTo>
                <a:lnTo>
                  <a:pt x="416" y="532"/>
                </a:lnTo>
                <a:lnTo>
                  <a:pt x="434" y="528"/>
                </a:lnTo>
                <a:lnTo>
                  <a:pt x="450" y="522"/>
                </a:lnTo>
                <a:lnTo>
                  <a:pt x="466" y="516"/>
                </a:lnTo>
                <a:lnTo>
                  <a:pt x="480" y="506"/>
                </a:lnTo>
                <a:lnTo>
                  <a:pt x="494" y="498"/>
                </a:lnTo>
                <a:lnTo>
                  <a:pt x="516" y="478"/>
                </a:lnTo>
                <a:lnTo>
                  <a:pt x="574" y="478"/>
                </a:lnTo>
                <a:lnTo>
                  <a:pt x="706" y="316"/>
                </a:lnTo>
                <a:lnTo>
                  <a:pt x="706" y="318"/>
                </a:lnTo>
                <a:lnTo>
                  <a:pt x="652" y="318"/>
                </a:lnTo>
                <a:lnTo>
                  <a:pt x="520" y="278"/>
                </a:lnTo>
                <a:lnTo>
                  <a:pt x="510" y="272"/>
                </a:lnTo>
                <a:lnTo>
                  <a:pt x="502" y="266"/>
                </a:lnTo>
                <a:lnTo>
                  <a:pt x="494" y="260"/>
                </a:lnTo>
                <a:lnTo>
                  <a:pt x="488" y="252"/>
                </a:lnTo>
                <a:lnTo>
                  <a:pt x="464" y="218"/>
                </a:lnTo>
                <a:lnTo>
                  <a:pt x="448" y="200"/>
                </a:lnTo>
                <a:lnTo>
                  <a:pt x="450" y="194"/>
                </a:lnTo>
                <a:lnTo>
                  <a:pt x="454" y="186"/>
                </a:lnTo>
                <a:lnTo>
                  <a:pt x="464" y="174"/>
                </a:lnTo>
                <a:lnTo>
                  <a:pt x="462" y="170"/>
                </a:lnTo>
                <a:lnTo>
                  <a:pt x="458" y="170"/>
                </a:lnTo>
                <a:lnTo>
                  <a:pt x="450" y="172"/>
                </a:lnTo>
                <a:lnTo>
                  <a:pt x="442" y="176"/>
                </a:lnTo>
                <a:lnTo>
                  <a:pt x="430" y="180"/>
                </a:lnTo>
                <a:lnTo>
                  <a:pt x="420" y="184"/>
                </a:lnTo>
                <a:lnTo>
                  <a:pt x="404" y="184"/>
                </a:lnTo>
                <a:lnTo>
                  <a:pt x="406" y="176"/>
                </a:lnTo>
                <a:lnTo>
                  <a:pt x="406" y="166"/>
                </a:lnTo>
                <a:lnTo>
                  <a:pt x="404" y="146"/>
                </a:lnTo>
                <a:lnTo>
                  <a:pt x="406" y="136"/>
                </a:lnTo>
                <a:lnTo>
                  <a:pt x="412" y="128"/>
                </a:lnTo>
                <a:lnTo>
                  <a:pt x="422" y="118"/>
                </a:lnTo>
                <a:lnTo>
                  <a:pt x="432" y="110"/>
                </a:lnTo>
                <a:lnTo>
                  <a:pt x="426" y="102"/>
                </a:lnTo>
                <a:lnTo>
                  <a:pt x="420" y="92"/>
                </a:lnTo>
                <a:lnTo>
                  <a:pt x="404" y="78"/>
                </a:lnTo>
                <a:lnTo>
                  <a:pt x="386" y="66"/>
                </a:lnTo>
                <a:lnTo>
                  <a:pt x="372" y="54"/>
                </a:lnTo>
                <a:lnTo>
                  <a:pt x="368" y="50"/>
                </a:lnTo>
                <a:lnTo>
                  <a:pt x="366" y="44"/>
                </a:lnTo>
                <a:lnTo>
                  <a:pt x="364" y="40"/>
                </a:lnTo>
                <a:lnTo>
                  <a:pt x="362" y="36"/>
                </a:lnTo>
                <a:lnTo>
                  <a:pt x="348" y="26"/>
                </a:lnTo>
                <a:lnTo>
                  <a:pt x="334" y="20"/>
                </a:lnTo>
                <a:lnTo>
                  <a:pt x="320" y="16"/>
                </a:lnTo>
                <a:lnTo>
                  <a:pt x="304" y="16"/>
                </a:lnTo>
                <a:lnTo>
                  <a:pt x="292" y="16"/>
                </a:lnTo>
                <a:lnTo>
                  <a:pt x="286" y="16"/>
                </a:lnTo>
                <a:lnTo>
                  <a:pt x="278" y="18"/>
                </a:lnTo>
                <a:lnTo>
                  <a:pt x="276" y="14"/>
                </a:lnTo>
                <a:lnTo>
                  <a:pt x="274" y="10"/>
                </a:lnTo>
                <a:lnTo>
                  <a:pt x="270" y="10"/>
                </a:lnTo>
                <a:lnTo>
                  <a:pt x="266" y="12"/>
                </a:lnTo>
                <a:lnTo>
                  <a:pt x="262" y="14"/>
                </a:lnTo>
                <a:lnTo>
                  <a:pt x="260" y="18"/>
                </a:lnTo>
                <a:lnTo>
                  <a:pt x="254" y="18"/>
                </a:lnTo>
                <a:lnTo>
                  <a:pt x="242" y="16"/>
                </a:lnTo>
                <a:lnTo>
                  <a:pt x="234" y="12"/>
                </a:lnTo>
                <a:lnTo>
                  <a:pt x="226" y="6"/>
                </a:lnTo>
                <a:lnTo>
                  <a:pt x="218" y="0"/>
                </a:lnTo>
                <a:lnTo>
                  <a:pt x="214" y="8"/>
                </a:lnTo>
                <a:lnTo>
                  <a:pt x="210" y="20"/>
                </a:lnTo>
                <a:lnTo>
                  <a:pt x="206" y="30"/>
                </a:lnTo>
                <a:lnTo>
                  <a:pt x="204" y="34"/>
                </a:lnTo>
                <a:lnTo>
                  <a:pt x="202" y="34"/>
                </a:lnTo>
                <a:lnTo>
                  <a:pt x="198" y="34"/>
                </a:lnTo>
                <a:lnTo>
                  <a:pt x="194" y="30"/>
                </a:lnTo>
                <a:lnTo>
                  <a:pt x="192" y="24"/>
                </a:lnTo>
                <a:lnTo>
                  <a:pt x="188" y="22"/>
                </a:lnTo>
                <a:lnTo>
                  <a:pt x="174" y="30"/>
                </a:lnTo>
                <a:lnTo>
                  <a:pt x="166" y="26"/>
                </a:lnTo>
                <a:lnTo>
                  <a:pt x="148" y="28"/>
                </a:lnTo>
                <a:close/>
              </a:path>
            </a:pathLst>
          </a:custGeom>
          <a:solidFill>
            <a:srgbClr val="FFFF99"/>
          </a:solidFill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7" name="Freeform 55"/>
          <p:cNvSpPr>
            <a:spLocks/>
          </p:cNvSpPr>
          <p:nvPr/>
        </p:nvSpPr>
        <p:spPr bwMode="auto">
          <a:xfrm>
            <a:off x="6729413" y="2405062"/>
            <a:ext cx="1222375" cy="1536700"/>
          </a:xfrm>
          <a:custGeom>
            <a:avLst/>
            <a:gdLst>
              <a:gd name="T0" fmla="*/ 2147483647 w 770"/>
              <a:gd name="T1" fmla="*/ 2147483647 h 968"/>
              <a:gd name="T2" fmla="*/ 2147483647 w 770"/>
              <a:gd name="T3" fmla="*/ 2147483647 h 968"/>
              <a:gd name="T4" fmla="*/ 2147483647 w 770"/>
              <a:gd name="T5" fmla="*/ 2147483647 h 968"/>
              <a:gd name="T6" fmla="*/ 2147483647 w 770"/>
              <a:gd name="T7" fmla="*/ 2147483647 h 968"/>
              <a:gd name="T8" fmla="*/ 2147483647 w 770"/>
              <a:gd name="T9" fmla="*/ 2147483647 h 968"/>
              <a:gd name="T10" fmla="*/ 2147483647 w 770"/>
              <a:gd name="T11" fmla="*/ 2147483647 h 968"/>
              <a:gd name="T12" fmla="*/ 2147483647 w 770"/>
              <a:gd name="T13" fmla="*/ 2147483647 h 968"/>
              <a:gd name="T14" fmla="*/ 2147483647 w 770"/>
              <a:gd name="T15" fmla="*/ 2147483647 h 968"/>
              <a:gd name="T16" fmla="*/ 2147483647 w 770"/>
              <a:gd name="T17" fmla="*/ 2147483647 h 968"/>
              <a:gd name="T18" fmla="*/ 2147483647 w 770"/>
              <a:gd name="T19" fmla="*/ 2147483647 h 968"/>
              <a:gd name="T20" fmla="*/ 2147483647 w 770"/>
              <a:gd name="T21" fmla="*/ 2147483647 h 968"/>
              <a:gd name="T22" fmla="*/ 2147483647 w 770"/>
              <a:gd name="T23" fmla="*/ 2147483647 h 968"/>
              <a:gd name="T24" fmla="*/ 2147483647 w 770"/>
              <a:gd name="T25" fmla="*/ 2147483647 h 968"/>
              <a:gd name="T26" fmla="*/ 2147483647 w 770"/>
              <a:gd name="T27" fmla="*/ 2147483647 h 968"/>
              <a:gd name="T28" fmla="*/ 2147483647 w 770"/>
              <a:gd name="T29" fmla="*/ 2147483647 h 968"/>
              <a:gd name="T30" fmla="*/ 2147483647 w 770"/>
              <a:gd name="T31" fmla="*/ 2147483647 h 968"/>
              <a:gd name="T32" fmla="*/ 2147483647 w 770"/>
              <a:gd name="T33" fmla="*/ 2147483647 h 968"/>
              <a:gd name="T34" fmla="*/ 2147483647 w 770"/>
              <a:gd name="T35" fmla="*/ 2147483647 h 968"/>
              <a:gd name="T36" fmla="*/ 2147483647 w 770"/>
              <a:gd name="T37" fmla="*/ 2147483647 h 968"/>
              <a:gd name="T38" fmla="*/ 2147483647 w 770"/>
              <a:gd name="T39" fmla="*/ 2147483647 h 968"/>
              <a:gd name="T40" fmla="*/ 2147483647 w 770"/>
              <a:gd name="T41" fmla="*/ 2147483647 h 968"/>
              <a:gd name="T42" fmla="*/ 2147483647 w 770"/>
              <a:gd name="T43" fmla="*/ 2147483647 h 968"/>
              <a:gd name="T44" fmla="*/ 2147483647 w 770"/>
              <a:gd name="T45" fmla="*/ 2147483647 h 968"/>
              <a:gd name="T46" fmla="*/ 2147483647 w 770"/>
              <a:gd name="T47" fmla="*/ 2147483647 h 968"/>
              <a:gd name="T48" fmla="*/ 2147483647 w 770"/>
              <a:gd name="T49" fmla="*/ 2147483647 h 968"/>
              <a:gd name="T50" fmla="*/ 2147483647 w 770"/>
              <a:gd name="T51" fmla="*/ 2147483647 h 968"/>
              <a:gd name="T52" fmla="*/ 2147483647 w 770"/>
              <a:gd name="T53" fmla="*/ 2147483647 h 968"/>
              <a:gd name="T54" fmla="*/ 2147483647 w 770"/>
              <a:gd name="T55" fmla="*/ 2147483647 h 968"/>
              <a:gd name="T56" fmla="*/ 2147483647 w 770"/>
              <a:gd name="T57" fmla="*/ 2147483647 h 968"/>
              <a:gd name="T58" fmla="*/ 2147483647 w 770"/>
              <a:gd name="T59" fmla="*/ 2147483647 h 968"/>
              <a:gd name="T60" fmla="*/ 2147483647 w 770"/>
              <a:gd name="T61" fmla="*/ 2147483647 h 968"/>
              <a:gd name="T62" fmla="*/ 2147483647 w 770"/>
              <a:gd name="T63" fmla="*/ 2147483647 h 968"/>
              <a:gd name="T64" fmla="*/ 2147483647 w 770"/>
              <a:gd name="T65" fmla="*/ 2147483647 h 968"/>
              <a:gd name="T66" fmla="*/ 2147483647 w 770"/>
              <a:gd name="T67" fmla="*/ 2147483647 h 968"/>
              <a:gd name="T68" fmla="*/ 2147483647 w 770"/>
              <a:gd name="T69" fmla="*/ 2147483647 h 968"/>
              <a:gd name="T70" fmla="*/ 2147483647 w 770"/>
              <a:gd name="T71" fmla="*/ 2147483647 h 968"/>
              <a:gd name="T72" fmla="*/ 2147483647 w 770"/>
              <a:gd name="T73" fmla="*/ 2147483647 h 968"/>
              <a:gd name="T74" fmla="*/ 2147483647 w 770"/>
              <a:gd name="T75" fmla="*/ 2147483647 h 968"/>
              <a:gd name="T76" fmla="*/ 2147483647 w 770"/>
              <a:gd name="T77" fmla="*/ 2147483647 h 968"/>
              <a:gd name="T78" fmla="*/ 2147483647 w 770"/>
              <a:gd name="T79" fmla="*/ 2147483647 h 968"/>
              <a:gd name="T80" fmla="*/ 2147483647 w 770"/>
              <a:gd name="T81" fmla="*/ 2147483647 h 968"/>
              <a:gd name="T82" fmla="*/ 2147483647 w 770"/>
              <a:gd name="T83" fmla="*/ 2147483647 h 968"/>
              <a:gd name="T84" fmla="*/ 2147483647 w 770"/>
              <a:gd name="T85" fmla="*/ 2147483647 h 968"/>
              <a:gd name="T86" fmla="*/ 2147483647 w 770"/>
              <a:gd name="T87" fmla="*/ 2147483647 h 968"/>
              <a:gd name="T88" fmla="*/ 2147483647 w 770"/>
              <a:gd name="T89" fmla="*/ 2147483647 h 968"/>
              <a:gd name="T90" fmla="*/ 2147483647 w 770"/>
              <a:gd name="T91" fmla="*/ 2147483647 h 968"/>
              <a:gd name="T92" fmla="*/ 2147483647 w 770"/>
              <a:gd name="T93" fmla="*/ 2147483647 h 968"/>
              <a:gd name="T94" fmla="*/ 2147483647 w 770"/>
              <a:gd name="T95" fmla="*/ 2147483647 h 968"/>
              <a:gd name="T96" fmla="*/ 2147483647 w 770"/>
              <a:gd name="T97" fmla="*/ 2147483647 h 968"/>
              <a:gd name="T98" fmla="*/ 2147483647 w 770"/>
              <a:gd name="T99" fmla="*/ 2147483647 h 968"/>
              <a:gd name="T100" fmla="*/ 0 w 770"/>
              <a:gd name="T101" fmla="*/ 2147483647 h 968"/>
              <a:gd name="T102" fmla="*/ 2147483647 w 770"/>
              <a:gd name="T103" fmla="*/ 2147483647 h 968"/>
              <a:gd name="T104" fmla="*/ 2147483647 w 770"/>
              <a:gd name="T105" fmla="*/ 2147483647 h 968"/>
              <a:gd name="T106" fmla="*/ 2147483647 w 770"/>
              <a:gd name="T107" fmla="*/ 2147483647 h 968"/>
              <a:gd name="T108" fmla="*/ 2147483647 w 770"/>
              <a:gd name="T109" fmla="*/ 2147483647 h 968"/>
              <a:gd name="T110" fmla="*/ 2147483647 w 770"/>
              <a:gd name="T111" fmla="*/ 2147483647 h 968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w 770"/>
              <a:gd name="T169" fmla="*/ 0 h 968"/>
              <a:gd name="T170" fmla="*/ 770 w 770"/>
              <a:gd name="T171" fmla="*/ 968 h 968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T168" t="T169" r="T170" b="T171"/>
            <a:pathLst>
              <a:path w="770" h="968">
                <a:moveTo>
                  <a:pt x="96" y="192"/>
                </a:moveTo>
                <a:lnTo>
                  <a:pt x="94" y="170"/>
                </a:lnTo>
                <a:lnTo>
                  <a:pt x="140" y="170"/>
                </a:lnTo>
                <a:lnTo>
                  <a:pt x="134" y="72"/>
                </a:lnTo>
                <a:lnTo>
                  <a:pt x="508" y="64"/>
                </a:lnTo>
                <a:lnTo>
                  <a:pt x="514" y="66"/>
                </a:lnTo>
                <a:lnTo>
                  <a:pt x="520" y="68"/>
                </a:lnTo>
                <a:lnTo>
                  <a:pt x="524" y="70"/>
                </a:lnTo>
                <a:lnTo>
                  <a:pt x="530" y="72"/>
                </a:lnTo>
                <a:lnTo>
                  <a:pt x="534" y="70"/>
                </a:lnTo>
                <a:lnTo>
                  <a:pt x="538" y="68"/>
                </a:lnTo>
                <a:lnTo>
                  <a:pt x="540" y="62"/>
                </a:lnTo>
                <a:lnTo>
                  <a:pt x="542" y="56"/>
                </a:lnTo>
                <a:lnTo>
                  <a:pt x="544" y="52"/>
                </a:lnTo>
                <a:lnTo>
                  <a:pt x="550" y="48"/>
                </a:lnTo>
                <a:lnTo>
                  <a:pt x="558" y="48"/>
                </a:lnTo>
                <a:lnTo>
                  <a:pt x="564" y="48"/>
                </a:lnTo>
                <a:lnTo>
                  <a:pt x="570" y="46"/>
                </a:lnTo>
                <a:lnTo>
                  <a:pt x="574" y="42"/>
                </a:lnTo>
                <a:lnTo>
                  <a:pt x="578" y="38"/>
                </a:lnTo>
                <a:lnTo>
                  <a:pt x="582" y="26"/>
                </a:lnTo>
                <a:lnTo>
                  <a:pt x="590" y="18"/>
                </a:lnTo>
                <a:lnTo>
                  <a:pt x="600" y="10"/>
                </a:lnTo>
                <a:lnTo>
                  <a:pt x="618" y="0"/>
                </a:lnTo>
                <a:lnTo>
                  <a:pt x="624" y="8"/>
                </a:lnTo>
                <a:lnTo>
                  <a:pt x="632" y="14"/>
                </a:lnTo>
                <a:lnTo>
                  <a:pt x="640" y="18"/>
                </a:lnTo>
                <a:lnTo>
                  <a:pt x="648" y="24"/>
                </a:lnTo>
                <a:lnTo>
                  <a:pt x="666" y="44"/>
                </a:lnTo>
                <a:lnTo>
                  <a:pt x="676" y="54"/>
                </a:lnTo>
                <a:lnTo>
                  <a:pt x="682" y="66"/>
                </a:lnTo>
                <a:lnTo>
                  <a:pt x="690" y="78"/>
                </a:lnTo>
                <a:lnTo>
                  <a:pt x="694" y="90"/>
                </a:lnTo>
                <a:lnTo>
                  <a:pt x="696" y="106"/>
                </a:lnTo>
                <a:lnTo>
                  <a:pt x="698" y="122"/>
                </a:lnTo>
                <a:lnTo>
                  <a:pt x="700" y="142"/>
                </a:lnTo>
                <a:lnTo>
                  <a:pt x="708" y="170"/>
                </a:lnTo>
                <a:lnTo>
                  <a:pt x="718" y="196"/>
                </a:lnTo>
                <a:lnTo>
                  <a:pt x="722" y="206"/>
                </a:lnTo>
                <a:lnTo>
                  <a:pt x="726" y="212"/>
                </a:lnTo>
                <a:lnTo>
                  <a:pt x="738" y="218"/>
                </a:lnTo>
                <a:lnTo>
                  <a:pt x="752" y="226"/>
                </a:lnTo>
                <a:lnTo>
                  <a:pt x="764" y="234"/>
                </a:lnTo>
                <a:lnTo>
                  <a:pt x="768" y="238"/>
                </a:lnTo>
                <a:lnTo>
                  <a:pt x="770" y="242"/>
                </a:lnTo>
                <a:lnTo>
                  <a:pt x="770" y="250"/>
                </a:lnTo>
                <a:lnTo>
                  <a:pt x="766" y="256"/>
                </a:lnTo>
                <a:lnTo>
                  <a:pt x="764" y="262"/>
                </a:lnTo>
                <a:lnTo>
                  <a:pt x="760" y="266"/>
                </a:lnTo>
                <a:lnTo>
                  <a:pt x="748" y="274"/>
                </a:lnTo>
                <a:lnTo>
                  <a:pt x="736" y="280"/>
                </a:lnTo>
                <a:lnTo>
                  <a:pt x="724" y="288"/>
                </a:lnTo>
                <a:lnTo>
                  <a:pt x="712" y="296"/>
                </a:lnTo>
                <a:lnTo>
                  <a:pt x="708" y="300"/>
                </a:lnTo>
                <a:lnTo>
                  <a:pt x="704" y="306"/>
                </a:lnTo>
                <a:lnTo>
                  <a:pt x="702" y="312"/>
                </a:lnTo>
                <a:lnTo>
                  <a:pt x="702" y="320"/>
                </a:lnTo>
                <a:lnTo>
                  <a:pt x="702" y="334"/>
                </a:lnTo>
                <a:lnTo>
                  <a:pt x="700" y="346"/>
                </a:lnTo>
                <a:lnTo>
                  <a:pt x="694" y="362"/>
                </a:lnTo>
                <a:lnTo>
                  <a:pt x="690" y="376"/>
                </a:lnTo>
                <a:lnTo>
                  <a:pt x="688" y="392"/>
                </a:lnTo>
                <a:lnTo>
                  <a:pt x="688" y="402"/>
                </a:lnTo>
                <a:lnTo>
                  <a:pt x="690" y="414"/>
                </a:lnTo>
                <a:lnTo>
                  <a:pt x="692" y="424"/>
                </a:lnTo>
                <a:lnTo>
                  <a:pt x="692" y="434"/>
                </a:lnTo>
                <a:lnTo>
                  <a:pt x="690" y="446"/>
                </a:lnTo>
                <a:lnTo>
                  <a:pt x="688" y="456"/>
                </a:lnTo>
                <a:lnTo>
                  <a:pt x="684" y="464"/>
                </a:lnTo>
                <a:lnTo>
                  <a:pt x="682" y="470"/>
                </a:lnTo>
                <a:lnTo>
                  <a:pt x="682" y="480"/>
                </a:lnTo>
                <a:lnTo>
                  <a:pt x="684" y="490"/>
                </a:lnTo>
                <a:lnTo>
                  <a:pt x="684" y="500"/>
                </a:lnTo>
                <a:lnTo>
                  <a:pt x="682" y="504"/>
                </a:lnTo>
                <a:lnTo>
                  <a:pt x="680" y="508"/>
                </a:lnTo>
                <a:lnTo>
                  <a:pt x="676" y="510"/>
                </a:lnTo>
                <a:lnTo>
                  <a:pt x="672" y="512"/>
                </a:lnTo>
                <a:lnTo>
                  <a:pt x="664" y="512"/>
                </a:lnTo>
                <a:lnTo>
                  <a:pt x="658" y="516"/>
                </a:lnTo>
                <a:lnTo>
                  <a:pt x="654" y="522"/>
                </a:lnTo>
                <a:lnTo>
                  <a:pt x="652" y="528"/>
                </a:lnTo>
                <a:lnTo>
                  <a:pt x="648" y="534"/>
                </a:lnTo>
                <a:lnTo>
                  <a:pt x="644" y="542"/>
                </a:lnTo>
                <a:lnTo>
                  <a:pt x="640" y="550"/>
                </a:lnTo>
                <a:lnTo>
                  <a:pt x="636" y="566"/>
                </a:lnTo>
                <a:lnTo>
                  <a:pt x="632" y="584"/>
                </a:lnTo>
                <a:lnTo>
                  <a:pt x="628" y="604"/>
                </a:lnTo>
                <a:lnTo>
                  <a:pt x="626" y="606"/>
                </a:lnTo>
                <a:lnTo>
                  <a:pt x="622" y="606"/>
                </a:lnTo>
                <a:lnTo>
                  <a:pt x="614" y="608"/>
                </a:lnTo>
                <a:lnTo>
                  <a:pt x="610" y="608"/>
                </a:lnTo>
                <a:lnTo>
                  <a:pt x="606" y="610"/>
                </a:lnTo>
                <a:lnTo>
                  <a:pt x="604" y="614"/>
                </a:lnTo>
                <a:lnTo>
                  <a:pt x="602" y="620"/>
                </a:lnTo>
                <a:lnTo>
                  <a:pt x="602" y="634"/>
                </a:lnTo>
                <a:lnTo>
                  <a:pt x="598" y="644"/>
                </a:lnTo>
                <a:lnTo>
                  <a:pt x="596" y="654"/>
                </a:lnTo>
                <a:lnTo>
                  <a:pt x="592" y="662"/>
                </a:lnTo>
                <a:lnTo>
                  <a:pt x="592" y="672"/>
                </a:lnTo>
                <a:lnTo>
                  <a:pt x="592" y="704"/>
                </a:lnTo>
                <a:lnTo>
                  <a:pt x="590" y="712"/>
                </a:lnTo>
                <a:lnTo>
                  <a:pt x="584" y="718"/>
                </a:lnTo>
                <a:lnTo>
                  <a:pt x="578" y="722"/>
                </a:lnTo>
                <a:lnTo>
                  <a:pt x="570" y="722"/>
                </a:lnTo>
                <a:lnTo>
                  <a:pt x="556" y="726"/>
                </a:lnTo>
                <a:lnTo>
                  <a:pt x="552" y="730"/>
                </a:lnTo>
                <a:lnTo>
                  <a:pt x="550" y="736"/>
                </a:lnTo>
                <a:lnTo>
                  <a:pt x="550" y="738"/>
                </a:lnTo>
                <a:lnTo>
                  <a:pt x="546" y="742"/>
                </a:lnTo>
                <a:lnTo>
                  <a:pt x="544" y="744"/>
                </a:lnTo>
                <a:lnTo>
                  <a:pt x="544" y="748"/>
                </a:lnTo>
                <a:lnTo>
                  <a:pt x="544" y="752"/>
                </a:lnTo>
                <a:lnTo>
                  <a:pt x="546" y="754"/>
                </a:lnTo>
                <a:lnTo>
                  <a:pt x="554" y="756"/>
                </a:lnTo>
                <a:lnTo>
                  <a:pt x="562" y="756"/>
                </a:lnTo>
                <a:lnTo>
                  <a:pt x="570" y="756"/>
                </a:lnTo>
                <a:lnTo>
                  <a:pt x="584" y="768"/>
                </a:lnTo>
                <a:lnTo>
                  <a:pt x="600" y="782"/>
                </a:lnTo>
                <a:lnTo>
                  <a:pt x="616" y="796"/>
                </a:lnTo>
                <a:lnTo>
                  <a:pt x="628" y="810"/>
                </a:lnTo>
                <a:lnTo>
                  <a:pt x="630" y="816"/>
                </a:lnTo>
                <a:lnTo>
                  <a:pt x="634" y="822"/>
                </a:lnTo>
                <a:lnTo>
                  <a:pt x="636" y="834"/>
                </a:lnTo>
                <a:lnTo>
                  <a:pt x="640" y="848"/>
                </a:lnTo>
                <a:lnTo>
                  <a:pt x="642" y="854"/>
                </a:lnTo>
                <a:lnTo>
                  <a:pt x="646" y="860"/>
                </a:lnTo>
                <a:lnTo>
                  <a:pt x="650" y="864"/>
                </a:lnTo>
                <a:lnTo>
                  <a:pt x="656" y="866"/>
                </a:lnTo>
                <a:lnTo>
                  <a:pt x="664" y="866"/>
                </a:lnTo>
                <a:lnTo>
                  <a:pt x="670" y="866"/>
                </a:lnTo>
                <a:lnTo>
                  <a:pt x="674" y="868"/>
                </a:lnTo>
                <a:lnTo>
                  <a:pt x="678" y="872"/>
                </a:lnTo>
                <a:lnTo>
                  <a:pt x="680" y="880"/>
                </a:lnTo>
                <a:lnTo>
                  <a:pt x="682" y="888"/>
                </a:lnTo>
                <a:lnTo>
                  <a:pt x="682" y="898"/>
                </a:lnTo>
                <a:lnTo>
                  <a:pt x="682" y="904"/>
                </a:lnTo>
                <a:lnTo>
                  <a:pt x="684" y="908"/>
                </a:lnTo>
                <a:lnTo>
                  <a:pt x="612" y="908"/>
                </a:lnTo>
                <a:lnTo>
                  <a:pt x="604" y="918"/>
                </a:lnTo>
                <a:lnTo>
                  <a:pt x="590" y="934"/>
                </a:lnTo>
                <a:lnTo>
                  <a:pt x="576" y="946"/>
                </a:lnTo>
                <a:lnTo>
                  <a:pt x="570" y="950"/>
                </a:lnTo>
                <a:lnTo>
                  <a:pt x="564" y="952"/>
                </a:lnTo>
                <a:lnTo>
                  <a:pt x="548" y="952"/>
                </a:lnTo>
                <a:lnTo>
                  <a:pt x="540" y="952"/>
                </a:lnTo>
                <a:lnTo>
                  <a:pt x="530" y="956"/>
                </a:lnTo>
                <a:lnTo>
                  <a:pt x="518" y="958"/>
                </a:lnTo>
                <a:lnTo>
                  <a:pt x="508" y="960"/>
                </a:lnTo>
                <a:lnTo>
                  <a:pt x="500" y="960"/>
                </a:lnTo>
                <a:lnTo>
                  <a:pt x="494" y="956"/>
                </a:lnTo>
                <a:lnTo>
                  <a:pt x="488" y="954"/>
                </a:lnTo>
                <a:lnTo>
                  <a:pt x="478" y="954"/>
                </a:lnTo>
                <a:lnTo>
                  <a:pt x="470" y="954"/>
                </a:lnTo>
                <a:lnTo>
                  <a:pt x="464" y="956"/>
                </a:lnTo>
                <a:lnTo>
                  <a:pt x="452" y="960"/>
                </a:lnTo>
                <a:lnTo>
                  <a:pt x="444" y="966"/>
                </a:lnTo>
                <a:lnTo>
                  <a:pt x="440" y="968"/>
                </a:lnTo>
                <a:lnTo>
                  <a:pt x="436" y="968"/>
                </a:lnTo>
                <a:lnTo>
                  <a:pt x="432" y="968"/>
                </a:lnTo>
                <a:lnTo>
                  <a:pt x="430" y="966"/>
                </a:lnTo>
                <a:lnTo>
                  <a:pt x="428" y="962"/>
                </a:lnTo>
                <a:lnTo>
                  <a:pt x="428" y="956"/>
                </a:lnTo>
                <a:lnTo>
                  <a:pt x="428" y="954"/>
                </a:lnTo>
                <a:lnTo>
                  <a:pt x="426" y="952"/>
                </a:lnTo>
                <a:lnTo>
                  <a:pt x="422" y="950"/>
                </a:lnTo>
                <a:lnTo>
                  <a:pt x="414" y="950"/>
                </a:lnTo>
                <a:lnTo>
                  <a:pt x="408" y="946"/>
                </a:lnTo>
                <a:lnTo>
                  <a:pt x="404" y="942"/>
                </a:lnTo>
                <a:lnTo>
                  <a:pt x="398" y="932"/>
                </a:lnTo>
                <a:lnTo>
                  <a:pt x="390" y="922"/>
                </a:lnTo>
                <a:lnTo>
                  <a:pt x="386" y="918"/>
                </a:lnTo>
                <a:lnTo>
                  <a:pt x="378" y="918"/>
                </a:lnTo>
                <a:lnTo>
                  <a:pt x="374" y="920"/>
                </a:lnTo>
                <a:lnTo>
                  <a:pt x="372" y="924"/>
                </a:lnTo>
                <a:lnTo>
                  <a:pt x="368" y="928"/>
                </a:lnTo>
                <a:lnTo>
                  <a:pt x="364" y="930"/>
                </a:lnTo>
                <a:lnTo>
                  <a:pt x="358" y="928"/>
                </a:lnTo>
                <a:lnTo>
                  <a:pt x="352" y="926"/>
                </a:lnTo>
                <a:lnTo>
                  <a:pt x="344" y="926"/>
                </a:lnTo>
                <a:lnTo>
                  <a:pt x="338" y="924"/>
                </a:lnTo>
                <a:lnTo>
                  <a:pt x="332" y="926"/>
                </a:lnTo>
                <a:lnTo>
                  <a:pt x="328" y="928"/>
                </a:lnTo>
                <a:lnTo>
                  <a:pt x="324" y="932"/>
                </a:lnTo>
                <a:lnTo>
                  <a:pt x="318" y="934"/>
                </a:lnTo>
                <a:lnTo>
                  <a:pt x="312" y="932"/>
                </a:lnTo>
                <a:lnTo>
                  <a:pt x="308" y="930"/>
                </a:lnTo>
                <a:lnTo>
                  <a:pt x="300" y="924"/>
                </a:lnTo>
                <a:lnTo>
                  <a:pt x="292" y="910"/>
                </a:lnTo>
                <a:lnTo>
                  <a:pt x="286" y="904"/>
                </a:lnTo>
                <a:lnTo>
                  <a:pt x="278" y="900"/>
                </a:lnTo>
                <a:lnTo>
                  <a:pt x="272" y="896"/>
                </a:lnTo>
                <a:lnTo>
                  <a:pt x="268" y="894"/>
                </a:lnTo>
                <a:lnTo>
                  <a:pt x="264" y="888"/>
                </a:lnTo>
                <a:lnTo>
                  <a:pt x="266" y="882"/>
                </a:lnTo>
                <a:lnTo>
                  <a:pt x="266" y="876"/>
                </a:lnTo>
                <a:lnTo>
                  <a:pt x="266" y="872"/>
                </a:lnTo>
                <a:lnTo>
                  <a:pt x="260" y="864"/>
                </a:lnTo>
                <a:lnTo>
                  <a:pt x="254" y="860"/>
                </a:lnTo>
                <a:lnTo>
                  <a:pt x="238" y="852"/>
                </a:lnTo>
                <a:lnTo>
                  <a:pt x="232" y="848"/>
                </a:lnTo>
                <a:lnTo>
                  <a:pt x="228" y="844"/>
                </a:lnTo>
                <a:lnTo>
                  <a:pt x="222" y="832"/>
                </a:lnTo>
                <a:lnTo>
                  <a:pt x="218" y="818"/>
                </a:lnTo>
                <a:lnTo>
                  <a:pt x="214" y="812"/>
                </a:lnTo>
                <a:lnTo>
                  <a:pt x="210" y="808"/>
                </a:lnTo>
                <a:lnTo>
                  <a:pt x="184" y="790"/>
                </a:lnTo>
                <a:lnTo>
                  <a:pt x="170" y="782"/>
                </a:lnTo>
                <a:lnTo>
                  <a:pt x="166" y="778"/>
                </a:lnTo>
                <a:lnTo>
                  <a:pt x="166" y="774"/>
                </a:lnTo>
                <a:lnTo>
                  <a:pt x="166" y="762"/>
                </a:lnTo>
                <a:lnTo>
                  <a:pt x="164" y="758"/>
                </a:lnTo>
                <a:lnTo>
                  <a:pt x="162" y="756"/>
                </a:lnTo>
                <a:lnTo>
                  <a:pt x="156" y="752"/>
                </a:lnTo>
                <a:lnTo>
                  <a:pt x="148" y="748"/>
                </a:lnTo>
                <a:lnTo>
                  <a:pt x="138" y="746"/>
                </a:lnTo>
                <a:lnTo>
                  <a:pt x="128" y="744"/>
                </a:lnTo>
                <a:lnTo>
                  <a:pt x="120" y="742"/>
                </a:lnTo>
                <a:lnTo>
                  <a:pt x="116" y="736"/>
                </a:lnTo>
                <a:lnTo>
                  <a:pt x="116" y="734"/>
                </a:lnTo>
                <a:lnTo>
                  <a:pt x="116" y="730"/>
                </a:lnTo>
                <a:lnTo>
                  <a:pt x="116" y="720"/>
                </a:lnTo>
                <a:lnTo>
                  <a:pt x="96" y="720"/>
                </a:lnTo>
                <a:lnTo>
                  <a:pt x="90" y="720"/>
                </a:lnTo>
                <a:lnTo>
                  <a:pt x="86" y="714"/>
                </a:lnTo>
                <a:lnTo>
                  <a:pt x="82" y="708"/>
                </a:lnTo>
                <a:lnTo>
                  <a:pt x="80" y="700"/>
                </a:lnTo>
                <a:lnTo>
                  <a:pt x="82" y="692"/>
                </a:lnTo>
                <a:lnTo>
                  <a:pt x="86" y="688"/>
                </a:lnTo>
                <a:lnTo>
                  <a:pt x="90" y="682"/>
                </a:lnTo>
                <a:lnTo>
                  <a:pt x="90" y="676"/>
                </a:lnTo>
                <a:lnTo>
                  <a:pt x="90" y="666"/>
                </a:lnTo>
                <a:lnTo>
                  <a:pt x="84" y="658"/>
                </a:lnTo>
                <a:lnTo>
                  <a:pt x="78" y="650"/>
                </a:lnTo>
                <a:lnTo>
                  <a:pt x="72" y="640"/>
                </a:lnTo>
                <a:lnTo>
                  <a:pt x="58" y="626"/>
                </a:lnTo>
                <a:lnTo>
                  <a:pt x="54" y="618"/>
                </a:lnTo>
                <a:lnTo>
                  <a:pt x="52" y="612"/>
                </a:lnTo>
                <a:lnTo>
                  <a:pt x="52" y="608"/>
                </a:lnTo>
                <a:lnTo>
                  <a:pt x="54" y="606"/>
                </a:lnTo>
                <a:lnTo>
                  <a:pt x="56" y="604"/>
                </a:lnTo>
                <a:lnTo>
                  <a:pt x="58" y="600"/>
                </a:lnTo>
                <a:lnTo>
                  <a:pt x="56" y="592"/>
                </a:lnTo>
                <a:lnTo>
                  <a:pt x="52" y="588"/>
                </a:lnTo>
                <a:lnTo>
                  <a:pt x="46" y="586"/>
                </a:lnTo>
                <a:lnTo>
                  <a:pt x="42" y="582"/>
                </a:lnTo>
                <a:lnTo>
                  <a:pt x="40" y="576"/>
                </a:lnTo>
                <a:lnTo>
                  <a:pt x="38" y="568"/>
                </a:lnTo>
                <a:lnTo>
                  <a:pt x="34" y="548"/>
                </a:lnTo>
                <a:lnTo>
                  <a:pt x="30" y="540"/>
                </a:lnTo>
                <a:lnTo>
                  <a:pt x="26" y="532"/>
                </a:lnTo>
                <a:lnTo>
                  <a:pt x="18" y="528"/>
                </a:lnTo>
                <a:lnTo>
                  <a:pt x="8" y="526"/>
                </a:lnTo>
                <a:lnTo>
                  <a:pt x="4" y="526"/>
                </a:lnTo>
                <a:lnTo>
                  <a:pt x="2" y="524"/>
                </a:lnTo>
                <a:lnTo>
                  <a:pt x="0" y="518"/>
                </a:lnTo>
                <a:lnTo>
                  <a:pt x="2" y="512"/>
                </a:lnTo>
                <a:lnTo>
                  <a:pt x="6" y="506"/>
                </a:lnTo>
                <a:lnTo>
                  <a:pt x="16" y="500"/>
                </a:lnTo>
                <a:lnTo>
                  <a:pt x="14" y="500"/>
                </a:lnTo>
                <a:lnTo>
                  <a:pt x="20" y="496"/>
                </a:lnTo>
                <a:lnTo>
                  <a:pt x="22" y="490"/>
                </a:lnTo>
                <a:lnTo>
                  <a:pt x="20" y="486"/>
                </a:lnTo>
                <a:lnTo>
                  <a:pt x="18" y="480"/>
                </a:lnTo>
                <a:lnTo>
                  <a:pt x="14" y="472"/>
                </a:lnTo>
                <a:lnTo>
                  <a:pt x="28" y="464"/>
                </a:lnTo>
                <a:lnTo>
                  <a:pt x="34" y="458"/>
                </a:lnTo>
                <a:lnTo>
                  <a:pt x="36" y="452"/>
                </a:lnTo>
                <a:lnTo>
                  <a:pt x="36" y="450"/>
                </a:lnTo>
                <a:lnTo>
                  <a:pt x="32" y="446"/>
                </a:lnTo>
                <a:lnTo>
                  <a:pt x="30" y="444"/>
                </a:lnTo>
                <a:lnTo>
                  <a:pt x="28" y="438"/>
                </a:lnTo>
                <a:lnTo>
                  <a:pt x="28" y="432"/>
                </a:lnTo>
                <a:lnTo>
                  <a:pt x="40" y="432"/>
                </a:lnTo>
                <a:lnTo>
                  <a:pt x="44" y="422"/>
                </a:lnTo>
                <a:lnTo>
                  <a:pt x="50" y="412"/>
                </a:lnTo>
                <a:lnTo>
                  <a:pt x="52" y="398"/>
                </a:lnTo>
                <a:lnTo>
                  <a:pt x="54" y="386"/>
                </a:lnTo>
                <a:lnTo>
                  <a:pt x="76" y="382"/>
                </a:lnTo>
                <a:lnTo>
                  <a:pt x="100" y="380"/>
                </a:lnTo>
                <a:lnTo>
                  <a:pt x="98" y="192"/>
                </a:lnTo>
              </a:path>
            </a:pathLst>
          </a:custGeom>
          <a:solidFill>
            <a:srgbClr val="FF1A01">
              <a:alpha val="76077"/>
            </a:srgbClr>
          </a:solidFill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8" name="Freeform 56"/>
          <p:cNvSpPr>
            <a:spLocks/>
          </p:cNvSpPr>
          <p:nvPr/>
        </p:nvSpPr>
        <p:spPr bwMode="auto">
          <a:xfrm>
            <a:off x="5705475" y="3211512"/>
            <a:ext cx="595313" cy="869950"/>
          </a:xfrm>
          <a:custGeom>
            <a:avLst/>
            <a:gdLst>
              <a:gd name="T0" fmla="*/ 2147483647 w 375"/>
              <a:gd name="T1" fmla="*/ 2147483647 h 548"/>
              <a:gd name="T2" fmla="*/ 2147483647 w 375"/>
              <a:gd name="T3" fmla="*/ 2147483647 h 548"/>
              <a:gd name="T4" fmla="*/ 2147483647 w 375"/>
              <a:gd name="T5" fmla="*/ 2147483647 h 548"/>
              <a:gd name="T6" fmla="*/ 2147483647 w 375"/>
              <a:gd name="T7" fmla="*/ 2147483647 h 548"/>
              <a:gd name="T8" fmla="*/ 2147483647 w 375"/>
              <a:gd name="T9" fmla="*/ 2147483647 h 548"/>
              <a:gd name="T10" fmla="*/ 2147483647 w 375"/>
              <a:gd name="T11" fmla="*/ 2147483647 h 548"/>
              <a:gd name="T12" fmla="*/ 2147483647 w 375"/>
              <a:gd name="T13" fmla="*/ 2147483647 h 548"/>
              <a:gd name="T14" fmla="*/ 2147483647 w 375"/>
              <a:gd name="T15" fmla="*/ 2147483647 h 548"/>
              <a:gd name="T16" fmla="*/ 2147483647 w 375"/>
              <a:gd name="T17" fmla="*/ 2147483647 h 548"/>
              <a:gd name="T18" fmla="*/ 2147483647 w 375"/>
              <a:gd name="T19" fmla="*/ 2147483647 h 548"/>
              <a:gd name="T20" fmla="*/ 2147483647 w 375"/>
              <a:gd name="T21" fmla="*/ 2147483647 h 548"/>
              <a:gd name="T22" fmla="*/ 2147483647 w 375"/>
              <a:gd name="T23" fmla="*/ 2147483647 h 548"/>
              <a:gd name="T24" fmla="*/ 2147483647 w 375"/>
              <a:gd name="T25" fmla="*/ 2147483647 h 548"/>
              <a:gd name="T26" fmla="*/ 2147483647 w 375"/>
              <a:gd name="T27" fmla="*/ 2147483647 h 548"/>
              <a:gd name="T28" fmla="*/ 2147483647 w 375"/>
              <a:gd name="T29" fmla="*/ 2147483647 h 548"/>
              <a:gd name="T30" fmla="*/ 2147483647 w 375"/>
              <a:gd name="T31" fmla="*/ 2147483647 h 548"/>
              <a:gd name="T32" fmla="*/ 2147483647 w 375"/>
              <a:gd name="T33" fmla="*/ 2147483647 h 548"/>
              <a:gd name="T34" fmla="*/ 2147483647 w 375"/>
              <a:gd name="T35" fmla="*/ 2147483647 h 548"/>
              <a:gd name="T36" fmla="*/ 2147483647 w 375"/>
              <a:gd name="T37" fmla="*/ 2147483647 h 548"/>
              <a:gd name="T38" fmla="*/ 2147483647 w 375"/>
              <a:gd name="T39" fmla="*/ 2147483647 h 548"/>
              <a:gd name="T40" fmla="*/ 2147483647 w 375"/>
              <a:gd name="T41" fmla="*/ 2147483647 h 548"/>
              <a:gd name="T42" fmla="*/ 2147483647 w 375"/>
              <a:gd name="T43" fmla="*/ 2147483647 h 548"/>
              <a:gd name="T44" fmla="*/ 2147483647 w 375"/>
              <a:gd name="T45" fmla="*/ 2147483647 h 548"/>
              <a:gd name="T46" fmla="*/ 2147483647 w 375"/>
              <a:gd name="T47" fmla="*/ 0 h 548"/>
              <a:gd name="T48" fmla="*/ 2147483647 w 375"/>
              <a:gd name="T49" fmla="*/ 2147483647 h 548"/>
              <a:gd name="T50" fmla="*/ 2147483647 w 375"/>
              <a:gd name="T51" fmla="*/ 2147483647 h 548"/>
              <a:gd name="T52" fmla="*/ 2147483647 w 375"/>
              <a:gd name="T53" fmla="*/ 2147483647 h 548"/>
              <a:gd name="T54" fmla="*/ 2147483647 w 375"/>
              <a:gd name="T55" fmla="*/ 2147483647 h 548"/>
              <a:gd name="T56" fmla="*/ 2147483647 w 375"/>
              <a:gd name="T57" fmla="*/ 2147483647 h 548"/>
              <a:gd name="T58" fmla="*/ 2147483647 w 375"/>
              <a:gd name="T59" fmla="*/ 2147483647 h 548"/>
              <a:gd name="T60" fmla="*/ 2147483647 w 375"/>
              <a:gd name="T61" fmla="*/ 2147483647 h 548"/>
              <a:gd name="T62" fmla="*/ 2147483647 w 375"/>
              <a:gd name="T63" fmla="*/ 2147483647 h 548"/>
              <a:gd name="T64" fmla="*/ 2147483647 w 375"/>
              <a:gd name="T65" fmla="*/ 2147483647 h 548"/>
              <a:gd name="T66" fmla="*/ 2147483647 w 375"/>
              <a:gd name="T67" fmla="*/ 2147483647 h 548"/>
              <a:gd name="T68" fmla="*/ 2147483647 w 375"/>
              <a:gd name="T69" fmla="*/ 2147483647 h 548"/>
              <a:gd name="T70" fmla="*/ 2147483647 w 375"/>
              <a:gd name="T71" fmla="*/ 2147483647 h 548"/>
              <a:gd name="T72" fmla="*/ 2147483647 w 375"/>
              <a:gd name="T73" fmla="*/ 2147483647 h 548"/>
              <a:gd name="T74" fmla="*/ 2147483647 w 375"/>
              <a:gd name="T75" fmla="*/ 2147483647 h 548"/>
              <a:gd name="T76" fmla="*/ 2147483647 w 375"/>
              <a:gd name="T77" fmla="*/ 2147483647 h 548"/>
              <a:gd name="T78" fmla="*/ 2147483647 w 375"/>
              <a:gd name="T79" fmla="*/ 2147483647 h 548"/>
              <a:gd name="T80" fmla="*/ 2147483647 w 375"/>
              <a:gd name="T81" fmla="*/ 2147483647 h 548"/>
              <a:gd name="T82" fmla="*/ 2147483647 w 375"/>
              <a:gd name="T83" fmla="*/ 2147483647 h 548"/>
              <a:gd name="T84" fmla="*/ 2147483647 w 375"/>
              <a:gd name="T85" fmla="*/ 2147483647 h 548"/>
              <a:gd name="T86" fmla="*/ 2147483647 w 375"/>
              <a:gd name="T87" fmla="*/ 2147483647 h 548"/>
              <a:gd name="T88" fmla="*/ 2147483647 w 375"/>
              <a:gd name="T89" fmla="*/ 2147483647 h 548"/>
              <a:gd name="T90" fmla="*/ 2147483647 w 375"/>
              <a:gd name="T91" fmla="*/ 2147483647 h 548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w 375"/>
              <a:gd name="T139" fmla="*/ 0 h 548"/>
              <a:gd name="T140" fmla="*/ 375 w 375"/>
              <a:gd name="T141" fmla="*/ 548 h 548"/>
            </a:gdLst>
            <a:ahLst/>
            <a:cxnLst>
              <a:cxn ang="T92">
                <a:pos x="T0" y="T1"/>
              </a:cxn>
              <a:cxn ang="T93">
                <a:pos x="T2" y="T3"/>
              </a:cxn>
              <a:cxn ang="T94">
                <a:pos x="T4" y="T5"/>
              </a:cxn>
              <a:cxn ang="T95">
                <a:pos x="T6" y="T7"/>
              </a:cxn>
              <a:cxn ang="T96">
                <a:pos x="T8" y="T9"/>
              </a:cxn>
              <a:cxn ang="T97">
                <a:pos x="T10" y="T11"/>
              </a:cxn>
              <a:cxn ang="T98">
                <a:pos x="T12" y="T13"/>
              </a:cxn>
              <a:cxn ang="T99">
                <a:pos x="T14" y="T15"/>
              </a:cxn>
              <a:cxn ang="T100">
                <a:pos x="T16" y="T17"/>
              </a:cxn>
              <a:cxn ang="T101">
                <a:pos x="T18" y="T19"/>
              </a:cxn>
              <a:cxn ang="T102">
                <a:pos x="T20" y="T21"/>
              </a:cxn>
              <a:cxn ang="T103">
                <a:pos x="T22" y="T23"/>
              </a:cxn>
              <a:cxn ang="T104">
                <a:pos x="T24" y="T25"/>
              </a:cxn>
              <a:cxn ang="T105">
                <a:pos x="T26" y="T27"/>
              </a:cxn>
              <a:cxn ang="T106">
                <a:pos x="T28" y="T29"/>
              </a:cxn>
              <a:cxn ang="T107">
                <a:pos x="T30" y="T31"/>
              </a:cxn>
              <a:cxn ang="T108">
                <a:pos x="T32" y="T33"/>
              </a:cxn>
              <a:cxn ang="T109">
                <a:pos x="T34" y="T35"/>
              </a:cxn>
              <a:cxn ang="T110">
                <a:pos x="T36" y="T37"/>
              </a:cxn>
              <a:cxn ang="T111">
                <a:pos x="T38" y="T39"/>
              </a:cxn>
              <a:cxn ang="T112">
                <a:pos x="T40" y="T41"/>
              </a:cxn>
              <a:cxn ang="T113">
                <a:pos x="T42" y="T43"/>
              </a:cxn>
              <a:cxn ang="T114">
                <a:pos x="T44" y="T45"/>
              </a:cxn>
              <a:cxn ang="T115">
                <a:pos x="T46" y="T47"/>
              </a:cxn>
              <a:cxn ang="T116">
                <a:pos x="T48" y="T49"/>
              </a:cxn>
              <a:cxn ang="T117">
                <a:pos x="T50" y="T51"/>
              </a:cxn>
              <a:cxn ang="T118">
                <a:pos x="T52" y="T53"/>
              </a:cxn>
              <a:cxn ang="T119">
                <a:pos x="T54" y="T55"/>
              </a:cxn>
              <a:cxn ang="T120">
                <a:pos x="T56" y="T57"/>
              </a:cxn>
              <a:cxn ang="T121">
                <a:pos x="T58" y="T59"/>
              </a:cxn>
              <a:cxn ang="T122">
                <a:pos x="T60" y="T61"/>
              </a:cxn>
              <a:cxn ang="T123">
                <a:pos x="T62" y="T63"/>
              </a:cxn>
              <a:cxn ang="T124">
                <a:pos x="T64" y="T65"/>
              </a:cxn>
              <a:cxn ang="T125">
                <a:pos x="T66" y="T67"/>
              </a:cxn>
              <a:cxn ang="T126">
                <a:pos x="T68" y="T69"/>
              </a:cxn>
              <a:cxn ang="T127">
                <a:pos x="T70" y="T71"/>
              </a:cxn>
              <a:cxn ang="T128">
                <a:pos x="T72" y="T73"/>
              </a:cxn>
              <a:cxn ang="T129">
                <a:pos x="T74" y="T75"/>
              </a:cxn>
              <a:cxn ang="T130">
                <a:pos x="T76" y="T77"/>
              </a:cxn>
              <a:cxn ang="T131">
                <a:pos x="T78" y="T79"/>
              </a:cxn>
              <a:cxn ang="T132">
                <a:pos x="T80" y="T81"/>
              </a:cxn>
              <a:cxn ang="T133">
                <a:pos x="T82" y="T83"/>
              </a:cxn>
              <a:cxn ang="T134">
                <a:pos x="T84" y="T85"/>
              </a:cxn>
              <a:cxn ang="T135">
                <a:pos x="T86" y="T87"/>
              </a:cxn>
              <a:cxn ang="T136">
                <a:pos x="T88" y="T89"/>
              </a:cxn>
              <a:cxn ang="T137">
                <a:pos x="T90" y="T91"/>
              </a:cxn>
            </a:cxnLst>
            <a:rect l="T138" t="T139" r="T140" b="T141"/>
            <a:pathLst>
              <a:path w="375" h="548">
                <a:moveTo>
                  <a:pt x="224" y="530"/>
                </a:moveTo>
                <a:lnTo>
                  <a:pt x="136" y="530"/>
                </a:lnTo>
                <a:lnTo>
                  <a:pt x="62" y="530"/>
                </a:lnTo>
                <a:lnTo>
                  <a:pt x="62" y="516"/>
                </a:lnTo>
                <a:lnTo>
                  <a:pt x="66" y="506"/>
                </a:lnTo>
                <a:lnTo>
                  <a:pt x="68" y="496"/>
                </a:lnTo>
                <a:lnTo>
                  <a:pt x="70" y="486"/>
                </a:lnTo>
                <a:lnTo>
                  <a:pt x="68" y="478"/>
                </a:lnTo>
                <a:lnTo>
                  <a:pt x="64" y="468"/>
                </a:lnTo>
                <a:lnTo>
                  <a:pt x="58" y="462"/>
                </a:lnTo>
                <a:lnTo>
                  <a:pt x="50" y="454"/>
                </a:lnTo>
                <a:lnTo>
                  <a:pt x="36" y="444"/>
                </a:lnTo>
                <a:lnTo>
                  <a:pt x="22" y="436"/>
                </a:lnTo>
                <a:lnTo>
                  <a:pt x="16" y="430"/>
                </a:lnTo>
                <a:lnTo>
                  <a:pt x="12" y="422"/>
                </a:lnTo>
                <a:lnTo>
                  <a:pt x="6" y="412"/>
                </a:lnTo>
                <a:lnTo>
                  <a:pt x="0" y="406"/>
                </a:lnTo>
                <a:lnTo>
                  <a:pt x="6" y="396"/>
                </a:lnTo>
                <a:lnTo>
                  <a:pt x="8" y="384"/>
                </a:lnTo>
                <a:lnTo>
                  <a:pt x="16" y="358"/>
                </a:lnTo>
                <a:lnTo>
                  <a:pt x="20" y="350"/>
                </a:lnTo>
                <a:lnTo>
                  <a:pt x="26" y="340"/>
                </a:lnTo>
                <a:lnTo>
                  <a:pt x="36" y="330"/>
                </a:lnTo>
                <a:lnTo>
                  <a:pt x="46" y="322"/>
                </a:lnTo>
                <a:lnTo>
                  <a:pt x="56" y="314"/>
                </a:lnTo>
                <a:lnTo>
                  <a:pt x="68" y="308"/>
                </a:lnTo>
                <a:lnTo>
                  <a:pt x="80" y="304"/>
                </a:lnTo>
                <a:lnTo>
                  <a:pt x="90" y="302"/>
                </a:lnTo>
                <a:lnTo>
                  <a:pt x="94" y="302"/>
                </a:lnTo>
                <a:lnTo>
                  <a:pt x="96" y="298"/>
                </a:lnTo>
                <a:lnTo>
                  <a:pt x="102" y="292"/>
                </a:lnTo>
                <a:lnTo>
                  <a:pt x="110" y="300"/>
                </a:lnTo>
                <a:lnTo>
                  <a:pt x="116" y="310"/>
                </a:lnTo>
                <a:lnTo>
                  <a:pt x="124" y="320"/>
                </a:lnTo>
                <a:lnTo>
                  <a:pt x="128" y="322"/>
                </a:lnTo>
                <a:lnTo>
                  <a:pt x="132" y="322"/>
                </a:lnTo>
                <a:lnTo>
                  <a:pt x="138" y="320"/>
                </a:lnTo>
                <a:lnTo>
                  <a:pt x="144" y="314"/>
                </a:lnTo>
                <a:lnTo>
                  <a:pt x="156" y="296"/>
                </a:lnTo>
                <a:lnTo>
                  <a:pt x="168" y="276"/>
                </a:lnTo>
                <a:lnTo>
                  <a:pt x="174" y="260"/>
                </a:lnTo>
                <a:lnTo>
                  <a:pt x="178" y="244"/>
                </a:lnTo>
                <a:lnTo>
                  <a:pt x="186" y="232"/>
                </a:lnTo>
                <a:lnTo>
                  <a:pt x="194" y="222"/>
                </a:lnTo>
                <a:lnTo>
                  <a:pt x="206" y="212"/>
                </a:lnTo>
                <a:lnTo>
                  <a:pt x="210" y="208"/>
                </a:lnTo>
                <a:lnTo>
                  <a:pt x="210" y="202"/>
                </a:lnTo>
                <a:lnTo>
                  <a:pt x="210" y="196"/>
                </a:lnTo>
                <a:lnTo>
                  <a:pt x="212" y="192"/>
                </a:lnTo>
                <a:lnTo>
                  <a:pt x="216" y="186"/>
                </a:lnTo>
                <a:lnTo>
                  <a:pt x="222" y="180"/>
                </a:lnTo>
                <a:lnTo>
                  <a:pt x="232" y="172"/>
                </a:lnTo>
                <a:lnTo>
                  <a:pt x="232" y="168"/>
                </a:lnTo>
                <a:lnTo>
                  <a:pt x="232" y="162"/>
                </a:lnTo>
                <a:lnTo>
                  <a:pt x="232" y="150"/>
                </a:lnTo>
                <a:lnTo>
                  <a:pt x="234" y="144"/>
                </a:lnTo>
                <a:lnTo>
                  <a:pt x="238" y="138"/>
                </a:lnTo>
                <a:lnTo>
                  <a:pt x="246" y="122"/>
                </a:lnTo>
                <a:lnTo>
                  <a:pt x="250" y="112"/>
                </a:lnTo>
                <a:lnTo>
                  <a:pt x="258" y="106"/>
                </a:lnTo>
                <a:lnTo>
                  <a:pt x="276" y="94"/>
                </a:lnTo>
                <a:lnTo>
                  <a:pt x="284" y="88"/>
                </a:lnTo>
                <a:lnTo>
                  <a:pt x="292" y="82"/>
                </a:lnTo>
                <a:lnTo>
                  <a:pt x="296" y="72"/>
                </a:lnTo>
                <a:lnTo>
                  <a:pt x="298" y="62"/>
                </a:lnTo>
                <a:lnTo>
                  <a:pt x="296" y="50"/>
                </a:lnTo>
                <a:lnTo>
                  <a:pt x="296" y="46"/>
                </a:lnTo>
                <a:lnTo>
                  <a:pt x="298" y="40"/>
                </a:lnTo>
                <a:lnTo>
                  <a:pt x="284" y="38"/>
                </a:lnTo>
                <a:lnTo>
                  <a:pt x="278" y="36"/>
                </a:lnTo>
                <a:lnTo>
                  <a:pt x="274" y="32"/>
                </a:lnTo>
                <a:lnTo>
                  <a:pt x="274" y="0"/>
                </a:lnTo>
                <a:lnTo>
                  <a:pt x="284" y="10"/>
                </a:lnTo>
                <a:lnTo>
                  <a:pt x="292" y="18"/>
                </a:lnTo>
                <a:lnTo>
                  <a:pt x="306" y="40"/>
                </a:lnTo>
                <a:lnTo>
                  <a:pt x="306" y="74"/>
                </a:lnTo>
                <a:lnTo>
                  <a:pt x="314" y="92"/>
                </a:lnTo>
                <a:lnTo>
                  <a:pt x="320" y="110"/>
                </a:lnTo>
                <a:lnTo>
                  <a:pt x="324" y="126"/>
                </a:lnTo>
                <a:lnTo>
                  <a:pt x="330" y="144"/>
                </a:lnTo>
                <a:lnTo>
                  <a:pt x="310" y="144"/>
                </a:lnTo>
                <a:lnTo>
                  <a:pt x="290" y="146"/>
                </a:lnTo>
                <a:lnTo>
                  <a:pt x="280" y="146"/>
                </a:lnTo>
                <a:lnTo>
                  <a:pt x="274" y="150"/>
                </a:lnTo>
                <a:lnTo>
                  <a:pt x="268" y="156"/>
                </a:lnTo>
                <a:lnTo>
                  <a:pt x="268" y="166"/>
                </a:lnTo>
                <a:lnTo>
                  <a:pt x="268" y="174"/>
                </a:lnTo>
                <a:lnTo>
                  <a:pt x="270" y="182"/>
                </a:lnTo>
                <a:lnTo>
                  <a:pt x="274" y="188"/>
                </a:lnTo>
                <a:lnTo>
                  <a:pt x="280" y="192"/>
                </a:lnTo>
                <a:lnTo>
                  <a:pt x="292" y="200"/>
                </a:lnTo>
                <a:lnTo>
                  <a:pt x="302" y="210"/>
                </a:lnTo>
                <a:lnTo>
                  <a:pt x="314" y="224"/>
                </a:lnTo>
                <a:lnTo>
                  <a:pt x="326" y="240"/>
                </a:lnTo>
                <a:lnTo>
                  <a:pt x="334" y="256"/>
                </a:lnTo>
                <a:lnTo>
                  <a:pt x="342" y="278"/>
                </a:lnTo>
                <a:lnTo>
                  <a:pt x="332" y="282"/>
                </a:lnTo>
                <a:lnTo>
                  <a:pt x="320" y="296"/>
                </a:lnTo>
                <a:lnTo>
                  <a:pt x="310" y="314"/>
                </a:lnTo>
                <a:lnTo>
                  <a:pt x="300" y="330"/>
                </a:lnTo>
                <a:lnTo>
                  <a:pt x="288" y="346"/>
                </a:lnTo>
                <a:lnTo>
                  <a:pt x="292" y="350"/>
                </a:lnTo>
                <a:lnTo>
                  <a:pt x="294" y="352"/>
                </a:lnTo>
                <a:lnTo>
                  <a:pt x="296" y="356"/>
                </a:lnTo>
                <a:lnTo>
                  <a:pt x="296" y="362"/>
                </a:lnTo>
                <a:lnTo>
                  <a:pt x="296" y="374"/>
                </a:lnTo>
                <a:lnTo>
                  <a:pt x="296" y="386"/>
                </a:lnTo>
                <a:lnTo>
                  <a:pt x="300" y="400"/>
                </a:lnTo>
                <a:lnTo>
                  <a:pt x="306" y="414"/>
                </a:lnTo>
                <a:lnTo>
                  <a:pt x="312" y="428"/>
                </a:lnTo>
                <a:lnTo>
                  <a:pt x="326" y="452"/>
                </a:lnTo>
                <a:lnTo>
                  <a:pt x="340" y="472"/>
                </a:lnTo>
                <a:lnTo>
                  <a:pt x="344" y="476"/>
                </a:lnTo>
                <a:lnTo>
                  <a:pt x="348" y="480"/>
                </a:lnTo>
                <a:lnTo>
                  <a:pt x="360" y="490"/>
                </a:lnTo>
                <a:lnTo>
                  <a:pt x="366" y="494"/>
                </a:lnTo>
                <a:lnTo>
                  <a:pt x="371" y="500"/>
                </a:lnTo>
                <a:lnTo>
                  <a:pt x="373" y="506"/>
                </a:lnTo>
                <a:lnTo>
                  <a:pt x="375" y="516"/>
                </a:lnTo>
                <a:lnTo>
                  <a:pt x="375" y="512"/>
                </a:lnTo>
                <a:lnTo>
                  <a:pt x="371" y="520"/>
                </a:lnTo>
                <a:lnTo>
                  <a:pt x="368" y="528"/>
                </a:lnTo>
                <a:lnTo>
                  <a:pt x="366" y="538"/>
                </a:lnTo>
                <a:lnTo>
                  <a:pt x="362" y="548"/>
                </a:lnTo>
                <a:lnTo>
                  <a:pt x="354" y="542"/>
                </a:lnTo>
                <a:lnTo>
                  <a:pt x="348" y="540"/>
                </a:lnTo>
                <a:lnTo>
                  <a:pt x="342" y="538"/>
                </a:lnTo>
                <a:lnTo>
                  <a:pt x="330" y="538"/>
                </a:lnTo>
                <a:lnTo>
                  <a:pt x="320" y="536"/>
                </a:lnTo>
                <a:lnTo>
                  <a:pt x="304" y="530"/>
                </a:lnTo>
                <a:lnTo>
                  <a:pt x="288" y="524"/>
                </a:lnTo>
                <a:lnTo>
                  <a:pt x="278" y="522"/>
                </a:lnTo>
                <a:lnTo>
                  <a:pt x="268" y="522"/>
                </a:lnTo>
                <a:lnTo>
                  <a:pt x="254" y="522"/>
                </a:lnTo>
                <a:lnTo>
                  <a:pt x="244" y="524"/>
                </a:lnTo>
                <a:lnTo>
                  <a:pt x="236" y="528"/>
                </a:lnTo>
                <a:lnTo>
                  <a:pt x="228" y="532"/>
                </a:lnTo>
                <a:lnTo>
                  <a:pt x="224" y="530"/>
                </a:lnTo>
                <a:close/>
              </a:path>
            </a:pathLst>
          </a:custGeom>
          <a:solidFill>
            <a:srgbClr val="F9FE8A"/>
          </a:solidFill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9" name="Freeform 57"/>
          <p:cNvSpPr>
            <a:spLocks/>
          </p:cNvSpPr>
          <p:nvPr/>
        </p:nvSpPr>
        <p:spPr bwMode="auto">
          <a:xfrm>
            <a:off x="3924300" y="1998662"/>
            <a:ext cx="657225" cy="501650"/>
          </a:xfrm>
          <a:custGeom>
            <a:avLst/>
            <a:gdLst>
              <a:gd name="T0" fmla="*/ 0 w 414"/>
              <a:gd name="T1" fmla="*/ 2147483647 h 316"/>
              <a:gd name="T2" fmla="*/ 2147483647 w 414"/>
              <a:gd name="T3" fmla="*/ 2147483647 h 316"/>
              <a:gd name="T4" fmla="*/ 2147483647 w 414"/>
              <a:gd name="T5" fmla="*/ 2147483647 h 316"/>
              <a:gd name="T6" fmla="*/ 2147483647 w 414"/>
              <a:gd name="T7" fmla="*/ 2147483647 h 316"/>
              <a:gd name="T8" fmla="*/ 2147483647 w 414"/>
              <a:gd name="T9" fmla="*/ 2147483647 h 316"/>
              <a:gd name="T10" fmla="*/ 2147483647 w 414"/>
              <a:gd name="T11" fmla="*/ 2147483647 h 316"/>
              <a:gd name="T12" fmla="*/ 2147483647 w 414"/>
              <a:gd name="T13" fmla="*/ 2147483647 h 316"/>
              <a:gd name="T14" fmla="*/ 2147483647 w 414"/>
              <a:gd name="T15" fmla="*/ 2147483647 h 316"/>
              <a:gd name="T16" fmla="*/ 2147483647 w 414"/>
              <a:gd name="T17" fmla="*/ 2147483647 h 316"/>
              <a:gd name="T18" fmla="*/ 2147483647 w 414"/>
              <a:gd name="T19" fmla="*/ 2147483647 h 316"/>
              <a:gd name="T20" fmla="*/ 2147483647 w 414"/>
              <a:gd name="T21" fmla="*/ 2147483647 h 316"/>
              <a:gd name="T22" fmla="*/ 2147483647 w 414"/>
              <a:gd name="T23" fmla="*/ 2147483647 h 316"/>
              <a:gd name="T24" fmla="*/ 2147483647 w 414"/>
              <a:gd name="T25" fmla="*/ 2147483647 h 316"/>
              <a:gd name="T26" fmla="*/ 2147483647 w 414"/>
              <a:gd name="T27" fmla="*/ 2147483647 h 316"/>
              <a:gd name="T28" fmla="*/ 2147483647 w 414"/>
              <a:gd name="T29" fmla="*/ 2147483647 h 316"/>
              <a:gd name="T30" fmla="*/ 2147483647 w 414"/>
              <a:gd name="T31" fmla="*/ 2147483647 h 316"/>
              <a:gd name="T32" fmla="*/ 2147483647 w 414"/>
              <a:gd name="T33" fmla="*/ 2147483647 h 316"/>
              <a:gd name="T34" fmla="*/ 2147483647 w 414"/>
              <a:gd name="T35" fmla="*/ 2147483647 h 316"/>
              <a:gd name="T36" fmla="*/ 2147483647 w 414"/>
              <a:gd name="T37" fmla="*/ 2147483647 h 316"/>
              <a:gd name="T38" fmla="*/ 2147483647 w 414"/>
              <a:gd name="T39" fmla="*/ 2147483647 h 316"/>
              <a:gd name="T40" fmla="*/ 2147483647 w 414"/>
              <a:gd name="T41" fmla="*/ 2147483647 h 316"/>
              <a:gd name="T42" fmla="*/ 2147483647 w 414"/>
              <a:gd name="T43" fmla="*/ 2147483647 h 316"/>
              <a:gd name="T44" fmla="*/ 2147483647 w 414"/>
              <a:gd name="T45" fmla="*/ 2147483647 h 316"/>
              <a:gd name="T46" fmla="*/ 2147483647 w 414"/>
              <a:gd name="T47" fmla="*/ 0 h 316"/>
              <a:gd name="T48" fmla="*/ 2147483647 w 414"/>
              <a:gd name="T49" fmla="*/ 2147483647 h 316"/>
              <a:gd name="T50" fmla="*/ 2147483647 w 414"/>
              <a:gd name="T51" fmla="*/ 2147483647 h 316"/>
              <a:gd name="T52" fmla="*/ 2147483647 w 414"/>
              <a:gd name="T53" fmla="*/ 2147483647 h 316"/>
              <a:gd name="T54" fmla="*/ 2147483647 w 414"/>
              <a:gd name="T55" fmla="*/ 2147483647 h 316"/>
              <a:gd name="T56" fmla="*/ 2147483647 w 414"/>
              <a:gd name="T57" fmla="*/ 2147483647 h 316"/>
              <a:gd name="T58" fmla="*/ 2147483647 w 414"/>
              <a:gd name="T59" fmla="*/ 2147483647 h 316"/>
              <a:gd name="T60" fmla="*/ 2147483647 w 414"/>
              <a:gd name="T61" fmla="*/ 2147483647 h 316"/>
              <a:gd name="T62" fmla="*/ 2147483647 w 414"/>
              <a:gd name="T63" fmla="*/ 2147483647 h 316"/>
              <a:gd name="T64" fmla="*/ 2147483647 w 414"/>
              <a:gd name="T65" fmla="*/ 2147483647 h 316"/>
              <a:gd name="T66" fmla="*/ 0 w 414"/>
              <a:gd name="T67" fmla="*/ 2147483647 h 316"/>
              <a:gd name="T68" fmla="*/ 0 w 414"/>
              <a:gd name="T69" fmla="*/ 2147483647 h 31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w 414"/>
              <a:gd name="T106" fmla="*/ 0 h 316"/>
              <a:gd name="T107" fmla="*/ 414 w 414"/>
              <a:gd name="T108" fmla="*/ 316 h 316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T105" t="T106" r="T107" b="T108"/>
            <a:pathLst>
              <a:path w="414" h="316">
                <a:moveTo>
                  <a:pt x="0" y="300"/>
                </a:moveTo>
                <a:lnTo>
                  <a:pt x="8" y="280"/>
                </a:lnTo>
                <a:lnTo>
                  <a:pt x="20" y="258"/>
                </a:lnTo>
                <a:lnTo>
                  <a:pt x="32" y="236"/>
                </a:lnTo>
                <a:lnTo>
                  <a:pt x="48" y="214"/>
                </a:lnTo>
                <a:lnTo>
                  <a:pt x="62" y="194"/>
                </a:lnTo>
                <a:lnTo>
                  <a:pt x="80" y="176"/>
                </a:lnTo>
                <a:lnTo>
                  <a:pt x="96" y="160"/>
                </a:lnTo>
                <a:lnTo>
                  <a:pt x="114" y="148"/>
                </a:lnTo>
                <a:lnTo>
                  <a:pt x="118" y="142"/>
                </a:lnTo>
                <a:lnTo>
                  <a:pt x="122" y="134"/>
                </a:lnTo>
                <a:lnTo>
                  <a:pt x="126" y="120"/>
                </a:lnTo>
                <a:lnTo>
                  <a:pt x="130" y="108"/>
                </a:lnTo>
                <a:lnTo>
                  <a:pt x="138" y="92"/>
                </a:lnTo>
                <a:lnTo>
                  <a:pt x="148" y="76"/>
                </a:lnTo>
                <a:lnTo>
                  <a:pt x="156" y="66"/>
                </a:lnTo>
                <a:lnTo>
                  <a:pt x="164" y="62"/>
                </a:lnTo>
                <a:lnTo>
                  <a:pt x="172" y="60"/>
                </a:lnTo>
                <a:lnTo>
                  <a:pt x="180" y="58"/>
                </a:lnTo>
                <a:lnTo>
                  <a:pt x="186" y="54"/>
                </a:lnTo>
                <a:lnTo>
                  <a:pt x="198" y="42"/>
                </a:lnTo>
                <a:lnTo>
                  <a:pt x="208" y="28"/>
                </a:lnTo>
                <a:lnTo>
                  <a:pt x="216" y="12"/>
                </a:lnTo>
                <a:lnTo>
                  <a:pt x="224" y="0"/>
                </a:lnTo>
                <a:lnTo>
                  <a:pt x="414" y="16"/>
                </a:lnTo>
                <a:lnTo>
                  <a:pt x="412" y="36"/>
                </a:lnTo>
                <a:lnTo>
                  <a:pt x="400" y="102"/>
                </a:lnTo>
                <a:lnTo>
                  <a:pt x="258" y="94"/>
                </a:lnTo>
                <a:lnTo>
                  <a:pt x="234" y="214"/>
                </a:lnTo>
                <a:lnTo>
                  <a:pt x="220" y="220"/>
                </a:lnTo>
                <a:lnTo>
                  <a:pt x="206" y="226"/>
                </a:lnTo>
                <a:lnTo>
                  <a:pt x="184" y="238"/>
                </a:lnTo>
                <a:lnTo>
                  <a:pt x="174" y="316"/>
                </a:lnTo>
                <a:lnTo>
                  <a:pt x="0" y="302"/>
                </a:lnTo>
                <a:lnTo>
                  <a:pt x="0" y="30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0" name="Freeform 58"/>
          <p:cNvSpPr>
            <a:spLocks/>
          </p:cNvSpPr>
          <p:nvPr/>
        </p:nvSpPr>
        <p:spPr bwMode="auto">
          <a:xfrm>
            <a:off x="5978525" y="4578350"/>
            <a:ext cx="69850" cy="95250"/>
          </a:xfrm>
          <a:custGeom>
            <a:avLst/>
            <a:gdLst>
              <a:gd name="T0" fmla="*/ 2147483647 w 44"/>
              <a:gd name="T1" fmla="*/ 2147483647 h 60"/>
              <a:gd name="T2" fmla="*/ 2147483647 w 44"/>
              <a:gd name="T3" fmla="*/ 2147483647 h 60"/>
              <a:gd name="T4" fmla="*/ 2147483647 w 44"/>
              <a:gd name="T5" fmla="*/ 2147483647 h 60"/>
              <a:gd name="T6" fmla="*/ 2147483647 w 44"/>
              <a:gd name="T7" fmla="*/ 2147483647 h 60"/>
              <a:gd name="T8" fmla="*/ 2147483647 w 44"/>
              <a:gd name="T9" fmla="*/ 2147483647 h 60"/>
              <a:gd name="T10" fmla="*/ 2147483647 w 44"/>
              <a:gd name="T11" fmla="*/ 2147483647 h 60"/>
              <a:gd name="T12" fmla="*/ 2147483647 w 44"/>
              <a:gd name="T13" fmla="*/ 2147483647 h 60"/>
              <a:gd name="T14" fmla="*/ 2147483647 w 44"/>
              <a:gd name="T15" fmla="*/ 2147483647 h 60"/>
              <a:gd name="T16" fmla="*/ 2147483647 w 44"/>
              <a:gd name="T17" fmla="*/ 2147483647 h 60"/>
              <a:gd name="T18" fmla="*/ 2147483647 w 44"/>
              <a:gd name="T19" fmla="*/ 2147483647 h 60"/>
              <a:gd name="T20" fmla="*/ 2147483647 w 44"/>
              <a:gd name="T21" fmla="*/ 2147483647 h 60"/>
              <a:gd name="T22" fmla="*/ 2147483647 w 44"/>
              <a:gd name="T23" fmla="*/ 2147483647 h 60"/>
              <a:gd name="T24" fmla="*/ 2147483647 w 44"/>
              <a:gd name="T25" fmla="*/ 0 h 60"/>
              <a:gd name="T26" fmla="*/ 2147483647 w 44"/>
              <a:gd name="T27" fmla="*/ 2147483647 h 60"/>
              <a:gd name="T28" fmla="*/ 2147483647 w 44"/>
              <a:gd name="T29" fmla="*/ 2147483647 h 60"/>
              <a:gd name="T30" fmla="*/ 2147483647 w 44"/>
              <a:gd name="T31" fmla="*/ 2147483647 h 60"/>
              <a:gd name="T32" fmla="*/ 0 w 44"/>
              <a:gd name="T33" fmla="*/ 2147483647 h 60"/>
              <a:gd name="T34" fmla="*/ 2147483647 w 44"/>
              <a:gd name="T35" fmla="*/ 2147483647 h 60"/>
              <a:gd name="T36" fmla="*/ 2147483647 w 44"/>
              <a:gd name="T37" fmla="*/ 2147483647 h 60"/>
              <a:gd name="T38" fmla="*/ 2147483647 w 44"/>
              <a:gd name="T39" fmla="*/ 2147483647 h 60"/>
              <a:gd name="T40" fmla="*/ 2147483647 w 44"/>
              <a:gd name="T41" fmla="*/ 2147483647 h 60"/>
              <a:gd name="T42" fmla="*/ 2147483647 w 44"/>
              <a:gd name="T43" fmla="*/ 2147483647 h 60"/>
              <a:gd name="T44" fmla="*/ 2147483647 w 44"/>
              <a:gd name="T45" fmla="*/ 2147483647 h 60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4"/>
              <a:gd name="T70" fmla="*/ 0 h 60"/>
              <a:gd name="T71" fmla="*/ 44 w 44"/>
              <a:gd name="T72" fmla="*/ 60 h 60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4" h="60">
                <a:moveTo>
                  <a:pt x="12" y="58"/>
                </a:moveTo>
                <a:lnTo>
                  <a:pt x="18" y="58"/>
                </a:lnTo>
                <a:lnTo>
                  <a:pt x="20" y="54"/>
                </a:lnTo>
                <a:lnTo>
                  <a:pt x="22" y="50"/>
                </a:lnTo>
                <a:lnTo>
                  <a:pt x="22" y="44"/>
                </a:lnTo>
                <a:lnTo>
                  <a:pt x="22" y="32"/>
                </a:lnTo>
                <a:lnTo>
                  <a:pt x="24" y="22"/>
                </a:lnTo>
                <a:lnTo>
                  <a:pt x="28" y="16"/>
                </a:lnTo>
                <a:lnTo>
                  <a:pt x="34" y="12"/>
                </a:lnTo>
                <a:lnTo>
                  <a:pt x="40" y="10"/>
                </a:lnTo>
                <a:lnTo>
                  <a:pt x="44" y="4"/>
                </a:lnTo>
                <a:lnTo>
                  <a:pt x="40" y="2"/>
                </a:lnTo>
                <a:lnTo>
                  <a:pt x="32" y="0"/>
                </a:lnTo>
                <a:lnTo>
                  <a:pt x="26" y="2"/>
                </a:lnTo>
                <a:lnTo>
                  <a:pt x="16" y="10"/>
                </a:lnTo>
                <a:lnTo>
                  <a:pt x="6" y="18"/>
                </a:lnTo>
                <a:lnTo>
                  <a:pt x="0" y="24"/>
                </a:lnTo>
                <a:lnTo>
                  <a:pt x="2" y="24"/>
                </a:lnTo>
                <a:lnTo>
                  <a:pt x="4" y="34"/>
                </a:lnTo>
                <a:lnTo>
                  <a:pt x="6" y="40"/>
                </a:lnTo>
                <a:lnTo>
                  <a:pt x="10" y="50"/>
                </a:lnTo>
                <a:lnTo>
                  <a:pt x="12" y="60"/>
                </a:lnTo>
                <a:lnTo>
                  <a:pt x="12" y="58"/>
                </a:lnTo>
                <a:close/>
              </a:path>
            </a:pathLst>
          </a:custGeom>
          <a:solidFill>
            <a:srgbClr val="FFFF99"/>
          </a:solidFill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1" name="Freeform 59"/>
          <p:cNvSpPr>
            <a:spLocks/>
          </p:cNvSpPr>
          <p:nvPr/>
        </p:nvSpPr>
        <p:spPr bwMode="auto">
          <a:xfrm>
            <a:off x="5689600" y="3941762"/>
            <a:ext cx="28575" cy="22225"/>
          </a:xfrm>
          <a:custGeom>
            <a:avLst/>
            <a:gdLst>
              <a:gd name="T0" fmla="*/ 0 w 18"/>
              <a:gd name="T1" fmla="*/ 2147483647 h 14"/>
              <a:gd name="T2" fmla="*/ 2147483647 w 18"/>
              <a:gd name="T3" fmla="*/ 2147483647 h 14"/>
              <a:gd name="T4" fmla="*/ 2147483647 w 18"/>
              <a:gd name="T5" fmla="*/ 2147483647 h 14"/>
              <a:gd name="T6" fmla="*/ 2147483647 w 18"/>
              <a:gd name="T7" fmla="*/ 0 h 14"/>
              <a:gd name="T8" fmla="*/ 2147483647 w 18"/>
              <a:gd name="T9" fmla="*/ 2147483647 h 14"/>
              <a:gd name="T10" fmla="*/ 2147483647 w 18"/>
              <a:gd name="T11" fmla="*/ 2147483647 h 14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18"/>
              <a:gd name="T19" fmla="*/ 0 h 14"/>
              <a:gd name="T20" fmla="*/ 18 w 18"/>
              <a:gd name="T21" fmla="*/ 14 h 14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18" h="14">
                <a:moveTo>
                  <a:pt x="0" y="14"/>
                </a:moveTo>
                <a:lnTo>
                  <a:pt x="18" y="14"/>
                </a:lnTo>
                <a:lnTo>
                  <a:pt x="14" y="4"/>
                </a:lnTo>
                <a:lnTo>
                  <a:pt x="14" y="0"/>
                </a:lnTo>
                <a:lnTo>
                  <a:pt x="10" y="2"/>
                </a:lnTo>
                <a:lnTo>
                  <a:pt x="2" y="14"/>
                </a:lnTo>
              </a:path>
            </a:pathLst>
          </a:custGeom>
          <a:solidFill>
            <a:srgbClr val="FFFF99"/>
          </a:solidFill>
          <a:ln w="63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grpSp>
        <p:nvGrpSpPr>
          <p:cNvPr id="5" name="Group 60"/>
          <p:cNvGrpSpPr>
            <a:grpSpLocks/>
          </p:cNvGrpSpPr>
          <p:nvPr/>
        </p:nvGrpSpPr>
        <p:grpSpPr bwMode="auto">
          <a:xfrm>
            <a:off x="3581400" y="1357312"/>
            <a:ext cx="5448300" cy="5419725"/>
            <a:chOff x="528" y="624"/>
            <a:chExt cx="3432" cy="3414"/>
          </a:xfrm>
        </p:grpSpPr>
        <p:sp>
          <p:nvSpPr>
            <p:cNvPr id="143" name="Rectangle 61"/>
            <p:cNvSpPr>
              <a:spLocks noChangeArrowheads="1"/>
            </p:cNvSpPr>
            <p:nvPr/>
          </p:nvSpPr>
          <p:spPr bwMode="auto">
            <a:xfrm>
              <a:off x="2032" y="684"/>
              <a:ext cx="220" cy="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eaLnBrk="0" hangingPunct="0"/>
              <a:r>
                <a:rPr lang="en-US" sz="700">
                  <a:solidFill>
                    <a:srgbClr val="000000"/>
                  </a:solidFill>
                  <a:latin typeface="Calibri" pitchFamily="34" charset="0"/>
                </a:rPr>
                <a:t>TUNISIA</a:t>
              </a:r>
              <a:endParaRPr lang="en-US" sz="2400">
                <a:latin typeface="Calibri" pitchFamily="34" charset="0"/>
              </a:endParaRPr>
            </a:p>
          </p:txBody>
        </p:sp>
        <p:sp>
          <p:nvSpPr>
            <p:cNvPr id="144" name="Rectangle 62"/>
            <p:cNvSpPr>
              <a:spLocks noChangeArrowheads="1"/>
            </p:cNvSpPr>
            <p:nvPr/>
          </p:nvSpPr>
          <p:spPr bwMode="auto">
            <a:xfrm>
              <a:off x="1186" y="784"/>
              <a:ext cx="299" cy="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eaLnBrk="0" hangingPunct="0"/>
              <a:r>
                <a:rPr lang="en-US" sz="700" dirty="0">
                  <a:solidFill>
                    <a:srgbClr val="000000"/>
                  </a:solidFill>
                  <a:latin typeface="Calibri" pitchFamily="34" charset="0"/>
                </a:rPr>
                <a:t>MOROCCO</a:t>
              </a:r>
              <a:endParaRPr lang="en-US" sz="2400" dirty="0">
                <a:latin typeface="Calibri" pitchFamily="34" charset="0"/>
              </a:endParaRPr>
            </a:p>
          </p:txBody>
        </p:sp>
        <p:sp>
          <p:nvSpPr>
            <p:cNvPr id="145" name="Rectangle 63"/>
            <p:cNvSpPr>
              <a:spLocks noChangeArrowheads="1"/>
            </p:cNvSpPr>
            <p:nvPr/>
          </p:nvSpPr>
          <p:spPr bwMode="auto">
            <a:xfrm>
              <a:off x="606" y="1118"/>
              <a:ext cx="228" cy="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eaLnBrk="0" hangingPunct="0"/>
              <a:r>
                <a:rPr lang="en-US" sz="700">
                  <a:solidFill>
                    <a:srgbClr val="000000"/>
                  </a:solidFill>
                  <a:latin typeface="Calibri" pitchFamily="34" charset="0"/>
                </a:rPr>
                <a:t>SAHARA</a:t>
              </a:r>
              <a:endParaRPr lang="en-US" sz="2400">
                <a:latin typeface="Calibri" pitchFamily="34" charset="0"/>
              </a:endParaRPr>
            </a:p>
          </p:txBody>
        </p:sp>
        <p:sp>
          <p:nvSpPr>
            <p:cNvPr id="146" name="Rectangle 64"/>
            <p:cNvSpPr>
              <a:spLocks noChangeArrowheads="1"/>
            </p:cNvSpPr>
            <p:nvPr/>
          </p:nvSpPr>
          <p:spPr bwMode="auto">
            <a:xfrm>
              <a:off x="1488" y="1016"/>
              <a:ext cx="279" cy="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eaLnBrk="0" hangingPunct="0"/>
              <a:r>
                <a:rPr lang="en-US" sz="800">
                  <a:solidFill>
                    <a:srgbClr val="000000"/>
                  </a:solidFill>
                  <a:latin typeface="Calibri" pitchFamily="34" charset="0"/>
                </a:rPr>
                <a:t>ALGERIA</a:t>
              </a:r>
              <a:endParaRPr lang="en-US" sz="2400">
                <a:latin typeface="Calibri" pitchFamily="34" charset="0"/>
              </a:endParaRPr>
            </a:p>
          </p:txBody>
        </p:sp>
        <p:sp>
          <p:nvSpPr>
            <p:cNvPr id="147" name="Rectangle 65"/>
            <p:cNvSpPr>
              <a:spLocks noChangeArrowheads="1"/>
            </p:cNvSpPr>
            <p:nvPr/>
          </p:nvSpPr>
          <p:spPr bwMode="auto">
            <a:xfrm>
              <a:off x="812" y="1382"/>
              <a:ext cx="395" cy="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eaLnBrk="0" hangingPunct="0"/>
              <a:r>
                <a:rPr lang="en-US" sz="800">
                  <a:solidFill>
                    <a:srgbClr val="000000"/>
                  </a:solidFill>
                  <a:latin typeface="Calibri" pitchFamily="34" charset="0"/>
                </a:rPr>
                <a:t>MAURITANIA</a:t>
              </a:r>
              <a:endParaRPr lang="en-US" sz="2400">
                <a:latin typeface="Calibri" pitchFamily="34" charset="0"/>
              </a:endParaRPr>
            </a:p>
          </p:txBody>
        </p:sp>
        <p:sp>
          <p:nvSpPr>
            <p:cNvPr id="148" name="Rectangle 66"/>
            <p:cNvSpPr>
              <a:spLocks noChangeArrowheads="1"/>
            </p:cNvSpPr>
            <p:nvPr/>
          </p:nvSpPr>
          <p:spPr bwMode="auto">
            <a:xfrm>
              <a:off x="1322" y="1480"/>
              <a:ext cx="150" cy="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eaLnBrk="0" hangingPunct="0"/>
              <a:r>
                <a:rPr lang="en-US" sz="800">
                  <a:solidFill>
                    <a:srgbClr val="000000"/>
                  </a:solidFill>
                  <a:latin typeface="Calibri" pitchFamily="34" charset="0"/>
                </a:rPr>
                <a:t>MALI</a:t>
              </a:r>
              <a:endParaRPr lang="en-US" sz="2400">
                <a:latin typeface="Calibri" pitchFamily="34" charset="0"/>
              </a:endParaRPr>
            </a:p>
          </p:txBody>
        </p:sp>
        <p:sp>
          <p:nvSpPr>
            <p:cNvPr id="149" name="Rectangle 67"/>
            <p:cNvSpPr>
              <a:spLocks noChangeArrowheads="1"/>
            </p:cNvSpPr>
            <p:nvPr/>
          </p:nvSpPr>
          <p:spPr bwMode="auto">
            <a:xfrm>
              <a:off x="1852" y="1548"/>
              <a:ext cx="203" cy="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eaLnBrk="0" hangingPunct="0"/>
              <a:r>
                <a:rPr lang="en-US" sz="800">
                  <a:solidFill>
                    <a:srgbClr val="000000"/>
                  </a:solidFill>
                  <a:latin typeface="Calibri" pitchFamily="34" charset="0"/>
                </a:rPr>
                <a:t>NIGER</a:t>
              </a:r>
              <a:endParaRPr lang="en-US" sz="2400">
                <a:latin typeface="Calibri" pitchFamily="34" charset="0"/>
              </a:endParaRPr>
            </a:p>
          </p:txBody>
        </p:sp>
        <p:sp>
          <p:nvSpPr>
            <p:cNvPr id="150" name="Rectangle 68"/>
            <p:cNvSpPr>
              <a:spLocks noChangeArrowheads="1"/>
            </p:cNvSpPr>
            <p:nvPr/>
          </p:nvSpPr>
          <p:spPr bwMode="auto">
            <a:xfrm>
              <a:off x="2216" y="1076"/>
              <a:ext cx="183" cy="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eaLnBrk="0" hangingPunct="0"/>
              <a:r>
                <a:rPr lang="en-US" sz="800">
                  <a:solidFill>
                    <a:srgbClr val="000000"/>
                  </a:solidFill>
                  <a:latin typeface="Calibri" pitchFamily="34" charset="0"/>
                </a:rPr>
                <a:t>LIBYA</a:t>
              </a:r>
              <a:endParaRPr lang="en-US" sz="2400">
                <a:latin typeface="Calibri" pitchFamily="34" charset="0"/>
              </a:endParaRPr>
            </a:p>
          </p:txBody>
        </p:sp>
        <p:sp>
          <p:nvSpPr>
            <p:cNvPr id="151" name="Rectangle 69"/>
            <p:cNvSpPr>
              <a:spLocks noChangeArrowheads="1"/>
            </p:cNvSpPr>
            <p:nvPr/>
          </p:nvSpPr>
          <p:spPr bwMode="auto">
            <a:xfrm>
              <a:off x="2252" y="1688"/>
              <a:ext cx="181" cy="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eaLnBrk="0" hangingPunct="0"/>
              <a:r>
                <a:rPr lang="en-US" sz="800">
                  <a:solidFill>
                    <a:srgbClr val="000000"/>
                  </a:solidFill>
                  <a:latin typeface="Calibri" pitchFamily="34" charset="0"/>
                </a:rPr>
                <a:t>CHAD</a:t>
              </a:r>
              <a:endParaRPr lang="en-US" sz="2400">
                <a:latin typeface="Calibri" pitchFamily="34" charset="0"/>
              </a:endParaRPr>
            </a:p>
          </p:txBody>
        </p:sp>
        <p:sp>
          <p:nvSpPr>
            <p:cNvPr id="152" name="Rectangle 70"/>
            <p:cNvSpPr>
              <a:spLocks noChangeArrowheads="1"/>
            </p:cNvSpPr>
            <p:nvPr/>
          </p:nvSpPr>
          <p:spPr bwMode="auto">
            <a:xfrm>
              <a:off x="2522" y="624"/>
              <a:ext cx="515" cy="1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eaLnBrk="0" hangingPunct="0"/>
              <a:r>
                <a:rPr lang="en-US" sz="800">
                  <a:solidFill>
                    <a:srgbClr val="000000"/>
                  </a:solidFill>
                  <a:latin typeface="Calibri" pitchFamily="34" charset="0"/>
                </a:rPr>
                <a:t>Mediterranean Sea</a:t>
              </a:r>
              <a:endParaRPr lang="en-US" sz="2400">
                <a:latin typeface="Calibri" pitchFamily="34" charset="0"/>
              </a:endParaRPr>
            </a:p>
          </p:txBody>
        </p:sp>
        <p:sp>
          <p:nvSpPr>
            <p:cNvPr id="153" name="Rectangle 71"/>
            <p:cNvSpPr>
              <a:spLocks noChangeArrowheads="1"/>
            </p:cNvSpPr>
            <p:nvPr/>
          </p:nvSpPr>
          <p:spPr bwMode="auto">
            <a:xfrm>
              <a:off x="3230" y="1368"/>
              <a:ext cx="170" cy="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eaLnBrk="0" hangingPunct="0"/>
              <a:r>
                <a:rPr lang="en-US" sz="800">
                  <a:solidFill>
                    <a:srgbClr val="000000"/>
                  </a:solidFill>
                  <a:latin typeface="Calibri" pitchFamily="34" charset="0"/>
                </a:rPr>
                <a:t>Sea</a:t>
              </a:r>
              <a:endParaRPr lang="en-US" sz="2400">
                <a:latin typeface="Calibri" pitchFamily="34" charset="0"/>
              </a:endParaRPr>
            </a:p>
          </p:txBody>
        </p:sp>
        <p:sp>
          <p:nvSpPr>
            <p:cNvPr id="154" name="Rectangle 72"/>
            <p:cNvSpPr>
              <a:spLocks noChangeArrowheads="1"/>
            </p:cNvSpPr>
            <p:nvPr/>
          </p:nvSpPr>
          <p:spPr bwMode="auto">
            <a:xfrm>
              <a:off x="2724" y="1094"/>
              <a:ext cx="218" cy="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eaLnBrk="0" hangingPunct="0"/>
              <a:r>
                <a:rPr lang="en-US" sz="800">
                  <a:solidFill>
                    <a:srgbClr val="000000"/>
                  </a:solidFill>
                  <a:latin typeface="Calibri" pitchFamily="34" charset="0"/>
                </a:rPr>
                <a:t>EGYPT</a:t>
              </a:r>
              <a:endParaRPr lang="en-US" sz="2400">
                <a:latin typeface="Calibri" pitchFamily="34" charset="0"/>
              </a:endParaRPr>
            </a:p>
          </p:txBody>
        </p:sp>
        <p:sp>
          <p:nvSpPr>
            <p:cNvPr id="155" name="Rectangle 73"/>
            <p:cNvSpPr>
              <a:spLocks noChangeArrowheads="1"/>
            </p:cNvSpPr>
            <p:nvPr/>
          </p:nvSpPr>
          <p:spPr bwMode="auto">
            <a:xfrm>
              <a:off x="2760" y="1700"/>
              <a:ext cx="224" cy="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eaLnBrk="0" hangingPunct="0"/>
              <a:r>
                <a:rPr lang="en-US" sz="800">
                  <a:solidFill>
                    <a:srgbClr val="000000"/>
                  </a:solidFill>
                  <a:latin typeface="Calibri" pitchFamily="34" charset="0"/>
                </a:rPr>
                <a:t>SUDAN</a:t>
              </a:r>
              <a:endParaRPr lang="en-US" sz="2400">
                <a:latin typeface="Calibri" pitchFamily="34" charset="0"/>
              </a:endParaRPr>
            </a:p>
          </p:txBody>
        </p:sp>
        <p:sp>
          <p:nvSpPr>
            <p:cNvPr id="156" name="Rectangle 74"/>
            <p:cNvSpPr>
              <a:spLocks noChangeArrowheads="1"/>
            </p:cNvSpPr>
            <p:nvPr/>
          </p:nvSpPr>
          <p:spPr bwMode="auto">
            <a:xfrm>
              <a:off x="3234" y="1966"/>
              <a:ext cx="300" cy="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eaLnBrk="0" hangingPunct="0"/>
              <a:r>
                <a:rPr lang="en-US" sz="800">
                  <a:solidFill>
                    <a:srgbClr val="000000"/>
                  </a:solidFill>
                  <a:latin typeface="Calibri" pitchFamily="34" charset="0"/>
                </a:rPr>
                <a:t>ETHIOPIA</a:t>
              </a:r>
              <a:endParaRPr lang="en-US" sz="2400">
                <a:latin typeface="Calibri" pitchFamily="34" charset="0"/>
              </a:endParaRPr>
            </a:p>
          </p:txBody>
        </p:sp>
        <p:sp>
          <p:nvSpPr>
            <p:cNvPr id="157" name="Rectangle 75"/>
            <p:cNvSpPr>
              <a:spLocks noChangeArrowheads="1"/>
            </p:cNvSpPr>
            <p:nvPr/>
          </p:nvSpPr>
          <p:spPr bwMode="auto">
            <a:xfrm>
              <a:off x="3544" y="1746"/>
              <a:ext cx="218" cy="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eaLnBrk="0" hangingPunct="0"/>
              <a:r>
                <a:rPr lang="en-US" sz="600">
                  <a:solidFill>
                    <a:srgbClr val="000000"/>
                  </a:solidFill>
                  <a:latin typeface="Calibri" pitchFamily="34" charset="0"/>
                </a:rPr>
                <a:t>DJIBOUTI</a:t>
              </a:r>
              <a:endParaRPr lang="en-US" sz="2400">
                <a:latin typeface="Calibri" pitchFamily="34" charset="0"/>
              </a:endParaRPr>
            </a:p>
          </p:txBody>
        </p:sp>
        <p:sp>
          <p:nvSpPr>
            <p:cNvPr id="158" name="Rectangle 76"/>
            <p:cNvSpPr>
              <a:spLocks noChangeArrowheads="1"/>
            </p:cNvSpPr>
            <p:nvPr/>
          </p:nvSpPr>
          <p:spPr bwMode="auto">
            <a:xfrm>
              <a:off x="3326" y="1570"/>
              <a:ext cx="208" cy="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eaLnBrk="0" hangingPunct="0"/>
              <a:r>
                <a:rPr lang="en-US" sz="600">
                  <a:solidFill>
                    <a:srgbClr val="000000"/>
                  </a:solidFill>
                  <a:latin typeface="Calibri" pitchFamily="34" charset="0"/>
                </a:rPr>
                <a:t>ERITREA</a:t>
              </a:r>
              <a:endParaRPr lang="en-US" sz="2400">
                <a:latin typeface="Calibri" pitchFamily="34" charset="0"/>
              </a:endParaRPr>
            </a:p>
          </p:txBody>
        </p:sp>
        <p:sp>
          <p:nvSpPr>
            <p:cNvPr id="159" name="Rectangle 77"/>
            <p:cNvSpPr>
              <a:spLocks noChangeArrowheads="1"/>
            </p:cNvSpPr>
            <p:nvPr/>
          </p:nvSpPr>
          <p:spPr bwMode="auto">
            <a:xfrm>
              <a:off x="3680" y="2282"/>
              <a:ext cx="249" cy="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eaLnBrk="0" hangingPunct="0"/>
              <a:r>
                <a:rPr lang="en-US" sz="700">
                  <a:solidFill>
                    <a:srgbClr val="000000"/>
                  </a:solidFill>
                  <a:latin typeface="Calibri" pitchFamily="34" charset="0"/>
                </a:rPr>
                <a:t>SOMALIA</a:t>
              </a:r>
              <a:endParaRPr lang="en-US" sz="2400">
                <a:latin typeface="Calibri" pitchFamily="34" charset="0"/>
              </a:endParaRPr>
            </a:p>
          </p:txBody>
        </p:sp>
        <p:sp>
          <p:nvSpPr>
            <p:cNvPr id="160" name="Rectangle 78"/>
            <p:cNvSpPr>
              <a:spLocks noChangeArrowheads="1"/>
            </p:cNvSpPr>
            <p:nvPr/>
          </p:nvSpPr>
          <p:spPr bwMode="auto">
            <a:xfrm>
              <a:off x="3184" y="2318"/>
              <a:ext cx="218" cy="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eaLnBrk="0" hangingPunct="0"/>
              <a:r>
                <a:rPr lang="en-US" sz="800">
                  <a:solidFill>
                    <a:srgbClr val="000000"/>
                  </a:solidFill>
                  <a:latin typeface="Calibri" pitchFamily="34" charset="0"/>
                </a:rPr>
                <a:t>KENYA</a:t>
              </a:r>
              <a:endParaRPr lang="en-US" sz="2400">
                <a:latin typeface="Calibri" pitchFamily="34" charset="0"/>
              </a:endParaRPr>
            </a:p>
          </p:txBody>
        </p:sp>
        <p:sp>
          <p:nvSpPr>
            <p:cNvPr id="161" name="Rectangle 79"/>
            <p:cNvSpPr>
              <a:spLocks noChangeArrowheads="1"/>
            </p:cNvSpPr>
            <p:nvPr/>
          </p:nvSpPr>
          <p:spPr bwMode="auto">
            <a:xfrm>
              <a:off x="2972" y="2668"/>
              <a:ext cx="317" cy="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800">
                  <a:solidFill>
                    <a:srgbClr val="000000"/>
                  </a:solidFill>
                  <a:latin typeface="Calibri" pitchFamily="34" charset="0"/>
                </a:rPr>
                <a:t>TANZANIA</a:t>
              </a:r>
              <a:endParaRPr lang="en-US" sz="2400">
                <a:latin typeface="Calibri" pitchFamily="34" charset="0"/>
              </a:endParaRPr>
            </a:p>
          </p:txBody>
        </p:sp>
        <p:sp>
          <p:nvSpPr>
            <p:cNvPr id="162" name="Rectangle 80"/>
            <p:cNvSpPr>
              <a:spLocks noChangeArrowheads="1"/>
            </p:cNvSpPr>
            <p:nvPr/>
          </p:nvSpPr>
          <p:spPr bwMode="auto">
            <a:xfrm>
              <a:off x="2406" y="2296"/>
              <a:ext cx="269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500">
                  <a:solidFill>
                    <a:srgbClr val="000000"/>
                  </a:solidFill>
                  <a:latin typeface="Calibri" pitchFamily="34" charset="0"/>
                </a:rPr>
                <a:t>DEMOCRATIC</a:t>
              </a:r>
              <a:endParaRPr lang="en-US" sz="2400">
                <a:latin typeface="Calibri" pitchFamily="34" charset="0"/>
              </a:endParaRPr>
            </a:p>
          </p:txBody>
        </p:sp>
        <p:sp>
          <p:nvSpPr>
            <p:cNvPr id="163" name="Rectangle 81"/>
            <p:cNvSpPr>
              <a:spLocks noChangeArrowheads="1"/>
            </p:cNvSpPr>
            <p:nvPr/>
          </p:nvSpPr>
          <p:spPr bwMode="auto">
            <a:xfrm>
              <a:off x="2470" y="2470"/>
              <a:ext cx="144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500">
                  <a:solidFill>
                    <a:srgbClr val="000000"/>
                  </a:solidFill>
                  <a:latin typeface="Calibri" pitchFamily="34" charset="0"/>
                </a:rPr>
                <a:t>(ZAIRE)</a:t>
              </a:r>
              <a:endParaRPr lang="en-US" sz="2400">
                <a:latin typeface="Calibri" pitchFamily="34" charset="0"/>
              </a:endParaRPr>
            </a:p>
          </p:txBody>
        </p:sp>
        <p:sp>
          <p:nvSpPr>
            <p:cNvPr id="164" name="Rectangle 82"/>
            <p:cNvSpPr>
              <a:spLocks noChangeArrowheads="1"/>
            </p:cNvSpPr>
            <p:nvPr/>
          </p:nvSpPr>
          <p:spPr bwMode="auto">
            <a:xfrm>
              <a:off x="2406" y="2018"/>
              <a:ext cx="187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eaLnBrk="0" hangingPunct="0"/>
              <a:r>
                <a:rPr lang="en-US" sz="500">
                  <a:solidFill>
                    <a:srgbClr val="000000"/>
                  </a:solidFill>
                  <a:latin typeface="Calibri" pitchFamily="34" charset="0"/>
                </a:rPr>
                <a:t>CENTRAL</a:t>
              </a:r>
              <a:endParaRPr lang="en-US" sz="2400">
                <a:latin typeface="Calibri" pitchFamily="34" charset="0"/>
              </a:endParaRPr>
            </a:p>
          </p:txBody>
        </p:sp>
        <p:sp>
          <p:nvSpPr>
            <p:cNvPr id="165" name="Rectangle 83"/>
            <p:cNvSpPr>
              <a:spLocks noChangeArrowheads="1"/>
            </p:cNvSpPr>
            <p:nvPr/>
          </p:nvSpPr>
          <p:spPr bwMode="auto">
            <a:xfrm>
              <a:off x="2654" y="2522"/>
              <a:ext cx="179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500">
                  <a:solidFill>
                    <a:srgbClr val="000000"/>
                  </a:solidFill>
                  <a:latin typeface="Calibri" pitchFamily="34" charset="0"/>
                </a:rPr>
                <a:t>RWANDA</a:t>
              </a:r>
              <a:endParaRPr lang="en-US" sz="2400">
                <a:latin typeface="Calibri" pitchFamily="34" charset="0"/>
              </a:endParaRPr>
            </a:p>
          </p:txBody>
        </p:sp>
        <p:sp>
          <p:nvSpPr>
            <p:cNvPr id="166" name="Rectangle 84"/>
            <p:cNvSpPr>
              <a:spLocks noChangeArrowheads="1"/>
            </p:cNvSpPr>
            <p:nvPr/>
          </p:nvSpPr>
          <p:spPr bwMode="auto">
            <a:xfrm>
              <a:off x="1928" y="2428"/>
              <a:ext cx="145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500">
                  <a:solidFill>
                    <a:srgbClr val="000000"/>
                  </a:solidFill>
                  <a:latin typeface="Calibri" pitchFamily="34" charset="0"/>
                </a:rPr>
                <a:t>GABON</a:t>
              </a:r>
              <a:endParaRPr lang="en-US" sz="2400">
                <a:latin typeface="Calibri" pitchFamily="34" charset="0"/>
              </a:endParaRPr>
            </a:p>
          </p:txBody>
        </p:sp>
        <p:sp>
          <p:nvSpPr>
            <p:cNvPr id="167" name="Rectangle 85"/>
            <p:cNvSpPr>
              <a:spLocks noChangeArrowheads="1"/>
            </p:cNvSpPr>
            <p:nvPr/>
          </p:nvSpPr>
          <p:spPr bwMode="auto">
            <a:xfrm>
              <a:off x="1604" y="2332"/>
              <a:ext cx="258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500">
                  <a:solidFill>
                    <a:srgbClr val="000000"/>
                  </a:solidFill>
                  <a:latin typeface="Calibri" pitchFamily="34" charset="0"/>
                </a:rPr>
                <a:t>EQUATORIAL</a:t>
              </a:r>
              <a:endParaRPr lang="en-US" sz="2400">
                <a:latin typeface="Calibri" pitchFamily="34" charset="0"/>
              </a:endParaRPr>
            </a:p>
          </p:txBody>
        </p:sp>
        <p:sp>
          <p:nvSpPr>
            <p:cNvPr id="168" name="Rectangle 86"/>
            <p:cNvSpPr>
              <a:spLocks noChangeArrowheads="1"/>
            </p:cNvSpPr>
            <p:nvPr/>
          </p:nvSpPr>
          <p:spPr bwMode="auto">
            <a:xfrm>
              <a:off x="1860" y="2698"/>
              <a:ext cx="167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500">
                  <a:solidFill>
                    <a:srgbClr val="000000"/>
                  </a:solidFill>
                  <a:latin typeface="Calibri" pitchFamily="34" charset="0"/>
                </a:rPr>
                <a:t>ANGOLA</a:t>
              </a:r>
              <a:endParaRPr lang="en-US" sz="2400">
                <a:latin typeface="Calibri" pitchFamily="34" charset="0"/>
              </a:endParaRPr>
            </a:p>
          </p:txBody>
        </p:sp>
        <p:sp>
          <p:nvSpPr>
            <p:cNvPr id="169" name="Rectangle 87"/>
            <p:cNvSpPr>
              <a:spLocks noChangeArrowheads="1"/>
            </p:cNvSpPr>
            <p:nvPr/>
          </p:nvSpPr>
          <p:spPr bwMode="auto">
            <a:xfrm>
              <a:off x="2148" y="2438"/>
              <a:ext cx="151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500">
                  <a:solidFill>
                    <a:srgbClr val="000000"/>
                  </a:solidFill>
                  <a:latin typeface="Calibri" pitchFamily="34" charset="0"/>
                </a:rPr>
                <a:t>CONGO</a:t>
              </a:r>
              <a:endParaRPr lang="en-US" sz="2400">
                <a:latin typeface="Calibri" pitchFamily="34" charset="0"/>
              </a:endParaRPr>
            </a:p>
          </p:txBody>
        </p:sp>
        <p:sp>
          <p:nvSpPr>
            <p:cNvPr id="170" name="Rectangle 88"/>
            <p:cNvSpPr>
              <a:spLocks noChangeArrowheads="1"/>
            </p:cNvSpPr>
            <p:nvPr/>
          </p:nvSpPr>
          <p:spPr bwMode="auto">
            <a:xfrm>
              <a:off x="1700" y="1920"/>
              <a:ext cx="264" cy="77"/>
            </a:xfrm>
            <a:prstGeom prst="rect">
              <a:avLst/>
            </a:prstGeom>
            <a:solidFill>
              <a:srgbClr val="FF0000"/>
            </a:solidFill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eaLnBrk="0" hangingPunct="0"/>
              <a:r>
                <a:rPr lang="en-US" sz="800">
                  <a:solidFill>
                    <a:srgbClr val="000000"/>
                  </a:solidFill>
                  <a:latin typeface="Calibri" pitchFamily="34" charset="0"/>
                </a:rPr>
                <a:t>NIGERIA</a:t>
              </a:r>
              <a:endParaRPr lang="en-US" sz="2400">
                <a:latin typeface="Calibri" pitchFamily="34" charset="0"/>
              </a:endParaRPr>
            </a:p>
          </p:txBody>
        </p:sp>
        <p:sp>
          <p:nvSpPr>
            <p:cNvPr id="171" name="Rectangle 89"/>
            <p:cNvSpPr>
              <a:spLocks noChangeArrowheads="1"/>
            </p:cNvSpPr>
            <p:nvPr/>
          </p:nvSpPr>
          <p:spPr bwMode="auto">
            <a:xfrm>
              <a:off x="1510" y="1886"/>
              <a:ext cx="123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eaLnBrk="0" hangingPunct="0"/>
              <a:r>
                <a:rPr lang="en-US" sz="500">
                  <a:solidFill>
                    <a:srgbClr val="000000"/>
                  </a:solidFill>
                  <a:latin typeface="Calibri" pitchFamily="34" charset="0"/>
                </a:rPr>
                <a:t>BENIN</a:t>
              </a:r>
              <a:endParaRPr lang="en-US" sz="2400">
                <a:latin typeface="Calibri" pitchFamily="34" charset="0"/>
              </a:endParaRPr>
            </a:p>
          </p:txBody>
        </p:sp>
        <p:sp>
          <p:nvSpPr>
            <p:cNvPr id="172" name="Rectangle 90"/>
            <p:cNvSpPr>
              <a:spLocks noChangeArrowheads="1"/>
            </p:cNvSpPr>
            <p:nvPr/>
          </p:nvSpPr>
          <p:spPr bwMode="auto">
            <a:xfrm>
              <a:off x="1092" y="2036"/>
              <a:ext cx="178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eaLnBrk="0" hangingPunct="0"/>
              <a:r>
                <a:rPr lang="en-US" sz="500">
                  <a:solidFill>
                    <a:srgbClr val="000000"/>
                  </a:solidFill>
                  <a:latin typeface="Calibri" pitchFamily="34" charset="0"/>
                </a:rPr>
                <a:t>DTVOIRE</a:t>
              </a:r>
              <a:endParaRPr lang="en-US" sz="2400">
                <a:latin typeface="Calibri" pitchFamily="34" charset="0"/>
              </a:endParaRPr>
            </a:p>
          </p:txBody>
        </p:sp>
        <p:sp>
          <p:nvSpPr>
            <p:cNvPr id="173" name="Rectangle 91"/>
            <p:cNvSpPr>
              <a:spLocks noChangeArrowheads="1"/>
            </p:cNvSpPr>
            <p:nvPr/>
          </p:nvSpPr>
          <p:spPr bwMode="auto">
            <a:xfrm>
              <a:off x="710" y="2026"/>
              <a:ext cx="150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eaLnBrk="0" hangingPunct="0"/>
              <a:r>
                <a:rPr lang="en-US" sz="500">
                  <a:solidFill>
                    <a:srgbClr val="000000"/>
                  </a:solidFill>
                  <a:latin typeface="Calibri" pitchFamily="34" charset="0"/>
                </a:rPr>
                <a:t>SIERRA</a:t>
              </a:r>
              <a:endParaRPr lang="en-US" sz="2400">
                <a:latin typeface="Calibri" pitchFamily="34" charset="0"/>
              </a:endParaRPr>
            </a:p>
          </p:txBody>
        </p:sp>
        <p:sp>
          <p:nvSpPr>
            <p:cNvPr id="174" name="Rectangle 92"/>
            <p:cNvSpPr>
              <a:spLocks noChangeArrowheads="1"/>
            </p:cNvSpPr>
            <p:nvPr/>
          </p:nvSpPr>
          <p:spPr bwMode="auto">
            <a:xfrm>
              <a:off x="690" y="1634"/>
              <a:ext cx="190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eaLnBrk="0" hangingPunct="0"/>
              <a:r>
                <a:rPr lang="en-US" sz="500">
                  <a:solidFill>
                    <a:srgbClr val="000000"/>
                  </a:solidFill>
                  <a:latin typeface="Calibri" pitchFamily="34" charset="0"/>
                </a:rPr>
                <a:t>SENEGAL</a:t>
              </a:r>
              <a:endParaRPr lang="en-US" sz="2400">
                <a:latin typeface="Calibri" pitchFamily="34" charset="0"/>
              </a:endParaRPr>
            </a:p>
          </p:txBody>
        </p:sp>
        <p:sp>
          <p:nvSpPr>
            <p:cNvPr id="175" name="Rectangle 93"/>
            <p:cNvSpPr>
              <a:spLocks noChangeArrowheads="1"/>
            </p:cNvSpPr>
            <p:nvPr/>
          </p:nvSpPr>
          <p:spPr bwMode="auto">
            <a:xfrm>
              <a:off x="1326" y="2036"/>
              <a:ext cx="143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eaLnBrk="0" hangingPunct="0"/>
              <a:r>
                <a:rPr lang="en-US" sz="500">
                  <a:solidFill>
                    <a:srgbClr val="000000"/>
                  </a:solidFill>
                  <a:latin typeface="Calibri" pitchFamily="34" charset="0"/>
                </a:rPr>
                <a:t>GHANA</a:t>
              </a:r>
              <a:endParaRPr lang="en-US" sz="2400">
                <a:latin typeface="Calibri" pitchFamily="34" charset="0"/>
              </a:endParaRPr>
            </a:p>
          </p:txBody>
        </p:sp>
        <p:sp>
          <p:nvSpPr>
            <p:cNvPr id="176" name="Rectangle 94"/>
            <p:cNvSpPr>
              <a:spLocks noChangeArrowheads="1"/>
            </p:cNvSpPr>
            <p:nvPr/>
          </p:nvSpPr>
          <p:spPr bwMode="auto">
            <a:xfrm>
              <a:off x="528" y="1702"/>
              <a:ext cx="80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eaLnBrk="0" hangingPunct="0"/>
              <a:r>
                <a:rPr lang="en-US" sz="500">
                  <a:solidFill>
                    <a:srgbClr val="000000"/>
                  </a:solidFill>
                  <a:latin typeface="Calibri" pitchFamily="34" charset="0"/>
                </a:rPr>
                <a:t>THE</a:t>
              </a:r>
              <a:endParaRPr lang="en-US" sz="2400">
                <a:latin typeface="Calibri" pitchFamily="34" charset="0"/>
              </a:endParaRPr>
            </a:p>
          </p:txBody>
        </p:sp>
        <p:sp>
          <p:nvSpPr>
            <p:cNvPr id="177" name="Rectangle 95"/>
            <p:cNvSpPr>
              <a:spLocks noChangeArrowheads="1"/>
            </p:cNvSpPr>
            <p:nvPr/>
          </p:nvSpPr>
          <p:spPr bwMode="auto">
            <a:xfrm>
              <a:off x="584" y="1832"/>
              <a:ext cx="154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eaLnBrk="0" hangingPunct="0"/>
              <a:r>
                <a:rPr lang="en-US" sz="500">
                  <a:solidFill>
                    <a:srgbClr val="000000"/>
                  </a:solidFill>
                  <a:latin typeface="Calibri" pitchFamily="34" charset="0"/>
                </a:rPr>
                <a:t>GUINEA</a:t>
              </a:r>
              <a:endParaRPr lang="en-US" sz="2400">
                <a:latin typeface="Calibri" pitchFamily="34" charset="0"/>
              </a:endParaRPr>
            </a:p>
          </p:txBody>
        </p:sp>
        <p:sp>
          <p:nvSpPr>
            <p:cNvPr id="178" name="Rectangle 96"/>
            <p:cNvSpPr>
              <a:spLocks noChangeArrowheads="1"/>
            </p:cNvSpPr>
            <p:nvPr/>
          </p:nvSpPr>
          <p:spPr bwMode="auto">
            <a:xfrm>
              <a:off x="854" y="2152"/>
              <a:ext cx="154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eaLnBrk="0" hangingPunct="0"/>
              <a:r>
                <a:rPr lang="en-US" sz="500">
                  <a:solidFill>
                    <a:srgbClr val="000000"/>
                  </a:solidFill>
                  <a:latin typeface="Calibri" pitchFamily="34" charset="0"/>
                </a:rPr>
                <a:t>LIBERIA</a:t>
              </a:r>
              <a:endParaRPr lang="en-US" sz="2400">
                <a:latin typeface="Calibri" pitchFamily="34" charset="0"/>
              </a:endParaRPr>
            </a:p>
          </p:txBody>
        </p:sp>
        <p:sp>
          <p:nvSpPr>
            <p:cNvPr id="179" name="Rectangle 97"/>
            <p:cNvSpPr>
              <a:spLocks noChangeArrowheads="1"/>
            </p:cNvSpPr>
            <p:nvPr/>
          </p:nvSpPr>
          <p:spPr bwMode="auto">
            <a:xfrm>
              <a:off x="1896" y="2174"/>
              <a:ext cx="236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500">
                  <a:solidFill>
                    <a:srgbClr val="000000"/>
                  </a:solidFill>
                  <a:latin typeface="Calibri" pitchFamily="34" charset="0"/>
                </a:rPr>
                <a:t>CAMEROON</a:t>
              </a:r>
              <a:endParaRPr lang="en-US" sz="2400">
                <a:latin typeface="Calibri" pitchFamily="34" charset="0"/>
              </a:endParaRPr>
            </a:p>
          </p:txBody>
        </p:sp>
        <p:sp>
          <p:nvSpPr>
            <p:cNvPr id="180" name="Rectangle 98"/>
            <p:cNvSpPr>
              <a:spLocks noChangeArrowheads="1"/>
            </p:cNvSpPr>
            <p:nvPr/>
          </p:nvSpPr>
          <p:spPr bwMode="auto">
            <a:xfrm>
              <a:off x="1826" y="3500"/>
              <a:ext cx="298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500">
                  <a:solidFill>
                    <a:srgbClr val="000000"/>
                  </a:solidFill>
                  <a:latin typeface="Calibri" pitchFamily="34" charset="0"/>
                </a:rPr>
                <a:t>SOUTH AFRICA</a:t>
              </a:r>
              <a:endParaRPr lang="en-US" sz="2400">
                <a:latin typeface="Calibri" pitchFamily="34" charset="0"/>
              </a:endParaRPr>
            </a:p>
          </p:txBody>
        </p:sp>
        <p:sp>
          <p:nvSpPr>
            <p:cNvPr id="181" name="Rectangle 99"/>
            <p:cNvSpPr>
              <a:spLocks noChangeArrowheads="1"/>
            </p:cNvSpPr>
            <p:nvPr/>
          </p:nvSpPr>
          <p:spPr bwMode="auto">
            <a:xfrm>
              <a:off x="2846" y="2902"/>
              <a:ext cx="189" cy="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600">
                  <a:solidFill>
                    <a:srgbClr val="000000"/>
                  </a:solidFill>
                  <a:latin typeface="Calibri" pitchFamily="34" charset="0"/>
                </a:rPr>
                <a:t>MALAWI</a:t>
              </a:r>
              <a:endParaRPr lang="en-US" sz="2400">
                <a:latin typeface="Calibri" pitchFamily="34" charset="0"/>
              </a:endParaRPr>
            </a:p>
          </p:txBody>
        </p:sp>
        <p:sp>
          <p:nvSpPr>
            <p:cNvPr id="182" name="Rectangle 100"/>
            <p:cNvSpPr>
              <a:spLocks noChangeArrowheads="1"/>
            </p:cNvSpPr>
            <p:nvPr/>
          </p:nvSpPr>
          <p:spPr bwMode="auto">
            <a:xfrm>
              <a:off x="2596" y="3092"/>
              <a:ext cx="178" cy="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600">
                  <a:solidFill>
                    <a:srgbClr val="000000"/>
                  </a:solidFill>
                  <a:latin typeface="Calibri" pitchFamily="34" charset="0"/>
                </a:rPr>
                <a:t>ZAMBIA</a:t>
              </a:r>
              <a:endParaRPr lang="en-US" sz="2400">
                <a:latin typeface="Calibri" pitchFamily="34" charset="0"/>
              </a:endParaRPr>
            </a:p>
          </p:txBody>
        </p:sp>
        <p:sp>
          <p:nvSpPr>
            <p:cNvPr id="183" name="Rectangle 101"/>
            <p:cNvSpPr>
              <a:spLocks noChangeArrowheads="1"/>
            </p:cNvSpPr>
            <p:nvPr/>
          </p:nvSpPr>
          <p:spPr bwMode="auto">
            <a:xfrm>
              <a:off x="3044" y="3250"/>
              <a:ext cx="327" cy="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600">
                  <a:solidFill>
                    <a:srgbClr val="000000"/>
                  </a:solidFill>
                  <a:latin typeface="Calibri" pitchFamily="34" charset="0"/>
                </a:rPr>
                <a:t>MOZAMBIQUE</a:t>
              </a:r>
              <a:endParaRPr lang="en-US" sz="2400">
                <a:latin typeface="Calibri" pitchFamily="34" charset="0"/>
              </a:endParaRPr>
            </a:p>
          </p:txBody>
        </p:sp>
        <p:sp>
          <p:nvSpPr>
            <p:cNvPr id="184" name="Rectangle 102"/>
            <p:cNvSpPr>
              <a:spLocks noChangeArrowheads="1"/>
            </p:cNvSpPr>
            <p:nvPr/>
          </p:nvSpPr>
          <p:spPr bwMode="auto">
            <a:xfrm>
              <a:off x="3580" y="3254"/>
              <a:ext cx="342" cy="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600">
                  <a:solidFill>
                    <a:srgbClr val="000000"/>
                  </a:solidFill>
                  <a:latin typeface="Calibri" pitchFamily="34" charset="0"/>
                </a:rPr>
                <a:t>MADAGASCAR</a:t>
              </a:r>
              <a:endParaRPr lang="en-US" sz="2400">
                <a:latin typeface="Calibri" pitchFamily="34" charset="0"/>
              </a:endParaRPr>
            </a:p>
          </p:txBody>
        </p:sp>
        <p:sp>
          <p:nvSpPr>
            <p:cNvPr id="185" name="Rectangle 103"/>
            <p:cNvSpPr>
              <a:spLocks noChangeArrowheads="1"/>
            </p:cNvSpPr>
            <p:nvPr/>
          </p:nvSpPr>
          <p:spPr bwMode="auto">
            <a:xfrm>
              <a:off x="2724" y="3320"/>
              <a:ext cx="255" cy="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600">
                  <a:solidFill>
                    <a:srgbClr val="000000"/>
                  </a:solidFill>
                  <a:latin typeface="Calibri" pitchFamily="34" charset="0"/>
                </a:rPr>
                <a:t>ZIMBABWE</a:t>
              </a:r>
              <a:endParaRPr lang="en-US" sz="2400">
                <a:latin typeface="Calibri" pitchFamily="34" charset="0"/>
              </a:endParaRPr>
            </a:p>
          </p:txBody>
        </p:sp>
        <p:sp>
          <p:nvSpPr>
            <p:cNvPr id="186" name="Rectangle 104"/>
            <p:cNvSpPr>
              <a:spLocks noChangeArrowheads="1"/>
            </p:cNvSpPr>
            <p:nvPr/>
          </p:nvSpPr>
          <p:spPr bwMode="auto">
            <a:xfrm>
              <a:off x="2468" y="3498"/>
              <a:ext cx="274" cy="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600">
                  <a:solidFill>
                    <a:srgbClr val="000000"/>
                  </a:solidFill>
                  <a:latin typeface="Calibri" pitchFamily="34" charset="0"/>
                </a:rPr>
                <a:t>BOTSWANA</a:t>
              </a:r>
              <a:endParaRPr lang="en-US" sz="2400">
                <a:latin typeface="Calibri" pitchFamily="34" charset="0"/>
              </a:endParaRPr>
            </a:p>
          </p:txBody>
        </p:sp>
        <p:sp>
          <p:nvSpPr>
            <p:cNvPr id="187" name="Rectangle 105"/>
            <p:cNvSpPr>
              <a:spLocks noChangeArrowheads="1"/>
            </p:cNvSpPr>
            <p:nvPr/>
          </p:nvSpPr>
          <p:spPr bwMode="auto">
            <a:xfrm>
              <a:off x="2996" y="3744"/>
              <a:ext cx="280" cy="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600">
                  <a:solidFill>
                    <a:srgbClr val="000000"/>
                  </a:solidFill>
                  <a:latin typeface="Calibri" pitchFamily="34" charset="0"/>
                </a:rPr>
                <a:t>SWAZILAND</a:t>
              </a:r>
              <a:endParaRPr lang="en-US" sz="2400">
                <a:latin typeface="Calibri" pitchFamily="34" charset="0"/>
              </a:endParaRPr>
            </a:p>
          </p:txBody>
        </p:sp>
        <p:sp>
          <p:nvSpPr>
            <p:cNvPr id="188" name="Rectangle 106"/>
            <p:cNvSpPr>
              <a:spLocks noChangeArrowheads="1"/>
            </p:cNvSpPr>
            <p:nvPr/>
          </p:nvSpPr>
          <p:spPr bwMode="auto">
            <a:xfrm>
              <a:off x="3328" y="3780"/>
              <a:ext cx="196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900">
                  <a:solidFill>
                    <a:srgbClr val="000000"/>
                  </a:solidFill>
                  <a:latin typeface="Calibri" pitchFamily="34" charset="0"/>
                </a:rPr>
                <a:t>Indian</a:t>
              </a:r>
              <a:endParaRPr lang="en-US" sz="2400">
                <a:latin typeface="Calibri" pitchFamily="34" charset="0"/>
              </a:endParaRPr>
            </a:p>
          </p:txBody>
        </p:sp>
        <p:sp>
          <p:nvSpPr>
            <p:cNvPr id="189" name="Rectangle 107"/>
            <p:cNvSpPr>
              <a:spLocks noChangeArrowheads="1"/>
            </p:cNvSpPr>
            <p:nvPr/>
          </p:nvSpPr>
          <p:spPr bwMode="auto">
            <a:xfrm>
              <a:off x="3328" y="3952"/>
              <a:ext cx="212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900">
                  <a:solidFill>
                    <a:srgbClr val="000000"/>
                  </a:solidFill>
                  <a:latin typeface="Calibri" pitchFamily="34" charset="0"/>
                </a:rPr>
                <a:t>Ocean</a:t>
              </a:r>
              <a:endParaRPr lang="en-US" sz="2400">
                <a:latin typeface="Calibri" pitchFamily="34" charset="0"/>
              </a:endParaRPr>
            </a:p>
          </p:txBody>
        </p:sp>
        <p:sp>
          <p:nvSpPr>
            <p:cNvPr id="190" name="Rectangle 108"/>
            <p:cNvSpPr>
              <a:spLocks noChangeArrowheads="1"/>
            </p:cNvSpPr>
            <p:nvPr/>
          </p:nvSpPr>
          <p:spPr bwMode="auto">
            <a:xfrm>
              <a:off x="3682" y="2456"/>
              <a:ext cx="198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eaLnBrk="0" hangingPunct="0"/>
              <a:r>
                <a:rPr lang="en-US" sz="900">
                  <a:solidFill>
                    <a:srgbClr val="000000"/>
                  </a:solidFill>
                  <a:latin typeface="Calibri" pitchFamily="34" charset="0"/>
                </a:rPr>
                <a:t>Indian</a:t>
              </a:r>
              <a:endParaRPr lang="en-US" sz="2400">
                <a:latin typeface="Calibri" pitchFamily="34" charset="0"/>
              </a:endParaRPr>
            </a:p>
          </p:txBody>
        </p:sp>
        <p:sp>
          <p:nvSpPr>
            <p:cNvPr id="191" name="Rectangle 109"/>
            <p:cNvSpPr>
              <a:spLocks noChangeArrowheads="1"/>
            </p:cNvSpPr>
            <p:nvPr/>
          </p:nvSpPr>
          <p:spPr bwMode="auto">
            <a:xfrm>
              <a:off x="3682" y="2630"/>
              <a:ext cx="278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eaLnBrk="0" hangingPunct="0"/>
              <a:r>
                <a:rPr lang="en-US" sz="900">
                  <a:solidFill>
                    <a:srgbClr val="000000"/>
                  </a:solidFill>
                  <a:latin typeface="Calibri" pitchFamily="34" charset="0"/>
                </a:rPr>
                <a:t>Ocean</a:t>
              </a:r>
              <a:endParaRPr lang="en-US" sz="2400">
                <a:latin typeface="Calibri" pitchFamily="34" charset="0"/>
              </a:endParaRPr>
            </a:p>
          </p:txBody>
        </p:sp>
        <p:sp>
          <p:nvSpPr>
            <p:cNvPr id="192" name="Rectangle 110"/>
            <p:cNvSpPr>
              <a:spLocks noChangeArrowheads="1"/>
            </p:cNvSpPr>
            <p:nvPr/>
          </p:nvSpPr>
          <p:spPr bwMode="auto">
            <a:xfrm>
              <a:off x="2512" y="3772"/>
              <a:ext cx="229" cy="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600">
                  <a:solidFill>
                    <a:srgbClr val="000000"/>
                  </a:solidFill>
                  <a:latin typeface="Calibri" pitchFamily="34" charset="0"/>
                </a:rPr>
                <a:t>LESOTHO</a:t>
              </a:r>
              <a:endParaRPr lang="en-US" sz="2400">
                <a:latin typeface="Calibri" pitchFamily="34" charset="0"/>
              </a:endParaRPr>
            </a:p>
          </p:txBody>
        </p:sp>
        <p:sp>
          <p:nvSpPr>
            <p:cNvPr id="193" name="Rectangle 111"/>
            <p:cNvSpPr>
              <a:spLocks noChangeArrowheads="1"/>
            </p:cNvSpPr>
            <p:nvPr/>
          </p:nvSpPr>
          <p:spPr bwMode="auto">
            <a:xfrm>
              <a:off x="2156" y="3340"/>
              <a:ext cx="197" cy="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600">
                  <a:solidFill>
                    <a:srgbClr val="000000"/>
                  </a:solidFill>
                  <a:latin typeface="Calibri" pitchFamily="34" charset="0"/>
                </a:rPr>
                <a:t>NAMIBIA</a:t>
              </a:r>
              <a:endParaRPr lang="en-US" sz="2400">
                <a:latin typeface="Calibri" pitchFamily="34" charset="0"/>
              </a:endParaRPr>
            </a:p>
          </p:txBody>
        </p:sp>
        <p:sp>
          <p:nvSpPr>
            <p:cNvPr id="194" name="Rectangle 112"/>
            <p:cNvSpPr>
              <a:spLocks noChangeArrowheads="1"/>
            </p:cNvSpPr>
            <p:nvPr/>
          </p:nvSpPr>
          <p:spPr bwMode="auto">
            <a:xfrm>
              <a:off x="2174" y="2990"/>
              <a:ext cx="268" cy="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800">
                  <a:solidFill>
                    <a:srgbClr val="000000"/>
                  </a:solidFill>
                  <a:latin typeface="Calibri" pitchFamily="34" charset="0"/>
                </a:rPr>
                <a:t>ANGOLA</a:t>
              </a:r>
              <a:endParaRPr lang="en-US" sz="2400">
                <a:latin typeface="Calibri" pitchFamily="34" charset="0"/>
              </a:endParaRPr>
            </a:p>
          </p:txBody>
        </p:sp>
        <p:sp>
          <p:nvSpPr>
            <p:cNvPr id="195" name="Rectangle 113"/>
            <p:cNvSpPr>
              <a:spLocks noChangeArrowheads="1"/>
            </p:cNvSpPr>
            <p:nvPr/>
          </p:nvSpPr>
          <p:spPr bwMode="auto">
            <a:xfrm>
              <a:off x="1212" y="2628"/>
              <a:ext cx="188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900">
                  <a:solidFill>
                    <a:srgbClr val="000000"/>
                  </a:solidFill>
                  <a:latin typeface="Calibri" pitchFamily="34" charset="0"/>
                </a:rPr>
                <a:t>South</a:t>
              </a:r>
              <a:endParaRPr lang="en-US" sz="2400">
                <a:latin typeface="Calibri" pitchFamily="34" charset="0"/>
              </a:endParaRPr>
            </a:p>
          </p:txBody>
        </p:sp>
        <p:sp>
          <p:nvSpPr>
            <p:cNvPr id="196" name="Rectangle 114"/>
            <p:cNvSpPr>
              <a:spLocks noChangeArrowheads="1"/>
            </p:cNvSpPr>
            <p:nvPr/>
          </p:nvSpPr>
          <p:spPr bwMode="auto">
            <a:xfrm>
              <a:off x="1212" y="2800"/>
              <a:ext cx="236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900">
                  <a:solidFill>
                    <a:srgbClr val="000000"/>
                  </a:solidFill>
                  <a:latin typeface="Calibri" pitchFamily="34" charset="0"/>
                </a:rPr>
                <a:t>Atlantic</a:t>
              </a:r>
              <a:endParaRPr lang="en-US" sz="2400">
                <a:latin typeface="Calibri" pitchFamily="34" charset="0"/>
              </a:endParaRPr>
            </a:p>
          </p:txBody>
        </p:sp>
        <p:sp>
          <p:nvSpPr>
            <p:cNvPr id="197" name="Rectangle 115"/>
            <p:cNvSpPr>
              <a:spLocks noChangeArrowheads="1"/>
            </p:cNvSpPr>
            <p:nvPr/>
          </p:nvSpPr>
          <p:spPr bwMode="auto">
            <a:xfrm>
              <a:off x="1212" y="2974"/>
              <a:ext cx="212" cy="8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900">
                  <a:solidFill>
                    <a:srgbClr val="000000"/>
                  </a:solidFill>
                  <a:latin typeface="Calibri" pitchFamily="34" charset="0"/>
                </a:rPr>
                <a:t>Ocean</a:t>
              </a:r>
              <a:endParaRPr lang="en-US" sz="2400">
                <a:latin typeface="Calibri" pitchFamily="34" charset="0"/>
              </a:endParaRPr>
            </a:p>
          </p:txBody>
        </p:sp>
        <p:sp>
          <p:nvSpPr>
            <p:cNvPr id="198" name="Rectangle 116"/>
            <p:cNvSpPr>
              <a:spLocks noChangeArrowheads="1"/>
            </p:cNvSpPr>
            <p:nvPr/>
          </p:nvSpPr>
          <p:spPr bwMode="auto">
            <a:xfrm>
              <a:off x="606" y="1062"/>
              <a:ext cx="278" cy="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700">
                  <a:solidFill>
                    <a:srgbClr val="000000"/>
                  </a:solidFill>
                  <a:latin typeface="Calibri" pitchFamily="34" charset="0"/>
                </a:rPr>
                <a:t>WESTERN</a:t>
              </a:r>
              <a:endParaRPr lang="en-US" sz="2400">
                <a:latin typeface="Calibri" pitchFamily="34" charset="0"/>
              </a:endParaRPr>
            </a:p>
          </p:txBody>
        </p:sp>
        <p:sp>
          <p:nvSpPr>
            <p:cNvPr id="199" name="Rectangle 117"/>
            <p:cNvSpPr>
              <a:spLocks noChangeArrowheads="1"/>
            </p:cNvSpPr>
            <p:nvPr/>
          </p:nvSpPr>
          <p:spPr bwMode="auto">
            <a:xfrm>
              <a:off x="3230" y="1312"/>
              <a:ext cx="136" cy="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800">
                  <a:solidFill>
                    <a:srgbClr val="000000"/>
                  </a:solidFill>
                  <a:latin typeface="Calibri" pitchFamily="34" charset="0"/>
                </a:rPr>
                <a:t>Red </a:t>
              </a:r>
              <a:endParaRPr lang="en-US" sz="2400">
                <a:latin typeface="Calibri" pitchFamily="34" charset="0"/>
              </a:endParaRPr>
            </a:p>
          </p:txBody>
        </p:sp>
        <p:sp>
          <p:nvSpPr>
            <p:cNvPr id="200" name="Rectangle 118"/>
            <p:cNvSpPr>
              <a:spLocks noChangeArrowheads="1"/>
            </p:cNvSpPr>
            <p:nvPr/>
          </p:nvSpPr>
          <p:spPr bwMode="auto">
            <a:xfrm>
              <a:off x="2960" y="2266"/>
              <a:ext cx="172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500">
                  <a:solidFill>
                    <a:srgbClr val="000000"/>
                  </a:solidFill>
                  <a:latin typeface="Calibri" pitchFamily="34" charset="0"/>
                </a:rPr>
                <a:t>UGANDA</a:t>
              </a:r>
              <a:endParaRPr lang="en-US" sz="2400">
                <a:latin typeface="Calibri" pitchFamily="34" charset="0"/>
              </a:endParaRPr>
            </a:p>
          </p:txBody>
        </p:sp>
        <p:sp>
          <p:nvSpPr>
            <p:cNvPr id="201" name="Rectangle 119"/>
            <p:cNvSpPr>
              <a:spLocks noChangeArrowheads="1"/>
            </p:cNvSpPr>
            <p:nvPr/>
          </p:nvSpPr>
          <p:spPr bwMode="auto">
            <a:xfrm>
              <a:off x="2384" y="2412"/>
              <a:ext cx="308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500">
                  <a:solidFill>
                    <a:srgbClr val="000000"/>
                  </a:solidFill>
                  <a:latin typeface="Calibri" pitchFamily="34" charset="0"/>
                </a:rPr>
                <a:t>OF THE CONGO</a:t>
              </a:r>
              <a:endParaRPr lang="en-US" sz="2400">
                <a:latin typeface="Calibri" pitchFamily="34" charset="0"/>
              </a:endParaRPr>
            </a:p>
          </p:txBody>
        </p:sp>
        <p:sp>
          <p:nvSpPr>
            <p:cNvPr id="202" name="Rectangle 120"/>
            <p:cNvSpPr>
              <a:spLocks noChangeArrowheads="1"/>
            </p:cNvSpPr>
            <p:nvPr/>
          </p:nvSpPr>
          <p:spPr bwMode="auto">
            <a:xfrm>
              <a:off x="2406" y="2120"/>
              <a:ext cx="201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500">
                  <a:solidFill>
                    <a:srgbClr val="000000"/>
                  </a:solidFill>
                  <a:latin typeface="Calibri" pitchFamily="34" charset="0"/>
                </a:rPr>
                <a:t>REPUBLIC</a:t>
              </a:r>
              <a:endParaRPr lang="en-US" sz="2400">
                <a:latin typeface="Calibri" pitchFamily="34" charset="0"/>
              </a:endParaRPr>
            </a:p>
          </p:txBody>
        </p:sp>
        <p:sp>
          <p:nvSpPr>
            <p:cNvPr id="203" name="Rectangle 121"/>
            <p:cNvSpPr>
              <a:spLocks noChangeArrowheads="1"/>
            </p:cNvSpPr>
            <p:nvPr/>
          </p:nvSpPr>
          <p:spPr bwMode="auto">
            <a:xfrm>
              <a:off x="2658" y="2588"/>
              <a:ext cx="183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500">
                  <a:solidFill>
                    <a:srgbClr val="000000"/>
                  </a:solidFill>
                  <a:latin typeface="Calibri" pitchFamily="34" charset="0"/>
                </a:rPr>
                <a:t>BURUNDI</a:t>
              </a:r>
              <a:endParaRPr lang="en-US" sz="2400">
                <a:latin typeface="Calibri" pitchFamily="34" charset="0"/>
              </a:endParaRPr>
            </a:p>
          </p:txBody>
        </p:sp>
        <p:sp>
          <p:nvSpPr>
            <p:cNvPr id="204" name="Rectangle 122"/>
            <p:cNvSpPr>
              <a:spLocks noChangeArrowheads="1"/>
            </p:cNvSpPr>
            <p:nvPr/>
          </p:nvSpPr>
          <p:spPr bwMode="auto">
            <a:xfrm>
              <a:off x="1604" y="2382"/>
              <a:ext cx="154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500">
                  <a:solidFill>
                    <a:srgbClr val="000000"/>
                  </a:solidFill>
                  <a:latin typeface="Calibri" pitchFamily="34" charset="0"/>
                </a:rPr>
                <a:t>GUINEA</a:t>
              </a:r>
              <a:endParaRPr lang="en-US" sz="2400">
                <a:latin typeface="Calibri" pitchFamily="34" charset="0"/>
              </a:endParaRPr>
            </a:p>
          </p:txBody>
        </p:sp>
        <p:sp>
          <p:nvSpPr>
            <p:cNvPr id="205" name="Rectangle 123"/>
            <p:cNvSpPr>
              <a:spLocks noChangeArrowheads="1"/>
            </p:cNvSpPr>
            <p:nvPr/>
          </p:nvSpPr>
          <p:spPr bwMode="auto">
            <a:xfrm>
              <a:off x="2146" y="2338"/>
              <a:ext cx="160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500">
                  <a:solidFill>
                    <a:srgbClr val="000000"/>
                  </a:solidFill>
                  <a:latin typeface="Calibri" pitchFamily="34" charset="0"/>
                </a:rPr>
                <a:t>REP. OF</a:t>
              </a:r>
              <a:endParaRPr lang="en-US" sz="2400">
                <a:latin typeface="Calibri" pitchFamily="34" charset="0"/>
              </a:endParaRPr>
            </a:p>
          </p:txBody>
        </p:sp>
        <p:sp>
          <p:nvSpPr>
            <p:cNvPr id="206" name="Rectangle 124"/>
            <p:cNvSpPr>
              <a:spLocks noChangeArrowheads="1"/>
            </p:cNvSpPr>
            <p:nvPr/>
          </p:nvSpPr>
          <p:spPr bwMode="auto">
            <a:xfrm>
              <a:off x="1470" y="1964"/>
              <a:ext cx="117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500">
                  <a:solidFill>
                    <a:srgbClr val="000000"/>
                  </a:solidFill>
                  <a:latin typeface="Calibri" pitchFamily="34" charset="0"/>
                </a:rPr>
                <a:t>TOGO</a:t>
              </a:r>
              <a:endParaRPr lang="en-US" sz="2400">
                <a:latin typeface="Calibri" pitchFamily="34" charset="0"/>
              </a:endParaRPr>
            </a:p>
          </p:txBody>
        </p:sp>
        <p:sp>
          <p:nvSpPr>
            <p:cNvPr id="207" name="Rectangle 125"/>
            <p:cNvSpPr>
              <a:spLocks noChangeArrowheads="1"/>
            </p:cNvSpPr>
            <p:nvPr/>
          </p:nvSpPr>
          <p:spPr bwMode="auto">
            <a:xfrm>
              <a:off x="1092" y="1986"/>
              <a:ext cx="111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500">
                  <a:solidFill>
                    <a:srgbClr val="000000"/>
                  </a:solidFill>
                  <a:latin typeface="Calibri" pitchFamily="34" charset="0"/>
                </a:rPr>
                <a:t>COTE</a:t>
              </a:r>
              <a:endParaRPr lang="en-US" sz="2400">
                <a:latin typeface="Calibri" pitchFamily="34" charset="0"/>
              </a:endParaRPr>
            </a:p>
          </p:txBody>
        </p:sp>
        <p:sp>
          <p:nvSpPr>
            <p:cNvPr id="208" name="Rectangle 126"/>
            <p:cNvSpPr>
              <a:spLocks noChangeArrowheads="1"/>
            </p:cNvSpPr>
            <p:nvPr/>
          </p:nvSpPr>
          <p:spPr bwMode="auto">
            <a:xfrm>
              <a:off x="1302" y="1784"/>
              <a:ext cx="179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500">
                  <a:solidFill>
                    <a:srgbClr val="000000"/>
                  </a:solidFill>
                  <a:latin typeface="Calibri" pitchFamily="34" charset="0"/>
                </a:rPr>
                <a:t>BURKINA</a:t>
              </a:r>
              <a:endParaRPr lang="en-US" sz="2400">
                <a:latin typeface="Calibri" pitchFamily="34" charset="0"/>
              </a:endParaRPr>
            </a:p>
          </p:txBody>
        </p:sp>
        <p:sp>
          <p:nvSpPr>
            <p:cNvPr id="209" name="Rectangle 127"/>
            <p:cNvSpPr>
              <a:spLocks noChangeArrowheads="1"/>
            </p:cNvSpPr>
            <p:nvPr/>
          </p:nvSpPr>
          <p:spPr bwMode="auto">
            <a:xfrm>
              <a:off x="858" y="1842"/>
              <a:ext cx="154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500">
                  <a:solidFill>
                    <a:srgbClr val="000000"/>
                  </a:solidFill>
                  <a:latin typeface="Calibri" pitchFamily="34" charset="0"/>
                </a:rPr>
                <a:t>GUINEA</a:t>
              </a:r>
              <a:endParaRPr lang="en-US" sz="2400">
                <a:latin typeface="Calibri" pitchFamily="34" charset="0"/>
              </a:endParaRPr>
            </a:p>
          </p:txBody>
        </p:sp>
        <p:sp>
          <p:nvSpPr>
            <p:cNvPr id="210" name="Rectangle 128"/>
            <p:cNvSpPr>
              <a:spLocks noChangeArrowheads="1"/>
            </p:cNvSpPr>
            <p:nvPr/>
          </p:nvSpPr>
          <p:spPr bwMode="auto">
            <a:xfrm>
              <a:off x="710" y="2076"/>
              <a:ext cx="136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500">
                  <a:solidFill>
                    <a:srgbClr val="000000"/>
                  </a:solidFill>
                  <a:latin typeface="Calibri" pitchFamily="34" charset="0"/>
                </a:rPr>
                <a:t>LEONE</a:t>
              </a:r>
              <a:endParaRPr lang="en-US" sz="2400">
                <a:latin typeface="Calibri" pitchFamily="34" charset="0"/>
              </a:endParaRPr>
            </a:p>
          </p:txBody>
        </p:sp>
        <p:sp>
          <p:nvSpPr>
            <p:cNvPr id="211" name="Rectangle 129"/>
            <p:cNvSpPr>
              <a:spLocks noChangeArrowheads="1"/>
            </p:cNvSpPr>
            <p:nvPr/>
          </p:nvSpPr>
          <p:spPr bwMode="auto">
            <a:xfrm>
              <a:off x="528" y="1752"/>
              <a:ext cx="156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500">
                  <a:solidFill>
                    <a:srgbClr val="000000"/>
                  </a:solidFill>
                  <a:latin typeface="Calibri" pitchFamily="34" charset="0"/>
                </a:rPr>
                <a:t>GAMBIA</a:t>
              </a:r>
              <a:endParaRPr lang="en-US" sz="2400">
                <a:latin typeface="Calibri" pitchFamily="34" charset="0"/>
              </a:endParaRPr>
            </a:p>
          </p:txBody>
        </p:sp>
        <p:sp>
          <p:nvSpPr>
            <p:cNvPr id="212" name="Rectangle 130"/>
            <p:cNvSpPr>
              <a:spLocks noChangeArrowheads="1"/>
            </p:cNvSpPr>
            <p:nvPr/>
          </p:nvSpPr>
          <p:spPr bwMode="auto">
            <a:xfrm>
              <a:off x="584" y="1882"/>
              <a:ext cx="148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500">
                  <a:solidFill>
                    <a:srgbClr val="000000"/>
                  </a:solidFill>
                  <a:latin typeface="Calibri" pitchFamily="34" charset="0"/>
                </a:rPr>
                <a:t>BISSAU</a:t>
              </a:r>
              <a:endParaRPr lang="en-US" sz="2400">
                <a:latin typeface="Calibri" pitchFamily="34" charset="0"/>
              </a:endParaRPr>
            </a:p>
          </p:txBody>
        </p:sp>
        <p:sp>
          <p:nvSpPr>
            <p:cNvPr id="213" name="Rectangle 131"/>
            <p:cNvSpPr>
              <a:spLocks noChangeArrowheads="1"/>
            </p:cNvSpPr>
            <p:nvPr/>
          </p:nvSpPr>
          <p:spPr bwMode="auto">
            <a:xfrm>
              <a:off x="1826" y="3550"/>
              <a:ext cx="198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500">
                  <a:solidFill>
                    <a:srgbClr val="000000"/>
                  </a:solidFill>
                  <a:latin typeface="Calibri" pitchFamily="34" charset="0"/>
                </a:rPr>
                <a:t>Walvis Bay</a:t>
              </a:r>
              <a:endParaRPr lang="en-US" sz="2400">
                <a:latin typeface="Calibri" pitchFamily="34" charset="0"/>
              </a:endParaRPr>
            </a:p>
          </p:txBody>
        </p:sp>
        <p:sp>
          <p:nvSpPr>
            <p:cNvPr id="214" name="Rectangle 132"/>
            <p:cNvSpPr>
              <a:spLocks noChangeArrowheads="1"/>
            </p:cNvSpPr>
            <p:nvPr/>
          </p:nvSpPr>
          <p:spPr bwMode="auto">
            <a:xfrm>
              <a:off x="2384" y="3864"/>
              <a:ext cx="224" cy="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800">
                  <a:solidFill>
                    <a:srgbClr val="000000"/>
                  </a:solidFill>
                  <a:latin typeface="Calibri" pitchFamily="34" charset="0"/>
                </a:rPr>
                <a:t>SOUTH</a:t>
              </a:r>
              <a:endParaRPr lang="en-US" sz="2400">
                <a:latin typeface="Calibri" pitchFamily="34" charset="0"/>
              </a:endParaRPr>
            </a:p>
          </p:txBody>
        </p:sp>
        <p:sp>
          <p:nvSpPr>
            <p:cNvPr id="215" name="Line 133"/>
            <p:cNvSpPr>
              <a:spLocks noChangeShapeType="1"/>
            </p:cNvSpPr>
            <p:nvPr/>
          </p:nvSpPr>
          <p:spPr bwMode="auto">
            <a:xfrm>
              <a:off x="1873" y="2333"/>
              <a:ext cx="64" cy="4"/>
            </a:xfrm>
            <a:prstGeom prst="line">
              <a:avLst/>
            </a:prstGeom>
            <a:noFill/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16" name="Rectangle 134"/>
            <p:cNvSpPr>
              <a:spLocks noChangeArrowheads="1"/>
            </p:cNvSpPr>
            <p:nvPr/>
          </p:nvSpPr>
          <p:spPr bwMode="auto">
            <a:xfrm>
              <a:off x="2440" y="2354"/>
              <a:ext cx="201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500">
                  <a:solidFill>
                    <a:srgbClr val="000000"/>
                  </a:solidFill>
                  <a:latin typeface="Calibri" pitchFamily="34" charset="0"/>
                </a:rPr>
                <a:t>REPUBLIC</a:t>
              </a:r>
              <a:endParaRPr lang="en-US" sz="2400">
                <a:latin typeface="Calibri" pitchFamily="34" charset="0"/>
              </a:endParaRPr>
            </a:p>
          </p:txBody>
        </p:sp>
        <p:sp>
          <p:nvSpPr>
            <p:cNvPr id="217" name="Rectangle 135"/>
            <p:cNvSpPr>
              <a:spLocks noChangeArrowheads="1"/>
            </p:cNvSpPr>
            <p:nvPr/>
          </p:nvSpPr>
          <p:spPr bwMode="auto">
            <a:xfrm>
              <a:off x="2406" y="2068"/>
              <a:ext cx="176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500">
                  <a:solidFill>
                    <a:srgbClr val="000000"/>
                  </a:solidFill>
                  <a:latin typeface="Calibri" pitchFamily="34" charset="0"/>
                </a:rPr>
                <a:t>AFRICAN</a:t>
              </a:r>
              <a:endParaRPr lang="en-US" sz="2400">
                <a:latin typeface="Calibri" pitchFamily="34" charset="0"/>
              </a:endParaRPr>
            </a:p>
          </p:txBody>
        </p:sp>
        <p:sp>
          <p:nvSpPr>
            <p:cNvPr id="218" name="Rectangle 136"/>
            <p:cNvSpPr>
              <a:spLocks noChangeArrowheads="1"/>
            </p:cNvSpPr>
            <p:nvPr/>
          </p:nvSpPr>
          <p:spPr bwMode="auto">
            <a:xfrm>
              <a:off x="2186" y="2388"/>
              <a:ext cx="80" cy="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500">
                  <a:solidFill>
                    <a:srgbClr val="000000"/>
                  </a:solidFill>
                  <a:latin typeface="Calibri" pitchFamily="34" charset="0"/>
                </a:rPr>
                <a:t>THE</a:t>
              </a:r>
              <a:endParaRPr lang="en-US" sz="2400">
                <a:latin typeface="Calibri" pitchFamily="34" charset="0"/>
              </a:endParaRPr>
            </a:p>
          </p:txBody>
        </p:sp>
        <p:sp>
          <p:nvSpPr>
            <p:cNvPr id="219" name="Rectangle 137"/>
            <p:cNvSpPr>
              <a:spLocks noChangeArrowheads="1"/>
            </p:cNvSpPr>
            <p:nvPr/>
          </p:nvSpPr>
          <p:spPr bwMode="auto">
            <a:xfrm>
              <a:off x="2384" y="3944"/>
              <a:ext cx="235" cy="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eaLnBrk="0" hangingPunct="0"/>
              <a:r>
                <a:rPr lang="en-US" sz="800">
                  <a:solidFill>
                    <a:srgbClr val="000000"/>
                  </a:solidFill>
                  <a:latin typeface="Calibri" pitchFamily="34" charset="0"/>
                </a:rPr>
                <a:t>AFRICA</a:t>
              </a:r>
              <a:endParaRPr lang="en-US" sz="2400">
                <a:latin typeface="Calibri" pitchFamily="34" charset="0"/>
              </a:endParaRPr>
            </a:p>
          </p:txBody>
        </p:sp>
        <p:sp>
          <p:nvSpPr>
            <p:cNvPr id="220" name="Line 138"/>
            <p:cNvSpPr>
              <a:spLocks noChangeShapeType="1"/>
            </p:cNvSpPr>
            <p:nvPr/>
          </p:nvSpPr>
          <p:spPr bwMode="auto">
            <a:xfrm>
              <a:off x="3016" y="2927"/>
              <a:ext cx="60" cy="32"/>
            </a:xfrm>
            <a:prstGeom prst="line">
              <a:avLst/>
            </a:prstGeom>
            <a:noFill/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21" name="Line 139"/>
            <p:cNvSpPr>
              <a:spLocks noChangeShapeType="1"/>
            </p:cNvSpPr>
            <p:nvPr/>
          </p:nvSpPr>
          <p:spPr bwMode="auto">
            <a:xfrm flipH="1" flipV="1">
              <a:off x="2940" y="3701"/>
              <a:ext cx="50" cy="36"/>
            </a:xfrm>
            <a:prstGeom prst="line">
              <a:avLst/>
            </a:prstGeom>
            <a:noFill/>
            <a:ln w="6350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22" name="Line 140"/>
            <p:cNvSpPr>
              <a:spLocks noChangeShapeType="1"/>
            </p:cNvSpPr>
            <p:nvPr/>
          </p:nvSpPr>
          <p:spPr bwMode="auto">
            <a:xfrm flipV="1">
              <a:off x="1852" y="2268"/>
              <a:ext cx="8" cy="61"/>
            </a:xfrm>
            <a:prstGeom prst="line">
              <a:avLst/>
            </a:prstGeom>
            <a:noFill/>
            <a:ln w="635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pic>
        <p:nvPicPr>
          <p:cNvPr id="22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" y="2667000"/>
            <a:ext cx="3347730" cy="359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24" name="Rectangle 223"/>
          <p:cNvSpPr/>
          <p:nvPr/>
        </p:nvSpPr>
        <p:spPr>
          <a:xfrm>
            <a:off x="381000" y="1371600"/>
            <a:ext cx="36409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Oil Producers 2005 to 2015 (projected)</a:t>
            </a:r>
            <a:endParaRPr lang="en-US" i="1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25" name="TextBox 224"/>
          <p:cNvSpPr txBox="1"/>
          <p:nvPr/>
        </p:nvSpPr>
        <p:spPr>
          <a:xfrm>
            <a:off x="2514600" y="6096000"/>
            <a:ext cx="5105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 smtClean="0"/>
              <a:t>Source:  </a:t>
            </a:r>
            <a:r>
              <a:rPr lang="en-US" sz="1200" dirty="0" smtClean="0"/>
              <a:t>Ross (2011)</a:t>
            </a:r>
            <a:endParaRPr lang="en-US" sz="12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Freeform 118"/>
          <p:cNvSpPr>
            <a:spLocks/>
          </p:cNvSpPr>
          <p:nvPr/>
        </p:nvSpPr>
        <p:spPr bwMode="gray">
          <a:xfrm>
            <a:off x="3071813" y="1824038"/>
            <a:ext cx="3130550" cy="2905125"/>
          </a:xfrm>
          <a:custGeom>
            <a:avLst/>
            <a:gdLst>
              <a:gd name="T0" fmla="*/ 1565275 w 990"/>
              <a:gd name="T1" fmla="*/ 0 h 919"/>
              <a:gd name="T2" fmla="*/ 0 w 990"/>
              <a:gd name="T3" fmla="*/ 1555301 h 919"/>
              <a:gd name="T4" fmla="*/ 0 w 990"/>
              <a:gd name="T5" fmla="*/ 1567946 h 919"/>
              <a:gd name="T6" fmla="*/ 749435 w 990"/>
              <a:gd name="T7" fmla="*/ 2905125 h 919"/>
              <a:gd name="T8" fmla="*/ 1533653 w 990"/>
              <a:gd name="T9" fmla="*/ 1643814 h 919"/>
              <a:gd name="T10" fmla="*/ 2311548 w 990"/>
              <a:gd name="T11" fmla="*/ 1435176 h 919"/>
              <a:gd name="T12" fmla="*/ 3127388 w 990"/>
              <a:gd name="T13" fmla="*/ 1662781 h 919"/>
              <a:gd name="T14" fmla="*/ 3130550 w 990"/>
              <a:gd name="T15" fmla="*/ 1567946 h 919"/>
              <a:gd name="T16" fmla="*/ 1565275 w 990"/>
              <a:gd name="T17" fmla="*/ 0 h 919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990"/>
              <a:gd name="T28" fmla="*/ 0 h 919"/>
              <a:gd name="T29" fmla="*/ 990 w 990"/>
              <a:gd name="T30" fmla="*/ 919 h 919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990" h="919">
                <a:moveTo>
                  <a:pt x="495" y="0"/>
                </a:moveTo>
                <a:cubicBezTo>
                  <a:pt x="222" y="0"/>
                  <a:pt x="1" y="220"/>
                  <a:pt x="0" y="492"/>
                </a:cubicBezTo>
                <a:cubicBezTo>
                  <a:pt x="0" y="493"/>
                  <a:pt x="0" y="495"/>
                  <a:pt x="0" y="496"/>
                </a:cubicBezTo>
                <a:cubicBezTo>
                  <a:pt x="0" y="675"/>
                  <a:pt x="95" y="832"/>
                  <a:pt x="237" y="919"/>
                </a:cubicBezTo>
                <a:cubicBezTo>
                  <a:pt x="248" y="748"/>
                  <a:pt x="345" y="600"/>
                  <a:pt x="485" y="520"/>
                </a:cubicBezTo>
                <a:cubicBezTo>
                  <a:pt x="558" y="478"/>
                  <a:pt x="642" y="454"/>
                  <a:pt x="731" y="454"/>
                </a:cubicBezTo>
                <a:cubicBezTo>
                  <a:pt x="826" y="454"/>
                  <a:pt x="914" y="481"/>
                  <a:pt x="989" y="526"/>
                </a:cubicBezTo>
                <a:cubicBezTo>
                  <a:pt x="989" y="516"/>
                  <a:pt x="990" y="506"/>
                  <a:pt x="990" y="496"/>
                </a:cubicBezTo>
                <a:cubicBezTo>
                  <a:pt x="990" y="222"/>
                  <a:pt x="768" y="0"/>
                  <a:pt x="495" y="0"/>
                </a:cubicBezTo>
                <a:close/>
              </a:path>
            </a:pathLst>
          </a:custGeom>
          <a:solidFill>
            <a:schemeClr val="accent2"/>
          </a:solidFill>
          <a:ln w="19050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26979" name="Freeform 119"/>
          <p:cNvSpPr>
            <a:spLocks/>
          </p:cNvSpPr>
          <p:nvPr/>
        </p:nvSpPr>
        <p:spPr bwMode="gray">
          <a:xfrm>
            <a:off x="4570413" y="3259138"/>
            <a:ext cx="2378075" cy="3128962"/>
          </a:xfrm>
          <a:custGeom>
            <a:avLst/>
            <a:gdLst>
              <a:gd name="T0" fmla="*/ 1628602 w 752"/>
              <a:gd name="T1" fmla="*/ 227561 h 990"/>
              <a:gd name="T2" fmla="*/ 812720 w 752"/>
              <a:gd name="T3" fmla="*/ 0 h 990"/>
              <a:gd name="T4" fmla="*/ 34786 w 752"/>
              <a:gd name="T5" fmla="*/ 208598 h 990"/>
              <a:gd name="T6" fmla="*/ 755798 w 752"/>
              <a:gd name="T7" fmla="*/ 1536036 h 990"/>
              <a:gd name="T8" fmla="*/ 755798 w 752"/>
              <a:gd name="T9" fmla="*/ 1542357 h 990"/>
              <a:gd name="T10" fmla="*/ 0 w 752"/>
              <a:gd name="T11" fmla="*/ 2901401 h 990"/>
              <a:gd name="T12" fmla="*/ 812720 w 752"/>
              <a:gd name="T13" fmla="*/ 3128962 h 990"/>
              <a:gd name="T14" fmla="*/ 2378075 w 752"/>
              <a:gd name="T15" fmla="*/ 1564481 h 990"/>
              <a:gd name="T16" fmla="*/ 1628602 w 752"/>
              <a:gd name="T17" fmla="*/ 227561 h 990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752"/>
              <a:gd name="T28" fmla="*/ 0 h 990"/>
              <a:gd name="T29" fmla="*/ 752 w 752"/>
              <a:gd name="T30" fmla="*/ 990 h 990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752" h="990">
                <a:moveTo>
                  <a:pt x="515" y="72"/>
                </a:moveTo>
                <a:cubicBezTo>
                  <a:pt x="440" y="27"/>
                  <a:pt x="352" y="0"/>
                  <a:pt x="257" y="0"/>
                </a:cubicBezTo>
                <a:cubicBezTo>
                  <a:pt x="168" y="0"/>
                  <a:pt x="84" y="24"/>
                  <a:pt x="11" y="66"/>
                </a:cubicBezTo>
                <a:cubicBezTo>
                  <a:pt x="148" y="155"/>
                  <a:pt x="239" y="310"/>
                  <a:pt x="239" y="486"/>
                </a:cubicBezTo>
                <a:cubicBezTo>
                  <a:pt x="239" y="487"/>
                  <a:pt x="239" y="488"/>
                  <a:pt x="239" y="488"/>
                </a:cubicBezTo>
                <a:cubicBezTo>
                  <a:pt x="239" y="671"/>
                  <a:pt x="144" y="830"/>
                  <a:pt x="0" y="918"/>
                </a:cubicBezTo>
                <a:cubicBezTo>
                  <a:pt x="75" y="964"/>
                  <a:pt x="163" y="990"/>
                  <a:pt x="257" y="990"/>
                </a:cubicBezTo>
                <a:cubicBezTo>
                  <a:pt x="531" y="990"/>
                  <a:pt x="752" y="769"/>
                  <a:pt x="752" y="495"/>
                </a:cubicBezTo>
                <a:cubicBezTo>
                  <a:pt x="752" y="316"/>
                  <a:pt x="657" y="159"/>
                  <a:pt x="515" y="72"/>
                </a:cubicBezTo>
                <a:close/>
              </a:path>
            </a:pathLst>
          </a:custGeom>
          <a:solidFill>
            <a:schemeClr val="accent2"/>
          </a:solidFill>
          <a:ln w="19050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26980" name="Freeform 120"/>
          <p:cNvSpPr>
            <a:spLocks/>
          </p:cNvSpPr>
          <p:nvPr/>
        </p:nvSpPr>
        <p:spPr bwMode="gray">
          <a:xfrm>
            <a:off x="2197100" y="3378200"/>
            <a:ext cx="3128963" cy="3009900"/>
          </a:xfrm>
          <a:custGeom>
            <a:avLst/>
            <a:gdLst>
              <a:gd name="T0" fmla="*/ 3128963 w 990"/>
              <a:gd name="T1" fmla="*/ 1416424 h 952"/>
              <a:gd name="T2" fmla="*/ 2439959 w 990"/>
              <a:gd name="T3" fmla="*/ 1577668 h 952"/>
              <a:gd name="T4" fmla="*/ 1624533 w 990"/>
              <a:gd name="T5" fmla="*/ 1350029 h 952"/>
              <a:gd name="T6" fmla="*/ 875478 w 990"/>
              <a:gd name="T7" fmla="*/ 12647 h 952"/>
              <a:gd name="T8" fmla="*/ 875478 w 990"/>
              <a:gd name="T9" fmla="*/ 0 h 952"/>
              <a:gd name="T10" fmla="*/ 0 w 990"/>
              <a:gd name="T11" fmla="*/ 1422747 h 952"/>
              <a:gd name="T12" fmla="*/ 1564482 w 990"/>
              <a:gd name="T13" fmla="*/ 3009900 h 952"/>
              <a:gd name="T14" fmla="*/ 2373587 w 990"/>
              <a:gd name="T15" fmla="*/ 2782261 h 952"/>
              <a:gd name="T16" fmla="*/ 3128963 w 990"/>
              <a:gd name="T17" fmla="*/ 1422747 h 952"/>
              <a:gd name="T18" fmla="*/ 3128963 w 990"/>
              <a:gd name="T19" fmla="*/ 1416424 h 952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990"/>
              <a:gd name="T31" fmla="*/ 0 h 952"/>
              <a:gd name="T32" fmla="*/ 990 w 990"/>
              <a:gd name="T33" fmla="*/ 952 h 952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990" h="952">
                <a:moveTo>
                  <a:pt x="990" y="448"/>
                </a:moveTo>
                <a:cubicBezTo>
                  <a:pt x="924" y="481"/>
                  <a:pt x="850" y="499"/>
                  <a:pt x="772" y="499"/>
                </a:cubicBezTo>
                <a:cubicBezTo>
                  <a:pt x="677" y="499"/>
                  <a:pt x="589" y="473"/>
                  <a:pt x="514" y="427"/>
                </a:cubicBezTo>
                <a:cubicBezTo>
                  <a:pt x="372" y="340"/>
                  <a:pt x="277" y="183"/>
                  <a:pt x="277" y="4"/>
                </a:cubicBezTo>
                <a:cubicBezTo>
                  <a:pt x="277" y="3"/>
                  <a:pt x="277" y="1"/>
                  <a:pt x="277" y="0"/>
                </a:cubicBezTo>
                <a:cubicBezTo>
                  <a:pt x="113" y="82"/>
                  <a:pt x="0" y="253"/>
                  <a:pt x="0" y="450"/>
                </a:cubicBezTo>
                <a:cubicBezTo>
                  <a:pt x="0" y="728"/>
                  <a:pt x="222" y="952"/>
                  <a:pt x="495" y="952"/>
                </a:cubicBezTo>
                <a:cubicBezTo>
                  <a:pt x="589" y="952"/>
                  <a:pt x="677" y="926"/>
                  <a:pt x="751" y="880"/>
                </a:cubicBezTo>
                <a:cubicBezTo>
                  <a:pt x="895" y="792"/>
                  <a:pt x="990" y="633"/>
                  <a:pt x="990" y="450"/>
                </a:cubicBezTo>
                <a:cubicBezTo>
                  <a:pt x="990" y="450"/>
                  <a:pt x="990" y="449"/>
                  <a:pt x="990" y="448"/>
                </a:cubicBezTo>
                <a:close/>
              </a:path>
            </a:pathLst>
          </a:custGeom>
          <a:solidFill>
            <a:schemeClr val="accent2"/>
          </a:solidFill>
          <a:ln w="19050">
            <a:solidFill>
              <a:srgbClr val="FFFF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26981" name="Freeform 121"/>
          <p:cNvSpPr>
            <a:spLocks/>
          </p:cNvSpPr>
          <p:nvPr/>
        </p:nvSpPr>
        <p:spPr bwMode="gray">
          <a:xfrm>
            <a:off x="3821113" y="3467100"/>
            <a:ext cx="1504950" cy="1489075"/>
          </a:xfrm>
          <a:custGeom>
            <a:avLst/>
            <a:gdLst>
              <a:gd name="T0" fmla="*/ 784092 w 476"/>
              <a:gd name="T1" fmla="*/ 0 h 471"/>
              <a:gd name="T2" fmla="*/ 0 w 476"/>
              <a:gd name="T3" fmla="*/ 1261446 h 471"/>
              <a:gd name="T4" fmla="*/ 815708 w 476"/>
              <a:gd name="T5" fmla="*/ 1489075 h 471"/>
              <a:gd name="T6" fmla="*/ 1504950 w 476"/>
              <a:gd name="T7" fmla="*/ 1327838 h 471"/>
              <a:gd name="T8" fmla="*/ 784092 w 476"/>
              <a:gd name="T9" fmla="*/ 0 h 47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476"/>
              <a:gd name="T16" fmla="*/ 0 h 471"/>
              <a:gd name="T17" fmla="*/ 476 w 476"/>
              <a:gd name="T18" fmla="*/ 471 h 47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476" h="471">
                <a:moveTo>
                  <a:pt x="248" y="0"/>
                </a:moveTo>
                <a:cubicBezTo>
                  <a:pt x="108" y="80"/>
                  <a:pt x="11" y="228"/>
                  <a:pt x="0" y="399"/>
                </a:cubicBezTo>
                <a:cubicBezTo>
                  <a:pt x="75" y="445"/>
                  <a:pt x="163" y="471"/>
                  <a:pt x="258" y="471"/>
                </a:cubicBezTo>
                <a:cubicBezTo>
                  <a:pt x="336" y="471"/>
                  <a:pt x="410" y="453"/>
                  <a:pt x="476" y="420"/>
                </a:cubicBezTo>
                <a:cubicBezTo>
                  <a:pt x="476" y="244"/>
                  <a:pt x="385" y="89"/>
                  <a:pt x="248" y="0"/>
                </a:cubicBezTo>
                <a:close/>
              </a:path>
            </a:pathLst>
          </a:custGeom>
          <a:solidFill>
            <a:srgbClr val="44607E">
              <a:alpha val="70195"/>
            </a:srgbClr>
          </a:solidFill>
          <a:ln w="19050">
            <a:solidFill>
              <a:srgbClr val="FFFFFF"/>
            </a:solidFill>
            <a:round/>
            <a:headEnd/>
            <a:tailEnd/>
          </a:ln>
        </p:spPr>
        <p:txBody>
          <a:bodyPr anchor="ctr"/>
          <a:lstStyle/>
          <a:p>
            <a:endParaRPr lang="en-US"/>
          </a:p>
        </p:txBody>
      </p:sp>
      <p:sp>
        <p:nvSpPr>
          <p:cNvPr id="126982" name="Rectangle 1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Multi-Stakeholder Monitoring</a:t>
            </a:r>
          </a:p>
        </p:txBody>
      </p:sp>
      <p:sp>
        <p:nvSpPr>
          <p:cNvPr id="126983" name="Text Box 29"/>
          <p:cNvSpPr txBox="1">
            <a:spLocks noChangeArrowheads="1"/>
          </p:cNvSpPr>
          <p:nvPr/>
        </p:nvSpPr>
        <p:spPr bwMode="gray">
          <a:xfrm>
            <a:off x="3478213" y="2547938"/>
            <a:ext cx="2314575" cy="329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 anchorCtr="1">
            <a:spAutoFit/>
          </a:bodyPr>
          <a:lstStyle/>
          <a:p>
            <a:pPr>
              <a:lnSpc>
                <a:spcPct val="85000"/>
              </a:lnSpc>
            </a:pPr>
            <a:r>
              <a:rPr lang="en-US" dirty="0" smtClean="0">
                <a:solidFill>
                  <a:srgbClr val="FFFFFF"/>
                </a:solidFill>
              </a:rPr>
              <a:t>GOVERNMENT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26984" name="Text Box 29"/>
          <p:cNvSpPr txBox="1">
            <a:spLocks noChangeArrowheads="1"/>
          </p:cNvSpPr>
          <p:nvPr/>
        </p:nvSpPr>
        <p:spPr bwMode="gray">
          <a:xfrm>
            <a:off x="2509838" y="5257800"/>
            <a:ext cx="2495550" cy="329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 anchorCtr="1">
            <a:spAutoFit/>
          </a:bodyPr>
          <a:lstStyle/>
          <a:p>
            <a:pPr>
              <a:lnSpc>
                <a:spcPct val="85000"/>
              </a:lnSpc>
            </a:pPr>
            <a:r>
              <a:rPr lang="en-US" dirty="0" smtClean="0">
                <a:solidFill>
                  <a:srgbClr val="FFFFFF"/>
                </a:solidFill>
              </a:rPr>
              <a:t>PRIVATE SECTOR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26985" name="Text Box 29"/>
          <p:cNvSpPr txBox="1">
            <a:spLocks noChangeArrowheads="1"/>
          </p:cNvSpPr>
          <p:nvPr/>
        </p:nvSpPr>
        <p:spPr bwMode="gray">
          <a:xfrm>
            <a:off x="5330825" y="4679950"/>
            <a:ext cx="1603375" cy="798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 anchorCtr="1">
            <a:spAutoFit/>
          </a:bodyPr>
          <a:lstStyle/>
          <a:p>
            <a:pPr>
              <a:lnSpc>
                <a:spcPct val="85000"/>
              </a:lnSpc>
            </a:pPr>
            <a:r>
              <a:rPr lang="en-US" dirty="0" smtClean="0">
                <a:solidFill>
                  <a:srgbClr val="FFFFFF"/>
                </a:solidFill>
              </a:rPr>
              <a:t>CIVIL SOCIETY / COMMUNITIES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26986" name="Rectangle 8"/>
          <p:cNvSpPr>
            <a:spLocks noChangeArrowheads="1"/>
          </p:cNvSpPr>
          <p:nvPr/>
        </p:nvSpPr>
        <p:spPr bwMode="auto">
          <a:xfrm>
            <a:off x="228600" y="1600200"/>
            <a:ext cx="2514600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b">
            <a:spAutoFit/>
          </a:bodyPr>
          <a:lstStyle/>
          <a:p>
            <a:pPr algn="ctr"/>
            <a:r>
              <a:rPr lang="en-US" i="1" dirty="0" smtClean="0">
                <a:ea typeface="MS PGothic" pitchFamily="34" charset="-128"/>
                <a:cs typeface="MS PGothic" pitchFamily="34" charset="-128"/>
              </a:rPr>
              <a:t>“There is an opportunity to build capacity to enable joint government, industry and community involvement in compliance monitoring”</a:t>
            </a:r>
            <a:endParaRPr lang="en-US" i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6"/>
          <p:cNvGrpSpPr>
            <a:grpSpLocks/>
          </p:cNvGrpSpPr>
          <p:nvPr/>
        </p:nvGrpSpPr>
        <p:grpSpPr bwMode="auto">
          <a:xfrm>
            <a:off x="998538" y="1944688"/>
            <a:ext cx="7145337" cy="4344987"/>
            <a:chOff x="629" y="1135"/>
            <a:chExt cx="4501" cy="2737"/>
          </a:xfrm>
        </p:grpSpPr>
        <p:sp>
          <p:nvSpPr>
            <p:cNvPr id="30731" name="Freeform 45"/>
            <p:cNvSpPr>
              <a:spLocks noEditPoints="1"/>
            </p:cNvSpPr>
            <p:nvPr/>
          </p:nvSpPr>
          <p:spPr bwMode="gray">
            <a:xfrm>
              <a:off x="629" y="1135"/>
              <a:ext cx="4501" cy="2737"/>
            </a:xfrm>
            <a:custGeom>
              <a:avLst/>
              <a:gdLst>
                <a:gd name="T0" fmla="*/ 1259 w 2281"/>
                <a:gd name="T1" fmla="*/ 2737 h 1387"/>
                <a:gd name="T2" fmla="*/ 369 w 2281"/>
                <a:gd name="T3" fmla="*/ 2390 h 1387"/>
                <a:gd name="T4" fmla="*/ 369 w 2281"/>
                <a:gd name="T5" fmla="*/ 2390 h 1387"/>
                <a:gd name="T6" fmla="*/ 0 w 2281"/>
                <a:gd name="T7" fmla="*/ 1547 h 1387"/>
                <a:gd name="T8" fmla="*/ 0 w 2281"/>
                <a:gd name="T9" fmla="*/ 1547 h 1387"/>
                <a:gd name="T10" fmla="*/ 361 w 2281"/>
                <a:gd name="T11" fmla="*/ 695 h 1387"/>
                <a:gd name="T12" fmla="*/ 361 w 2281"/>
                <a:gd name="T13" fmla="*/ 695 h 1387"/>
                <a:gd name="T14" fmla="*/ 1231 w 2281"/>
                <a:gd name="T15" fmla="*/ 341 h 1387"/>
                <a:gd name="T16" fmla="*/ 1231 w 2281"/>
                <a:gd name="T17" fmla="*/ 341 h 1387"/>
                <a:gd name="T18" fmla="*/ 3327 w 2281"/>
                <a:gd name="T19" fmla="*/ 341 h 1387"/>
                <a:gd name="T20" fmla="*/ 3325 w 2281"/>
                <a:gd name="T21" fmla="*/ 0 h 1387"/>
                <a:gd name="T22" fmla="*/ 4319 w 2281"/>
                <a:gd name="T23" fmla="*/ 760 h 1387"/>
                <a:gd name="T24" fmla="*/ 3325 w 2281"/>
                <a:gd name="T25" fmla="*/ 1521 h 1387"/>
                <a:gd name="T26" fmla="*/ 3327 w 2281"/>
                <a:gd name="T27" fmla="*/ 1202 h 1387"/>
                <a:gd name="T28" fmla="*/ 1233 w 2281"/>
                <a:gd name="T29" fmla="*/ 1202 h 1387"/>
                <a:gd name="T30" fmla="*/ 939 w 2281"/>
                <a:gd name="T31" fmla="*/ 1488 h 1387"/>
                <a:gd name="T32" fmla="*/ 939 w 2281"/>
                <a:gd name="T33" fmla="*/ 1488 h 1387"/>
                <a:gd name="T34" fmla="*/ 939 w 2281"/>
                <a:gd name="T35" fmla="*/ 1589 h 1387"/>
                <a:gd name="T36" fmla="*/ 1026 w 2281"/>
                <a:gd name="T37" fmla="*/ 1792 h 1387"/>
                <a:gd name="T38" fmla="*/ 1026 w 2281"/>
                <a:gd name="T39" fmla="*/ 1792 h 1387"/>
                <a:gd name="T40" fmla="*/ 1233 w 2281"/>
                <a:gd name="T41" fmla="*/ 1877 h 1387"/>
                <a:gd name="T42" fmla="*/ 1233 w 2281"/>
                <a:gd name="T43" fmla="*/ 1877 h 1387"/>
                <a:gd name="T44" fmla="*/ 4501 w 2281"/>
                <a:gd name="T45" fmla="*/ 1877 h 1387"/>
                <a:gd name="T46" fmla="*/ 4501 w 2281"/>
                <a:gd name="T47" fmla="*/ 2737 h 1387"/>
                <a:gd name="T48" fmla="*/ 1259 w 2281"/>
                <a:gd name="T49" fmla="*/ 2737 h 1387"/>
                <a:gd name="T50" fmla="*/ 3437 w 2281"/>
                <a:gd name="T51" fmla="*/ 452 h 1387"/>
                <a:gd name="T52" fmla="*/ 1231 w 2281"/>
                <a:gd name="T53" fmla="*/ 452 h 1387"/>
                <a:gd name="T54" fmla="*/ 438 w 2281"/>
                <a:gd name="T55" fmla="*/ 774 h 1387"/>
                <a:gd name="T56" fmla="*/ 438 w 2281"/>
                <a:gd name="T57" fmla="*/ 774 h 1387"/>
                <a:gd name="T58" fmla="*/ 111 w 2281"/>
                <a:gd name="T59" fmla="*/ 1547 h 1387"/>
                <a:gd name="T60" fmla="*/ 111 w 2281"/>
                <a:gd name="T61" fmla="*/ 1547 h 1387"/>
                <a:gd name="T62" fmla="*/ 446 w 2281"/>
                <a:gd name="T63" fmla="*/ 2309 h 1387"/>
                <a:gd name="T64" fmla="*/ 446 w 2281"/>
                <a:gd name="T65" fmla="*/ 2309 h 1387"/>
                <a:gd name="T66" fmla="*/ 1259 w 2281"/>
                <a:gd name="T67" fmla="*/ 2626 h 1387"/>
                <a:gd name="T68" fmla="*/ 1259 w 2281"/>
                <a:gd name="T69" fmla="*/ 2626 h 1387"/>
                <a:gd name="T70" fmla="*/ 4390 w 2281"/>
                <a:gd name="T71" fmla="*/ 2626 h 1387"/>
                <a:gd name="T72" fmla="*/ 4390 w 2281"/>
                <a:gd name="T73" fmla="*/ 1987 h 1387"/>
                <a:gd name="T74" fmla="*/ 1233 w 2281"/>
                <a:gd name="T75" fmla="*/ 1987 h 1387"/>
                <a:gd name="T76" fmla="*/ 947 w 2281"/>
                <a:gd name="T77" fmla="*/ 1871 h 1387"/>
                <a:gd name="T78" fmla="*/ 947 w 2281"/>
                <a:gd name="T79" fmla="*/ 1871 h 1387"/>
                <a:gd name="T80" fmla="*/ 829 w 2281"/>
                <a:gd name="T81" fmla="*/ 1589 h 1387"/>
                <a:gd name="T82" fmla="*/ 829 w 2281"/>
                <a:gd name="T83" fmla="*/ 1589 h 1387"/>
                <a:gd name="T84" fmla="*/ 829 w 2281"/>
                <a:gd name="T85" fmla="*/ 1488 h 1387"/>
                <a:gd name="T86" fmla="*/ 947 w 2281"/>
                <a:gd name="T87" fmla="*/ 1208 h 1387"/>
                <a:gd name="T88" fmla="*/ 947 w 2281"/>
                <a:gd name="T89" fmla="*/ 1208 h 1387"/>
                <a:gd name="T90" fmla="*/ 1233 w 2281"/>
                <a:gd name="T91" fmla="*/ 1091 h 1387"/>
                <a:gd name="T92" fmla="*/ 1233 w 2281"/>
                <a:gd name="T93" fmla="*/ 1091 h 1387"/>
                <a:gd name="T94" fmla="*/ 3437 w 2281"/>
                <a:gd name="T95" fmla="*/ 1091 h 1387"/>
                <a:gd name="T96" fmla="*/ 3437 w 2281"/>
                <a:gd name="T97" fmla="*/ 1298 h 1387"/>
                <a:gd name="T98" fmla="*/ 4138 w 2281"/>
                <a:gd name="T99" fmla="*/ 760 h 1387"/>
                <a:gd name="T100" fmla="*/ 3435 w 2281"/>
                <a:gd name="T101" fmla="*/ 223 h 1387"/>
                <a:gd name="T102" fmla="*/ 3437 w 2281"/>
                <a:gd name="T103" fmla="*/ 452 h 1387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2281"/>
                <a:gd name="T157" fmla="*/ 0 h 1387"/>
                <a:gd name="T158" fmla="*/ 2281 w 2281"/>
                <a:gd name="T159" fmla="*/ 1387 h 1387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2281" h="1387">
                  <a:moveTo>
                    <a:pt x="638" y="1387"/>
                  </a:moveTo>
                  <a:cubicBezTo>
                    <a:pt x="462" y="1387"/>
                    <a:pt x="303" y="1320"/>
                    <a:pt x="187" y="1211"/>
                  </a:cubicBezTo>
                  <a:cubicBezTo>
                    <a:pt x="187" y="1211"/>
                    <a:pt x="187" y="1211"/>
                    <a:pt x="187" y="1211"/>
                  </a:cubicBezTo>
                  <a:cubicBezTo>
                    <a:pt x="72" y="1102"/>
                    <a:pt x="0" y="951"/>
                    <a:pt x="0" y="784"/>
                  </a:cubicBezTo>
                  <a:cubicBezTo>
                    <a:pt x="0" y="784"/>
                    <a:pt x="0" y="784"/>
                    <a:pt x="0" y="784"/>
                  </a:cubicBezTo>
                  <a:cubicBezTo>
                    <a:pt x="0" y="615"/>
                    <a:pt x="70" y="462"/>
                    <a:pt x="183" y="352"/>
                  </a:cubicBezTo>
                  <a:cubicBezTo>
                    <a:pt x="183" y="352"/>
                    <a:pt x="183" y="352"/>
                    <a:pt x="183" y="352"/>
                  </a:cubicBezTo>
                  <a:cubicBezTo>
                    <a:pt x="295" y="241"/>
                    <a:pt x="451" y="173"/>
                    <a:pt x="624" y="173"/>
                  </a:cubicBezTo>
                  <a:cubicBezTo>
                    <a:pt x="624" y="173"/>
                    <a:pt x="624" y="173"/>
                    <a:pt x="624" y="173"/>
                  </a:cubicBezTo>
                  <a:cubicBezTo>
                    <a:pt x="1686" y="173"/>
                    <a:pt x="1686" y="173"/>
                    <a:pt x="1686" y="173"/>
                  </a:cubicBezTo>
                  <a:cubicBezTo>
                    <a:pt x="1685" y="0"/>
                    <a:pt x="1685" y="0"/>
                    <a:pt x="1685" y="0"/>
                  </a:cubicBezTo>
                  <a:cubicBezTo>
                    <a:pt x="2189" y="385"/>
                    <a:pt x="2189" y="385"/>
                    <a:pt x="2189" y="385"/>
                  </a:cubicBezTo>
                  <a:cubicBezTo>
                    <a:pt x="1685" y="771"/>
                    <a:pt x="1685" y="771"/>
                    <a:pt x="1685" y="771"/>
                  </a:cubicBezTo>
                  <a:cubicBezTo>
                    <a:pt x="1686" y="609"/>
                    <a:pt x="1686" y="609"/>
                    <a:pt x="1686" y="609"/>
                  </a:cubicBezTo>
                  <a:cubicBezTo>
                    <a:pt x="625" y="609"/>
                    <a:pt x="625" y="609"/>
                    <a:pt x="625" y="609"/>
                  </a:cubicBezTo>
                  <a:cubicBezTo>
                    <a:pt x="542" y="609"/>
                    <a:pt x="476" y="674"/>
                    <a:pt x="476" y="754"/>
                  </a:cubicBezTo>
                  <a:cubicBezTo>
                    <a:pt x="476" y="754"/>
                    <a:pt x="476" y="754"/>
                    <a:pt x="476" y="754"/>
                  </a:cubicBezTo>
                  <a:cubicBezTo>
                    <a:pt x="476" y="805"/>
                    <a:pt x="476" y="805"/>
                    <a:pt x="476" y="805"/>
                  </a:cubicBezTo>
                  <a:cubicBezTo>
                    <a:pt x="476" y="845"/>
                    <a:pt x="493" y="882"/>
                    <a:pt x="520" y="908"/>
                  </a:cubicBezTo>
                  <a:cubicBezTo>
                    <a:pt x="520" y="908"/>
                    <a:pt x="520" y="908"/>
                    <a:pt x="520" y="908"/>
                  </a:cubicBezTo>
                  <a:cubicBezTo>
                    <a:pt x="547" y="935"/>
                    <a:pt x="584" y="951"/>
                    <a:pt x="625" y="951"/>
                  </a:cubicBezTo>
                  <a:cubicBezTo>
                    <a:pt x="625" y="951"/>
                    <a:pt x="625" y="951"/>
                    <a:pt x="625" y="951"/>
                  </a:cubicBezTo>
                  <a:cubicBezTo>
                    <a:pt x="2281" y="951"/>
                    <a:pt x="2281" y="951"/>
                    <a:pt x="2281" y="951"/>
                  </a:cubicBezTo>
                  <a:cubicBezTo>
                    <a:pt x="2281" y="1387"/>
                    <a:pt x="2281" y="1387"/>
                    <a:pt x="2281" y="1387"/>
                  </a:cubicBezTo>
                  <a:cubicBezTo>
                    <a:pt x="638" y="1387"/>
                    <a:pt x="638" y="1387"/>
                    <a:pt x="638" y="1387"/>
                  </a:cubicBezTo>
                  <a:close/>
                  <a:moveTo>
                    <a:pt x="1742" y="229"/>
                  </a:moveTo>
                  <a:cubicBezTo>
                    <a:pt x="624" y="229"/>
                    <a:pt x="624" y="229"/>
                    <a:pt x="624" y="229"/>
                  </a:cubicBezTo>
                  <a:cubicBezTo>
                    <a:pt x="466" y="229"/>
                    <a:pt x="324" y="291"/>
                    <a:pt x="222" y="392"/>
                  </a:cubicBezTo>
                  <a:cubicBezTo>
                    <a:pt x="222" y="392"/>
                    <a:pt x="222" y="392"/>
                    <a:pt x="222" y="392"/>
                  </a:cubicBezTo>
                  <a:cubicBezTo>
                    <a:pt x="119" y="492"/>
                    <a:pt x="56" y="631"/>
                    <a:pt x="56" y="784"/>
                  </a:cubicBezTo>
                  <a:cubicBezTo>
                    <a:pt x="56" y="784"/>
                    <a:pt x="56" y="784"/>
                    <a:pt x="56" y="784"/>
                  </a:cubicBezTo>
                  <a:cubicBezTo>
                    <a:pt x="56" y="934"/>
                    <a:pt x="121" y="1071"/>
                    <a:pt x="226" y="1170"/>
                  </a:cubicBezTo>
                  <a:cubicBezTo>
                    <a:pt x="226" y="1170"/>
                    <a:pt x="226" y="1170"/>
                    <a:pt x="226" y="1170"/>
                  </a:cubicBezTo>
                  <a:cubicBezTo>
                    <a:pt x="331" y="1269"/>
                    <a:pt x="477" y="1331"/>
                    <a:pt x="638" y="1331"/>
                  </a:cubicBezTo>
                  <a:cubicBezTo>
                    <a:pt x="638" y="1331"/>
                    <a:pt x="638" y="1331"/>
                    <a:pt x="638" y="1331"/>
                  </a:cubicBezTo>
                  <a:cubicBezTo>
                    <a:pt x="2225" y="1331"/>
                    <a:pt x="2225" y="1331"/>
                    <a:pt x="2225" y="1331"/>
                  </a:cubicBezTo>
                  <a:cubicBezTo>
                    <a:pt x="2225" y="1007"/>
                    <a:pt x="2225" y="1007"/>
                    <a:pt x="2225" y="1007"/>
                  </a:cubicBezTo>
                  <a:cubicBezTo>
                    <a:pt x="625" y="1007"/>
                    <a:pt x="625" y="1007"/>
                    <a:pt x="625" y="1007"/>
                  </a:cubicBezTo>
                  <a:cubicBezTo>
                    <a:pt x="569" y="1007"/>
                    <a:pt x="518" y="985"/>
                    <a:pt x="480" y="948"/>
                  </a:cubicBezTo>
                  <a:cubicBezTo>
                    <a:pt x="480" y="948"/>
                    <a:pt x="480" y="948"/>
                    <a:pt x="480" y="948"/>
                  </a:cubicBezTo>
                  <a:cubicBezTo>
                    <a:pt x="443" y="912"/>
                    <a:pt x="420" y="861"/>
                    <a:pt x="420" y="805"/>
                  </a:cubicBezTo>
                  <a:cubicBezTo>
                    <a:pt x="420" y="805"/>
                    <a:pt x="420" y="805"/>
                    <a:pt x="420" y="805"/>
                  </a:cubicBezTo>
                  <a:cubicBezTo>
                    <a:pt x="420" y="754"/>
                    <a:pt x="420" y="754"/>
                    <a:pt x="420" y="754"/>
                  </a:cubicBezTo>
                  <a:cubicBezTo>
                    <a:pt x="420" y="699"/>
                    <a:pt x="443" y="648"/>
                    <a:pt x="480" y="612"/>
                  </a:cubicBezTo>
                  <a:cubicBezTo>
                    <a:pt x="480" y="612"/>
                    <a:pt x="480" y="612"/>
                    <a:pt x="480" y="612"/>
                  </a:cubicBezTo>
                  <a:cubicBezTo>
                    <a:pt x="517" y="575"/>
                    <a:pt x="568" y="553"/>
                    <a:pt x="625" y="553"/>
                  </a:cubicBezTo>
                  <a:cubicBezTo>
                    <a:pt x="625" y="553"/>
                    <a:pt x="625" y="553"/>
                    <a:pt x="625" y="553"/>
                  </a:cubicBezTo>
                  <a:cubicBezTo>
                    <a:pt x="1742" y="553"/>
                    <a:pt x="1742" y="553"/>
                    <a:pt x="1742" y="553"/>
                  </a:cubicBezTo>
                  <a:cubicBezTo>
                    <a:pt x="1742" y="658"/>
                    <a:pt x="1742" y="658"/>
                    <a:pt x="1742" y="658"/>
                  </a:cubicBezTo>
                  <a:cubicBezTo>
                    <a:pt x="2097" y="385"/>
                    <a:pt x="2097" y="385"/>
                    <a:pt x="2097" y="385"/>
                  </a:cubicBezTo>
                  <a:cubicBezTo>
                    <a:pt x="1741" y="113"/>
                    <a:pt x="1741" y="113"/>
                    <a:pt x="1741" y="113"/>
                  </a:cubicBezTo>
                  <a:cubicBezTo>
                    <a:pt x="1742" y="229"/>
                    <a:pt x="1742" y="229"/>
                    <a:pt x="1742" y="229"/>
                  </a:cubicBezTo>
                  <a:close/>
                </a:path>
              </a:pathLst>
            </a:custGeom>
            <a:solidFill>
              <a:schemeClr val="accent2">
                <a:alpha val="70195"/>
              </a:schemeClr>
            </a:solidFill>
            <a:ln w="19050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0732" name="Freeform 31"/>
            <p:cNvSpPr>
              <a:spLocks/>
            </p:cNvSpPr>
            <p:nvPr/>
          </p:nvSpPr>
          <p:spPr bwMode="gray">
            <a:xfrm>
              <a:off x="680" y="1242"/>
              <a:ext cx="4397" cy="2573"/>
            </a:xfrm>
            <a:custGeom>
              <a:avLst/>
              <a:gdLst>
                <a:gd name="T0" fmla="*/ 4180 w 2225"/>
                <a:gd name="T1" fmla="*/ 650 h 1302"/>
                <a:gd name="T2" fmla="*/ 3332 w 2225"/>
                <a:gd name="T3" fmla="*/ 0 h 1302"/>
                <a:gd name="T4" fmla="*/ 3332 w 2225"/>
                <a:gd name="T5" fmla="*/ 287 h 1302"/>
                <a:gd name="T6" fmla="*/ 1178 w 2225"/>
                <a:gd name="T7" fmla="*/ 287 h 1302"/>
                <a:gd name="T8" fmla="*/ 0 w 2225"/>
                <a:gd name="T9" fmla="*/ 1439 h 1302"/>
                <a:gd name="T10" fmla="*/ 1205 w 2225"/>
                <a:gd name="T11" fmla="*/ 2573 h 1302"/>
                <a:gd name="T12" fmla="*/ 4397 w 2225"/>
                <a:gd name="T13" fmla="*/ 2573 h 1302"/>
                <a:gd name="T14" fmla="*/ 4397 w 2225"/>
                <a:gd name="T15" fmla="*/ 1824 h 1302"/>
                <a:gd name="T16" fmla="*/ 1182 w 2225"/>
                <a:gd name="T17" fmla="*/ 1824 h 1302"/>
                <a:gd name="T18" fmla="*/ 830 w 2225"/>
                <a:gd name="T19" fmla="*/ 1480 h 1302"/>
                <a:gd name="T20" fmla="*/ 830 w 2225"/>
                <a:gd name="T21" fmla="*/ 1379 h 1302"/>
                <a:gd name="T22" fmla="*/ 1180 w 2225"/>
                <a:gd name="T23" fmla="*/ 1036 h 1302"/>
                <a:gd name="T24" fmla="*/ 3332 w 2225"/>
                <a:gd name="T25" fmla="*/ 1036 h 1302"/>
                <a:gd name="T26" fmla="*/ 3332 w 2225"/>
                <a:gd name="T27" fmla="*/ 1300 h 1302"/>
                <a:gd name="T28" fmla="*/ 4180 w 2225"/>
                <a:gd name="T29" fmla="*/ 650 h 1302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2225"/>
                <a:gd name="T46" fmla="*/ 0 h 1302"/>
                <a:gd name="T47" fmla="*/ 2225 w 2225"/>
                <a:gd name="T48" fmla="*/ 1302 h 1302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2225" h="1302">
                  <a:moveTo>
                    <a:pt x="2115" y="329"/>
                  </a:moveTo>
                  <a:cubicBezTo>
                    <a:pt x="1686" y="0"/>
                    <a:pt x="1686" y="0"/>
                    <a:pt x="1686" y="0"/>
                  </a:cubicBezTo>
                  <a:cubicBezTo>
                    <a:pt x="1686" y="145"/>
                    <a:pt x="1686" y="145"/>
                    <a:pt x="1686" y="145"/>
                  </a:cubicBezTo>
                  <a:cubicBezTo>
                    <a:pt x="596" y="145"/>
                    <a:pt x="596" y="145"/>
                    <a:pt x="596" y="145"/>
                  </a:cubicBezTo>
                  <a:cubicBezTo>
                    <a:pt x="266" y="145"/>
                    <a:pt x="0" y="406"/>
                    <a:pt x="0" y="728"/>
                  </a:cubicBezTo>
                  <a:cubicBezTo>
                    <a:pt x="0" y="1045"/>
                    <a:pt x="273" y="1302"/>
                    <a:pt x="610" y="1302"/>
                  </a:cubicBezTo>
                  <a:cubicBezTo>
                    <a:pt x="2225" y="1302"/>
                    <a:pt x="2225" y="1302"/>
                    <a:pt x="2225" y="1302"/>
                  </a:cubicBezTo>
                  <a:cubicBezTo>
                    <a:pt x="2225" y="923"/>
                    <a:pt x="2225" y="923"/>
                    <a:pt x="2225" y="923"/>
                  </a:cubicBezTo>
                  <a:cubicBezTo>
                    <a:pt x="598" y="923"/>
                    <a:pt x="598" y="923"/>
                    <a:pt x="598" y="923"/>
                  </a:cubicBezTo>
                  <a:cubicBezTo>
                    <a:pt x="500" y="923"/>
                    <a:pt x="420" y="845"/>
                    <a:pt x="420" y="749"/>
                  </a:cubicBezTo>
                  <a:cubicBezTo>
                    <a:pt x="420" y="698"/>
                    <a:pt x="420" y="698"/>
                    <a:pt x="420" y="698"/>
                  </a:cubicBezTo>
                  <a:cubicBezTo>
                    <a:pt x="420" y="602"/>
                    <a:pt x="499" y="524"/>
                    <a:pt x="597" y="524"/>
                  </a:cubicBezTo>
                  <a:cubicBezTo>
                    <a:pt x="1686" y="524"/>
                    <a:pt x="1686" y="524"/>
                    <a:pt x="1686" y="524"/>
                  </a:cubicBezTo>
                  <a:cubicBezTo>
                    <a:pt x="1686" y="658"/>
                    <a:pt x="1686" y="658"/>
                    <a:pt x="1686" y="658"/>
                  </a:cubicBezTo>
                  <a:lnTo>
                    <a:pt x="2115" y="329"/>
                  </a:lnTo>
                  <a:close/>
                </a:path>
              </a:pathLst>
            </a:custGeom>
            <a:solidFill>
              <a:schemeClr val="accent2"/>
            </a:solidFill>
            <a:ln w="19050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0723" name="Rectangle 4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Contract Monitoring Roadmap </a:t>
            </a:r>
          </a:p>
        </p:txBody>
      </p:sp>
      <p:sp>
        <p:nvSpPr>
          <p:cNvPr id="30724" name="Text Box 19"/>
          <p:cNvSpPr txBox="1">
            <a:spLocks noChangeArrowheads="1"/>
          </p:cNvSpPr>
          <p:nvPr/>
        </p:nvSpPr>
        <p:spPr bwMode="gray">
          <a:xfrm flipH="1">
            <a:off x="6373813" y="5476875"/>
            <a:ext cx="1485900" cy="5652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 anchorCtr="1">
            <a:spAutoFit/>
          </a:bodyPr>
          <a:lstStyle/>
          <a:p>
            <a:pPr>
              <a:lnSpc>
                <a:spcPct val="85000"/>
              </a:lnSpc>
            </a:pPr>
            <a:r>
              <a:rPr lang="en-US" dirty="0" smtClean="0">
                <a:solidFill>
                  <a:srgbClr val="FFFFFF"/>
                </a:solidFill>
              </a:rPr>
              <a:t>Documents Needed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30725" name="Text Box 19"/>
          <p:cNvSpPr txBox="1">
            <a:spLocks noChangeArrowheads="1"/>
          </p:cNvSpPr>
          <p:nvPr/>
        </p:nvSpPr>
        <p:spPr bwMode="gray">
          <a:xfrm flipH="1">
            <a:off x="4256088" y="5476875"/>
            <a:ext cx="1485900" cy="5652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 anchorCtr="1">
            <a:spAutoFit/>
          </a:bodyPr>
          <a:lstStyle/>
          <a:p>
            <a:pPr>
              <a:lnSpc>
                <a:spcPct val="85000"/>
              </a:lnSpc>
            </a:pPr>
            <a:r>
              <a:rPr lang="en-US" dirty="0" smtClean="0">
                <a:solidFill>
                  <a:srgbClr val="FFFFFF"/>
                </a:solidFill>
              </a:rPr>
              <a:t>Accessing Documents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30726" name="Text Box 19"/>
          <p:cNvSpPr txBox="1">
            <a:spLocks noChangeArrowheads="1"/>
          </p:cNvSpPr>
          <p:nvPr/>
        </p:nvSpPr>
        <p:spPr bwMode="gray">
          <a:xfrm flipH="1">
            <a:off x="2003424" y="5441950"/>
            <a:ext cx="1577975" cy="5652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 anchorCtr="1">
            <a:spAutoFit/>
          </a:bodyPr>
          <a:lstStyle/>
          <a:p>
            <a:pPr>
              <a:lnSpc>
                <a:spcPct val="85000"/>
              </a:lnSpc>
            </a:pPr>
            <a:r>
              <a:rPr lang="en-US" dirty="0" smtClean="0">
                <a:solidFill>
                  <a:srgbClr val="FFFFFF"/>
                </a:solidFill>
              </a:rPr>
              <a:t>Understanding Content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30727" name="Text Box 19"/>
          <p:cNvSpPr txBox="1">
            <a:spLocks noChangeArrowheads="1"/>
          </p:cNvSpPr>
          <p:nvPr/>
        </p:nvSpPr>
        <p:spPr bwMode="gray">
          <a:xfrm flipH="1">
            <a:off x="4322763" y="3067050"/>
            <a:ext cx="1350962" cy="5652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 anchorCtr="1">
            <a:spAutoFit/>
          </a:bodyPr>
          <a:lstStyle/>
          <a:p>
            <a:pPr>
              <a:lnSpc>
                <a:spcPct val="85000"/>
              </a:lnSpc>
            </a:pPr>
            <a:r>
              <a:rPr lang="en-US" dirty="0" smtClean="0">
                <a:solidFill>
                  <a:srgbClr val="FFFFFF"/>
                </a:solidFill>
              </a:rPr>
              <a:t>Reflection on Process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30728" name="Text Box 19"/>
          <p:cNvSpPr txBox="1">
            <a:spLocks noChangeArrowheads="1"/>
          </p:cNvSpPr>
          <p:nvPr/>
        </p:nvSpPr>
        <p:spPr bwMode="gray">
          <a:xfrm flipH="1">
            <a:off x="2057400" y="2895600"/>
            <a:ext cx="1485900" cy="8007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 anchorCtr="1">
            <a:spAutoFit/>
          </a:bodyPr>
          <a:lstStyle/>
          <a:p>
            <a:pPr>
              <a:lnSpc>
                <a:spcPct val="85000"/>
              </a:lnSpc>
            </a:pPr>
            <a:r>
              <a:rPr lang="en-US" dirty="0" smtClean="0">
                <a:solidFill>
                  <a:srgbClr val="FFFFFF"/>
                </a:solidFill>
              </a:rPr>
              <a:t>Use of Monitoring Data</a:t>
            </a:r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30729" name="Text Box 19"/>
          <p:cNvSpPr txBox="1">
            <a:spLocks noChangeArrowheads="1"/>
          </p:cNvSpPr>
          <p:nvPr/>
        </p:nvSpPr>
        <p:spPr bwMode="gray">
          <a:xfrm flipH="1">
            <a:off x="1066799" y="4213225"/>
            <a:ext cx="1295399" cy="563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 anchorCtr="1">
            <a:spAutoFit/>
          </a:bodyPr>
          <a:lstStyle/>
          <a:p>
            <a:pPr>
              <a:lnSpc>
                <a:spcPct val="85000"/>
              </a:lnSpc>
            </a:pPr>
            <a:r>
              <a:rPr lang="en-US" dirty="0" smtClean="0">
                <a:solidFill>
                  <a:srgbClr val="FFFFFF"/>
                </a:solidFill>
              </a:rPr>
              <a:t>Monitoring Activities</a:t>
            </a:r>
            <a:endParaRPr lang="en-US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" name="Picture 56" descr="NewMap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152400" y="76200"/>
            <a:ext cx="4419600" cy="6741762"/>
          </a:xfrm>
          <a:prstGeom prst="rect">
            <a:avLst/>
          </a:prstGeom>
        </p:spPr>
      </p:pic>
      <p:sp>
        <p:nvSpPr>
          <p:cNvPr id="67" name="Content Placeholder 2"/>
          <p:cNvSpPr txBox="1">
            <a:spLocks/>
          </p:cNvSpPr>
          <p:nvPr/>
        </p:nvSpPr>
        <p:spPr>
          <a:xfrm>
            <a:off x="4876800" y="2209800"/>
            <a:ext cx="4038600" cy="3124200"/>
          </a:xfrm>
          <a:prstGeom prst="rect">
            <a:avLst/>
          </a:prstGeom>
        </p:spPr>
        <p:txBody>
          <a:bodyPr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Active mines, oil and gas wells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000" b="1" dirty="0" smtClean="0"/>
              <a:t>Mineral, oil and gas concessions</a:t>
            </a:r>
          </a:p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000" b="1" dirty="0" smtClean="0"/>
              <a:t>Government revenues</a:t>
            </a:r>
            <a:endParaRPr lang="en-US" sz="2000" dirty="0" smtClean="0"/>
          </a:p>
          <a:p>
            <a:pPr marL="342900" marR="0" lvl="0" indent="-342900" algn="l" defTabSz="914400" rtl="0" eaLnBrk="1" fontAlgn="auto" latinLnBrk="0" hangingPunct="1">
              <a:lnSpc>
                <a:spcPct val="150000"/>
              </a:lnSpc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Socioeconomic indicators </a:t>
            </a:r>
          </a:p>
        </p:txBody>
      </p:sp>
      <p:sp>
        <p:nvSpPr>
          <p:cNvPr id="69" name="Rectangle 68"/>
          <p:cNvSpPr/>
          <p:nvPr/>
        </p:nvSpPr>
        <p:spPr>
          <a:xfrm>
            <a:off x="4724400" y="533400"/>
            <a:ext cx="411480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/>
              <a:t>GIS Tools</a:t>
            </a:r>
          </a:p>
          <a:p>
            <a:endParaRPr lang="en-US" sz="2400" b="1" dirty="0" smtClean="0"/>
          </a:p>
          <a:p>
            <a:r>
              <a:rPr lang="en-US" sz="2400" b="1" dirty="0" smtClean="0"/>
              <a:t>Users can build custom maps showing:</a:t>
            </a:r>
            <a:endParaRPr lang="en-US" sz="2400" dirty="0"/>
          </a:p>
        </p:txBody>
      </p:sp>
      <p:grpSp>
        <p:nvGrpSpPr>
          <p:cNvPr id="2" name="Group 43"/>
          <p:cNvGrpSpPr/>
          <p:nvPr/>
        </p:nvGrpSpPr>
        <p:grpSpPr>
          <a:xfrm>
            <a:off x="161925" y="85725"/>
            <a:ext cx="4486275" cy="6667500"/>
            <a:chOff x="847725" y="85725"/>
            <a:chExt cx="4486275" cy="6667500"/>
          </a:xfrm>
        </p:grpSpPr>
        <p:sp>
          <p:nvSpPr>
            <p:cNvPr id="28" name="TextBox 27"/>
            <p:cNvSpPr txBox="1"/>
            <p:nvPr/>
          </p:nvSpPr>
          <p:spPr>
            <a:xfrm>
              <a:off x="1524000" y="5766130"/>
              <a:ext cx="304800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endParaRPr lang="en-US" sz="1200" dirty="0"/>
            </a:p>
          </p:txBody>
        </p:sp>
        <p:sp>
          <p:nvSpPr>
            <p:cNvPr id="40" name="Rectangle 39"/>
            <p:cNvSpPr/>
            <p:nvPr/>
          </p:nvSpPr>
          <p:spPr>
            <a:xfrm>
              <a:off x="847725" y="85725"/>
              <a:ext cx="4486275" cy="66675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54" name="Isosceles Triangle 53"/>
          <p:cNvSpPr/>
          <p:nvPr/>
        </p:nvSpPr>
        <p:spPr>
          <a:xfrm rot="2700000" flipH="1" flipV="1">
            <a:off x="1463302" y="3213473"/>
            <a:ext cx="152400" cy="457200"/>
          </a:xfrm>
          <a:prstGeom prst="triangle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" name="Group 60"/>
          <p:cNvGrpSpPr/>
          <p:nvPr/>
        </p:nvGrpSpPr>
        <p:grpSpPr>
          <a:xfrm>
            <a:off x="2514600" y="6127834"/>
            <a:ext cx="304800" cy="304800"/>
            <a:chOff x="4076700" y="5486400"/>
            <a:chExt cx="381000" cy="381000"/>
          </a:xfrm>
        </p:grpSpPr>
        <p:sp>
          <p:nvSpPr>
            <p:cNvPr id="58" name="Oval 57"/>
            <p:cNvSpPr/>
            <p:nvPr/>
          </p:nvSpPr>
          <p:spPr>
            <a:xfrm>
              <a:off x="4076700" y="5486400"/>
              <a:ext cx="381000" cy="381000"/>
            </a:xfrm>
            <a:prstGeom prst="ellipse">
              <a:avLst/>
            </a:prstGeom>
            <a:solidFill>
              <a:srgbClr val="3921EB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Oval 59"/>
            <p:cNvSpPr/>
            <p:nvPr/>
          </p:nvSpPr>
          <p:spPr>
            <a:xfrm>
              <a:off x="4114800" y="5562600"/>
              <a:ext cx="304800" cy="304800"/>
            </a:xfrm>
            <a:prstGeom prst="ellipse">
              <a:avLst/>
            </a:prstGeom>
            <a:solidFill>
              <a:srgbClr val="3921EB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Oval 58"/>
            <p:cNvSpPr/>
            <p:nvPr/>
          </p:nvSpPr>
          <p:spPr>
            <a:xfrm>
              <a:off x="4152900" y="5638800"/>
              <a:ext cx="228600" cy="228600"/>
            </a:xfrm>
            <a:prstGeom prst="ellipse">
              <a:avLst/>
            </a:prstGeom>
            <a:solidFill>
              <a:srgbClr val="3921EB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62" name="Picture 61" descr="Temp.pn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>
            <a:off x="2514600" y="5823034"/>
            <a:ext cx="304800" cy="304800"/>
          </a:xfrm>
          <a:prstGeom prst="rect">
            <a:avLst/>
          </a:prstGeom>
        </p:spPr>
      </p:pic>
      <p:pic>
        <p:nvPicPr>
          <p:cNvPr id="63" name="Picture 62" descr="NewMap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>
          <a:xfrm>
            <a:off x="2590800" y="6508834"/>
            <a:ext cx="152400" cy="152400"/>
          </a:xfrm>
          <a:prstGeom prst="rect">
            <a:avLst/>
          </a:prstGeom>
        </p:spPr>
      </p:pic>
      <p:sp>
        <p:nvSpPr>
          <p:cNvPr id="64" name="TextBox 63"/>
          <p:cNvSpPr txBox="1"/>
          <p:nvPr/>
        </p:nvSpPr>
        <p:spPr>
          <a:xfrm>
            <a:off x="2819400" y="6178718"/>
            <a:ext cx="175260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dirty="0" smtClean="0"/>
              <a:t>Mining royalties paid (2008)</a:t>
            </a:r>
            <a:endParaRPr lang="en-US" sz="1050" b="1" dirty="0"/>
          </a:p>
        </p:txBody>
      </p:sp>
      <p:sp>
        <p:nvSpPr>
          <p:cNvPr id="65" name="TextBox 64"/>
          <p:cNvSpPr txBox="1"/>
          <p:nvPr/>
        </p:nvSpPr>
        <p:spPr>
          <a:xfrm>
            <a:off x="2771775" y="5873918"/>
            <a:ext cx="144780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dirty="0" smtClean="0"/>
              <a:t>Industrial mines</a:t>
            </a:r>
            <a:endParaRPr lang="en-US" sz="1050" b="1" dirty="0"/>
          </a:p>
        </p:txBody>
      </p:sp>
      <p:sp>
        <p:nvSpPr>
          <p:cNvPr id="66" name="TextBox 65"/>
          <p:cNvSpPr txBox="1"/>
          <p:nvPr/>
        </p:nvSpPr>
        <p:spPr>
          <a:xfrm>
            <a:off x="2771775" y="6451684"/>
            <a:ext cx="1552575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dirty="0" smtClean="0"/>
              <a:t>Donor projects – mining</a:t>
            </a:r>
            <a:endParaRPr lang="en-US" sz="1050" b="1" dirty="0"/>
          </a:p>
        </p:txBody>
      </p:sp>
      <p:sp>
        <p:nvSpPr>
          <p:cNvPr id="71" name="TextBox 70"/>
          <p:cNvSpPr txBox="1"/>
          <p:nvPr/>
        </p:nvSpPr>
        <p:spPr>
          <a:xfrm>
            <a:off x="228600" y="6324600"/>
            <a:ext cx="198120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i="1" dirty="0" smtClean="0"/>
              <a:t>Socioeconomic indicator: </a:t>
            </a:r>
          </a:p>
          <a:p>
            <a:r>
              <a:rPr lang="en-US" sz="1050" b="1" i="1" dirty="0" smtClean="0"/>
              <a:t>Regional unemployment</a:t>
            </a:r>
            <a:endParaRPr lang="en-US" sz="1050" b="1" i="1" dirty="0"/>
          </a:p>
        </p:txBody>
      </p:sp>
      <p:sp>
        <p:nvSpPr>
          <p:cNvPr id="74" name="5-Point Star 73"/>
          <p:cNvSpPr/>
          <p:nvPr/>
        </p:nvSpPr>
        <p:spPr>
          <a:xfrm>
            <a:off x="3810000" y="5286375"/>
            <a:ext cx="76200" cy="76200"/>
          </a:xfrm>
          <a:prstGeom prst="star5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5" name="TextBox 74"/>
          <p:cNvSpPr txBox="1"/>
          <p:nvPr/>
        </p:nvSpPr>
        <p:spPr>
          <a:xfrm>
            <a:off x="3800475" y="5295900"/>
            <a:ext cx="60960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dirty="0" smtClean="0">
                <a:effectLst>
                  <a:outerShdw blurRad="63500" sx="102000" sy="102000" algn="ctr" rotWithShape="0">
                    <a:prstClr val="black">
                      <a:alpha val="40000"/>
                    </a:prstClr>
                  </a:outerShdw>
                </a:effectLst>
                <a:latin typeface="Aharoni" pitchFamily="2" charset="-79"/>
                <a:cs typeface="Aharoni" pitchFamily="2" charset="-79"/>
              </a:rPr>
              <a:t>Accra</a:t>
            </a:r>
            <a:endParaRPr lang="en-US" sz="1050" b="1" dirty="0"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  <p:graphicFrame>
        <p:nvGraphicFramePr>
          <p:cNvPr id="51" name="Table 50"/>
          <p:cNvGraphicFramePr>
            <a:graphicFrameLocks noGrp="1"/>
          </p:cNvGraphicFramePr>
          <p:nvPr/>
        </p:nvGraphicFramePr>
        <p:xfrm>
          <a:off x="1581150" y="1371601"/>
          <a:ext cx="2686050" cy="1994456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343025"/>
                <a:gridCol w="1343025"/>
              </a:tblGrid>
              <a:tr h="247519">
                <a:tc>
                  <a:txBody>
                    <a:bodyPr/>
                    <a:lstStyle/>
                    <a:p>
                      <a:r>
                        <a:rPr lang="en-US" sz="1000" b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Data</a:t>
                      </a:r>
                      <a:endParaRPr lang="en-US" sz="1000" b="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96031">
                <a:tc>
                  <a:txBody>
                    <a:bodyPr/>
                    <a:lstStyle/>
                    <a:p>
                      <a:r>
                        <a:rPr lang="en-US" sz="1000" b="0" dirty="0" smtClean="0">
                          <a:solidFill>
                            <a:sysClr val="windowText" lastClr="000000"/>
                          </a:solidFill>
                        </a:rPr>
                        <a:t>Company name</a:t>
                      </a:r>
                      <a:endParaRPr lang="en-US" sz="10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b="0" dirty="0" smtClean="0">
                          <a:solidFill>
                            <a:sysClr val="windowText" lastClr="000000"/>
                          </a:solidFill>
                        </a:rPr>
                        <a:t>Newmont Mining Corporation</a:t>
                      </a:r>
                      <a:endParaRPr lang="en-US" sz="1000" b="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247519"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Mineral type</a:t>
                      </a:r>
                      <a:endParaRPr lang="en-US" sz="1000" dirty="0"/>
                    </a:p>
                  </a:txBody>
                  <a:tcPr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Gold</a:t>
                      </a:r>
                      <a:endParaRPr lang="en-US" sz="1000" dirty="0"/>
                    </a:p>
                  </a:txBody>
                  <a:tcPr>
                    <a:lnL w="12700" cmpd="sng">
                      <a:noFill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10698"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Production (2008)</a:t>
                      </a:r>
                      <a:endParaRPr lang="en-US" sz="1000" dirty="0"/>
                    </a:p>
                  </a:txBody>
                  <a:tcPr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524,000 oz</a:t>
                      </a:r>
                      <a:endParaRPr lang="en-US" sz="1000" dirty="0"/>
                    </a:p>
                  </a:txBody>
                  <a:tcPr>
                    <a:lnL w="12700" cmpd="sng">
                      <a:noFill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96031"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Government receipts reported (2008)</a:t>
                      </a:r>
                      <a:endParaRPr lang="en-US" sz="1000" dirty="0"/>
                    </a:p>
                  </a:txBody>
                  <a:tcPr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GHC 12,658,757</a:t>
                      </a:r>
                      <a:endParaRPr lang="en-US" sz="1000" dirty="0"/>
                    </a:p>
                  </a:txBody>
                  <a:tcPr>
                    <a:lnL w="12700" cmpd="sng">
                      <a:noFill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396031"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Company payments</a:t>
                      </a:r>
                      <a:r>
                        <a:rPr lang="en-US" sz="1000" baseline="0" dirty="0" smtClean="0"/>
                        <a:t> reported (2008)</a:t>
                      </a:r>
                      <a:endParaRPr lang="en-US" sz="1000" dirty="0"/>
                    </a:p>
                  </a:txBody>
                  <a:tcPr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dirty="0" smtClean="0"/>
                        <a:t>GHC 12,658,757</a:t>
                      </a:r>
                      <a:endParaRPr lang="en-US" sz="1000" dirty="0"/>
                    </a:p>
                  </a:txBody>
                  <a:tcPr>
                    <a:lnL w="12700" cmpd="sng">
                      <a:noFill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en-US" b="1" cap="all" dirty="0" smtClean="0"/>
              <a:t>Sales, revenue and unemployment</a:t>
            </a:r>
            <a:endParaRPr lang="en-US" b="1" cap="all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" y="1600200"/>
            <a:ext cx="8982456" cy="471107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0" y="0"/>
            <a:ext cx="7620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>
                <a:latin typeface="Bookman Old Style" pitchFamily="18" charset="0"/>
                <a:cs typeface="Arial" pitchFamily="34" charset="0"/>
              </a:rPr>
              <a:t>2</a:t>
            </a:r>
            <a:r>
              <a:rPr lang="en-US" sz="1200" i="1" dirty="0" smtClean="0">
                <a:latin typeface="Bookman Old Style" pitchFamily="18" charset="0"/>
                <a:cs typeface="Arial" pitchFamily="34" charset="0"/>
              </a:rPr>
              <a:t>. Overview of the mapping platform</a:t>
            </a:r>
            <a:endParaRPr lang="en-US" sz="1200" i="1" dirty="0">
              <a:latin typeface="Bookman Old Style" pitchFamily="18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33400" y="1981200"/>
            <a:ext cx="1676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Côte d’Ivoire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876800" y="1981200"/>
            <a:ext cx="1676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Ghana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6800" y="838200"/>
            <a:ext cx="7296150" cy="5836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1066800" y="304800"/>
            <a:ext cx="46100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/>
              <a:t>COLLABORATION PLATFORMS</a:t>
            </a:r>
            <a:endParaRPr lang="en-US" sz="2800" b="1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</TotalTime>
  <Words>265</Words>
  <Application>Microsoft Office PowerPoint</Application>
  <PresentationFormat>On-screen Show (4:3)</PresentationFormat>
  <Paragraphs>128</Paragraphs>
  <Slides>7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Slide 1</vt:lpstr>
      <vt:lpstr>Depletion &amp; Discovery in Africa:  A Decade of Transformation?</vt:lpstr>
      <vt:lpstr>Multi-Stakeholder Monitoring</vt:lpstr>
      <vt:lpstr>Contract Monitoring Roadmap </vt:lpstr>
      <vt:lpstr>Slide 5</vt:lpstr>
      <vt:lpstr>Sales, revenue and unemployment</vt:lpstr>
      <vt:lpstr>Slide 7</vt:lpstr>
    </vt:vector>
  </TitlesOfParts>
  <Company>The World Bank Group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wb336602</dc:creator>
  <cp:lastModifiedBy>tina.hageberg</cp:lastModifiedBy>
  <cp:revision>15</cp:revision>
  <dcterms:created xsi:type="dcterms:W3CDTF">2011-08-25T16:23:01Z</dcterms:created>
  <dcterms:modified xsi:type="dcterms:W3CDTF">2011-10-03T07:16:16Z</dcterms:modified>
</cp:coreProperties>
</file>