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Override PartName="/ppt/notesSlides/notesSlide6.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Layouts/slideLayout7.xml" ContentType="application/vnd.openxmlformats-officedocument.presentationml.slideLayout+xml"/>
  <Default Extension="png" ContentType="image/png"/>
  <Override PartName="/ppt/theme/theme4.xml" ContentType="application/vnd.openxmlformats-officedocument.theme+xml"/>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 id="2147483649" r:id="rId2"/>
  </p:sldMasterIdLst>
  <p:notesMasterIdLst>
    <p:notesMasterId r:id="rId16"/>
  </p:notesMasterIdLst>
  <p:handoutMasterIdLst>
    <p:handoutMasterId r:id="rId17"/>
  </p:handoutMasterIdLst>
  <p:sldIdLst>
    <p:sldId id="256" r:id="rId3"/>
    <p:sldId id="282" r:id="rId4"/>
    <p:sldId id="271" r:id="rId5"/>
    <p:sldId id="283" r:id="rId6"/>
    <p:sldId id="277" r:id="rId7"/>
    <p:sldId id="272" r:id="rId8"/>
    <p:sldId id="278" r:id="rId9"/>
    <p:sldId id="269" r:id="rId10"/>
    <p:sldId id="276" r:id="rId11"/>
    <p:sldId id="270" r:id="rId12"/>
    <p:sldId id="260" r:id="rId13"/>
    <p:sldId id="266" r:id="rId14"/>
    <p:sldId id="267" r:id="rId15"/>
  </p:sldIdLst>
  <p:sldSz cx="9144000" cy="6858000" type="screen4x3"/>
  <p:notesSz cx="6858000" cy="9144000"/>
  <p:defaultTextStyle>
    <a:defPPr>
      <a:defRPr lang="en-GB"/>
    </a:defPPr>
    <a:lvl1pPr algn="l" defTabSz="449263" rtl="0" eaLnBrk="0" fontAlgn="base" hangingPunct="0">
      <a:lnSpc>
        <a:spcPct val="93000"/>
      </a:lnSpc>
      <a:spcBef>
        <a:spcPct val="0"/>
      </a:spcBef>
      <a:spcAft>
        <a:spcPct val="0"/>
      </a:spcAft>
      <a:buClr>
        <a:srgbClr val="333333"/>
      </a:buClr>
      <a:buSzPct val="100000"/>
      <a:buFont typeface="Arial" charset="0"/>
      <a:defRPr kern="1200">
        <a:solidFill>
          <a:schemeClr val="bg1"/>
        </a:solidFill>
        <a:latin typeface="Arial" charset="0"/>
        <a:ea typeface="+mn-ea"/>
        <a:cs typeface="+mn-cs"/>
      </a:defRPr>
    </a:lvl1pPr>
    <a:lvl2pPr marL="457200" algn="l" defTabSz="449263" rtl="0" eaLnBrk="0" fontAlgn="base" hangingPunct="0">
      <a:lnSpc>
        <a:spcPct val="93000"/>
      </a:lnSpc>
      <a:spcBef>
        <a:spcPct val="0"/>
      </a:spcBef>
      <a:spcAft>
        <a:spcPct val="0"/>
      </a:spcAft>
      <a:buClr>
        <a:srgbClr val="333333"/>
      </a:buClr>
      <a:buSzPct val="100000"/>
      <a:buFont typeface="Arial" charset="0"/>
      <a:defRPr kern="1200">
        <a:solidFill>
          <a:schemeClr val="bg1"/>
        </a:solidFill>
        <a:latin typeface="Arial" charset="0"/>
        <a:ea typeface="+mn-ea"/>
        <a:cs typeface="+mn-cs"/>
      </a:defRPr>
    </a:lvl2pPr>
    <a:lvl3pPr marL="914400" algn="l" defTabSz="449263" rtl="0" eaLnBrk="0" fontAlgn="base" hangingPunct="0">
      <a:lnSpc>
        <a:spcPct val="93000"/>
      </a:lnSpc>
      <a:spcBef>
        <a:spcPct val="0"/>
      </a:spcBef>
      <a:spcAft>
        <a:spcPct val="0"/>
      </a:spcAft>
      <a:buClr>
        <a:srgbClr val="333333"/>
      </a:buClr>
      <a:buSzPct val="100000"/>
      <a:buFont typeface="Arial" charset="0"/>
      <a:defRPr kern="1200">
        <a:solidFill>
          <a:schemeClr val="bg1"/>
        </a:solidFill>
        <a:latin typeface="Arial" charset="0"/>
        <a:ea typeface="+mn-ea"/>
        <a:cs typeface="+mn-cs"/>
      </a:defRPr>
    </a:lvl3pPr>
    <a:lvl4pPr marL="1371600" algn="l" defTabSz="449263" rtl="0" eaLnBrk="0" fontAlgn="base" hangingPunct="0">
      <a:lnSpc>
        <a:spcPct val="93000"/>
      </a:lnSpc>
      <a:spcBef>
        <a:spcPct val="0"/>
      </a:spcBef>
      <a:spcAft>
        <a:spcPct val="0"/>
      </a:spcAft>
      <a:buClr>
        <a:srgbClr val="333333"/>
      </a:buClr>
      <a:buSzPct val="100000"/>
      <a:buFont typeface="Arial" charset="0"/>
      <a:defRPr kern="1200">
        <a:solidFill>
          <a:schemeClr val="bg1"/>
        </a:solidFill>
        <a:latin typeface="Arial" charset="0"/>
        <a:ea typeface="+mn-ea"/>
        <a:cs typeface="+mn-cs"/>
      </a:defRPr>
    </a:lvl4pPr>
    <a:lvl5pPr marL="1828800" algn="l" defTabSz="449263" rtl="0" eaLnBrk="0" fontAlgn="base" hangingPunct="0">
      <a:lnSpc>
        <a:spcPct val="93000"/>
      </a:lnSpc>
      <a:spcBef>
        <a:spcPct val="0"/>
      </a:spcBef>
      <a:spcAft>
        <a:spcPct val="0"/>
      </a:spcAft>
      <a:buClr>
        <a:srgbClr val="333333"/>
      </a:buClr>
      <a:buSzPct val="100000"/>
      <a:buFont typeface="Arial" charset="0"/>
      <a:defRPr kern="1200">
        <a:solidFill>
          <a:schemeClr val="bg1"/>
        </a:solidFill>
        <a:latin typeface="Arial" charset="0"/>
        <a:ea typeface="+mn-ea"/>
        <a:cs typeface="+mn-cs"/>
      </a:defRPr>
    </a:lvl5pPr>
    <a:lvl6pPr marL="2286000" algn="l" defTabSz="914400" rtl="0" eaLnBrk="1" latinLnBrk="0" hangingPunct="1">
      <a:defRPr kern="1200">
        <a:solidFill>
          <a:schemeClr val="bg1"/>
        </a:solidFill>
        <a:latin typeface="Arial" charset="0"/>
        <a:ea typeface="+mn-ea"/>
        <a:cs typeface="+mn-cs"/>
      </a:defRPr>
    </a:lvl6pPr>
    <a:lvl7pPr marL="2743200" algn="l" defTabSz="914400" rtl="0" eaLnBrk="1" latinLnBrk="0" hangingPunct="1">
      <a:defRPr kern="1200">
        <a:solidFill>
          <a:schemeClr val="bg1"/>
        </a:solidFill>
        <a:latin typeface="Arial" charset="0"/>
        <a:ea typeface="+mn-ea"/>
        <a:cs typeface="+mn-cs"/>
      </a:defRPr>
    </a:lvl7pPr>
    <a:lvl8pPr marL="3200400" algn="l" defTabSz="914400" rtl="0" eaLnBrk="1" latinLnBrk="0" hangingPunct="1">
      <a:defRPr kern="1200">
        <a:solidFill>
          <a:schemeClr val="bg1"/>
        </a:solidFill>
        <a:latin typeface="Arial" charset="0"/>
        <a:ea typeface="+mn-ea"/>
        <a:cs typeface="+mn-cs"/>
      </a:defRPr>
    </a:lvl8pPr>
    <a:lvl9pPr marL="3657600" algn="l" defTabSz="914400" rtl="0" eaLnBrk="1" latinLnBrk="0" hangingPunct="1">
      <a:defRPr kern="1200">
        <a:solidFill>
          <a:schemeClr val="bg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chemeClr val="tx1"/>
    </p:penClr>
  </p:showPr>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1194" y="-108"/>
      </p:cViewPr>
      <p:guideLst>
        <p:guide orient="horz" pos="2160"/>
        <p:guide pos="2880"/>
      </p:guideLst>
    </p:cSldViewPr>
  </p:slideViewPr>
  <p:outlineViewPr>
    <p:cViewPr varScale="1">
      <p:scale>
        <a:sx n="170" d="200"/>
        <a:sy n="170" d="200"/>
      </p:scale>
      <p:origin x="-780" y="-84"/>
    </p:cViewPr>
  </p:outlineViewPr>
  <p:notesTextViewPr>
    <p:cViewPr>
      <p:scale>
        <a:sx n="100" d="100"/>
        <a:sy n="100" d="100"/>
      </p:scale>
      <p:origin x="0" y="0"/>
    </p:cViewPr>
  </p:notesTextViewPr>
  <p:sorterViewPr>
    <p:cViewPr>
      <p:scale>
        <a:sx n="100" d="100"/>
        <a:sy n="100" d="100"/>
      </p:scale>
      <p:origin x="0" y="126"/>
    </p:cViewPr>
  </p:sorterViewPr>
  <p:notesViewPr>
    <p:cSldViewPr>
      <p:cViewPr varScale="1">
        <p:scale>
          <a:sx n="59" d="100"/>
          <a:sy n="59" d="100"/>
        </p:scale>
        <p:origin x="-1752" y="-72"/>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handoutMaster" Target="handoutMasters/handoutMaster1.xml"/><Relationship Id="rId2" Type="http://schemas.openxmlformats.org/officeDocument/2006/relationships/slideMaster" Target="slideMasters/slideMaster2.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nb-NO"/>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2907C6BB-5D38-4BCF-9B29-DFCDA6AF8221}" type="datetimeFigureOut">
              <a:rPr lang="nb-NO" smtClean="0"/>
              <a:pPr/>
              <a:t>04.10.2011</a:t>
            </a:fld>
            <a:endParaRPr lang="nb-NO"/>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nb-NO"/>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9966DE39-B33B-4551-AACD-EF3635F9900F}" type="slidenum">
              <a:rPr lang="nb-NO" smtClean="0"/>
              <a:pPr/>
              <a:t>‹#›</a:t>
            </a:fld>
            <a:endParaRPr lang="nb-NO"/>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073" name="AutoShape 1"/>
          <p:cNvSpPr>
            <a:spLocks noChangeArrowheads="1"/>
          </p:cNvSpPr>
          <p:nvPr/>
        </p:nvSpPr>
        <p:spPr bwMode="auto">
          <a:xfrm>
            <a:off x="0" y="0"/>
            <a:ext cx="6858000" cy="9144000"/>
          </a:xfrm>
          <a:prstGeom prst="roundRect">
            <a:avLst>
              <a:gd name="adj" fmla="val 23"/>
            </a:avLst>
          </a:prstGeom>
          <a:solidFill>
            <a:srgbClr val="FFFFFF"/>
          </a:solidFill>
          <a:ln w="9525">
            <a:noFill/>
            <a:round/>
            <a:headEnd/>
            <a:tailEnd/>
          </a:ln>
          <a:effectLst/>
        </p:spPr>
        <p:txBody>
          <a:bodyPr wrap="none" anchor="ctr"/>
          <a:lstStyle/>
          <a:p>
            <a:endParaRPr lang="nb-NO"/>
          </a:p>
        </p:txBody>
      </p:sp>
      <p:sp>
        <p:nvSpPr>
          <p:cNvPr id="3074" name="Rectangle 2"/>
          <p:cNvSpPr>
            <a:spLocks noGrp="1" noChangeArrowheads="1"/>
          </p:cNvSpPr>
          <p:nvPr>
            <p:ph type="hdr"/>
          </p:nvPr>
        </p:nvSpPr>
        <p:spPr bwMode="auto">
          <a:xfrm>
            <a:off x="0" y="0"/>
            <a:ext cx="2970213" cy="455613"/>
          </a:xfrm>
          <a:prstGeom prst="rect">
            <a:avLst/>
          </a:prstGeom>
          <a:noFill/>
          <a:ln w="9525">
            <a:noFill/>
            <a:round/>
            <a:headEnd/>
            <a:tailEnd/>
          </a:ln>
          <a:effectLst/>
        </p:spPr>
        <p:txBody>
          <a:bodyPr vert="horz" wrap="square" lIns="90000" tIns="46800" rIns="90000" bIns="46800" numCol="1" anchor="t" anchorCtr="0" compatLnSpc="1">
            <a:prstTxWarp prst="textNoShape">
              <a:avLst/>
            </a:prstTxWarp>
          </a:bodyPr>
          <a:lstStyle>
            <a:lvl1pPr eaLnBrk="1">
              <a:lnSpc>
                <a:spcPct val="100000"/>
              </a:lnSpc>
              <a:buClr>
                <a:srgbClr val="000000"/>
              </a:buClr>
              <a:buSzPct val="45000"/>
              <a:buFont typeface="Wingdings" pitchFamily="2" charset="2"/>
              <a:buNone/>
              <a:tabLst>
                <a:tab pos="723900" algn="l"/>
                <a:tab pos="1447800" algn="l"/>
                <a:tab pos="2171700" algn="l"/>
                <a:tab pos="2895600" algn="l"/>
              </a:tabLst>
              <a:defRPr sz="1200">
                <a:solidFill>
                  <a:srgbClr val="000000"/>
                </a:solidFill>
                <a:latin typeface="Times New Roman" pitchFamily="18" charset="0"/>
                <a:cs typeface="Lucida Sans Unicode" pitchFamily="34" charset="0"/>
              </a:defRPr>
            </a:lvl1pPr>
          </a:lstStyle>
          <a:p>
            <a:endParaRPr lang="en-GB"/>
          </a:p>
        </p:txBody>
      </p:sp>
      <p:sp>
        <p:nvSpPr>
          <p:cNvPr id="3075" name="Rectangle 3"/>
          <p:cNvSpPr>
            <a:spLocks noGrp="1" noChangeArrowheads="1"/>
          </p:cNvSpPr>
          <p:nvPr>
            <p:ph type="dt"/>
          </p:nvPr>
        </p:nvSpPr>
        <p:spPr bwMode="auto">
          <a:xfrm>
            <a:off x="3884613" y="0"/>
            <a:ext cx="2970212" cy="455613"/>
          </a:xfrm>
          <a:prstGeom prst="rect">
            <a:avLst/>
          </a:prstGeom>
          <a:noFill/>
          <a:ln w="9525">
            <a:noFill/>
            <a:round/>
            <a:headEnd/>
            <a:tailEnd/>
          </a:ln>
          <a:effectLst/>
        </p:spPr>
        <p:txBody>
          <a:bodyPr vert="horz" wrap="square" lIns="90000" tIns="46800" rIns="90000" bIns="46800" numCol="1" anchor="t" anchorCtr="0" compatLnSpc="1">
            <a:prstTxWarp prst="textNoShape">
              <a:avLst/>
            </a:prstTxWarp>
          </a:bodyPr>
          <a:lstStyle>
            <a:lvl1pPr algn="r" eaLnBrk="1">
              <a:lnSpc>
                <a:spcPct val="100000"/>
              </a:lnSpc>
              <a:buClr>
                <a:srgbClr val="000000"/>
              </a:buClr>
              <a:buSzPct val="45000"/>
              <a:buFont typeface="Wingdings" pitchFamily="2" charset="2"/>
              <a:buNone/>
              <a:tabLst>
                <a:tab pos="723900" algn="l"/>
                <a:tab pos="1447800" algn="l"/>
                <a:tab pos="2171700" algn="l"/>
                <a:tab pos="2895600" algn="l"/>
              </a:tabLst>
              <a:defRPr sz="1200">
                <a:solidFill>
                  <a:srgbClr val="000000"/>
                </a:solidFill>
                <a:latin typeface="Times New Roman" pitchFamily="18" charset="0"/>
                <a:cs typeface="Lucida Sans Unicode" pitchFamily="34" charset="0"/>
              </a:defRPr>
            </a:lvl1pPr>
          </a:lstStyle>
          <a:p>
            <a:endParaRPr lang="en-GB"/>
          </a:p>
        </p:txBody>
      </p:sp>
      <p:sp>
        <p:nvSpPr>
          <p:cNvPr id="3076" name="Rectangle 4"/>
          <p:cNvSpPr>
            <a:spLocks noGrp="1" noRot="1" noChangeAspect="1" noChangeArrowheads="1"/>
          </p:cNvSpPr>
          <p:nvPr>
            <p:ph type="sldImg"/>
          </p:nvPr>
        </p:nvSpPr>
        <p:spPr bwMode="auto">
          <a:xfrm>
            <a:off x="1143000" y="685800"/>
            <a:ext cx="4570413" cy="3427413"/>
          </a:xfrm>
          <a:prstGeom prst="rect">
            <a:avLst/>
          </a:prstGeom>
          <a:solidFill>
            <a:srgbClr val="FFFFFF"/>
          </a:solidFill>
          <a:ln w="9360">
            <a:solidFill>
              <a:srgbClr val="000000"/>
            </a:solidFill>
            <a:miter lim="800000"/>
            <a:headEnd/>
            <a:tailEnd/>
          </a:ln>
          <a:effectLst/>
        </p:spPr>
      </p:sp>
      <p:sp>
        <p:nvSpPr>
          <p:cNvPr id="3077" name="Rectangle 5"/>
          <p:cNvSpPr>
            <a:spLocks noGrp="1" noChangeArrowheads="1"/>
          </p:cNvSpPr>
          <p:nvPr>
            <p:ph type="body"/>
          </p:nvPr>
        </p:nvSpPr>
        <p:spPr bwMode="auto">
          <a:xfrm>
            <a:off x="685800" y="4343400"/>
            <a:ext cx="5484813" cy="4113213"/>
          </a:xfrm>
          <a:prstGeom prst="rect">
            <a:avLst/>
          </a:prstGeom>
          <a:noFill/>
          <a:ln w="9525">
            <a:noFill/>
            <a:round/>
            <a:headEnd/>
            <a:tailEnd/>
          </a:ln>
          <a:effectLst/>
        </p:spPr>
        <p:txBody>
          <a:bodyPr vert="horz" wrap="square" lIns="90000" tIns="46800" rIns="90000" bIns="46800" numCol="1" anchor="t" anchorCtr="0" compatLnSpc="1">
            <a:prstTxWarp prst="textNoShape">
              <a:avLst/>
            </a:prstTxWarp>
          </a:bodyPr>
          <a:lstStyle/>
          <a:p>
            <a:pPr lvl="0"/>
            <a:endParaRPr lang="nb-NO" smtClean="0"/>
          </a:p>
        </p:txBody>
      </p:sp>
      <p:sp>
        <p:nvSpPr>
          <p:cNvPr id="3078" name="Rectangle 6"/>
          <p:cNvSpPr>
            <a:spLocks noGrp="1" noChangeArrowheads="1"/>
          </p:cNvSpPr>
          <p:nvPr>
            <p:ph type="ftr"/>
          </p:nvPr>
        </p:nvSpPr>
        <p:spPr bwMode="auto">
          <a:xfrm>
            <a:off x="0" y="8685213"/>
            <a:ext cx="2970213" cy="455612"/>
          </a:xfrm>
          <a:prstGeom prst="rect">
            <a:avLst/>
          </a:prstGeom>
          <a:noFill/>
          <a:ln w="9525">
            <a:noFill/>
            <a:round/>
            <a:headEnd/>
            <a:tailEnd/>
          </a:ln>
          <a:effectLst/>
        </p:spPr>
        <p:txBody>
          <a:bodyPr vert="horz" wrap="square" lIns="90000" tIns="46800" rIns="90000" bIns="46800" numCol="1" anchor="b" anchorCtr="0" compatLnSpc="1">
            <a:prstTxWarp prst="textNoShape">
              <a:avLst/>
            </a:prstTxWarp>
          </a:bodyPr>
          <a:lstStyle>
            <a:lvl1pPr eaLnBrk="1">
              <a:lnSpc>
                <a:spcPct val="100000"/>
              </a:lnSpc>
              <a:buClr>
                <a:srgbClr val="000000"/>
              </a:buClr>
              <a:buSzPct val="45000"/>
              <a:buFont typeface="Wingdings" pitchFamily="2" charset="2"/>
              <a:buNone/>
              <a:tabLst>
                <a:tab pos="723900" algn="l"/>
                <a:tab pos="1447800" algn="l"/>
                <a:tab pos="2171700" algn="l"/>
                <a:tab pos="2895600" algn="l"/>
              </a:tabLst>
              <a:defRPr sz="1200">
                <a:solidFill>
                  <a:srgbClr val="000000"/>
                </a:solidFill>
                <a:latin typeface="Times New Roman" pitchFamily="18" charset="0"/>
                <a:cs typeface="Lucida Sans Unicode" pitchFamily="34" charset="0"/>
              </a:defRPr>
            </a:lvl1pPr>
          </a:lstStyle>
          <a:p>
            <a:endParaRPr lang="en-GB"/>
          </a:p>
        </p:txBody>
      </p:sp>
      <p:sp>
        <p:nvSpPr>
          <p:cNvPr id="3079" name="Rectangle 7"/>
          <p:cNvSpPr>
            <a:spLocks noGrp="1" noChangeArrowheads="1"/>
          </p:cNvSpPr>
          <p:nvPr>
            <p:ph type="sldNum"/>
          </p:nvPr>
        </p:nvSpPr>
        <p:spPr bwMode="auto">
          <a:xfrm>
            <a:off x="3884613" y="8685213"/>
            <a:ext cx="2970212" cy="455612"/>
          </a:xfrm>
          <a:prstGeom prst="rect">
            <a:avLst/>
          </a:prstGeom>
          <a:noFill/>
          <a:ln w="9525">
            <a:noFill/>
            <a:round/>
            <a:headEnd/>
            <a:tailEnd/>
          </a:ln>
          <a:effectLst/>
        </p:spPr>
        <p:txBody>
          <a:bodyPr vert="horz" wrap="square" lIns="90000" tIns="46800" rIns="90000" bIns="46800" numCol="1" anchor="b" anchorCtr="0" compatLnSpc="1">
            <a:prstTxWarp prst="textNoShape">
              <a:avLst/>
            </a:prstTxWarp>
          </a:bodyPr>
          <a:lstStyle>
            <a:lvl1pPr algn="r" eaLnBrk="1">
              <a:lnSpc>
                <a:spcPct val="100000"/>
              </a:lnSpc>
              <a:buClr>
                <a:srgbClr val="000000"/>
              </a:buClr>
              <a:buSzPct val="45000"/>
              <a:buFont typeface="Wingdings" pitchFamily="2" charset="2"/>
              <a:buNone/>
              <a:tabLst>
                <a:tab pos="723900" algn="l"/>
                <a:tab pos="1447800" algn="l"/>
                <a:tab pos="2171700" algn="l"/>
                <a:tab pos="2895600" algn="l"/>
              </a:tabLst>
              <a:defRPr sz="1200">
                <a:solidFill>
                  <a:srgbClr val="000000"/>
                </a:solidFill>
                <a:latin typeface="Times New Roman" pitchFamily="18" charset="0"/>
                <a:cs typeface="Lucida Sans Unicode" pitchFamily="34" charset="0"/>
              </a:defRPr>
            </a:lvl1pPr>
          </a:lstStyle>
          <a:p>
            <a:fld id="{711FE593-F885-4CE0-8802-8C3A489BBC24}" type="slidenum">
              <a:rPr lang="en-GB"/>
              <a:pPr/>
              <a:t>‹#›</a:t>
            </a:fld>
            <a:endParaRPr lang="en-GB"/>
          </a:p>
        </p:txBody>
      </p:sp>
    </p:spTree>
  </p:cSld>
  <p:clrMap bg1="lt1" tx1="dk1" bg2="lt2" tx2="dk2" accent1="accent1" accent2="accent2" accent3="accent3" accent4="accent4" accent5="accent5" accent6="accent6" hlink="hlink" folHlink="folHlink"/>
  <p:notesStyle>
    <a:lvl1pPr algn="l" defTabSz="449263" rtl="0" eaLnBrk="0" fontAlgn="base" hangingPunct="0">
      <a:spcBef>
        <a:spcPct val="30000"/>
      </a:spcBef>
      <a:spcAft>
        <a:spcPct val="0"/>
      </a:spcAft>
      <a:buClr>
        <a:srgbClr val="000000"/>
      </a:buClr>
      <a:buSzPct val="100000"/>
      <a:buFont typeface="Times New Roman" pitchFamily="18" charset="0"/>
      <a:defRPr sz="1200" kern="1200">
        <a:solidFill>
          <a:srgbClr val="000000"/>
        </a:solidFill>
        <a:latin typeface="Times New Roman" pitchFamily="18" charset="0"/>
        <a:ea typeface="+mn-ea"/>
        <a:cs typeface="+mn-cs"/>
      </a:defRPr>
    </a:lvl1pPr>
    <a:lvl2pPr marL="742950" indent="-285750" algn="l" defTabSz="449263" rtl="0" eaLnBrk="0" fontAlgn="base" hangingPunct="0">
      <a:spcBef>
        <a:spcPct val="30000"/>
      </a:spcBef>
      <a:spcAft>
        <a:spcPct val="0"/>
      </a:spcAft>
      <a:buClr>
        <a:srgbClr val="000000"/>
      </a:buClr>
      <a:buSzPct val="100000"/>
      <a:buFont typeface="Times New Roman" pitchFamily="18" charset="0"/>
      <a:defRPr sz="1200" kern="1200">
        <a:solidFill>
          <a:srgbClr val="000000"/>
        </a:solidFill>
        <a:latin typeface="Times New Roman" pitchFamily="18" charset="0"/>
        <a:ea typeface="+mn-ea"/>
        <a:cs typeface="+mn-cs"/>
      </a:defRPr>
    </a:lvl2pPr>
    <a:lvl3pPr marL="1143000" indent="-228600" algn="l" defTabSz="449263" rtl="0" eaLnBrk="0" fontAlgn="base" hangingPunct="0">
      <a:spcBef>
        <a:spcPct val="30000"/>
      </a:spcBef>
      <a:spcAft>
        <a:spcPct val="0"/>
      </a:spcAft>
      <a:buClr>
        <a:srgbClr val="000000"/>
      </a:buClr>
      <a:buSzPct val="100000"/>
      <a:buFont typeface="Times New Roman" pitchFamily="18" charset="0"/>
      <a:defRPr sz="1200" kern="1200">
        <a:solidFill>
          <a:srgbClr val="000000"/>
        </a:solidFill>
        <a:latin typeface="Times New Roman" pitchFamily="18" charset="0"/>
        <a:ea typeface="+mn-ea"/>
        <a:cs typeface="+mn-cs"/>
      </a:defRPr>
    </a:lvl3pPr>
    <a:lvl4pPr marL="1600200" indent="-228600" algn="l" defTabSz="449263" rtl="0" eaLnBrk="0" fontAlgn="base" hangingPunct="0">
      <a:spcBef>
        <a:spcPct val="30000"/>
      </a:spcBef>
      <a:spcAft>
        <a:spcPct val="0"/>
      </a:spcAft>
      <a:buClr>
        <a:srgbClr val="000000"/>
      </a:buClr>
      <a:buSzPct val="100000"/>
      <a:buFont typeface="Times New Roman" pitchFamily="18" charset="0"/>
      <a:defRPr sz="1200" kern="1200">
        <a:solidFill>
          <a:srgbClr val="000000"/>
        </a:solidFill>
        <a:latin typeface="Times New Roman" pitchFamily="18" charset="0"/>
        <a:ea typeface="+mn-ea"/>
        <a:cs typeface="+mn-cs"/>
      </a:defRPr>
    </a:lvl4pPr>
    <a:lvl5pPr marL="2057400" indent="-228600" algn="l" defTabSz="449263" rtl="0" eaLnBrk="0" fontAlgn="base" hangingPunct="0">
      <a:spcBef>
        <a:spcPct val="30000"/>
      </a:spcBef>
      <a:spcAft>
        <a:spcPct val="0"/>
      </a:spcAft>
      <a:buClr>
        <a:srgbClr val="000000"/>
      </a:buClr>
      <a:buSzPct val="100000"/>
      <a:buFont typeface="Times New Roman" pitchFamily="18" charset="0"/>
      <a:defRPr sz="1200" kern="1200">
        <a:solidFill>
          <a:srgbClr val="000000"/>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7"/>
          <p:cNvSpPr>
            <a:spLocks noGrp="1" noChangeArrowheads="1"/>
          </p:cNvSpPr>
          <p:nvPr>
            <p:ph type="sldNum"/>
          </p:nvPr>
        </p:nvSpPr>
        <p:spPr>
          <a:ln/>
        </p:spPr>
        <p:txBody>
          <a:bodyPr/>
          <a:lstStyle/>
          <a:p>
            <a:fld id="{B2B859B3-2AD7-4FFD-9A08-73389D34CD5F}" type="slidenum">
              <a:rPr lang="en-GB"/>
              <a:pPr/>
              <a:t>1</a:t>
            </a:fld>
            <a:endParaRPr lang="en-GB"/>
          </a:p>
        </p:txBody>
      </p:sp>
      <p:sp>
        <p:nvSpPr>
          <p:cNvPr id="16385" name="Text Box 1"/>
          <p:cNvSpPr txBox="1">
            <a:spLocks noChangeArrowheads="1"/>
          </p:cNvSpPr>
          <p:nvPr/>
        </p:nvSpPr>
        <p:spPr bwMode="auto">
          <a:xfrm>
            <a:off x="1143000" y="685800"/>
            <a:ext cx="4572000" cy="3429000"/>
          </a:xfrm>
          <a:prstGeom prst="rect">
            <a:avLst/>
          </a:prstGeom>
          <a:solidFill>
            <a:srgbClr val="FFFFFF"/>
          </a:solidFill>
          <a:ln w="9525">
            <a:solidFill>
              <a:srgbClr val="000000"/>
            </a:solidFill>
            <a:miter lim="800000"/>
            <a:headEnd/>
            <a:tailEnd/>
          </a:ln>
          <a:effectLst/>
        </p:spPr>
        <p:txBody>
          <a:bodyPr wrap="none" anchor="ctr"/>
          <a:lstStyle/>
          <a:p>
            <a:endParaRPr lang="nb-NO"/>
          </a:p>
        </p:txBody>
      </p:sp>
      <p:sp>
        <p:nvSpPr>
          <p:cNvPr id="16386" name="Rectangle 2"/>
          <p:cNvSpPr txBox="1">
            <a:spLocks noGrp="1" noChangeArrowheads="1"/>
          </p:cNvSpPr>
          <p:nvPr>
            <p:ph type="body"/>
          </p:nvPr>
        </p:nvSpPr>
        <p:spPr bwMode="auto">
          <a:xfrm>
            <a:off x="685800" y="4343400"/>
            <a:ext cx="5486400" cy="4114800"/>
          </a:xfrm>
          <a:prstGeom prst="rect">
            <a:avLst/>
          </a:prstGeom>
          <a:noFill/>
          <a:ln>
            <a:round/>
            <a:headEnd/>
            <a:tailEnd/>
          </a:ln>
        </p:spPr>
        <p:txBody>
          <a:bodyPr wrap="none" anchor="ctr"/>
          <a:lstStyle/>
          <a:p>
            <a:endParaRPr lang="nb-NO"/>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7"/>
          <p:cNvSpPr>
            <a:spLocks noGrp="1" noChangeArrowheads="1"/>
          </p:cNvSpPr>
          <p:nvPr>
            <p:ph type="sldNum"/>
          </p:nvPr>
        </p:nvSpPr>
        <p:spPr>
          <a:ln/>
        </p:spPr>
        <p:txBody>
          <a:bodyPr/>
          <a:lstStyle/>
          <a:p>
            <a:fld id="{F91C8E94-E461-4045-AD4E-CF4C79EA9CA0}" type="slidenum">
              <a:rPr lang="en-GB"/>
              <a:pPr/>
              <a:t>2</a:t>
            </a:fld>
            <a:endParaRPr lang="en-GB"/>
          </a:p>
        </p:txBody>
      </p:sp>
      <p:sp>
        <p:nvSpPr>
          <p:cNvPr id="24577" name="Text Box 1"/>
          <p:cNvSpPr txBox="1">
            <a:spLocks noChangeArrowheads="1"/>
          </p:cNvSpPr>
          <p:nvPr/>
        </p:nvSpPr>
        <p:spPr bwMode="auto">
          <a:xfrm>
            <a:off x="1143000" y="685800"/>
            <a:ext cx="4572000" cy="3429000"/>
          </a:xfrm>
          <a:prstGeom prst="rect">
            <a:avLst/>
          </a:prstGeom>
          <a:solidFill>
            <a:srgbClr val="FFFFFF"/>
          </a:solidFill>
          <a:ln w="9525">
            <a:solidFill>
              <a:srgbClr val="000000"/>
            </a:solidFill>
            <a:miter lim="800000"/>
            <a:headEnd/>
            <a:tailEnd/>
          </a:ln>
          <a:effectLst/>
        </p:spPr>
        <p:txBody>
          <a:bodyPr wrap="none" anchor="ctr"/>
          <a:lstStyle/>
          <a:p>
            <a:endParaRPr lang="nb-NO"/>
          </a:p>
        </p:txBody>
      </p:sp>
      <p:sp>
        <p:nvSpPr>
          <p:cNvPr id="24578" name="Rectangle 2"/>
          <p:cNvSpPr txBox="1">
            <a:spLocks noGrp="1" noChangeArrowheads="1"/>
          </p:cNvSpPr>
          <p:nvPr>
            <p:ph type="body"/>
          </p:nvPr>
        </p:nvSpPr>
        <p:spPr bwMode="auto">
          <a:xfrm>
            <a:off x="685800" y="4343400"/>
            <a:ext cx="5486400" cy="4114800"/>
          </a:xfrm>
          <a:prstGeom prst="rect">
            <a:avLst/>
          </a:prstGeom>
          <a:noFill/>
          <a:ln>
            <a:round/>
            <a:headEnd/>
            <a:tailEnd/>
          </a:ln>
        </p:spPr>
        <p:txBody>
          <a:bodyPr wrap="none" anchor="ctr"/>
          <a:lstStyle/>
          <a:p>
            <a:endParaRPr lang="nb-NO"/>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7"/>
          <p:cNvSpPr>
            <a:spLocks noGrp="1" noChangeArrowheads="1"/>
          </p:cNvSpPr>
          <p:nvPr>
            <p:ph type="sldNum"/>
          </p:nvPr>
        </p:nvSpPr>
        <p:spPr>
          <a:ln/>
        </p:spPr>
        <p:txBody>
          <a:bodyPr/>
          <a:lstStyle/>
          <a:p>
            <a:fld id="{54DA3BD3-7604-4982-AC1D-D0D5DE574E99}" type="slidenum">
              <a:rPr lang="en-GB"/>
              <a:pPr/>
              <a:t>10</a:t>
            </a:fld>
            <a:endParaRPr lang="en-GB"/>
          </a:p>
        </p:txBody>
      </p:sp>
      <p:sp>
        <p:nvSpPr>
          <p:cNvPr id="20481" name="Rectangle 1"/>
          <p:cNvSpPr txBox="1">
            <a:spLocks noGrp="1" noRot="1" noChangeAspect="1" noChangeArrowheads="1"/>
          </p:cNvSpPr>
          <p:nvPr>
            <p:ph type="sldImg"/>
          </p:nvPr>
        </p:nvSpPr>
        <p:spPr bwMode="auto">
          <a:xfrm>
            <a:off x="1143000" y="685800"/>
            <a:ext cx="4572000" cy="3429000"/>
          </a:xfrm>
          <a:prstGeom prst="rect">
            <a:avLst/>
          </a:prstGeom>
          <a:solidFill>
            <a:srgbClr val="FFFFFF"/>
          </a:solidFill>
          <a:ln>
            <a:solidFill>
              <a:srgbClr val="000000"/>
            </a:solidFill>
            <a:miter lim="800000"/>
            <a:headEnd/>
            <a:tailEnd/>
          </a:ln>
        </p:spPr>
      </p:sp>
      <p:sp>
        <p:nvSpPr>
          <p:cNvPr id="20482" name="Rectangle 2"/>
          <p:cNvSpPr txBox="1">
            <a:spLocks noGrp="1" noChangeArrowheads="1"/>
          </p:cNvSpPr>
          <p:nvPr>
            <p:ph type="body" idx="1"/>
          </p:nvPr>
        </p:nvSpPr>
        <p:spPr bwMode="auto">
          <a:xfrm>
            <a:off x="685800" y="4343400"/>
            <a:ext cx="5486400" cy="4025900"/>
          </a:xfrm>
          <a:prstGeom prst="rect">
            <a:avLst/>
          </a:prstGeom>
          <a:noFill/>
          <a:ln>
            <a:round/>
            <a:headEnd/>
            <a:tailEnd/>
          </a:ln>
        </p:spPr>
        <p:txBody>
          <a:bodyPr wrap="none" anchor="ctr"/>
          <a:lstStyle/>
          <a:p>
            <a:endParaRPr lang="nb-NO"/>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7"/>
          <p:cNvSpPr>
            <a:spLocks noGrp="1" noChangeArrowheads="1"/>
          </p:cNvSpPr>
          <p:nvPr>
            <p:ph type="sldNum"/>
          </p:nvPr>
        </p:nvSpPr>
        <p:spPr>
          <a:ln/>
        </p:spPr>
        <p:txBody>
          <a:bodyPr/>
          <a:lstStyle/>
          <a:p>
            <a:fld id="{54DA3BD3-7604-4982-AC1D-D0D5DE574E99}" type="slidenum">
              <a:rPr lang="en-GB"/>
              <a:pPr/>
              <a:t>11</a:t>
            </a:fld>
            <a:endParaRPr lang="en-GB"/>
          </a:p>
        </p:txBody>
      </p:sp>
      <p:sp>
        <p:nvSpPr>
          <p:cNvPr id="20481" name="Rectangle 1"/>
          <p:cNvSpPr txBox="1">
            <a:spLocks noGrp="1" noRot="1" noChangeAspect="1" noChangeArrowheads="1"/>
          </p:cNvSpPr>
          <p:nvPr>
            <p:ph type="sldImg"/>
          </p:nvPr>
        </p:nvSpPr>
        <p:spPr bwMode="auto">
          <a:xfrm>
            <a:off x="1143000" y="685800"/>
            <a:ext cx="4572000" cy="3429000"/>
          </a:xfrm>
          <a:prstGeom prst="rect">
            <a:avLst/>
          </a:prstGeom>
          <a:solidFill>
            <a:srgbClr val="FFFFFF"/>
          </a:solidFill>
          <a:ln>
            <a:solidFill>
              <a:srgbClr val="000000"/>
            </a:solidFill>
            <a:miter lim="800000"/>
            <a:headEnd/>
            <a:tailEnd/>
          </a:ln>
        </p:spPr>
      </p:sp>
      <p:sp>
        <p:nvSpPr>
          <p:cNvPr id="20482" name="Rectangle 2"/>
          <p:cNvSpPr txBox="1">
            <a:spLocks noGrp="1" noChangeArrowheads="1"/>
          </p:cNvSpPr>
          <p:nvPr>
            <p:ph type="body" idx="1"/>
          </p:nvPr>
        </p:nvSpPr>
        <p:spPr bwMode="auto">
          <a:xfrm>
            <a:off x="685800" y="4343400"/>
            <a:ext cx="5486400" cy="4025900"/>
          </a:xfrm>
          <a:prstGeom prst="rect">
            <a:avLst/>
          </a:prstGeom>
          <a:noFill/>
          <a:ln>
            <a:round/>
            <a:headEnd/>
            <a:tailEnd/>
          </a:ln>
        </p:spPr>
        <p:txBody>
          <a:bodyPr wrap="none" anchor="ctr"/>
          <a:lstStyle/>
          <a:p>
            <a:endParaRPr lang="nb-NO"/>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7"/>
          <p:cNvSpPr>
            <a:spLocks noGrp="1" noChangeArrowheads="1"/>
          </p:cNvSpPr>
          <p:nvPr>
            <p:ph type="sldNum"/>
          </p:nvPr>
        </p:nvSpPr>
        <p:spPr>
          <a:ln/>
        </p:spPr>
        <p:txBody>
          <a:bodyPr/>
          <a:lstStyle/>
          <a:p>
            <a:fld id="{298F3018-C0E9-481F-8FA3-7CC0351B9F1E}" type="slidenum">
              <a:rPr lang="en-GB"/>
              <a:pPr/>
              <a:t>12</a:t>
            </a:fld>
            <a:endParaRPr lang="en-GB"/>
          </a:p>
        </p:txBody>
      </p:sp>
      <p:sp>
        <p:nvSpPr>
          <p:cNvPr id="26625" name="Rectangle 1"/>
          <p:cNvSpPr txBox="1">
            <a:spLocks noGrp="1" noRot="1" noChangeAspect="1" noChangeArrowheads="1"/>
          </p:cNvSpPr>
          <p:nvPr>
            <p:ph type="sldImg"/>
          </p:nvPr>
        </p:nvSpPr>
        <p:spPr bwMode="auto">
          <a:xfrm>
            <a:off x="1143000" y="685800"/>
            <a:ext cx="4572000" cy="3429000"/>
          </a:xfrm>
          <a:prstGeom prst="rect">
            <a:avLst/>
          </a:prstGeom>
          <a:solidFill>
            <a:srgbClr val="FFFFFF"/>
          </a:solidFill>
          <a:ln>
            <a:solidFill>
              <a:srgbClr val="000000"/>
            </a:solidFill>
            <a:miter lim="800000"/>
            <a:headEnd/>
            <a:tailEnd/>
          </a:ln>
        </p:spPr>
      </p:sp>
      <p:sp>
        <p:nvSpPr>
          <p:cNvPr id="26626" name="Rectangle 2"/>
          <p:cNvSpPr txBox="1">
            <a:spLocks noGrp="1" noChangeArrowheads="1"/>
          </p:cNvSpPr>
          <p:nvPr>
            <p:ph type="body" idx="1"/>
          </p:nvPr>
        </p:nvSpPr>
        <p:spPr bwMode="auto">
          <a:xfrm>
            <a:off x="685800" y="4343400"/>
            <a:ext cx="5486400" cy="4025900"/>
          </a:xfrm>
          <a:prstGeom prst="rect">
            <a:avLst/>
          </a:prstGeom>
          <a:noFill/>
          <a:ln>
            <a:round/>
            <a:headEnd/>
            <a:tailEnd/>
          </a:ln>
        </p:spPr>
        <p:txBody>
          <a:bodyPr wrap="none" anchor="ctr"/>
          <a:lstStyle/>
          <a:p>
            <a:endParaRPr lang="nb-NO"/>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7"/>
          <p:cNvSpPr>
            <a:spLocks noGrp="1" noChangeArrowheads="1"/>
          </p:cNvSpPr>
          <p:nvPr>
            <p:ph type="sldNum"/>
          </p:nvPr>
        </p:nvSpPr>
        <p:spPr>
          <a:ln/>
        </p:spPr>
        <p:txBody>
          <a:bodyPr/>
          <a:lstStyle/>
          <a:p>
            <a:fld id="{5F68AF78-B12C-4063-BEAA-B64D60DFD358}" type="slidenum">
              <a:rPr lang="en-GB"/>
              <a:pPr/>
              <a:t>13</a:t>
            </a:fld>
            <a:endParaRPr lang="en-GB"/>
          </a:p>
        </p:txBody>
      </p:sp>
      <p:sp>
        <p:nvSpPr>
          <p:cNvPr id="27649" name="Text Box 1"/>
          <p:cNvSpPr txBox="1">
            <a:spLocks noChangeArrowheads="1"/>
          </p:cNvSpPr>
          <p:nvPr/>
        </p:nvSpPr>
        <p:spPr bwMode="auto">
          <a:xfrm>
            <a:off x="1143000" y="685800"/>
            <a:ext cx="4572000" cy="3429000"/>
          </a:xfrm>
          <a:prstGeom prst="rect">
            <a:avLst/>
          </a:prstGeom>
          <a:solidFill>
            <a:srgbClr val="FFFFFF"/>
          </a:solidFill>
          <a:ln w="9525">
            <a:solidFill>
              <a:srgbClr val="000000"/>
            </a:solidFill>
            <a:miter lim="800000"/>
            <a:headEnd/>
            <a:tailEnd/>
          </a:ln>
          <a:effectLst/>
        </p:spPr>
        <p:txBody>
          <a:bodyPr wrap="none" anchor="ctr"/>
          <a:lstStyle/>
          <a:p>
            <a:endParaRPr lang="nb-NO"/>
          </a:p>
        </p:txBody>
      </p:sp>
      <p:sp>
        <p:nvSpPr>
          <p:cNvPr id="27650" name="Rectangle 2"/>
          <p:cNvSpPr txBox="1">
            <a:spLocks noGrp="1" noChangeArrowheads="1"/>
          </p:cNvSpPr>
          <p:nvPr>
            <p:ph type="body"/>
          </p:nvPr>
        </p:nvSpPr>
        <p:spPr bwMode="auto">
          <a:xfrm>
            <a:off x="685800" y="4343400"/>
            <a:ext cx="5486400" cy="4114800"/>
          </a:xfrm>
          <a:prstGeom prst="rect">
            <a:avLst/>
          </a:prstGeom>
          <a:noFill/>
          <a:ln>
            <a:round/>
            <a:headEnd/>
            <a:tailEnd/>
          </a:ln>
        </p:spPr>
        <p:txBody>
          <a:bodyPr wrap="none" anchor="ctr"/>
          <a:lstStyle/>
          <a:p>
            <a:endParaRPr lang="nb-NO"/>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nb-NO"/>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nb-NO"/>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nb-NO"/>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nb-NO"/>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nb-NO"/>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nb-NO"/>
          </a:p>
        </p:txBody>
      </p:sp>
      <p:sp>
        <p:nvSpPr>
          <p:cNvPr id="3" name="Content Placeholder 2"/>
          <p:cNvSpPr>
            <a:spLocks noGrp="1"/>
          </p:cNvSpPr>
          <p:nvPr>
            <p:ph sz="half" idx="1"/>
          </p:nvPr>
        </p:nvSpPr>
        <p:spPr>
          <a:xfrm>
            <a:off x="609600" y="2209800"/>
            <a:ext cx="3884613" cy="40973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nb-NO"/>
          </a:p>
        </p:txBody>
      </p:sp>
      <p:sp>
        <p:nvSpPr>
          <p:cNvPr id="4" name="Content Placeholder 3"/>
          <p:cNvSpPr>
            <a:spLocks noGrp="1"/>
          </p:cNvSpPr>
          <p:nvPr>
            <p:ph sz="half" idx="2"/>
          </p:nvPr>
        </p:nvSpPr>
        <p:spPr>
          <a:xfrm>
            <a:off x="4646613" y="2209800"/>
            <a:ext cx="3884612" cy="40973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nb-NO"/>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nb-NO"/>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nb-NO"/>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nb-NO"/>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nb-NO"/>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smtClean="0"/>
              <a:t>Click to edit Master title style</a:t>
            </a:r>
            <a:endParaRPr lang="nb-NO"/>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nb-NO"/>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smtClean="0"/>
              <a:t>Click to edit Master title style</a:t>
            </a:r>
            <a:endParaRPr lang="nb-NO"/>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nb-NO"/>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nb-NO"/>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nb-NO"/>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51613" y="1146175"/>
            <a:ext cx="1979612" cy="5160963"/>
          </a:xfrm>
        </p:spPr>
        <p:txBody>
          <a:bodyPr vert="eaVert"/>
          <a:lstStyle/>
          <a:p>
            <a:r>
              <a:rPr lang="en-US" smtClean="0"/>
              <a:t>Click to edit Master title style</a:t>
            </a:r>
            <a:endParaRPr lang="nb-NO"/>
          </a:p>
        </p:txBody>
      </p:sp>
      <p:sp>
        <p:nvSpPr>
          <p:cNvPr id="3" name="Vertical Text Placeholder 2"/>
          <p:cNvSpPr>
            <a:spLocks noGrp="1"/>
          </p:cNvSpPr>
          <p:nvPr>
            <p:ph type="body" orient="vert" idx="1"/>
          </p:nvPr>
        </p:nvSpPr>
        <p:spPr>
          <a:xfrm>
            <a:off x="609600" y="1146175"/>
            <a:ext cx="5789613" cy="516096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nb-NO"/>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nb-NO"/>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nb-NO"/>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nb-NO"/>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nb-NO"/>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nb-NO"/>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nb-NO"/>
          </a:p>
        </p:txBody>
      </p:sp>
      <p:sp>
        <p:nvSpPr>
          <p:cNvPr id="3" name="Content Placeholder 2"/>
          <p:cNvSpPr>
            <a:spLocks noGrp="1"/>
          </p:cNvSpPr>
          <p:nvPr>
            <p:ph sz="half" idx="1"/>
          </p:nvPr>
        </p:nvSpPr>
        <p:spPr>
          <a:xfrm>
            <a:off x="457200" y="1604963"/>
            <a:ext cx="4037013" cy="45243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nb-NO"/>
          </a:p>
        </p:txBody>
      </p:sp>
      <p:sp>
        <p:nvSpPr>
          <p:cNvPr id="4" name="Content Placeholder 3"/>
          <p:cNvSpPr>
            <a:spLocks noGrp="1"/>
          </p:cNvSpPr>
          <p:nvPr>
            <p:ph sz="half" idx="2"/>
          </p:nvPr>
        </p:nvSpPr>
        <p:spPr>
          <a:xfrm>
            <a:off x="4646613" y="1604963"/>
            <a:ext cx="4038600" cy="45243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nb-NO"/>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nb-NO"/>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nb-NO"/>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nb-NO"/>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nb-NO"/>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smtClean="0"/>
              <a:t>Click to edit Master title style</a:t>
            </a:r>
            <a:endParaRPr lang="nb-NO"/>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nb-NO"/>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smtClean="0"/>
              <a:t>Click to edit Master title style</a:t>
            </a:r>
            <a:endParaRPr lang="nb-NO"/>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nb-NO"/>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nb-NO"/>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nb-NO"/>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371600"/>
            <a:ext cx="2055813" cy="4757738"/>
          </a:xfrm>
        </p:spPr>
        <p:txBody>
          <a:bodyPr vert="eaVert"/>
          <a:lstStyle/>
          <a:p>
            <a:r>
              <a:rPr lang="en-US" smtClean="0"/>
              <a:t>Click to edit Master title style</a:t>
            </a:r>
            <a:endParaRPr lang="nb-NO"/>
          </a:p>
        </p:txBody>
      </p:sp>
      <p:sp>
        <p:nvSpPr>
          <p:cNvPr id="3" name="Vertical Text Placeholder 2"/>
          <p:cNvSpPr>
            <a:spLocks noGrp="1"/>
          </p:cNvSpPr>
          <p:nvPr>
            <p:ph type="body" orient="vert" idx="1"/>
          </p:nvPr>
        </p:nvSpPr>
        <p:spPr>
          <a:xfrm>
            <a:off x="457200" y="1371600"/>
            <a:ext cx="6019800" cy="47577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nb-NO"/>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a:xfrm>
            <a:off x="596900" y="1371600"/>
            <a:ext cx="8088313" cy="608013"/>
          </a:xfrm>
        </p:spPr>
        <p:txBody>
          <a:bodyPr/>
          <a:lstStyle/>
          <a:p>
            <a:r>
              <a:rPr lang="en-US" smtClean="0"/>
              <a:t>Click to edit Master title style</a:t>
            </a:r>
            <a:endParaRPr lang="nb-NO"/>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1025" name="Rectangle 1"/>
          <p:cNvSpPr>
            <a:spLocks noGrp="1" noChangeArrowheads="1"/>
          </p:cNvSpPr>
          <p:nvPr>
            <p:ph type="title"/>
          </p:nvPr>
        </p:nvSpPr>
        <p:spPr bwMode="auto">
          <a:xfrm>
            <a:off x="609600" y="1146175"/>
            <a:ext cx="7921625" cy="912813"/>
          </a:xfrm>
          <a:prstGeom prst="rect">
            <a:avLst/>
          </a:prstGeom>
          <a:noFill/>
          <a:ln w="9525">
            <a:noFill/>
            <a:round/>
            <a:headEnd/>
            <a:tailEnd/>
          </a:ln>
          <a:effectLst/>
        </p:spPr>
        <p:txBody>
          <a:bodyPr vert="horz" wrap="square" lIns="0" tIns="0" rIns="0" bIns="0" numCol="1" anchor="b" anchorCtr="0" compatLnSpc="1">
            <a:prstTxWarp prst="textNoShape">
              <a:avLst/>
            </a:prstTxWarp>
          </a:bodyPr>
          <a:lstStyle/>
          <a:p>
            <a:pPr lvl="0"/>
            <a:r>
              <a:rPr lang="en-GB" smtClean="0"/>
              <a:t>Klikk for å redigere titteltekstformatet</a:t>
            </a:r>
          </a:p>
        </p:txBody>
      </p:sp>
      <p:sp>
        <p:nvSpPr>
          <p:cNvPr id="1026" name="Rectangle 2"/>
          <p:cNvSpPr>
            <a:spLocks noGrp="1" noChangeArrowheads="1"/>
          </p:cNvSpPr>
          <p:nvPr>
            <p:ph type="body" idx="1"/>
          </p:nvPr>
        </p:nvSpPr>
        <p:spPr bwMode="auto">
          <a:xfrm>
            <a:off x="609600" y="2209800"/>
            <a:ext cx="7921625" cy="4097338"/>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p>
            <a:pPr lvl="0"/>
            <a:r>
              <a:rPr lang="en-GB" smtClean="0"/>
              <a:t>Klikk for å redigere formatet på disposisjonsteksten</a:t>
            </a:r>
          </a:p>
          <a:p>
            <a:pPr lvl="1"/>
            <a:r>
              <a:rPr lang="en-GB" smtClean="0"/>
              <a:t>Andre disposisjonsnivå</a:t>
            </a:r>
          </a:p>
          <a:p>
            <a:pPr lvl="2"/>
            <a:r>
              <a:rPr lang="en-GB" smtClean="0"/>
              <a:t>Tredje disposisjonsnivå</a:t>
            </a:r>
          </a:p>
          <a:p>
            <a:pPr lvl="3"/>
            <a:r>
              <a:rPr lang="en-GB" smtClean="0"/>
              <a:t>Fjerde disposisjonsnivå</a:t>
            </a:r>
          </a:p>
          <a:p>
            <a:pPr lvl="4"/>
            <a:r>
              <a:rPr lang="en-GB" smtClean="0"/>
              <a:t>Femte disposisjonsnivå</a:t>
            </a:r>
          </a:p>
          <a:p>
            <a:pPr lvl="4"/>
            <a:r>
              <a:rPr lang="en-GB" smtClean="0"/>
              <a:t>Sjette disposisjonsnivå</a:t>
            </a:r>
          </a:p>
          <a:p>
            <a:pPr lvl="4"/>
            <a:r>
              <a:rPr lang="en-GB" smtClean="0"/>
              <a:t>Sjuende disposisjonsnivå</a:t>
            </a:r>
          </a:p>
          <a:p>
            <a:pPr lvl="4"/>
            <a:r>
              <a:rPr lang="en-GB" smtClean="0"/>
              <a:t>Åttende disposisjonsnivå</a:t>
            </a:r>
          </a:p>
          <a:p>
            <a:pPr lvl="4"/>
            <a:r>
              <a:rPr lang="en-GB" smtClean="0"/>
              <a:t>Niende disposisjonsnivå</a:t>
            </a:r>
          </a:p>
        </p:txBody>
      </p:sp>
    </p:spTree>
  </p:cSld>
  <p:clrMap bg1="lt1" tx1="dk1" bg2="lt2" tx2="dk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Lst>
  <p:txStyles>
    <p:titleStyle>
      <a:lvl1pPr algn="l" defTabSz="449263" rtl="0" fontAlgn="base">
        <a:lnSpc>
          <a:spcPct val="101000"/>
        </a:lnSpc>
        <a:spcBef>
          <a:spcPct val="0"/>
        </a:spcBef>
        <a:spcAft>
          <a:spcPct val="0"/>
        </a:spcAft>
        <a:buClr>
          <a:srgbClr val="C72E0F"/>
        </a:buClr>
        <a:buSzPct val="100000"/>
        <a:buFont typeface="Aeroportal" pitchFamily="34" charset="0"/>
        <a:defRPr sz="3000" b="1">
          <a:solidFill>
            <a:srgbClr val="C72E0F"/>
          </a:solidFill>
          <a:latin typeface="+mj-lt"/>
          <a:ea typeface="+mj-ea"/>
          <a:cs typeface="+mj-cs"/>
        </a:defRPr>
      </a:lvl1pPr>
      <a:lvl2pPr algn="l" defTabSz="449263" rtl="0" fontAlgn="base">
        <a:lnSpc>
          <a:spcPct val="101000"/>
        </a:lnSpc>
        <a:spcBef>
          <a:spcPct val="0"/>
        </a:spcBef>
        <a:spcAft>
          <a:spcPct val="0"/>
        </a:spcAft>
        <a:buClr>
          <a:srgbClr val="C72E0F"/>
        </a:buClr>
        <a:buSzPct val="100000"/>
        <a:buFont typeface="Aeroportal" pitchFamily="34" charset="0"/>
        <a:defRPr sz="3000" b="1">
          <a:solidFill>
            <a:srgbClr val="C72E0F"/>
          </a:solidFill>
          <a:latin typeface="Aeroportal" pitchFamily="34" charset="0"/>
        </a:defRPr>
      </a:lvl2pPr>
      <a:lvl3pPr algn="l" defTabSz="449263" rtl="0" fontAlgn="base">
        <a:lnSpc>
          <a:spcPct val="101000"/>
        </a:lnSpc>
        <a:spcBef>
          <a:spcPct val="0"/>
        </a:spcBef>
        <a:spcAft>
          <a:spcPct val="0"/>
        </a:spcAft>
        <a:buClr>
          <a:srgbClr val="C72E0F"/>
        </a:buClr>
        <a:buSzPct val="100000"/>
        <a:buFont typeface="Aeroportal" pitchFamily="34" charset="0"/>
        <a:defRPr sz="3000" b="1">
          <a:solidFill>
            <a:srgbClr val="C72E0F"/>
          </a:solidFill>
          <a:latin typeface="Aeroportal" pitchFamily="34" charset="0"/>
        </a:defRPr>
      </a:lvl3pPr>
      <a:lvl4pPr algn="l" defTabSz="449263" rtl="0" fontAlgn="base">
        <a:lnSpc>
          <a:spcPct val="101000"/>
        </a:lnSpc>
        <a:spcBef>
          <a:spcPct val="0"/>
        </a:spcBef>
        <a:spcAft>
          <a:spcPct val="0"/>
        </a:spcAft>
        <a:buClr>
          <a:srgbClr val="C72E0F"/>
        </a:buClr>
        <a:buSzPct val="100000"/>
        <a:buFont typeface="Aeroportal" pitchFamily="34" charset="0"/>
        <a:defRPr sz="3000" b="1">
          <a:solidFill>
            <a:srgbClr val="C72E0F"/>
          </a:solidFill>
          <a:latin typeface="Aeroportal" pitchFamily="34" charset="0"/>
        </a:defRPr>
      </a:lvl4pPr>
      <a:lvl5pPr algn="l" defTabSz="449263" rtl="0" fontAlgn="base">
        <a:lnSpc>
          <a:spcPct val="101000"/>
        </a:lnSpc>
        <a:spcBef>
          <a:spcPct val="0"/>
        </a:spcBef>
        <a:spcAft>
          <a:spcPct val="0"/>
        </a:spcAft>
        <a:buClr>
          <a:srgbClr val="C72E0F"/>
        </a:buClr>
        <a:buSzPct val="100000"/>
        <a:buFont typeface="Aeroportal" pitchFamily="34" charset="0"/>
        <a:defRPr sz="3000" b="1">
          <a:solidFill>
            <a:srgbClr val="C72E0F"/>
          </a:solidFill>
          <a:latin typeface="Aeroportal" pitchFamily="34" charset="0"/>
        </a:defRPr>
      </a:lvl5pPr>
      <a:lvl6pPr marL="457200" algn="l" defTabSz="449263" rtl="0" fontAlgn="base">
        <a:lnSpc>
          <a:spcPct val="101000"/>
        </a:lnSpc>
        <a:spcBef>
          <a:spcPct val="0"/>
        </a:spcBef>
        <a:spcAft>
          <a:spcPct val="0"/>
        </a:spcAft>
        <a:buClr>
          <a:srgbClr val="C72E0F"/>
        </a:buClr>
        <a:buSzPct val="100000"/>
        <a:buFont typeface="Aeroportal" pitchFamily="34" charset="0"/>
        <a:defRPr sz="3000" b="1">
          <a:solidFill>
            <a:srgbClr val="C72E0F"/>
          </a:solidFill>
          <a:latin typeface="Aeroportal" pitchFamily="34" charset="0"/>
        </a:defRPr>
      </a:lvl6pPr>
      <a:lvl7pPr marL="914400" algn="l" defTabSz="449263" rtl="0" fontAlgn="base">
        <a:lnSpc>
          <a:spcPct val="101000"/>
        </a:lnSpc>
        <a:spcBef>
          <a:spcPct val="0"/>
        </a:spcBef>
        <a:spcAft>
          <a:spcPct val="0"/>
        </a:spcAft>
        <a:buClr>
          <a:srgbClr val="C72E0F"/>
        </a:buClr>
        <a:buSzPct val="100000"/>
        <a:buFont typeface="Aeroportal" pitchFamily="34" charset="0"/>
        <a:defRPr sz="3000" b="1">
          <a:solidFill>
            <a:srgbClr val="C72E0F"/>
          </a:solidFill>
          <a:latin typeface="Aeroportal" pitchFamily="34" charset="0"/>
        </a:defRPr>
      </a:lvl7pPr>
      <a:lvl8pPr marL="1371600" algn="l" defTabSz="449263" rtl="0" fontAlgn="base">
        <a:lnSpc>
          <a:spcPct val="101000"/>
        </a:lnSpc>
        <a:spcBef>
          <a:spcPct val="0"/>
        </a:spcBef>
        <a:spcAft>
          <a:spcPct val="0"/>
        </a:spcAft>
        <a:buClr>
          <a:srgbClr val="C72E0F"/>
        </a:buClr>
        <a:buSzPct val="100000"/>
        <a:buFont typeface="Aeroportal" pitchFamily="34" charset="0"/>
        <a:defRPr sz="3000" b="1">
          <a:solidFill>
            <a:srgbClr val="C72E0F"/>
          </a:solidFill>
          <a:latin typeface="Aeroportal" pitchFamily="34" charset="0"/>
        </a:defRPr>
      </a:lvl8pPr>
      <a:lvl9pPr marL="1828800" algn="l" defTabSz="449263" rtl="0" fontAlgn="base">
        <a:lnSpc>
          <a:spcPct val="101000"/>
        </a:lnSpc>
        <a:spcBef>
          <a:spcPct val="0"/>
        </a:spcBef>
        <a:spcAft>
          <a:spcPct val="0"/>
        </a:spcAft>
        <a:buClr>
          <a:srgbClr val="C72E0F"/>
        </a:buClr>
        <a:buSzPct val="100000"/>
        <a:buFont typeface="Aeroportal" pitchFamily="34" charset="0"/>
        <a:defRPr sz="3000" b="1">
          <a:solidFill>
            <a:srgbClr val="C72E0F"/>
          </a:solidFill>
          <a:latin typeface="Aeroportal" pitchFamily="34" charset="0"/>
        </a:defRPr>
      </a:lvl9pPr>
    </p:titleStyle>
    <p:bodyStyle>
      <a:lvl1pPr marL="188913" indent="-188913" algn="l" defTabSz="449263" rtl="0" fontAlgn="base">
        <a:lnSpc>
          <a:spcPct val="101000"/>
        </a:lnSpc>
        <a:spcBef>
          <a:spcPts val="500"/>
        </a:spcBef>
        <a:spcAft>
          <a:spcPct val="0"/>
        </a:spcAft>
        <a:buClr>
          <a:srgbClr val="333333"/>
        </a:buClr>
        <a:buSzPct val="100000"/>
        <a:buFont typeface="Aeroportal" pitchFamily="34" charset="0"/>
        <a:buChar char="•"/>
        <a:defRPr sz="2000">
          <a:solidFill>
            <a:srgbClr val="333333"/>
          </a:solidFill>
          <a:latin typeface="+mn-lt"/>
          <a:ea typeface="+mn-ea"/>
          <a:cs typeface="+mn-cs"/>
        </a:defRPr>
      </a:lvl1pPr>
      <a:lvl2pPr marL="381000" indent="-188913" algn="l" defTabSz="449263" rtl="0" fontAlgn="base">
        <a:lnSpc>
          <a:spcPct val="101000"/>
        </a:lnSpc>
        <a:spcBef>
          <a:spcPts val="450"/>
        </a:spcBef>
        <a:spcAft>
          <a:spcPct val="0"/>
        </a:spcAft>
        <a:buClr>
          <a:srgbClr val="333333"/>
        </a:buClr>
        <a:buSzPct val="100000"/>
        <a:buFont typeface="Aeroportal" pitchFamily="34" charset="0"/>
        <a:buChar char="•"/>
        <a:defRPr>
          <a:solidFill>
            <a:srgbClr val="333333"/>
          </a:solidFill>
          <a:latin typeface="+mn-lt"/>
        </a:defRPr>
      </a:lvl2pPr>
      <a:lvl3pPr marL="573088" indent="-188913" algn="l" defTabSz="449263" rtl="0" fontAlgn="base">
        <a:lnSpc>
          <a:spcPct val="101000"/>
        </a:lnSpc>
        <a:spcBef>
          <a:spcPts val="400"/>
        </a:spcBef>
        <a:spcAft>
          <a:spcPct val="0"/>
        </a:spcAft>
        <a:buClr>
          <a:srgbClr val="333333"/>
        </a:buClr>
        <a:buSzPct val="100000"/>
        <a:buFont typeface="Aeroportal" pitchFamily="34" charset="0"/>
        <a:buChar char="•"/>
        <a:defRPr sz="1600">
          <a:solidFill>
            <a:srgbClr val="333333"/>
          </a:solidFill>
          <a:latin typeface="+mn-lt"/>
        </a:defRPr>
      </a:lvl3pPr>
      <a:lvl4pPr marL="765175" indent="-188913" algn="l" defTabSz="449263" rtl="0" fontAlgn="base">
        <a:lnSpc>
          <a:spcPct val="101000"/>
        </a:lnSpc>
        <a:spcBef>
          <a:spcPts val="400"/>
        </a:spcBef>
        <a:spcAft>
          <a:spcPct val="0"/>
        </a:spcAft>
        <a:buClr>
          <a:srgbClr val="333333"/>
        </a:buClr>
        <a:buSzPct val="100000"/>
        <a:buFont typeface="Aeroportal" pitchFamily="34" charset="0"/>
        <a:buChar char="•"/>
        <a:defRPr sz="1600">
          <a:solidFill>
            <a:srgbClr val="333333"/>
          </a:solidFill>
          <a:latin typeface="+mn-lt"/>
        </a:defRPr>
      </a:lvl4pPr>
      <a:lvl5pPr marL="949325" indent="-180975" algn="l" defTabSz="449263" rtl="0" fontAlgn="base">
        <a:lnSpc>
          <a:spcPct val="101000"/>
        </a:lnSpc>
        <a:spcBef>
          <a:spcPts val="400"/>
        </a:spcBef>
        <a:spcAft>
          <a:spcPct val="0"/>
        </a:spcAft>
        <a:buClr>
          <a:srgbClr val="333333"/>
        </a:buClr>
        <a:buSzPct val="100000"/>
        <a:buFont typeface="Aeroportal" pitchFamily="34" charset="0"/>
        <a:buChar char="•"/>
        <a:defRPr sz="1600">
          <a:solidFill>
            <a:srgbClr val="333333"/>
          </a:solidFill>
          <a:latin typeface="+mn-lt"/>
        </a:defRPr>
      </a:lvl5pPr>
      <a:lvl6pPr marL="1406525" indent="-180975" algn="l" defTabSz="449263" rtl="0" fontAlgn="base">
        <a:lnSpc>
          <a:spcPct val="101000"/>
        </a:lnSpc>
        <a:spcBef>
          <a:spcPts val="400"/>
        </a:spcBef>
        <a:spcAft>
          <a:spcPct val="0"/>
        </a:spcAft>
        <a:buClr>
          <a:srgbClr val="333333"/>
        </a:buClr>
        <a:buSzPct val="100000"/>
        <a:buFont typeface="Aeroportal" pitchFamily="34" charset="0"/>
        <a:buChar char="•"/>
        <a:defRPr sz="1600">
          <a:solidFill>
            <a:srgbClr val="333333"/>
          </a:solidFill>
          <a:latin typeface="+mn-lt"/>
        </a:defRPr>
      </a:lvl6pPr>
      <a:lvl7pPr marL="1863725" indent="-180975" algn="l" defTabSz="449263" rtl="0" fontAlgn="base">
        <a:lnSpc>
          <a:spcPct val="101000"/>
        </a:lnSpc>
        <a:spcBef>
          <a:spcPts val="400"/>
        </a:spcBef>
        <a:spcAft>
          <a:spcPct val="0"/>
        </a:spcAft>
        <a:buClr>
          <a:srgbClr val="333333"/>
        </a:buClr>
        <a:buSzPct val="100000"/>
        <a:buFont typeface="Aeroportal" pitchFamily="34" charset="0"/>
        <a:buChar char="•"/>
        <a:defRPr sz="1600">
          <a:solidFill>
            <a:srgbClr val="333333"/>
          </a:solidFill>
          <a:latin typeface="+mn-lt"/>
        </a:defRPr>
      </a:lvl7pPr>
      <a:lvl8pPr marL="2320925" indent="-180975" algn="l" defTabSz="449263" rtl="0" fontAlgn="base">
        <a:lnSpc>
          <a:spcPct val="101000"/>
        </a:lnSpc>
        <a:spcBef>
          <a:spcPts val="400"/>
        </a:spcBef>
        <a:spcAft>
          <a:spcPct val="0"/>
        </a:spcAft>
        <a:buClr>
          <a:srgbClr val="333333"/>
        </a:buClr>
        <a:buSzPct val="100000"/>
        <a:buFont typeface="Aeroportal" pitchFamily="34" charset="0"/>
        <a:buChar char="•"/>
        <a:defRPr sz="1600">
          <a:solidFill>
            <a:srgbClr val="333333"/>
          </a:solidFill>
          <a:latin typeface="+mn-lt"/>
        </a:defRPr>
      </a:lvl8pPr>
      <a:lvl9pPr marL="2778125" indent="-180975" algn="l" defTabSz="449263" rtl="0" fontAlgn="base">
        <a:lnSpc>
          <a:spcPct val="101000"/>
        </a:lnSpc>
        <a:spcBef>
          <a:spcPts val="400"/>
        </a:spcBef>
        <a:spcAft>
          <a:spcPct val="0"/>
        </a:spcAft>
        <a:buClr>
          <a:srgbClr val="333333"/>
        </a:buClr>
        <a:buSzPct val="100000"/>
        <a:buFont typeface="Aeroportal" pitchFamily="34" charset="0"/>
        <a:buChar char="•"/>
        <a:defRPr sz="1600">
          <a:solidFill>
            <a:srgbClr val="333333"/>
          </a:solidFill>
          <a:latin typeface="+mn-lt"/>
        </a:defRPr>
      </a:lvl9pPr>
    </p:bodyStyle>
    <p:otherStyle>
      <a:defPPr>
        <a:defRPr lang="nb-N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14" cstate="print"/>
          <a:srcRect/>
          <a:stretch>
            <a:fillRect/>
          </a:stretch>
        </a:blipFill>
        <a:effectLst/>
      </p:bgPr>
    </p:bg>
    <p:spTree>
      <p:nvGrpSpPr>
        <p:cNvPr id="1" name=""/>
        <p:cNvGrpSpPr/>
        <p:nvPr/>
      </p:nvGrpSpPr>
      <p:grpSpPr>
        <a:xfrm>
          <a:off x="0" y="0"/>
          <a:ext cx="0" cy="0"/>
          <a:chOff x="0" y="0"/>
          <a:chExt cx="0" cy="0"/>
        </a:xfrm>
      </p:grpSpPr>
      <p:sp>
        <p:nvSpPr>
          <p:cNvPr id="2049" name="Rectangle 1"/>
          <p:cNvSpPr>
            <a:spLocks noGrp="1" noChangeArrowheads="1"/>
          </p:cNvSpPr>
          <p:nvPr>
            <p:ph type="title"/>
          </p:nvPr>
        </p:nvSpPr>
        <p:spPr bwMode="auto">
          <a:xfrm>
            <a:off x="596900" y="1371600"/>
            <a:ext cx="8088313" cy="608013"/>
          </a:xfrm>
          <a:prstGeom prst="rect">
            <a:avLst/>
          </a:prstGeom>
          <a:noFill/>
          <a:ln w="9525">
            <a:noFill/>
            <a:round/>
            <a:headEnd/>
            <a:tailEnd/>
          </a:ln>
          <a:effectLst/>
        </p:spPr>
        <p:txBody>
          <a:bodyPr vert="horz" wrap="square" lIns="0" tIns="0" rIns="0" bIns="0" numCol="1" anchor="b" anchorCtr="0" compatLnSpc="1">
            <a:prstTxWarp prst="textNoShape">
              <a:avLst/>
            </a:prstTxWarp>
          </a:bodyPr>
          <a:lstStyle/>
          <a:p>
            <a:pPr lvl="0"/>
            <a:r>
              <a:rPr lang="en-GB" smtClean="0"/>
              <a:t>Klikk for å redigere titteltekstformatet</a:t>
            </a:r>
          </a:p>
        </p:txBody>
      </p:sp>
      <p:sp>
        <p:nvSpPr>
          <p:cNvPr id="2050" name="Rectangle 2"/>
          <p:cNvSpPr>
            <a:spLocks noGrp="1" noChangeArrowheads="1"/>
          </p:cNvSpPr>
          <p:nvPr>
            <p:ph type="body" idx="1"/>
          </p:nvPr>
        </p:nvSpPr>
        <p:spPr bwMode="auto">
          <a:xfrm>
            <a:off x="457200" y="1604963"/>
            <a:ext cx="8228013" cy="4524375"/>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p>
            <a:pPr lvl="0"/>
            <a:r>
              <a:rPr lang="en-GB" smtClean="0"/>
              <a:t>Klikk for å redigere formatet på disposisjonsteksten</a:t>
            </a:r>
          </a:p>
          <a:p>
            <a:pPr lvl="1"/>
            <a:r>
              <a:rPr lang="en-GB" smtClean="0"/>
              <a:t>Andre disposisjonsnivå</a:t>
            </a:r>
          </a:p>
          <a:p>
            <a:pPr lvl="2"/>
            <a:r>
              <a:rPr lang="en-GB" smtClean="0"/>
              <a:t>Tredje disposisjonsnivå</a:t>
            </a:r>
          </a:p>
          <a:p>
            <a:pPr lvl="3"/>
            <a:r>
              <a:rPr lang="en-GB" smtClean="0"/>
              <a:t>Fjerde disposisjonsnivå</a:t>
            </a:r>
          </a:p>
          <a:p>
            <a:pPr lvl="4"/>
            <a:r>
              <a:rPr lang="en-GB" smtClean="0"/>
              <a:t>Femte disposisjonsnivå</a:t>
            </a:r>
          </a:p>
          <a:p>
            <a:pPr lvl="4"/>
            <a:r>
              <a:rPr lang="en-GB" smtClean="0"/>
              <a:t>Sjette disposisjonsnivå</a:t>
            </a:r>
          </a:p>
          <a:p>
            <a:pPr lvl="4"/>
            <a:r>
              <a:rPr lang="en-GB" smtClean="0"/>
              <a:t>Sjuende disposisjonsnivå</a:t>
            </a:r>
          </a:p>
          <a:p>
            <a:pPr lvl="4"/>
            <a:r>
              <a:rPr lang="en-GB" smtClean="0"/>
              <a:t>Åttende disposisjonsnivå</a:t>
            </a:r>
          </a:p>
          <a:p>
            <a:pPr lvl="4"/>
            <a:r>
              <a:rPr lang="en-GB" smtClean="0"/>
              <a:t>Niende disposisjonsnivå</a:t>
            </a: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l" defTabSz="449263" rtl="0" fontAlgn="base">
        <a:lnSpc>
          <a:spcPct val="101000"/>
        </a:lnSpc>
        <a:spcBef>
          <a:spcPct val="0"/>
        </a:spcBef>
        <a:spcAft>
          <a:spcPct val="0"/>
        </a:spcAft>
        <a:buClr>
          <a:srgbClr val="C72E0F"/>
        </a:buClr>
        <a:buSzPct val="100000"/>
        <a:buFont typeface="Aeroportal" pitchFamily="34" charset="0"/>
        <a:defRPr sz="3000" b="1">
          <a:solidFill>
            <a:srgbClr val="C72E0F"/>
          </a:solidFill>
          <a:latin typeface="+mj-lt"/>
          <a:ea typeface="+mj-ea"/>
          <a:cs typeface="+mj-cs"/>
        </a:defRPr>
      </a:lvl1pPr>
      <a:lvl2pPr algn="l" defTabSz="449263" rtl="0" fontAlgn="base">
        <a:lnSpc>
          <a:spcPct val="101000"/>
        </a:lnSpc>
        <a:spcBef>
          <a:spcPct val="0"/>
        </a:spcBef>
        <a:spcAft>
          <a:spcPct val="0"/>
        </a:spcAft>
        <a:buClr>
          <a:srgbClr val="C72E0F"/>
        </a:buClr>
        <a:buSzPct val="100000"/>
        <a:buFont typeface="Aeroportal" pitchFamily="34" charset="0"/>
        <a:defRPr sz="3000" b="1">
          <a:solidFill>
            <a:srgbClr val="C72E0F"/>
          </a:solidFill>
          <a:latin typeface="Aeroportal" pitchFamily="34" charset="0"/>
        </a:defRPr>
      </a:lvl2pPr>
      <a:lvl3pPr algn="l" defTabSz="449263" rtl="0" fontAlgn="base">
        <a:lnSpc>
          <a:spcPct val="101000"/>
        </a:lnSpc>
        <a:spcBef>
          <a:spcPct val="0"/>
        </a:spcBef>
        <a:spcAft>
          <a:spcPct val="0"/>
        </a:spcAft>
        <a:buClr>
          <a:srgbClr val="C72E0F"/>
        </a:buClr>
        <a:buSzPct val="100000"/>
        <a:buFont typeface="Aeroportal" pitchFamily="34" charset="0"/>
        <a:defRPr sz="3000" b="1">
          <a:solidFill>
            <a:srgbClr val="C72E0F"/>
          </a:solidFill>
          <a:latin typeface="Aeroportal" pitchFamily="34" charset="0"/>
        </a:defRPr>
      </a:lvl3pPr>
      <a:lvl4pPr algn="l" defTabSz="449263" rtl="0" fontAlgn="base">
        <a:lnSpc>
          <a:spcPct val="101000"/>
        </a:lnSpc>
        <a:spcBef>
          <a:spcPct val="0"/>
        </a:spcBef>
        <a:spcAft>
          <a:spcPct val="0"/>
        </a:spcAft>
        <a:buClr>
          <a:srgbClr val="C72E0F"/>
        </a:buClr>
        <a:buSzPct val="100000"/>
        <a:buFont typeface="Aeroportal" pitchFamily="34" charset="0"/>
        <a:defRPr sz="3000" b="1">
          <a:solidFill>
            <a:srgbClr val="C72E0F"/>
          </a:solidFill>
          <a:latin typeface="Aeroportal" pitchFamily="34" charset="0"/>
        </a:defRPr>
      </a:lvl4pPr>
      <a:lvl5pPr algn="l" defTabSz="449263" rtl="0" fontAlgn="base">
        <a:lnSpc>
          <a:spcPct val="101000"/>
        </a:lnSpc>
        <a:spcBef>
          <a:spcPct val="0"/>
        </a:spcBef>
        <a:spcAft>
          <a:spcPct val="0"/>
        </a:spcAft>
        <a:buClr>
          <a:srgbClr val="C72E0F"/>
        </a:buClr>
        <a:buSzPct val="100000"/>
        <a:buFont typeface="Aeroportal" pitchFamily="34" charset="0"/>
        <a:defRPr sz="3000" b="1">
          <a:solidFill>
            <a:srgbClr val="C72E0F"/>
          </a:solidFill>
          <a:latin typeface="Aeroportal" pitchFamily="34" charset="0"/>
        </a:defRPr>
      </a:lvl5pPr>
      <a:lvl6pPr marL="457200" algn="l" defTabSz="449263" rtl="0" fontAlgn="base">
        <a:lnSpc>
          <a:spcPct val="101000"/>
        </a:lnSpc>
        <a:spcBef>
          <a:spcPct val="0"/>
        </a:spcBef>
        <a:spcAft>
          <a:spcPct val="0"/>
        </a:spcAft>
        <a:buClr>
          <a:srgbClr val="C72E0F"/>
        </a:buClr>
        <a:buSzPct val="100000"/>
        <a:buFont typeface="Aeroportal" pitchFamily="34" charset="0"/>
        <a:defRPr sz="3000" b="1">
          <a:solidFill>
            <a:srgbClr val="C72E0F"/>
          </a:solidFill>
          <a:latin typeface="Aeroportal" pitchFamily="34" charset="0"/>
        </a:defRPr>
      </a:lvl6pPr>
      <a:lvl7pPr marL="914400" algn="l" defTabSz="449263" rtl="0" fontAlgn="base">
        <a:lnSpc>
          <a:spcPct val="101000"/>
        </a:lnSpc>
        <a:spcBef>
          <a:spcPct val="0"/>
        </a:spcBef>
        <a:spcAft>
          <a:spcPct val="0"/>
        </a:spcAft>
        <a:buClr>
          <a:srgbClr val="C72E0F"/>
        </a:buClr>
        <a:buSzPct val="100000"/>
        <a:buFont typeface="Aeroportal" pitchFamily="34" charset="0"/>
        <a:defRPr sz="3000" b="1">
          <a:solidFill>
            <a:srgbClr val="C72E0F"/>
          </a:solidFill>
          <a:latin typeface="Aeroportal" pitchFamily="34" charset="0"/>
        </a:defRPr>
      </a:lvl7pPr>
      <a:lvl8pPr marL="1371600" algn="l" defTabSz="449263" rtl="0" fontAlgn="base">
        <a:lnSpc>
          <a:spcPct val="101000"/>
        </a:lnSpc>
        <a:spcBef>
          <a:spcPct val="0"/>
        </a:spcBef>
        <a:spcAft>
          <a:spcPct val="0"/>
        </a:spcAft>
        <a:buClr>
          <a:srgbClr val="C72E0F"/>
        </a:buClr>
        <a:buSzPct val="100000"/>
        <a:buFont typeface="Aeroportal" pitchFamily="34" charset="0"/>
        <a:defRPr sz="3000" b="1">
          <a:solidFill>
            <a:srgbClr val="C72E0F"/>
          </a:solidFill>
          <a:latin typeface="Aeroportal" pitchFamily="34" charset="0"/>
        </a:defRPr>
      </a:lvl8pPr>
      <a:lvl9pPr marL="1828800" algn="l" defTabSz="449263" rtl="0" fontAlgn="base">
        <a:lnSpc>
          <a:spcPct val="101000"/>
        </a:lnSpc>
        <a:spcBef>
          <a:spcPct val="0"/>
        </a:spcBef>
        <a:spcAft>
          <a:spcPct val="0"/>
        </a:spcAft>
        <a:buClr>
          <a:srgbClr val="C72E0F"/>
        </a:buClr>
        <a:buSzPct val="100000"/>
        <a:buFont typeface="Aeroportal" pitchFamily="34" charset="0"/>
        <a:defRPr sz="3000" b="1">
          <a:solidFill>
            <a:srgbClr val="C72E0F"/>
          </a:solidFill>
          <a:latin typeface="Aeroportal" pitchFamily="34" charset="0"/>
        </a:defRPr>
      </a:lvl9pPr>
    </p:titleStyle>
    <p:bodyStyle>
      <a:lvl1pPr marL="188913" indent="-188913" algn="l" defTabSz="449263" rtl="0" fontAlgn="base">
        <a:lnSpc>
          <a:spcPct val="101000"/>
        </a:lnSpc>
        <a:spcBef>
          <a:spcPts val="500"/>
        </a:spcBef>
        <a:spcAft>
          <a:spcPct val="0"/>
        </a:spcAft>
        <a:buClr>
          <a:srgbClr val="333333"/>
        </a:buClr>
        <a:buSzPct val="100000"/>
        <a:buFont typeface="Aeroportal" pitchFamily="34" charset="0"/>
        <a:buChar char="•"/>
        <a:defRPr sz="2000">
          <a:solidFill>
            <a:srgbClr val="333333"/>
          </a:solidFill>
          <a:latin typeface="+mn-lt"/>
          <a:ea typeface="+mn-ea"/>
          <a:cs typeface="+mn-cs"/>
        </a:defRPr>
      </a:lvl1pPr>
      <a:lvl2pPr marL="381000" indent="-188913" algn="l" defTabSz="449263" rtl="0" fontAlgn="base">
        <a:lnSpc>
          <a:spcPct val="101000"/>
        </a:lnSpc>
        <a:spcBef>
          <a:spcPts val="450"/>
        </a:spcBef>
        <a:spcAft>
          <a:spcPct val="0"/>
        </a:spcAft>
        <a:buClr>
          <a:srgbClr val="333333"/>
        </a:buClr>
        <a:buSzPct val="100000"/>
        <a:buFont typeface="Aeroportal" pitchFamily="34" charset="0"/>
        <a:buChar char="•"/>
        <a:defRPr>
          <a:solidFill>
            <a:srgbClr val="333333"/>
          </a:solidFill>
          <a:latin typeface="+mn-lt"/>
        </a:defRPr>
      </a:lvl2pPr>
      <a:lvl3pPr marL="573088" indent="-188913" algn="l" defTabSz="449263" rtl="0" fontAlgn="base">
        <a:lnSpc>
          <a:spcPct val="101000"/>
        </a:lnSpc>
        <a:spcBef>
          <a:spcPts val="400"/>
        </a:spcBef>
        <a:spcAft>
          <a:spcPct val="0"/>
        </a:spcAft>
        <a:buClr>
          <a:srgbClr val="333333"/>
        </a:buClr>
        <a:buSzPct val="100000"/>
        <a:buFont typeface="Aeroportal" pitchFamily="34" charset="0"/>
        <a:buChar char="•"/>
        <a:defRPr sz="1600">
          <a:solidFill>
            <a:srgbClr val="333333"/>
          </a:solidFill>
          <a:latin typeface="+mn-lt"/>
        </a:defRPr>
      </a:lvl3pPr>
      <a:lvl4pPr marL="765175" indent="-188913" algn="l" defTabSz="449263" rtl="0" fontAlgn="base">
        <a:lnSpc>
          <a:spcPct val="101000"/>
        </a:lnSpc>
        <a:spcBef>
          <a:spcPts val="400"/>
        </a:spcBef>
        <a:spcAft>
          <a:spcPct val="0"/>
        </a:spcAft>
        <a:buClr>
          <a:srgbClr val="333333"/>
        </a:buClr>
        <a:buSzPct val="100000"/>
        <a:buFont typeface="Aeroportal" pitchFamily="34" charset="0"/>
        <a:buChar char="•"/>
        <a:defRPr sz="1600">
          <a:solidFill>
            <a:srgbClr val="333333"/>
          </a:solidFill>
          <a:latin typeface="+mn-lt"/>
        </a:defRPr>
      </a:lvl4pPr>
      <a:lvl5pPr marL="949325" indent="-180975" algn="l" defTabSz="449263" rtl="0" fontAlgn="base">
        <a:lnSpc>
          <a:spcPct val="101000"/>
        </a:lnSpc>
        <a:spcBef>
          <a:spcPts val="400"/>
        </a:spcBef>
        <a:spcAft>
          <a:spcPct val="0"/>
        </a:spcAft>
        <a:buClr>
          <a:srgbClr val="333333"/>
        </a:buClr>
        <a:buSzPct val="100000"/>
        <a:buFont typeface="Aeroportal" pitchFamily="34" charset="0"/>
        <a:buChar char="•"/>
        <a:defRPr sz="1600">
          <a:solidFill>
            <a:srgbClr val="333333"/>
          </a:solidFill>
          <a:latin typeface="+mn-lt"/>
        </a:defRPr>
      </a:lvl5pPr>
      <a:lvl6pPr marL="1406525" indent="-180975" algn="l" defTabSz="449263" rtl="0" fontAlgn="base">
        <a:lnSpc>
          <a:spcPct val="101000"/>
        </a:lnSpc>
        <a:spcBef>
          <a:spcPts val="400"/>
        </a:spcBef>
        <a:spcAft>
          <a:spcPct val="0"/>
        </a:spcAft>
        <a:buClr>
          <a:srgbClr val="333333"/>
        </a:buClr>
        <a:buSzPct val="100000"/>
        <a:buFont typeface="Aeroportal" pitchFamily="34" charset="0"/>
        <a:buChar char="•"/>
        <a:defRPr sz="1600">
          <a:solidFill>
            <a:srgbClr val="333333"/>
          </a:solidFill>
          <a:latin typeface="+mn-lt"/>
        </a:defRPr>
      </a:lvl6pPr>
      <a:lvl7pPr marL="1863725" indent="-180975" algn="l" defTabSz="449263" rtl="0" fontAlgn="base">
        <a:lnSpc>
          <a:spcPct val="101000"/>
        </a:lnSpc>
        <a:spcBef>
          <a:spcPts val="400"/>
        </a:spcBef>
        <a:spcAft>
          <a:spcPct val="0"/>
        </a:spcAft>
        <a:buClr>
          <a:srgbClr val="333333"/>
        </a:buClr>
        <a:buSzPct val="100000"/>
        <a:buFont typeface="Aeroportal" pitchFamily="34" charset="0"/>
        <a:buChar char="•"/>
        <a:defRPr sz="1600">
          <a:solidFill>
            <a:srgbClr val="333333"/>
          </a:solidFill>
          <a:latin typeface="+mn-lt"/>
        </a:defRPr>
      </a:lvl7pPr>
      <a:lvl8pPr marL="2320925" indent="-180975" algn="l" defTabSz="449263" rtl="0" fontAlgn="base">
        <a:lnSpc>
          <a:spcPct val="101000"/>
        </a:lnSpc>
        <a:spcBef>
          <a:spcPts val="400"/>
        </a:spcBef>
        <a:spcAft>
          <a:spcPct val="0"/>
        </a:spcAft>
        <a:buClr>
          <a:srgbClr val="333333"/>
        </a:buClr>
        <a:buSzPct val="100000"/>
        <a:buFont typeface="Aeroportal" pitchFamily="34" charset="0"/>
        <a:buChar char="•"/>
        <a:defRPr sz="1600">
          <a:solidFill>
            <a:srgbClr val="333333"/>
          </a:solidFill>
          <a:latin typeface="+mn-lt"/>
        </a:defRPr>
      </a:lvl8pPr>
      <a:lvl9pPr marL="2778125" indent="-180975" algn="l" defTabSz="449263" rtl="0" fontAlgn="base">
        <a:lnSpc>
          <a:spcPct val="101000"/>
        </a:lnSpc>
        <a:spcBef>
          <a:spcPts val="400"/>
        </a:spcBef>
        <a:spcAft>
          <a:spcPct val="0"/>
        </a:spcAft>
        <a:buClr>
          <a:srgbClr val="333333"/>
        </a:buClr>
        <a:buSzPct val="100000"/>
        <a:buFont typeface="Aeroportal" pitchFamily="34" charset="0"/>
        <a:buChar char="•"/>
        <a:defRPr sz="1600">
          <a:solidFill>
            <a:srgbClr val="333333"/>
          </a:solidFill>
          <a:latin typeface="+mn-lt"/>
        </a:defRPr>
      </a:lvl9pPr>
    </p:bodyStyle>
    <p:otherStyle>
      <a:defPPr>
        <a:defRPr lang="nb-N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3.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Rectangle 1"/>
          <p:cNvSpPr>
            <a:spLocks noGrp="1" noChangeArrowheads="1"/>
          </p:cNvSpPr>
          <p:nvPr>
            <p:ph type="title"/>
          </p:nvPr>
        </p:nvSpPr>
        <p:spPr>
          <a:xfrm>
            <a:off x="596900" y="1371600"/>
            <a:ext cx="8089900" cy="977900"/>
          </a:xfrm>
          <a:ln/>
        </p:spPr>
        <p:txBody>
          <a:bodyPr/>
          <a:lstStyle/>
          <a:p>
            <a:pPr algn="ctr">
              <a:lnSpc>
                <a:spcPct val="100000"/>
              </a:lnSpc>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sz="3200" dirty="0" smtClean="0"/>
              <a:t>REDD+ and NR governance </a:t>
            </a:r>
            <a:br>
              <a:rPr lang="en-GB" sz="3200" dirty="0" smtClean="0"/>
            </a:br>
            <a:r>
              <a:rPr lang="en-GB" sz="3200" dirty="0" smtClean="0"/>
              <a:t>Ivar Jørgensen, </a:t>
            </a:r>
            <a:r>
              <a:rPr lang="en-GB" sz="3200" dirty="0" err="1" smtClean="0"/>
              <a:t>Norad</a:t>
            </a:r>
            <a:r>
              <a:rPr lang="en-GB" sz="3200" dirty="0" smtClean="0"/>
              <a:t>, Oslo, October 3-5,  2011 </a:t>
            </a:r>
            <a:endParaRPr lang="en-GB" sz="3200" dirty="0"/>
          </a:p>
        </p:txBody>
      </p:sp>
      <p:sp>
        <p:nvSpPr>
          <p:cNvPr id="4098" name="Rectangle 2"/>
          <p:cNvSpPr>
            <a:spLocks noGrp="1" noChangeArrowheads="1"/>
          </p:cNvSpPr>
          <p:nvPr>
            <p:ph type="subTitle" idx="4294967295"/>
          </p:nvPr>
        </p:nvSpPr>
        <p:spPr bwMode="auto">
          <a:xfrm flipV="1">
            <a:off x="611188" y="2565400"/>
            <a:ext cx="8077200" cy="142875"/>
          </a:xfrm>
          <a:prstGeom prst="rect">
            <a:avLst/>
          </a:prstGeom>
          <a:noFill/>
          <a:ln/>
        </p:spPr>
        <p:txBody>
          <a:bodyPr lIns="0" tIns="0" rIns="0" bIns="0"/>
          <a:lstStyle/>
          <a:p>
            <a:pPr marL="0" indent="0" algn="ctr">
              <a:lnSpc>
                <a:spcPct val="100000"/>
              </a:lnSpc>
              <a:spcBef>
                <a:spcPts val="600"/>
              </a:spcBef>
              <a:buFont typeface="Aeroportal" pitchFamily="34" charset="0"/>
              <a:buNone/>
              <a:tabLst>
                <a:tab pos="0" algn="l"/>
                <a:tab pos="895350" algn="l"/>
                <a:tab pos="1792288" algn="l"/>
                <a:tab pos="2689225" algn="l"/>
                <a:tab pos="3586163" algn="l"/>
                <a:tab pos="4483100" algn="l"/>
                <a:tab pos="5380038" algn="l"/>
                <a:tab pos="6276975" algn="l"/>
                <a:tab pos="7173913" algn="l"/>
                <a:tab pos="8070850" algn="l"/>
                <a:tab pos="8967788" algn="l"/>
                <a:tab pos="9864725" algn="l"/>
                <a:tab pos="10761663" algn="l"/>
              </a:tabLst>
            </a:pPr>
            <a:endParaRPr lang="nb-NO" sz="900"/>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9" name="Rectangle 1"/>
          <p:cNvSpPr>
            <a:spLocks noGrp="1" noChangeArrowheads="1"/>
          </p:cNvSpPr>
          <p:nvPr>
            <p:ph type="title" idx="4294967295"/>
          </p:nvPr>
        </p:nvSpPr>
        <p:spPr>
          <a:xfrm>
            <a:off x="609600" y="1219200"/>
            <a:ext cx="7923213" cy="625475"/>
          </a:xfrm>
          <a:ln/>
        </p:spPr>
        <p:txBody>
          <a:bodyPr/>
          <a:lstStyle/>
          <a:p>
            <a:pPr algn="ctr">
              <a:lnSpc>
                <a:spcPct val="100000"/>
              </a:lnSpc>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endParaRPr lang="en-GB" dirty="0"/>
          </a:p>
        </p:txBody>
      </p:sp>
      <p:sp>
        <p:nvSpPr>
          <p:cNvPr id="12290" name="Rectangle 2"/>
          <p:cNvSpPr>
            <a:spLocks noGrp="1" noChangeArrowheads="1"/>
          </p:cNvSpPr>
          <p:nvPr>
            <p:ph type="body" idx="4294967295"/>
          </p:nvPr>
        </p:nvSpPr>
        <p:spPr>
          <a:xfrm>
            <a:off x="609600" y="1989138"/>
            <a:ext cx="7923213" cy="6018212"/>
          </a:xfrm>
          <a:ln/>
        </p:spPr>
        <p:txBody>
          <a:bodyPr/>
          <a:lstStyle/>
          <a:p>
            <a:pPr>
              <a:lnSpc>
                <a:spcPct val="100000"/>
              </a:lnSpc>
              <a:spcBef>
                <a:spcPts val="600"/>
              </a:spcBef>
              <a:tabLst>
                <a:tab pos="893763" algn="l"/>
                <a:tab pos="1790700" algn="l"/>
                <a:tab pos="2687638" algn="l"/>
                <a:tab pos="3584575" algn="l"/>
                <a:tab pos="4481513" algn="l"/>
                <a:tab pos="5378450" algn="l"/>
                <a:tab pos="6275388" algn="l"/>
                <a:tab pos="7172325" algn="l"/>
                <a:tab pos="8069263" algn="l"/>
                <a:tab pos="8966200" algn="l"/>
                <a:tab pos="9863138" algn="l"/>
                <a:tab pos="10760075" algn="l"/>
              </a:tabLst>
            </a:pPr>
            <a:endParaRPr lang="en-GB" sz="2800" dirty="0" smtClean="0"/>
          </a:p>
          <a:p>
            <a:pPr>
              <a:lnSpc>
                <a:spcPct val="100000"/>
              </a:lnSpc>
              <a:spcBef>
                <a:spcPts val="600"/>
              </a:spcBef>
              <a:tabLst>
                <a:tab pos="893763" algn="l"/>
                <a:tab pos="1790700" algn="l"/>
                <a:tab pos="2687638" algn="l"/>
                <a:tab pos="3584575" algn="l"/>
                <a:tab pos="4481513" algn="l"/>
                <a:tab pos="5378450" algn="l"/>
                <a:tab pos="6275388" algn="l"/>
                <a:tab pos="7172325" algn="l"/>
                <a:tab pos="8069263" algn="l"/>
                <a:tab pos="8966200" algn="l"/>
                <a:tab pos="9863138" algn="l"/>
                <a:tab pos="10760075" algn="l"/>
              </a:tabLst>
            </a:pPr>
            <a:r>
              <a:rPr lang="en-GB" sz="2800" dirty="0" smtClean="0"/>
              <a:t>...Governance of natural resources can be understood as the interactions among structures, processes and traditions that determine how power and responsibilities are exercised, how decisions are taken, and how stakeholders have their say in the management of natural resources  ...</a:t>
            </a:r>
          </a:p>
          <a:p>
            <a:pPr>
              <a:lnSpc>
                <a:spcPct val="100000"/>
              </a:lnSpc>
              <a:spcBef>
                <a:spcPts val="600"/>
              </a:spcBef>
              <a:tabLst>
                <a:tab pos="893763" algn="l"/>
                <a:tab pos="1790700" algn="l"/>
                <a:tab pos="2687638" algn="l"/>
                <a:tab pos="3584575" algn="l"/>
                <a:tab pos="4481513" algn="l"/>
                <a:tab pos="5378450" algn="l"/>
                <a:tab pos="6275388" algn="l"/>
                <a:tab pos="7172325" algn="l"/>
                <a:tab pos="8069263" algn="l"/>
                <a:tab pos="8966200" algn="l"/>
                <a:tab pos="9863138" algn="l"/>
                <a:tab pos="10760075" algn="l"/>
              </a:tabLst>
            </a:pPr>
            <a:endParaRPr lang="en-GB" sz="2400" dirty="0"/>
          </a:p>
        </p:txBody>
      </p:sp>
      <p:pic>
        <p:nvPicPr>
          <p:cNvPr id="5" name="Picture 4" descr="IMG_0168.jpg"/>
          <p:cNvPicPr>
            <a:picLocks noChangeAspect="1"/>
          </p:cNvPicPr>
          <p:nvPr/>
        </p:nvPicPr>
        <p:blipFill>
          <a:blip r:embed="rId3" cstate="print"/>
          <a:stretch>
            <a:fillRect/>
          </a:stretch>
        </p:blipFill>
        <p:spPr>
          <a:xfrm>
            <a:off x="5643570" y="0"/>
            <a:ext cx="3500430" cy="2357430"/>
          </a:xfrm>
          <a:prstGeom prst="rect">
            <a:avLst/>
          </a:prstGeom>
        </p:spPr>
      </p:pic>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nb-NO" dirty="0" err="1" smtClean="0"/>
              <a:t>Importance</a:t>
            </a:r>
            <a:r>
              <a:rPr lang="nb-NO" dirty="0" smtClean="0"/>
              <a:t> </a:t>
            </a:r>
            <a:r>
              <a:rPr lang="nb-NO" dirty="0" err="1" smtClean="0"/>
              <a:t>of</a:t>
            </a:r>
            <a:r>
              <a:rPr lang="nb-NO" dirty="0" smtClean="0"/>
              <a:t> </a:t>
            </a:r>
            <a:r>
              <a:rPr lang="nb-NO" dirty="0" err="1" smtClean="0"/>
              <a:t>governance</a:t>
            </a:r>
            <a:r>
              <a:rPr lang="nb-NO" dirty="0" smtClean="0"/>
              <a:t> </a:t>
            </a:r>
            <a:br>
              <a:rPr lang="nb-NO" dirty="0" smtClean="0"/>
            </a:br>
            <a:r>
              <a:rPr lang="nb-NO" dirty="0" smtClean="0"/>
              <a:t>for Natural </a:t>
            </a:r>
            <a:r>
              <a:rPr lang="nb-NO" dirty="0" err="1" smtClean="0"/>
              <a:t>resources</a:t>
            </a:r>
            <a:endParaRPr lang="nb-NO" dirty="0"/>
          </a:p>
        </p:txBody>
      </p:sp>
      <p:sp>
        <p:nvSpPr>
          <p:cNvPr id="3" name="Content Placeholder 2"/>
          <p:cNvSpPr>
            <a:spLocks noGrp="1"/>
          </p:cNvSpPr>
          <p:nvPr>
            <p:ph idx="1"/>
          </p:nvPr>
        </p:nvSpPr>
        <p:spPr/>
        <p:txBody>
          <a:bodyPr/>
          <a:lstStyle/>
          <a:p>
            <a:pPr>
              <a:buFont typeface="Arial" pitchFamily="34" charset="0"/>
              <a:buChar char="•"/>
            </a:pPr>
            <a:endParaRPr lang="nb-NO" sz="2200" dirty="0" smtClean="0"/>
          </a:p>
          <a:p>
            <a:pPr>
              <a:buFont typeface="Courier New" pitchFamily="49" charset="0"/>
              <a:buChar char="o"/>
            </a:pPr>
            <a:r>
              <a:rPr lang="en-GB" sz="2400" dirty="0" smtClean="0"/>
              <a:t>Norway has grown rich on its natural resources – rules and systems for decision making and participation have been key to our progress</a:t>
            </a:r>
          </a:p>
          <a:p>
            <a:pPr>
              <a:buFont typeface="Courier New" pitchFamily="49" charset="0"/>
              <a:buChar char="o"/>
            </a:pPr>
            <a:r>
              <a:rPr lang="en-GB" sz="2400" dirty="0" smtClean="0"/>
              <a:t>Common land management in Norway is a good case study</a:t>
            </a:r>
          </a:p>
          <a:p>
            <a:pPr>
              <a:buFont typeface="Courier New" pitchFamily="49" charset="0"/>
              <a:buChar char="o"/>
            </a:pPr>
            <a:r>
              <a:rPr lang="en-GB" sz="2400" dirty="0" smtClean="0"/>
              <a:t>In many countries there are overlapping governance systems, and traditional users risk losing out</a:t>
            </a:r>
          </a:p>
          <a:p>
            <a:pPr>
              <a:buFont typeface="Courier New" pitchFamily="49" charset="0"/>
              <a:buChar char="o"/>
            </a:pPr>
            <a:r>
              <a:rPr lang="en-GB" sz="2400" dirty="0" smtClean="0">
                <a:solidFill>
                  <a:srgbClr val="FF0000"/>
                </a:solidFill>
              </a:rPr>
              <a:t>REDD+</a:t>
            </a:r>
            <a:r>
              <a:rPr lang="en-GB" sz="2400" dirty="0" smtClean="0"/>
              <a:t> is a good example of the need to link local governance with national and global systems</a:t>
            </a:r>
          </a:p>
          <a:p>
            <a:pPr>
              <a:buFont typeface="Courier New" pitchFamily="49" charset="0"/>
              <a:buChar char="o"/>
            </a:pPr>
            <a:endParaRPr lang="en-GB" sz="2400" dirty="0" smtClean="0"/>
          </a:p>
          <a:p>
            <a:pPr>
              <a:buFont typeface="Courier New" pitchFamily="49" charset="0"/>
              <a:buChar char="o"/>
            </a:pPr>
            <a:endParaRPr lang="en-GB" dirty="0" smtClean="0"/>
          </a:p>
          <a:p>
            <a:endParaRPr lang="en-GB" dirty="0"/>
          </a:p>
        </p:txBody>
      </p:sp>
      <p:pic>
        <p:nvPicPr>
          <p:cNvPr id="4" name="Picture 3" descr="CIMG0387.JPG"/>
          <p:cNvPicPr>
            <a:picLocks noChangeAspect="1"/>
          </p:cNvPicPr>
          <p:nvPr/>
        </p:nvPicPr>
        <p:blipFill>
          <a:blip r:embed="rId2" cstate="print"/>
          <a:stretch>
            <a:fillRect/>
          </a:stretch>
        </p:blipFill>
        <p:spPr>
          <a:xfrm>
            <a:off x="5857884" y="0"/>
            <a:ext cx="3286116" cy="2464587"/>
          </a:xfrm>
          <a:prstGeom prst="rect">
            <a:avLst/>
          </a:prstGeom>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nb-NO" sz="3600" dirty="0" err="1" smtClean="0"/>
              <a:t>What</a:t>
            </a:r>
            <a:r>
              <a:rPr lang="nb-NO" sz="3600" dirty="0" smtClean="0"/>
              <a:t> is REDD+ ?</a:t>
            </a:r>
            <a:endParaRPr lang="nb-NO" sz="3600" dirty="0"/>
          </a:p>
        </p:txBody>
      </p:sp>
      <p:sp>
        <p:nvSpPr>
          <p:cNvPr id="3" name="Content Placeholder 2"/>
          <p:cNvSpPr>
            <a:spLocks noGrp="1"/>
          </p:cNvSpPr>
          <p:nvPr>
            <p:ph idx="1"/>
          </p:nvPr>
        </p:nvSpPr>
        <p:spPr/>
        <p:txBody>
          <a:bodyPr/>
          <a:lstStyle/>
          <a:p>
            <a:r>
              <a:rPr lang="nb-NO" sz="2400" dirty="0" err="1" smtClean="0"/>
              <a:t>Reduced</a:t>
            </a:r>
            <a:r>
              <a:rPr lang="nb-NO" sz="2400" dirty="0" smtClean="0"/>
              <a:t> </a:t>
            </a:r>
            <a:r>
              <a:rPr lang="nb-NO" sz="2400" dirty="0" err="1" smtClean="0"/>
              <a:t>Emissions</a:t>
            </a:r>
            <a:r>
              <a:rPr lang="nb-NO" sz="2400" dirty="0" smtClean="0"/>
              <a:t> from </a:t>
            </a:r>
            <a:r>
              <a:rPr lang="nb-NO" sz="2400" dirty="0" err="1" smtClean="0"/>
              <a:t>Deforestaton</a:t>
            </a:r>
            <a:r>
              <a:rPr lang="nb-NO" sz="2400" dirty="0" smtClean="0"/>
              <a:t> and </a:t>
            </a:r>
            <a:r>
              <a:rPr lang="nb-NO" sz="2400" dirty="0" err="1" smtClean="0"/>
              <a:t>forest</a:t>
            </a:r>
            <a:r>
              <a:rPr lang="nb-NO" sz="2400" dirty="0" smtClean="0"/>
              <a:t> </a:t>
            </a:r>
            <a:r>
              <a:rPr lang="nb-NO" sz="2400" dirty="0" err="1" smtClean="0"/>
              <a:t>Degradation</a:t>
            </a:r>
            <a:r>
              <a:rPr lang="nb-NO" sz="2400" dirty="0" smtClean="0"/>
              <a:t> – a </a:t>
            </a:r>
            <a:r>
              <a:rPr lang="nb-NO" sz="2400" dirty="0" err="1" smtClean="0"/>
              <a:t>climate</a:t>
            </a:r>
            <a:r>
              <a:rPr lang="nb-NO" sz="2400" dirty="0" smtClean="0"/>
              <a:t> </a:t>
            </a:r>
            <a:r>
              <a:rPr lang="nb-NO" sz="2400" dirty="0" err="1" smtClean="0"/>
              <a:t>change</a:t>
            </a:r>
            <a:r>
              <a:rPr lang="nb-NO" sz="2400" dirty="0" smtClean="0"/>
              <a:t> </a:t>
            </a:r>
            <a:r>
              <a:rPr lang="nb-NO" sz="2400" dirty="0" err="1" smtClean="0"/>
              <a:t>mitigation</a:t>
            </a:r>
            <a:r>
              <a:rPr lang="nb-NO" sz="2400" dirty="0" smtClean="0"/>
              <a:t> </a:t>
            </a:r>
            <a:r>
              <a:rPr lang="nb-NO" sz="2400" dirty="0" err="1" smtClean="0"/>
              <a:t>effort</a:t>
            </a:r>
            <a:endParaRPr lang="nb-NO" sz="2400" dirty="0" smtClean="0"/>
          </a:p>
          <a:p>
            <a:endParaRPr lang="nb-NO" sz="2400" dirty="0" smtClean="0"/>
          </a:p>
          <a:p>
            <a:r>
              <a:rPr lang="nb-NO" sz="2400" dirty="0" smtClean="0"/>
              <a:t>A </a:t>
            </a:r>
            <a:r>
              <a:rPr lang="nb-NO" sz="2400" dirty="0" err="1" smtClean="0"/>
              <a:t>fairly</a:t>
            </a:r>
            <a:r>
              <a:rPr lang="nb-NO" sz="2400" dirty="0" smtClean="0"/>
              <a:t> </a:t>
            </a:r>
            <a:r>
              <a:rPr lang="nb-NO" sz="2400" dirty="0" err="1" smtClean="0"/>
              <a:t>new</a:t>
            </a:r>
            <a:r>
              <a:rPr lang="nb-NO" sz="2400" dirty="0" smtClean="0"/>
              <a:t> </a:t>
            </a:r>
            <a:r>
              <a:rPr lang="nb-NO" sz="2400" dirty="0" err="1" smtClean="0"/>
              <a:t>concept</a:t>
            </a:r>
            <a:r>
              <a:rPr lang="nb-NO" sz="2400" dirty="0" smtClean="0"/>
              <a:t> </a:t>
            </a:r>
            <a:r>
              <a:rPr lang="nb-NO" sz="2400" dirty="0" err="1" smtClean="0"/>
              <a:t>that</a:t>
            </a:r>
            <a:r>
              <a:rPr lang="nb-NO" sz="2400" dirty="0" smtClean="0"/>
              <a:t> </a:t>
            </a:r>
            <a:r>
              <a:rPr lang="nb-NO" sz="2400" dirty="0" err="1" smtClean="0"/>
              <a:t>aims</a:t>
            </a:r>
            <a:r>
              <a:rPr lang="nb-NO" sz="2400" dirty="0" smtClean="0"/>
              <a:t> at organising </a:t>
            </a:r>
            <a:r>
              <a:rPr lang="nb-NO" sz="2400" dirty="0" err="1" smtClean="0"/>
              <a:t>payments</a:t>
            </a:r>
            <a:r>
              <a:rPr lang="nb-NO" sz="2400" dirty="0" smtClean="0"/>
              <a:t> to </a:t>
            </a:r>
            <a:r>
              <a:rPr lang="nb-NO" sz="2400" dirty="0" err="1" smtClean="0"/>
              <a:t>those</a:t>
            </a:r>
            <a:r>
              <a:rPr lang="nb-NO" sz="2400" dirty="0" smtClean="0"/>
              <a:t> </a:t>
            </a:r>
            <a:r>
              <a:rPr lang="nb-NO" sz="2400" dirty="0" err="1" smtClean="0"/>
              <a:t>who</a:t>
            </a:r>
            <a:r>
              <a:rPr lang="nb-NO" sz="2400" dirty="0" smtClean="0"/>
              <a:t> </a:t>
            </a:r>
            <a:r>
              <a:rPr lang="nb-NO" sz="2400" dirty="0" err="1" smtClean="0"/>
              <a:t>change</a:t>
            </a:r>
            <a:r>
              <a:rPr lang="nb-NO" sz="2400" dirty="0" smtClean="0"/>
              <a:t> </a:t>
            </a:r>
            <a:r>
              <a:rPr lang="nb-NO" sz="2400" dirty="0" err="1" smtClean="0"/>
              <a:t>the</a:t>
            </a:r>
            <a:r>
              <a:rPr lang="nb-NO" sz="2400" dirty="0" smtClean="0"/>
              <a:t> </a:t>
            </a:r>
            <a:r>
              <a:rPr lang="nb-NO" sz="2400" dirty="0" err="1" smtClean="0"/>
              <a:t>pattern</a:t>
            </a:r>
            <a:r>
              <a:rPr lang="nb-NO" sz="2400" dirty="0" smtClean="0"/>
              <a:t> </a:t>
            </a:r>
            <a:r>
              <a:rPr lang="nb-NO" sz="2400" dirty="0" err="1" smtClean="0"/>
              <a:t>of</a:t>
            </a:r>
            <a:r>
              <a:rPr lang="nb-NO" sz="2400" dirty="0" smtClean="0"/>
              <a:t> </a:t>
            </a:r>
            <a:r>
              <a:rPr lang="nb-NO" sz="2400" dirty="0" err="1" smtClean="0"/>
              <a:t>deforestation</a:t>
            </a:r>
            <a:endParaRPr lang="nb-NO" sz="2400" dirty="0" smtClean="0"/>
          </a:p>
          <a:p>
            <a:endParaRPr lang="nb-NO" sz="2400" dirty="0" smtClean="0"/>
          </a:p>
          <a:p>
            <a:r>
              <a:rPr lang="nb-NO" sz="2400" dirty="0" smtClean="0"/>
              <a:t>It presents huge </a:t>
            </a:r>
            <a:r>
              <a:rPr lang="nb-NO" sz="2400" dirty="0" err="1" smtClean="0"/>
              <a:t>governance</a:t>
            </a:r>
            <a:r>
              <a:rPr lang="nb-NO" sz="2400" dirty="0" smtClean="0"/>
              <a:t> </a:t>
            </a:r>
            <a:r>
              <a:rPr lang="nb-NO" sz="2400" dirty="0" err="1" smtClean="0"/>
              <a:t>challenges</a:t>
            </a:r>
            <a:r>
              <a:rPr lang="nb-NO" sz="2400" dirty="0" smtClean="0"/>
              <a:t> – so plenty </a:t>
            </a:r>
            <a:r>
              <a:rPr lang="nb-NO" sz="2400" dirty="0" err="1" smtClean="0"/>
              <a:t>of</a:t>
            </a:r>
            <a:r>
              <a:rPr lang="nb-NO" sz="2400" dirty="0" smtClean="0"/>
              <a:t> </a:t>
            </a:r>
            <a:r>
              <a:rPr lang="nb-NO" sz="2400" dirty="0" err="1" smtClean="0"/>
              <a:t>work</a:t>
            </a:r>
            <a:r>
              <a:rPr lang="nb-NO" sz="2400" dirty="0" smtClean="0"/>
              <a:t> for </a:t>
            </a:r>
            <a:r>
              <a:rPr lang="nb-NO" sz="2400" dirty="0" err="1" smtClean="0"/>
              <a:t>the</a:t>
            </a:r>
            <a:r>
              <a:rPr lang="nb-NO" sz="2400" dirty="0" smtClean="0"/>
              <a:t> </a:t>
            </a:r>
            <a:r>
              <a:rPr lang="nb-NO" sz="2400" dirty="0" err="1" smtClean="0"/>
              <a:t>governance</a:t>
            </a:r>
            <a:r>
              <a:rPr lang="nb-NO" sz="2400" dirty="0" smtClean="0"/>
              <a:t> </a:t>
            </a:r>
            <a:r>
              <a:rPr lang="nb-NO" sz="2400" dirty="0" err="1" smtClean="0"/>
              <a:t>community</a:t>
            </a:r>
            <a:r>
              <a:rPr lang="nb-NO" sz="2400" dirty="0" smtClean="0"/>
              <a:t>!</a:t>
            </a:r>
            <a:endParaRPr lang="nb-NO" sz="24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nb-NO" dirty="0" err="1" smtClean="0"/>
              <a:t>Examples</a:t>
            </a:r>
            <a:r>
              <a:rPr lang="nb-NO" dirty="0" smtClean="0"/>
              <a:t> </a:t>
            </a:r>
            <a:r>
              <a:rPr lang="nb-NO" dirty="0" err="1" smtClean="0"/>
              <a:t>of</a:t>
            </a:r>
            <a:r>
              <a:rPr lang="nb-NO" dirty="0" smtClean="0"/>
              <a:t> support from </a:t>
            </a:r>
            <a:r>
              <a:rPr lang="nb-NO" dirty="0" err="1" smtClean="0"/>
              <a:t>Norway</a:t>
            </a:r>
            <a:r>
              <a:rPr lang="nb-NO" dirty="0" smtClean="0"/>
              <a:t> to NRM </a:t>
            </a:r>
            <a:r>
              <a:rPr lang="nb-NO" dirty="0" err="1" smtClean="0"/>
              <a:t>governance</a:t>
            </a:r>
            <a:r>
              <a:rPr lang="nb-NO" dirty="0" smtClean="0"/>
              <a:t> systems</a:t>
            </a:r>
            <a:endParaRPr lang="nb-NO" dirty="0"/>
          </a:p>
        </p:txBody>
      </p:sp>
      <p:sp>
        <p:nvSpPr>
          <p:cNvPr id="3" name="Content Placeholder 2"/>
          <p:cNvSpPr>
            <a:spLocks noGrp="1"/>
          </p:cNvSpPr>
          <p:nvPr>
            <p:ph idx="1"/>
          </p:nvPr>
        </p:nvSpPr>
        <p:spPr/>
        <p:txBody>
          <a:bodyPr/>
          <a:lstStyle/>
          <a:p>
            <a:pPr>
              <a:buFont typeface="Arial" pitchFamily="34" charset="0"/>
              <a:buChar char="•"/>
            </a:pPr>
            <a:r>
              <a:rPr lang="en-GB" sz="2400" dirty="0" smtClean="0"/>
              <a:t>NICFI: REDD+ support – building global, national and sub-national institutions for REDD+   -  Real time evaluation of NICFI gave positive feedback</a:t>
            </a:r>
          </a:p>
          <a:p>
            <a:pPr>
              <a:buFont typeface="Arial" pitchFamily="34" charset="0"/>
              <a:buChar char="•"/>
            </a:pPr>
            <a:r>
              <a:rPr lang="en-GB" sz="2400" dirty="0" smtClean="0"/>
              <a:t>Forest  and land administration including community forestry  (e.g. Uganda, Zambia)</a:t>
            </a:r>
          </a:p>
          <a:p>
            <a:pPr>
              <a:buFont typeface="Arial" pitchFamily="34" charset="0"/>
              <a:buChar char="•"/>
            </a:pPr>
            <a:r>
              <a:rPr lang="en-GB" sz="2400" dirty="0" smtClean="0"/>
              <a:t>Oil for development – support to building institutions in a number of countries in Africa, Asia, Latin America</a:t>
            </a:r>
          </a:p>
          <a:p>
            <a:pPr>
              <a:buFont typeface="Arial" pitchFamily="34" charset="0"/>
              <a:buChar char="•"/>
            </a:pPr>
            <a:r>
              <a:rPr lang="en-GB" sz="2400" dirty="0" smtClean="0"/>
              <a:t>Governance of fisheries in e.g. Indonesia, Vietnam</a:t>
            </a:r>
          </a:p>
          <a:p>
            <a:pPr>
              <a:buFont typeface="Arial" pitchFamily="34" charset="0"/>
              <a:buChar char="•"/>
            </a:pPr>
            <a:r>
              <a:rPr lang="en-GB" sz="2400" dirty="0" smtClean="0"/>
              <a:t> Mining sector support  (e.g. in Zambia)</a:t>
            </a:r>
          </a:p>
          <a:p>
            <a:pPr>
              <a:buFont typeface="Arial" pitchFamily="34" charset="0"/>
              <a:buChar char="•"/>
            </a:pPr>
            <a:endParaRPr lang="nb-NO" dirty="0" smtClean="0"/>
          </a:p>
          <a:p>
            <a:pPr>
              <a:buFont typeface="Arial" pitchFamily="34" charset="0"/>
              <a:buChar char="•"/>
            </a:pPr>
            <a:endParaRPr lang="nb-NO" dirty="0" smtClean="0"/>
          </a:p>
          <a:p>
            <a:endParaRPr lang="nb-NO"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1146175"/>
            <a:ext cx="7921625" cy="1282693"/>
          </a:xfrm>
        </p:spPr>
        <p:txBody>
          <a:bodyPr/>
          <a:lstStyle/>
          <a:p>
            <a:r>
              <a:rPr lang="nb-NO" dirty="0" err="1" smtClean="0"/>
              <a:t>Norway</a:t>
            </a:r>
            <a:r>
              <a:rPr lang="nb-NO" dirty="0" smtClean="0"/>
              <a:t> supports and/or  </a:t>
            </a:r>
            <a:r>
              <a:rPr lang="nb-NO" dirty="0" err="1" smtClean="0"/>
              <a:t>collaborates</a:t>
            </a:r>
            <a:r>
              <a:rPr lang="nb-NO" dirty="0" smtClean="0"/>
              <a:t> </a:t>
            </a:r>
            <a:r>
              <a:rPr lang="nb-NO" dirty="0" err="1" smtClean="0"/>
              <a:t>with</a:t>
            </a:r>
            <a:r>
              <a:rPr lang="nb-NO" dirty="0" smtClean="0"/>
              <a:t>  </a:t>
            </a:r>
            <a:r>
              <a:rPr lang="nb-NO" dirty="0" err="1" smtClean="0"/>
              <a:t>many</a:t>
            </a:r>
            <a:r>
              <a:rPr lang="nb-NO" dirty="0" smtClean="0"/>
              <a:t> </a:t>
            </a:r>
            <a:r>
              <a:rPr lang="nb-NO" dirty="0" err="1" smtClean="0"/>
              <a:t>of</a:t>
            </a:r>
            <a:r>
              <a:rPr lang="nb-NO" dirty="0" smtClean="0"/>
              <a:t> </a:t>
            </a:r>
            <a:r>
              <a:rPr lang="nb-NO" dirty="0" err="1" smtClean="0"/>
              <a:t>the</a:t>
            </a:r>
            <a:r>
              <a:rPr lang="nb-NO" dirty="0" smtClean="0"/>
              <a:t> </a:t>
            </a:r>
            <a:r>
              <a:rPr lang="nb-NO" dirty="0" err="1" smtClean="0"/>
              <a:t>key</a:t>
            </a:r>
            <a:r>
              <a:rPr lang="nb-NO" dirty="0" smtClean="0"/>
              <a:t> </a:t>
            </a:r>
            <a:r>
              <a:rPr lang="nb-NO" dirty="0" err="1" smtClean="0"/>
              <a:t>players</a:t>
            </a:r>
            <a:r>
              <a:rPr lang="nb-NO" dirty="0" smtClean="0"/>
              <a:t> in </a:t>
            </a:r>
            <a:r>
              <a:rPr lang="nb-NO" dirty="0" err="1" smtClean="0"/>
              <a:t>development</a:t>
            </a:r>
            <a:r>
              <a:rPr lang="nb-NO" dirty="0" smtClean="0"/>
              <a:t> </a:t>
            </a:r>
            <a:r>
              <a:rPr lang="nb-NO" dirty="0" err="1" smtClean="0"/>
              <a:t>of</a:t>
            </a:r>
            <a:r>
              <a:rPr lang="nb-NO" dirty="0" smtClean="0"/>
              <a:t> </a:t>
            </a:r>
            <a:r>
              <a:rPr lang="nb-NO" dirty="0" err="1" smtClean="0"/>
              <a:t>governance</a:t>
            </a:r>
            <a:r>
              <a:rPr lang="nb-NO" dirty="0" smtClean="0"/>
              <a:t> </a:t>
            </a:r>
            <a:r>
              <a:rPr lang="nb-NO" dirty="0" err="1" smtClean="0"/>
              <a:t>structures</a:t>
            </a:r>
            <a:r>
              <a:rPr lang="nb-NO" dirty="0" smtClean="0"/>
              <a:t> for REDD+ and NRM</a:t>
            </a:r>
            <a:endParaRPr lang="nb-NO" dirty="0"/>
          </a:p>
        </p:txBody>
      </p:sp>
      <p:sp>
        <p:nvSpPr>
          <p:cNvPr id="3" name="Content Placeholder 2"/>
          <p:cNvSpPr>
            <a:spLocks noGrp="1"/>
          </p:cNvSpPr>
          <p:nvPr>
            <p:ph idx="1"/>
          </p:nvPr>
        </p:nvSpPr>
        <p:spPr>
          <a:xfrm>
            <a:off x="609600" y="2428868"/>
            <a:ext cx="7921625" cy="3878270"/>
          </a:xfrm>
        </p:spPr>
        <p:txBody>
          <a:bodyPr/>
          <a:lstStyle/>
          <a:p>
            <a:endParaRPr lang="nb-NO" dirty="0" smtClean="0"/>
          </a:p>
          <a:p>
            <a:pPr>
              <a:buFont typeface="Arial" pitchFamily="34" charset="0"/>
              <a:buChar char="•"/>
            </a:pPr>
            <a:r>
              <a:rPr lang="en-GB" dirty="0" smtClean="0"/>
              <a:t>UN –REDD, FAO, UNDP, UNEP (including OGC)</a:t>
            </a:r>
          </a:p>
          <a:p>
            <a:pPr>
              <a:buFont typeface="Arial" pitchFamily="34" charset="0"/>
              <a:buChar char="•"/>
            </a:pPr>
            <a:r>
              <a:rPr lang="en-GB" dirty="0" smtClean="0"/>
              <a:t>U4, </a:t>
            </a:r>
            <a:r>
              <a:rPr lang="en-GB" dirty="0" err="1" smtClean="0"/>
              <a:t>Intosai</a:t>
            </a:r>
            <a:r>
              <a:rPr lang="en-GB" dirty="0" smtClean="0"/>
              <a:t>, Interpol, EITI</a:t>
            </a:r>
          </a:p>
          <a:p>
            <a:pPr>
              <a:buFont typeface="Arial" pitchFamily="34" charset="0"/>
              <a:buChar char="•"/>
            </a:pPr>
            <a:r>
              <a:rPr lang="en-GB" dirty="0" smtClean="0"/>
              <a:t>WB/FCPF, </a:t>
            </a:r>
            <a:r>
              <a:rPr lang="en-GB" dirty="0" err="1" smtClean="0"/>
              <a:t>Profor</a:t>
            </a:r>
            <a:r>
              <a:rPr lang="en-GB" dirty="0" smtClean="0"/>
              <a:t>, </a:t>
            </a:r>
            <a:r>
              <a:rPr lang="en-GB" dirty="0" err="1" smtClean="0"/>
              <a:t>BioCF</a:t>
            </a:r>
            <a:endParaRPr lang="en-GB" dirty="0" smtClean="0"/>
          </a:p>
          <a:p>
            <a:pPr>
              <a:buFont typeface="Arial" pitchFamily="34" charset="0"/>
              <a:buChar char="•"/>
            </a:pPr>
            <a:r>
              <a:rPr lang="en-GB" dirty="0" smtClean="0"/>
              <a:t>Other bilateral agencies</a:t>
            </a:r>
          </a:p>
          <a:p>
            <a:pPr>
              <a:buFont typeface="Arial" pitchFamily="34" charset="0"/>
              <a:buChar char="•"/>
            </a:pPr>
            <a:r>
              <a:rPr lang="en-GB" dirty="0" smtClean="0"/>
              <a:t>FLEGT</a:t>
            </a:r>
          </a:p>
          <a:p>
            <a:pPr>
              <a:buFont typeface="Arial" pitchFamily="34" charset="0"/>
              <a:buChar char="•"/>
            </a:pPr>
            <a:r>
              <a:rPr lang="en-GB" dirty="0" smtClean="0"/>
              <a:t>Partner governments in Brazil, Indonesia, Guyana, Tanzania  ++…</a:t>
            </a:r>
          </a:p>
          <a:p>
            <a:pPr>
              <a:buFont typeface="Arial" pitchFamily="34" charset="0"/>
              <a:buChar char="•"/>
            </a:pPr>
            <a:r>
              <a:rPr lang="en-GB" dirty="0" smtClean="0"/>
              <a:t>A host of NGOs and research organisations  at global and local levels </a:t>
            </a:r>
          </a:p>
        </p:txBody>
      </p:sp>
      <p:pic>
        <p:nvPicPr>
          <p:cNvPr id="4" name="Picture 3" descr="baobab.jpg"/>
          <p:cNvPicPr>
            <a:picLocks noChangeAspect="1"/>
          </p:cNvPicPr>
          <p:nvPr/>
        </p:nvPicPr>
        <p:blipFill>
          <a:blip r:embed="rId2" cstate="print"/>
          <a:stretch>
            <a:fillRect/>
          </a:stretch>
        </p:blipFill>
        <p:spPr>
          <a:xfrm>
            <a:off x="6000760" y="2714620"/>
            <a:ext cx="2677511" cy="1817360"/>
          </a:xfrm>
          <a:prstGeom prst="rect">
            <a:avLst/>
          </a:prstGeom>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nb-NO" sz="3600" dirty="0" smtClean="0"/>
              <a:t>Key </a:t>
            </a:r>
            <a:r>
              <a:rPr lang="nb-NO" sz="3600" dirty="0" err="1" smtClean="0"/>
              <a:t>priorities</a:t>
            </a:r>
            <a:r>
              <a:rPr lang="nb-NO" sz="3600" dirty="0" smtClean="0"/>
              <a:t> in NRM </a:t>
            </a:r>
            <a:r>
              <a:rPr lang="nb-NO" sz="3600" dirty="0" err="1" smtClean="0"/>
              <a:t>governance</a:t>
            </a:r>
            <a:r>
              <a:rPr lang="nb-NO" sz="3600" dirty="0" smtClean="0"/>
              <a:t>:</a:t>
            </a:r>
            <a:endParaRPr lang="nb-NO" sz="3600" dirty="0"/>
          </a:p>
        </p:txBody>
      </p:sp>
      <p:sp>
        <p:nvSpPr>
          <p:cNvPr id="3" name="Content Placeholder 2"/>
          <p:cNvSpPr>
            <a:spLocks noGrp="1"/>
          </p:cNvSpPr>
          <p:nvPr>
            <p:ph idx="1"/>
          </p:nvPr>
        </p:nvSpPr>
        <p:spPr/>
        <p:txBody>
          <a:bodyPr/>
          <a:lstStyle/>
          <a:p>
            <a:r>
              <a:rPr lang="en-GB" sz="2800" b="1" dirty="0" smtClean="0"/>
              <a:t>Accountability</a:t>
            </a:r>
            <a:r>
              <a:rPr lang="en-GB" sz="2800" dirty="0" smtClean="0"/>
              <a:t> </a:t>
            </a:r>
            <a:r>
              <a:rPr lang="en-GB" dirty="0" smtClean="0"/>
              <a:t>(including anti corruption, credible fund management systems)</a:t>
            </a:r>
          </a:p>
          <a:p>
            <a:r>
              <a:rPr lang="en-GB" sz="2800" b="1" dirty="0" smtClean="0"/>
              <a:t>Effectiveness </a:t>
            </a:r>
            <a:r>
              <a:rPr lang="en-GB" dirty="0" smtClean="0"/>
              <a:t>(including co-benefits;  land tenure ....)</a:t>
            </a:r>
          </a:p>
          <a:p>
            <a:r>
              <a:rPr lang="en-GB" sz="2800" b="1" dirty="0" smtClean="0"/>
              <a:t>Efficiency</a:t>
            </a:r>
            <a:r>
              <a:rPr lang="en-GB" sz="2800" dirty="0" smtClean="0"/>
              <a:t> </a:t>
            </a:r>
            <a:r>
              <a:rPr lang="en-GB" dirty="0" smtClean="0"/>
              <a:t>(including limiting the transaction costs; aggregation mechanisms )</a:t>
            </a:r>
          </a:p>
          <a:p>
            <a:r>
              <a:rPr lang="en-GB" sz="2800" b="1" dirty="0" smtClean="0"/>
              <a:t>Fairness /Equity </a:t>
            </a:r>
            <a:r>
              <a:rPr lang="en-GB" dirty="0" smtClean="0"/>
              <a:t>(including gender; arbitration; benefit sharing arrangements)</a:t>
            </a:r>
          </a:p>
          <a:p>
            <a:r>
              <a:rPr lang="en-GB" sz="2800" b="1" dirty="0" smtClean="0"/>
              <a:t>Participation</a:t>
            </a:r>
            <a:r>
              <a:rPr lang="en-GB" sz="2800" dirty="0" smtClean="0"/>
              <a:t>  </a:t>
            </a:r>
            <a:r>
              <a:rPr lang="en-GB" dirty="0" smtClean="0"/>
              <a:t>(including FPIC)</a:t>
            </a:r>
          </a:p>
          <a:p>
            <a:r>
              <a:rPr lang="en-GB" sz="2800" b="1" dirty="0" smtClean="0"/>
              <a:t>Transparency</a:t>
            </a:r>
            <a:r>
              <a:rPr lang="en-GB" sz="2800" dirty="0" smtClean="0"/>
              <a:t> (</a:t>
            </a:r>
            <a:r>
              <a:rPr lang="en-GB" dirty="0" smtClean="0"/>
              <a:t>including active information sharing)</a:t>
            </a:r>
          </a:p>
          <a:p>
            <a:endParaRPr lang="nb-NO" dirty="0" smtClean="0"/>
          </a:p>
          <a:p>
            <a:endParaRPr lang="nb-NO"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nb-NO" dirty="0" err="1" smtClean="0"/>
              <a:t>Some</a:t>
            </a:r>
            <a:r>
              <a:rPr lang="nb-NO" dirty="0" smtClean="0"/>
              <a:t> </a:t>
            </a:r>
            <a:r>
              <a:rPr lang="nb-NO" dirty="0" err="1" smtClean="0"/>
              <a:t>traits</a:t>
            </a:r>
            <a:r>
              <a:rPr lang="nb-NO" dirty="0" smtClean="0"/>
              <a:t> </a:t>
            </a:r>
            <a:r>
              <a:rPr lang="nb-NO" dirty="0" err="1" smtClean="0"/>
              <a:t>of</a:t>
            </a:r>
            <a:r>
              <a:rPr lang="nb-NO" dirty="0" smtClean="0"/>
              <a:t> NRM </a:t>
            </a:r>
            <a:r>
              <a:rPr lang="nb-NO" dirty="0" err="1" smtClean="0"/>
              <a:t>governance</a:t>
            </a:r>
            <a:r>
              <a:rPr lang="nb-NO" dirty="0" smtClean="0"/>
              <a:t>	</a:t>
            </a:r>
            <a:endParaRPr lang="nb-NO" dirty="0"/>
          </a:p>
        </p:txBody>
      </p:sp>
      <p:sp>
        <p:nvSpPr>
          <p:cNvPr id="3" name="Content Placeholder 2"/>
          <p:cNvSpPr>
            <a:spLocks noGrp="1"/>
          </p:cNvSpPr>
          <p:nvPr>
            <p:ph idx="1"/>
          </p:nvPr>
        </p:nvSpPr>
        <p:spPr>
          <a:xfrm>
            <a:off x="609601" y="2209800"/>
            <a:ext cx="6176978" cy="4097338"/>
          </a:xfrm>
        </p:spPr>
        <p:txBody>
          <a:bodyPr/>
          <a:lstStyle/>
          <a:p>
            <a:pPr>
              <a:buFont typeface="Arial" pitchFamily="34" charset="0"/>
              <a:buChar char="•"/>
            </a:pPr>
            <a:r>
              <a:rPr lang="en-GB" sz="2400" dirty="0" smtClean="0"/>
              <a:t>Needs multiple levels of governance: Global –National – Local levels</a:t>
            </a:r>
          </a:p>
          <a:p>
            <a:pPr>
              <a:buFont typeface="Arial" pitchFamily="34" charset="0"/>
              <a:buChar char="•"/>
            </a:pPr>
            <a:r>
              <a:rPr lang="en-GB" sz="2400" dirty="0" smtClean="0"/>
              <a:t>No single recipe: each case will vary with local conditions</a:t>
            </a:r>
          </a:p>
          <a:p>
            <a:pPr>
              <a:buFont typeface="Arial" pitchFamily="34" charset="0"/>
              <a:buChar char="•"/>
            </a:pPr>
            <a:r>
              <a:rPr lang="en-GB" sz="2400" dirty="0" smtClean="0"/>
              <a:t>Importance of consultations at all levels, acceptance that developing good governance systems takes time </a:t>
            </a:r>
            <a:endParaRPr lang="en-GB" sz="1600" dirty="0" smtClean="0"/>
          </a:p>
          <a:p>
            <a:pPr>
              <a:buFont typeface="Arial" pitchFamily="34" charset="0"/>
              <a:buChar char="•"/>
            </a:pPr>
            <a:r>
              <a:rPr lang="en-GB" sz="2400" dirty="0" smtClean="0"/>
              <a:t>Special attention to indigenous peoples, forest dependent communities, gender</a:t>
            </a:r>
          </a:p>
          <a:p>
            <a:pPr>
              <a:buFont typeface="Arial" pitchFamily="34" charset="0"/>
              <a:buChar char="•"/>
            </a:pPr>
            <a:endParaRPr lang="en-GB" sz="2400" dirty="0" smtClean="0"/>
          </a:p>
          <a:p>
            <a:pPr>
              <a:buFont typeface="Arial" pitchFamily="34" charset="0"/>
              <a:buChar char="•"/>
            </a:pPr>
            <a:endParaRPr lang="nb-NO" dirty="0"/>
          </a:p>
        </p:txBody>
      </p:sp>
      <p:pic>
        <p:nvPicPr>
          <p:cNvPr id="4" name="Picture 3" descr="HPIM1078.JPG"/>
          <p:cNvPicPr>
            <a:picLocks noChangeAspect="1"/>
          </p:cNvPicPr>
          <p:nvPr/>
        </p:nvPicPr>
        <p:blipFill>
          <a:blip r:embed="rId2" cstate="print"/>
          <a:stretch>
            <a:fillRect/>
          </a:stretch>
        </p:blipFill>
        <p:spPr>
          <a:xfrm>
            <a:off x="6786578" y="2285992"/>
            <a:ext cx="2214578" cy="2643206"/>
          </a:xfrm>
          <a:prstGeom prst="rect">
            <a:avLst/>
          </a:prstGeom>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nb-NO" dirty="0" err="1" smtClean="0"/>
              <a:t>Why</a:t>
            </a:r>
            <a:r>
              <a:rPr lang="nb-NO" dirty="0" smtClean="0"/>
              <a:t> is </a:t>
            </a:r>
            <a:r>
              <a:rPr lang="nb-NO" dirty="0" err="1" smtClean="0"/>
              <a:t>gender</a:t>
            </a:r>
            <a:r>
              <a:rPr lang="nb-NO" dirty="0" smtClean="0"/>
              <a:t> </a:t>
            </a:r>
            <a:r>
              <a:rPr lang="nb-NO" dirty="0" err="1" smtClean="0"/>
              <a:t>important</a:t>
            </a:r>
            <a:r>
              <a:rPr lang="nb-NO" dirty="0" smtClean="0"/>
              <a:t> for </a:t>
            </a:r>
            <a:br>
              <a:rPr lang="nb-NO" dirty="0" smtClean="0"/>
            </a:br>
            <a:r>
              <a:rPr lang="nb-NO" dirty="0" smtClean="0"/>
              <a:t>REDD+ </a:t>
            </a:r>
            <a:r>
              <a:rPr lang="nb-NO" dirty="0" err="1" smtClean="0"/>
              <a:t>governance</a:t>
            </a:r>
            <a:r>
              <a:rPr lang="nb-NO" dirty="0" smtClean="0"/>
              <a:t>?</a:t>
            </a:r>
            <a:endParaRPr lang="nb-NO" dirty="0"/>
          </a:p>
        </p:txBody>
      </p:sp>
      <p:sp>
        <p:nvSpPr>
          <p:cNvPr id="3" name="Content Placeholder 2"/>
          <p:cNvSpPr>
            <a:spLocks noGrp="1"/>
          </p:cNvSpPr>
          <p:nvPr>
            <p:ph idx="1"/>
          </p:nvPr>
        </p:nvSpPr>
        <p:spPr/>
        <p:txBody>
          <a:bodyPr/>
          <a:lstStyle/>
          <a:p>
            <a:pPr>
              <a:buFont typeface="Arial" pitchFamily="34" charset="0"/>
              <a:buChar char="•"/>
            </a:pPr>
            <a:r>
              <a:rPr lang="en-GB" dirty="0" smtClean="0"/>
              <a:t>Women have limited formal and informal power in forest governance</a:t>
            </a:r>
          </a:p>
          <a:p>
            <a:pPr>
              <a:buFont typeface="Arial" pitchFamily="34" charset="0"/>
              <a:buChar char="•"/>
            </a:pPr>
            <a:r>
              <a:rPr lang="en-GB" dirty="0" smtClean="0"/>
              <a:t>Women have limited access to justice, markets, capital, education ….</a:t>
            </a:r>
          </a:p>
          <a:p>
            <a:pPr>
              <a:buFont typeface="Arial" pitchFamily="34" charset="0"/>
              <a:buChar char="•"/>
            </a:pPr>
            <a:r>
              <a:rPr lang="en-GB" dirty="0" smtClean="0"/>
              <a:t>Women have limited roles in forest management decisions</a:t>
            </a:r>
          </a:p>
          <a:p>
            <a:pPr>
              <a:buFont typeface="Arial" pitchFamily="34" charset="0"/>
              <a:buChar char="•"/>
            </a:pPr>
            <a:r>
              <a:rPr lang="en-GB" dirty="0" smtClean="0"/>
              <a:t>Impacts from loss of forest goods and services are different between men and women</a:t>
            </a:r>
          </a:p>
          <a:p>
            <a:pPr>
              <a:buFont typeface="Arial" pitchFamily="34" charset="0"/>
              <a:buChar char="•"/>
            </a:pPr>
            <a:r>
              <a:rPr lang="en-GB" dirty="0" smtClean="0"/>
              <a:t>Gender is not yet well addressed in UNFCCC or in safeguard processes</a:t>
            </a:r>
          </a:p>
          <a:p>
            <a:pPr>
              <a:buFont typeface="Arial" pitchFamily="34" charset="0"/>
              <a:buChar char="•"/>
            </a:pPr>
            <a:r>
              <a:rPr lang="en-GB" dirty="0" smtClean="0"/>
              <a:t>Mismatch between official policies and realities regarding equal rights and equal participation</a:t>
            </a:r>
          </a:p>
          <a:p>
            <a:pPr>
              <a:buFont typeface="Arial" pitchFamily="34" charset="0"/>
              <a:buChar char="•"/>
            </a:pPr>
            <a:r>
              <a:rPr lang="en-GB" dirty="0" smtClean="0"/>
              <a:t>Benefits to women give different </a:t>
            </a:r>
            <a:r>
              <a:rPr lang="en-GB" smtClean="0"/>
              <a:t>effects than </a:t>
            </a:r>
            <a:r>
              <a:rPr lang="en-GB" dirty="0" smtClean="0"/>
              <a:t>benefits to men</a:t>
            </a:r>
            <a:endParaRPr lang="en-GB"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3" name="Picture 1"/>
          <p:cNvPicPr>
            <a:picLocks noChangeAspect="1" noChangeArrowheads="1"/>
          </p:cNvPicPr>
          <p:nvPr/>
        </p:nvPicPr>
        <p:blipFill>
          <a:blip r:embed="rId3" cstate="print">
            <a:lum bright="70000" contrast="-70000"/>
          </a:blip>
          <a:srcRect/>
          <a:stretch>
            <a:fillRect/>
          </a:stretch>
        </p:blipFill>
        <p:spPr bwMode="auto">
          <a:xfrm>
            <a:off x="0" y="1079500"/>
            <a:ext cx="9144000" cy="5791200"/>
          </a:xfrm>
          <a:prstGeom prst="rect">
            <a:avLst/>
          </a:prstGeom>
          <a:noFill/>
          <a:ln w="9525">
            <a:noFill/>
            <a:round/>
            <a:headEnd/>
            <a:tailEnd/>
          </a:ln>
          <a:effectLst/>
        </p:spPr>
      </p:pic>
      <p:sp>
        <p:nvSpPr>
          <p:cNvPr id="8194" name="Rectangle 2"/>
          <p:cNvSpPr>
            <a:spLocks noGrp="1" noChangeArrowheads="1"/>
          </p:cNvSpPr>
          <p:nvPr>
            <p:ph type="title" idx="4294967295"/>
          </p:nvPr>
        </p:nvSpPr>
        <p:spPr>
          <a:xfrm>
            <a:off x="609600" y="1190625"/>
            <a:ext cx="7923213" cy="823913"/>
          </a:xfrm>
          <a:ln/>
        </p:spPr>
        <p:txBody>
          <a:bodyPr anchor="ctr"/>
          <a:lstStyle/>
          <a:p>
            <a:pPr algn="ct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dirty="0" smtClean="0"/>
              <a:t>Challenges in building REDD+ </a:t>
            </a:r>
            <a:r>
              <a:rPr lang="en-GB" dirty="0" err="1" smtClean="0"/>
              <a:t>architechture</a:t>
            </a:r>
            <a:r>
              <a:rPr lang="en-GB" dirty="0" smtClean="0"/>
              <a:t> </a:t>
            </a:r>
            <a:endParaRPr lang="en-GB" dirty="0"/>
          </a:p>
        </p:txBody>
      </p:sp>
      <p:sp>
        <p:nvSpPr>
          <p:cNvPr id="8195" name="Rectangle 3"/>
          <p:cNvSpPr>
            <a:spLocks noGrp="1" noChangeArrowheads="1"/>
          </p:cNvSpPr>
          <p:nvPr>
            <p:ph type="body" idx="4294967295"/>
          </p:nvPr>
        </p:nvSpPr>
        <p:spPr>
          <a:xfrm>
            <a:off x="717550" y="2290763"/>
            <a:ext cx="7923213" cy="4010025"/>
          </a:xfrm>
          <a:ln/>
        </p:spPr>
        <p:txBody>
          <a:bodyPr/>
          <a:lstStyle/>
          <a:p>
            <a:pPr>
              <a:spcBef>
                <a:spcPts val="550"/>
              </a:spcBef>
              <a:spcAft>
                <a:spcPts val="550"/>
              </a:spcAft>
              <a:buFont typeface="Arial" pitchFamily="34" charset="0"/>
              <a:buChar char="•"/>
              <a:tabLst>
                <a:tab pos="893763" algn="l"/>
                <a:tab pos="1790700" algn="l"/>
                <a:tab pos="2687638" algn="l"/>
                <a:tab pos="3584575" algn="l"/>
                <a:tab pos="4481513" algn="l"/>
                <a:tab pos="5378450" algn="l"/>
                <a:tab pos="6275388" algn="l"/>
                <a:tab pos="7172325" algn="l"/>
                <a:tab pos="8069263" algn="l"/>
                <a:tab pos="8966200" algn="l"/>
                <a:tab pos="9863138" algn="l"/>
                <a:tab pos="10760075" algn="l"/>
              </a:tabLst>
            </a:pPr>
            <a:r>
              <a:rPr lang="en-GB" sz="2200" dirty="0" smtClean="0"/>
              <a:t> REDD+ will not materialise unless there is an agreement at the global level , and it will not work unless it brings benefits to the local stakeholders</a:t>
            </a:r>
          </a:p>
          <a:p>
            <a:pPr>
              <a:spcBef>
                <a:spcPts val="550"/>
              </a:spcBef>
              <a:spcAft>
                <a:spcPts val="550"/>
              </a:spcAft>
              <a:buFont typeface="Arial" pitchFamily="34" charset="0"/>
              <a:buChar char="•"/>
              <a:tabLst>
                <a:tab pos="893763" algn="l"/>
                <a:tab pos="1790700" algn="l"/>
                <a:tab pos="2687638" algn="l"/>
                <a:tab pos="3584575" algn="l"/>
                <a:tab pos="4481513" algn="l"/>
                <a:tab pos="5378450" algn="l"/>
                <a:tab pos="6275388" algn="l"/>
                <a:tab pos="7172325" algn="l"/>
                <a:tab pos="8069263" algn="l"/>
                <a:tab pos="8966200" algn="l"/>
                <a:tab pos="9863138" algn="l"/>
                <a:tab pos="10760075" algn="l"/>
              </a:tabLst>
            </a:pPr>
            <a:r>
              <a:rPr lang="en-GB" sz="2200" dirty="0" smtClean="0"/>
              <a:t>Only developing countries, many with weak  governance systems,  are eligible to REDD payments – risks of land grabbing, poor benefit sharing, corruption and fraud will be a challenge</a:t>
            </a:r>
          </a:p>
          <a:p>
            <a:pPr>
              <a:spcBef>
                <a:spcPts val="550"/>
              </a:spcBef>
              <a:spcAft>
                <a:spcPts val="550"/>
              </a:spcAft>
              <a:buFont typeface="Arial" pitchFamily="34" charset="0"/>
              <a:buChar char="•"/>
              <a:tabLst>
                <a:tab pos="893763" algn="l"/>
                <a:tab pos="1790700" algn="l"/>
                <a:tab pos="2687638" algn="l"/>
                <a:tab pos="3584575" algn="l"/>
                <a:tab pos="4481513" algn="l"/>
                <a:tab pos="5378450" algn="l"/>
                <a:tab pos="6275388" algn="l"/>
                <a:tab pos="7172325" algn="l"/>
                <a:tab pos="8069263" algn="l"/>
                <a:tab pos="8966200" algn="l"/>
                <a:tab pos="9863138" algn="l"/>
                <a:tab pos="10760075" algn="l"/>
              </a:tabLst>
            </a:pPr>
            <a:r>
              <a:rPr lang="en-GB" sz="2200" dirty="0" smtClean="0"/>
              <a:t>It needs independent verification – both buyers and sellers of carbon have  vested interests in boosting the numbers</a:t>
            </a:r>
          </a:p>
          <a:p>
            <a:pPr>
              <a:spcBef>
                <a:spcPts val="550"/>
              </a:spcBef>
              <a:spcAft>
                <a:spcPts val="550"/>
              </a:spcAft>
              <a:buFont typeface="Arial" pitchFamily="34" charset="0"/>
              <a:buChar char="•"/>
              <a:tabLst>
                <a:tab pos="893763" algn="l"/>
                <a:tab pos="1790700" algn="l"/>
                <a:tab pos="2687638" algn="l"/>
                <a:tab pos="3584575" algn="l"/>
                <a:tab pos="4481513" algn="l"/>
                <a:tab pos="5378450" algn="l"/>
                <a:tab pos="6275388" algn="l"/>
                <a:tab pos="7172325" algn="l"/>
                <a:tab pos="8069263" algn="l"/>
                <a:tab pos="8966200" algn="l"/>
                <a:tab pos="9863138" algn="l"/>
                <a:tab pos="10760075" algn="l"/>
              </a:tabLst>
            </a:pPr>
            <a:r>
              <a:rPr lang="en-GB" sz="2200" dirty="0" smtClean="0"/>
              <a:t>Institutions to handle MRV ; leakage risks</a:t>
            </a:r>
          </a:p>
          <a:p>
            <a:pPr>
              <a:spcBef>
                <a:spcPts val="550"/>
              </a:spcBef>
              <a:spcAft>
                <a:spcPts val="550"/>
              </a:spcAft>
              <a:buFont typeface="Arial" pitchFamily="34" charset="0"/>
              <a:buChar char="•"/>
              <a:tabLst>
                <a:tab pos="893763" algn="l"/>
                <a:tab pos="1790700" algn="l"/>
                <a:tab pos="2687638" algn="l"/>
                <a:tab pos="3584575" algn="l"/>
                <a:tab pos="4481513" algn="l"/>
                <a:tab pos="5378450" algn="l"/>
                <a:tab pos="6275388" algn="l"/>
                <a:tab pos="7172325" algn="l"/>
                <a:tab pos="8069263" algn="l"/>
                <a:tab pos="8966200" algn="l"/>
                <a:tab pos="9863138" algn="l"/>
                <a:tab pos="10760075" algn="l"/>
              </a:tabLst>
            </a:pPr>
            <a:r>
              <a:rPr lang="en-GB" sz="2200" dirty="0" smtClean="0"/>
              <a:t>The global community is in a hurry to make it work</a:t>
            </a:r>
          </a:p>
          <a:p>
            <a:pPr>
              <a:spcBef>
                <a:spcPts val="550"/>
              </a:spcBef>
              <a:spcAft>
                <a:spcPts val="550"/>
              </a:spcAft>
              <a:buFont typeface="Arial" pitchFamily="34" charset="0"/>
              <a:buChar char="•"/>
              <a:tabLst>
                <a:tab pos="893763" algn="l"/>
                <a:tab pos="1790700" algn="l"/>
                <a:tab pos="2687638" algn="l"/>
                <a:tab pos="3584575" algn="l"/>
                <a:tab pos="4481513" algn="l"/>
                <a:tab pos="5378450" algn="l"/>
                <a:tab pos="6275388" algn="l"/>
                <a:tab pos="7172325" algn="l"/>
                <a:tab pos="8069263" algn="l"/>
                <a:tab pos="8966200" algn="l"/>
                <a:tab pos="9863138" algn="l"/>
                <a:tab pos="10760075" algn="l"/>
              </a:tabLst>
            </a:pPr>
            <a:endParaRPr lang="en-GB" sz="2200" dirty="0" smtClean="0"/>
          </a:p>
          <a:p>
            <a:pPr>
              <a:spcBef>
                <a:spcPts val="550"/>
              </a:spcBef>
              <a:spcAft>
                <a:spcPts val="550"/>
              </a:spcAft>
              <a:buFont typeface="Wingdings" pitchFamily="2" charset="2"/>
              <a:buChar char="§"/>
              <a:tabLst>
                <a:tab pos="893763" algn="l"/>
                <a:tab pos="1790700" algn="l"/>
                <a:tab pos="2687638" algn="l"/>
                <a:tab pos="3584575" algn="l"/>
                <a:tab pos="4481513" algn="l"/>
                <a:tab pos="5378450" algn="l"/>
                <a:tab pos="6275388" algn="l"/>
                <a:tab pos="7172325" algn="l"/>
                <a:tab pos="8069263" algn="l"/>
                <a:tab pos="8966200" algn="l"/>
                <a:tab pos="9863138" algn="l"/>
                <a:tab pos="10760075" algn="l"/>
              </a:tabLst>
            </a:pPr>
            <a:endParaRPr lang="en-GB" sz="2200" dirty="0"/>
          </a:p>
          <a:p>
            <a:pPr>
              <a:spcBef>
                <a:spcPts val="550"/>
              </a:spcBef>
              <a:spcAft>
                <a:spcPts val="550"/>
              </a:spcAft>
              <a:buFont typeface="Arial" pitchFamily="34" charset="0"/>
              <a:buChar char="•"/>
              <a:tabLst>
                <a:tab pos="893763" algn="l"/>
                <a:tab pos="1790700" algn="l"/>
                <a:tab pos="2687638" algn="l"/>
                <a:tab pos="3584575" algn="l"/>
                <a:tab pos="4481513" algn="l"/>
                <a:tab pos="5378450" algn="l"/>
                <a:tab pos="6275388" algn="l"/>
                <a:tab pos="7172325" algn="l"/>
                <a:tab pos="8069263" algn="l"/>
                <a:tab pos="8966200" algn="l"/>
                <a:tab pos="9863138" algn="l"/>
                <a:tab pos="10760075" algn="l"/>
              </a:tabLst>
            </a:pPr>
            <a:endParaRPr lang="en-GB" sz="2200" dirty="0"/>
          </a:p>
          <a:p>
            <a:pPr>
              <a:spcBef>
                <a:spcPts val="550"/>
              </a:spcBef>
              <a:spcAft>
                <a:spcPts val="550"/>
              </a:spcAft>
              <a:tabLst>
                <a:tab pos="893763" algn="l"/>
                <a:tab pos="1790700" algn="l"/>
                <a:tab pos="2687638" algn="l"/>
                <a:tab pos="3584575" algn="l"/>
                <a:tab pos="4481513" algn="l"/>
                <a:tab pos="5378450" algn="l"/>
                <a:tab pos="6275388" algn="l"/>
                <a:tab pos="7172325" algn="l"/>
                <a:tab pos="8069263" algn="l"/>
                <a:tab pos="8966200" algn="l"/>
                <a:tab pos="9863138" algn="l"/>
                <a:tab pos="10760075" algn="l"/>
              </a:tabLst>
            </a:pPr>
            <a:endParaRPr lang="en-GB" sz="2200" dirty="0"/>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3" name="Picture 1"/>
          <p:cNvPicPr>
            <a:picLocks noChangeAspect="1" noChangeArrowheads="1"/>
          </p:cNvPicPr>
          <p:nvPr/>
        </p:nvPicPr>
        <p:blipFill>
          <a:blip r:embed="rId3" cstate="print">
            <a:lum bright="70000" contrast="-70000"/>
          </a:blip>
          <a:srcRect/>
          <a:stretch>
            <a:fillRect/>
          </a:stretch>
        </p:blipFill>
        <p:spPr bwMode="auto">
          <a:xfrm>
            <a:off x="0" y="1079500"/>
            <a:ext cx="9144000" cy="5791200"/>
          </a:xfrm>
          <a:prstGeom prst="rect">
            <a:avLst/>
          </a:prstGeom>
          <a:noFill/>
          <a:ln w="9525">
            <a:noFill/>
            <a:round/>
            <a:headEnd/>
            <a:tailEnd/>
          </a:ln>
          <a:effectLst/>
        </p:spPr>
      </p:pic>
      <p:sp>
        <p:nvSpPr>
          <p:cNvPr id="8194" name="Rectangle 2"/>
          <p:cNvSpPr>
            <a:spLocks noGrp="1" noChangeArrowheads="1"/>
          </p:cNvSpPr>
          <p:nvPr>
            <p:ph type="title" idx="4294967295"/>
          </p:nvPr>
        </p:nvSpPr>
        <p:spPr>
          <a:xfrm>
            <a:off x="609600" y="1190625"/>
            <a:ext cx="7923213" cy="823913"/>
          </a:xfrm>
          <a:ln/>
        </p:spPr>
        <p:txBody>
          <a:bodyPr anchor="ctr"/>
          <a:lstStyle/>
          <a:p>
            <a:pPr algn="ct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dirty="0" smtClean="0"/>
              <a:t>Steps on the way to good governance for REDD+</a:t>
            </a:r>
            <a:endParaRPr lang="en-GB" dirty="0"/>
          </a:p>
        </p:txBody>
      </p:sp>
      <p:sp>
        <p:nvSpPr>
          <p:cNvPr id="8195" name="Rectangle 3"/>
          <p:cNvSpPr>
            <a:spLocks noGrp="1" noChangeArrowheads="1"/>
          </p:cNvSpPr>
          <p:nvPr>
            <p:ph type="body" idx="4294967295"/>
          </p:nvPr>
        </p:nvSpPr>
        <p:spPr>
          <a:xfrm>
            <a:off x="717550" y="2071679"/>
            <a:ext cx="7923213" cy="4229110"/>
          </a:xfrm>
          <a:ln/>
        </p:spPr>
        <p:txBody>
          <a:bodyPr/>
          <a:lstStyle/>
          <a:p>
            <a:pPr>
              <a:spcBef>
                <a:spcPts val="550"/>
              </a:spcBef>
              <a:spcAft>
                <a:spcPts val="550"/>
              </a:spcAft>
              <a:buFont typeface="Wingdings" pitchFamily="2" charset="2"/>
              <a:buChar char="§"/>
              <a:tabLst>
                <a:tab pos="893763" algn="l"/>
                <a:tab pos="1790700" algn="l"/>
                <a:tab pos="2687638" algn="l"/>
                <a:tab pos="3584575" algn="l"/>
                <a:tab pos="4481513" algn="l"/>
                <a:tab pos="5378450" algn="l"/>
                <a:tab pos="6275388" algn="l"/>
                <a:tab pos="7172325" algn="l"/>
                <a:tab pos="8069263" algn="l"/>
                <a:tab pos="8966200" algn="l"/>
                <a:tab pos="9863138" algn="l"/>
                <a:tab pos="10760075" algn="l"/>
              </a:tabLst>
            </a:pPr>
            <a:r>
              <a:rPr lang="en-GB" sz="2200" dirty="0" smtClean="0"/>
              <a:t>Consultations and governance assessments </a:t>
            </a:r>
          </a:p>
          <a:p>
            <a:pPr>
              <a:spcBef>
                <a:spcPts val="550"/>
              </a:spcBef>
              <a:spcAft>
                <a:spcPts val="550"/>
              </a:spcAft>
              <a:buFont typeface="Wingdings" pitchFamily="2" charset="2"/>
              <a:buChar char="§"/>
              <a:tabLst>
                <a:tab pos="893763" algn="l"/>
                <a:tab pos="1790700" algn="l"/>
                <a:tab pos="2687638" algn="l"/>
                <a:tab pos="3584575" algn="l"/>
                <a:tab pos="4481513" algn="l"/>
                <a:tab pos="5378450" algn="l"/>
                <a:tab pos="6275388" algn="l"/>
                <a:tab pos="7172325" algn="l"/>
                <a:tab pos="8069263" algn="l"/>
                <a:tab pos="8966200" algn="l"/>
                <a:tab pos="9863138" algn="l"/>
                <a:tab pos="10760075" algn="l"/>
              </a:tabLst>
            </a:pPr>
            <a:r>
              <a:rPr lang="en-GB" sz="2200" dirty="0" smtClean="0"/>
              <a:t>Policy development </a:t>
            </a:r>
          </a:p>
          <a:p>
            <a:pPr>
              <a:spcBef>
                <a:spcPts val="550"/>
              </a:spcBef>
              <a:spcAft>
                <a:spcPts val="550"/>
              </a:spcAft>
              <a:buFont typeface="Wingdings" pitchFamily="2" charset="2"/>
              <a:buChar char="§"/>
              <a:tabLst>
                <a:tab pos="893763" algn="l"/>
                <a:tab pos="1790700" algn="l"/>
                <a:tab pos="2687638" algn="l"/>
                <a:tab pos="3584575" algn="l"/>
                <a:tab pos="4481513" algn="l"/>
                <a:tab pos="5378450" algn="l"/>
                <a:tab pos="6275388" algn="l"/>
                <a:tab pos="7172325" algn="l"/>
                <a:tab pos="8069263" algn="l"/>
                <a:tab pos="8966200" algn="l"/>
                <a:tab pos="9863138" algn="l"/>
                <a:tab pos="10760075" algn="l"/>
              </a:tabLst>
            </a:pPr>
            <a:r>
              <a:rPr lang="en-GB" sz="2200" dirty="0" smtClean="0"/>
              <a:t>Social and environmental safeguards</a:t>
            </a:r>
          </a:p>
          <a:p>
            <a:pPr>
              <a:spcBef>
                <a:spcPts val="550"/>
              </a:spcBef>
              <a:spcAft>
                <a:spcPts val="550"/>
              </a:spcAft>
              <a:buFont typeface="Wingdings" pitchFamily="2" charset="2"/>
              <a:buChar char="§"/>
              <a:tabLst>
                <a:tab pos="893763" algn="l"/>
                <a:tab pos="1790700" algn="l"/>
                <a:tab pos="2687638" algn="l"/>
                <a:tab pos="3584575" algn="l"/>
                <a:tab pos="4481513" algn="l"/>
                <a:tab pos="5378450" algn="l"/>
                <a:tab pos="6275388" algn="l"/>
                <a:tab pos="7172325" algn="l"/>
                <a:tab pos="8069263" algn="l"/>
                <a:tab pos="8966200" algn="l"/>
                <a:tab pos="9863138" algn="l"/>
                <a:tab pos="10760075" algn="l"/>
              </a:tabLst>
            </a:pPr>
            <a:r>
              <a:rPr lang="en-GB" sz="2200" dirty="0" smtClean="0"/>
              <a:t>Tenure reform and land formalisation processes</a:t>
            </a:r>
          </a:p>
          <a:p>
            <a:pPr>
              <a:spcBef>
                <a:spcPts val="550"/>
              </a:spcBef>
              <a:spcAft>
                <a:spcPts val="550"/>
              </a:spcAft>
              <a:buFont typeface="Wingdings" pitchFamily="2" charset="2"/>
              <a:buChar char="§"/>
              <a:tabLst>
                <a:tab pos="893763" algn="l"/>
                <a:tab pos="1790700" algn="l"/>
                <a:tab pos="2687638" algn="l"/>
                <a:tab pos="3584575" algn="l"/>
                <a:tab pos="4481513" algn="l"/>
                <a:tab pos="5378450" algn="l"/>
                <a:tab pos="6275388" algn="l"/>
                <a:tab pos="7172325" algn="l"/>
                <a:tab pos="8069263" algn="l"/>
                <a:tab pos="8966200" algn="l"/>
                <a:tab pos="9863138" algn="l"/>
                <a:tab pos="10760075" algn="l"/>
              </a:tabLst>
            </a:pPr>
            <a:r>
              <a:rPr lang="en-GB" sz="2200" dirty="0" smtClean="0"/>
              <a:t>MRV and reference levels</a:t>
            </a:r>
          </a:p>
          <a:p>
            <a:pPr>
              <a:spcBef>
                <a:spcPts val="550"/>
              </a:spcBef>
              <a:spcAft>
                <a:spcPts val="550"/>
              </a:spcAft>
              <a:buFont typeface="Wingdings" pitchFamily="2" charset="2"/>
              <a:buChar char="§"/>
              <a:tabLst>
                <a:tab pos="893763" algn="l"/>
                <a:tab pos="1790700" algn="l"/>
                <a:tab pos="2687638" algn="l"/>
                <a:tab pos="3584575" algn="l"/>
                <a:tab pos="4481513" algn="l"/>
                <a:tab pos="5378450" algn="l"/>
                <a:tab pos="6275388" algn="l"/>
                <a:tab pos="7172325" algn="l"/>
                <a:tab pos="8069263" algn="l"/>
                <a:tab pos="8966200" algn="l"/>
                <a:tab pos="9863138" algn="l"/>
                <a:tab pos="10760075" algn="l"/>
              </a:tabLst>
            </a:pPr>
            <a:r>
              <a:rPr lang="en-GB" sz="2200" dirty="0" smtClean="0"/>
              <a:t>General anti-corruption efforts</a:t>
            </a:r>
          </a:p>
          <a:p>
            <a:pPr>
              <a:spcBef>
                <a:spcPts val="550"/>
              </a:spcBef>
              <a:spcAft>
                <a:spcPts val="550"/>
              </a:spcAft>
              <a:buFont typeface="Wingdings" pitchFamily="2" charset="2"/>
              <a:buChar char="§"/>
              <a:tabLst>
                <a:tab pos="893763" algn="l"/>
                <a:tab pos="1790700" algn="l"/>
                <a:tab pos="2687638" algn="l"/>
                <a:tab pos="3584575" algn="l"/>
                <a:tab pos="4481513" algn="l"/>
                <a:tab pos="5378450" algn="l"/>
                <a:tab pos="6275388" algn="l"/>
                <a:tab pos="7172325" algn="l"/>
                <a:tab pos="8069263" algn="l"/>
                <a:tab pos="8966200" algn="l"/>
                <a:tab pos="9863138" algn="l"/>
                <a:tab pos="10760075" algn="l"/>
              </a:tabLst>
            </a:pPr>
            <a:r>
              <a:rPr lang="en-GB" sz="2200" dirty="0" smtClean="0"/>
              <a:t>Improved law enforcement</a:t>
            </a:r>
          </a:p>
          <a:p>
            <a:pPr>
              <a:spcBef>
                <a:spcPts val="550"/>
              </a:spcBef>
              <a:spcAft>
                <a:spcPts val="550"/>
              </a:spcAft>
              <a:buFont typeface="Wingdings" pitchFamily="2" charset="2"/>
              <a:buChar char="§"/>
              <a:tabLst>
                <a:tab pos="893763" algn="l"/>
                <a:tab pos="1790700" algn="l"/>
                <a:tab pos="2687638" algn="l"/>
                <a:tab pos="3584575" algn="l"/>
                <a:tab pos="4481513" algn="l"/>
                <a:tab pos="5378450" algn="l"/>
                <a:tab pos="6275388" algn="l"/>
                <a:tab pos="7172325" algn="l"/>
                <a:tab pos="8069263" algn="l"/>
                <a:tab pos="8966200" algn="l"/>
                <a:tab pos="9863138" algn="l"/>
                <a:tab pos="10760075" algn="l"/>
              </a:tabLst>
            </a:pPr>
            <a:r>
              <a:rPr lang="en-GB" sz="2200" dirty="0" smtClean="0"/>
              <a:t>Transparent transfer and use of REDD+  funds</a:t>
            </a:r>
          </a:p>
          <a:p>
            <a:pPr>
              <a:spcBef>
                <a:spcPts val="550"/>
              </a:spcBef>
              <a:spcAft>
                <a:spcPts val="550"/>
              </a:spcAft>
              <a:buFont typeface="Wingdings" pitchFamily="2" charset="2"/>
              <a:buChar char="§"/>
              <a:tabLst>
                <a:tab pos="893763" algn="l"/>
                <a:tab pos="1790700" algn="l"/>
                <a:tab pos="2687638" algn="l"/>
                <a:tab pos="3584575" algn="l"/>
                <a:tab pos="4481513" algn="l"/>
                <a:tab pos="5378450" algn="l"/>
                <a:tab pos="6275388" algn="l"/>
                <a:tab pos="7172325" algn="l"/>
                <a:tab pos="8069263" algn="l"/>
                <a:tab pos="8966200" algn="l"/>
                <a:tab pos="9863138" algn="l"/>
                <a:tab pos="10760075" algn="l"/>
              </a:tabLst>
            </a:pPr>
            <a:r>
              <a:rPr lang="en-GB" sz="2200" dirty="0" smtClean="0"/>
              <a:t> Education and capacity building , and repeat consultations......</a:t>
            </a:r>
            <a:endParaRPr lang="en-GB" sz="2200" dirty="0"/>
          </a:p>
          <a:p>
            <a:pPr>
              <a:spcBef>
                <a:spcPts val="550"/>
              </a:spcBef>
              <a:spcAft>
                <a:spcPts val="550"/>
              </a:spcAft>
              <a:buFont typeface="Wingdings" pitchFamily="2" charset="2"/>
              <a:buChar char="§"/>
              <a:tabLst>
                <a:tab pos="893763" algn="l"/>
                <a:tab pos="1790700" algn="l"/>
                <a:tab pos="2687638" algn="l"/>
                <a:tab pos="3584575" algn="l"/>
                <a:tab pos="4481513" algn="l"/>
                <a:tab pos="5378450" algn="l"/>
                <a:tab pos="6275388" algn="l"/>
                <a:tab pos="7172325" algn="l"/>
                <a:tab pos="8069263" algn="l"/>
                <a:tab pos="8966200" algn="l"/>
                <a:tab pos="9863138" algn="l"/>
                <a:tab pos="10760075" algn="l"/>
              </a:tabLst>
            </a:pPr>
            <a:endParaRPr lang="en-GB" sz="2200" dirty="0"/>
          </a:p>
          <a:p>
            <a:pPr>
              <a:spcBef>
                <a:spcPts val="550"/>
              </a:spcBef>
              <a:spcAft>
                <a:spcPts val="550"/>
              </a:spcAft>
              <a:buFont typeface="Wingdings" pitchFamily="2" charset="2"/>
              <a:buChar char="§"/>
              <a:tabLst>
                <a:tab pos="893763" algn="l"/>
                <a:tab pos="1790700" algn="l"/>
                <a:tab pos="2687638" algn="l"/>
                <a:tab pos="3584575" algn="l"/>
                <a:tab pos="4481513" algn="l"/>
                <a:tab pos="5378450" algn="l"/>
                <a:tab pos="6275388" algn="l"/>
                <a:tab pos="7172325" algn="l"/>
                <a:tab pos="8069263" algn="l"/>
                <a:tab pos="8966200" algn="l"/>
                <a:tab pos="9863138" algn="l"/>
                <a:tab pos="10760075" algn="l"/>
              </a:tabLst>
            </a:pPr>
            <a:endParaRPr lang="en-GB" sz="2200" dirty="0"/>
          </a:p>
          <a:p>
            <a:pPr>
              <a:spcBef>
                <a:spcPts val="550"/>
              </a:spcBef>
              <a:spcAft>
                <a:spcPts val="550"/>
              </a:spcAft>
              <a:tabLst>
                <a:tab pos="893763" algn="l"/>
                <a:tab pos="1790700" algn="l"/>
                <a:tab pos="2687638" algn="l"/>
                <a:tab pos="3584575" algn="l"/>
                <a:tab pos="4481513" algn="l"/>
                <a:tab pos="5378450" algn="l"/>
                <a:tab pos="6275388" algn="l"/>
                <a:tab pos="7172325" algn="l"/>
                <a:tab pos="8069263" algn="l"/>
                <a:tab pos="8966200" algn="l"/>
                <a:tab pos="9863138" algn="l"/>
                <a:tab pos="10760075" algn="l"/>
              </a:tabLst>
            </a:pPr>
            <a:endParaRPr lang="en-GB" sz="2200" dirty="0"/>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7" name="Picture 1"/>
          <p:cNvPicPr>
            <a:picLocks noChangeAspect="1" noChangeArrowheads="1"/>
          </p:cNvPicPr>
          <p:nvPr/>
        </p:nvPicPr>
        <p:blipFill>
          <a:blip r:embed="rId3" cstate="print">
            <a:lum bright="70000" contrast="-70000"/>
          </a:blip>
          <a:srcRect/>
          <a:stretch>
            <a:fillRect/>
          </a:stretch>
        </p:blipFill>
        <p:spPr bwMode="auto">
          <a:xfrm>
            <a:off x="0" y="1052513"/>
            <a:ext cx="9144000" cy="5805487"/>
          </a:xfrm>
          <a:prstGeom prst="rect">
            <a:avLst/>
          </a:prstGeom>
          <a:noFill/>
          <a:ln w="9525">
            <a:noFill/>
            <a:round/>
            <a:headEnd/>
            <a:tailEnd/>
          </a:ln>
          <a:effectLst/>
        </p:spPr>
      </p:pic>
      <p:sp>
        <p:nvSpPr>
          <p:cNvPr id="14338" name="Rectangle 2"/>
          <p:cNvSpPr>
            <a:spLocks noGrp="1" noChangeArrowheads="1"/>
          </p:cNvSpPr>
          <p:nvPr>
            <p:ph type="title"/>
          </p:nvPr>
        </p:nvSpPr>
        <p:spPr>
          <a:xfrm>
            <a:off x="609600" y="1190625"/>
            <a:ext cx="7923213" cy="823913"/>
          </a:xfrm>
          <a:ln/>
        </p:spPr>
        <p:txBody>
          <a:bodyPr anchor="ctr"/>
          <a:lstStyle/>
          <a:p>
            <a:pPr algn="ct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dirty="0" smtClean="0"/>
              <a:t>Characteristics of good </a:t>
            </a:r>
            <a:r>
              <a:rPr lang="en-GB" dirty="0" err="1" smtClean="0"/>
              <a:t>vs</a:t>
            </a:r>
            <a:r>
              <a:rPr lang="en-GB" dirty="0" smtClean="0"/>
              <a:t> bad governance in NR</a:t>
            </a:r>
            <a:endParaRPr lang="en-GB" dirty="0"/>
          </a:p>
        </p:txBody>
      </p:sp>
      <p:sp>
        <p:nvSpPr>
          <p:cNvPr id="14339" name="Rectangle 3"/>
          <p:cNvSpPr>
            <a:spLocks noGrp="1" noChangeArrowheads="1"/>
          </p:cNvSpPr>
          <p:nvPr>
            <p:ph type="body" idx="1"/>
          </p:nvPr>
        </p:nvSpPr>
        <p:spPr>
          <a:xfrm>
            <a:off x="609600" y="2209800"/>
            <a:ext cx="7923213" cy="4010025"/>
          </a:xfrm>
          <a:ln/>
        </p:spPr>
        <p:txBody>
          <a:bodyPr/>
          <a:lstStyle/>
          <a:p>
            <a:pPr>
              <a:tabLst>
                <a:tab pos="893763" algn="l"/>
                <a:tab pos="1790700" algn="l"/>
                <a:tab pos="2687638" algn="l"/>
                <a:tab pos="3584575" algn="l"/>
                <a:tab pos="4481513" algn="l"/>
                <a:tab pos="5378450" algn="l"/>
                <a:tab pos="6275388" algn="l"/>
                <a:tab pos="7172325" algn="l"/>
                <a:tab pos="8069263" algn="l"/>
                <a:tab pos="8966200" algn="l"/>
                <a:tab pos="9863138" algn="l"/>
                <a:tab pos="10760075" algn="l"/>
              </a:tabLst>
            </a:pPr>
            <a:r>
              <a:rPr lang="en-GB" sz="1800" b="1" dirty="0" smtClean="0"/>
              <a:t>Bad governance:</a:t>
            </a:r>
          </a:p>
          <a:p>
            <a:pPr>
              <a:buFont typeface="Arial" pitchFamily="34" charset="0"/>
              <a:buChar char="•"/>
              <a:tabLst>
                <a:tab pos="893763" algn="l"/>
                <a:tab pos="1790700" algn="l"/>
                <a:tab pos="2687638" algn="l"/>
                <a:tab pos="3584575" algn="l"/>
                <a:tab pos="4481513" algn="l"/>
                <a:tab pos="5378450" algn="l"/>
                <a:tab pos="6275388" algn="l"/>
                <a:tab pos="7172325" algn="l"/>
                <a:tab pos="8069263" algn="l"/>
                <a:tab pos="8966200" algn="l"/>
                <a:tab pos="9863138" algn="l"/>
                <a:tab pos="10760075" algn="l"/>
              </a:tabLst>
            </a:pPr>
            <a:r>
              <a:rPr lang="en-GB" sz="1800" b="1" dirty="0" smtClean="0"/>
              <a:t>Competition and over-exploitation, degradation of the resource base</a:t>
            </a:r>
          </a:p>
          <a:p>
            <a:pPr>
              <a:buFont typeface="Arial" pitchFamily="34" charset="0"/>
              <a:buChar char="•"/>
              <a:tabLst>
                <a:tab pos="893763" algn="l"/>
                <a:tab pos="1790700" algn="l"/>
                <a:tab pos="2687638" algn="l"/>
                <a:tab pos="3584575" algn="l"/>
                <a:tab pos="4481513" algn="l"/>
                <a:tab pos="5378450" algn="l"/>
                <a:tab pos="6275388" algn="l"/>
                <a:tab pos="7172325" algn="l"/>
                <a:tab pos="8069263" algn="l"/>
                <a:tab pos="8966200" algn="l"/>
                <a:tab pos="9863138" algn="l"/>
                <a:tab pos="10760075" algn="l"/>
              </a:tabLst>
            </a:pPr>
            <a:r>
              <a:rPr lang="en-GB" sz="1800" b="1" dirty="0" smtClean="0"/>
              <a:t>Insecure  and biased property rights, elite capture, inequitable benefit sharing</a:t>
            </a:r>
          </a:p>
          <a:p>
            <a:pPr>
              <a:buFont typeface="Arial" pitchFamily="34" charset="0"/>
              <a:buChar char="•"/>
              <a:tabLst>
                <a:tab pos="893763" algn="l"/>
                <a:tab pos="1790700" algn="l"/>
                <a:tab pos="2687638" algn="l"/>
                <a:tab pos="3584575" algn="l"/>
                <a:tab pos="4481513" algn="l"/>
                <a:tab pos="5378450" algn="l"/>
                <a:tab pos="6275388" algn="l"/>
                <a:tab pos="7172325" algn="l"/>
                <a:tab pos="8069263" algn="l"/>
                <a:tab pos="8966200" algn="l"/>
                <a:tab pos="9863138" algn="l"/>
                <a:tab pos="10760075" algn="l"/>
              </a:tabLst>
            </a:pPr>
            <a:r>
              <a:rPr lang="en-GB" sz="1800" b="1" dirty="0" smtClean="0"/>
              <a:t>Social and economic exclusion, conflict</a:t>
            </a:r>
          </a:p>
          <a:p>
            <a:pPr>
              <a:buFont typeface="Arial" pitchFamily="34" charset="0"/>
              <a:buChar char="•"/>
              <a:tabLst>
                <a:tab pos="893763" algn="l"/>
                <a:tab pos="1790700" algn="l"/>
                <a:tab pos="2687638" algn="l"/>
                <a:tab pos="3584575" algn="l"/>
                <a:tab pos="4481513" algn="l"/>
                <a:tab pos="5378450" algn="l"/>
                <a:tab pos="6275388" algn="l"/>
                <a:tab pos="7172325" algn="l"/>
                <a:tab pos="8069263" algn="l"/>
                <a:tab pos="8966200" algn="l"/>
                <a:tab pos="9863138" algn="l"/>
                <a:tab pos="10760075" algn="l"/>
              </a:tabLst>
            </a:pPr>
            <a:r>
              <a:rPr lang="en-GB" sz="1800" b="1" dirty="0" smtClean="0"/>
              <a:t>Low livelihood outcomes, short term decisions</a:t>
            </a:r>
          </a:p>
          <a:p>
            <a:pPr>
              <a:buFont typeface="Arial" pitchFamily="34" charset="0"/>
              <a:buChar char="•"/>
              <a:tabLst>
                <a:tab pos="893763" algn="l"/>
                <a:tab pos="1790700" algn="l"/>
                <a:tab pos="2687638" algn="l"/>
                <a:tab pos="3584575" algn="l"/>
                <a:tab pos="4481513" algn="l"/>
                <a:tab pos="5378450" algn="l"/>
                <a:tab pos="6275388" algn="l"/>
                <a:tab pos="7172325" algn="l"/>
                <a:tab pos="8069263" algn="l"/>
                <a:tab pos="8966200" algn="l"/>
                <a:tab pos="9863138" algn="l"/>
                <a:tab pos="10760075" algn="l"/>
              </a:tabLst>
            </a:pPr>
            <a:endParaRPr lang="en-GB" sz="1800" b="1" dirty="0" smtClean="0"/>
          </a:p>
          <a:p>
            <a:pPr>
              <a:buNone/>
              <a:tabLst>
                <a:tab pos="893763" algn="l"/>
                <a:tab pos="1790700" algn="l"/>
                <a:tab pos="2687638" algn="l"/>
                <a:tab pos="3584575" algn="l"/>
                <a:tab pos="4481513" algn="l"/>
                <a:tab pos="5378450" algn="l"/>
                <a:tab pos="6275388" algn="l"/>
                <a:tab pos="7172325" algn="l"/>
                <a:tab pos="8069263" algn="l"/>
                <a:tab pos="8966200" algn="l"/>
                <a:tab pos="9863138" algn="l"/>
                <a:tab pos="10760075" algn="l"/>
              </a:tabLst>
            </a:pPr>
            <a:r>
              <a:rPr lang="en-GB" sz="1800" b="1" dirty="0" smtClean="0"/>
              <a:t>Good governance</a:t>
            </a:r>
          </a:p>
          <a:p>
            <a:pPr>
              <a:buFont typeface="Arial" pitchFamily="34" charset="0"/>
              <a:buChar char="•"/>
              <a:tabLst>
                <a:tab pos="893763" algn="l"/>
                <a:tab pos="1790700" algn="l"/>
                <a:tab pos="2687638" algn="l"/>
                <a:tab pos="3584575" algn="l"/>
                <a:tab pos="4481513" algn="l"/>
                <a:tab pos="5378450" algn="l"/>
                <a:tab pos="6275388" algn="l"/>
                <a:tab pos="7172325" algn="l"/>
                <a:tab pos="8069263" algn="l"/>
                <a:tab pos="8966200" algn="l"/>
                <a:tab pos="9863138" algn="l"/>
                <a:tab pos="10760075" algn="l"/>
              </a:tabLst>
            </a:pPr>
            <a:r>
              <a:rPr lang="en-GB" sz="1800" b="1" dirty="0" smtClean="0"/>
              <a:t>Effective institutions govern the resource base</a:t>
            </a:r>
          </a:p>
          <a:p>
            <a:pPr>
              <a:buFont typeface="Arial" pitchFamily="34" charset="0"/>
              <a:buChar char="•"/>
              <a:tabLst>
                <a:tab pos="893763" algn="l"/>
                <a:tab pos="1790700" algn="l"/>
                <a:tab pos="2687638" algn="l"/>
                <a:tab pos="3584575" algn="l"/>
                <a:tab pos="4481513" algn="l"/>
                <a:tab pos="5378450" algn="l"/>
                <a:tab pos="6275388" algn="l"/>
                <a:tab pos="7172325" algn="l"/>
                <a:tab pos="8069263" algn="l"/>
                <a:tab pos="8966200" algn="l"/>
                <a:tab pos="9863138" algn="l"/>
                <a:tab pos="10760075" algn="l"/>
              </a:tabLst>
            </a:pPr>
            <a:r>
              <a:rPr lang="en-GB" sz="1800" b="1" dirty="0" smtClean="0"/>
              <a:t>Equitable distribution, clear tenure rights </a:t>
            </a:r>
          </a:p>
          <a:p>
            <a:pPr>
              <a:buFont typeface="Arial" pitchFamily="34" charset="0"/>
              <a:buChar char="•"/>
              <a:tabLst>
                <a:tab pos="893763" algn="l"/>
                <a:tab pos="1790700" algn="l"/>
                <a:tab pos="2687638" algn="l"/>
                <a:tab pos="3584575" algn="l"/>
                <a:tab pos="4481513" algn="l"/>
                <a:tab pos="5378450" algn="l"/>
                <a:tab pos="6275388" algn="l"/>
                <a:tab pos="7172325" algn="l"/>
                <a:tab pos="8069263" algn="l"/>
                <a:tab pos="8966200" algn="l"/>
                <a:tab pos="9863138" algn="l"/>
                <a:tab pos="10760075" algn="l"/>
              </a:tabLst>
            </a:pPr>
            <a:r>
              <a:rPr lang="en-GB" sz="1800" b="1" dirty="0" smtClean="0"/>
              <a:t>Access to knowledge and information</a:t>
            </a:r>
          </a:p>
          <a:p>
            <a:pPr>
              <a:buFont typeface="Arial" pitchFamily="34" charset="0"/>
              <a:buChar char="•"/>
              <a:tabLst>
                <a:tab pos="893763" algn="l"/>
                <a:tab pos="1790700" algn="l"/>
                <a:tab pos="2687638" algn="l"/>
                <a:tab pos="3584575" algn="l"/>
                <a:tab pos="4481513" algn="l"/>
                <a:tab pos="5378450" algn="l"/>
                <a:tab pos="6275388" algn="l"/>
                <a:tab pos="7172325" algn="l"/>
                <a:tab pos="8069263" algn="l"/>
                <a:tab pos="8966200" algn="l"/>
                <a:tab pos="9863138" algn="l"/>
                <a:tab pos="10760075" algn="l"/>
              </a:tabLst>
            </a:pPr>
            <a:r>
              <a:rPr lang="en-GB" sz="1800" b="1" dirty="0" smtClean="0"/>
              <a:t>Good livelihood outcomes, room for long term planning </a:t>
            </a:r>
          </a:p>
          <a:p>
            <a:pPr>
              <a:buFont typeface="Arial" pitchFamily="34" charset="0"/>
              <a:buChar char="•"/>
              <a:tabLst>
                <a:tab pos="893763" algn="l"/>
                <a:tab pos="1790700" algn="l"/>
                <a:tab pos="2687638" algn="l"/>
                <a:tab pos="3584575" algn="l"/>
                <a:tab pos="4481513" algn="l"/>
                <a:tab pos="5378450" algn="l"/>
                <a:tab pos="6275388" algn="l"/>
                <a:tab pos="7172325" algn="l"/>
                <a:tab pos="8069263" algn="l"/>
                <a:tab pos="8966200" algn="l"/>
                <a:tab pos="9863138" algn="l"/>
                <a:tab pos="10760075" algn="l"/>
              </a:tabLst>
            </a:pPr>
            <a:endParaRPr lang="en-GB" sz="1800" b="1" dirty="0" smtClean="0"/>
          </a:p>
          <a:p>
            <a:pPr>
              <a:buFont typeface="Arial" pitchFamily="34" charset="0"/>
              <a:buChar char="•"/>
              <a:tabLst>
                <a:tab pos="893763" algn="l"/>
                <a:tab pos="1790700" algn="l"/>
                <a:tab pos="2687638" algn="l"/>
                <a:tab pos="3584575" algn="l"/>
                <a:tab pos="4481513" algn="l"/>
                <a:tab pos="5378450" algn="l"/>
                <a:tab pos="6275388" algn="l"/>
                <a:tab pos="7172325" algn="l"/>
                <a:tab pos="8069263" algn="l"/>
                <a:tab pos="8966200" algn="l"/>
                <a:tab pos="9863138" algn="l"/>
                <a:tab pos="10760075" algn="l"/>
              </a:tabLst>
            </a:pPr>
            <a:endParaRPr lang="en-GB" sz="1800" b="1" dirty="0"/>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Rectangle 1"/>
          <p:cNvSpPr>
            <a:spLocks noGrp="1" noChangeArrowheads="1"/>
          </p:cNvSpPr>
          <p:nvPr>
            <p:ph type="title"/>
          </p:nvPr>
        </p:nvSpPr>
        <p:spPr>
          <a:xfrm>
            <a:off x="596900" y="1285860"/>
            <a:ext cx="8089900" cy="1063640"/>
          </a:xfrm>
          <a:ln/>
        </p:spPr>
        <p:txBody>
          <a:bodyPr/>
          <a:lstStyle/>
          <a:p>
            <a:pPr algn="ctr">
              <a:lnSpc>
                <a:spcPct val="100000"/>
              </a:lnSpc>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nb-NO" sz="2400" dirty="0" smtClean="0"/>
              <a:t/>
            </a:r>
            <a:br>
              <a:rPr lang="nb-NO" sz="2400" dirty="0" smtClean="0"/>
            </a:br>
            <a:r>
              <a:rPr lang="nb-NO" sz="2400" dirty="0" smtClean="0"/>
              <a:t/>
            </a:r>
            <a:br>
              <a:rPr lang="nb-NO" sz="2400" dirty="0" smtClean="0"/>
            </a:br>
            <a:r>
              <a:rPr lang="nb-NO" sz="2400" dirty="0" smtClean="0"/>
              <a:t/>
            </a:r>
            <a:br>
              <a:rPr lang="nb-NO" sz="2400" dirty="0" smtClean="0"/>
            </a:br>
            <a:r>
              <a:rPr lang="nb-NO" sz="2400" dirty="0" smtClean="0"/>
              <a:t/>
            </a:r>
            <a:br>
              <a:rPr lang="nb-NO" sz="2400" dirty="0" smtClean="0"/>
            </a:br>
            <a:r>
              <a:rPr lang="nb-NO" sz="2400" dirty="0" smtClean="0"/>
              <a:t/>
            </a:r>
            <a:br>
              <a:rPr lang="nb-NO" sz="2400" dirty="0" smtClean="0"/>
            </a:br>
            <a:r>
              <a:rPr lang="nb-NO" sz="2400" dirty="0" smtClean="0"/>
              <a:t/>
            </a:r>
            <a:br>
              <a:rPr lang="nb-NO" sz="2400" dirty="0" smtClean="0"/>
            </a:br>
            <a:r>
              <a:rPr lang="nb-NO" sz="2400" dirty="0" smtClean="0"/>
              <a:t/>
            </a:r>
            <a:br>
              <a:rPr lang="nb-NO" sz="2400" dirty="0" smtClean="0"/>
            </a:br>
            <a:r>
              <a:rPr lang="nb-NO" sz="2400" dirty="0" smtClean="0"/>
              <a:t/>
            </a:r>
            <a:br>
              <a:rPr lang="nb-NO" sz="2400" dirty="0" smtClean="0"/>
            </a:br>
            <a:r>
              <a:rPr lang="nb-NO" sz="2400" dirty="0" smtClean="0"/>
              <a:t/>
            </a:r>
            <a:br>
              <a:rPr lang="nb-NO" sz="2400" dirty="0" smtClean="0"/>
            </a:br>
            <a:r>
              <a:rPr lang="nb-NO" sz="2400" dirty="0" smtClean="0"/>
              <a:t/>
            </a:r>
            <a:br>
              <a:rPr lang="nb-NO" sz="2400" dirty="0" smtClean="0"/>
            </a:br>
            <a:r>
              <a:rPr lang="nb-NO" sz="1800" dirty="0" smtClean="0"/>
              <a:t/>
            </a:r>
            <a:br>
              <a:rPr lang="nb-NO" sz="1800" dirty="0" smtClean="0"/>
            </a:br>
            <a:r>
              <a:rPr lang="nb-NO" sz="4400" dirty="0" smtClean="0"/>
              <a:t>THANK YOU!</a:t>
            </a:r>
            <a:endParaRPr lang="en-GB" sz="4400" dirty="0"/>
          </a:p>
        </p:txBody>
      </p:sp>
      <p:sp>
        <p:nvSpPr>
          <p:cNvPr id="15362" name="Rectangle 2"/>
          <p:cNvSpPr>
            <a:spLocks noGrp="1" noChangeArrowheads="1"/>
          </p:cNvSpPr>
          <p:nvPr>
            <p:ph type="subTitle" idx="4294967295"/>
          </p:nvPr>
        </p:nvSpPr>
        <p:spPr bwMode="auto">
          <a:xfrm>
            <a:off x="611188" y="2463800"/>
            <a:ext cx="8077200" cy="371475"/>
          </a:xfrm>
          <a:prstGeom prst="rect">
            <a:avLst/>
          </a:prstGeom>
          <a:noFill/>
          <a:ln/>
        </p:spPr>
        <p:txBody>
          <a:bodyPr lIns="0" tIns="0" rIns="0" bIns="0" anchor="ctr"/>
          <a:lstStyle/>
          <a:p>
            <a:pPr marL="0" indent="0">
              <a:spcBef>
                <a:spcPts val="600"/>
              </a:spcBef>
              <a:buFont typeface="Aeroportal" pitchFamily="34" charset="0"/>
              <a:buNone/>
            </a:pPr>
            <a:endParaRPr lang="nb-NO" sz="2400" dirty="0"/>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efault Design">
      <a:majorFont>
        <a:latin typeface="Aeroportal"/>
        <a:ea typeface=""/>
        <a:cs typeface=""/>
      </a:majorFont>
      <a:minorFont>
        <a:latin typeface="DepMyriad Regular"/>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49263" rtl="0" eaLnBrk="0" fontAlgn="base" latinLnBrk="0" hangingPunct="0">
          <a:lnSpc>
            <a:spcPct val="93000"/>
          </a:lnSpc>
          <a:spcBef>
            <a:spcPct val="0"/>
          </a:spcBef>
          <a:spcAft>
            <a:spcPct val="0"/>
          </a:spcAft>
          <a:buClr>
            <a:srgbClr val="333333"/>
          </a:buClr>
          <a:buSzPct val="100000"/>
          <a:buFont typeface="Arial" charset="0"/>
          <a:buNone/>
          <a:tabLst/>
          <a:defRPr kumimoji="0" lang="en-GB" sz="1800" b="0" i="0" u="none" strike="noStrike" cap="none" normalizeH="0" baseline="0" smtClean="0">
            <a:ln>
              <a:noFill/>
            </a:ln>
            <a:solidFill>
              <a:schemeClr val="bg1"/>
            </a:solidFill>
            <a:effectLst/>
            <a:latin typeface="Arial" charset="0"/>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49263" rtl="0" eaLnBrk="0" fontAlgn="base" latinLnBrk="0" hangingPunct="0">
          <a:lnSpc>
            <a:spcPct val="93000"/>
          </a:lnSpc>
          <a:spcBef>
            <a:spcPct val="0"/>
          </a:spcBef>
          <a:spcAft>
            <a:spcPct val="0"/>
          </a:spcAft>
          <a:buClr>
            <a:srgbClr val="333333"/>
          </a:buClr>
          <a:buSzPct val="100000"/>
          <a:buFont typeface="Arial" charset="0"/>
          <a:buNone/>
          <a:tabLst/>
          <a:defRPr kumimoji="0" lang="en-GB" sz="1800" b="0" i="0" u="none" strike="noStrike" cap="none" normalizeH="0" baseline="0" smtClean="0">
            <a:ln>
              <a:noFill/>
            </a:ln>
            <a:solidFill>
              <a:schemeClr val="bg1"/>
            </a:solidFill>
            <a:effectLst/>
            <a:latin typeface="Arial" charset="0"/>
          </a:defRPr>
        </a:defPPr>
      </a:lstStyle>
    </a:lnDef>
  </a:objectDefaults>
  <a:extraClrSchemeLst>
    <a:extraClrScheme>
      <a:clrScheme name="Default 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efault Design">
      <a:majorFont>
        <a:latin typeface="Aeroportal"/>
        <a:ea typeface=""/>
        <a:cs typeface=""/>
      </a:majorFont>
      <a:minorFont>
        <a:latin typeface="DepMyriad Regular"/>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49263" rtl="0" eaLnBrk="0" fontAlgn="base" latinLnBrk="0" hangingPunct="0">
          <a:lnSpc>
            <a:spcPct val="93000"/>
          </a:lnSpc>
          <a:spcBef>
            <a:spcPct val="0"/>
          </a:spcBef>
          <a:spcAft>
            <a:spcPct val="0"/>
          </a:spcAft>
          <a:buClr>
            <a:srgbClr val="333333"/>
          </a:buClr>
          <a:buSzPct val="100000"/>
          <a:buFont typeface="Arial" charset="0"/>
          <a:buNone/>
          <a:tabLst/>
          <a:defRPr kumimoji="0" lang="en-GB" sz="1800" b="0" i="0" u="none" strike="noStrike" cap="none" normalizeH="0" baseline="0" smtClean="0">
            <a:ln>
              <a:noFill/>
            </a:ln>
            <a:solidFill>
              <a:schemeClr val="bg1"/>
            </a:solidFill>
            <a:effectLst/>
            <a:latin typeface="Arial" charset="0"/>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49263" rtl="0" eaLnBrk="0" fontAlgn="base" latinLnBrk="0" hangingPunct="0">
          <a:lnSpc>
            <a:spcPct val="93000"/>
          </a:lnSpc>
          <a:spcBef>
            <a:spcPct val="0"/>
          </a:spcBef>
          <a:spcAft>
            <a:spcPct val="0"/>
          </a:spcAft>
          <a:buClr>
            <a:srgbClr val="333333"/>
          </a:buClr>
          <a:buSzPct val="100000"/>
          <a:buFont typeface="Arial" charset="0"/>
          <a:buNone/>
          <a:tabLst/>
          <a:defRPr kumimoji="0" lang="en-GB" sz="1800" b="0" i="0" u="none" strike="noStrike" cap="none" normalizeH="0" baseline="0" smtClean="0">
            <a:ln>
              <a:noFill/>
            </a:ln>
            <a:solidFill>
              <a:schemeClr val="bg1"/>
            </a:solidFill>
            <a:effectLst/>
            <a:latin typeface="Arial" charset="0"/>
          </a:defRPr>
        </a:defPPr>
      </a:lstStyle>
    </a:lnDef>
  </a:objectDefaults>
  <a:extraClrSchemeLst>
    <a:extraClrScheme>
      <a:clrScheme name="Default 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2729</TotalTime>
  <Words>762</Words>
  <Application>Microsoft Office PowerPoint</Application>
  <PresentationFormat>On-screen Show (4:3)</PresentationFormat>
  <Paragraphs>90</Paragraphs>
  <Slides>13</Slides>
  <Notes>6</Notes>
  <HiddenSlides>0</HiddenSlides>
  <MMClips>0</MMClips>
  <ScaleCrop>false</ScaleCrop>
  <HeadingPairs>
    <vt:vector size="4" baseType="variant">
      <vt:variant>
        <vt:lpstr>Theme</vt:lpstr>
      </vt:variant>
      <vt:variant>
        <vt:i4>2</vt:i4>
      </vt:variant>
      <vt:variant>
        <vt:lpstr>Slide Titles</vt:lpstr>
      </vt:variant>
      <vt:variant>
        <vt:i4>13</vt:i4>
      </vt:variant>
    </vt:vector>
  </HeadingPairs>
  <TitlesOfParts>
    <vt:vector size="15" baseType="lpstr">
      <vt:lpstr>Default Design</vt:lpstr>
      <vt:lpstr>Default Design</vt:lpstr>
      <vt:lpstr>REDD+ and NR governance  Ivar Jørgensen, Norad, Oslo, October 3-5,  2011 </vt:lpstr>
      <vt:lpstr>Slide 2</vt:lpstr>
      <vt:lpstr>Importance of governance  for Natural resources</vt:lpstr>
      <vt:lpstr>What is REDD+ ?</vt:lpstr>
      <vt:lpstr>Examples of support from Norway to NRM governance systems</vt:lpstr>
      <vt:lpstr>Norway supports and/or  collaborates with  many of the key players in development of governance structures for REDD+ and NRM</vt:lpstr>
      <vt:lpstr>Key priorities in NRM governance:</vt:lpstr>
      <vt:lpstr>Some traits of NRM governance </vt:lpstr>
      <vt:lpstr>Why is gender important for  REDD+ governance?</vt:lpstr>
      <vt:lpstr>Challenges in building REDD+ architechture </vt:lpstr>
      <vt:lpstr>Steps on the way to good governance for REDD+</vt:lpstr>
      <vt:lpstr>Characteristics of good vs bad governance in NR</vt:lpstr>
      <vt:lpstr>           THANK YOU!</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Norwegian initiatives for REDD</dc:title>
  <dc:creator>Ivar Jørgensen</dc:creator>
  <cp:lastModifiedBy>tina.hageberg</cp:lastModifiedBy>
  <cp:revision>390</cp:revision>
  <dcterms:modified xsi:type="dcterms:W3CDTF">2011-10-04T08:23:30Z</dcterms:modified>
</cp:coreProperties>
</file>