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8" r:id="rId2"/>
    <p:sldId id="259" r:id="rId3"/>
    <p:sldId id="270" r:id="rId4"/>
    <p:sldId id="288" r:id="rId5"/>
    <p:sldId id="279" r:id="rId6"/>
    <p:sldId id="260" r:id="rId7"/>
    <p:sldId id="286" r:id="rId8"/>
    <p:sldId id="287" r:id="rId9"/>
    <p:sldId id="284" r:id="rId10"/>
  </p:sldIdLst>
  <p:sldSz cx="9144000" cy="6858000" type="screen4x3"/>
  <p:notesSz cx="6807200" cy="9939338"/>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5627" autoAdjust="0"/>
  </p:normalViewPr>
  <p:slideViewPr>
    <p:cSldViewPr snapToGrid="0">
      <p:cViewPr>
        <p:scale>
          <a:sx n="70" d="100"/>
          <a:sy n="70" d="100"/>
        </p:scale>
        <p:origin x="-1182" y="-636"/>
      </p:cViewPr>
      <p:guideLst>
        <p:guide orient="horz" pos="2160"/>
        <p:guide pos="2880"/>
      </p:guideLst>
    </p:cSldViewPr>
  </p:slideViewPr>
  <p:outlineViewPr>
    <p:cViewPr>
      <p:scale>
        <a:sx n="33" d="100"/>
        <a:sy n="33" d="100"/>
      </p:scale>
      <p:origin x="0" y="3708"/>
    </p:cViewPr>
  </p:outlineViewPr>
  <p:notesTextViewPr>
    <p:cViewPr>
      <p:scale>
        <a:sx n="100" d="100"/>
        <a:sy n="100" d="100"/>
      </p:scale>
      <p:origin x="0" y="0"/>
    </p:cViewPr>
  </p:notesTextViewPr>
  <p:notesViewPr>
    <p:cSldViewPr snapToGrid="0">
      <p:cViewPr varScale="1">
        <p:scale>
          <a:sx n="60" d="100"/>
          <a:sy n="60" d="100"/>
        </p:scale>
        <p:origin x="-2490" y="-72"/>
      </p:cViewPr>
      <p:guideLst>
        <p:guide orient="horz" pos="3131"/>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312004DB-F988-4C84-9AF0-F2ADE630D4F1}" type="datetimeFigureOut">
              <a:rPr lang="en-US" smtClean="0"/>
              <a:pPr/>
              <a:t>3/5/2012</a:t>
            </a:fld>
            <a:endParaRPr lang="en-US"/>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BF6F65D2-B0D0-4A01-A9E5-E03FDD1C5E44}" type="slidenum">
              <a:rPr lang="en-US" smtClean="0"/>
              <a:pPr/>
              <a:t>‹#›</a:t>
            </a:fld>
            <a:endParaRPr lang="en-US"/>
          </a:p>
        </p:txBody>
      </p:sp>
    </p:spTree>
    <p:extLst>
      <p:ext uri="{BB962C8B-B14F-4D97-AF65-F5344CB8AC3E}">
        <p14:creationId xmlns:p14="http://schemas.microsoft.com/office/powerpoint/2010/main" val="2046454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pPr>
              <a:defRPr/>
            </a:pPr>
            <a:fld id="{E3954837-A44D-4A43-86D6-30A6656D4970}" type="datetimeFigureOut">
              <a:rPr lang="en-US"/>
              <a:pPr>
                <a:defRPr/>
              </a:pPr>
              <a:t>3/5/2012</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pPr>
              <a:defRPr/>
            </a:pPr>
            <a:endParaRPr lang="en-GB"/>
          </a:p>
        </p:txBody>
      </p:sp>
    </p:spTree>
    <p:extLst>
      <p:ext uri="{BB962C8B-B14F-4D97-AF65-F5344CB8AC3E}">
        <p14:creationId xmlns:p14="http://schemas.microsoft.com/office/powerpoint/2010/main" val="39901427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Could we get pictures of the presenters</a:t>
            </a:r>
            <a:r>
              <a:rPr lang="en-US" baseline="0" dirty="0" smtClean="0"/>
              <a:t> to add next to the presentations?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ore.langhelle@undp.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22538" y="1624085"/>
            <a:ext cx="6389687" cy="1798566"/>
          </a:xfrm>
        </p:spPr>
        <p:txBody>
          <a:bodyPr/>
          <a:lstStyle/>
          <a:p>
            <a:pPr algn="ctr"/>
            <a:r>
              <a:rPr lang="en-GB" dirty="0" err="1" smtClean="0"/>
              <a:t>Đánh</a:t>
            </a:r>
            <a:r>
              <a:rPr lang="en-GB" dirty="0" smtClean="0"/>
              <a:t> </a:t>
            </a:r>
            <a:r>
              <a:rPr lang="en-GB" dirty="0" err="1" smtClean="0"/>
              <a:t>giá</a:t>
            </a:r>
            <a:r>
              <a:rPr lang="en-GB" dirty="0" smtClean="0"/>
              <a:t> </a:t>
            </a:r>
            <a:r>
              <a:rPr lang="en-GB" dirty="0" err="1" smtClean="0"/>
              <a:t>quản</a:t>
            </a:r>
            <a:r>
              <a:rPr lang="en-GB" dirty="0" smtClean="0"/>
              <a:t> </a:t>
            </a:r>
            <a:r>
              <a:rPr lang="en-GB" dirty="0" err="1" smtClean="0"/>
              <a:t>trị</a:t>
            </a:r>
            <a:r>
              <a:rPr lang="en-GB" dirty="0" smtClean="0"/>
              <a:t> </a:t>
            </a:r>
            <a:r>
              <a:rPr lang="en-GB" dirty="0" err="1" smtClean="0"/>
              <a:t>lâm</a:t>
            </a:r>
            <a:r>
              <a:rPr lang="en-GB" dirty="0" smtClean="0"/>
              <a:t> </a:t>
            </a:r>
            <a:r>
              <a:rPr lang="en-GB" dirty="0" err="1" smtClean="0"/>
              <a:t>nghiệp</a:t>
            </a:r>
            <a:r>
              <a:rPr lang="en-GB" dirty="0" smtClean="0"/>
              <a:t> </a:t>
            </a:r>
            <a:r>
              <a:rPr lang="en-GB" dirty="0" err="1" smtClean="0"/>
              <a:t>có</a:t>
            </a:r>
            <a:r>
              <a:rPr lang="en-GB" dirty="0" smtClean="0"/>
              <a:t> </a:t>
            </a:r>
            <a:r>
              <a:rPr lang="en-GB" dirty="0" err="1" smtClean="0"/>
              <a:t>sự</a:t>
            </a:r>
            <a:r>
              <a:rPr lang="en-GB" dirty="0" smtClean="0"/>
              <a:t> </a:t>
            </a:r>
            <a:r>
              <a:rPr lang="en-GB" dirty="0" err="1" smtClean="0"/>
              <a:t>tham</a:t>
            </a:r>
            <a:r>
              <a:rPr lang="en-GB" dirty="0" smtClean="0"/>
              <a:t> </a:t>
            </a:r>
            <a:r>
              <a:rPr lang="en-GB" dirty="0" err="1" smtClean="0"/>
              <a:t>gia</a:t>
            </a:r>
            <a:r>
              <a:rPr lang="en-GB" dirty="0" smtClean="0"/>
              <a:t> (PGA) </a:t>
            </a:r>
            <a:r>
              <a:rPr lang="en-GB" dirty="0" err="1" smtClean="0"/>
              <a:t>cho</a:t>
            </a:r>
            <a:r>
              <a:rPr lang="en-GB" dirty="0" smtClean="0"/>
              <a:t> REDD+ </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err="1" smtClean="0"/>
              <a:t>Hội</a:t>
            </a:r>
            <a:r>
              <a:rPr lang="en-GB" dirty="0" smtClean="0"/>
              <a:t> </a:t>
            </a:r>
            <a:r>
              <a:rPr lang="en-GB" dirty="0" err="1" smtClean="0"/>
              <a:t>thảo</a:t>
            </a:r>
            <a:r>
              <a:rPr lang="en-GB" dirty="0" smtClean="0"/>
              <a:t> </a:t>
            </a:r>
            <a:r>
              <a:rPr lang="en-GB" dirty="0" err="1" smtClean="0"/>
              <a:t>Khởi</a:t>
            </a:r>
            <a:r>
              <a:rPr lang="en-GB" dirty="0" smtClean="0"/>
              <a:t> </a:t>
            </a:r>
            <a:r>
              <a:rPr lang="en-GB" dirty="0" err="1" smtClean="0"/>
              <a:t>động</a:t>
            </a:r>
            <a:endParaRPr lang="en-GB" dirty="0" smtClean="0"/>
          </a:p>
          <a:p>
            <a:pPr>
              <a:defRPr/>
            </a:pPr>
            <a:r>
              <a:rPr lang="en-GB" dirty="0" smtClean="0"/>
              <a:t>6/3/2012</a:t>
            </a:r>
          </a:p>
          <a:p>
            <a:pPr>
              <a:defRPr/>
            </a:pPr>
            <a:r>
              <a:rPr lang="en-GB" dirty="0" smtClean="0">
                <a:hlinkClick r:id="rId3"/>
              </a:rPr>
              <a:t>tore.langhelle@undp.org</a:t>
            </a:r>
            <a:endParaRPr lang="en-GB" dirty="0" smtClean="0"/>
          </a:p>
          <a:p>
            <a:pPr>
              <a:defRPr/>
            </a:pPr>
            <a:endParaRPr lang="en-GB" dirty="0"/>
          </a:p>
        </p:txBody>
      </p:sp>
      <p:pic>
        <p:nvPicPr>
          <p:cNvPr id="4" name="Picture 3"/>
          <p:cNvPicPr/>
          <p:nvPr/>
        </p:nvPicPr>
        <p:blipFill>
          <a:blip r:embed="rId4" cstate="print"/>
          <a:srcRect/>
          <a:stretch>
            <a:fillRect/>
          </a:stretch>
        </p:blipFill>
        <p:spPr bwMode="auto">
          <a:xfrm>
            <a:off x="2920596" y="254779"/>
            <a:ext cx="1621790" cy="95440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marL="457200" indent="-457200">
              <a:buFont typeface="+mj-lt"/>
              <a:buAutoNum type="arabicPeriod"/>
              <a:defRPr/>
            </a:pPr>
            <a:r>
              <a:rPr lang="en-GB" sz="3200" dirty="0" err="1" smtClean="0"/>
              <a:t>Thế</a:t>
            </a:r>
            <a:r>
              <a:rPr lang="en-GB" sz="3200" dirty="0" smtClean="0"/>
              <a:t> </a:t>
            </a:r>
            <a:r>
              <a:rPr lang="en-GB" sz="3200" dirty="0" err="1" smtClean="0"/>
              <a:t>nào</a:t>
            </a:r>
            <a:r>
              <a:rPr lang="en-GB" sz="3200" dirty="0" smtClean="0"/>
              <a:t> </a:t>
            </a:r>
            <a:r>
              <a:rPr lang="en-GB" sz="3200" dirty="0" err="1" smtClean="0"/>
              <a:t>là</a:t>
            </a:r>
            <a:r>
              <a:rPr lang="en-GB" sz="3200" dirty="0" smtClean="0"/>
              <a:t> PGA, </a:t>
            </a:r>
            <a:r>
              <a:rPr lang="en-GB" sz="3200" dirty="0" err="1" smtClean="0"/>
              <a:t>vì</a:t>
            </a:r>
            <a:r>
              <a:rPr lang="en-GB" sz="3200" dirty="0" smtClean="0"/>
              <a:t> </a:t>
            </a:r>
            <a:r>
              <a:rPr lang="en-GB" sz="3200" dirty="0" err="1" smtClean="0"/>
              <a:t>sao</a:t>
            </a:r>
            <a:r>
              <a:rPr lang="en-GB" sz="3200" dirty="0" smtClean="0"/>
              <a:t> PGA </a:t>
            </a:r>
            <a:r>
              <a:rPr lang="en-GB" sz="3200" dirty="0" err="1" smtClean="0"/>
              <a:t>liên</a:t>
            </a:r>
            <a:r>
              <a:rPr lang="en-GB" sz="3200" dirty="0" smtClean="0"/>
              <a:t> </a:t>
            </a:r>
            <a:r>
              <a:rPr lang="en-GB" sz="3200" dirty="0" err="1" smtClean="0"/>
              <a:t>quan</a:t>
            </a:r>
            <a:r>
              <a:rPr lang="en-GB" sz="3200" dirty="0" smtClean="0"/>
              <a:t> </a:t>
            </a:r>
            <a:r>
              <a:rPr lang="en-GB" sz="3200" dirty="0" err="1" smtClean="0"/>
              <a:t>đến</a:t>
            </a:r>
            <a:r>
              <a:rPr lang="en-GB" sz="3200" dirty="0" smtClean="0"/>
              <a:t> REDD+ ở </a:t>
            </a:r>
            <a:r>
              <a:rPr lang="en-GB" sz="3200" dirty="0" err="1" smtClean="0"/>
              <a:t>Việt</a:t>
            </a:r>
            <a:r>
              <a:rPr lang="en-GB" sz="3200" dirty="0" smtClean="0"/>
              <a:t> Nam? – </a:t>
            </a:r>
            <a:r>
              <a:rPr lang="en-GB" sz="3200" dirty="0" err="1" smtClean="0"/>
              <a:t>giới</a:t>
            </a:r>
            <a:r>
              <a:rPr lang="en-GB" sz="3200" dirty="0" smtClean="0"/>
              <a:t> </a:t>
            </a:r>
            <a:r>
              <a:rPr lang="en-GB" sz="3200" dirty="0" err="1" smtClean="0"/>
              <a:t>thiệu</a:t>
            </a:r>
            <a:r>
              <a:rPr lang="en-GB" sz="3200" dirty="0" smtClean="0"/>
              <a:t> </a:t>
            </a:r>
            <a:r>
              <a:rPr lang="en-GB" sz="3200" dirty="0" err="1" smtClean="0"/>
              <a:t>khái</a:t>
            </a:r>
            <a:r>
              <a:rPr lang="en-GB" sz="3200" dirty="0" smtClean="0"/>
              <a:t> </a:t>
            </a:r>
            <a:r>
              <a:rPr lang="en-GB" sz="3200" dirty="0" err="1" smtClean="0"/>
              <a:t>quát</a:t>
            </a:r>
            <a:endParaRPr lang="en-GB" sz="3200" dirty="0" smtClean="0"/>
          </a:p>
          <a:p>
            <a:pPr marL="457200" indent="-457200">
              <a:buFont typeface="+mj-lt"/>
              <a:buAutoNum type="arabicPeriod"/>
              <a:defRPr/>
            </a:pPr>
            <a:r>
              <a:rPr lang="en-GB" sz="3200" dirty="0" err="1" smtClean="0"/>
              <a:t>Mục</a:t>
            </a:r>
            <a:r>
              <a:rPr lang="en-GB" sz="3200" dirty="0" smtClean="0"/>
              <a:t> </a:t>
            </a:r>
            <a:r>
              <a:rPr lang="en-GB" sz="3200" dirty="0" err="1" smtClean="0"/>
              <a:t>tiêu</a:t>
            </a:r>
            <a:r>
              <a:rPr lang="en-GB" sz="3200" dirty="0" smtClean="0"/>
              <a:t> </a:t>
            </a:r>
            <a:r>
              <a:rPr lang="en-GB" sz="3200" dirty="0" err="1" smtClean="0"/>
              <a:t>của</a:t>
            </a:r>
            <a:r>
              <a:rPr lang="en-GB" sz="3200" dirty="0" smtClean="0"/>
              <a:t> </a:t>
            </a:r>
            <a:r>
              <a:rPr lang="en-GB" sz="3200" dirty="0" err="1" smtClean="0"/>
              <a:t>hội</a:t>
            </a:r>
            <a:r>
              <a:rPr lang="en-GB" sz="3200" dirty="0" smtClean="0"/>
              <a:t> </a:t>
            </a:r>
            <a:r>
              <a:rPr lang="en-GB" sz="3200" dirty="0" err="1" smtClean="0"/>
              <a:t>thảo</a:t>
            </a:r>
            <a:r>
              <a:rPr lang="en-GB" sz="3200" dirty="0" smtClean="0"/>
              <a:t> </a:t>
            </a:r>
          </a:p>
          <a:p>
            <a:pPr marL="457200" indent="-457200">
              <a:buFont typeface="+mj-lt"/>
              <a:buAutoNum type="arabicPeriod"/>
              <a:defRPr/>
            </a:pPr>
            <a:r>
              <a:rPr lang="en-GB" sz="3200" dirty="0" err="1" smtClean="0"/>
              <a:t>Chương</a:t>
            </a:r>
            <a:r>
              <a:rPr lang="en-GB" sz="3200" dirty="0" smtClean="0"/>
              <a:t> </a:t>
            </a:r>
            <a:r>
              <a:rPr lang="en-GB" sz="3200" dirty="0" err="1" smtClean="0"/>
              <a:t>trình</a:t>
            </a:r>
            <a:endParaRPr lang="en-GB" sz="3200" dirty="0" smtClean="0"/>
          </a:p>
          <a:p>
            <a:pPr marL="457200" indent="-457200">
              <a:buFont typeface="+mj-lt"/>
              <a:buAutoNum type="arabicPeriod"/>
              <a:defRPr/>
            </a:pPr>
            <a:endParaRPr lang="en-GB" dirty="0" smtClean="0"/>
          </a:p>
        </p:txBody>
      </p:sp>
      <p:sp>
        <p:nvSpPr>
          <p:cNvPr id="13315" name="Title 2"/>
          <p:cNvSpPr>
            <a:spLocks noGrp="1"/>
          </p:cNvSpPr>
          <p:nvPr>
            <p:ph type="title"/>
          </p:nvPr>
        </p:nvSpPr>
        <p:spPr>
          <a:xfrm>
            <a:off x="2446338" y="131763"/>
            <a:ext cx="6543675" cy="1531937"/>
          </a:xfrm>
        </p:spPr>
        <p:txBody>
          <a:bodyPr/>
          <a:lstStyle/>
          <a:p>
            <a:r>
              <a:rPr lang="en-GB" u="sng" dirty="0" err="1" smtClean="0"/>
              <a:t>Khái</a:t>
            </a:r>
            <a:r>
              <a:rPr lang="en-GB" u="sng" dirty="0" smtClean="0"/>
              <a:t> </a:t>
            </a:r>
            <a:r>
              <a:rPr lang="en-GB" u="sng" dirty="0" err="1" smtClean="0"/>
              <a:t>quát</a:t>
            </a:r>
            <a:r>
              <a:rPr lang="en-GB" u="sng" dirty="0" smtClean="0"/>
              <a:t> </a:t>
            </a:r>
            <a:r>
              <a:rPr lang="en-GB" u="sng" dirty="0" err="1" smtClean="0"/>
              <a:t>chung</a:t>
            </a:r>
            <a:endParaRPr lang="en-GB" u="sng"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dirty="0" err="1" smtClean="0"/>
              <a:t>Đánh</a:t>
            </a:r>
            <a:r>
              <a:rPr lang="en-US" dirty="0" smtClean="0"/>
              <a:t> </a:t>
            </a:r>
            <a:r>
              <a:rPr lang="en-US" dirty="0" err="1" smtClean="0"/>
              <a:t>giá</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lâm</a:t>
            </a:r>
            <a:r>
              <a:rPr lang="en-US" dirty="0" smtClean="0"/>
              <a:t> </a:t>
            </a:r>
            <a:r>
              <a:rPr lang="en-US" dirty="0" err="1" smtClean="0"/>
              <a:t>nghiệp</a:t>
            </a:r>
            <a:r>
              <a:rPr lang="en-US" dirty="0" smtClean="0"/>
              <a:t> </a:t>
            </a:r>
            <a:r>
              <a:rPr lang="en-US" dirty="0" err="1" smtClean="0"/>
              <a:t>có</a:t>
            </a:r>
            <a:r>
              <a:rPr lang="en-US" dirty="0" smtClean="0"/>
              <a:t> </a:t>
            </a:r>
            <a:r>
              <a:rPr lang="en-US" dirty="0" err="1" smtClean="0"/>
              <a:t>sự</a:t>
            </a:r>
            <a:r>
              <a:rPr lang="en-US" dirty="0" smtClean="0"/>
              <a:t> </a:t>
            </a:r>
            <a:r>
              <a:rPr lang="en-US" dirty="0" err="1" smtClean="0"/>
              <a:t>tham</a:t>
            </a:r>
            <a:r>
              <a:rPr lang="en-US" dirty="0" smtClean="0"/>
              <a:t> </a:t>
            </a:r>
            <a:r>
              <a:rPr lang="en-US" dirty="0" err="1" smtClean="0"/>
              <a:t>gia</a:t>
            </a:r>
            <a:endParaRPr lang="en-US" dirty="0" smtClean="0"/>
          </a:p>
          <a:p>
            <a:pPr lvl="1"/>
            <a:r>
              <a:rPr lang="en-US" dirty="0" err="1" smtClean="0"/>
              <a:t>Phân</a:t>
            </a:r>
            <a:r>
              <a:rPr lang="en-US" dirty="0" smtClean="0"/>
              <a:t> </a:t>
            </a:r>
            <a:r>
              <a:rPr lang="en-US" dirty="0" err="1" smtClean="0"/>
              <a:t>tích</a:t>
            </a:r>
            <a:r>
              <a:rPr lang="en-US" dirty="0" smtClean="0"/>
              <a:t> </a:t>
            </a:r>
            <a:r>
              <a:rPr lang="en-US" dirty="0" err="1" smtClean="0"/>
              <a:t>về</a:t>
            </a:r>
            <a:r>
              <a:rPr lang="en-US" dirty="0" smtClean="0"/>
              <a:t> </a:t>
            </a:r>
            <a:r>
              <a:rPr lang="en-US" dirty="0" err="1" smtClean="0"/>
              <a:t>các</a:t>
            </a:r>
            <a:r>
              <a:rPr lang="en-US" dirty="0" smtClean="0"/>
              <a:t> </a:t>
            </a:r>
            <a:r>
              <a:rPr lang="en-US" dirty="0" err="1" smtClean="0"/>
              <a:t>chủ</a:t>
            </a:r>
            <a:r>
              <a:rPr lang="en-US" dirty="0" smtClean="0"/>
              <a:t> </a:t>
            </a:r>
            <a:r>
              <a:rPr lang="en-US" dirty="0" err="1" smtClean="0"/>
              <a:t>đề</a:t>
            </a:r>
            <a:r>
              <a:rPr lang="en-US" dirty="0" smtClean="0"/>
              <a:t> </a:t>
            </a:r>
            <a:r>
              <a:rPr lang="en-US" dirty="0" err="1" smtClean="0"/>
              <a:t>được</a:t>
            </a:r>
            <a:r>
              <a:rPr lang="en-US" dirty="0" smtClean="0"/>
              <a:t> </a:t>
            </a:r>
            <a:r>
              <a:rPr lang="en-US" dirty="0" err="1" smtClean="0"/>
              <a:t>lựa</a:t>
            </a:r>
            <a:r>
              <a:rPr lang="en-US" dirty="0" smtClean="0"/>
              <a:t> </a:t>
            </a:r>
            <a:r>
              <a:rPr lang="en-US" dirty="0" err="1" smtClean="0"/>
              <a:t>chọn</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tốt</a:t>
            </a:r>
            <a:r>
              <a:rPr lang="en-US" dirty="0" smtClean="0"/>
              <a:t>  </a:t>
            </a:r>
          </a:p>
          <a:p>
            <a:pPr lvl="1"/>
            <a:r>
              <a:rPr lang="en-US" dirty="0" err="1" smtClean="0"/>
              <a:t>Hướng</a:t>
            </a:r>
            <a:r>
              <a:rPr lang="en-US" dirty="0" smtClean="0"/>
              <a:t> </a:t>
            </a:r>
            <a:r>
              <a:rPr lang="en-US" dirty="0" err="1" smtClean="0"/>
              <a:t>tiếp</a:t>
            </a:r>
            <a:r>
              <a:rPr lang="en-US" dirty="0" smtClean="0"/>
              <a:t> </a:t>
            </a:r>
            <a:r>
              <a:rPr lang="en-US" dirty="0" err="1" smtClean="0"/>
              <a:t>cận</a:t>
            </a:r>
            <a:r>
              <a:rPr lang="en-US" dirty="0" smtClean="0"/>
              <a:t> </a:t>
            </a:r>
            <a:r>
              <a:rPr lang="en-US" dirty="0" err="1" smtClean="0"/>
              <a:t>lồng</a:t>
            </a:r>
            <a:r>
              <a:rPr lang="en-US" dirty="0" smtClean="0"/>
              <a:t> </a:t>
            </a:r>
            <a:r>
              <a:rPr lang="en-US" dirty="0" err="1" smtClean="0"/>
              <a:t>ghép</a:t>
            </a:r>
            <a:r>
              <a:rPr lang="en-US" dirty="0" smtClean="0"/>
              <a:t> </a:t>
            </a:r>
            <a:r>
              <a:rPr lang="en-US" dirty="0" err="1" smtClean="0"/>
              <a:t>và</a:t>
            </a:r>
            <a:r>
              <a:rPr lang="en-US" dirty="0" smtClean="0"/>
              <a:t> </a:t>
            </a:r>
            <a:r>
              <a:rPr lang="en-US" dirty="0" err="1" smtClean="0"/>
              <a:t>có</a:t>
            </a:r>
            <a:r>
              <a:rPr lang="en-US" dirty="0" smtClean="0"/>
              <a:t> </a:t>
            </a:r>
            <a:r>
              <a:rPr lang="en-US" dirty="0" err="1" smtClean="0"/>
              <a:t>sự</a:t>
            </a:r>
            <a:r>
              <a:rPr lang="en-US" dirty="0" smtClean="0"/>
              <a:t> </a:t>
            </a:r>
            <a:r>
              <a:rPr lang="en-US" dirty="0" err="1" smtClean="0"/>
              <a:t>tham</a:t>
            </a:r>
            <a:r>
              <a:rPr lang="en-US" dirty="0" smtClean="0"/>
              <a:t> </a:t>
            </a:r>
            <a:r>
              <a:rPr lang="en-US" dirty="0" err="1" smtClean="0"/>
              <a:t>gia</a:t>
            </a:r>
            <a:r>
              <a:rPr lang="en-US" dirty="0" smtClean="0"/>
              <a:t> </a:t>
            </a:r>
            <a:r>
              <a:rPr lang="en-US" dirty="0" err="1" smtClean="0"/>
              <a:t>của</a:t>
            </a:r>
            <a:r>
              <a:rPr lang="en-US" dirty="0" smtClean="0"/>
              <a:t> </a:t>
            </a:r>
            <a:r>
              <a:rPr lang="en-US" dirty="0" err="1" smtClean="0"/>
              <a:t>nhiều</a:t>
            </a:r>
            <a:r>
              <a:rPr lang="en-US" dirty="0" smtClean="0"/>
              <a:t> </a:t>
            </a:r>
            <a:r>
              <a:rPr lang="en-US" dirty="0" err="1" smtClean="0"/>
              <a:t>bên</a:t>
            </a:r>
            <a:r>
              <a:rPr lang="en-US" dirty="0" smtClean="0"/>
              <a:t> </a:t>
            </a:r>
            <a:r>
              <a:rPr lang="en-US" dirty="0" err="1" smtClean="0"/>
              <a:t>liên</a:t>
            </a:r>
            <a:r>
              <a:rPr lang="en-US" dirty="0" smtClean="0"/>
              <a:t> </a:t>
            </a:r>
            <a:r>
              <a:rPr lang="en-US" dirty="0" err="1" smtClean="0"/>
              <a:t>quan</a:t>
            </a:r>
            <a:endParaRPr lang="en-US" dirty="0" smtClean="0"/>
          </a:p>
          <a:p>
            <a:pPr lvl="1"/>
            <a:endParaRPr lang="en-US" dirty="0" smtClean="0"/>
          </a:p>
          <a:p>
            <a:r>
              <a:rPr lang="en-US" dirty="0" err="1" smtClean="0"/>
              <a:t>Vì</a:t>
            </a:r>
            <a:r>
              <a:rPr lang="en-US" dirty="0" smtClean="0"/>
              <a:t> </a:t>
            </a:r>
            <a:r>
              <a:rPr lang="en-US" dirty="0" err="1" smtClean="0"/>
              <a:t>sao</a:t>
            </a:r>
            <a:r>
              <a:rPr lang="en-US" dirty="0" smtClean="0"/>
              <a:t> PGA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REDD+ ở </a:t>
            </a:r>
            <a:r>
              <a:rPr lang="en-US" dirty="0" err="1" smtClean="0"/>
              <a:t>Việt</a:t>
            </a:r>
            <a:r>
              <a:rPr lang="en-US" dirty="0" smtClean="0"/>
              <a:t> Nam?</a:t>
            </a:r>
          </a:p>
          <a:p>
            <a:pPr lvl="1"/>
            <a:r>
              <a:rPr lang="en-US" dirty="0" err="1" smtClean="0"/>
              <a:t>Các</a:t>
            </a:r>
            <a:r>
              <a:rPr lang="en-US" dirty="0" smtClean="0"/>
              <a:t> </a:t>
            </a:r>
            <a:r>
              <a:rPr lang="en-US" dirty="0" err="1" smtClean="0"/>
              <a:t>điều</a:t>
            </a:r>
            <a:r>
              <a:rPr lang="en-US" dirty="0" smtClean="0"/>
              <a:t> </a:t>
            </a:r>
            <a:r>
              <a:rPr lang="en-US" dirty="0" err="1" smtClean="0"/>
              <a:t>khoản</a:t>
            </a:r>
            <a:r>
              <a:rPr lang="en-US" dirty="0" smtClean="0"/>
              <a:t> </a:t>
            </a:r>
            <a:r>
              <a:rPr lang="en-US" dirty="0" err="1" smtClean="0"/>
              <a:t>theo</a:t>
            </a:r>
            <a:r>
              <a:rPr lang="en-US" dirty="0" smtClean="0"/>
              <a:t> </a:t>
            </a:r>
            <a:r>
              <a:rPr lang="en-US" dirty="0" err="1" smtClean="0"/>
              <a:t>Hiệp</a:t>
            </a:r>
            <a:r>
              <a:rPr lang="en-US" dirty="0" smtClean="0"/>
              <a:t> </a:t>
            </a:r>
            <a:r>
              <a:rPr lang="en-US" dirty="0" err="1" smtClean="0"/>
              <a:t>định</a:t>
            </a:r>
            <a:r>
              <a:rPr lang="en-US" dirty="0" smtClean="0"/>
              <a:t> Cancun</a:t>
            </a:r>
          </a:p>
          <a:p>
            <a:pPr lvl="1"/>
            <a:r>
              <a:rPr lang="en-US" dirty="0" err="1" smtClean="0"/>
              <a:t>Xây</a:t>
            </a:r>
            <a:r>
              <a:rPr lang="en-US" dirty="0" smtClean="0"/>
              <a:t> </a:t>
            </a:r>
            <a:r>
              <a:rPr lang="en-US" dirty="0" err="1" smtClean="0"/>
              <a:t>dựng</a:t>
            </a:r>
            <a:r>
              <a:rPr lang="en-US" dirty="0" smtClean="0"/>
              <a:t> </a:t>
            </a:r>
            <a:r>
              <a:rPr lang="en-US" dirty="0" err="1" smtClean="0"/>
              <a:t>Chương</a:t>
            </a:r>
            <a:r>
              <a:rPr lang="en-US" dirty="0" smtClean="0"/>
              <a:t> </a:t>
            </a:r>
            <a:r>
              <a:rPr lang="en-US" dirty="0" err="1" smtClean="0"/>
              <a:t>trình</a:t>
            </a:r>
            <a:r>
              <a:rPr lang="en-US" dirty="0" smtClean="0"/>
              <a:t> REDD+ </a:t>
            </a:r>
            <a:r>
              <a:rPr lang="en-US" dirty="0" err="1" smtClean="0"/>
              <a:t>quốc</a:t>
            </a:r>
            <a:r>
              <a:rPr lang="en-US" dirty="0" smtClean="0"/>
              <a:t> </a:t>
            </a:r>
            <a:r>
              <a:rPr lang="en-US" dirty="0" err="1" smtClean="0"/>
              <a:t>gia</a:t>
            </a:r>
            <a:r>
              <a:rPr lang="en-US" dirty="0" smtClean="0"/>
              <a:t> </a:t>
            </a:r>
          </a:p>
          <a:p>
            <a:pPr lvl="1"/>
            <a:endParaRPr lang="en-US" dirty="0" smtClean="0"/>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u="sng" dirty="0" smtClean="0"/>
              <a:t>PGA </a:t>
            </a:r>
            <a:r>
              <a:rPr lang="en-GB" u="sng" dirty="0" err="1" smtClean="0"/>
              <a:t>là</a:t>
            </a:r>
            <a:r>
              <a:rPr lang="en-GB" u="sng" dirty="0" smtClean="0"/>
              <a:t> </a:t>
            </a:r>
            <a:r>
              <a:rPr lang="en-GB" u="sng" dirty="0" err="1" smtClean="0"/>
              <a:t>gì</a:t>
            </a:r>
            <a:r>
              <a:rPr lang="en-GB" u="sng"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Thành</a:t>
            </a:r>
            <a:r>
              <a:rPr lang="en-US" dirty="0" smtClean="0"/>
              <a:t> </a:t>
            </a:r>
            <a:r>
              <a:rPr lang="en-US" dirty="0" err="1" smtClean="0"/>
              <a:t>lập</a:t>
            </a:r>
            <a:r>
              <a:rPr lang="en-US" dirty="0" smtClean="0"/>
              <a:t> </a:t>
            </a:r>
            <a:r>
              <a:rPr lang="en-US" dirty="0" err="1" smtClean="0"/>
              <a:t>kỹ</a:t>
            </a:r>
            <a:r>
              <a:rPr lang="en-US" dirty="0" smtClean="0"/>
              <a:t> </a:t>
            </a:r>
            <a:r>
              <a:rPr lang="en-US" dirty="0" err="1" smtClean="0"/>
              <a:t>thuật</a:t>
            </a:r>
            <a:r>
              <a:rPr lang="en-US" dirty="0" smtClean="0"/>
              <a:t> </a:t>
            </a:r>
            <a:r>
              <a:rPr lang="en-US" dirty="0" err="1" smtClean="0"/>
              <a:t>dự</a:t>
            </a:r>
            <a:r>
              <a:rPr lang="en-US" dirty="0" smtClean="0"/>
              <a:t> </a:t>
            </a:r>
            <a:r>
              <a:rPr lang="en-US" dirty="0" err="1" smtClean="0"/>
              <a:t>án</a:t>
            </a:r>
            <a:r>
              <a:rPr lang="en-US" dirty="0" smtClean="0"/>
              <a:t>: </a:t>
            </a:r>
            <a:r>
              <a:rPr lang="en-US" dirty="0" err="1" smtClean="0"/>
              <a:t>thông</a:t>
            </a:r>
            <a:r>
              <a:rPr lang="en-US" dirty="0" smtClean="0"/>
              <a:t> qua </a:t>
            </a:r>
            <a:r>
              <a:rPr lang="en-US" dirty="0" err="1" smtClean="0"/>
              <a:t>Chương</a:t>
            </a:r>
            <a:r>
              <a:rPr lang="en-US" dirty="0" smtClean="0"/>
              <a:t> </a:t>
            </a:r>
            <a:r>
              <a:rPr lang="en-US" dirty="0" err="1" smtClean="0"/>
              <a:t>trình</a:t>
            </a:r>
            <a:r>
              <a:rPr lang="en-US" dirty="0" smtClean="0"/>
              <a:t> UN-REDD </a:t>
            </a:r>
            <a:endParaRPr lang="en-US" dirty="0" smtClean="0"/>
          </a:p>
          <a:p>
            <a:r>
              <a:rPr lang="en-US" dirty="0" err="1" smtClean="0"/>
              <a:t>Cục</a:t>
            </a:r>
            <a:r>
              <a:rPr lang="en-US" dirty="0" smtClean="0"/>
              <a:t> </a:t>
            </a:r>
            <a:r>
              <a:rPr lang="en-US" dirty="0" err="1" smtClean="0"/>
              <a:t>Kiểm</a:t>
            </a:r>
            <a:r>
              <a:rPr lang="en-US" dirty="0" smtClean="0"/>
              <a:t> </a:t>
            </a:r>
            <a:r>
              <a:rPr lang="en-US" dirty="0" err="1" smtClean="0"/>
              <a:t>lâm</a:t>
            </a:r>
            <a:r>
              <a:rPr lang="en-US" dirty="0" smtClean="0"/>
              <a:t> </a:t>
            </a:r>
            <a:r>
              <a:rPr lang="en-US" dirty="0" err="1" smtClean="0"/>
              <a:t>là</a:t>
            </a:r>
            <a:r>
              <a:rPr lang="en-US" dirty="0" smtClean="0"/>
              <a:t> </a:t>
            </a:r>
            <a:r>
              <a:rPr lang="en-US" dirty="0" err="1" smtClean="0"/>
              <a:t>đầu</a:t>
            </a:r>
            <a:r>
              <a:rPr lang="en-US" dirty="0" smtClean="0"/>
              <a:t> </a:t>
            </a:r>
            <a:r>
              <a:rPr lang="en-US" dirty="0" err="1" smtClean="0"/>
              <a:t>mối</a:t>
            </a:r>
            <a:endParaRPr lang="en-US" dirty="0" smtClean="0"/>
          </a:p>
          <a:p>
            <a:r>
              <a:rPr lang="en-US" dirty="0" err="1" smtClean="0"/>
              <a:t>Thí</a:t>
            </a:r>
            <a:r>
              <a:rPr lang="en-US" dirty="0" smtClean="0"/>
              <a:t> </a:t>
            </a:r>
            <a:r>
              <a:rPr lang="en-US" dirty="0" err="1" smtClean="0"/>
              <a:t>điểm</a:t>
            </a:r>
            <a:r>
              <a:rPr lang="en-US" dirty="0" smtClean="0"/>
              <a:t> ở 1 </a:t>
            </a:r>
            <a:r>
              <a:rPr lang="en-US" dirty="0" err="1" smtClean="0"/>
              <a:t>tỉnh</a:t>
            </a:r>
            <a:r>
              <a:rPr lang="en-US" dirty="0" smtClean="0"/>
              <a:t> </a:t>
            </a:r>
          </a:p>
          <a:p>
            <a:r>
              <a:rPr lang="en-US" dirty="0" err="1" smtClean="0"/>
              <a:t>Thời</a:t>
            </a:r>
            <a:r>
              <a:rPr lang="en-US" dirty="0" smtClean="0"/>
              <a:t> </a:t>
            </a:r>
            <a:r>
              <a:rPr lang="en-US" dirty="0" err="1" smtClean="0"/>
              <a:t>gian</a:t>
            </a:r>
            <a:r>
              <a:rPr lang="en-US" dirty="0" smtClean="0"/>
              <a:t>: </a:t>
            </a:r>
            <a:r>
              <a:rPr lang="en-US" dirty="0" err="1" smtClean="0"/>
              <a:t>khoảng</a:t>
            </a:r>
            <a:r>
              <a:rPr lang="en-US" dirty="0" smtClean="0"/>
              <a:t> 12 </a:t>
            </a:r>
            <a:r>
              <a:rPr lang="en-US" dirty="0" err="1" smtClean="0"/>
              <a:t>tháng</a:t>
            </a:r>
            <a:r>
              <a:rPr lang="en-US" dirty="0" smtClean="0"/>
              <a:t> </a:t>
            </a:r>
            <a:r>
              <a:rPr lang="en-US" dirty="0" err="1" smtClean="0"/>
              <a:t>cho</a:t>
            </a:r>
            <a:r>
              <a:rPr lang="en-US" dirty="0" smtClean="0"/>
              <a:t> </a:t>
            </a:r>
            <a:r>
              <a:rPr lang="en-US" dirty="0" err="1" smtClean="0"/>
              <a:t>giai</a:t>
            </a:r>
            <a:r>
              <a:rPr lang="en-US" dirty="0" smtClean="0"/>
              <a:t> </a:t>
            </a:r>
            <a:r>
              <a:rPr lang="en-US" dirty="0" err="1" smtClean="0"/>
              <a:t>đoạn</a:t>
            </a:r>
            <a:r>
              <a:rPr lang="en-US" dirty="0" smtClean="0"/>
              <a:t> </a:t>
            </a:r>
            <a:r>
              <a:rPr lang="en-US" dirty="0" err="1" smtClean="0"/>
              <a:t>khởi</a:t>
            </a:r>
            <a:r>
              <a:rPr lang="en-US" dirty="0" smtClean="0"/>
              <a:t> </a:t>
            </a:r>
            <a:r>
              <a:rPr lang="en-US" dirty="0" err="1" smtClean="0"/>
              <a:t>động</a:t>
            </a:r>
            <a:r>
              <a:rPr lang="en-US" dirty="0" smtClean="0"/>
              <a:t> </a:t>
            </a:r>
            <a:r>
              <a:rPr lang="en-US" dirty="0" err="1" smtClean="0"/>
              <a:t>thí</a:t>
            </a:r>
            <a:r>
              <a:rPr lang="en-US" dirty="0" smtClean="0"/>
              <a:t> </a:t>
            </a:r>
            <a:r>
              <a:rPr lang="en-US" dirty="0" err="1" smtClean="0"/>
              <a:t>điểm</a:t>
            </a:r>
            <a:r>
              <a:rPr lang="en-US" dirty="0" smtClean="0"/>
              <a:t> </a:t>
            </a:r>
          </a:p>
          <a:p>
            <a:r>
              <a:rPr lang="en-US" dirty="0" err="1" smtClean="0"/>
              <a:t>Ngân</a:t>
            </a:r>
            <a:r>
              <a:rPr lang="en-US" dirty="0" smtClean="0"/>
              <a:t> </a:t>
            </a:r>
            <a:r>
              <a:rPr lang="en-US" dirty="0" err="1" smtClean="0"/>
              <a:t>sách</a:t>
            </a:r>
            <a:r>
              <a:rPr lang="en-US" dirty="0" smtClean="0"/>
              <a:t>: </a:t>
            </a:r>
            <a:r>
              <a:rPr lang="en-US" dirty="0" err="1" smtClean="0"/>
              <a:t>Khoảng</a:t>
            </a:r>
            <a:r>
              <a:rPr lang="en-US" dirty="0" smtClean="0"/>
              <a:t> $116 000 USD</a:t>
            </a:r>
          </a:p>
          <a:p>
            <a:endParaRPr lang="en-US" dirty="0" smtClean="0"/>
          </a:p>
          <a:p>
            <a:pPr>
              <a:buNone/>
            </a:pPr>
            <a:r>
              <a:rPr lang="en-US" dirty="0" err="1" smtClean="0"/>
              <a:t>Mục</a:t>
            </a:r>
            <a:r>
              <a:rPr lang="en-US" dirty="0" smtClean="0"/>
              <a:t> </a:t>
            </a:r>
            <a:r>
              <a:rPr lang="en-US" dirty="0" err="1" smtClean="0"/>
              <a:t>đích</a:t>
            </a:r>
            <a:r>
              <a:rPr lang="en-US" dirty="0" smtClean="0"/>
              <a:t> </a:t>
            </a:r>
            <a:r>
              <a:rPr lang="en-US" dirty="0" err="1" smtClean="0"/>
              <a:t>của</a:t>
            </a:r>
            <a:r>
              <a:rPr lang="en-US" dirty="0" smtClean="0"/>
              <a:t> </a:t>
            </a:r>
            <a:r>
              <a:rPr lang="en-US" dirty="0" err="1" smtClean="0"/>
              <a:t>Chương</a:t>
            </a:r>
            <a:r>
              <a:rPr lang="en-US" dirty="0" smtClean="0"/>
              <a:t> </a:t>
            </a:r>
            <a:r>
              <a:rPr lang="en-US" dirty="0" err="1" smtClean="0"/>
              <a:t>trình</a:t>
            </a:r>
            <a:r>
              <a:rPr lang="en-US" dirty="0" smtClean="0"/>
              <a:t> UN-REDD </a:t>
            </a:r>
            <a:r>
              <a:rPr lang="en-US" dirty="0" err="1" smtClean="0"/>
              <a:t>là</a:t>
            </a:r>
            <a:r>
              <a:rPr lang="en-US" dirty="0" smtClean="0"/>
              <a:t> </a:t>
            </a:r>
            <a:r>
              <a:rPr lang="en-US" dirty="0" err="1" smtClean="0"/>
              <a:t>mở</a:t>
            </a:r>
            <a:r>
              <a:rPr lang="en-US" dirty="0" smtClean="0"/>
              <a:t> </a:t>
            </a:r>
            <a:r>
              <a:rPr lang="en-US" dirty="0" err="1" smtClean="0"/>
              <a:t>rộng</a:t>
            </a:r>
            <a:r>
              <a:rPr lang="en-US" dirty="0" smtClean="0"/>
              <a:t> </a:t>
            </a:r>
            <a:r>
              <a:rPr lang="en-US" dirty="0" err="1" smtClean="0"/>
              <a:t>phạm</a:t>
            </a:r>
            <a:r>
              <a:rPr lang="en-US" dirty="0" smtClean="0"/>
              <a:t> vu </a:t>
            </a:r>
            <a:r>
              <a:rPr lang="en-US" dirty="0" err="1" smtClean="0"/>
              <a:t>và</a:t>
            </a:r>
            <a:r>
              <a:rPr lang="en-US" dirty="0" smtClean="0"/>
              <a:t> </a:t>
            </a:r>
            <a:r>
              <a:rPr lang="en-US" dirty="0" err="1" smtClean="0"/>
              <a:t>nguồn</a:t>
            </a:r>
            <a:r>
              <a:rPr lang="en-US" dirty="0" smtClean="0"/>
              <a:t> </a:t>
            </a:r>
            <a:r>
              <a:rPr lang="en-US" dirty="0" err="1" smtClean="0"/>
              <a:t>vốn</a:t>
            </a:r>
            <a:r>
              <a:rPr lang="en-US" dirty="0" smtClean="0"/>
              <a:t> </a:t>
            </a:r>
            <a:r>
              <a:rPr lang="en-US" dirty="0" err="1" smtClean="0"/>
              <a:t>hỗ</a:t>
            </a:r>
            <a:r>
              <a:rPr lang="en-US" dirty="0" smtClean="0"/>
              <a:t> </a:t>
            </a:r>
            <a:r>
              <a:rPr lang="en-US" dirty="0" err="1" smtClean="0"/>
              <a:t>trợ</a:t>
            </a:r>
            <a:r>
              <a:rPr lang="en-US" dirty="0" smtClean="0"/>
              <a:t> </a:t>
            </a:r>
            <a:r>
              <a:rPr lang="en-US" dirty="0" err="1" smtClean="0"/>
              <a:t>sau</a:t>
            </a:r>
            <a:r>
              <a:rPr lang="en-US" dirty="0" smtClean="0"/>
              <a:t> 12 </a:t>
            </a:r>
            <a:r>
              <a:rPr lang="en-US" dirty="0" err="1" smtClean="0"/>
              <a:t>tháng</a:t>
            </a:r>
            <a:r>
              <a:rPr lang="en-US" dirty="0" smtClean="0"/>
              <a:t> </a:t>
            </a:r>
            <a:r>
              <a:rPr lang="en-US" dirty="0" err="1" smtClean="0"/>
              <a:t>thí</a:t>
            </a:r>
            <a:r>
              <a:rPr lang="en-US" dirty="0" smtClean="0"/>
              <a:t> </a:t>
            </a:r>
            <a:r>
              <a:rPr lang="en-US" dirty="0" err="1" smtClean="0"/>
              <a:t>điểm</a:t>
            </a:r>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u="sng" dirty="0" err="1" smtClean="0"/>
              <a:t>Giai</a:t>
            </a:r>
            <a:r>
              <a:rPr lang="en-US" u="sng" dirty="0" smtClean="0"/>
              <a:t> </a:t>
            </a:r>
            <a:r>
              <a:rPr lang="en-US" u="sng" dirty="0" err="1" smtClean="0"/>
              <a:t>đoạn</a:t>
            </a:r>
            <a:r>
              <a:rPr lang="en-US" u="sng" dirty="0" smtClean="0"/>
              <a:t> </a:t>
            </a:r>
            <a:r>
              <a:rPr lang="en-US" u="sng" dirty="0" err="1" smtClean="0"/>
              <a:t>thí</a:t>
            </a:r>
            <a:r>
              <a:rPr lang="en-US" u="sng" dirty="0" smtClean="0"/>
              <a:t> </a:t>
            </a:r>
            <a:r>
              <a:rPr lang="en-US" u="sng" dirty="0" err="1" smtClean="0"/>
              <a:t>điểm</a:t>
            </a:r>
            <a:r>
              <a:rPr lang="en-US" u="sng" dirty="0" smtClean="0"/>
              <a:t> PGA</a:t>
            </a:r>
            <a:endParaRPr lang="en-US"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b="1" dirty="0" err="1"/>
              <a:t>Tiểu</a:t>
            </a:r>
            <a:r>
              <a:rPr lang="en-US" b="1" dirty="0"/>
              <a:t> </a:t>
            </a:r>
            <a:r>
              <a:rPr lang="en-US" b="1" dirty="0" err="1"/>
              <a:t>nhóm</a:t>
            </a:r>
            <a:r>
              <a:rPr lang="en-US" b="1" dirty="0"/>
              <a:t> </a:t>
            </a:r>
            <a:r>
              <a:rPr lang="en-US" b="1" dirty="0" err="1"/>
              <a:t>kỹ</a:t>
            </a:r>
            <a:r>
              <a:rPr lang="en-US" b="1" dirty="0"/>
              <a:t> </a:t>
            </a:r>
            <a:r>
              <a:rPr lang="en-US" b="1" dirty="0" err="1"/>
              <a:t>thuật</a:t>
            </a:r>
            <a:r>
              <a:rPr lang="en-US" b="1" dirty="0"/>
              <a:t> </a:t>
            </a:r>
            <a:r>
              <a:rPr lang="en-US" b="1" dirty="0" err="1"/>
              <a:t>về</a:t>
            </a:r>
            <a:r>
              <a:rPr lang="en-US" b="1" dirty="0"/>
              <a:t> </a:t>
            </a:r>
            <a:r>
              <a:rPr lang="en-US" b="1" dirty="0" err="1"/>
              <a:t>Quản</a:t>
            </a:r>
            <a:r>
              <a:rPr lang="en-US" b="1" dirty="0"/>
              <a:t> </a:t>
            </a:r>
            <a:r>
              <a:rPr lang="en-US" b="1" dirty="0" err="1"/>
              <a:t>trị</a:t>
            </a:r>
            <a:r>
              <a:rPr lang="en-US" b="1" dirty="0"/>
              <a:t> </a:t>
            </a:r>
            <a:r>
              <a:rPr lang="en-US" b="1" dirty="0" err="1"/>
              <a:t>lâm</a:t>
            </a:r>
            <a:r>
              <a:rPr lang="en-US" b="1" dirty="0"/>
              <a:t> </a:t>
            </a:r>
            <a:r>
              <a:rPr lang="en-US" b="1" dirty="0" err="1"/>
              <a:t>nghiệp</a:t>
            </a:r>
            <a:r>
              <a:rPr lang="en-US" b="1" dirty="0"/>
              <a:t> </a:t>
            </a:r>
            <a:r>
              <a:rPr lang="en-US" b="1" dirty="0" err="1"/>
              <a:t>thuộc</a:t>
            </a:r>
            <a:r>
              <a:rPr lang="en-US" b="1" dirty="0"/>
              <a:t> </a:t>
            </a:r>
            <a:r>
              <a:rPr lang="en-US" b="1" dirty="0" err="1"/>
              <a:t>Mạng</a:t>
            </a:r>
            <a:r>
              <a:rPr lang="en-US" b="1" dirty="0"/>
              <a:t> </a:t>
            </a:r>
            <a:r>
              <a:rPr lang="en-US" b="1" dirty="0" err="1"/>
              <a:t>lưới</a:t>
            </a:r>
            <a:r>
              <a:rPr lang="en-US" b="1" dirty="0"/>
              <a:t> REDD+ </a:t>
            </a:r>
            <a:r>
              <a:rPr lang="en-US" b="1" dirty="0" err="1"/>
              <a:t>quốc</a:t>
            </a:r>
            <a:r>
              <a:rPr lang="en-US" b="1" dirty="0"/>
              <a:t> </a:t>
            </a:r>
            <a:r>
              <a:rPr lang="en-US" b="1" dirty="0" err="1"/>
              <a:t>gia</a:t>
            </a:r>
            <a:endParaRPr lang="en-US" b="1" dirty="0"/>
          </a:p>
          <a:p>
            <a:pPr lvl="1"/>
            <a:r>
              <a:rPr lang="en-US" b="1" dirty="0" err="1" smtClean="0"/>
              <a:t>Tiến</a:t>
            </a:r>
            <a:r>
              <a:rPr lang="en-US" b="1" dirty="0" smtClean="0"/>
              <a:t> </a:t>
            </a:r>
            <a:r>
              <a:rPr lang="en-US" b="1" dirty="0" err="1" smtClean="0"/>
              <a:t>hành</a:t>
            </a:r>
            <a:r>
              <a:rPr lang="en-US" b="1" dirty="0" smtClean="0"/>
              <a:t> </a:t>
            </a:r>
            <a:r>
              <a:rPr lang="en-US" b="1" dirty="0" err="1" smtClean="0"/>
              <a:t>tham</a:t>
            </a:r>
            <a:r>
              <a:rPr lang="en-US" b="1" dirty="0" smtClean="0"/>
              <a:t> </a:t>
            </a:r>
            <a:r>
              <a:rPr lang="en-US" b="1" dirty="0" err="1"/>
              <a:t>vấn</a:t>
            </a:r>
            <a:r>
              <a:rPr lang="en-US" b="1" dirty="0"/>
              <a:t> ở </a:t>
            </a:r>
            <a:r>
              <a:rPr lang="en-US" b="1" dirty="0" err="1"/>
              <a:t>cấp</a:t>
            </a:r>
            <a:r>
              <a:rPr lang="en-US" b="1" dirty="0"/>
              <a:t> </a:t>
            </a:r>
            <a:r>
              <a:rPr lang="en-US" b="1" dirty="0" err="1"/>
              <a:t>trung</a:t>
            </a:r>
            <a:r>
              <a:rPr lang="en-US" b="1" dirty="0"/>
              <a:t> </a:t>
            </a:r>
            <a:r>
              <a:rPr lang="en-US" b="1" dirty="0" err="1" smtClean="0"/>
              <a:t>ương</a:t>
            </a:r>
            <a:endParaRPr lang="en-US" b="1" dirty="0" smtClean="0"/>
          </a:p>
          <a:p>
            <a:r>
              <a:rPr lang="en-US" b="1" dirty="0" err="1" smtClean="0"/>
              <a:t>Nhóm</a:t>
            </a:r>
            <a:r>
              <a:rPr lang="en-US" b="1" dirty="0" smtClean="0"/>
              <a:t> </a:t>
            </a:r>
            <a:r>
              <a:rPr lang="en-US" b="1" dirty="0" err="1" smtClean="0"/>
              <a:t>nghiên</a:t>
            </a:r>
            <a:r>
              <a:rPr lang="en-US" b="1" dirty="0" smtClean="0"/>
              <a:t> </a:t>
            </a:r>
            <a:r>
              <a:rPr lang="en-US" b="1" dirty="0" err="1" smtClean="0"/>
              <a:t>cứu</a:t>
            </a:r>
            <a:endParaRPr lang="en-US" b="1" dirty="0" smtClean="0"/>
          </a:p>
          <a:p>
            <a:pPr lvl="1"/>
            <a:r>
              <a:rPr lang="en-US" b="1" dirty="0" err="1" smtClean="0"/>
              <a:t>Quản</a:t>
            </a:r>
            <a:r>
              <a:rPr lang="en-US" b="1" dirty="0" smtClean="0"/>
              <a:t> </a:t>
            </a:r>
            <a:r>
              <a:rPr lang="en-US" b="1" dirty="0" err="1" smtClean="0"/>
              <a:t>lý</a:t>
            </a:r>
            <a:r>
              <a:rPr lang="en-US" b="1" dirty="0" smtClean="0"/>
              <a:t> PGA </a:t>
            </a:r>
            <a:r>
              <a:rPr lang="en-US" b="1" dirty="0" err="1" smtClean="0"/>
              <a:t>hàng</a:t>
            </a:r>
            <a:r>
              <a:rPr lang="en-US" b="1" dirty="0" smtClean="0"/>
              <a:t> </a:t>
            </a:r>
            <a:r>
              <a:rPr lang="en-US" b="1" dirty="0" err="1" smtClean="0"/>
              <a:t>ngày</a:t>
            </a:r>
            <a:r>
              <a:rPr lang="en-US" b="1" dirty="0" smtClean="0"/>
              <a:t> </a:t>
            </a:r>
          </a:p>
          <a:p>
            <a:r>
              <a:rPr lang="en-US" b="1" dirty="0" err="1" smtClean="0"/>
              <a:t>Nhóm</a:t>
            </a:r>
            <a:r>
              <a:rPr lang="en-US" b="1" dirty="0" smtClean="0"/>
              <a:t> </a:t>
            </a:r>
            <a:r>
              <a:rPr lang="en-US" b="1" dirty="0" err="1" smtClean="0"/>
              <a:t>tư</a:t>
            </a:r>
            <a:r>
              <a:rPr lang="en-US" b="1" dirty="0" smtClean="0"/>
              <a:t> </a:t>
            </a:r>
            <a:r>
              <a:rPr lang="en-US" b="1" dirty="0" err="1" smtClean="0"/>
              <a:t>vấn</a:t>
            </a:r>
            <a:endParaRPr lang="en-GB" b="1" dirty="0" smtClean="0"/>
          </a:p>
          <a:p>
            <a:pPr lvl="1"/>
            <a:r>
              <a:rPr lang="en-GB" b="1" dirty="0" err="1" smtClean="0"/>
              <a:t>Khuyến</a:t>
            </a:r>
            <a:r>
              <a:rPr lang="en-GB" b="1" dirty="0" smtClean="0"/>
              <a:t> </a:t>
            </a:r>
            <a:r>
              <a:rPr lang="en-GB" b="1" dirty="0" err="1" smtClean="0"/>
              <a:t>nghị</a:t>
            </a:r>
            <a:r>
              <a:rPr lang="en-GB" b="1" dirty="0" smtClean="0"/>
              <a:t> </a:t>
            </a:r>
            <a:r>
              <a:rPr lang="en-GB" b="1" dirty="0" err="1" smtClean="0"/>
              <a:t>về</a:t>
            </a:r>
            <a:r>
              <a:rPr lang="en-GB" b="1" dirty="0" smtClean="0"/>
              <a:t> </a:t>
            </a:r>
            <a:r>
              <a:rPr lang="en-GB" b="1" dirty="0" err="1" smtClean="0"/>
              <a:t>các</a:t>
            </a:r>
            <a:r>
              <a:rPr lang="en-GB" b="1" dirty="0" smtClean="0"/>
              <a:t> </a:t>
            </a:r>
            <a:r>
              <a:rPr lang="en-GB" b="1" dirty="0" err="1" smtClean="0"/>
              <a:t>cột</a:t>
            </a:r>
            <a:r>
              <a:rPr lang="en-GB" b="1" dirty="0" smtClean="0"/>
              <a:t> </a:t>
            </a:r>
            <a:r>
              <a:rPr lang="en-GB" b="1" dirty="0" err="1" smtClean="0"/>
              <a:t>mốc</a:t>
            </a:r>
            <a:r>
              <a:rPr lang="en-GB" b="1" dirty="0" smtClean="0"/>
              <a:t> </a:t>
            </a:r>
            <a:r>
              <a:rPr lang="en-GB" b="1" dirty="0" err="1" smtClean="0"/>
              <a:t>quan</a:t>
            </a:r>
            <a:r>
              <a:rPr lang="en-GB" b="1" dirty="0" smtClean="0"/>
              <a:t> </a:t>
            </a:r>
            <a:r>
              <a:rPr lang="en-GB" b="1" dirty="0" err="1" smtClean="0"/>
              <a:t>trọng</a:t>
            </a:r>
            <a:endParaRPr lang="en-GB" b="1" dirty="0" smtClean="0"/>
          </a:p>
          <a:p>
            <a:r>
              <a:rPr lang="en-US" b="1" dirty="0" err="1" smtClean="0"/>
              <a:t>Tham</a:t>
            </a:r>
            <a:r>
              <a:rPr lang="en-US" b="1" dirty="0" smtClean="0"/>
              <a:t> </a:t>
            </a:r>
            <a:r>
              <a:rPr lang="en-US" b="1" dirty="0" err="1" smtClean="0"/>
              <a:t>vấn</a:t>
            </a:r>
            <a:r>
              <a:rPr lang="en-US" b="1" dirty="0" smtClean="0"/>
              <a:t> </a:t>
            </a:r>
            <a:r>
              <a:rPr lang="en-US" b="1" dirty="0" err="1" smtClean="0"/>
              <a:t>các</a:t>
            </a:r>
            <a:r>
              <a:rPr lang="en-US" b="1" dirty="0" smtClean="0"/>
              <a:t> </a:t>
            </a:r>
            <a:r>
              <a:rPr lang="en-US" b="1" dirty="0" err="1" smtClean="0"/>
              <a:t>bên</a:t>
            </a:r>
            <a:r>
              <a:rPr lang="en-US" b="1" dirty="0" smtClean="0"/>
              <a:t> </a:t>
            </a:r>
            <a:r>
              <a:rPr lang="en-US" b="1" dirty="0" err="1" smtClean="0"/>
              <a:t>liên</a:t>
            </a:r>
            <a:r>
              <a:rPr lang="en-US" b="1" dirty="0" smtClean="0"/>
              <a:t> </a:t>
            </a:r>
            <a:r>
              <a:rPr lang="en-US" b="1" dirty="0" err="1" smtClean="0"/>
              <a:t>quan</a:t>
            </a:r>
            <a:r>
              <a:rPr lang="en-US" b="1" dirty="0" smtClean="0"/>
              <a:t> ở </a:t>
            </a:r>
            <a:r>
              <a:rPr lang="en-US" b="1" dirty="0" err="1" smtClean="0"/>
              <a:t>cấp</a:t>
            </a:r>
            <a:r>
              <a:rPr lang="en-US" b="1" dirty="0" smtClean="0"/>
              <a:t> </a:t>
            </a:r>
            <a:r>
              <a:rPr lang="en-US" b="1" dirty="0" err="1" smtClean="0"/>
              <a:t>địa</a:t>
            </a:r>
            <a:r>
              <a:rPr lang="en-US" b="1" dirty="0" smtClean="0"/>
              <a:t> </a:t>
            </a:r>
            <a:r>
              <a:rPr lang="en-US" b="1" dirty="0" err="1" smtClean="0"/>
              <a:t>phương</a:t>
            </a:r>
            <a:r>
              <a:rPr lang="en-US" b="1" dirty="0" smtClean="0"/>
              <a:t> </a:t>
            </a:r>
            <a:endParaRPr lang="en-US" b="1" dirty="0" smtClean="0"/>
          </a:p>
          <a:p>
            <a:pPr lvl="1"/>
            <a:r>
              <a:rPr lang="en-US" b="1" dirty="0" err="1" smtClean="0"/>
              <a:t>Tham</a:t>
            </a:r>
            <a:r>
              <a:rPr lang="en-US" b="1" dirty="0" smtClean="0"/>
              <a:t> </a:t>
            </a:r>
            <a:r>
              <a:rPr lang="en-US" b="1" dirty="0" err="1" smtClean="0"/>
              <a:t>vấn</a:t>
            </a:r>
            <a:r>
              <a:rPr lang="en-US" b="1" dirty="0" smtClean="0"/>
              <a:t> </a:t>
            </a:r>
            <a:r>
              <a:rPr lang="en-US" b="1" dirty="0" err="1" smtClean="0"/>
              <a:t>các</a:t>
            </a:r>
            <a:r>
              <a:rPr lang="en-US" b="1" dirty="0" smtClean="0"/>
              <a:t> </a:t>
            </a:r>
            <a:r>
              <a:rPr lang="en-US" b="1" dirty="0" err="1" smtClean="0"/>
              <a:t>bên</a:t>
            </a:r>
            <a:r>
              <a:rPr lang="en-US" b="1" dirty="0" smtClean="0"/>
              <a:t> </a:t>
            </a:r>
            <a:r>
              <a:rPr lang="en-US" b="1" dirty="0" err="1" smtClean="0"/>
              <a:t>liên</a:t>
            </a:r>
            <a:r>
              <a:rPr lang="en-US" b="1" dirty="0" smtClean="0"/>
              <a:t> </a:t>
            </a:r>
            <a:r>
              <a:rPr lang="en-US" b="1" dirty="0" err="1" smtClean="0"/>
              <a:t>quan</a:t>
            </a:r>
            <a:r>
              <a:rPr lang="en-US" b="1" dirty="0" smtClean="0"/>
              <a:t> ở </a:t>
            </a:r>
            <a:r>
              <a:rPr lang="en-US" b="1" dirty="0" err="1" smtClean="0"/>
              <a:t>địa</a:t>
            </a:r>
            <a:r>
              <a:rPr lang="en-US" b="1" dirty="0" smtClean="0"/>
              <a:t> </a:t>
            </a:r>
            <a:r>
              <a:rPr lang="en-US" b="1" dirty="0" err="1" smtClean="0"/>
              <a:t>phương</a:t>
            </a:r>
            <a:endParaRPr lang="en-US" b="1" dirty="0" smtClean="0"/>
          </a:p>
          <a:p>
            <a:pPr lvl="1"/>
            <a:endParaRPr lang="en-US" b="1" dirty="0" smtClean="0"/>
          </a:p>
          <a:p>
            <a:pPr lvl="1"/>
            <a:endParaRPr lang="en-US" b="1" dirty="0" smtClean="0"/>
          </a:p>
          <a:p>
            <a:pPr lvl="1"/>
            <a:endParaRPr lang="en-GB" dirty="0"/>
          </a:p>
        </p:txBody>
      </p:sp>
      <p:sp>
        <p:nvSpPr>
          <p:cNvPr id="13315" name="Title 2"/>
          <p:cNvSpPr>
            <a:spLocks noGrp="1"/>
          </p:cNvSpPr>
          <p:nvPr>
            <p:ph type="title"/>
          </p:nvPr>
        </p:nvSpPr>
        <p:spPr>
          <a:xfrm>
            <a:off x="2446338" y="131763"/>
            <a:ext cx="6543675" cy="1531937"/>
          </a:xfrm>
        </p:spPr>
        <p:txBody>
          <a:bodyPr/>
          <a:lstStyle/>
          <a:p>
            <a:r>
              <a:rPr lang="en-GB" u="sng" dirty="0" err="1" smtClean="0"/>
              <a:t>Sự</a:t>
            </a:r>
            <a:r>
              <a:rPr lang="en-GB" u="sng" dirty="0" smtClean="0"/>
              <a:t> </a:t>
            </a:r>
            <a:r>
              <a:rPr lang="en-GB" u="sng" dirty="0" err="1" smtClean="0"/>
              <a:t>tham</a:t>
            </a:r>
            <a:r>
              <a:rPr lang="en-GB" u="sng" dirty="0" smtClean="0"/>
              <a:t> </a:t>
            </a:r>
            <a:r>
              <a:rPr lang="en-GB" u="sng" dirty="0" err="1" smtClean="0"/>
              <a:t>gia</a:t>
            </a:r>
            <a:r>
              <a:rPr lang="en-GB" u="sng" dirty="0" smtClean="0"/>
              <a:t> </a:t>
            </a:r>
            <a:r>
              <a:rPr lang="en-GB" u="sng" dirty="0" err="1" smtClean="0"/>
              <a:t>của</a:t>
            </a:r>
            <a:r>
              <a:rPr lang="en-GB" u="sng" dirty="0" smtClean="0"/>
              <a:t> </a:t>
            </a:r>
            <a:r>
              <a:rPr lang="en-GB" u="sng" dirty="0" err="1" smtClean="0"/>
              <a:t>các</a:t>
            </a:r>
            <a:r>
              <a:rPr lang="en-GB" u="sng" dirty="0" smtClean="0"/>
              <a:t> </a:t>
            </a:r>
            <a:r>
              <a:rPr lang="en-GB" u="sng" dirty="0" err="1" smtClean="0"/>
              <a:t>bên</a:t>
            </a:r>
            <a:r>
              <a:rPr lang="en-GB" u="sng" dirty="0" smtClean="0"/>
              <a:t> </a:t>
            </a:r>
            <a:r>
              <a:rPr lang="en-GB" u="sng" dirty="0" err="1" smtClean="0"/>
              <a:t>liên</a:t>
            </a:r>
            <a:r>
              <a:rPr lang="en-GB" u="sng" dirty="0" smtClean="0"/>
              <a:t> </a:t>
            </a:r>
            <a:r>
              <a:rPr lang="en-GB" u="sng" dirty="0" err="1" smtClean="0"/>
              <a:t>quan</a:t>
            </a:r>
            <a:r>
              <a:rPr lang="en-GB" u="sng" dirty="0" smtClean="0"/>
              <a:t> </a:t>
            </a:r>
            <a:r>
              <a:rPr lang="en-GB" u="sng" dirty="0" err="1" smtClean="0"/>
              <a:t>trong</a:t>
            </a:r>
            <a:r>
              <a:rPr lang="en-GB" u="sng" dirty="0" smtClean="0"/>
              <a:t> </a:t>
            </a:r>
            <a:r>
              <a:rPr lang="en-GB" u="sng" dirty="0" err="1" smtClean="0"/>
              <a:t>quá</a:t>
            </a:r>
            <a:r>
              <a:rPr lang="en-GB" u="sng" dirty="0" smtClean="0"/>
              <a:t> </a:t>
            </a:r>
            <a:r>
              <a:rPr lang="en-GB" u="sng" dirty="0" err="1" smtClean="0"/>
              <a:t>trình</a:t>
            </a:r>
            <a:r>
              <a:rPr lang="en-GB" u="sng" dirty="0" smtClean="0"/>
              <a:t> </a:t>
            </a:r>
            <a:r>
              <a:rPr lang="en-GB" u="sng" dirty="0" err="1" smtClean="0"/>
              <a:t>thực</a:t>
            </a:r>
            <a:r>
              <a:rPr lang="en-GB" u="sng" dirty="0" smtClean="0"/>
              <a:t> </a:t>
            </a:r>
            <a:r>
              <a:rPr lang="en-GB" u="sng" dirty="0" err="1" smtClean="0"/>
              <a:t>hiện</a:t>
            </a:r>
            <a:r>
              <a:rPr lang="en-GB" u="sng" dirty="0" smtClean="0"/>
              <a:t> PGA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marL="457200" indent="-457200">
              <a:buFont typeface="+mj-lt"/>
              <a:buAutoNum type="arabicPeriod"/>
              <a:defRPr/>
            </a:pPr>
            <a:endParaRPr lang="en-GB" dirty="0" smtClean="0"/>
          </a:p>
          <a:p>
            <a:pPr marL="457200" indent="-457200">
              <a:buFont typeface="+mj-lt"/>
              <a:buAutoNum type="arabicPeriod"/>
              <a:defRPr/>
            </a:pPr>
            <a:r>
              <a:rPr lang="en-US" dirty="0" err="1" smtClean="0"/>
              <a:t>Khởi</a:t>
            </a:r>
            <a:r>
              <a:rPr lang="en-US" dirty="0" smtClean="0"/>
              <a:t> </a:t>
            </a:r>
            <a:r>
              <a:rPr lang="en-US" dirty="0" err="1" smtClean="0"/>
              <a:t>động</a:t>
            </a:r>
            <a:r>
              <a:rPr lang="en-US" dirty="0" smtClean="0"/>
              <a:t> </a:t>
            </a:r>
            <a:r>
              <a:rPr lang="en-US" dirty="0" err="1" smtClean="0"/>
              <a:t>và</a:t>
            </a:r>
            <a:r>
              <a:rPr lang="en-US" dirty="0" smtClean="0"/>
              <a:t> </a:t>
            </a:r>
            <a:r>
              <a:rPr lang="en-US" dirty="0" err="1" smtClean="0"/>
              <a:t>trình</a:t>
            </a:r>
            <a:r>
              <a:rPr lang="en-US" dirty="0" smtClean="0"/>
              <a:t> </a:t>
            </a:r>
            <a:r>
              <a:rPr lang="en-US" dirty="0" err="1" smtClean="0"/>
              <a:t>bày</a:t>
            </a:r>
            <a:r>
              <a:rPr lang="en-US" dirty="0" smtClean="0"/>
              <a:t> </a:t>
            </a:r>
            <a:r>
              <a:rPr lang="en-US" dirty="0" err="1" smtClean="0"/>
              <a:t>về</a:t>
            </a:r>
            <a:r>
              <a:rPr lang="en-US" dirty="0" smtClean="0"/>
              <a:t> </a:t>
            </a:r>
            <a:r>
              <a:rPr lang="en-US" dirty="0" err="1" smtClean="0"/>
              <a:t>sáng</a:t>
            </a:r>
            <a:r>
              <a:rPr lang="en-US" dirty="0" smtClean="0"/>
              <a:t> </a:t>
            </a:r>
            <a:r>
              <a:rPr lang="en-US" dirty="0" err="1" smtClean="0"/>
              <a:t>kiến</a:t>
            </a:r>
            <a:r>
              <a:rPr lang="en-US" dirty="0" smtClean="0"/>
              <a:t> PGA </a:t>
            </a:r>
            <a:r>
              <a:rPr lang="en-US" dirty="0" err="1" smtClean="0"/>
              <a:t>cho</a:t>
            </a:r>
            <a:r>
              <a:rPr lang="en-US" dirty="0" smtClean="0"/>
              <a:t> </a:t>
            </a:r>
            <a:r>
              <a:rPr lang="en-US" dirty="0" err="1" smtClean="0"/>
              <a:t>các</a:t>
            </a:r>
            <a:r>
              <a:rPr lang="en-US" dirty="0" smtClean="0"/>
              <a:t> </a:t>
            </a:r>
            <a:r>
              <a:rPr lang="en-US" dirty="0" err="1" smtClean="0"/>
              <a:t>bên</a:t>
            </a:r>
            <a:r>
              <a:rPr lang="en-US" dirty="0" smtClean="0"/>
              <a:t> </a:t>
            </a:r>
            <a:r>
              <a:rPr lang="en-US" dirty="0" err="1" smtClean="0"/>
              <a:t>liên</a:t>
            </a:r>
            <a:r>
              <a:rPr lang="en-US" dirty="0" smtClean="0"/>
              <a:t> </a:t>
            </a:r>
            <a:r>
              <a:rPr lang="en-US" dirty="0" err="1" smtClean="0"/>
              <a:t>quan</a:t>
            </a:r>
            <a:r>
              <a:rPr lang="en-US" dirty="0" smtClean="0"/>
              <a:t> </a:t>
            </a:r>
            <a:r>
              <a:rPr lang="en-US" dirty="0" err="1" smtClean="0"/>
              <a:t>của</a:t>
            </a:r>
            <a:r>
              <a:rPr lang="en-US" dirty="0" smtClean="0"/>
              <a:t> REDD+ </a:t>
            </a:r>
          </a:p>
          <a:p>
            <a:pPr marL="457200" indent="-457200">
              <a:buFont typeface="+mj-lt"/>
              <a:buAutoNum type="arabicPeriod"/>
              <a:defRPr/>
            </a:pPr>
            <a:endParaRPr lang="en-US" dirty="0" smtClean="0"/>
          </a:p>
          <a:p>
            <a:pPr marL="457200" indent="-457200">
              <a:buFont typeface="+mj-lt"/>
              <a:buAutoNum type="arabicPeriod"/>
              <a:defRPr/>
            </a:pPr>
            <a:r>
              <a:rPr lang="en-US" dirty="0" err="1" smtClean="0"/>
              <a:t>Thảo</a:t>
            </a:r>
            <a:r>
              <a:rPr lang="en-US" dirty="0" smtClean="0"/>
              <a:t> </a:t>
            </a:r>
            <a:r>
              <a:rPr lang="en-US" dirty="0" err="1" smtClean="0"/>
              <a:t>luận</a:t>
            </a:r>
            <a:r>
              <a:rPr lang="en-US" dirty="0" smtClean="0"/>
              <a:t> </a:t>
            </a:r>
            <a:r>
              <a:rPr lang="en-US" dirty="0" err="1" smtClean="0"/>
              <a:t>và</a:t>
            </a:r>
            <a:r>
              <a:rPr lang="en-US" dirty="0" smtClean="0"/>
              <a:t> </a:t>
            </a:r>
            <a:r>
              <a:rPr lang="en-US" dirty="0" err="1" smtClean="0"/>
              <a:t>thống</a:t>
            </a:r>
            <a:r>
              <a:rPr lang="en-US" dirty="0" smtClean="0"/>
              <a:t> </a:t>
            </a:r>
            <a:r>
              <a:rPr lang="en-US" dirty="0" err="1" smtClean="0"/>
              <a:t>nhất</a:t>
            </a:r>
            <a:r>
              <a:rPr lang="en-US" dirty="0" smtClean="0"/>
              <a:t> </a:t>
            </a:r>
            <a:r>
              <a:rPr lang="en-US" dirty="0" err="1" smtClean="0"/>
              <a:t>về</a:t>
            </a:r>
            <a:r>
              <a:rPr lang="en-US" dirty="0" smtClean="0"/>
              <a:t> </a:t>
            </a:r>
          </a:p>
          <a:p>
            <a:pPr marL="857250" lvl="1" indent="-457200">
              <a:defRPr/>
            </a:pPr>
            <a:r>
              <a:rPr lang="en-US" dirty="0" err="1" smtClean="0"/>
              <a:t>Danh</a:t>
            </a:r>
            <a:r>
              <a:rPr lang="en-US" dirty="0" smtClean="0"/>
              <a:t> </a:t>
            </a:r>
            <a:r>
              <a:rPr lang="en-US" dirty="0" err="1" smtClean="0"/>
              <a:t>sách</a:t>
            </a:r>
            <a:r>
              <a:rPr lang="en-US" dirty="0" smtClean="0"/>
              <a:t> </a:t>
            </a:r>
            <a:r>
              <a:rPr lang="en-US" dirty="0" err="1" smtClean="0"/>
              <a:t>các</a:t>
            </a:r>
            <a:r>
              <a:rPr lang="en-US" dirty="0" smtClean="0"/>
              <a:t> </a:t>
            </a:r>
            <a:r>
              <a:rPr lang="en-US" dirty="0" err="1" smtClean="0"/>
              <a:t>thách</a:t>
            </a:r>
            <a:r>
              <a:rPr lang="en-US" dirty="0" smtClean="0"/>
              <a:t> </a:t>
            </a:r>
            <a:r>
              <a:rPr lang="en-US" dirty="0" err="1" smtClean="0"/>
              <a:t>thức</a:t>
            </a:r>
            <a:r>
              <a:rPr lang="en-US" dirty="0" smtClean="0"/>
              <a:t> </a:t>
            </a:r>
            <a:r>
              <a:rPr lang="en-US" dirty="0" err="1" smtClean="0"/>
              <a:t>ưu</a:t>
            </a:r>
            <a:r>
              <a:rPr lang="en-US" dirty="0" smtClean="0"/>
              <a:t> </a:t>
            </a:r>
            <a:r>
              <a:rPr lang="en-US" dirty="0" err="1" smtClean="0"/>
              <a:t>tiên</a:t>
            </a:r>
            <a:r>
              <a:rPr lang="en-US" dirty="0" smtClean="0"/>
              <a:t> </a:t>
            </a:r>
            <a:r>
              <a:rPr lang="en-US" dirty="0" err="1" smtClean="0"/>
              <a:t>trong</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lâm</a:t>
            </a:r>
            <a:r>
              <a:rPr lang="en-US" dirty="0" smtClean="0"/>
              <a:t> </a:t>
            </a:r>
            <a:r>
              <a:rPr lang="en-US" dirty="0" err="1" smtClean="0"/>
              <a:t>nghiệp</a:t>
            </a:r>
            <a:r>
              <a:rPr lang="en-US" dirty="0" smtClean="0"/>
              <a:t> </a:t>
            </a:r>
            <a:r>
              <a:rPr lang="en-US" dirty="0" err="1" smtClean="0"/>
              <a:t>cho</a:t>
            </a:r>
            <a:r>
              <a:rPr lang="en-US" dirty="0" smtClean="0"/>
              <a:t> REDD+ ở </a:t>
            </a:r>
            <a:r>
              <a:rPr lang="en-US" dirty="0" err="1" smtClean="0"/>
              <a:t>Việt</a:t>
            </a:r>
            <a:r>
              <a:rPr lang="en-US" dirty="0" smtClean="0"/>
              <a:t> Nam ở </a:t>
            </a:r>
            <a:r>
              <a:rPr lang="en-US" dirty="0" err="1" smtClean="0"/>
              <a:t>các</a:t>
            </a:r>
            <a:r>
              <a:rPr lang="en-US" dirty="0" smtClean="0"/>
              <a:t> </a:t>
            </a:r>
            <a:r>
              <a:rPr lang="en-US" dirty="0" err="1" smtClean="0"/>
              <a:t>cấp</a:t>
            </a:r>
            <a:r>
              <a:rPr lang="en-US" dirty="0" smtClean="0"/>
              <a:t> </a:t>
            </a:r>
            <a:r>
              <a:rPr lang="en-US" dirty="0" err="1" smtClean="0"/>
              <a:t>địa</a:t>
            </a:r>
            <a:r>
              <a:rPr lang="en-US" dirty="0" smtClean="0"/>
              <a:t> </a:t>
            </a:r>
            <a:r>
              <a:rPr lang="en-US" dirty="0" err="1" smtClean="0"/>
              <a:t>phương</a:t>
            </a:r>
            <a:r>
              <a:rPr lang="en-US" dirty="0" smtClean="0"/>
              <a:t> </a:t>
            </a:r>
          </a:p>
          <a:p>
            <a:pPr marL="857250" lvl="1" indent="-457200">
              <a:defRPr/>
            </a:pPr>
            <a:r>
              <a:rPr lang="en-US" dirty="0" err="1" smtClean="0"/>
              <a:t>Các</a:t>
            </a:r>
            <a:r>
              <a:rPr lang="en-US" dirty="0" smtClean="0"/>
              <a:t> </a:t>
            </a:r>
            <a:r>
              <a:rPr lang="en-US" dirty="0" err="1" smtClean="0"/>
              <a:t>tiêu</a:t>
            </a:r>
            <a:r>
              <a:rPr lang="en-US" dirty="0" smtClean="0"/>
              <a:t> </a:t>
            </a:r>
            <a:r>
              <a:rPr lang="en-US" dirty="0" err="1" smtClean="0"/>
              <a:t>chí</a:t>
            </a:r>
            <a:r>
              <a:rPr lang="en-US" dirty="0" smtClean="0"/>
              <a:t> </a:t>
            </a:r>
            <a:r>
              <a:rPr lang="en-US" dirty="0" err="1" smtClean="0"/>
              <a:t>lựa</a:t>
            </a:r>
            <a:r>
              <a:rPr lang="en-US" dirty="0" smtClean="0"/>
              <a:t> </a:t>
            </a:r>
            <a:r>
              <a:rPr lang="en-US" dirty="0" err="1" smtClean="0"/>
              <a:t>chọn</a:t>
            </a:r>
            <a:r>
              <a:rPr lang="en-US" dirty="0" smtClean="0"/>
              <a:t> </a:t>
            </a:r>
            <a:r>
              <a:rPr lang="en-US" dirty="0" err="1" smtClean="0"/>
              <a:t>tỉnh</a:t>
            </a:r>
            <a:r>
              <a:rPr lang="en-US" dirty="0" smtClean="0"/>
              <a:t> </a:t>
            </a:r>
            <a:r>
              <a:rPr lang="en-US" dirty="0" err="1" smtClean="0"/>
              <a:t>thí</a:t>
            </a:r>
            <a:r>
              <a:rPr lang="en-US" dirty="0" smtClean="0"/>
              <a:t> </a:t>
            </a:r>
            <a:r>
              <a:rPr lang="en-US" dirty="0" err="1" smtClean="0"/>
              <a:t>điểm</a:t>
            </a:r>
            <a:r>
              <a:rPr lang="en-US" dirty="0" smtClean="0"/>
              <a:t> </a:t>
            </a:r>
          </a:p>
          <a:p>
            <a:pPr marL="857250" lvl="1" indent="-457200">
              <a:defRPr/>
            </a:pPr>
            <a:r>
              <a:rPr lang="en-US" dirty="0" err="1" smtClean="0"/>
              <a:t>Kế</a:t>
            </a:r>
            <a:r>
              <a:rPr lang="en-US" dirty="0" smtClean="0"/>
              <a:t> </a:t>
            </a:r>
            <a:r>
              <a:rPr lang="en-US" dirty="0" err="1" smtClean="0"/>
              <a:t>hoạch</a:t>
            </a:r>
            <a:r>
              <a:rPr lang="en-US" dirty="0" smtClean="0"/>
              <a:t> </a:t>
            </a:r>
            <a:r>
              <a:rPr lang="en-US" dirty="0" err="1" smtClean="0"/>
              <a:t>hoạt</a:t>
            </a:r>
            <a:r>
              <a:rPr lang="en-US" dirty="0" smtClean="0"/>
              <a:t> </a:t>
            </a:r>
            <a:r>
              <a:rPr lang="en-US" dirty="0" err="1" smtClean="0"/>
              <a:t>động</a:t>
            </a:r>
            <a:r>
              <a:rPr lang="en-US" dirty="0" smtClean="0"/>
              <a:t> </a:t>
            </a:r>
            <a:r>
              <a:rPr lang="en-US" dirty="0" err="1" smtClean="0"/>
              <a:t>và</a:t>
            </a:r>
            <a:r>
              <a:rPr lang="en-US" dirty="0" smtClean="0"/>
              <a:t> </a:t>
            </a:r>
            <a:r>
              <a:rPr lang="en-US" dirty="0" err="1" smtClean="0"/>
              <a:t>các</a:t>
            </a:r>
            <a:r>
              <a:rPr lang="en-US" dirty="0" smtClean="0"/>
              <a:t> </a:t>
            </a:r>
            <a:r>
              <a:rPr lang="en-US" dirty="0" err="1" smtClean="0"/>
              <a:t>bước</a:t>
            </a:r>
            <a:r>
              <a:rPr lang="en-US" dirty="0" smtClean="0"/>
              <a:t> </a:t>
            </a:r>
            <a:r>
              <a:rPr lang="en-US" dirty="0" err="1" smtClean="0"/>
              <a:t>tiếp</a:t>
            </a:r>
            <a:r>
              <a:rPr lang="en-US" dirty="0" smtClean="0"/>
              <a:t> </a:t>
            </a:r>
            <a:r>
              <a:rPr lang="en-US" dirty="0" err="1" smtClean="0"/>
              <a:t>theo</a:t>
            </a:r>
            <a:r>
              <a:rPr lang="en-US" dirty="0" smtClean="0"/>
              <a:t> </a:t>
            </a:r>
            <a:r>
              <a:rPr lang="en-US" dirty="0" err="1" smtClean="0"/>
              <a:t>để</a:t>
            </a:r>
            <a:r>
              <a:rPr lang="en-US" dirty="0" smtClean="0"/>
              <a:t> </a:t>
            </a:r>
            <a:r>
              <a:rPr lang="en-US" dirty="0" err="1" smtClean="0"/>
              <a:t>triển</a:t>
            </a:r>
            <a:r>
              <a:rPr lang="en-US" dirty="0" smtClean="0"/>
              <a:t> </a:t>
            </a:r>
            <a:r>
              <a:rPr lang="en-US" dirty="0" err="1" smtClean="0"/>
              <a:t>khai</a:t>
            </a:r>
            <a:r>
              <a:rPr lang="en-US" dirty="0" smtClean="0"/>
              <a:t> PGA ở </a:t>
            </a:r>
            <a:r>
              <a:rPr lang="en-US" dirty="0" err="1" smtClean="0"/>
              <a:t>Việt</a:t>
            </a:r>
            <a:r>
              <a:rPr lang="en-US" dirty="0" smtClean="0"/>
              <a:t> Nam </a:t>
            </a:r>
            <a:endParaRPr lang="en-GB" dirty="0"/>
          </a:p>
        </p:txBody>
      </p:sp>
      <p:sp>
        <p:nvSpPr>
          <p:cNvPr id="14339" name="Title 2"/>
          <p:cNvSpPr>
            <a:spLocks noGrp="1"/>
          </p:cNvSpPr>
          <p:nvPr>
            <p:ph type="title"/>
          </p:nvPr>
        </p:nvSpPr>
        <p:spPr>
          <a:xfrm>
            <a:off x="2446338" y="131763"/>
            <a:ext cx="6543675" cy="1531937"/>
          </a:xfrm>
        </p:spPr>
        <p:txBody>
          <a:bodyPr/>
          <a:lstStyle/>
          <a:p>
            <a:r>
              <a:rPr lang="en-GB" u="sng" dirty="0" err="1" smtClean="0"/>
              <a:t>Mục</a:t>
            </a:r>
            <a:r>
              <a:rPr lang="en-GB" u="sng" dirty="0" smtClean="0"/>
              <a:t> </a:t>
            </a:r>
            <a:r>
              <a:rPr lang="en-GB" u="sng" dirty="0" err="1" smtClean="0"/>
              <a:t>tiêu</a:t>
            </a:r>
            <a:r>
              <a:rPr lang="en-GB" u="sng" dirty="0" smtClean="0"/>
              <a:t> </a:t>
            </a:r>
            <a:r>
              <a:rPr lang="en-GB" u="sng" dirty="0" err="1" smtClean="0"/>
              <a:t>của</a:t>
            </a:r>
            <a:r>
              <a:rPr lang="en-GB" u="sng" dirty="0" smtClean="0"/>
              <a:t> </a:t>
            </a:r>
            <a:r>
              <a:rPr lang="en-GB" u="sng" dirty="0" err="1" smtClean="0"/>
              <a:t>hội</a:t>
            </a:r>
            <a:r>
              <a:rPr lang="en-GB" u="sng" dirty="0" smtClean="0"/>
              <a:t> </a:t>
            </a:r>
            <a:r>
              <a:rPr lang="en-GB" u="sng" dirty="0" err="1" smtClean="0"/>
              <a:t>thảo</a:t>
            </a:r>
            <a:endParaRPr lang="en-GB" u="sng"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896" y="1571106"/>
            <a:ext cx="6313384" cy="5061706"/>
          </a:xfrm>
        </p:spPr>
        <p:txBody>
          <a:bodyPr/>
          <a:lstStyle/>
          <a:p>
            <a:r>
              <a:rPr lang="en-US" dirty="0" err="1" smtClean="0"/>
              <a:t>Các</a:t>
            </a:r>
            <a:r>
              <a:rPr lang="en-US" dirty="0" smtClean="0"/>
              <a:t> </a:t>
            </a:r>
            <a:r>
              <a:rPr lang="en-US" dirty="0" err="1" smtClean="0"/>
              <a:t>nguyên</a:t>
            </a:r>
            <a:r>
              <a:rPr lang="en-US" dirty="0" smtClean="0"/>
              <a:t> </a:t>
            </a:r>
            <a:r>
              <a:rPr lang="en-US" dirty="0" err="1" smtClean="0"/>
              <a:t>tắc</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dân</a:t>
            </a:r>
            <a:r>
              <a:rPr lang="en-US" dirty="0" smtClean="0"/>
              <a:t> </a:t>
            </a:r>
            <a:r>
              <a:rPr lang="en-US" dirty="0" err="1" smtClean="0"/>
              <a:t>chủ</a:t>
            </a:r>
            <a:r>
              <a:rPr lang="en-US" dirty="0" smtClean="0"/>
              <a:t>, </a:t>
            </a:r>
            <a:r>
              <a:rPr lang="en-US" dirty="0" err="1" smtClean="0"/>
              <a:t>và</a:t>
            </a:r>
            <a:r>
              <a:rPr lang="en-US" dirty="0" smtClean="0"/>
              <a:t> </a:t>
            </a:r>
            <a:r>
              <a:rPr lang="en-US" dirty="0" err="1" smtClean="0"/>
              <a:t>sự</a:t>
            </a:r>
            <a:r>
              <a:rPr lang="en-US" dirty="0" smtClean="0"/>
              <a:t> </a:t>
            </a:r>
            <a:r>
              <a:rPr lang="en-US" dirty="0" err="1" smtClean="0"/>
              <a:t>liên</a:t>
            </a:r>
            <a:r>
              <a:rPr lang="en-US" dirty="0" smtClean="0"/>
              <a:t> </a:t>
            </a:r>
            <a:r>
              <a:rPr lang="en-US" dirty="0" err="1" smtClean="0"/>
              <a:t>quan</a:t>
            </a:r>
            <a:r>
              <a:rPr lang="en-US" dirty="0" smtClean="0"/>
              <a:t> </a:t>
            </a:r>
            <a:r>
              <a:rPr lang="en-US" dirty="0" err="1" smtClean="0"/>
              <a:t>của</a:t>
            </a:r>
            <a:r>
              <a:rPr lang="en-US" dirty="0" smtClean="0"/>
              <a:t> </a:t>
            </a:r>
            <a:r>
              <a:rPr lang="en-US" dirty="0" err="1" smtClean="0"/>
              <a:t>nó</a:t>
            </a:r>
            <a:r>
              <a:rPr lang="en-US" dirty="0" smtClean="0"/>
              <a:t> </a:t>
            </a:r>
            <a:r>
              <a:rPr lang="en-US" dirty="0" err="1" smtClean="0"/>
              <a:t>với</a:t>
            </a:r>
            <a:r>
              <a:rPr lang="en-US" dirty="0" smtClean="0"/>
              <a:t> </a:t>
            </a:r>
            <a:r>
              <a:rPr lang="en-US" dirty="0" err="1" smtClean="0"/>
              <a:t>ngành</a:t>
            </a:r>
            <a:r>
              <a:rPr lang="en-US" dirty="0" smtClean="0"/>
              <a:t> </a:t>
            </a:r>
            <a:r>
              <a:rPr lang="en-US" dirty="0" err="1" smtClean="0"/>
              <a:t>lâm</a:t>
            </a:r>
            <a:r>
              <a:rPr lang="en-US" dirty="0" smtClean="0"/>
              <a:t> </a:t>
            </a:r>
            <a:r>
              <a:rPr lang="en-US" dirty="0" err="1" smtClean="0"/>
              <a:t>nghiệp</a:t>
            </a:r>
            <a:endParaRPr lang="en-US" dirty="0" smtClean="0"/>
          </a:p>
          <a:p>
            <a:pPr lvl="1"/>
            <a:r>
              <a:rPr lang="en-US" dirty="0" smtClean="0"/>
              <a:t>Sujala Pant, UNDP Bangkok</a:t>
            </a:r>
          </a:p>
          <a:p>
            <a:r>
              <a:rPr lang="en-US" dirty="0" err="1" smtClean="0"/>
              <a:t>Đánh</a:t>
            </a:r>
            <a:r>
              <a:rPr lang="en-US" dirty="0" smtClean="0"/>
              <a:t> </a:t>
            </a:r>
            <a:r>
              <a:rPr lang="en-US" dirty="0" err="1" smtClean="0"/>
              <a:t>giá</a:t>
            </a:r>
            <a:r>
              <a:rPr lang="en-US" dirty="0" smtClean="0"/>
              <a:t> </a:t>
            </a:r>
            <a:r>
              <a:rPr lang="en-US" dirty="0" err="1" smtClean="0"/>
              <a:t>quản</a:t>
            </a:r>
            <a:r>
              <a:rPr lang="en-US" dirty="0" smtClean="0"/>
              <a:t> </a:t>
            </a:r>
            <a:r>
              <a:rPr lang="en-US" dirty="0" err="1" smtClean="0"/>
              <a:t>trị</a:t>
            </a:r>
            <a:r>
              <a:rPr lang="en-US" dirty="0" smtClean="0"/>
              <a:t> ở </a:t>
            </a:r>
            <a:r>
              <a:rPr lang="en-US" dirty="0" err="1" smtClean="0"/>
              <a:t>Việt</a:t>
            </a:r>
            <a:r>
              <a:rPr lang="en-US" dirty="0" smtClean="0"/>
              <a:t> Nam - </a:t>
            </a:r>
            <a:r>
              <a:rPr lang="en-US" dirty="0" err="1" smtClean="0"/>
              <a:t>Chỉ</a:t>
            </a:r>
            <a:r>
              <a:rPr lang="en-US" dirty="0" smtClean="0"/>
              <a:t> </a:t>
            </a:r>
            <a:r>
              <a:rPr lang="en-US" dirty="0" err="1" smtClean="0"/>
              <a:t>số</a:t>
            </a:r>
            <a:r>
              <a:rPr lang="en-US" dirty="0" smtClean="0"/>
              <a:t> </a:t>
            </a:r>
            <a:r>
              <a:rPr lang="en-US" dirty="0" err="1" smtClean="0"/>
              <a:t>Hiệu</a:t>
            </a:r>
            <a:r>
              <a:rPr lang="en-US" dirty="0" smtClean="0"/>
              <a:t> </a:t>
            </a:r>
            <a:r>
              <a:rPr lang="en-US" dirty="0" err="1" smtClean="0"/>
              <a:t>quả</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và</a:t>
            </a:r>
            <a:r>
              <a:rPr lang="en-US" dirty="0" smtClean="0"/>
              <a:t> </a:t>
            </a:r>
            <a:r>
              <a:rPr lang="en-US" dirty="0" err="1" smtClean="0"/>
              <a:t>Hành</a:t>
            </a:r>
            <a:r>
              <a:rPr lang="en-US" dirty="0" smtClean="0"/>
              <a:t> </a:t>
            </a:r>
            <a:r>
              <a:rPr lang="en-US" dirty="0" err="1" smtClean="0"/>
              <a:t>chính</a:t>
            </a:r>
            <a:r>
              <a:rPr lang="en-US" dirty="0" smtClean="0"/>
              <a:t> </a:t>
            </a:r>
            <a:r>
              <a:rPr lang="en-US" dirty="0" err="1" smtClean="0"/>
              <a:t>công</a:t>
            </a:r>
            <a:r>
              <a:rPr lang="en-US" dirty="0" smtClean="0"/>
              <a:t> </a:t>
            </a:r>
            <a:r>
              <a:rPr lang="en-US" dirty="0" err="1" smtClean="0"/>
              <a:t>cấp</a:t>
            </a:r>
            <a:r>
              <a:rPr lang="en-US" dirty="0" smtClean="0"/>
              <a:t> </a:t>
            </a:r>
            <a:r>
              <a:rPr lang="en-US" dirty="0" err="1" smtClean="0"/>
              <a:t>tỉnh</a:t>
            </a:r>
            <a:r>
              <a:rPr lang="en-US" dirty="0" smtClean="0"/>
              <a:t> </a:t>
            </a:r>
            <a:r>
              <a:rPr lang="en-US" dirty="0" err="1" smtClean="0"/>
              <a:t>tại</a:t>
            </a:r>
            <a:r>
              <a:rPr lang="en-US" dirty="0" smtClean="0"/>
              <a:t> </a:t>
            </a:r>
            <a:r>
              <a:rPr lang="en-US" dirty="0" err="1" smtClean="0"/>
              <a:t>Việt</a:t>
            </a:r>
            <a:r>
              <a:rPr lang="en-US" dirty="0" smtClean="0"/>
              <a:t> Nam (PAPI)</a:t>
            </a:r>
          </a:p>
          <a:p>
            <a:pPr lvl="1"/>
            <a:r>
              <a:rPr lang="en-US" dirty="0" smtClean="0"/>
              <a:t>Do Thanh Huyen, UNDP Vietnam </a:t>
            </a:r>
          </a:p>
          <a:p>
            <a:r>
              <a:rPr lang="en-US" dirty="0" err="1" smtClean="0"/>
              <a:t>Các</a:t>
            </a:r>
            <a:r>
              <a:rPr lang="en-US" dirty="0" smtClean="0"/>
              <a:t> </a:t>
            </a:r>
            <a:r>
              <a:rPr lang="en-US" dirty="0" err="1" smtClean="0"/>
              <a:t>điểm</a:t>
            </a:r>
            <a:r>
              <a:rPr lang="en-US" dirty="0" smtClean="0"/>
              <a:t> </a:t>
            </a:r>
            <a:r>
              <a:rPr lang="en-US" dirty="0" err="1" smtClean="0"/>
              <a:t>rút</a:t>
            </a:r>
            <a:r>
              <a:rPr lang="en-US" dirty="0" smtClean="0"/>
              <a:t> </a:t>
            </a:r>
            <a:r>
              <a:rPr lang="en-US" dirty="0" err="1" smtClean="0"/>
              <a:t>ra</a:t>
            </a:r>
            <a:r>
              <a:rPr lang="en-US" dirty="0" smtClean="0"/>
              <a:t> </a:t>
            </a:r>
            <a:r>
              <a:rPr lang="en-US" dirty="0" err="1" smtClean="0"/>
              <a:t>được</a:t>
            </a:r>
            <a:r>
              <a:rPr lang="en-US" dirty="0" smtClean="0"/>
              <a:t> </a:t>
            </a:r>
            <a:r>
              <a:rPr lang="en-US" dirty="0" err="1" smtClean="0"/>
              <a:t>từ</a:t>
            </a:r>
            <a:r>
              <a:rPr lang="en-US" dirty="0" smtClean="0"/>
              <a:t> </a:t>
            </a:r>
            <a:r>
              <a:rPr lang="en-US" dirty="0" err="1" smtClean="0"/>
              <a:t>hội</a:t>
            </a:r>
            <a:r>
              <a:rPr lang="en-US" dirty="0" smtClean="0"/>
              <a:t> </a:t>
            </a:r>
            <a:r>
              <a:rPr lang="en-US" dirty="0" err="1" smtClean="0"/>
              <a:t>thảo</a:t>
            </a:r>
            <a:r>
              <a:rPr lang="en-US" dirty="0" smtClean="0"/>
              <a:t> Theo </a:t>
            </a:r>
            <a:r>
              <a:rPr lang="en-US" dirty="0" err="1" smtClean="0"/>
              <a:t>dõi</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lâm</a:t>
            </a:r>
            <a:r>
              <a:rPr lang="en-US" dirty="0" smtClean="0"/>
              <a:t> </a:t>
            </a:r>
            <a:r>
              <a:rPr lang="en-US" dirty="0" err="1" smtClean="0"/>
              <a:t>nghiệp</a:t>
            </a:r>
            <a:r>
              <a:rPr lang="en-US" dirty="0" smtClean="0"/>
              <a:t>, </a:t>
            </a:r>
            <a:r>
              <a:rPr lang="en-US" dirty="0" err="1" smtClean="0"/>
              <a:t>tổ</a:t>
            </a:r>
            <a:r>
              <a:rPr lang="en-US" dirty="0" smtClean="0"/>
              <a:t> </a:t>
            </a:r>
            <a:r>
              <a:rPr lang="en-US" dirty="0" err="1" smtClean="0"/>
              <a:t>chức</a:t>
            </a:r>
            <a:r>
              <a:rPr lang="en-US" dirty="0" smtClean="0"/>
              <a:t> </a:t>
            </a:r>
            <a:r>
              <a:rPr lang="en-US" dirty="0" err="1" smtClean="0"/>
              <a:t>vào</a:t>
            </a:r>
            <a:r>
              <a:rPr lang="en-US" dirty="0" smtClean="0"/>
              <a:t> </a:t>
            </a:r>
            <a:r>
              <a:rPr lang="en-US" dirty="0" err="1" smtClean="0"/>
              <a:t>tháng</a:t>
            </a:r>
            <a:r>
              <a:rPr lang="en-US" dirty="0" smtClean="0"/>
              <a:t> 1/2012</a:t>
            </a:r>
          </a:p>
          <a:p>
            <a:pPr lvl="1"/>
            <a:r>
              <a:rPr lang="en-US" dirty="0" smtClean="0"/>
              <a:t>Tani Hoyhtya, NFA</a:t>
            </a:r>
          </a:p>
          <a:p>
            <a:r>
              <a:rPr lang="en-US" dirty="0" err="1" smtClean="0"/>
              <a:t>Các</a:t>
            </a:r>
            <a:r>
              <a:rPr lang="en-US" dirty="0" smtClean="0"/>
              <a:t> </a:t>
            </a:r>
            <a:r>
              <a:rPr lang="en-US" dirty="0" err="1" smtClean="0"/>
              <a:t>vấn</a:t>
            </a:r>
            <a:r>
              <a:rPr lang="en-US" dirty="0" smtClean="0"/>
              <a:t> </a:t>
            </a:r>
            <a:r>
              <a:rPr lang="en-US" dirty="0" err="1" smtClean="0"/>
              <a:t>đề</a:t>
            </a:r>
            <a:r>
              <a:rPr lang="en-US" dirty="0" smtClean="0"/>
              <a:t> </a:t>
            </a:r>
            <a:r>
              <a:rPr lang="en-US" dirty="0" err="1" smtClean="0"/>
              <a:t>về</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REDD+ ở </a:t>
            </a:r>
            <a:r>
              <a:rPr lang="en-US" dirty="0" err="1" smtClean="0"/>
              <a:t>Việt</a:t>
            </a:r>
            <a:r>
              <a:rPr lang="en-US" dirty="0" smtClean="0"/>
              <a:t> Nam</a:t>
            </a:r>
          </a:p>
          <a:p>
            <a:pPr lvl="1"/>
            <a:r>
              <a:rPr lang="en-US" dirty="0" smtClean="0"/>
              <a:t>Pham Minh Thoa, </a:t>
            </a:r>
            <a:r>
              <a:rPr lang="en-US" dirty="0" err="1" smtClean="0"/>
              <a:t>VNForest</a:t>
            </a:r>
            <a:endParaRPr lang="en-US" dirty="0"/>
          </a:p>
        </p:txBody>
      </p:sp>
      <p:sp>
        <p:nvSpPr>
          <p:cNvPr id="3" name="Title 2"/>
          <p:cNvSpPr>
            <a:spLocks noGrp="1"/>
          </p:cNvSpPr>
          <p:nvPr>
            <p:ph type="title"/>
          </p:nvPr>
        </p:nvSpPr>
        <p:spPr/>
        <p:txBody>
          <a:bodyPr/>
          <a:lstStyle/>
          <a:p>
            <a:r>
              <a:rPr lang="en-US" u="sng" dirty="0" err="1" smtClean="0"/>
              <a:t>Chương</a:t>
            </a:r>
            <a:r>
              <a:rPr lang="en-US" u="sng" dirty="0" smtClean="0"/>
              <a:t> </a:t>
            </a:r>
            <a:r>
              <a:rPr lang="en-US" u="sng" dirty="0" err="1" smtClean="0"/>
              <a:t>trình</a:t>
            </a:r>
            <a:r>
              <a:rPr lang="en-US" u="sng" dirty="0" smtClean="0"/>
              <a:t/>
            </a:r>
            <a:br>
              <a:rPr lang="en-US" u="sng" dirty="0" smtClean="0"/>
            </a:br>
            <a:r>
              <a:rPr lang="en-US" sz="2800" i="1" dirty="0" err="1" smtClean="0"/>
              <a:t>Phiên</a:t>
            </a:r>
            <a:r>
              <a:rPr lang="en-US" sz="2800" i="1" dirty="0" smtClean="0"/>
              <a:t> </a:t>
            </a:r>
            <a:r>
              <a:rPr lang="en-US" sz="2800" i="1" dirty="0" err="1" smtClean="0"/>
              <a:t>họp</a:t>
            </a:r>
            <a:r>
              <a:rPr lang="en-US" sz="2800" i="1" dirty="0" smtClean="0"/>
              <a:t> 1: </a:t>
            </a:r>
            <a:r>
              <a:rPr lang="en-US" sz="2800" i="1" dirty="0" err="1" smtClean="0"/>
              <a:t>Giới</a:t>
            </a:r>
            <a:r>
              <a:rPr lang="en-US" sz="2800" i="1" dirty="0" smtClean="0"/>
              <a:t> </a:t>
            </a:r>
            <a:r>
              <a:rPr lang="en-US" sz="2800" i="1" dirty="0" err="1" smtClean="0"/>
              <a:t>thiệu</a:t>
            </a:r>
            <a:r>
              <a:rPr lang="en-US" sz="2800" i="1" dirty="0" smtClean="0"/>
              <a:t> </a:t>
            </a:r>
            <a:r>
              <a:rPr lang="en-US" sz="2800" i="1" dirty="0" err="1" smtClean="0"/>
              <a:t>nội</a:t>
            </a:r>
            <a:r>
              <a:rPr lang="en-US" sz="2800" i="1" dirty="0" smtClean="0"/>
              <a:t> dung</a:t>
            </a:r>
            <a:endParaRPr lang="en-US" sz="28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err="1" smtClean="0"/>
              <a:t>Các</a:t>
            </a:r>
            <a:r>
              <a:rPr lang="en-US" dirty="0" smtClean="0"/>
              <a:t> </a:t>
            </a:r>
            <a:r>
              <a:rPr lang="en-US" dirty="0" err="1" smtClean="0"/>
              <a:t>thách</a:t>
            </a:r>
            <a:r>
              <a:rPr lang="en-US" dirty="0" smtClean="0"/>
              <a:t> </a:t>
            </a:r>
            <a:r>
              <a:rPr lang="en-US" dirty="0" err="1" smtClean="0"/>
              <a:t>thức</a:t>
            </a:r>
            <a:r>
              <a:rPr lang="en-US" dirty="0" smtClean="0"/>
              <a:t> </a:t>
            </a:r>
            <a:r>
              <a:rPr lang="en-US" dirty="0" err="1" smtClean="0"/>
              <a:t>đối</a:t>
            </a:r>
            <a:r>
              <a:rPr lang="en-US" dirty="0" smtClean="0"/>
              <a:t> </a:t>
            </a:r>
            <a:r>
              <a:rPr lang="en-US" dirty="0" err="1" smtClean="0"/>
              <a:t>với</a:t>
            </a:r>
            <a:r>
              <a:rPr lang="en-US" dirty="0" smtClean="0"/>
              <a:t> </a:t>
            </a:r>
            <a:r>
              <a:rPr lang="en-US" dirty="0" err="1" smtClean="0"/>
              <a:t>quản</a:t>
            </a:r>
            <a:r>
              <a:rPr lang="en-US" dirty="0" smtClean="0"/>
              <a:t> </a:t>
            </a:r>
            <a:r>
              <a:rPr lang="en-US" dirty="0" err="1" smtClean="0"/>
              <a:t>trị</a:t>
            </a:r>
            <a:r>
              <a:rPr lang="en-US" dirty="0" smtClean="0"/>
              <a:t> </a:t>
            </a:r>
            <a:r>
              <a:rPr lang="en-US" dirty="0" err="1" smtClean="0"/>
              <a:t>lâm</a:t>
            </a:r>
            <a:r>
              <a:rPr lang="en-US" dirty="0" smtClean="0"/>
              <a:t> </a:t>
            </a:r>
            <a:r>
              <a:rPr lang="en-US" dirty="0" err="1" smtClean="0"/>
              <a:t>nghiệp</a:t>
            </a:r>
            <a:r>
              <a:rPr lang="en-US" dirty="0" smtClean="0"/>
              <a:t> </a:t>
            </a:r>
            <a:r>
              <a:rPr lang="en-US" dirty="0" err="1" smtClean="0"/>
              <a:t>cho</a:t>
            </a:r>
            <a:r>
              <a:rPr lang="en-US" dirty="0" smtClean="0"/>
              <a:t> REDD+ ở </a:t>
            </a:r>
            <a:r>
              <a:rPr lang="en-US" dirty="0" err="1" smtClean="0"/>
              <a:t>Việt</a:t>
            </a:r>
            <a:r>
              <a:rPr lang="en-US" dirty="0" smtClean="0"/>
              <a:t> Nam ở </a:t>
            </a:r>
            <a:r>
              <a:rPr lang="en-US" dirty="0" err="1" smtClean="0"/>
              <a:t>các</a:t>
            </a:r>
            <a:r>
              <a:rPr lang="en-US" dirty="0" smtClean="0"/>
              <a:t> </a:t>
            </a:r>
            <a:r>
              <a:rPr lang="en-US" dirty="0" err="1" smtClean="0"/>
              <a:t>cấp</a:t>
            </a:r>
            <a:r>
              <a:rPr lang="en-US" dirty="0" smtClean="0"/>
              <a:t> </a:t>
            </a:r>
            <a:r>
              <a:rPr lang="en-US" dirty="0" err="1" smtClean="0"/>
              <a:t>độ</a:t>
            </a:r>
            <a:r>
              <a:rPr lang="en-US" dirty="0" smtClean="0"/>
              <a:t> </a:t>
            </a:r>
            <a:r>
              <a:rPr lang="en-US" dirty="0" err="1" smtClean="0"/>
              <a:t>địa</a:t>
            </a:r>
            <a:r>
              <a:rPr lang="en-US" dirty="0" smtClean="0"/>
              <a:t> </a:t>
            </a:r>
            <a:r>
              <a:rPr lang="en-US" dirty="0" err="1" smtClean="0"/>
              <a:t>phương</a:t>
            </a:r>
            <a:endParaRPr lang="en-US" dirty="0" smtClean="0"/>
          </a:p>
          <a:p>
            <a:r>
              <a:rPr lang="en-US" dirty="0" err="1" smtClean="0"/>
              <a:t>Tiêu</a:t>
            </a:r>
            <a:r>
              <a:rPr lang="en-US" dirty="0" smtClean="0"/>
              <a:t> </a:t>
            </a:r>
            <a:r>
              <a:rPr lang="en-US" dirty="0" err="1" smtClean="0"/>
              <a:t>chí</a:t>
            </a:r>
            <a:r>
              <a:rPr lang="en-US" dirty="0" smtClean="0"/>
              <a:t> </a:t>
            </a:r>
            <a:r>
              <a:rPr lang="en-US" dirty="0" err="1" smtClean="0"/>
              <a:t>lựa</a:t>
            </a:r>
            <a:r>
              <a:rPr lang="en-US" dirty="0" smtClean="0"/>
              <a:t> </a:t>
            </a:r>
            <a:r>
              <a:rPr lang="en-US" dirty="0" err="1" smtClean="0"/>
              <a:t>chọn</a:t>
            </a:r>
            <a:r>
              <a:rPr lang="en-US" dirty="0" smtClean="0"/>
              <a:t> </a:t>
            </a:r>
            <a:r>
              <a:rPr lang="en-US" dirty="0" err="1" smtClean="0"/>
              <a:t>tỉnh</a:t>
            </a:r>
            <a:r>
              <a:rPr lang="en-US" dirty="0" smtClean="0"/>
              <a:t> </a:t>
            </a:r>
            <a:r>
              <a:rPr lang="en-US" dirty="0" err="1" smtClean="0"/>
              <a:t>thí</a:t>
            </a:r>
            <a:r>
              <a:rPr lang="en-US" dirty="0" smtClean="0"/>
              <a:t> </a:t>
            </a:r>
            <a:r>
              <a:rPr lang="en-US" dirty="0" err="1" smtClean="0"/>
              <a:t>điểm</a:t>
            </a:r>
            <a:endParaRPr lang="en-US" dirty="0" smtClean="0"/>
          </a:p>
          <a:p>
            <a:r>
              <a:rPr lang="en-US" smtClean="0"/>
              <a:t>Các</a:t>
            </a:r>
            <a:r>
              <a:rPr lang="en-US" dirty="0" smtClean="0"/>
              <a:t> </a:t>
            </a:r>
            <a:r>
              <a:rPr lang="en-US" dirty="0" err="1" smtClean="0"/>
              <a:t>bài</a:t>
            </a:r>
            <a:r>
              <a:rPr lang="en-US" dirty="0" smtClean="0"/>
              <a:t> </a:t>
            </a:r>
            <a:r>
              <a:rPr lang="en-US" dirty="0" err="1" smtClean="0"/>
              <a:t>học</a:t>
            </a:r>
            <a:r>
              <a:rPr lang="en-US" dirty="0" smtClean="0"/>
              <a:t> </a:t>
            </a:r>
            <a:r>
              <a:rPr lang="en-US" dirty="0" err="1" smtClean="0"/>
              <a:t>kinh</a:t>
            </a:r>
            <a:r>
              <a:rPr lang="en-US" dirty="0" smtClean="0"/>
              <a:t> </a:t>
            </a:r>
            <a:r>
              <a:rPr lang="en-US" dirty="0" err="1" smtClean="0"/>
              <a:t>nghiệm</a:t>
            </a:r>
            <a:r>
              <a:rPr lang="en-US" dirty="0" smtClean="0"/>
              <a:t> </a:t>
            </a:r>
            <a:r>
              <a:rPr lang="en-US" dirty="0" err="1" smtClean="0"/>
              <a:t>từ</a:t>
            </a:r>
            <a:r>
              <a:rPr lang="en-US" dirty="0" smtClean="0"/>
              <a:t> </a:t>
            </a:r>
            <a:r>
              <a:rPr lang="en-US" dirty="0" err="1" smtClean="0"/>
              <a:t>quá</a:t>
            </a:r>
            <a:r>
              <a:rPr lang="en-US" dirty="0" smtClean="0"/>
              <a:t> </a:t>
            </a:r>
            <a:r>
              <a:rPr lang="en-US" dirty="0" err="1" smtClean="0"/>
              <a:t>trình</a:t>
            </a:r>
            <a:r>
              <a:rPr lang="en-US" dirty="0" smtClean="0"/>
              <a:t> </a:t>
            </a:r>
            <a:r>
              <a:rPr lang="en-US" dirty="0" err="1" smtClean="0"/>
              <a:t>thực</a:t>
            </a:r>
            <a:r>
              <a:rPr lang="en-US" dirty="0" smtClean="0"/>
              <a:t> </a:t>
            </a:r>
            <a:r>
              <a:rPr lang="en-US" dirty="0" err="1" smtClean="0"/>
              <a:t>thi</a:t>
            </a:r>
            <a:r>
              <a:rPr lang="en-US" dirty="0" smtClean="0"/>
              <a:t> PGA </a:t>
            </a:r>
            <a:r>
              <a:rPr lang="en-US" dirty="0" err="1" smtClean="0"/>
              <a:t>cho</a:t>
            </a:r>
            <a:r>
              <a:rPr lang="en-US" dirty="0" smtClean="0"/>
              <a:t> REDD+ </a:t>
            </a:r>
            <a:r>
              <a:rPr lang="en-US" dirty="0" err="1" smtClean="0"/>
              <a:t>của</a:t>
            </a:r>
            <a:r>
              <a:rPr lang="en-US" dirty="0" smtClean="0"/>
              <a:t> </a:t>
            </a:r>
            <a:r>
              <a:rPr lang="en-US" dirty="0" err="1" smtClean="0"/>
              <a:t>các</a:t>
            </a:r>
            <a:r>
              <a:rPr lang="en-US" dirty="0" smtClean="0"/>
              <a:t> </a:t>
            </a:r>
            <a:r>
              <a:rPr lang="en-US" dirty="0" err="1" smtClean="0"/>
              <a:t>nước</a:t>
            </a:r>
            <a:r>
              <a:rPr lang="en-US" dirty="0" smtClean="0"/>
              <a:t> </a:t>
            </a:r>
            <a:r>
              <a:rPr lang="en-US" dirty="0" err="1" smtClean="0"/>
              <a:t>khác</a:t>
            </a:r>
            <a:r>
              <a:rPr lang="en-US" dirty="0" smtClean="0"/>
              <a:t> </a:t>
            </a:r>
          </a:p>
          <a:p>
            <a:pPr lvl="1"/>
            <a:r>
              <a:rPr lang="en-US" dirty="0" smtClean="0"/>
              <a:t>Emelyne Cheney, FAO Rome</a:t>
            </a:r>
          </a:p>
          <a:p>
            <a:r>
              <a:rPr lang="en-US" dirty="0" err="1" smtClean="0"/>
              <a:t>Kế</a:t>
            </a:r>
            <a:r>
              <a:rPr lang="en-US" dirty="0" smtClean="0"/>
              <a:t> </a:t>
            </a:r>
            <a:r>
              <a:rPr lang="en-US" dirty="0" err="1" smtClean="0"/>
              <a:t>hoạch</a:t>
            </a:r>
            <a:r>
              <a:rPr lang="en-US" dirty="0" smtClean="0"/>
              <a:t> </a:t>
            </a:r>
            <a:r>
              <a:rPr lang="en-US" dirty="0" err="1" smtClean="0"/>
              <a:t>hoạt</a:t>
            </a:r>
            <a:r>
              <a:rPr lang="en-US" dirty="0" smtClean="0"/>
              <a:t> </a:t>
            </a:r>
            <a:r>
              <a:rPr lang="en-US" dirty="0" err="1" smtClean="0"/>
              <a:t>động</a:t>
            </a:r>
            <a:r>
              <a:rPr lang="en-US" dirty="0" smtClean="0"/>
              <a:t> </a:t>
            </a:r>
            <a:r>
              <a:rPr lang="en-US" dirty="0" err="1" smtClean="0"/>
              <a:t>và</a:t>
            </a:r>
            <a:r>
              <a:rPr lang="en-US" dirty="0" smtClean="0"/>
              <a:t> </a:t>
            </a:r>
            <a:r>
              <a:rPr lang="en-US" dirty="0" err="1" smtClean="0"/>
              <a:t>các</a:t>
            </a:r>
            <a:r>
              <a:rPr lang="en-US" dirty="0" smtClean="0"/>
              <a:t> </a:t>
            </a:r>
            <a:r>
              <a:rPr lang="en-US" dirty="0" err="1" smtClean="0"/>
              <a:t>bước</a:t>
            </a:r>
            <a:r>
              <a:rPr lang="en-US" dirty="0" smtClean="0"/>
              <a:t> </a:t>
            </a:r>
            <a:r>
              <a:rPr lang="en-US" dirty="0" err="1" smtClean="0"/>
              <a:t>tiếp</a:t>
            </a:r>
            <a:r>
              <a:rPr lang="en-US" dirty="0" smtClean="0"/>
              <a:t> </a:t>
            </a:r>
            <a:r>
              <a:rPr lang="en-US" dirty="0" err="1" smtClean="0"/>
              <a:t>theo</a:t>
            </a:r>
            <a:endParaRPr lang="en-US" dirty="0"/>
          </a:p>
        </p:txBody>
      </p:sp>
      <p:sp>
        <p:nvSpPr>
          <p:cNvPr id="3" name="Title 2"/>
          <p:cNvSpPr>
            <a:spLocks noGrp="1"/>
          </p:cNvSpPr>
          <p:nvPr>
            <p:ph type="title"/>
          </p:nvPr>
        </p:nvSpPr>
        <p:spPr/>
        <p:txBody>
          <a:bodyPr/>
          <a:lstStyle/>
          <a:p>
            <a:r>
              <a:rPr lang="en-US" u="sng" dirty="0" err="1" smtClean="0"/>
              <a:t>Chương</a:t>
            </a:r>
            <a:r>
              <a:rPr lang="en-US" u="sng" dirty="0" smtClean="0"/>
              <a:t> </a:t>
            </a:r>
            <a:r>
              <a:rPr lang="en-US" u="sng" dirty="0" err="1" smtClean="0"/>
              <a:t>trình</a:t>
            </a:r>
            <a:r>
              <a:rPr lang="en-US" u="sng" dirty="0" smtClean="0"/>
              <a:t/>
            </a:r>
            <a:br>
              <a:rPr lang="en-US" u="sng" dirty="0" smtClean="0"/>
            </a:br>
            <a:r>
              <a:rPr lang="en-US" sz="2800" i="1" dirty="0" err="1" smtClean="0"/>
              <a:t>Phiên</a:t>
            </a:r>
            <a:r>
              <a:rPr lang="en-US" sz="2800" i="1" dirty="0" smtClean="0"/>
              <a:t> </a:t>
            </a:r>
            <a:r>
              <a:rPr lang="en-US" sz="2800" i="1" dirty="0" err="1" smtClean="0"/>
              <a:t>họp</a:t>
            </a:r>
            <a:r>
              <a:rPr lang="en-US" sz="2800" i="1" dirty="0" smtClean="0"/>
              <a:t> 2: </a:t>
            </a:r>
            <a:r>
              <a:rPr lang="en-US" sz="2800" i="1" dirty="0" err="1" smtClean="0"/>
              <a:t>Thảo</a:t>
            </a:r>
            <a:r>
              <a:rPr lang="en-US" sz="2800" i="1" dirty="0" smtClean="0"/>
              <a:t> </a:t>
            </a:r>
            <a:r>
              <a:rPr lang="en-US" sz="2800" i="1" dirty="0" err="1" smtClean="0"/>
              <a:t>luận</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Concourse">
      <a:dk1>
        <a:sysClr val="windowText" lastClr="000000"/>
      </a:dk1>
      <a:lt1>
        <a:sysClr val="window" lastClr="F5F5E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5F5E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5F5E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747</TotalTime>
  <Words>758</Words>
  <Application>Microsoft Office PowerPoint</Application>
  <PresentationFormat>On-screen Show (4:3)</PresentationFormat>
  <Paragraphs>68</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Đánh giá quản trị lâm nghiệp có sự tham gia (PGA) cho REDD+ </vt:lpstr>
      <vt:lpstr>Khái quát chung</vt:lpstr>
      <vt:lpstr>PGA là gì?</vt:lpstr>
      <vt:lpstr>Giai đoạn thí điểm PGA</vt:lpstr>
      <vt:lpstr>Sự tham gia của các bên liên quan trong quá trình thực hiện PGA</vt:lpstr>
      <vt:lpstr>Mục tiêu của hội thảo</vt:lpstr>
      <vt:lpstr>Chương trình Phiên họp 1: Giới thiệu nội dung</vt:lpstr>
      <vt:lpstr>Chương trình Phiên họp 2: Thảo luận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 </cp:lastModifiedBy>
  <cp:revision>78</cp:revision>
  <dcterms:created xsi:type="dcterms:W3CDTF">2009-05-15T09:37:26Z</dcterms:created>
  <dcterms:modified xsi:type="dcterms:W3CDTF">2012-03-05T15:54:03Z</dcterms:modified>
</cp:coreProperties>
</file>