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6" r:id="rId3"/>
    <p:sldId id="258" r:id="rId4"/>
    <p:sldId id="259" r:id="rId5"/>
    <p:sldId id="260" r:id="rId6"/>
    <p:sldId id="261" r:id="rId7"/>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1D2FC6D-0EBC-42C1-905A-32C33A3DD3A0}" type="doc">
      <dgm:prSet loTypeId="urn:microsoft.com/office/officeart/2005/8/layout/venn2" loCatId="relationship" qsTypeId="urn:microsoft.com/office/officeart/2005/8/quickstyle/simple1" qsCatId="simple" csTypeId="urn:microsoft.com/office/officeart/2005/8/colors/colorful1" csCatId="colorful" phldr="1"/>
      <dgm:spPr/>
      <dgm:t>
        <a:bodyPr/>
        <a:lstStyle/>
        <a:p>
          <a:endParaRPr lang="es-MX"/>
        </a:p>
      </dgm:t>
    </dgm:pt>
    <dgm:pt modelId="{C1516551-1F05-4287-9BF5-66A0E5EB6211}">
      <dgm:prSet phldrT="[Texto]" custT="1"/>
      <dgm:spPr/>
      <dgm:t>
        <a:bodyPr/>
        <a:lstStyle/>
        <a:p>
          <a:r>
            <a:rPr lang="es-MX" sz="1800" dirty="0" smtClean="0"/>
            <a:t>PUBLIC MACRO POLICIES (f. i. LAND RIGHTS) &amp; GOVERNANCE,  </a:t>
          </a:r>
          <a:endParaRPr lang="es-MX" sz="1800" dirty="0"/>
        </a:p>
      </dgm:t>
    </dgm:pt>
    <dgm:pt modelId="{F20CB07C-E9F0-4B10-B642-992019A107FA}" type="parTrans" cxnId="{E9D0D88C-C925-4E66-AD4C-95832B102255}">
      <dgm:prSet/>
      <dgm:spPr/>
      <dgm:t>
        <a:bodyPr/>
        <a:lstStyle/>
        <a:p>
          <a:endParaRPr lang="es-MX"/>
        </a:p>
      </dgm:t>
    </dgm:pt>
    <dgm:pt modelId="{126E2D8A-7FA9-42DF-891F-FA497B0599E2}" type="sibTrans" cxnId="{E9D0D88C-C925-4E66-AD4C-95832B102255}">
      <dgm:prSet/>
      <dgm:spPr/>
      <dgm:t>
        <a:bodyPr/>
        <a:lstStyle/>
        <a:p>
          <a:endParaRPr lang="es-MX"/>
        </a:p>
      </dgm:t>
    </dgm:pt>
    <dgm:pt modelId="{5D8A551D-766E-49EF-A18E-E4C9E331B035}">
      <dgm:prSet phldrT="[Texto]" custT="1"/>
      <dgm:spPr/>
      <dgm:t>
        <a:bodyPr/>
        <a:lstStyle/>
        <a:p>
          <a:r>
            <a:rPr lang="es-MX" sz="1800" dirty="0" smtClean="0"/>
            <a:t>MINIG, OIL, INFRESTRUCTURE (ROADS, ENERGY)</a:t>
          </a:r>
          <a:endParaRPr lang="es-MX" sz="1800" dirty="0"/>
        </a:p>
      </dgm:t>
    </dgm:pt>
    <dgm:pt modelId="{5140EF81-ACA3-4FD7-A62D-70D7B1504BE9}" type="parTrans" cxnId="{65EE4D17-C39A-480D-AE79-E3494B8DAE1A}">
      <dgm:prSet/>
      <dgm:spPr/>
      <dgm:t>
        <a:bodyPr/>
        <a:lstStyle/>
        <a:p>
          <a:endParaRPr lang="es-MX"/>
        </a:p>
      </dgm:t>
    </dgm:pt>
    <dgm:pt modelId="{9C17C4C8-DA9A-465B-BB56-3EBD81826C97}" type="sibTrans" cxnId="{65EE4D17-C39A-480D-AE79-E3494B8DAE1A}">
      <dgm:prSet/>
      <dgm:spPr/>
      <dgm:t>
        <a:bodyPr/>
        <a:lstStyle/>
        <a:p>
          <a:endParaRPr lang="es-MX"/>
        </a:p>
      </dgm:t>
    </dgm:pt>
    <dgm:pt modelId="{98D1414E-A734-45BD-9D5A-61AFE4D23605}">
      <dgm:prSet phldrT="[Texto]" custT="1"/>
      <dgm:spPr/>
      <dgm:t>
        <a:bodyPr/>
        <a:lstStyle/>
        <a:p>
          <a:r>
            <a:rPr lang="es-MX" sz="2000" dirty="0" smtClean="0"/>
            <a:t>AGRICULTURE / CATTLE RANCHING</a:t>
          </a:r>
          <a:endParaRPr lang="es-MX" sz="2000" dirty="0"/>
        </a:p>
      </dgm:t>
    </dgm:pt>
    <dgm:pt modelId="{B2435D95-3491-4AA5-85A9-B6BA4D692C60}" type="parTrans" cxnId="{89A620DA-DD29-46FB-88E9-A6822F3C5F32}">
      <dgm:prSet/>
      <dgm:spPr/>
      <dgm:t>
        <a:bodyPr/>
        <a:lstStyle/>
        <a:p>
          <a:endParaRPr lang="es-MX"/>
        </a:p>
      </dgm:t>
    </dgm:pt>
    <dgm:pt modelId="{92CE1F98-15F6-47CA-BDF1-90551F4CA16B}" type="sibTrans" cxnId="{89A620DA-DD29-46FB-88E9-A6822F3C5F32}">
      <dgm:prSet/>
      <dgm:spPr/>
      <dgm:t>
        <a:bodyPr/>
        <a:lstStyle/>
        <a:p>
          <a:endParaRPr lang="es-MX"/>
        </a:p>
      </dgm:t>
    </dgm:pt>
    <dgm:pt modelId="{68CDC3CF-AA4A-4FEC-905A-3989441D0685}">
      <dgm:prSet phldrT="[Texto]" custT="1"/>
      <dgm:spPr/>
      <dgm:t>
        <a:bodyPr/>
        <a:lstStyle/>
        <a:p>
          <a:r>
            <a:rPr lang="es-MX" sz="2000" b="1" dirty="0" smtClean="0">
              <a:solidFill>
                <a:schemeClr val="tx1"/>
              </a:solidFill>
            </a:rPr>
            <a:t>FORESTS</a:t>
          </a:r>
          <a:endParaRPr lang="es-MX" sz="2000" b="1" dirty="0">
            <a:solidFill>
              <a:schemeClr val="tx1"/>
            </a:solidFill>
          </a:endParaRPr>
        </a:p>
      </dgm:t>
    </dgm:pt>
    <dgm:pt modelId="{29201856-71C9-4195-9C8C-8FC97DC5069C}" type="parTrans" cxnId="{6FF3AB71-4649-4EF8-ADB4-973316B2670D}">
      <dgm:prSet/>
      <dgm:spPr/>
      <dgm:t>
        <a:bodyPr/>
        <a:lstStyle/>
        <a:p>
          <a:endParaRPr lang="es-MX"/>
        </a:p>
      </dgm:t>
    </dgm:pt>
    <dgm:pt modelId="{525A613C-2F42-445C-B596-7D278876979B}" type="sibTrans" cxnId="{6FF3AB71-4649-4EF8-ADB4-973316B2670D}">
      <dgm:prSet/>
      <dgm:spPr/>
      <dgm:t>
        <a:bodyPr/>
        <a:lstStyle/>
        <a:p>
          <a:endParaRPr lang="es-MX"/>
        </a:p>
      </dgm:t>
    </dgm:pt>
    <dgm:pt modelId="{B9412696-A6E1-4C88-A207-1C57B918BAEA}" type="pres">
      <dgm:prSet presAssocID="{61D2FC6D-0EBC-42C1-905A-32C33A3DD3A0}" presName="Name0" presStyleCnt="0">
        <dgm:presLayoutVars>
          <dgm:chMax val="7"/>
          <dgm:resizeHandles val="exact"/>
        </dgm:presLayoutVars>
      </dgm:prSet>
      <dgm:spPr/>
      <dgm:t>
        <a:bodyPr/>
        <a:lstStyle/>
        <a:p>
          <a:endParaRPr lang="es-419"/>
        </a:p>
      </dgm:t>
    </dgm:pt>
    <dgm:pt modelId="{107BCEFE-F01B-4F4E-A835-94BC23BEB026}" type="pres">
      <dgm:prSet presAssocID="{61D2FC6D-0EBC-42C1-905A-32C33A3DD3A0}" presName="comp1" presStyleCnt="0"/>
      <dgm:spPr/>
    </dgm:pt>
    <dgm:pt modelId="{69BDB2B3-6789-4BD9-9ADF-DC02225DDE5B}" type="pres">
      <dgm:prSet presAssocID="{61D2FC6D-0EBC-42C1-905A-32C33A3DD3A0}" presName="circle1" presStyleLbl="node1" presStyleIdx="0" presStyleCnt="4" custScaleX="111378" custLinFactNeighborY="1921"/>
      <dgm:spPr/>
      <dgm:t>
        <a:bodyPr/>
        <a:lstStyle/>
        <a:p>
          <a:endParaRPr lang="es-MX"/>
        </a:p>
      </dgm:t>
    </dgm:pt>
    <dgm:pt modelId="{75D2737C-C7A7-4A1F-9DDE-E5EFF8304834}" type="pres">
      <dgm:prSet presAssocID="{61D2FC6D-0EBC-42C1-905A-32C33A3DD3A0}" presName="c1text" presStyleLbl="node1" presStyleIdx="0" presStyleCnt="4">
        <dgm:presLayoutVars>
          <dgm:bulletEnabled val="1"/>
        </dgm:presLayoutVars>
      </dgm:prSet>
      <dgm:spPr/>
      <dgm:t>
        <a:bodyPr/>
        <a:lstStyle/>
        <a:p>
          <a:endParaRPr lang="es-MX"/>
        </a:p>
      </dgm:t>
    </dgm:pt>
    <dgm:pt modelId="{D86A09CD-72CF-4D66-AA41-CCCED1B83DEF}" type="pres">
      <dgm:prSet presAssocID="{61D2FC6D-0EBC-42C1-905A-32C33A3DD3A0}" presName="comp2" presStyleCnt="0"/>
      <dgm:spPr/>
    </dgm:pt>
    <dgm:pt modelId="{00CEB894-90E5-4B33-96C9-776BA476CD22}" type="pres">
      <dgm:prSet presAssocID="{61D2FC6D-0EBC-42C1-905A-32C33A3DD3A0}" presName="circle2" presStyleLbl="node1" presStyleIdx="1" presStyleCnt="4" custScaleX="117266" custScaleY="93576"/>
      <dgm:spPr/>
      <dgm:t>
        <a:bodyPr/>
        <a:lstStyle/>
        <a:p>
          <a:endParaRPr lang="es-419"/>
        </a:p>
      </dgm:t>
    </dgm:pt>
    <dgm:pt modelId="{D5E86E89-4BE9-440E-87D7-4823FB846489}" type="pres">
      <dgm:prSet presAssocID="{61D2FC6D-0EBC-42C1-905A-32C33A3DD3A0}" presName="c2text" presStyleLbl="node1" presStyleIdx="1" presStyleCnt="4">
        <dgm:presLayoutVars>
          <dgm:bulletEnabled val="1"/>
        </dgm:presLayoutVars>
      </dgm:prSet>
      <dgm:spPr/>
      <dgm:t>
        <a:bodyPr/>
        <a:lstStyle/>
        <a:p>
          <a:endParaRPr lang="es-419"/>
        </a:p>
      </dgm:t>
    </dgm:pt>
    <dgm:pt modelId="{71C4AC03-064C-4A53-B79E-1FDEC1B2D372}" type="pres">
      <dgm:prSet presAssocID="{61D2FC6D-0EBC-42C1-905A-32C33A3DD3A0}" presName="comp3" presStyleCnt="0"/>
      <dgm:spPr/>
    </dgm:pt>
    <dgm:pt modelId="{6523D12C-1F3A-493C-AC66-333EE08F980D}" type="pres">
      <dgm:prSet presAssocID="{61D2FC6D-0EBC-42C1-905A-32C33A3DD3A0}" presName="circle3" presStyleLbl="node1" presStyleIdx="2" presStyleCnt="4" custScaleX="121600" custScaleY="86713"/>
      <dgm:spPr/>
      <dgm:t>
        <a:bodyPr/>
        <a:lstStyle/>
        <a:p>
          <a:endParaRPr lang="es-MX"/>
        </a:p>
      </dgm:t>
    </dgm:pt>
    <dgm:pt modelId="{5D87D2DB-A1E6-4516-A3FA-9D76527BC0AB}" type="pres">
      <dgm:prSet presAssocID="{61D2FC6D-0EBC-42C1-905A-32C33A3DD3A0}" presName="c3text" presStyleLbl="node1" presStyleIdx="2" presStyleCnt="4">
        <dgm:presLayoutVars>
          <dgm:bulletEnabled val="1"/>
        </dgm:presLayoutVars>
      </dgm:prSet>
      <dgm:spPr/>
      <dgm:t>
        <a:bodyPr/>
        <a:lstStyle/>
        <a:p>
          <a:endParaRPr lang="es-MX"/>
        </a:p>
      </dgm:t>
    </dgm:pt>
    <dgm:pt modelId="{52FF48DF-2F84-4309-AFBC-BAF77635F5DC}" type="pres">
      <dgm:prSet presAssocID="{61D2FC6D-0EBC-42C1-905A-32C33A3DD3A0}" presName="comp4" presStyleCnt="0"/>
      <dgm:spPr/>
    </dgm:pt>
    <dgm:pt modelId="{03B187E6-9128-4C52-AA39-6163C6B298CE}" type="pres">
      <dgm:prSet presAssocID="{61D2FC6D-0EBC-42C1-905A-32C33A3DD3A0}" presName="circle4" presStyleLbl="node1" presStyleIdx="3" presStyleCnt="4" custScaleY="79416" custLinFactNeighborX="1804" custLinFactNeighborY="-3451"/>
      <dgm:spPr/>
      <dgm:t>
        <a:bodyPr/>
        <a:lstStyle/>
        <a:p>
          <a:endParaRPr lang="es-419"/>
        </a:p>
      </dgm:t>
    </dgm:pt>
    <dgm:pt modelId="{7577699A-ACF5-4CDB-A745-61DCA953C6F7}" type="pres">
      <dgm:prSet presAssocID="{61D2FC6D-0EBC-42C1-905A-32C33A3DD3A0}" presName="c4text" presStyleLbl="node1" presStyleIdx="3" presStyleCnt="4">
        <dgm:presLayoutVars>
          <dgm:bulletEnabled val="1"/>
        </dgm:presLayoutVars>
      </dgm:prSet>
      <dgm:spPr/>
      <dgm:t>
        <a:bodyPr/>
        <a:lstStyle/>
        <a:p>
          <a:endParaRPr lang="es-419"/>
        </a:p>
      </dgm:t>
    </dgm:pt>
  </dgm:ptLst>
  <dgm:cxnLst>
    <dgm:cxn modelId="{BB87EC8C-CEE4-4B33-9D79-A84C48338D11}" type="presOf" srcId="{C1516551-1F05-4287-9BF5-66A0E5EB6211}" destId="{69BDB2B3-6789-4BD9-9ADF-DC02225DDE5B}" srcOrd="0" destOrd="0" presId="urn:microsoft.com/office/officeart/2005/8/layout/venn2"/>
    <dgm:cxn modelId="{E7C97955-3159-4D72-975E-E4F4772A8A02}" type="presOf" srcId="{68CDC3CF-AA4A-4FEC-905A-3989441D0685}" destId="{03B187E6-9128-4C52-AA39-6163C6B298CE}" srcOrd="0" destOrd="0" presId="urn:microsoft.com/office/officeart/2005/8/layout/venn2"/>
    <dgm:cxn modelId="{3AD1589C-4BCF-4784-BB22-5D2028F89D1F}" type="presOf" srcId="{98D1414E-A734-45BD-9D5A-61AFE4D23605}" destId="{5D87D2DB-A1E6-4516-A3FA-9D76527BC0AB}" srcOrd="1" destOrd="0" presId="urn:microsoft.com/office/officeart/2005/8/layout/venn2"/>
    <dgm:cxn modelId="{E9D0D88C-C925-4E66-AD4C-95832B102255}" srcId="{61D2FC6D-0EBC-42C1-905A-32C33A3DD3A0}" destId="{C1516551-1F05-4287-9BF5-66A0E5EB6211}" srcOrd="0" destOrd="0" parTransId="{F20CB07C-E9F0-4B10-B642-992019A107FA}" sibTransId="{126E2D8A-7FA9-42DF-891F-FA497B0599E2}"/>
    <dgm:cxn modelId="{65EE4D17-C39A-480D-AE79-E3494B8DAE1A}" srcId="{61D2FC6D-0EBC-42C1-905A-32C33A3DD3A0}" destId="{5D8A551D-766E-49EF-A18E-E4C9E331B035}" srcOrd="1" destOrd="0" parTransId="{5140EF81-ACA3-4FD7-A62D-70D7B1504BE9}" sibTransId="{9C17C4C8-DA9A-465B-BB56-3EBD81826C97}"/>
    <dgm:cxn modelId="{AE8EA38A-AEDD-44B7-B9CF-9427741E08FD}" type="presOf" srcId="{C1516551-1F05-4287-9BF5-66A0E5EB6211}" destId="{75D2737C-C7A7-4A1F-9DDE-E5EFF8304834}" srcOrd="1" destOrd="0" presId="urn:microsoft.com/office/officeart/2005/8/layout/venn2"/>
    <dgm:cxn modelId="{89A620DA-DD29-46FB-88E9-A6822F3C5F32}" srcId="{61D2FC6D-0EBC-42C1-905A-32C33A3DD3A0}" destId="{98D1414E-A734-45BD-9D5A-61AFE4D23605}" srcOrd="2" destOrd="0" parTransId="{B2435D95-3491-4AA5-85A9-B6BA4D692C60}" sibTransId="{92CE1F98-15F6-47CA-BDF1-90551F4CA16B}"/>
    <dgm:cxn modelId="{EF74DCEA-6086-422E-9AB0-432FA93CE14C}" type="presOf" srcId="{5D8A551D-766E-49EF-A18E-E4C9E331B035}" destId="{D5E86E89-4BE9-440E-87D7-4823FB846489}" srcOrd="1" destOrd="0" presId="urn:microsoft.com/office/officeart/2005/8/layout/venn2"/>
    <dgm:cxn modelId="{6FF3AB71-4649-4EF8-ADB4-973316B2670D}" srcId="{61D2FC6D-0EBC-42C1-905A-32C33A3DD3A0}" destId="{68CDC3CF-AA4A-4FEC-905A-3989441D0685}" srcOrd="3" destOrd="0" parTransId="{29201856-71C9-4195-9C8C-8FC97DC5069C}" sibTransId="{525A613C-2F42-445C-B596-7D278876979B}"/>
    <dgm:cxn modelId="{EF6B815D-6DFC-4196-ADCB-7684F3134B46}" type="presOf" srcId="{61D2FC6D-0EBC-42C1-905A-32C33A3DD3A0}" destId="{B9412696-A6E1-4C88-A207-1C57B918BAEA}" srcOrd="0" destOrd="0" presId="urn:microsoft.com/office/officeart/2005/8/layout/venn2"/>
    <dgm:cxn modelId="{4DA985F3-B1DA-48DF-AE1A-27BA5EF5BD10}" type="presOf" srcId="{98D1414E-A734-45BD-9D5A-61AFE4D23605}" destId="{6523D12C-1F3A-493C-AC66-333EE08F980D}" srcOrd="0" destOrd="0" presId="urn:microsoft.com/office/officeart/2005/8/layout/venn2"/>
    <dgm:cxn modelId="{030BFA85-47FD-43BF-8CF4-A27058647F7A}" type="presOf" srcId="{5D8A551D-766E-49EF-A18E-E4C9E331B035}" destId="{00CEB894-90E5-4B33-96C9-776BA476CD22}" srcOrd="0" destOrd="0" presId="urn:microsoft.com/office/officeart/2005/8/layout/venn2"/>
    <dgm:cxn modelId="{B7FA6BF7-6553-4B13-94A0-445BB6D01EB4}" type="presOf" srcId="{68CDC3CF-AA4A-4FEC-905A-3989441D0685}" destId="{7577699A-ACF5-4CDB-A745-61DCA953C6F7}" srcOrd="1" destOrd="0" presId="urn:microsoft.com/office/officeart/2005/8/layout/venn2"/>
    <dgm:cxn modelId="{3BCCD272-DA78-4752-B737-26846FA250A6}" type="presParOf" srcId="{B9412696-A6E1-4C88-A207-1C57B918BAEA}" destId="{107BCEFE-F01B-4F4E-A835-94BC23BEB026}" srcOrd="0" destOrd="0" presId="urn:microsoft.com/office/officeart/2005/8/layout/venn2"/>
    <dgm:cxn modelId="{D6CE0E7B-AAA3-49D6-B646-49F713CEDF62}" type="presParOf" srcId="{107BCEFE-F01B-4F4E-A835-94BC23BEB026}" destId="{69BDB2B3-6789-4BD9-9ADF-DC02225DDE5B}" srcOrd="0" destOrd="0" presId="urn:microsoft.com/office/officeart/2005/8/layout/venn2"/>
    <dgm:cxn modelId="{2CF66FE7-84A0-4939-BAA2-B6D88E6AA182}" type="presParOf" srcId="{107BCEFE-F01B-4F4E-A835-94BC23BEB026}" destId="{75D2737C-C7A7-4A1F-9DDE-E5EFF8304834}" srcOrd="1" destOrd="0" presId="urn:microsoft.com/office/officeart/2005/8/layout/venn2"/>
    <dgm:cxn modelId="{BBEB2552-8696-476F-A9F7-FD8C9AB16D4E}" type="presParOf" srcId="{B9412696-A6E1-4C88-A207-1C57B918BAEA}" destId="{D86A09CD-72CF-4D66-AA41-CCCED1B83DEF}" srcOrd="1" destOrd="0" presId="urn:microsoft.com/office/officeart/2005/8/layout/venn2"/>
    <dgm:cxn modelId="{A8119F58-7C6F-41E8-9DCA-806939309A6F}" type="presParOf" srcId="{D86A09CD-72CF-4D66-AA41-CCCED1B83DEF}" destId="{00CEB894-90E5-4B33-96C9-776BA476CD22}" srcOrd="0" destOrd="0" presId="urn:microsoft.com/office/officeart/2005/8/layout/venn2"/>
    <dgm:cxn modelId="{90088357-7BDA-4384-9227-E3D4BAC6178B}" type="presParOf" srcId="{D86A09CD-72CF-4D66-AA41-CCCED1B83DEF}" destId="{D5E86E89-4BE9-440E-87D7-4823FB846489}" srcOrd="1" destOrd="0" presId="urn:microsoft.com/office/officeart/2005/8/layout/venn2"/>
    <dgm:cxn modelId="{2A03003C-8A24-4142-A9BA-47E4909F6AB5}" type="presParOf" srcId="{B9412696-A6E1-4C88-A207-1C57B918BAEA}" destId="{71C4AC03-064C-4A53-B79E-1FDEC1B2D372}" srcOrd="2" destOrd="0" presId="urn:microsoft.com/office/officeart/2005/8/layout/venn2"/>
    <dgm:cxn modelId="{10BFE4E8-DC4B-4208-9A1B-A8C738DB3366}" type="presParOf" srcId="{71C4AC03-064C-4A53-B79E-1FDEC1B2D372}" destId="{6523D12C-1F3A-493C-AC66-333EE08F980D}" srcOrd="0" destOrd="0" presId="urn:microsoft.com/office/officeart/2005/8/layout/venn2"/>
    <dgm:cxn modelId="{0B8D2280-2258-451D-BFCB-317AC145BC74}" type="presParOf" srcId="{71C4AC03-064C-4A53-B79E-1FDEC1B2D372}" destId="{5D87D2DB-A1E6-4516-A3FA-9D76527BC0AB}" srcOrd="1" destOrd="0" presId="urn:microsoft.com/office/officeart/2005/8/layout/venn2"/>
    <dgm:cxn modelId="{29D40653-2165-4BA8-AC48-665DAEC48937}" type="presParOf" srcId="{B9412696-A6E1-4C88-A207-1C57B918BAEA}" destId="{52FF48DF-2F84-4309-AFBC-BAF77635F5DC}" srcOrd="3" destOrd="0" presId="urn:microsoft.com/office/officeart/2005/8/layout/venn2"/>
    <dgm:cxn modelId="{ED9ADB3A-CAEF-408E-846C-9491FCE106DE}" type="presParOf" srcId="{52FF48DF-2F84-4309-AFBC-BAF77635F5DC}" destId="{03B187E6-9128-4C52-AA39-6163C6B298CE}" srcOrd="0" destOrd="0" presId="urn:microsoft.com/office/officeart/2005/8/layout/venn2"/>
    <dgm:cxn modelId="{CAA6ED3E-6A12-4EC6-ABEE-3590229C9230}" type="presParOf" srcId="{52FF48DF-2F84-4309-AFBC-BAF77635F5DC}" destId="{7577699A-ACF5-4CDB-A745-61DCA953C6F7}" srcOrd="1" destOrd="0" presId="urn:microsoft.com/office/officeart/2005/8/layout/venn2"/>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0F5C0401-E700-44F6-B275-113154E62566}" type="doc">
      <dgm:prSet loTypeId="urn:microsoft.com/office/officeart/2005/8/layout/process5" loCatId="process" qsTypeId="urn:microsoft.com/office/officeart/2005/8/quickstyle/simple1" qsCatId="simple" csTypeId="urn:microsoft.com/office/officeart/2005/8/colors/accent1_2" csCatId="accent1" phldr="1"/>
      <dgm:spPr/>
      <dgm:t>
        <a:bodyPr/>
        <a:lstStyle/>
        <a:p>
          <a:endParaRPr lang="es-MX"/>
        </a:p>
      </dgm:t>
    </dgm:pt>
    <dgm:pt modelId="{1420EF24-394F-48C4-A34C-93AFB0738479}">
      <dgm:prSet phldrT="[Texto]" custT="1"/>
      <dgm:spPr/>
      <dgm:t>
        <a:bodyPr/>
        <a:lstStyle/>
        <a:p>
          <a:r>
            <a:rPr lang="en-US" sz="2400" b="1" noProof="0" dirty="0" smtClean="0">
              <a:solidFill>
                <a:schemeClr val="tx1"/>
              </a:solidFill>
            </a:rPr>
            <a:t>Planning of the process</a:t>
          </a:r>
          <a:r>
            <a:rPr lang="en-US" sz="2400" b="1" noProof="0" dirty="0" smtClean="0"/>
            <a:t> </a:t>
          </a:r>
          <a:r>
            <a:rPr lang="en-US" sz="2000" noProof="0" dirty="0" smtClean="0"/>
            <a:t>(government agencies + cooperation + key private/NGO partners)</a:t>
          </a:r>
          <a:endParaRPr lang="en-US" sz="2000" noProof="0" dirty="0"/>
        </a:p>
      </dgm:t>
    </dgm:pt>
    <dgm:pt modelId="{601019ED-53AD-4DDD-95FB-465F4F8D4758}" type="parTrans" cxnId="{6E9AF9B6-A151-4107-AA0D-11FF74EE05DD}">
      <dgm:prSet/>
      <dgm:spPr/>
      <dgm:t>
        <a:bodyPr/>
        <a:lstStyle/>
        <a:p>
          <a:endParaRPr lang="es-MX"/>
        </a:p>
      </dgm:t>
    </dgm:pt>
    <dgm:pt modelId="{865422C8-C8A6-49C6-9E6C-00F2D057C242}" type="sibTrans" cxnId="{6E9AF9B6-A151-4107-AA0D-11FF74EE05DD}">
      <dgm:prSet/>
      <dgm:spPr/>
      <dgm:t>
        <a:bodyPr/>
        <a:lstStyle/>
        <a:p>
          <a:endParaRPr lang="es-MX"/>
        </a:p>
      </dgm:t>
    </dgm:pt>
    <dgm:pt modelId="{117B11DA-0FF7-4C60-8E9D-AC1E7C64E818}">
      <dgm:prSet phldrT="[Texto]" custT="1"/>
      <dgm:spPr/>
      <dgm:t>
        <a:bodyPr/>
        <a:lstStyle/>
        <a:p>
          <a:r>
            <a:rPr lang="en-US" sz="2400" b="1" noProof="0" dirty="0" smtClean="0">
              <a:solidFill>
                <a:schemeClr val="tx1"/>
              </a:solidFill>
            </a:rPr>
            <a:t>Technical design </a:t>
          </a:r>
          <a:r>
            <a:rPr lang="en-US" sz="2000" noProof="0" dirty="0" smtClean="0"/>
            <a:t>(gov. officials + institutions + cooperation, etc.): first draft for consultation process</a:t>
          </a:r>
          <a:endParaRPr lang="en-US" sz="2000" noProof="0" dirty="0"/>
        </a:p>
      </dgm:t>
    </dgm:pt>
    <dgm:pt modelId="{C12A7259-44B5-413D-88D2-06F2F67759DD}" type="parTrans" cxnId="{F6CFB91D-A2C0-45A5-AD82-D8C5401FADB9}">
      <dgm:prSet/>
      <dgm:spPr/>
      <dgm:t>
        <a:bodyPr/>
        <a:lstStyle/>
        <a:p>
          <a:endParaRPr lang="es-MX"/>
        </a:p>
      </dgm:t>
    </dgm:pt>
    <dgm:pt modelId="{4943F738-93E6-4788-B7DE-EE69330562AF}" type="sibTrans" cxnId="{F6CFB91D-A2C0-45A5-AD82-D8C5401FADB9}">
      <dgm:prSet/>
      <dgm:spPr/>
      <dgm:t>
        <a:bodyPr/>
        <a:lstStyle/>
        <a:p>
          <a:endParaRPr lang="es-MX"/>
        </a:p>
      </dgm:t>
    </dgm:pt>
    <dgm:pt modelId="{9E076A7B-93AC-4296-8BF6-148EBC717B09}">
      <dgm:prSet phldrT="[Texto]" custT="1"/>
      <dgm:spPr/>
      <dgm:t>
        <a:bodyPr/>
        <a:lstStyle/>
        <a:p>
          <a:r>
            <a:rPr lang="en-US" sz="2400" b="1" noProof="0" dirty="0" smtClean="0">
              <a:solidFill>
                <a:schemeClr val="tx1"/>
              </a:solidFill>
            </a:rPr>
            <a:t>Public participatory process </a:t>
          </a:r>
          <a:r>
            <a:rPr lang="en-US" sz="2000" noProof="0" dirty="0" smtClean="0"/>
            <a:t>(multi- sector commission to conduct the process): includes meetings, inputs from several actors and consensus building process.</a:t>
          </a:r>
          <a:endParaRPr lang="en-US" sz="2000" noProof="0" dirty="0"/>
        </a:p>
      </dgm:t>
    </dgm:pt>
    <dgm:pt modelId="{817FE08A-4BDA-49C2-B24C-05471AECB673}" type="parTrans" cxnId="{DFE2B576-88AC-413D-A537-DA41034B23CB}">
      <dgm:prSet/>
      <dgm:spPr/>
      <dgm:t>
        <a:bodyPr/>
        <a:lstStyle/>
        <a:p>
          <a:endParaRPr lang="es-MX"/>
        </a:p>
      </dgm:t>
    </dgm:pt>
    <dgm:pt modelId="{CE76252C-6471-40C2-AF4B-B23C22F0308A}" type="sibTrans" cxnId="{DFE2B576-88AC-413D-A537-DA41034B23CB}">
      <dgm:prSet/>
      <dgm:spPr/>
      <dgm:t>
        <a:bodyPr/>
        <a:lstStyle/>
        <a:p>
          <a:endParaRPr lang="es-MX"/>
        </a:p>
      </dgm:t>
    </dgm:pt>
    <dgm:pt modelId="{3EE65778-D02A-49A4-812C-C28F5CFD493E}">
      <dgm:prSet phldrT="[Texto]" custT="1"/>
      <dgm:spPr/>
      <dgm:t>
        <a:bodyPr/>
        <a:lstStyle/>
        <a:p>
          <a:r>
            <a:rPr lang="en-US" sz="2400" b="1" noProof="0" dirty="0" smtClean="0">
              <a:solidFill>
                <a:schemeClr val="tx1"/>
              </a:solidFill>
            </a:rPr>
            <a:t>Approval process</a:t>
          </a:r>
          <a:r>
            <a:rPr lang="en-US" sz="2400" noProof="0" dirty="0" smtClean="0"/>
            <a:t>,</a:t>
          </a:r>
          <a:r>
            <a:rPr lang="en-US" sz="2200" noProof="0" dirty="0" smtClean="0"/>
            <a:t> </a:t>
          </a:r>
          <a:r>
            <a:rPr lang="en-US" sz="2000" noProof="0" dirty="0" smtClean="0"/>
            <a:t>through public institutions. Legally binding document</a:t>
          </a:r>
        </a:p>
        <a:p>
          <a:r>
            <a:rPr lang="en-US" sz="2000" noProof="0" dirty="0" smtClean="0"/>
            <a:t>(policies and measures) </a:t>
          </a:r>
          <a:endParaRPr lang="en-US" sz="2000" noProof="0" dirty="0"/>
        </a:p>
      </dgm:t>
    </dgm:pt>
    <dgm:pt modelId="{0DA8217E-15B0-464A-8712-832C1CD3647E}" type="parTrans" cxnId="{019BB596-03ED-4C41-B6AF-8A581A04396F}">
      <dgm:prSet/>
      <dgm:spPr/>
      <dgm:t>
        <a:bodyPr/>
        <a:lstStyle/>
        <a:p>
          <a:endParaRPr lang="es-MX"/>
        </a:p>
      </dgm:t>
    </dgm:pt>
    <dgm:pt modelId="{F891BAA3-B669-4411-9FA1-014F56457898}" type="sibTrans" cxnId="{019BB596-03ED-4C41-B6AF-8A581A04396F}">
      <dgm:prSet/>
      <dgm:spPr/>
      <dgm:t>
        <a:bodyPr/>
        <a:lstStyle/>
        <a:p>
          <a:endParaRPr lang="es-MX"/>
        </a:p>
      </dgm:t>
    </dgm:pt>
    <dgm:pt modelId="{861ABCFA-8FC2-49B0-87D3-3739967D3208}">
      <dgm:prSet phldrT="[Texto]" custT="1"/>
      <dgm:spPr/>
      <dgm:t>
        <a:bodyPr/>
        <a:lstStyle/>
        <a:p>
          <a:pPr>
            <a:lnSpc>
              <a:spcPct val="90000"/>
            </a:lnSpc>
          </a:pPr>
          <a:r>
            <a:rPr lang="en-US" sz="2400" b="1" noProof="0" dirty="0" smtClean="0">
              <a:solidFill>
                <a:schemeClr val="tx1"/>
              </a:solidFill>
            </a:rPr>
            <a:t>NSFCC implementation:</a:t>
          </a:r>
        </a:p>
        <a:p>
          <a:pPr>
            <a:lnSpc>
              <a:spcPct val="100000"/>
            </a:lnSpc>
          </a:pPr>
          <a:r>
            <a:rPr lang="en-US" sz="2200" noProof="0" dirty="0" smtClean="0"/>
            <a:t>Develop road maps for each region.   Include measures in public budgets at national and subnational levels. Conciliate sectorial policies. Involve private investors. </a:t>
          </a:r>
          <a:endParaRPr lang="en-US" sz="2200" noProof="0" dirty="0"/>
        </a:p>
      </dgm:t>
    </dgm:pt>
    <dgm:pt modelId="{083E5849-1F9B-4493-A372-ECA70BDBE975}" type="parTrans" cxnId="{B97736AC-A8C4-48C1-8256-C294F963E500}">
      <dgm:prSet/>
      <dgm:spPr/>
      <dgm:t>
        <a:bodyPr/>
        <a:lstStyle/>
        <a:p>
          <a:endParaRPr lang="es-MX"/>
        </a:p>
      </dgm:t>
    </dgm:pt>
    <dgm:pt modelId="{2267993E-EB1D-4F9E-995C-8B4878512379}" type="sibTrans" cxnId="{B97736AC-A8C4-48C1-8256-C294F963E500}">
      <dgm:prSet/>
      <dgm:spPr/>
      <dgm:t>
        <a:bodyPr/>
        <a:lstStyle/>
        <a:p>
          <a:endParaRPr lang="es-MX"/>
        </a:p>
      </dgm:t>
    </dgm:pt>
    <dgm:pt modelId="{8EAA3553-1EBF-4CDB-BFE2-15724DADBB4F}">
      <dgm:prSet phldrT="[Texto]" custT="1"/>
      <dgm:spPr/>
      <dgm:t>
        <a:bodyPr/>
        <a:lstStyle/>
        <a:p>
          <a:r>
            <a:rPr lang="en-US" sz="2400" b="1" noProof="0" dirty="0" smtClean="0">
              <a:solidFill>
                <a:schemeClr val="tx1"/>
              </a:solidFill>
            </a:rPr>
            <a:t>M&amp;E</a:t>
          </a:r>
          <a:endParaRPr lang="en-US" sz="2400" b="1" noProof="0" dirty="0">
            <a:solidFill>
              <a:schemeClr val="tx1"/>
            </a:solidFill>
          </a:endParaRPr>
        </a:p>
      </dgm:t>
    </dgm:pt>
    <dgm:pt modelId="{063369E1-0C7E-4F9A-812A-079DD2E73A69}" type="parTrans" cxnId="{A5283745-9D04-44A6-97BD-34EAD07DF881}">
      <dgm:prSet/>
      <dgm:spPr/>
      <dgm:t>
        <a:bodyPr/>
        <a:lstStyle/>
        <a:p>
          <a:endParaRPr lang="es-MX"/>
        </a:p>
      </dgm:t>
    </dgm:pt>
    <dgm:pt modelId="{551EC77C-113C-4732-BA1A-AAD1D9B54590}" type="sibTrans" cxnId="{A5283745-9D04-44A6-97BD-34EAD07DF881}">
      <dgm:prSet/>
      <dgm:spPr/>
      <dgm:t>
        <a:bodyPr/>
        <a:lstStyle/>
        <a:p>
          <a:endParaRPr lang="es-MX"/>
        </a:p>
      </dgm:t>
    </dgm:pt>
    <dgm:pt modelId="{BC5CA585-3802-4D34-B52A-858268113617}" type="pres">
      <dgm:prSet presAssocID="{0F5C0401-E700-44F6-B275-113154E62566}" presName="diagram" presStyleCnt="0">
        <dgm:presLayoutVars>
          <dgm:dir/>
          <dgm:resizeHandles val="exact"/>
        </dgm:presLayoutVars>
      </dgm:prSet>
      <dgm:spPr/>
      <dgm:t>
        <a:bodyPr/>
        <a:lstStyle/>
        <a:p>
          <a:endParaRPr lang="es-419"/>
        </a:p>
      </dgm:t>
    </dgm:pt>
    <dgm:pt modelId="{0CDB5DC7-F6FB-4F64-A4F2-7447BA13A905}" type="pres">
      <dgm:prSet presAssocID="{1420EF24-394F-48C4-A34C-93AFB0738479}" presName="node" presStyleLbl="node1" presStyleIdx="0" presStyleCnt="6" custScaleX="121537" custScaleY="131382" custLinFactNeighborX="7849" custLinFactNeighborY="1206">
        <dgm:presLayoutVars>
          <dgm:bulletEnabled val="1"/>
        </dgm:presLayoutVars>
      </dgm:prSet>
      <dgm:spPr/>
      <dgm:t>
        <a:bodyPr/>
        <a:lstStyle/>
        <a:p>
          <a:endParaRPr lang="es-MX"/>
        </a:p>
      </dgm:t>
    </dgm:pt>
    <dgm:pt modelId="{922CF7D0-9292-43E2-9BBE-69BF8D7692A2}" type="pres">
      <dgm:prSet presAssocID="{865422C8-C8A6-49C6-9E6C-00F2D057C242}" presName="sibTrans" presStyleLbl="sibTrans2D1" presStyleIdx="0" presStyleCnt="5" custLinFactNeighborX="18849" custLinFactNeighborY="-81"/>
      <dgm:spPr/>
      <dgm:t>
        <a:bodyPr/>
        <a:lstStyle/>
        <a:p>
          <a:endParaRPr lang="es-419"/>
        </a:p>
      </dgm:t>
    </dgm:pt>
    <dgm:pt modelId="{1569DF27-DEED-49B6-868A-2DC8FF46D02E}" type="pres">
      <dgm:prSet presAssocID="{865422C8-C8A6-49C6-9E6C-00F2D057C242}" presName="connectorText" presStyleLbl="sibTrans2D1" presStyleIdx="0" presStyleCnt="5"/>
      <dgm:spPr/>
      <dgm:t>
        <a:bodyPr/>
        <a:lstStyle/>
        <a:p>
          <a:endParaRPr lang="es-419"/>
        </a:p>
      </dgm:t>
    </dgm:pt>
    <dgm:pt modelId="{CA7D89F4-B1A5-4C1A-B2DF-8BAE05948FDE}" type="pres">
      <dgm:prSet presAssocID="{117B11DA-0FF7-4C60-8E9D-AC1E7C64E818}" presName="node" presStyleLbl="node1" presStyleIdx="1" presStyleCnt="6" custScaleX="117582" custScaleY="143614" custLinFactNeighborX="6705" custLinFactNeighborY="1493">
        <dgm:presLayoutVars>
          <dgm:bulletEnabled val="1"/>
        </dgm:presLayoutVars>
      </dgm:prSet>
      <dgm:spPr/>
      <dgm:t>
        <a:bodyPr/>
        <a:lstStyle/>
        <a:p>
          <a:endParaRPr lang="es-MX"/>
        </a:p>
      </dgm:t>
    </dgm:pt>
    <dgm:pt modelId="{B75E292F-5991-4379-820A-E9CA8929B219}" type="pres">
      <dgm:prSet presAssocID="{4943F738-93E6-4788-B7DE-EE69330562AF}" presName="sibTrans" presStyleLbl="sibTrans2D1" presStyleIdx="1" presStyleCnt="5" custScaleX="165020" custLinFactNeighborX="15954" custLinFactNeighborY="-2008"/>
      <dgm:spPr/>
      <dgm:t>
        <a:bodyPr/>
        <a:lstStyle/>
        <a:p>
          <a:endParaRPr lang="es-419"/>
        </a:p>
      </dgm:t>
    </dgm:pt>
    <dgm:pt modelId="{5B229CF5-C7A9-4EE9-90A1-F5CE1511B839}" type="pres">
      <dgm:prSet presAssocID="{4943F738-93E6-4788-B7DE-EE69330562AF}" presName="connectorText" presStyleLbl="sibTrans2D1" presStyleIdx="1" presStyleCnt="5"/>
      <dgm:spPr/>
      <dgm:t>
        <a:bodyPr/>
        <a:lstStyle/>
        <a:p>
          <a:endParaRPr lang="es-419"/>
        </a:p>
      </dgm:t>
    </dgm:pt>
    <dgm:pt modelId="{BC74FCFF-563F-4875-BEA4-AC66E31FE13E}" type="pres">
      <dgm:prSet presAssocID="{9E076A7B-93AC-4296-8BF6-148EBC717B09}" presName="node" presStyleLbl="node1" presStyleIdx="2" presStyleCnt="6" custScaleX="149206" custScaleY="141597" custLinFactNeighborX="-393" custLinFactNeighborY="-828">
        <dgm:presLayoutVars>
          <dgm:bulletEnabled val="1"/>
        </dgm:presLayoutVars>
      </dgm:prSet>
      <dgm:spPr/>
      <dgm:t>
        <a:bodyPr/>
        <a:lstStyle/>
        <a:p>
          <a:endParaRPr lang="es-MX"/>
        </a:p>
      </dgm:t>
    </dgm:pt>
    <dgm:pt modelId="{D516297F-5FA8-434E-80ED-930339567086}" type="pres">
      <dgm:prSet presAssocID="{CE76252C-6471-40C2-AF4B-B23C22F0308A}" presName="sibTrans" presStyleLbl="sibTrans2D1" presStyleIdx="2" presStyleCnt="5"/>
      <dgm:spPr/>
      <dgm:t>
        <a:bodyPr/>
        <a:lstStyle/>
        <a:p>
          <a:endParaRPr lang="es-419"/>
        </a:p>
      </dgm:t>
    </dgm:pt>
    <dgm:pt modelId="{E5CA9909-12F3-44DA-9A7C-6559266D663C}" type="pres">
      <dgm:prSet presAssocID="{CE76252C-6471-40C2-AF4B-B23C22F0308A}" presName="connectorText" presStyleLbl="sibTrans2D1" presStyleIdx="2" presStyleCnt="5"/>
      <dgm:spPr/>
      <dgm:t>
        <a:bodyPr/>
        <a:lstStyle/>
        <a:p>
          <a:endParaRPr lang="es-419"/>
        </a:p>
      </dgm:t>
    </dgm:pt>
    <dgm:pt modelId="{36BB703F-C007-4593-B713-B236F6E7353B}" type="pres">
      <dgm:prSet presAssocID="{3EE65778-D02A-49A4-812C-C28F5CFD493E}" presName="node" presStyleLbl="node1" presStyleIdx="3" presStyleCnt="6" custScaleX="124781" custScaleY="132448" custLinFactNeighborX="-7444" custLinFactNeighborY="-13153">
        <dgm:presLayoutVars>
          <dgm:bulletEnabled val="1"/>
        </dgm:presLayoutVars>
      </dgm:prSet>
      <dgm:spPr/>
      <dgm:t>
        <a:bodyPr/>
        <a:lstStyle/>
        <a:p>
          <a:endParaRPr lang="es-MX"/>
        </a:p>
      </dgm:t>
    </dgm:pt>
    <dgm:pt modelId="{5F659D07-FC0D-44D4-B842-EA9E0FDCCEC4}" type="pres">
      <dgm:prSet presAssocID="{F891BAA3-B669-4411-9FA1-014F56457898}" presName="sibTrans" presStyleLbl="sibTrans2D1" presStyleIdx="3" presStyleCnt="5"/>
      <dgm:spPr/>
      <dgm:t>
        <a:bodyPr/>
        <a:lstStyle/>
        <a:p>
          <a:endParaRPr lang="es-419"/>
        </a:p>
      </dgm:t>
    </dgm:pt>
    <dgm:pt modelId="{2BF3AD87-3CAC-42D3-819D-B16068753EC6}" type="pres">
      <dgm:prSet presAssocID="{F891BAA3-B669-4411-9FA1-014F56457898}" presName="connectorText" presStyleLbl="sibTrans2D1" presStyleIdx="3" presStyleCnt="5"/>
      <dgm:spPr/>
      <dgm:t>
        <a:bodyPr/>
        <a:lstStyle/>
        <a:p>
          <a:endParaRPr lang="es-419"/>
        </a:p>
      </dgm:t>
    </dgm:pt>
    <dgm:pt modelId="{9BA20849-7CD3-47FF-8562-C517E63ABA50}" type="pres">
      <dgm:prSet presAssocID="{861ABCFA-8FC2-49B0-87D3-3739967D3208}" presName="node" presStyleLbl="node1" presStyleIdx="4" presStyleCnt="6" custScaleX="215094" custScaleY="158301" custLinFactNeighborX="-8156" custLinFactNeighborY="-11705">
        <dgm:presLayoutVars>
          <dgm:bulletEnabled val="1"/>
        </dgm:presLayoutVars>
      </dgm:prSet>
      <dgm:spPr/>
      <dgm:t>
        <a:bodyPr/>
        <a:lstStyle/>
        <a:p>
          <a:endParaRPr lang="es-MX"/>
        </a:p>
      </dgm:t>
    </dgm:pt>
    <dgm:pt modelId="{D9A00A76-2AB1-40A0-AEDB-198D2A48D939}" type="pres">
      <dgm:prSet presAssocID="{2267993E-EB1D-4F9E-995C-8B4878512379}" presName="sibTrans" presStyleLbl="sibTrans2D1" presStyleIdx="4" presStyleCnt="5"/>
      <dgm:spPr/>
      <dgm:t>
        <a:bodyPr/>
        <a:lstStyle/>
        <a:p>
          <a:endParaRPr lang="es-419"/>
        </a:p>
      </dgm:t>
    </dgm:pt>
    <dgm:pt modelId="{4D663919-B35D-4493-8107-79C1776C374F}" type="pres">
      <dgm:prSet presAssocID="{2267993E-EB1D-4F9E-995C-8B4878512379}" presName="connectorText" presStyleLbl="sibTrans2D1" presStyleIdx="4" presStyleCnt="5"/>
      <dgm:spPr/>
      <dgm:t>
        <a:bodyPr/>
        <a:lstStyle/>
        <a:p>
          <a:endParaRPr lang="es-419"/>
        </a:p>
      </dgm:t>
    </dgm:pt>
    <dgm:pt modelId="{418094AF-4721-425F-B3BA-C0A27D0933C2}" type="pres">
      <dgm:prSet presAssocID="{8EAA3553-1EBF-4CDB-BFE2-15724DADBB4F}" presName="node" presStyleLbl="node1" presStyleIdx="5" presStyleCnt="6" custScaleX="49514" custScaleY="82131" custLinFactNeighborX="1455" custLinFactNeighborY="-14142">
        <dgm:presLayoutVars>
          <dgm:bulletEnabled val="1"/>
        </dgm:presLayoutVars>
      </dgm:prSet>
      <dgm:spPr/>
      <dgm:t>
        <a:bodyPr/>
        <a:lstStyle/>
        <a:p>
          <a:endParaRPr lang="es-419"/>
        </a:p>
      </dgm:t>
    </dgm:pt>
  </dgm:ptLst>
  <dgm:cxnLst>
    <dgm:cxn modelId="{8B3A732A-2BC1-4E72-86EA-DE3CE78F4779}" type="presOf" srcId="{8EAA3553-1EBF-4CDB-BFE2-15724DADBB4F}" destId="{418094AF-4721-425F-B3BA-C0A27D0933C2}" srcOrd="0" destOrd="0" presId="urn:microsoft.com/office/officeart/2005/8/layout/process5"/>
    <dgm:cxn modelId="{F61A1A52-F0D6-40BC-A766-E2A150DE5624}" type="presOf" srcId="{F891BAA3-B669-4411-9FA1-014F56457898}" destId="{2BF3AD87-3CAC-42D3-819D-B16068753EC6}" srcOrd="1" destOrd="0" presId="urn:microsoft.com/office/officeart/2005/8/layout/process5"/>
    <dgm:cxn modelId="{019BB596-03ED-4C41-B6AF-8A581A04396F}" srcId="{0F5C0401-E700-44F6-B275-113154E62566}" destId="{3EE65778-D02A-49A4-812C-C28F5CFD493E}" srcOrd="3" destOrd="0" parTransId="{0DA8217E-15B0-464A-8712-832C1CD3647E}" sibTransId="{F891BAA3-B669-4411-9FA1-014F56457898}"/>
    <dgm:cxn modelId="{345EF7CC-6496-43EB-97FA-AB93451FAC50}" type="presOf" srcId="{117B11DA-0FF7-4C60-8E9D-AC1E7C64E818}" destId="{CA7D89F4-B1A5-4C1A-B2DF-8BAE05948FDE}" srcOrd="0" destOrd="0" presId="urn:microsoft.com/office/officeart/2005/8/layout/process5"/>
    <dgm:cxn modelId="{B97736AC-A8C4-48C1-8256-C294F963E500}" srcId="{0F5C0401-E700-44F6-B275-113154E62566}" destId="{861ABCFA-8FC2-49B0-87D3-3739967D3208}" srcOrd="4" destOrd="0" parTransId="{083E5849-1F9B-4493-A372-ECA70BDBE975}" sibTransId="{2267993E-EB1D-4F9E-995C-8B4878512379}"/>
    <dgm:cxn modelId="{59E5C00A-9F8A-4AE9-89EF-CD17AD114CDB}" type="presOf" srcId="{4943F738-93E6-4788-B7DE-EE69330562AF}" destId="{B75E292F-5991-4379-820A-E9CA8929B219}" srcOrd="0" destOrd="0" presId="urn:microsoft.com/office/officeart/2005/8/layout/process5"/>
    <dgm:cxn modelId="{6E9AF9B6-A151-4107-AA0D-11FF74EE05DD}" srcId="{0F5C0401-E700-44F6-B275-113154E62566}" destId="{1420EF24-394F-48C4-A34C-93AFB0738479}" srcOrd="0" destOrd="0" parTransId="{601019ED-53AD-4DDD-95FB-465F4F8D4758}" sibTransId="{865422C8-C8A6-49C6-9E6C-00F2D057C242}"/>
    <dgm:cxn modelId="{98198D9D-0381-4463-9836-1770ED0CA9D5}" type="presOf" srcId="{CE76252C-6471-40C2-AF4B-B23C22F0308A}" destId="{E5CA9909-12F3-44DA-9A7C-6559266D663C}" srcOrd="1" destOrd="0" presId="urn:microsoft.com/office/officeart/2005/8/layout/process5"/>
    <dgm:cxn modelId="{4E8E8A61-B133-46AD-A8FE-59AC429AE4BC}" type="presOf" srcId="{3EE65778-D02A-49A4-812C-C28F5CFD493E}" destId="{36BB703F-C007-4593-B713-B236F6E7353B}" srcOrd="0" destOrd="0" presId="urn:microsoft.com/office/officeart/2005/8/layout/process5"/>
    <dgm:cxn modelId="{A5283745-9D04-44A6-97BD-34EAD07DF881}" srcId="{0F5C0401-E700-44F6-B275-113154E62566}" destId="{8EAA3553-1EBF-4CDB-BFE2-15724DADBB4F}" srcOrd="5" destOrd="0" parTransId="{063369E1-0C7E-4F9A-812A-079DD2E73A69}" sibTransId="{551EC77C-113C-4732-BA1A-AAD1D9B54590}"/>
    <dgm:cxn modelId="{80A32E64-E0E7-49B2-A63B-AA79600202F7}" type="presOf" srcId="{865422C8-C8A6-49C6-9E6C-00F2D057C242}" destId="{1569DF27-DEED-49B6-868A-2DC8FF46D02E}" srcOrd="1" destOrd="0" presId="urn:microsoft.com/office/officeart/2005/8/layout/process5"/>
    <dgm:cxn modelId="{DFE2B576-88AC-413D-A537-DA41034B23CB}" srcId="{0F5C0401-E700-44F6-B275-113154E62566}" destId="{9E076A7B-93AC-4296-8BF6-148EBC717B09}" srcOrd="2" destOrd="0" parTransId="{817FE08A-4BDA-49C2-B24C-05471AECB673}" sibTransId="{CE76252C-6471-40C2-AF4B-B23C22F0308A}"/>
    <dgm:cxn modelId="{BFF15DAB-B3EC-47C9-8FE6-D63E311AC4E0}" type="presOf" srcId="{4943F738-93E6-4788-B7DE-EE69330562AF}" destId="{5B229CF5-C7A9-4EE9-90A1-F5CE1511B839}" srcOrd="1" destOrd="0" presId="urn:microsoft.com/office/officeart/2005/8/layout/process5"/>
    <dgm:cxn modelId="{40593817-A1D3-4070-8275-E22871219930}" type="presOf" srcId="{861ABCFA-8FC2-49B0-87D3-3739967D3208}" destId="{9BA20849-7CD3-47FF-8562-C517E63ABA50}" srcOrd="0" destOrd="0" presId="urn:microsoft.com/office/officeart/2005/8/layout/process5"/>
    <dgm:cxn modelId="{3BBD1F1F-203F-4D08-BE6C-C17BF1198C1F}" type="presOf" srcId="{9E076A7B-93AC-4296-8BF6-148EBC717B09}" destId="{BC74FCFF-563F-4875-BEA4-AC66E31FE13E}" srcOrd="0" destOrd="0" presId="urn:microsoft.com/office/officeart/2005/8/layout/process5"/>
    <dgm:cxn modelId="{A44EAE93-463F-49EF-9D62-481D8E4ADE49}" type="presOf" srcId="{2267993E-EB1D-4F9E-995C-8B4878512379}" destId="{D9A00A76-2AB1-40A0-AEDB-198D2A48D939}" srcOrd="0" destOrd="0" presId="urn:microsoft.com/office/officeart/2005/8/layout/process5"/>
    <dgm:cxn modelId="{0FA96AC6-C5AA-4504-816C-31F2F0742458}" type="presOf" srcId="{2267993E-EB1D-4F9E-995C-8B4878512379}" destId="{4D663919-B35D-4493-8107-79C1776C374F}" srcOrd="1" destOrd="0" presId="urn:microsoft.com/office/officeart/2005/8/layout/process5"/>
    <dgm:cxn modelId="{B648BCD5-AF75-48D6-AE9D-7390BCD65134}" type="presOf" srcId="{1420EF24-394F-48C4-A34C-93AFB0738479}" destId="{0CDB5DC7-F6FB-4F64-A4F2-7447BA13A905}" srcOrd="0" destOrd="0" presId="urn:microsoft.com/office/officeart/2005/8/layout/process5"/>
    <dgm:cxn modelId="{DADCA079-5616-45F6-B2A1-7726B3BD16C7}" type="presOf" srcId="{0F5C0401-E700-44F6-B275-113154E62566}" destId="{BC5CA585-3802-4D34-B52A-858268113617}" srcOrd="0" destOrd="0" presId="urn:microsoft.com/office/officeart/2005/8/layout/process5"/>
    <dgm:cxn modelId="{F6CFB91D-A2C0-45A5-AD82-D8C5401FADB9}" srcId="{0F5C0401-E700-44F6-B275-113154E62566}" destId="{117B11DA-0FF7-4C60-8E9D-AC1E7C64E818}" srcOrd="1" destOrd="0" parTransId="{C12A7259-44B5-413D-88D2-06F2F67759DD}" sibTransId="{4943F738-93E6-4788-B7DE-EE69330562AF}"/>
    <dgm:cxn modelId="{72628A1E-958D-4F1B-903C-10E477A65310}" type="presOf" srcId="{F891BAA3-B669-4411-9FA1-014F56457898}" destId="{5F659D07-FC0D-44D4-B842-EA9E0FDCCEC4}" srcOrd="0" destOrd="0" presId="urn:microsoft.com/office/officeart/2005/8/layout/process5"/>
    <dgm:cxn modelId="{18C5EC6A-07FF-4FFE-B131-EC572A6F3160}" type="presOf" srcId="{865422C8-C8A6-49C6-9E6C-00F2D057C242}" destId="{922CF7D0-9292-43E2-9BBE-69BF8D7692A2}" srcOrd="0" destOrd="0" presId="urn:microsoft.com/office/officeart/2005/8/layout/process5"/>
    <dgm:cxn modelId="{57398F95-BE08-4654-A0EA-0AAE75B1CFAD}" type="presOf" srcId="{CE76252C-6471-40C2-AF4B-B23C22F0308A}" destId="{D516297F-5FA8-434E-80ED-930339567086}" srcOrd="0" destOrd="0" presId="urn:microsoft.com/office/officeart/2005/8/layout/process5"/>
    <dgm:cxn modelId="{8B9A14BF-2FA7-4064-B0F3-E1C8CF7F9195}" type="presParOf" srcId="{BC5CA585-3802-4D34-B52A-858268113617}" destId="{0CDB5DC7-F6FB-4F64-A4F2-7447BA13A905}" srcOrd="0" destOrd="0" presId="urn:microsoft.com/office/officeart/2005/8/layout/process5"/>
    <dgm:cxn modelId="{91D4E578-B5FF-4208-8628-95D40EA6C042}" type="presParOf" srcId="{BC5CA585-3802-4D34-B52A-858268113617}" destId="{922CF7D0-9292-43E2-9BBE-69BF8D7692A2}" srcOrd="1" destOrd="0" presId="urn:microsoft.com/office/officeart/2005/8/layout/process5"/>
    <dgm:cxn modelId="{B4258C61-0BF1-4448-9F4A-7B1C26677ED4}" type="presParOf" srcId="{922CF7D0-9292-43E2-9BBE-69BF8D7692A2}" destId="{1569DF27-DEED-49B6-868A-2DC8FF46D02E}" srcOrd="0" destOrd="0" presId="urn:microsoft.com/office/officeart/2005/8/layout/process5"/>
    <dgm:cxn modelId="{C268652C-D544-4252-A6E3-E2EB2E622116}" type="presParOf" srcId="{BC5CA585-3802-4D34-B52A-858268113617}" destId="{CA7D89F4-B1A5-4C1A-B2DF-8BAE05948FDE}" srcOrd="2" destOrd="0" presId="urn:microsoft.com/office/officeart/2005/8/layout/process5"/>
    <dgm:cxn modelId="{93FA1C77-19D8-4F54-9141-1880F951C346}" type="presParOf" srcId="{BC5CA585-3802-4D34-B52A-858268113617}" destId="{B75E292F-5991-4379-820A-E9CA8929B219}" srcOrd="3" destOrd="0" presId="urn:microsoft.com/office/officeart/2005/8/layout/process5"/>
    <dgm:cxn modelId="{1CEA01BA-0B9A-450D-9130-DCDF04083EEE}" type="presParOf" srcId="{B75E292F-5991-4379-820A-E9CA8929B219}" destId="{5B229CF5-C7A9-4EE9-90A1-F5CE1511B839}" srcOrd="0" destOrd="0" presId="urn:microsoft.com/office/officeart/2005/8/layout/process5"/>
    <dgm:cxn modelId="{4952FF4D-B536-4F28-8EEB-AF368FB75D44}" type="presParOf" srcId="{BC5CA585-3802-4D34-B52A-858268113617}" destId="{BC74FCFF-563F-4875-BEA4-AC66E31FE13E}" srcOrd="4" destOrd="0" presId="urn:microsoft.com/office/officeart/2005/8/layout/process5"/>
    <dgm:cxn modelId="{844C8A4E-B08E-43EB-8317-9B5CA44372F9}" type="presParOf" srcId="{BC5CA585-3802-4D34-B52A-858268113617}" destId="{D516297F-5FA8-434E-80ED-930339567086}" srcOrd="5" destOrd="0" presId="urn:microsoft.com/office/officeart/2005/8/layout/process5"/>
    <dgm:cxn modelId="{01AA8CD2-4CCB-42A4-B51C-824CB0B815B0}" type="presParOf" srcId="{D516297F-5FA8-434E-80ED-930339567086}" destId="{E5CA9909-12F3-44DA-9A7C-6559266D663C}" srcOrd="0" destOrd="0" presId="urn:microsoft.com/office/officeart/2005/8/layout/process5"/>
    <dgm:cxn modelId="{1EC1A35B-AD56-4DFA-A925-A3944798CF0E}" type="presParOf" srcId="{BC5CA585-3802-4D34-B52A-858268113617}" destId="{36BB703F-C007-4593-B713-B236F6E7353B}" srcOrd="6" destOrd="0" presId="urn:microsoft.com/office/officeart/2005/8/layout/process5"/>
    <dgm:cxn modelId="{634312E8-01EC-4424-9660-5F846DFA6512}" type="presParOf" srcId="{BC5CA585-3802-4D34-B52A-858268113617}" destId="{5F659D07-FC0D-44D4-B842-EA9E0FDCCEC4}" srcOrd="7" destOrd="0" presId="urn:microsoft.com/office/officeart/2005/8/layout/process5"/>
    <dgm:cxn modelId="{CA398AF8-F964-4AE9-8A32-8C45E7E80B32}" type="presParOf" srcId="{5F659D07-FC0D-44D4-B842-EA9E0FDCCEC4}" destId="{2BF3AD87-3CAC-42D3-819D-B16068753EC6}" srcOrd="0" destOrd="0" presId="urn:microsoft.com/office/officeart/2005/8/layout/process5"/>
    <dgm:cxn modelId="{F8F4B6F3-1200-4D29-A3FA-21A604F81D67}" type="presParOf" srcId="{BC5CA585-3802-4D34-B52A-858268113617}" destId="{9BA20849-7CD3-47FF-8562-C517E63ABA50}" srcOrd="8" destOrd="0" presId="urn:microsoft.com/office/officeart/2005/8/layout/process5"/>
    <dgm:cxn modelId="{602D1E15-44E6-495D-8F03-DBCD67BA215B}" type="presParOf" srcId="{BC5CA585-3802-4D34-B52A-858268113617}" destId="{D9A00A76-2AB1-40A0-AEDB-198D2A48D939}" srcOrd="9" destOrd="0" presId="urn:microsoft.com/office/officeart/2005/8/layout/process5"/>
    <dgm:cxn modelId="{2237984C-05DF-4484-99B3-0BCF0DADC3EB}" type="presParOf" srcId="{D9A00A76-2AB1-40A0-AEDB-198D2A48D939}" destId="{4D663919-B35D-4493-8107-79C1776C374F}" srcOrd="0" destOrd="0" presId="urn:microsoft.com/office/officeart/2005/8/layout/process5"/>
    <dgm:cxn modelId="{5A3469EF-DB18-4544-9CC0-7E138D1C1DAF}" type="presParOf" srcId="{BC5CA585-3802-4D34-B52A-858268113617}" destId="{418094AF-4721-425F-B3BA-C0A27D0933C2}" srcOrd="10"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2.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F8BBCE31-00F4-45F8-9F4D-365C24D2624E}" type="datetimeFigureOut">
              <a:rPr lang="es-MX" smtClean="0"/>
              <a:pPr/>
              <a:t>08/11/2015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A3F61F12-E9E0-4A9A-83CB-F123A6C79A6F}" type="slidenum">
              <a:rPr lang="es-MX" smtClean="0"/>
              <a:pPr/>
              <a:t>‹#›</a:t>
            </a:fld>
            <a:endParaRPr lang="es-MX"/>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90463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F8BBCE31-00F4-45F8-9F4D-365C24D2624E}" type="datetimeFigureOut">
              <a:rPr lang="es-MX" smtClean="0"/>
              <a:pPr/>
              <a:t>08/11/2015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A3F61F12-E9E0-4A9A-83CB-F123A6C79A6F}" type="slidenum">
              <a:rPr lang="es-MX" smtClean="0"/>
              <a:pPr/>
              <a:t>‹#›</a:t>
            </a:fld>
            <a:endParaRPr lang="es-MX"/>
          </a:p>
        </p:txBody>
      </p:sp>
    </p:spTree>
    <p:extLst>
      <p:ext uri="{BB962C8B-B14F-4D97-AF65-F5344CB8AC3E}">
        <p14:creationId xmlns:p14="http://schemas.microsoft.com/office/powerpoint/2010/main" val="4899305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F8BBCE31-00F4-45F8-9F4D-365C24D2624E}" type="datetimeFigureOut">
              <a:rPr lang="es-MX" smtClean="0"/>
              <a:pPr/>
              <a:t>08/11/2015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A3F61F12-E9E0-4A9A-83CB-F123A6C79A6F}" type="slidenum">
              <a:rPr lang="es-MX" smtClean="0"/>
              <a:pPr/>
              <a:t>‹#›</a:t>
            </a:fld>
            <a:endParaRPr lang="es-MX"/>
          </a:p>
        </p:txBody>
      </p:sp>
    </p:spTree>
    <p:extLst>
      <p:ext uri="{BB962C8B-B14F-4D97-AF65-F5344CB8AC3E}">
        <p14:creationId xmlns:p14="http://schemas.microsoft.com/office/powerpoint/2010/main" val="2973998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F8BBCE31-00F4-45F8-9F4D-365C24D2624E}" type="datetimeFigureOut">
              <a:rPr lang="es-MX" smtClean="0"/>
              <a:pPr/>
              <a:t>08/11/2015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A3F61F12-E9E0-4A9A-83CB-F123A6C79A6F}" type="slidenum">
              <a:rPr lang="es-MX" smtClean="0"/>
              <a:pPr/>
              <a:t>‹#›</a:t>
            </a:fld>
            <a:endParaRPr lang="es-MX"/>
          </a:p>
        </p:txBody>
      </p:sp>
    </p:spTree>
    <p:extLst>
      <p:ext uri="{BB962C8B-B14F-4D97-AF65-F5344CB8AC3E}">
        <p14:creationId xmlns:p14="http://schemas.microsoft.com/office/powerpoint/2010/main" val="41909920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8BBCE31-00F4-45F8-9F4D-365C24D2624E}" type="datetimeFigureOut">
              <a:rPr lang="es-MX" smtClean="0"/>
              <a:pPr/>
              <a:t>08/11/2015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A3F61F12-E9E0-4A9A-83CB-F123A6C79A6F}" type="slidenum">
              <a:rPr lang="es-MX" smtClean="0"/>
              <a:pPr/>
              <a:t>‹#›</a:t>
            </a:fld>
            <a:endParaRPr lang="es-MX"/>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996639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F8BBCE31-00F4-45F8-9F4D-365C24D2624E}" type="datetimeFigureOut">
              <a:rPr lang="es-MX" smtClean="0"/>
              <a:pPr/>
              <a:t>08/11/2015</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A3F61F12-E9E0-4A9A-83CB-F123A6C79A6F}" type="slidenum">
              <a:rPr lang="es-MX" smtClean="0"/>
              <a:pPr/>
              <a:t>‹#›</a:t>
            </a:fld>
            <a:endParaRPr lang="es-MX"/>
          </a:p>
        </p:txBody>
      </p:sp>
    </p:spTree>
    <p:extLst>
      <p:ext uri="{BB962C8B-B14F-4D97-AF65-F5344CB8AC3E}">
        <p14:creationId xmlns:p14="http://schemas.microsoft.com/office/powerpoint/2010/main" val="4149800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097280" y="2582334"/>
            <a:ext cx="4937760" cy="33782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6217920" y="2582334"/>
            <a:ext cx="4937760" cy="33782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F8BBCE31-00F4-45F8-9F4D-365C24D2624E}" type="datetimeFigureOut">
              <a:rPr lang="es-MX" smtClean="0"/>
              <a:pPr/>
              <a:t>08/11/2015</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A3F61F12-E9E0-4A9A-83CB-F123A6C79A6F}" type="slidenum">
              <a:rPr lang="es-MX" smtClean="0"/>
              <a:pPr/>
              <a:t>‹#›</a:t>
            </a:fld>
            <a:endParaRPr lang="es-MX"/>
          </a:p>
        </p:txBody>
      </p:sp>
    </p:spTree>
    <p:extLst>
      <p:ext uri="{BB962C8B-B14F-4D97-AF65-F5344CB8AC3E}">
        <p14:creationId xmlns:p14="http://schemas.microsoft.com/office/powerpoint/2010/main" val="32332853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F8BBCE31-00F4-45F8-9F4D-365C24D2624E}" type="datetimeFigureOut">
              <a:rPr lang="es-MX" smtClean="0"/>
              <a:pPr/>
              <a:t>08/11/2015</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A3F61F12-E9E0-4A9A-83CB-F123A6C79A6F}" type="slidenum">
              <a:rPr lang="es-MX" smtClean="0"/>
              <a:pPr/>
              <a:t>‹#›</a:t>
            </a:fld>
            <a:endParaRPr lang="es-MX"/>
          </a:p>
        </p:txBody>
      </p:sp>
    </p:spTree>
    <p:extLst>
      <p:ext uri="{BB962C8B-B14F-4D97-AF65-F5344CB8AC3E}">
        <p14:creationId xmlns:p14="http://schemas.microsoft.com/office/powerpoint/2010/main" val="1801048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8BBCE31-00F4-45F8-9F4D-365C24D2624E}" type="datetimeFigureOut">
              <a:rPr lang="es-MX" smtClean="0"/>
              <a:pPr/>
              <a:t>08/11/2015</a:t>
            </a:fld>
            <a:endParaRPr lang="es-MX"/>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s-MX"/>
          </a:p>
        </p:txBody>
      </p:sp>
      <p:sp>
        <p:nvSpPr>
          <p:cNvPr id="9" name="Slide Number Placeholder 8"/>
          <p:cNvSpPr>
            <a:spLocks noGrp="1"/>
          </p:cNvSpPr>
          <p:nvPr>
            <p:ph type="sldNum" sz="quarter" idx="12"/>
          </p:nvPr>
        </p:nvSpPr>
        <p:spPr/>
        <p:txBody>
          <a:bodyPr/>
          <a:lstStyle/>
          <a:p>
            <a:fld id="{A3F61F12-E9E0-4A9A-83CB-F123A6C79A6F}" type="slidenum">
              <a:rPr lang="es-MX" smtClean="0"/>
              <a:pPr/>
              <a:t>‹#›</a:t>
            </a:fld>
            <a:endParaRPr lang="es-MX"/>
          </a:p>
        </p:txBody>
      </p:sp>
    </p:spTree>
    <p:extLst>
      <p:ext uri="{BB962C8B-B14F-4D97-AF65-F5344CB8AC3E}">
        <p14:creationId xmlns:p14="http://schemas.microsoft.com/office/powerpoint/2010/main" val="42515799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F8BBCE31-00F4-45F8-9F4D-365C24D2624E}" type="datetimeFigureOut">
              <a:rPr lang="es-MX" smtClean="0"/>
              <a:pPr/>
              <a:t>08/11/2015</a:t>
            </a:fld>
            <a:endParaRPr lang="es-MX"/>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s-MX">
              <a:solidFill>
                <a:srgbClr val="455F51"/>
              </a:solidFill>
            </a:endParaRP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A3F61F12-E9E0-4A9A-83CB-F123A6C79A6F}" type="slidenum">
              <a:rPr lang="es-MX" smtClean="0">
                <a:solidFill>
                  <a:srgbClr val="455F51"/>
                </a:solidFill>
              </a:rPr>
              <a:pPr/>
              <a:t>‹#›</a:t>
            </a:fld>
            <a:endParaRPr lang="es-MX">
              <a:solidFill>
                <a:srgbClr val="455F51"/>
              </a:solidFill>
            </a:endParaRPr>
          </a:p>
        </p:txBody>
      </p:sp>
    </p:spTree>
    <p:extLst>
      <p:ext uri="{BB962C8B-B14F-4D97-AF65-F5344CB8AC3E}">
        <p14:creationId xmlns:p14="http://schemas.microsoft.com/office/powerpoint/2010/main" val="3013451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F8BBCE31-00F4-45F8-9F4D-365C24D2624E}" type="datetimeFigureOut">
              <a:rPr lang="es-MX" smtClean="0"/>
              <a:pPr/>
              <a:t>08/11/2015</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A3F61F12-E9E0-4A9A-83CB-F123A6C79A6F}" type="slidenum">
              <a:rPr lang="es-MX" smtClean="0"/>
              <a:pPr/>
              <a:t>‹#›</a:t>
            </a:fld>
            <a:endParaRPr lang="es-MX"/>
          </a:p>
        </p:txBody>
      </p:sp>
    </p:spTree>
    <p:extLst>
      <p:ext uri="{BB962C8B-B14F-4D97-AF65-F5344CB8AC3E}">
        <p14:creationId xmlns:p14="http://schemas.microsoft.com/office/powerpoint/2010/main" val="17217877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66000"/>
          </a:schemeClr>
        </a:solidFill>
        <a:effectLst/>
      </p:bgPr>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F8BBCE31-00F4-45F8-9F4D-365C24D2624E}" type="datetimeFigureOut">
              <a:rPr lang="es-MX" smtClean="0"/>
              <a:pPr/>
              <a:t>08/11/2015</a:t>
            </a:fld>
            <a:endParaRPr lang="es-MX"/>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s-MX"/>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A3F61F12-E9E0-4A9A-83CB-F123A6C79A6F}" type="slidenum">
              <a:rPr lang="es-MX" smtClean="0"/>
              <a:pPr/>
              <a:t>‹#›</a:t>
            </a:fld>
            <a:endParaRPr lang="es-MX"/>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391107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44699" y="1"/>
            <a:ext cx="11822805" cy="4346348"/>
          </a:xfrm>
        </p:spPr>
        <p:txBody>
          <a:bodyPr>
            <a:normAutofit/>
          </a:bodyPr>
          <a:lstStyle/>
          <a:p>
            <a:pPr algn="ctr"/>
            <a:r>
              <a:rPr lang="en-US" sz="2000" dirty="0" smtClean="0"/>
              <a:t> </a:t>
            </a:r>
            <a:br>
              <a:rPr lang="en-US" sz="2000" dirty="0" smtClean="0"/>
            </a:br>
            <a:r>
              <a:rPr lang="en-US" sz="2000" dirty="0"/>
              <a:t/>
            </a:r>
            <a:br>
              <a:rPr lang="en-US" sz="2000" dirty="0"/>
            </a:br>
            <a:r>
              <a:rPr lang="en-US" sz="2000" dirty="0" smtClean="0"/>
              <a:t/>
            </a:r>
            <a:br>
              <a:rPr lang="en-US" sz="2000" dirty="0" smtClean="0"/>
            </a:br>
            <a:r>
              <a:rPr lang="en-US" sz="2000" i="1" dirty="0" smtClean="0"/>
              <a:t>(08 November 2015, San José, Costa Rica) </a:t>
            </a:r>
            <a:br>
              <a:rPr lang="en-US" sz="2000" i="1" dirty="0" smtClean="0"/>
            </a:br>
            <a:r>
              <a:rPr lang="en-US" sz="2400" i="1" dirty="0" smtClean="0"/>
              <a:t/>
            </a:r>
            <a:br>
              <a:rPr lang="en-US" sz="2400" i="1" dirty="0" smtClean="0"/>
            </a:br>
            <a:r>
              <a:rPr lang="en-US" sz="2400" b="1" dirty="0" smtClean="0"/>
              <a:t>Session </a:t>
            </a:r>
            <a:r>
              <a:rPr lang="en-US" sz="2400" b="1" dirty="0"/>
              <a:t>4: Country experiences in the development and prioritization of REDD+ Policies and </a:t>
            </a:r>
            <a:r>
              <a:rPr lang="en-US" sz="2400" b="1" dirty="0" smtClean="0"/>
              <a:t>Measures</a:t>
            </a:r>
            <a:r>
              <a:rPr lang="en-US" sz="2400" dirty="0" smtClean="0"/>
              <a:t/>
            </a:r>
            <a:br>
              <a:rPr lang="en-US" sz="2400" dirty="0" smtClean="0"/>
            </a:br>
            <a:r>
              <a:rPr lang="en-US" sz="2400" dirty="0" smtClean="0"/>
              <a:t/>
            </a:r>
            <a:br>
              <a:rPr lang="en-US" sz="2400" dirty="0" smtClean="0"/>
            </a:br>
            <a:r>
              <a:rPr lang="en-US" sz="2800" b="1" dirty="0" smtClean="0">
                <a:solidFill>
                  <a:schemeClr val="accent1">
                    <a:lumMod val="75000"/>
                  </a:schemeClr>
                </a:solidFill>
              </a:rPr>
              <a:t>Designing </a:t>
            </a:r>
            <a:r>
              <a:rPr lang="en-US" sz="2800" b="1" dirty="0">
                <a:solidFill>
                  <a:schemeClr val="accent1">
                    <a:lumMod val="75000"/>
                  </a:schemeClr>
                </a:solidFill>
              </a:rPr>
              <a:t>and implementing a National Strategy on Forest and Climate Change in </a:t>
            </a:r>
            <a:r>
              <a:rPr lang="en-US" sz="2800" b="1" dirty="0" smtClean="0">
                <a:solidFill>
                  <a:schemeClr val="accent1">
                    <a:lumMod val="75000"/>
                  </a:schemeClr>
                </a:solidFill>
              </a:rPr>
              <a:t>Peru</a:t>
            </a:r>
            <a:r>
              <a:rPr lang="en-US" sz="2800" b="1" dirty="0">
                <a:solidFill>
                  <a:schemeClr val="accent1">
                    <a:lumMod val="50000"/>
                  </a:schemeClr>
                </a:solidFill>
              </a:rPr>
              <a:t/>
            </a:r>
            <a:br>
              <a:rPr lang="en-US" sz="2800" b="1" dirty="0">
                <a:solidFill>
                  <a:schemeClr val="accent1">
                    <a:lumMod val="50000"/>
                  </a:schemeClr>
                </a:solidFill>
              </a:rPr>
            </a:br>
            <a:r>
              <a:rPr lang="en-US" sz="2400" b="1" dirty="0" smtClean="0"/>
              <a:t/>
            </a:r>
            <a:br>
              <a:rPr lang="en-US" sz="2400" b="1" dirty="0" smtClean="0"/>
            </a:br>
            <a:endParaRPr lang="es-MX" sz="3600" b="1" dirty="0">
              <a:solidFill>
                <a:schemeClr val="accent1">
                  <a:lumMod val="50000"/>
                </a:schemeClr>
              </a:solidFill>
            </a:endParaRPr>
          </a:p>
        </p:txBody>
      </p:sp>
      <p:sp>
        <p:nvSpPr>
          <p:cNvPr id="3" name="Subtítulo 2"/>
          <p:cNvSpPr>
            <a:spLocks noGrp="1"/>
          </p:cNvSpPr>
          <p:nvPr>
            <p:ph type="subTitle" idx="1"/>
          </p:nvPr>
        </p:nvSpPr>
        <p:spPr>
          <a:xfrm>
            <a:off x="1097280" y="4428326"/>
            <a:ext cx="10058400" cy="1592646"/>
          </a:xfrm>
        </p:spPr>
        <p:txBody>
          <a:bodyPr>
            <a:normAutofit fontScale="62500" lnSpcReduction="20000"/>
          </a:bodyPr>
          <a:lstStyle/>
          <a:p>
            <a:endParaRPr lang="es-MX" dirty="0" smtClean="0"/>
          </a:p>
          <a:p>
            <a:pPr algn="r">
              <a:lnSpc>
                <a:spcPct val="100000"/>
              </a:lnSpc>
            </a:pPr>
            <a:r>
              <a:rPr lang="es-MX" sz="3200" b="1" cap="none" spc="-50" dirty="0" smtClean="0">
                <a:solidFill>
                  <a:schemeClr val="tx1">
                    <a:lumMod val="85000"/>
                    <a:lumOff val="15000"/>
                  </a:schemeClr>
                </a:solidFill>
                <a:ea typeface="+mj-ea"/>
                <a:cs typeface="+mj-cs"/>
              </a:rPr>
              <a:t>Gustavo Suarez de Freitas C. </a:t>
            </a:r>
          </a:p>
          <a:p>
            <a:pPr algn="r">
              <a:lnSpc>
                <a:spcPct val="100000"/>
              </a:lnSpc>
            </a:pPr>
            <a:r>
              <a:rPr lang="es-MX" sz="3200" b="1" cap="none" spc="-50" dirty="0" err="1" smtClean="0">
                <a:solidFill>
                  <a:schemeClr val="tx1">
                    <a:lumMod val="85000"/>
                    <a:lumOff val="15000"/>
                  </a:schemeClr>
                </a:solidFill>
                <a:ea typeface="+mj-ea"/>
                <a:cs typeface="+mj-cs"/>
              </a:rPr>
              <a:t>Executive</a:t>
            </a:r>
            <a:r>
              <a:rPr lang="es-MX" sz="3200" b="1" cap="none" spc="-50" dirty="0" smtClean="0">
                <a:solidFill>
                  <a:schemeClr val="tx1">
                    <a:lumMod val="85000"/>
                    <a:lumOff val="15000"/>
                  </a:schemeClr>
                </a:solidFill>
                <a:ea typeface="+mj-ea"/>
                <a:cs typeface="+mj-cs"/>
              </a:rPr>
              <a:t> </a:t>
            </a:r>
            <a:r>
              <a:rPr lang="es-MX" sz="3200" b="1" cap="none" spc="-50" dirty="0" err="1" smtClean="0">
                <a:solidFill>
                  <a:schemeClr val="tx1">
                    <a:lumMod val="85000"/>
                    <a:lumOff val="15000"/>
                  </a:schemeClr>
                </a:solidFill>
                <a:ea typeface="+mj-ea"/>
                <a:cs typeface="+mj-cs"/>
              </a:rPr>
              <a:t>Coordinator</a:t>
            </a:r>
            <a:r>
              <a:rPr lang="es-MX" sz="3200" b="1" cap="none" spc="-50" dirty="0" smtClean="0">
                <a:solidFill>
                  <a:schemeClr val="tx1">
                    <a:lumMod val="85000"/>
                    <a:lumOff val="15000"/>
                  </a:schemeClr>
                </a:solidFill>
                <a:ea typeface="+mj-ea"/>
                <a:cs typeface="+mj-cs"/>
              </a:rPr>
              <a:t>. </a:t>
            </a:r>
            <a:r>
              <a:rPr lang="es-MX" sz="3200" b="1" cap="none" spc="-50" dirty="0" err="1" smtClean="0">
                <a:solidFill>
                  <a:schemeClr val="tx1">
                    <a:lumMod val="85000"/>
                    <a:lumOff val="15000"/>
                  </a:schemeClr>
                </a:solidFill>
                <a:ea typeface="+mj-ea"/>
                <a:cs typeface="+mj-cs"/>
              </a:rPr>
              <a:t>National</a:t>
            </a:r>
            <a:r>
              <a:rPr lang="es-MX" sz="3200" b="1" cap="none" spc="-50" dirty="0" smtClean="0">
                <a:solidFill>
                  <a:schemeClr val="tx1">
                    <a:lumMod val="85000"/>
                    <a:lumOff val="15000"/>
                  </a:schemeClr>
                </a:solidFill>
                <a:ea typeface="+mj-ea"/>
                <a:cs typeface="+mj-cs"/>
              </a:rPr>
              <a:t> </a:t>
            </a:r>
            <a:r>
              <a:rPr lang="es-MX" sz="3200" b="1" cap="none" spc="-50" dirty="0" err="1" smtClean="0">
                <a:solidFill>
                  <a:schemeClr val="tx1">
                    <a:lumMod val="85000"/>
                    <a:lumOff val="15000"/>
                  </a:schemeClr>
                </a:solidFill>
                <a:ea typeface="+mj-ea"/>
                <a:cs typeface="+mj-cs"/>
              </a:rPr>
              <a:t>Program</a:t>
            </a:r>
            <a:r>
              <a:rPr lang="es-MX" sz="3200" b="1" cap="none" spc="-50" dirty="0" smtClean="0">
                <a:solidFill>
                  <a:schemeClr val="tx1">
                    <a:lumMod val="85000"/>
                    <a:lumOff val="15000"/>
                  </a:schemeClr>
                </a:solidFill>
                <a:ea typeface="+mj-ea"/>
                <a:cs typeface="+mj-cs"/>
              </a:rPr>
              <a:t> </a:t>
            </a:r>
            <a:r>
              <a:rPr lang="es-MX" sz="3200" b="1" cap="none" spc="-50" dirty="0" err="1" smtClean="0">
                <a:solidFill>
                  <a:schemeClr val="tx1">
                    <a:lumMod val="85000"/>
                    <a:lumOff val="15000"/>
                  </a:schemeClr>
                </a:solidFill>
                <a:ea typeface="+mj-ea"/>
                <a:cs typeface="+mj-cs"/>
              </a:rPr>
              <a:t>for</a:t>
            </a:r>
            <a:r>
              <a:rPr lang="es-MX" sz="3200" b="1" cap="none" spc="-50" dirty="0" smtClean="0">
                <a:solidFill>
                  <a:schemeClr val="tx1">
                    <a:lumMod val="85000"/>
                    <a:lumOff val="15000"/>
                  </a:schemeClr>
                </a:solidFill>
                <a:ea typeface="+mj-ea"/>
                <a:cs typeface="+mj-cs"/>
              </a:rPr>
              <a:t> </a:t>
            </a:r>
            <a:r>
              <a:rPr lang="es-MX" sz="3200" b="1" cap="none" spc="-50" dirty="0" err="1" smtClean="0">
                <a:solidFill>
                  <a:schemeClr val="tx1">
                    <a:lumMod val="85000"/>
                    <a:lumOff val="15000"/>
                  </a:schemeClr>
                </a:solidFill>
                <a:ea typeface="+mj-ea"/>
                <a:cs typeface="+mj-cs"/>
              </a:rPr>
              <a:t>Forest</a:t>
            </a:r>
            <a:r>
              <a:rPr lang="es-MX" sz="3200" b="1" cap="none" spc="-50" dirty="0" smtClean="0">
                <a:solidFill>
                  <a:schemeClr val="tx1">
                    <a:lumMod val="85000"/>
                    <a:lumOff val="15000"/>
                  </a:schemeClr>
                </a:solidFill>
                <a:ea typeface="+mj-ea"/>
                <a:cs typeface="+mj-cs"/>
              </a:rPr>
              <a:t> </a:t>
            </a:r>
            <a:r>
              <a:rPr lang="es-MX" sz="3200" b="1" cap="none" spc="-50" dirty="0" err="1" smtClean="0">
                <a:solidFill>
                  <a:schemeClr val="tx1">
                    <a:lumMod val="85000"/>
                    <a:lumOff val="15000"/>
                  </a:schemeClr>
                </a:solidFill>
                <a:ea typeface="+mj-ea"/>
                <a:cs typeface="+mj-cs"/>
              </a:rPr>
              <a:t>Conservation</a:t>
            </a:r>
            <a:r>
              <a:rPr lang="es-MX" sz="3200" b="1" cap="none" spc="-50" dirty="0" smtClean="0">
                <a:solidFill>
                  <a:schemeClr val="tx1">
                    <a:lumMod val="85000"/>
                    <a:lumOff val="15000"/>
                  </a:schemeClr>
                </a:solidFill>
                <a:ea typeface="+mj-ea"/>
                <a:cs typeface="+mj-cs"/>
              </a:rPr>
              <a:t>. </a:t>
            </a:r>
          </a:p>
          <a:p>
            <a:pPr algn="r">
              <a:lnSpc>
                <a:spcPct val="100000"/>
              </a:lnSpc>
            </a:pPr>
            <a:r>
              <a:rPr lang="es-MX" sz="3200" b="1" cap="none" spc="-50" dirty="0" smtClean="0">
                <a:solidFill>
                  <a:schemeClr val="tx1">
                    <a:lumMod val="85000"/>
                    <a:lumOff val="15000"/>
                  </a:schemeClr>
                </a:solidFill>
                <a:ea typeface="+mj-ea"/>
                <a:cs typeface="+mj-cs"/>
              </a:rPr>
              <a:t>MINAM</a:t>
            </a:r>
            <a:endParaRPr lang="es-MX" sz="3200" b="1" cap="none" spc="-50" dirty="0">
              <a:solidFill>
                <a:schemeClr val="tx1">
                  <a:lumMod val="85000"/>
                  <a:lumOff val="15000"/>
                </a:schemeClr>
              </a:solidFill>
              <a:ea typeface="+mj-ea"/>
              <a:cs typeface="+mj-cs"/>
            </a:endParaRPr>
          </a:p>
        </p:txBody>
      </p:sp>
      <p:pic>
        <p:nvPicPr>
          <p:cNvPr id="4" name="Imagen 3"/>
          <p:cNvPicPr>
            <a:picLocks noChangeAspect="1"/>
          </p:cNvPicPr>
          <p:nvPr/>
        </p:nvPicPr>
        <p:blipFill>
          <a:blip r:embed="rId2"/>
          <a:stretch>
            <a:fillRect/>
          </a:stretch>
        </p:blipFill>
        <p:spPr>
          <a:xfrm>
            <a:off x="1116387" y="4346349"/>
            <a:ext cx="2057080" cy="1904326"/>
          </a:xfrm>
          <a:prstGeom prst="rect">
            <a:avLst/>
          </a:prstGeom>
        </p:spPr>
      </p:pic>
      <p:pic>
        <p:nvPicPr>
          <p:cNvPr id="1026" name="Picture 2" descr="fcp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45230" y="128789"/>
            <a:ext cx="4762500" cy="1666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74698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295422" y="286604"/>
            <a:ext cx="9425354" cy="1142952"/>
          </a:xfrm>
        </p:spPr>
        <p:txBody>
          <a:bodyPr>
            <a:normAutofit/>
          </a:bodyPr>
          <a:lstStyle/>
          <a:p>
            <a:r>
              <a:rPr lang="en-US" sz="3600" dirty="0" smtClean="0"/>
              <a:t>The NSFCC: a process, a document, a legally binding instrument.</a:t>
            </a:r>
            <a:endParaRPr lang="en-US" sz="3600" dirty="0"/>
          </a:p>
        </p:txBody>
      </p:sp>
      <p:sp>
        <p:nvSpPr>
          <p:cNvPr id="5" name="Marcador de contenido 4"/>
          <p:cNvSpPr>
            <a:spLocks noGrp="1"/>
          </p:cNvSpPr>
          <p:nvPr>
            <p:ph idx="1"/>
          </p:nvPr>
        </p:nvSpPr>
        <p:spPr>
          <a:xfrm>
            <a:off x="647113" y="1845733"/>
            <a:ext cx="11183815" cy="4653541"/>
          </a:xfrm>
        </p:spPr>
        <p:txBody>
          <a:bodyPr>
            <a:normAutofit fontScale="92500" lnSpcReduction="20000"/>
          </a:bodyPr>
          <a:lstStyle/>
          <a:p>
            <a:r>
              <a:rPr lang="en-US" sz="2400" dirty="0"/>
              <a:t>National Strategy on Forest and Climate Change </a:t>
            </a:r>
            <a:r>
              <a:rPr lang="en-US" sz="2400" dirty="0" smtClean="0"/>
              <a:t>– NSFCC:</a:t>
            </a:r>
          </a:p>
          <a:p>
            <a:r>
              <a:rPr lang="en-US" sz="2400" dirty="0" smtClean="0"/>
              <a:t>Is a </a:t>
            </a:r>
            <a:r>
              <a:rPr lang="en-US" sz="2400" b="1" dirty="0"/>
              <a:t>P</a:t>
            </a:r>
            <a:r>
              <a:rPr lang="en-US" sz="2400" b="1" dirty="0" smtClean="0"/>
              <a:t>rocess</a:t>
            </a:r>
            <a:r>
              <a:rPr lang="en-US" sz="2400" dirty="0" smtClean="0"/>
              <a:t>: </a:t>
            </a:r>
            <a:r>
              <a:rPr lang="en-US" sz="2400" u="sng" dirty="0" smtClean="0"/>
              <a:t>planning </a:t>
            </a:r>
            <a:r>
              <a:rPr lang="en-US" sz="2400" dirty="0" smtClean="0"/>
              <a:t>process, </a:t>
            </a:r>
            <a:r>
              <a:rPr lang="en-US" sz="2400" u="sng" dirty="0" smtClean="0"/>
              <a:t>learning</a:t>
            </a:r>
            <a:r>
              <a:rPr lang="en-US" sz="2400" dirty="0" smtClean="0"/>
              <a:t> process, </a:t>
            </a:r>
            <a:r>
              <a:rPr lang="en-US" sz="2400" u="sng" dirty="0" smtClean="0"/>
              <a:t>communicational </a:t>
            </a:r>
            <a:r>
              <a:rPr lang="en-US" sz="2400" dirty="0" smtClean="0"/>
              <a:t>process.</a:t>
            </a:r>
          </a:p>
          <a:p>
            <a:r>
              <a:rPr lang="en-US" sz="2400" dirty="0" smtClean="0"/>
              <a:t>As a strategic planning process is a cycle. And a </a:t>
            </a:r>
            <a:r>
              <a:rPr lang="en-US" sz="2400" u="sng" dirty="0" smtClean="0"/>
              <a:t>consensus building process</a:t>
            </a:r>
            <a:r>
              <a:rPr lang="en-US" sz="2400" dirty="0" smtClean="0"/>
              <a:t>.</a:t>
            </a:r>
          </a:p>
          <a:p>
            <a:r>
              <a:rPr lang="en-US" sz="2400" dirty="0" smtClean="0"/>
              <a:t>Is a </a:t>
            </a:r>
            <a:r>
              <a:rPr lang="en-US" sz="2400" b="1" dirty="0" smtClean="0"/>
              <a:t>Document: </a:t>
            </a:r>
            <a:r>
              <a:rPr lang="en-US" sz="2400" dirty="0" smtClean="0"/>
              <a:t>a technical document with relevant information about deforestation (how much, where, who, how (deforestation processes), when, etc.  –all the “silly questions”), and with the identification of the direct and indirect causes and, most important: the policies and measures we need to apply to face deforestation.</a:t>
            </a:r>
          </a:p>
          <a:p>
            <a:r>
              <a:rPr lang="en-US" sz="2400" dirty="0" smtClean="0"/>
              <a:t>Is (or, better, will be) a </a:t>
            </a:r>
            <a:r>
              <a:rPr lang="en-US" sz="2400" b="1" dirty="0"/>
              <a:t>L</a:t>
            </a:r>
            <a:r>
              <a:rPr lang="en-US" sz="2400" b="1" dirty="0" smtClean="0"/>
              <a:t>egally binding instrument: </a:t>
            </a:r>
            <a:r>
              <a:rPr lang="en-US" sz="2400" dirty="0" smtClean="0"/>
              <a:t>after consensus is reached, government will approve it by a presidential decree (“</a:t>
            </a:r>
            <a:r>
              <a:rPr lang="en-US" sz="2400" dirty="0" err="1" smtClean="0"/>
              <a:t>Decreto</a:t>
            </a:r>
            <a:r>
              <a:rPr lang="en-US" sz="2400" dirty="0" smtClean="0"/>
              <a:t> </a:t>
            </a:r>
            <a:r>
              <a:rPr lang="en-US" sz="2400" dirty="0" err="1" smtClean="0"/>
              <a:t>Supremo</a:t>
            </a:r>
            <a:r>
              <a:rPr lang="en-US" sz="2400" dirty="0" smtClean="0"/>
              <a:t>”). So, it could lead to loose the “process sense” [“muddling through”, adaptive management].</a:t>
            </a:r>
          </a:p>
          <a:p>
            <a:pPr>
              <a:lnSpc>
                <a:spcPct val="110000"/>
              </a:lnSpc>
            </a:pPr>
            <a:endParaRPr lang="en-US" sz="900" dirty="0"/>
          </a:p>
          <a:p>
            <a:r>
              <a:rPr lang="en-US" sz="2400" dirty="0" smtClean="0"/>
              <a:t>The design process must be participatory, including all sectors and actors with influence or concern about forest, forest resources, or develop activities which could impact (directly or indirectly), on the forests. </a:t>
            </a:r>
          </a:p>
          <a:p>
            <a:endParaRPr lang="en-US" b="1" dirty="0" smtClean="0"/>
          </a:p>
          <a:p>
            <a:endParaRPr lang="es-MX" dirty="0"/>
          </a:p>
        </p:txBody>
      </p:sp>
      <p:pic>
        <p:nvPicPr>
          <p:cNvPr id="6" name="Imagen 5"/>
          <p:cNvPicPr>
            <a:picLocks noChangeAspect="1"/>
          </p:cNvPicPr>
          <p:nvPr/>
        </p:nvPicPr>
        <p:blipFill>
          <a:blip r:embed="rId2"/>
          <a:stretch>
            <a:fillRect/>
          </a:stretch>
        </p:blipFill>
        <p:spPr>
          <a:xfrm>
            <a:off x="9990719" y="168812"/>
            <a:ext cx="2005394" cy="2053679"/>
          </a:xfrm>
          <a:prstGeom prst="rect">
            <a:avLst/>
          </a:prstGeom>
        </p:spPr>
      </p:pic>
    </p:spTree>
    <p:extLst>
      <p:ext uri="{BB962C8B-B14F-4D97-AF65-F5344CB8AC3E}">
        <p14:creationId xmlns:p14="http://schemas.microsoft.com/office/powerpoint/2010/main" val="3117058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66669" y="286603"/>
            <a:ext cx="4539903" cy="5611921"/>
          </a:xfrm>
          <a:solidFill>
            <a:schemeClr val="accent1">
              <a:lumMod val="40000"/>
              <a:lumOff val="60000"/>
            </a:schemeClr>
          </a:solidFill>
        </p:spPr>
        <p:txBody>
          <a:bodyPr>
            <a:normAutofit/>
          </a:bodyPr>
          <a:lstStyle/>
          <a:p>
            <a:r>
              <a:rPr lang="en-US" sz="2000" dirty="0" smtClean="0"/>
              <a:t>NSFCC must be understood as a fully multi-sectorial and intergovernmental process and product (ownership must be share). All sectors must be involved. </a:t>
            </a:r>
            <a:br>
              <a:rPr lang="en-US" sz="2000" dirty="0" smtClean="0"/>
            </a:br>
            <a:r>
              <a:rPr lang="en-US" sz="2000" dirty="0"/>
              <a:t/>
            </a:r>
            <a:br>
              <a:rPr lang="en-US" sz="2000" dirty="0"/>
            </a:br>
            <a:r>
              <a:rPr lang="en-US" sz="2000" dirty="0" smtClean="0"/>
              <a:t>NSFCC must be part of the land use planning at a  national and subnational level, as well as part of the national and regional development plans. </a:t>
            </a:r>
            <a:br>
              <a:rPr lang="en-US" sz="2000" dirty="0" smtClean="0"/>
            </a:br>
            <a:r>
              <a:rPr lang="en-US" sz="2000" dirty="0" smtClean="0"/>
              <a:t/>
            </a:r>
            <a:br>
              <a:rPr lang="en-US" sz="2000" dirty="0" smtClean="0"/>
            </a:br>
            <a:r>
              <a:rPr lang="en-US" sz="2000" dirty="0" smtClean="0"/>
              <a:t>We already have some progress: multi-sectorial commission in charge of prepare the Strategy: Ministries of Environment, Agriculture (include National Forest  Service), Culture (indigenous people), Economy, and Subnational Governments.</a:t>
            </a:r>
            <a:br>
              <a:rPr lang="en-US" sz="2000" dirty="0" smtClean="0"/>
            </a:br>
            <a:r>
              <a:rPr lang="en-US" sz="2000" dirty="0" smtClean="0"/>
              <a:t/>
            </a:r>
            <a:br>
              <a:rPr lang="en-US" sz="2000" dirty="0" smtClean="0"/>
            </a:br>
            <a:r>
              <a:rPr lang="en-US" sz="2000" dirty="0" smtClean="0"/>
              <a:t>But it do not includes: Finance, National Planning Center, Mining, Energy, Transport.</a:t>
            </a:r>
            <a:endParaRPr lang="en-US" sz="2000"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2402110247"/>
              </p:ext>
            </p:extLst>
          </p:nvPr>
        </p:nvGraphicFramePr>
        <p:xfrm>
          <a:off x="5409127" y="277499"/>
          <a:ext cx="6967470" cy="58138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313797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11348" y="0"/>
            <a:ext cx="10058400" cy="782542"/>
          </a:xfrm>
        </p:spPr>
        <p:txBody>
          <a:bodyPr/>
          <a:lstStyle/>
          <a:p>
            <a:r>
              <a:rPr lang="en-US" dirty="0" smtClean="0"/>
              <a:t>Simplify Process</a:t>
            </a:r>
            <a:endParaRPr lang="en-US"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2236559386"/>
              </p:ext>
            </p:extLst>
          </p:nvPr>
        </p:nvGraphicFramePr>
        <p:xfrm>
          <a:off x="337624" y="1041010"/>
          <a:ext cx="11633981" cy="5247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Flecha arriba 4"/>
          <p:cNvSpPr/>
          <p:nvPr/>
        </p:nvSpPr>
        <p:spPr>
          <a:xfrm rot="2489021">
            <a:off x="1550632" y="3446584"/>
            <a:ext cx="484632" cy="787791"/>
          </a:xfrm>
          <a:prstGeom prst="upArrow">
            <a:avLst/>
          </a:prstGeom>
          <a:solidFill>
            <a:schemeClr val="accent1">
              <a:alpha val="5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4175164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80" y="286604"/>
            <a:ext cx="10058400" cy="951354"/>
          </a:xfrm>
        </p:spPr>
        <p:txBody>
          <a:bodyPr/>
          <a:lstStyle/>
          <a:p>
            <a:r>
              <a:rPr lang="en-US" dirty="0" smtClean="0">
                <a:solidFill>
                  <a:srgbClr val="FF0000"/>
                </a:solidFill>
              </a:rPr>
              <a:t>Key warnings</a:t>
            </a:r>
            <a:endParaRPr lang="en-US" dirty="0">
              <a:solidFill>
                <a:srgbClr val="FF0000"/>
              </a:solidFill>
            </a:endParaRPr>
          </a:p>
        </p:txBody>
      </p:sp>
      <p:sp>
        <p:nvSpPr>
          <p:cNvPr id="3" name="Marcador de contenido 2"/>
          <p:cNvSpPr>
            <a:spLocks noGrp="1"/>
          </p:cNvSpPr>
          <p:nvPr>
            <p:ph idx="1"/>
          </p:nvPr>
        </p:nvSpPr>
        <p:spPr>
          <a:xfrm>
            <a:off x="829994" y="1730325"/>
            <a:ext cx="10860258" cy="4797083"/>
          </a:xfrm>
        </p:spPr>
        <p:txBody>
          <a:bodyPr>
            <a:normAutofit fontScale="92500" lnSpcReduction="10000"/>
          </a:bodyPr>
          <a:lstStyle/>
          <a:p>
            <a:r>
              <a:rPr lang="en-US" sz="2800" dirty="0" smtClean="0"/>
              <a:t>“Approval” doesn´t mean “implemented”.</a:t>
            </a:r>
          </a:p>
          <a:p>
            <a:r>
              <a:rPr lang="en-US" sz="2800" dirty="0" smtClean="0"/>
              <a:t>If the policies and measures are not in the budget they do not exist.</a:t>
            </a:r>
          </a:p>
          <a:p>
            <a:r>
              <a:rPr lang="en-US" sz="2800" dirty="0" smtClean="0"/>
              <a:t>Public funding is probably not enough big to produce transformational changes. So we need to use public and international cooperation funds to leverage private investments: focus on enabling conditions. </a:t>
            </a:r>
          </a:p>
          <a:p>
            <a:r>
              <a:rPr lang="en-US" sz="2800" dirty="0" smtClean="0"/>
              <a:t>Several sectors (both public and private) see themselves as “</a:t>
            </a:r>
            <a:r>
              <a:rPr lang="en-US" sz="2800" dirty="0" err="1" smtClean="0"/>
              <a:t>loosers</a:t>
            </a:r>
            <a:r>
              <a:rPr lang="en-US" sz="2800" dirty="0" smtClean="0"/>
              <a:t>”, so they opposes changes (need for win-win approaches).</a:t>
            </a:r>
          </a:p>
          <a:p>
            <a:r>
              <a:rPr lang="en-US" sz="2800" dirty="0" smtClean="0"/>
              <a:t>The NSFCC is a </a:t>
            </a:r>
            <a:r>
              <a:rPr lang="en-US" sz="2800" b="1" i="1" dirty="0" smtClean="0"/>
              <a:t>strategy</a:t>
            </a:r>
            <a:r>
              <a:rPr lang="en-US" sz="2800" dirty="0" smtClean="0"/>
              <a:t> (answer “what” and “how” -in a general form-) not a </a:t>
            </a:r>
            <a:r>
              <a:rPr lang="en-US" sz="2800" b="1" i="1" dirty="0" smtClean="0"/>
              <a:t>plan </a:t>
            </a:r>
            <a:r>
              <a:rPr lang="en-US" sz="2800" dirty="0" smtClean="0"/>
              <a:t>(answer “who”, “when”, “how” –in detail-, “at what cost”, etc.), and it is a </a:t>
            </a:r>
            <a:r>
              <a:rPr lang="en-US" sz="2800" u="sng" dirty="0" smtClean="0"/>
              <a:t>general approach for the whole country</a:t>
            </a:r>
            <a:r>
              <a:rPr lang="en-US" sz="2800" dirty="0" smtClean="0"/>
              <a:t>. It must be follow by subnational and sectorial instruments to apply policies and measures. So is a long process. Political timing is very important. </a:t>
            </a:r>
          </a:p>
          <a:p>
            <a:endParaRPr lang="en-US" sz="2800" dirty="0" smtClean="0"/>
          </a:p>
          <a:p>
            <a:endParaRPr lang="en-US" sz="2800" dirty="0" smtClean="0"/>
          </a:p>
          <a:p>
            <a:endParaRPr lang="es-MX" dirty="0"/>
          </a:p>
        </p:txBody>
      </p:sp>
    </p:spTree>
    <p:extLst>
      <p:ext uri="{BB962C8B-B14F-4D97-AF65-F5344CB8AC3E}">
        <p14:creationId xmlns:p14="http://schemas.microsoft.com/office/powerpoint/2010/main" val="8156800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66590" y="4248881"/>
            <a:ext cx="1688123" cy="1688123"/>
          </a:xfrm>
          <a:prstGeom prst="rect">
            <a:avLst/>
          </a:prstGeom>
        </p:spPr>
      </p:pic>
      <p:sp>
        <p:nvSpPr>
          <p:cNvPr id="6" name="CuadroTexto 5"/>
          <p:cNvSpPr txBox="1"/>
          <p:nvPr/>
        </p:nvSpPr>
        <p:spPr>
          <a:xfrm>
            <a:off x="3779223" y="3266329"/>
            <a:ext cx="4662855" cy="830997"/>
          </a:xfrm>
          <a:prstGeom prst="rect">
            <a:avLst/>
          </a:prstGeom>
          <a:noFill/>
        </p:spPr>
        <p:txBody>
          <a:bodyPr wrap="square" rtlCol="0">
            <a:spAutoFit/>
          </a:bodyPr>
          <a:lstStyle/>
          <a:p>
            <a:pPr algn="ctr"/>
            <a:r>
              <a:rPr lang="en-US" sz="4800" dirty="0" smtClean="0">
                <a:latin typeface="+mj-lt"/>
              </a:rPr>
              <a:t>Thank you!</a:t>
            </a:r>
            <a:endParaRPr lang="en-US" sz="4800" dirty="0">
              <a:latin typeface="+mj-lt"/>
            </a:endParaRPr>
          </a:p>
        </p:txBody>
      </p:sp>
      <p:pic>
        <p:nvPicPr>
          <p:cNvPr id="1030" name="Picture 6" descr="http://www.minam.gob.pe/wp-content/themes/minam2014-2/images/logo.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58467" y="1987062"/>
            <a:ext cx="5104371" cy="11277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868843"/>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ción">
  <a:themeElements>
    <a:clrScheme name="Retrospección">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ció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ción">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otalTime>107</TotalTime>
  <Words>543</Words>
  <Application>Microsoft Office PowerPoint</Application>
  <PresentationFormat>Widescreen</PresentationFormat>
  <Paragraphs>35</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Calibri</vt:lpstr>
      <vt:lpstr>Calibri Light</vt:lpstr>
      <vt:lpstr>Retrospección</vt:lpstr>
      <vt:lpstr>    (08 November 2015, San José, Costa Rica)   Session 4: Country experiences in the development and prioritization of REDD+ Policies and Measures  Designing and implementing a National Strategy on Forest and Climate Change in Peru  </vt:lpstr>
      <vt:lpstr>The NSFCC: a process, a document, a legally binding instrument.</vt:lpstr>
      <vt:lpstr>NSFCC must be understood as a fully multi-sectorial and intergovernmental process and product (ownership must be share). All sectors must be involved.   NSFCC must be part of the land use planning at a  national and subnational level, as well as part of the national and regional development plans.   We already have some progress: multi-sectorial commission in charge of prepare the Strategy: Ministries of Environment, Agriculture (include National Forest  Service), Culture (indigenous people), Economy, and Subnational Governments.  But it do not includes: Finance, National Planning Center, Mining, Energy, Transport.</vt:lpstr>
      <vt:lpstr>Simplify Process</vt:lpstr>
      <vt:lpstr>Key warnings</vt:lpstr>
      <vt:lpstr>PowerPoint Presentation</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South-­‐South Cooperation Workshop ‘Banking on Natural Capital: Accelerating Sustainable Land-­‐Use Management’, (11–13 November 2015, Sarapiqui, Costa Rica)    Peru’s Green Growth Approach: Forestry value-added activities for small farmers.</dc:title>
  <dc:creator>Gustavo Suarez De Freitas Calmet</dc:creator>
  <cp:lastModifiedBy>Marco Chiu</cp:lastModifiedBy>
  <cp:revision>14</cp:revision>
  <dcterms:created xsi:type="dcterms:W3CDTF">2015-11-08T00:12:30Z</dcterms:created>
  <dcterms:modified xsi:type="dcterms:W3CDTF">2015-11-08T15:22:55Z</dcterms:modified>
</cp:coreProperties>
</file>