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9" r:id="rId2"/>
    <p:sldId id="261" r:id="rId3"/>
    <p:sldId id="263" r:id="rId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205" autoAdjust="0"/>
  </p:normalViewPr>
  <p:slideViewPr>
    <p:cSldViewPr>
      <p:cViewPr>
        <p:scale>
          <a:sx n="66" d="100"/>
          <a:sy n="66" d="100"/>
        </p:scale>
        <p:origin x="-200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89E15AE-75B0-4AFE-830D-9FFC4249E1CC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FB4B3A1-3032-45C6-BB77-DE98BBC5B1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1FFAD8-E7CB-48B9-B12B-4DA4B8BFEEFF}" type="slidenum">
              <a:rPr lang="es-E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E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1FFAD8-E7CB-48B9-B12B-4DA4B8BFEEFF}" type="slidenum">
              <a:rPr lang="es-E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s-E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1FFAD8-E7CB-48B9-B12B-4DA4B8BFEEFF}" type="slidenum">
              <a:rPr lang="es-E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E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7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79B5FD-8B38-48EF-AE44-0BC217D71CB5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10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C8D82FA-81FA-4ABD-A5E8-6A80B8F4CA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1F2C6-211F-4CA5-B9DF-0464C0F30962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A8934-645C-4AD5-8569-AFCB0270B42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F9276-883A-4FB1-B3BF-A1700DE9AB68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AEA43-6CDC-4003-994E-E1FF34E4489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65D9D-7F73-408C-B2DB-EBCDF34A64CC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4E1E4-E30C-41D6-B002-7CF4655889F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7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FB8EB-3B84-44D3-870E-D1B7F9139D8A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8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3AF6507-9299-4485-BBCC-2F7FEA6155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7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773581E-7AEC-4AFE-BB7F-FB17611633EF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6" name="9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86EDAA7-9CB5-4E00-875D-BC61BC2E0A1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11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8488D3C-4C4E-4FAA-B023-838E42955A24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8" name="1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8A67FE-F82C-4002-8EC0-FCD76D654A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C39CE-78E3-4CED-94BD-7A7DCEE5DB65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F32E6-E266-42A8-80A8-9BFA1B84C5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8CD99-C3B8-4DA4-B3E3-35C2E7BB814F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125D443-98FA-495D-BD1C-438EEC06AC2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6ABA7-BC9C-4AE8-95F1-925CABC8F3F6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781FE-E8A2-47EA-B7C2-ED00601E19C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1AF29E0-B222-4319-8BF5-5B0CF1E0A1A9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10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F9A7246F-75B4-4CF7-BDEC-2B17C0AAC2A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2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833980-B167-470F-89BA-0EA32EEF9112}" type="datetimeFigureOut">
              <a:rPr lang="es-ES"/>
              <a:pPr>
                <a:defRPr/>
              </a:pPr>
              <a:t>08/02/2012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A5C01A-1E8D-411A-871A-BE6F9E9DF4C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1" r:id="rId2"/>
    <p:sldLayoutId id="2147483756" r:id="rId3"/>
    <p:sldLayoutId id="2147483757" r:id="rId4"/>
    <p:sldLayoutId id="2147483758" r:id="rId5"/>
    <p:sldLayoutId id="2147483752" r:id="rId6"/>
    <p:sldLayoutId id="2147483759" r:id="rId7"/>
    <p:sldLayoutId id="2147483753" r:id="rId8"/>
    <p:sldLayoutId id="2147483760" r:id="rId9"/>
    <p:sldLayoutId id="2147483754" r:id="rId10"/>
    <p:sldLayoutId id="21474837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969696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808080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28813" cy="12049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219" name="Imagen 2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357188"/>
            <a:ext cx="20320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LOGO FAPI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6625" y="285750"/>
            <a:ext cx="14160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4" descr="FAO logo 20mm RG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50" y="5572125"/>
            <a:ext cx="714375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unep 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75" y="4000500"/>
            <a:ext cx="8731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http://190.128.177.250/keywords/pnud_publico/css/logoPNUD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5750" y="2143125"/>
            <a:ext cx="558800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2 Marcador de contenido"/>
          <p:cNvSpPr>
            <a:spLocks noGrp="1"/>
          </p:cNvSpPr>
          <p:nvPr>
            <p:ph sz="quarter" idx="1"/>
          </p:nvPr>
        </p:nvSpPr>
        <p:spPr>
          <a:xfrm>
            <a:off x="1042988" y="1556792"/>
            <a:ext cx="7753350" cy="4867821"/>
          </a:xfrm>
        </p:spPr>
        <p:txBody>
          <a:bodyPr/>
          <a:lstStyle/>
          <a:p>
            <a:pPr>
              <a:buNone/>
            </a:pPr>
            <a:r>
              <a:rPr lang="es-ES" sz="1600" dirty="0" smtClean="0"/>
              <a:t> 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Safeguards of Paraguay for REDD+: 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Environmental impact assessments will be carried out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in social areas,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cultural and human rights,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all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strategically at the country level (as part of the preparation of the Action Plan REDD +) and at sub-national (for pilot projects), based on the 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Akwe:kon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guidelines of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the Convention on Biodiversity. 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Protocol Proposal for Consultation and Consent for Indigenous Peoples of Paraguay, developed by FAPI in 2011 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Federación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por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Autodeterminación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de Pueblos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Indígenas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). Currently in revision process for final approval. </a:t>
            </a:r>
          </a:p>
          <a:p>
            <a:pPr>
              <a:buFont typeface="Arial" pitchFamily="34" charset="0"/>
              <a:buChar char="•"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FAPI Guidelines for the implementation of the National Joint Plan in Indigenous Territories. </a:t>
            </a:r>
          </a:p>
          <a:p>
            <a:pPr eaLnBrk="1" hangingPunct="1"/>
            <a:endParaRPr lang="en-US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28813" cy="12049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219" name="Imagen 2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357188"/>
            <a:ext cx="20320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LOGO FAPI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6625" y="285750"/>
            <a:ext cx="14160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4" descr="FAO logo 20mm RG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50" y="5572125"/>
            <a:ext cx="714375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unep 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75" y="4000500"/>
            <a:ext cx="8731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http://190.128.177.250/keywords/pnud_publico/css/logoPNUD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5750" y="2143125"/>
            <a:ext cx="558800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2 Marcador de contenido"/>
          <p:cNvSpPr>
            <a:spLocks noGrp="1"/>
          </p:cNvSpPr>
          <p:nvPr>
            <p:ph sz="quarter" idx="1"/>
          </p:nvPr>
        </p:nvSpPr>
        <p:spPr>
          <a:xfrm>
            <a:off x="1042988" y="2060575"/>
            <a:ext cx="7753350" cy="43640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s-E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 Construction of a national information system on safeguards in social areas, environmental and human rights will be designed and will be operating by the end of 2013 nationwide.</a:t>
            </a:r>
          </a:p>
          <a:p>
            <a:pPr>
              <a:buFont typeface="Wingdings" pitchFamily="2" charset="2"/>
              <a:buChar char="§"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§"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 Effective implementation of the safeguards of Cancun, especially regarding indigenous peoples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.Design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implementation of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 a system and mechanism for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the monitoring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 of the guidelines of the UN-REDD and FAPI 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28813" cy="12049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9219" name="Imagen 2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357188"/>
            <a:ext cx="20320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LOGO FAPI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6625" y="285750"/>
            <a:ext cx="14160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4" descr="FAO logo 20mm RG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50" y="5572125"/>
            <a:ext cx="714375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unep 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75" y="4000500"/>
            <a:ext cx="8731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http://190.128.177.250/keywords/pnud_publico/css/logoPNUD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5750" y="2143125"/>
            <a:ext cx="558800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2 Marcador de contenido"/>
          <p:cNvSpPr>
            <a:spLocks noGrp="1"/>
          </p:cNvSpPr>
          <p:nvPr>
            <p:ph sz="quarter" idx="1"/>
          </p:nvPr>
        </p:nvSpPr>
        <p:spPr>
          <a:xfrm>
            <a:off x="1042988" y="2060575"/>
            <a:ext cx="7753350" cy="4364038"/>
          </a:xfrm>
        </p:spPr>
        <p:txBody>
          <a:bodyPr/>
          <a:lstStyle/>
          <a:p>
            <a:pPr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The UN-REDD process assists Paraguay in building the mechanism for the country to be ready for future REDD+ projects</a:t>
            </a:r>
          </a:p>
          <a:p>
            <a:pPr lvl="0">
              <a:buFont typeface="Wingdings" pitchFamily="2" charset="2"/>
              <a:buChar char="§"/>
            </a:pPr>
            <a:endParaRPr lang="en-US" sz="2000" b="1" i="1" dirty="0" smtClean="0">
              <a:latin typeface="Arial" pitchFamily="34" charset="0"/>
              <a:cs typeface="Arial" pitchFamily="34" charset="0"/>
            </a:endParaRPr>
          </a:p>
          <a:p>
            <a:pPr lvl="0" algn="ctr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Paraguay currently needs  </a:t>
            </a:r>
          </a:p>
          <a:p>
            <a:pPr lvl="0">
              <a:buFont typeface="Wingdings" pitchFamily="2" charset="2"/>
              <a:buChar char="§"/>
            </a:pPr>
            <a:endParaRPr lang="en-US" sz="2000" b="1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 Harmonization of the legal framework </a:t>
            </a:r>
          </a:p>
          <a:p>
            <a:pPr lvl="0">
              <a:buFont typeface="Wingdings" pitchFamily="2" charset="2"/>
              <a:buChar char="§"/>
            </a:pPr>
            <a:endParaRPr lang="en-US" sz="2000" b="1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Definition 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clarification  of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the property rights 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carbon 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tocks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ala de grises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278</TotalTime>
  <Words>42</Words>
  <Application>Microsoft Office PowerPoint</Application>
  <PresentationFormat>Presentación en pantalla (4:3)</PresentationFormat>
  <Paragraphs>23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Intermedio</vt:lpstr>
      <vt:lpstr>Diapositiva 1</vt:lpstr>
      <vt:lpstr>Diapositiva 2</vt:lpstr>
      <vt:lpstr>Diapositiva 3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Lenovo User</dc:creator>
  <cp:lastModifiedBy>JC</cp:lastModifiedBy>
  <cp:revision>32</cp:revision>
  <dcterms:created xsi:type="dcterms:W3CDTF">2011-11-03T13:06:24Z</dcterms:created>
  <dcterms:modified xsi:type="dcterms:W3CDTF">2012-02-09T05:53:53Z</dcterms:modified>
</cp:coreProperties>
</file>