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9" r:id="rId2"/>
  </p:sldMasterIdLst>
  <p:notesMasterIdLst>
    <p:notesMasterId r:id="rId10"/>
  </p:notesMasterIdLst>
  <p:sldIdLst>
    <p:sldId id="289" r:id="rId3"/>
    <p:sldId id="290" r:id="rId4"/>
    <p:sldId id="295" r:id="rId5"/>
    <p:sldId id="294" r:id="rId6"/>
    <p:sldId id="292" r:id="rId7"/>
    <p:sldId id="293" r:id="rId8"/>
    <p:sldId id="29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89"/>
            <p14:sldId id="290"/>
            <p14:sldId id="295"/>
            <p14:sldId id="294"/>
            <p14:sldId id="292"/>
            <p14:sldId id="293"/>
            <p14:sldId id="29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Carlos Fernández" initials="JCF" lastIdx="1" clrIdx="0"/>
  <p:cmAuthor id="1" name="José Carlos Fernández" initials="JCF [3]" lastIdx="1" clrIdx="1"/>
  <p:cmAuthor id="2" name="José Carlos Fernández" initials="JCF [4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78022" autoAdjust="0"/>
  </p:normalViewPr>
  <p:slideViewPr>
    <p:cSldViewPr showGuides="1">
      <p:cViewPr>
        <p:scale>
          <a:sx n="70" d="100"/>
          <a:sy n="70" d="100"/>
        </p:scale>
        <p:origin x="-281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6337D-D2E0-B842-B2E3-9903958BB28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6979E-2B7D-7A4A-B633-373DC72B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Guidelines:</a:t>
            </a:r>
          </a:p>
          <a:p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Limit text as much as possible, in favour of visuals, graphics (clean and simple), and photos that highlight your speaking</a:t>
            </a:r>
            <a:r>
              <a:rPr lang="en-GB" baseline="0" dirty="0" smtClean="0"/>
              <a:t> points, rather than repeat them. If people are busy reading, they won’t be listening to your presentation!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Powerpoints</a:t>
            </a:r>
            <a:r>
              <a:rPr lang="en-GB" baseline="0" dirty="0" smtClean="0"/>
              <a:t> should add value to your presentation. If information isn’t relevant or important, don’t include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Create your </a:t>
            </a:r>
            <a:r>
              <a:rPr lang="en-GB" baseline="0" dirty="0" err="1" smtClean="0"/>
              <a:t>powerpoint</a:t>
            </a:r>
            <a:r>
              <a:rPr lang="en-GB" baseline="0" dirty="0" smtClean="0"/>
              <a:t> with your live audience in mind, not as a publication for sharing afterwards. This will keep you from filling it up with too much information/text.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If you are going to insert charts, make sure they will be quickly and easily understood. Many times, complicated visuals are only meaningful to those who created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Avoid using animations or other outdated ‘special effects’. Keep your presentation clean and professional (i.e. no drop shadow lettering, 3D text, spinning transitions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Choose powerful images that illustrate your work. If you don’t have original photos, check out the UN-REDD Photo Bank on Flickr, or use creative commons photos (try pixabay.com for example).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837113-2F3E-4400-9792-506CD95B9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A800B9-7D6A-634A-B40E-312344DFAB7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548461-B9D7-C240-AA45-A385BA32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1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  <p:sldLayoutId id="2147483827" r:id="rId3"/>
    <p:sldLayoutId id="2147483828" r:id="rId4"/>
    <p:sldLayoutId id="2147483829" r:id="rId5"/>
    <p:sldLayoutId id="2147483830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550" y="1295400"/>
            <a:ext cx="6019800" cy="358140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endParaRPr lang="en-US" sz="1800" dirty="0" smtClean="0"/>
          </a:p>
          <a:p>
            <a:pPr>
              <a:spcBef>
                <a:spcPts val="400"/>
              </a:spcBef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8" t="6160" r="32664"/>
          <a:stretch/>
        </p:blipFill>
        <p:spPr>
          <a:xfrm>
            <a:off x="533400" y="445826"/>
            <a:ext cx="3070747" cy="5076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22860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TITLE MYRIAD PRO </a:t>
            </a:r>
          </a:p>
          <a:p>
            <a:r>
              <a:rPr lang="en-GB" sz="3200" b="1" dirty="0" smtClean="0">
                <a:latin typeface="Myriad Pro" pitchFamily="34" charset="0"/>
              </a:rPr>
              <a:t>BOLD SIZE 32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339722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Myriad Pro" pitchFamily="34" charset="0"/>
              </a:rPr>
              <a:t>Subtitle size 24</a:t>
            </a:r>
            <a:endParaRPr lang="en-US" sz="2400" dirty="0"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4134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Myriad Pro" pitchFamily="34" charset="0"/>
              </a:rPr>
              <a:t>Presenter name</a:t>
            </a:r>
            <a:endParaRPr lang="en-US" b="1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9334" y="4832403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Myriad Pro" pitchFamily="34" charset="0"/>
              </a:rPr>
              <a:t>Date | Location</a:t>
            </a:r>
            <a:endParaRPr lang="en-US" sz="16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9821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Context: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Problem/Issue: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Response: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Result: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Discussion</a:t>
            </a:r>
            <a:endParaRPr lang="en-US" sz="2400" dirty="0"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9" t="15056" r="19192"/>
          <a:stretch/>
        </p:blipFill>
        <p:spPr>
          <a:xfrm>
            <a:off x="4419600" y="445827"/>
            <a:ext cx="4230806" cy="51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333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13234"/>
          <a:stretch/>
        </p:blipFill>
        <p:spPr>
          <a:xfrm>
            <a:off x="301577" y="144814"/>
            <a:ext cx="8540846" cy="55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9821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Text slide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“Quote example.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Quote example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.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Quote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</a:t>
            </a: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example.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Quote example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.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Quote example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.’”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990" y="2438400"/>
            <a:ext cx="6041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UN-REDD Programme Collaborative Online Workspace is an information and knowledge sharing platform for the UN-REDD Programme, its partner countries and the wider REDD+ community. </a:t>
            </a:r>
          </a:p>
          <a:p>
            <a:endParaRPr lang="en-GB" dirty="0">
              <a:latin typeface="Myriad Pro" pitchFamily="34" charset="0"/>
            </a:endParaRPr>
          </a:p>
          <a:p>
            <a:r>
              <a:rPr lang="en-US" dirty="0"/>
              <a:t>Please feel free to browse the knowledge and resource libraries, join in the discussions, connect with colleagues and share your experiences.</a:t>
            </a:r>
            <a:endParaRPr lang="en-US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81308"/>
              </p:ext>
            </p:extLst>
          </p:nvPr>
        </p:nvGraphicFramePr>
        <p:xfrm>
          <a:off x="473122" y="1629952"/>
          <a:ext cx="80772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Heading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Heading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Heading 3</a:t>
                      </a:r>
                      <a:endParaRPr lang="en-US" sz="2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latin typeface="Myriad Pro" pitchFamily="34" charset="0"/>
                        </a:rPr>
                        <a:t>List 1</a:t>
                      </a:r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latin typeface="Myriad Pro" pitchFamily="34" charset="0"/>
                        </a:rPr>
                        <a:t>List 2</a:t>
                      </a:r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latin typeface="Myriad Pro" pitchFamily="34" charset="0"/>
                        </a:rPr>
                        <a:t>List 3</a:t>
                      </a:r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latin typeface="Myriad Pro" pitchFamily="34" charset="0"/>
                        </a:rPr>
                        <a:t>List 4</a:t>
                      </a:r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3122" y="1047563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Myriad Pro" pitchFamily="34" charset="0"/>
              </a:rPr>
              <a:t>Table example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946" y="4447401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Myriad Pro" pitchFamily="34" charset="0"/>
              </a:rPr>
              <a:t>Source</a:t>
            </a:r>
            <a:r>
              <a:rPr lang="en-GB" sz="1200" dirty="0" smtClean="0">
                <a:latin typeface="Myriad Pro" pitchFamily="34" charset="0"/>
              </a:rPr>
              <a:t>:</a:t>
            </a:r>
            <a:endParaRPr lang="en-US" sz="12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28956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MINDMAP / CHART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 EXAMPLE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362200"/>
            <a:ext cx="28956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MINDMAP / CHART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 EXAMPLE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2636" y="2362200"/>
            <a:ext cx="28956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MINDMAP / CHART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 EXAMPLE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972" y="4191000"/>
            <a:ext cx="7989627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MINDMAP / CHART EXAMPLE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  <p:cxnSp>
        <p:nvCxnSpPr>
          <p:cNvPr id="7" name="Straight Arrow Connector 6"/>
          <p:cNvCxnSpPr>
            <a:stCxn id="2" idx="2"/>
            <a:endCxn id="3" idx="0"/>
          </p:cNvCxnSpPr>
          <p:nvPr/>
        </p:nvCxnSpPr>
        <p:spPr>
          <a:xfrm>
            <a:off x="2057400" y="1981200"/>
            <a:ext cx="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42615" y="3733800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5420436" y="3733800"/>
            <a:ext cx="0" cy="4572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1"/>
          </p:cNvCxnSpPr>
          <p:nvPr/>
        </p:nvCxnSpPr>
        <p:spPr>
          <a:xfrm>
            <a:off x="3505200" y="3048000"/>
            <a:ext cx="4674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0486" y="381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latin typeface="Myriad Pro" pitchFamily="34" charset="0"/>
              </a:rPr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3249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7557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4245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Myriad Pro" pitchFamily="34" charset="0"/>
              </a:rPr>
              <a:t>Presenter name | email@un-redd.org</a:t>
            </a:r>
            <a:endParaRPr lang="en-US" sz="2400" dirty="0"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242137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Myriad Pro" pitchFamily="34" charset="0"/>
              </a:rPr>
              <a:t>Connect with us online</a:t>
            </a:r>
            <a:r>
              <a:rPr lang="en-GB" sz="2000" dirty="0" smtClean="0">
                <a:latin typeface="Myriad Pro" pitchFamily="34" charset="0"/>
              </a:rPr>
              <a:t>:</a:t>
            </a:r>
          </a:p>
          <a:p>
            <a:r>
              <a:rPr lang="en-GB" sz="2000" dirty="0" smtClean="0">
                <a:latin typeface="Myriad Pro" pitchFamily="34" charset="0"/>
              </a:rPr>
              <a:t>www.un-redd.org</a:t>
            </a:r>
          </a:p>
          <a:p>
            <a:r>
              <a:rPr lang="en-GB" sz="2000" dirty="0" smtClean="0">
                <a:latin typeface="Myriad Pro" pitchFamily="34" charset="0"/>
              </a:rPr>
              <a:t>www.unredd.net </a:t>
            </a:r>
            <a:endParaRPr lang="en-US" sz="2000" dirty="0"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0" b="18461"/>
          <a:stretch/>
        </p:blipFill>
        <p:spPr>
          <a:xfrm>
            <a:off x="0" y="457727"/>
            <a:ext cx="9144000" cy="19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36345</TotalTime>
  <Words>346</Words>
  <Application>Microsoft Office PowerPoint</Application>
  <PresentationFormat>On-screen Show (4:3)</PresentationFormat>
  <Paragraphs>50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10_Custom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Madeline WEST</cp:lastModifiedBy>
  <cp:revision>181</cp:revision>
  <dcterms:created xsi:type="dcterms:W3CDTF">2012-09-11T07:20:24Z</dcterms:created>
  <dcterms:modified xsi:type="dcterms:W3CDTF">2016-08-15T14:41:58Z</dcterms:modified>
</cp:coreProperties>
</file>