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9"/>
  </p:notesMasterIdLst>
  <p:handoutMasterIdLst>
    <p:handoutMasterId r:id="rId10"/>
  </p:handoutMasterIdLst>
  <p:sldIdLst>
    <p:sldId id="258" r:id="rId2"/>
    <p:sldId id="278" r:id="rId3"/>
    <p:sldId id="279" r:id="rId4"/>
    <p:sldId id="273" r:id="rId5"/>
    <p:sldId id="272" r:id="rId6"/>
    <p:sldId id="277" r:id="rId7"/>
    <p:sldId id="274" r:id="rId8"/>
  </p:sldIdLst>
  <p:sldSz cx="9144000" cy="6858000" type="screen4x3"/>
  <p:notesSz cx="6858000" cy="1001395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99CC"/>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76" d="100"/>
          <a:sy n="76" d="100"/>
        </p:scale>
        <p:origin x="-984" y="-666"/>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3154"/>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48F647-6DBD-423C-A22B-071AB96F3117}" type="doc">
      <dgm:prSet loTypeId="urn:microsoft.com/office/officeart/2005/8/layout/hChevron3" loCatId="process" qsTypeId="urn:microsoft.com/office/officeart/2005/8/quickstyle/simple1" qsCatId="simple" csTypeId="urn:microsoft.com/office/officeart/2005/8/colors/accent1_2" csCatId="accent1" phldr="1"/>
      <dgm:spPr/>
    </dgm:pt>
    <dgm:pt modelId="{4C5D8DCD-389A-4869-A62A-749E1C6E5CE0}">
      <dgm:prSet phldrT="[Text]"/>
      <dgm:spPr/>
      <dgm:t>
        <a:bodyPr/>
        <a:lstStyle/>
        <a:p>
          <a:r>
            <a:rPr lang="en-US" dirty="0" err="1" smtClean="0"/>
            <a:t>Hội</a:t>
          </a:r>
          <a:r>
            <a:rPr lang="en-US" dirty="0" smtClean="0"/>
            <a:t> </a:t>
          </a:r>
          <a:r>
            <a:rPr lang="en-US" dirty="0" err="1" smtClean="0"/>
            <a:t>thảo</a:t>
          </a:r>
          <a:r>
            <a:rPr lang="en-US" dirty="0" smtClean="0"/>
            <a:t> </a:t>
          </a:r>
          <a:r>
            <a:rPr lang="en-US" dirty="0" err="1" smtClean="0"/>
            <a:t>khởi</a:t>
          </a:r>
          <a:r>
            <a:rPr lang="en-US" dirty="0" smtClean="0"/>
            <a:t> </a:t>
          </a:r>
          <a:r>
            <a:rPr lang="en-US" dirty="0" err="1" smtClean="0"/>
            <a:t>động</a:t>
          </a:r>
          <a:endParaRPr lang="en-US" dirty="0"/>
        </a:p>
      </dgm:t>
    </dgm:pt>
    <dgm:pt modelId="{864F5331-FCCE-4722-B370-9506F019D1C8}" type="parTrans" cxnId="{1E04279B-74FE-4D4E-AB48-069743CC57CE}">
      <dgm:prSet/>
      <dgm:spPr/>
      <dgm:t>
        <a:bodyPr/>
        <a:lstStyle/>
        <a:p>
          <a:endParaRPr lang="en-US"/>
        </a:p>
      </dgm:t>
    </dgm:pt>
    <dgm:pt modelId="{EE5BDB45-FDB2-48AB-ADD4-5B51E69B4244}" type="sibTrans" cxnId="{1E04279B-74FE-4D4E-AB48-069743CC57CE}">
      <dgm:prSet/>
      <dgm:spPr/>
      <dgm:t>
        <a:bodyPr/>
        <a:lstStyle/>
        <a:p>
          <a:endParaRPr lang="en-US"/>
        </a:p>
      </dgm:t>
    </dgm:pt>
    <dgm:pt modelId="{0D1A6BED-D3DA-465B-9729-C5C3A28F8C2F}">
      <dgm:prSet phldrT="[Text]"/>
      <dgm:spPr/>
      <dgm:t>
        <a:bodyPr/>
        <a:lstStyle/>
        <a:p>
          <a:r>
            <a:rPr lang="en-US" dirty="0" err="1" smtClean="0"/>
            <a:t>Xác</a:t>
          </a:r>
          <a:r>
            <a:rPr lang="en-US" dirty="0" smtClean="0"/>
            <a:t> </a:t>
          </a:r>
          <a:r>
            <a:rPr lang="en-US" dirty="0" err="1" smtClean="0"/>
            <a:t>định</a:t>
          </a:r>
          <a:r>
            <a:rPr lang="en-US" dirty="0" smtClean="0"/>
            <a:t> </a:t>
          </a:r>
          <a:r>
            <a:rPr lang="en-US" dirty="0" err="1" smtClean="0"/>
            <a:t>các</a:t>
          </a:r>
          <a:r>
            <a:rPr lang="en-US" dirty="0" smtClean="0"/>
            <a:t> </a:t>
          </a:r>
          <a:r>
            <a:rPr lang="en-US" dirty="0" err="1" smtClean="0"/>
            <a:t>vấn</a:t>
          </a:r>
          <a:r>
            <a:rPr lang="en-US" dirty="0" smtClean="0"/>
            <a:t> </a:t>
          </a:r>
          <a:r>
            <a:rPr lang="en-US" dirty="0" err="1" smtClean="0"/>
            <a:t>đề</a:t>
          </a:r>
          <a:r>
            <a:rPr lang="en-US" dirty="0" smtClean="0"/>
            <a:t> </a:t>
          </a:r>
          <a:r>
            <a:rPr lang="en-US" dirty="0" err="1" smtClean="0"/>
            <a:t>về</a:t>
          </a:r>
          <a:r>
            <a:rPr lang="en-US" dirty="0" smtClean="0"/>
            <a:t> </a:t>
          </a:r>
          <a:r>
            <a:rPr lang="en-US" dirty="0" err="1" smtClean="0"/>
            <a:t>quản</a:t>
          </a:r>
          <a:r>
            <a:rPr lang="en-US" dirty="0" smtClean="0"/>
            <a:t> </a:t>
          </a:r>
          <a:r>
            <a:rPr lang="en-US" dirty="0" err="1" smtClean="0"/>
            <a:t>trị</a:t>
          </a:r>
          <a:endParaRPr lang="en-US" dirty="0"/>
        </a:p>
      </dgm:t>
    </dgm:pt>
    <dgm:pt modelId="{23A38D7C-2CC9-43B0-BECC-6DD8EFABAE27}" type="parTrans" cxnId="{C21F1AAB-D252-4047-BED1-0C4F708FC374}">
      <dgm:prSet/>
      <dgm:spPr/>
      <dgm:t>
        <a:bodyPr/>
        <a:lstStyle/>
        <a:p>
          <a:endParaRPr lang="en-US"/>
        </a:p>
      </dgm:t>
    </dgm:pt>
    <dgm:pt modelId="{EA136716-4082-44B2-8BCF-96B840498759}" type="sibTrans" cxnId="{C21F1AAB-D252-4047-BED1-0C4F708FC374}">
      <dgm:prSet/>
      <dgm:spPr/>
      <dgm:t>
        <a:bodyPr/>
        <a:lstStyle/>
        <a:p>
          <a:endParaRPr lang="en-US"/>
        </a:p>
      </dgm:t>
    </dgm:pt>
    <dgm:pt modelId="{01178231-2EE6-4D29-85BA-BAA067AB13A0}">
      <dgm:prSet/>
      <dgm:spPr/>
      <dgm:t>
        <a:bodyPr/>
        <a:lstStyle/>
        <a:p>
          <a:r>
            <a:rPr lang="en-US" dirty="0" err="1" smtClean="0"/>
            <a:t>Thiết</a:t>
          </a:r>
          <a:r>
            <a:rPr lang="en-US" dirty="0" smtClean="0"/>
            <a:t> </a:t>
          </a:r>
          <a:r>
            <a:rPr lang="en-US" dirty="0" err="1" smtClean="0"/>
            <a:t>lập</a:t>
          </a:r>
          <a:r>
            <a:rPr lang="en-US" dirty="0" smtClean="0"/>
            <a:t> </a:t>
          </a:r>
          <a:r>
            <a:rPr lang="en-US" dirty="0" err="1" smtClean="0"/>
            <a:t>cơ</a:t>
          </a:r>
          <a:r>
            <a:rPr lang="en-US" dirty="0" smtClean="0"/>
            <a:t> </a:t>
          </a:r>
          <a:r>
            <a:rPr lang="en-US" dirty="0" err="1" smtClean="0"/>
            <a:t>chế</a:t>
          </a:r>
          <a:r>
            <a:rPr lang="en-US" dirty="0" smtClean="0"/>
            <a:t> </a:t>
          </a:r>
          <a:r>
            <a:rPr lang="en-US" dirty="0" err="1" smtClean="0"/>
            <a:t>quản</a:t>
          </a:r>
          <a:r>
            <a:rPr lang="en-US" dirty="0" smtClean="0"/>
            <a:t> </a:t>
          </a:r>
          <a:r>
            <a:rPr lang="en-US" dirty="0" err="1" smtClean="0"/>
            <a:t>lý</a:t>
          </a:r>
          <a:endParaRPr lang="en-US" dirty="0"/>
        </a:p>
      </dgm:t>
    </dgm:pt>
    <dgm:pt modelId="{9F8DD866-4300-4C3D-8742-8A482F2A67E7}" type="parTrans" cxnId="{398CFB32-91A4-4E5A-B06C-ACC9FEB8C984}">
      <dgm:prSet/>
      <dgm:spPr/>
      <dgm:t>
        <a:bodyPr/>
        <a:lstStyle/>
        <a:p>
          <a:endParaRPr lang="en-US"/>
        </a:p>
      </dgm:t>
    </dgm:pt>
    <dgm:pt modelId="{D9F4D685-D0DE-4FF1-9A04-0A9BE07DFAD5}" type="sibTrans" cxnId="{398CFB32-91A4-4E5A-B06C-ACC9FEB8C984}">
      <dgm:prSet/>
      <dgm:spPr/>
      <dgm:t>
        <a:bodyPr/>
        <a:lstStyle/>
        <a:p>
          <a:endParaRPr lang="en-US"/>
        </a:p>
      </dgm:t>
    </dgm:pt>
    <dgm:pt modelId="{A4E92C8C-AA80-4739-BD53-4DAF34A215C2}">
      <dgm:prSet/>
      <dgm:spPr/>
      <dgm:t>
        <a:bodyPr/>
        <a:lstStyle/>
        <a:p>
          <a:r>
            <a:rPr lang="en-US" dirty="0" err="1" smtClean="0"/>
            <a:t>Đánh</a:t>
          </a:r>
          <a:r>
            <a:rPr lang="en-US" dirty="0" smtClean="0"/>
            <a:t> </a:t>
          </a:r>
          <a:r>
            <a:rPr lang="en-US" dirty="0" err="1" smtClean="0"/>
            <a:t>giá</a:t>
          </a:r>
          <a:r>
            <a:rPr lang="en-US" dirty="0" smtClean="0"/>
            <a:t> </a:t>
          </a:r>
          <a:r>
            <a:rPr lang="en-US" dirty="0" err="1" smtClean="0"/>
            <a:t>kết</a:t>
          </a:r>
          <a:r>
            <a:rPr lang="en-US" dirty="0" smtClean="0"/>
            <a:t> </a:t>
          </a:r>
          <a:r>
            <a:rPr lang="en-US" dirty="0" err="1" smtClean="0"/>
            <a:t>quả</a:t>
          </a:r>
          <a:endParaRPr lang="en-US" dirty="0"/>
        </a:p>
      </dgm:t>
    </dgm:pt>
    <dgm:pt modelId="{7308AB2F-435B-407A-8BEF-37F70C6A5C97}" type="parTrans" cxnId="{E3E06D97-ABE9-4FF4-8D43-5073AB0C9452}">
      <dgm:prSet/>
      <dgm:spPr/>
      <dgm:t>
        <a:bodyPr/>
        <a:lstStyle/>
        <a:p>
          <a:endParaRPr lang="en-US"/>
        </a:p>
      </dgm:t>
    </dgm:pt>
    <dgm:pt modelId="{65479C22-F852-431F-A479-E908DE738450}" type="sibTrans" cxnId="{E3E06D97-ABE9-4FF4-8D43-5073AB0C9452}">
      <dgm:prSet/>
      <dgm:spPr/>
      <dgm:t>
        <a:bodyPr/>
        <a:lstStyle/>
        <a:p>
          <a:endParaRPr lang="en-US"/>
        </a:p>
      </dgm:t>
    </dgm:pt>
    <dgm:pt modelId="{87933704-65C1-4A6F-9DB1-6B38F4736428}">
      <dgm:prSet/>
      <dgm:spPr/>
      <dgm:t>
        <a:bodyPr/>
        <a:lstStyle/>
        <a:p>
          <a:r>
            <a:rPr lang="en-US" dirty="0" smtClean="0"/>
            <a:t>Thu </a:t>
          </a:r>
          <a:r>
            <a:rPr lang="en-US" dirty="0" err="1" smtClean="0"/>
            <a:t>thập</a:t>
          </a:r>
          <a:r>
            <a:rPr lang="en-US" dirty="0" smtClean="0"/>
            <a:t> </a:t>
          </a:r>
          <a:r>
            <a:rPr lang="en-US" dirty="0" err="1" smtClean="0"/>
            <a:t>dữ</a:t>
          </a:r>
          <a:r>
            <a:rPr lang="en-US" dirty="0" smtClean="0"/>
            <a:t> </a:t>
          </a:r>
          <a:r>
            <a:rPr lang="en-US" dirty="0" err="1" smtClean="0"/>
            <a:t>liệu</a:t>
          </a:r>
          <a:endParaRPr lang="en-US" dirty="0"/>
        </a:p>
      </dgm:t>
    </dgm:pt>
    <dgm:pt modelId="{8CEACBD1-84FA-445A-BD34-AD660D0DE1F9}" type="parTrans" cxnId="{F503E8C7-79A2-4B9D-8017-1B801B9FA6AC}">
      <dgm:prSet/>
      <dgm:spPr/>
      <dgm:t>
        <a:bodyPr/>
        <a:lstStyle/>
        <a:p>
          <a:endParaRPr lang="en-US"/>
        </a:p>
      </dgm:t>
    </dgm:pt>
    <dgm:pt modelId="{CF16584F-AE2C-42C4-8ABF-62413886B88A}" type="sibTrans" cxnId="{F503E8C7-79A2-4B9D-8017-1B801B9FA6AC}">
      <dgm:prSet/>
      <dgm:spPr/>
      <dgm:t>
        <a:bodyPr/>
        <a:lstStyle/>
        <a:p>
          <a:endParaRPr lang="en-US"/>
        </a:p>
      </dgm:t>
    </dgm:pt>
    <dgm:pt modelId="{4BD2CDBF-4972-4B64-A7E4-D66495B3DAAC}">
      <dgm:prSet/>
      <dgm:spPr/>
      <dgm:t>
        <a:bodyPr/>
        <a:lstStyle/>
        <a:p>
          <a:r>
            <a:rPr lang="en-US" dirty="0" err="1" smtClean="0"/>
            <a:t>Xây</a:t>
          </a:r>
          <a:r>
            <a:rPr lang="en-US" dirty="0" smtClean="0"/>
            <a:t> </a:t>
          </a:r>
          <a:r>
            <a:rPr lang="en-US" dirty="0" err="1" smtClean="0"/>
            <a:t>dựng</a:t>
          </a:r>
          <a:r>
            <a:rPr lang="en-US" dirty="0" smtClean="0"/>
            <a:t> </a:t>
          </a:r>
          <a:r>
            <a:rPr lang="en-US" dirty="0" err="1" smtClean="0"/>
            <a:t>khung</a:t>
          </a:r>
          <a:r>
            <a:rPr lang="en-US" dirty="0" smtClean="0"/>
            <a:t> </a:t>
          </a:r>
          <a:r>
            <a:rPr lang="en-US" dirty="0" err="1" smtClean="0"/>
            <a:t>các</a:t>
          </a:r>
          <a:r>
            <a:rPr lang="en-US" dirty="0" smtClean="0"/>
            <a:t> </a:t>
          </a:r>
          <a:r>
            <a:rPr lang="en-US" dirty="0" err="1" smtClean="0"/>
            <a:t>chỉ</a:t>
          </a:r>
          <a:r>
            <a:rPr lang="en-US" dirty="0" smtClean="0"/>
            <a:t> </a:t>
          </a:r>
          <a:r>
            <a:rPr lang="en-US" dirty="0" err="1" smtClean="0"/>
            <a:t>số</a:t>
          </a:r>
          <a:endParaRPr lang="en-US" dirty="0"/>
        </a:p>
      </dgm:t>
    </dgm:pt>
    <dgm:pt modelId="{6FADA6A3-E70C-4377-B21B-AAAC12374668}" type="parTrans" cxnId="{C461AB51-DDD9-4452-B6BF-457C4DD20AA3}">
      <dgm:prSet/>
      <dgm:spPr/>
      <dgm:t>
        <a:bodyPr/>
        <a:lstStyle/>
        <a:p>
          <a:endParaRPr lang="en-US"/>
        </a:p>
      </dgm:t>
    </dgm:pt>
    <dgm:pt modelId="{46A4EE8F-BC7A-471D-9DBF-463EF4025922}" type="sibTrans" cxnId="{C461AB51-DDD9-4452-B6BF-457C4DD20AA3}">
      <dgm:prSet/>
      <dgm:spPr/>
      <dgm:t>
        <a:bodyPr/>
        <a:lstStyle/>
        <a:p>
          <a:endParaRPr lang="en-US"/>
        </a:p>
      </dgm:t>
    </dgm:pt>
    <dgm:pt modelId="{6D117FE8-27D5-4A23-BC5F-E43E6E4EDE9F}" type="pres">
      <dgm:prSet presAssocID="{A848F647-6DBD-423C-A22B-071AB96F3117}" presName="Name0" presStyleCnt="0">
        <dgm:presLayoutVars>
          <dgm:dir/>
          <dgm:resizeHandles val="exact"/>
        </dgm:presLayoutVars>
      </dgm:prSet>
      <dgm:spPr/>
    </dgm:pt>
    <dgm:pt modelId="{301E1180-10D3-4930-8DEB-F8D462AC7766}" type="pres">
      <dgm:prSet presAssocID="{4C5D8DCD-389A-4869-A62A-749E1C6E5CE0}" presName="parTxOnly" presStyleLbl="node1" presStyleIdx="0" presStyleCnt="6">
        <dgm:presLayoutVars>
          <dgm:bulletEnabled val="1"/>
        </dgm:presLayoutVars>
      </dgm:prSet>
      <dgm:spPr/>
      <dgm:t>
        <a:bodyPr/>
        <a:lstStyle/>
        <a:p>
          <a:endParaRPr lang="en-US"/>
        </a:p>
      </dgm:t>
    </dgm:pt>
    <dgm:pt modelId="{353E3FF4-8D63-410A-BCE7-F79A413820CF}" type="pres">
      <dgm:prSet presAssocID="{EE5BDB45-FDB2-48AB-ADD4-5B51E69B4244}" presName="parSpace" presStyleCnt="0"/>
      <dgm:spPr/>
    </dgm:pt>
    <dgm:pt modelId="{4C35811F-C938-4BB5-A55C-17E78831D993}" type="pres">
      <dgm:prSet presAssocID="{0D1A6BED-D3DA-465B-9729-C5C3A28F8C2F}" presName="parTxOnly" presStyleLbl="node1" presStyleIdx="1" presStyleCnt="6">
        <dgm:presLayoutVars>
          <dgm:bulletEnabled val="1"/>
        </dgm:presLayoutVars>
      </dgm:prSet>
      <dgm:spPr/>
      <dgm:t>
        <a:bodyPr/>
        <a:lstStyle/>
        <a:p>
          <a:endParaRPr lang="en-US"/>
        </a:p>
      </dgm:t>
    </dgm:pt>
    <dgm:pt modelId="{D03E23B5-DD2B-41E0-AC62-74EE8956F4C7}" type="pres">
      <dgm:prSet presAssocID="{EA136716-4082-44B2-8BCF-96B840498759}" presName="parSpace" presStyleCnt="0"/>
      <dgm:spPr/>
    </dgm:pt>
    <dgm:pt modelId="{CE0D7D23-ADAB-4446-B682-8581FB11AA6A}" type="pres">
      <dgm:prSet presAssocID="{01178231-2EE6-4D29-85BA-BAA067AB13A0}" presName="parTxOnly" presStyleLbl="node1" presStyleIdx="2" presStyleCnt="6">
        <dgm:presLayoutVars>
          <dgm:bulletEnabled val="1"/>
        </dgm:presLayoutVars>
      </dgm:prSet>
      <dgm:spPr/>
      <dgm:t>
        <a:bodyPr/>
        <a:lstStyle/>
        <a:p>
          <a:endParaRPr lang="en-US"/>
        </a:p>
      </dgm:t>
    </dgm:pt>
    <dgm:pt modelId="{116C0446-1854-44C8-BF69-D9B413B44007}" type="pres">
      <dgm:prSet presAssocID="{D9F4D685-D0DE-4FF1-9A04-0A9BE07DFAD5}" presName="parSpace" presStyleCnt="0"/>
      <dgm:spPr/>
    </dgm:pt>
    <dgm:pt modelId="{A8CD392F-95BF-4CC8-B380-4AED19F92D7B}" type="pres">
      <dgm:prSet presAssocID="{4BD2CDBF-4972-4B64-A7E4-D66495B3DAAC}" presName="parTxOnly" presStyleLbl="node1" presStyleIdx="3" presStyleCnt="6" custLinFactNeighborX="-6975">
        <dgm:presLayoutVars>
          <dgm:bulletEnabled val="1"/>
        </dgm:presLayoutVars>
      </dgm:prSet>
      <dgm:spPr/>
      <dgm:t>
        <a:bodyPr/>
        <a:lstStyle/>
        <a:p>
          <a:endParaRPr lang="en-US"/>
        </a:p>
      </dgm:t>
    </dgm:pt>
    <dgm:pt modelId="{51832008-8201-4678-AC6A-35D4BA1024B7}" type="pres">
      <dgm:prSet presAssocID="{46A4EE8F-BC7A-471D-9DBF-463EF4025922}" presName="parSpace" presStyleCnt="0"/>
      <dgm:spPr/>
    </dgm:pt>
    <dgm:pt modelId="{4FEE766C-66FA-4F8F-9B8C-6C7290E07DAF}" type="pres">
      <dgm:prSet presAssocID="{87933704-65C1-4A6F-9DB1-6B38F4736428}" presName="parTxOnly" presStyleLbl="node1" presStyleIdx="4" presStyleCnt="6">
        <dgm:presLayoutVars>
          <dgm:bulletEnabled val="1"/>
        </dgm:presLayoutVars>
      </dgm:prSet>
      <dgm:spPr/>
      <dgm:t>
        <a:bodyPr/>
        <a:lstStyle/>
        <a:p>
          <a:endParaRPr lang="en-US"/>
        </a:p>
      </dgm:t>
    </dgm:pt>
    <dgm:pt modelId="{58BFA62D-5731-4C72-B127-B6E0E043B000}" type="pres">
      <dgm:prSet presAssocID="{CF16584F-AE2C-42C4-8ABF-62413886B88A}" presName="parSpace" presStyleCnt="0"/>
      <dgm:spPr/>
    </dgm:pt>
    <dgm:pt modelId="{BE11A4FB-B8DF-40FC-BB80-0D0679F1981B}" type="pres">
      <dgm:prSet presAssocID="{A4E92C8C-AA80-4739-BD53-4DAF34A215C2}" presName="parTxOnly" presStyleLbl="node1" presStyleIdx="5" presStyleCnt="6">
        <dgm:presLayoutVars>
          <dgm:bulletEnabled val="1"/>
        </dgm:presLayoutVars>
      </dgm:prSet>
      <dgm:spPr/>
      <dgm:t>
        <a:bodyPr/>
        <a:lstStyle/>
        <a:p>
          <a:endParaRPr lang="en-US"/>
        </a:p>
      </dgm:t>
    </dgm:pt>
  </dgm:ptLst>
  <dgm:cxnLst>
    <dgm:cxn modelId="{D811AF17-8B95-4F11-942E-4BD43AC0BAAE}" type="presOf" srcId="{87933704-65C1-4A6F-9DB1-6B38F4736428}" destId="{4FEE766C-66FA-4F8F-9B8C-6C7290E07DAF}" srcOrd="0" destOrd="0" presId="urn:microsoft.com/office/officeart/2005/8/layout/hChevron3"/>
    <dgm:cxn modelId="{9FDBD9F1-E82F-4AF0-A6CC-4F941D8D590C}" type="presOf" srcId="{A4E92C8C-AA80-4739-BD53-4DAF34A215C2}" destId="{BE11A4FB-B8DF-40FC-BB80-0D0679F1981B}" srcOrd="0" destOrd="0" presId="urn:microsoft.com/office/officeart/2005/8/layout/hChevron3"/>
    <dgm:cxn modelId="{0E0900EF-6ADC-4DE4-B7DF-56B505EAACDD}" type="presOf" srcId="{01178231-2EE6-4D29-85BA-BAA067AB13A0}" destId="{CE0D7D23-ADAB-4446-B682-8581FB11AA6A}" srcOrd="0" destOrd="0" presId="urn:microsoft.com/office/officeart/2005/8/layout/hChevron3"/>
    <dgm:cxn modelId="{1D717E40-9B52-411A-877D-81A6AE3F57CF}" type="presOf" srcId="{4BD2CDBF-4972-4B64-A7E4-D66495B3DAAC}" destId="{A8CD392F-95BF-4CC8-B380-4AED19F92D7B}" srcOrd="0" destOrd="0" presId="urn:microsoft.com/office/officeart/2005/8/layout/hChevron3"/>
    <dgm:cxn modelId="{1E04279B-74FE-4D4E-AB48-069743CC57CE}" srcId="{A848F647-6DBD-423C-A22B-071AB96F3117}" destId="{4C5D8DCD-389A-4869-A62A-749E1C6E5CE0}" srcOrd="0" destOrd="0" parTransId="{864F5331-FCCE-4722-B370-9506F019D1C8}" sibTransId="{EE5BDB45-FDB2-48AB-ADD4-5B51E69B4244}"/>
    <dgm:cxn modelId="{398CFB32-91A4-4E5A-B06C-ACC9FEB8C984}" srcId="{A848F647-6DBD-423C-A22B-071AB96F3117}" destId="{01178231-2EE6-4D29-85BA-BAA067AB13A0}" srcOrd="2" destOrd="0" parTransId="{9F8DD866-4300-4C3D-8742-8A482F2A67E7}" sibTransId="{D9F4D685-D0DE-4FF1-9A04-0A9BE07DFAD5}"/>
    <dgm:cxn modelId="{F503E8C7-79A2-4B9D-8017-1B801B9FA6AC}" srcId="{A848F647-6DBD-423C-A22B-071AB96F3117}" destId="{87933704-65C1-4A6F-9DB1-6B38F4736428}" srcOrd="4" destOrd="0" parTransId="{8CEACBD1-84FA-445A-BD34-AD660D0DE1F9}" sibTransId="{CF16584F-AE2C-42C4-8ABF-62413886B88A}"/>
    <dgm:cxn modelId="{01D2CFA9-FB97-492D-BB5C-67EDA2519BDA}" type="presOf" srcId="{A848F647-6DBD-423C-A22B-071AB96F3117}" destId="{6D117FE8-27D5-4A23-BC5F-E43E6E4EDE9F}" srcOrd="0" destOrd="0" presId="urn:microsoft.com/office/officeart/2005/8/layout/hChevron3"/>
    <dgm:cxn modelId="{C21F1AAB-D252-4047-BED1-0C4F708FC374}" srcId="{A848F647-6DBD-423C-A22B-071AB96F3117}" destId="{0D1A6BED-D3DA-465B-9729-C5C3A28F8C2F}" srcOrd="1" destOrd="0" parTransId="{23A38D7C-2CC9-43B0-BECC-6DD8EFABAE27}" sibTransId="{EA136716-4082-44B2-8BCF-96B840498759}"/>
    <dgm:cxn modelId="{5D27FDEE-4E1D-4301-B5B6-8701F52B2D5E}" type="presOf" srcId="{4C5D8DCD-389A-4869-A62A-749E1C6E5CE0}" destId="{301E1180-10D3-4930-8DEB-F8D462AC7766}" srcOrd="0" destOrd="0" presId="urn:microsoft.com/office/officeart/2005/8/layout/hChevron3"/>
    <dgm:cxn modelId="{C461AB51-DDD9-4452-B6BF-457C4DD20AA3}" srcId="{A848F647-6DBD-423C-A22B-071AB96F3117}" destId="{4BD2CDBF-4972-4B64-A7E4-D66495B3DAAC}" srcOrd="3" destOrd="0" parTransId="{6FADA6A3-E70C-4377-B21B-AAAC12374668}" sibTransId="{46A4EE8F-BC7A-471D-9DBF-463EF4025922}"/>
    <dgm:cxn modelId="{E3E06D97-ABE9-4FF4-8D43-5073AB0C9452}" srcId="{A848F647-6DBD-423C-A22B-071AB96F3117}" destId="{A4E92C8C-AA80-4739-BD53-4DAF34A215C2}" srcOrd="5" destOrd="0" parTransId="{7308AB2F-435B-407A-8BEF-37F70C6A5C97}" sibTransId="{65479C22-F852-431F-A479-E908DE738450}"/>
    <dgm:cxn modelId="{A595545C-9D05-4671-8F2B-33BBE6A483BF}" type="presOf" srcId="{0D1A6BED-D3DA-465B-9729-C5C3A28F8C2F}" destId="{4C35811F-C938-4BB5-A55C-17E78831D993}" srcOrd="0" destOrd="0" presId="urn:microsoft.com/office/officeart/2005/8/layout/hChevron3"/>
    <dgm:cxn modelId="{DE0E7EB6-8A56-4FA8-AA28-EB5DF7BDC30D}" type="presParOf" srcId="{6D117FE8-27D5-4A23-BC5F-E43E6E4EDE9F}" destId="{301E1180-10D3-4930-8DEB-F8D462AC7766}" srcOrd="0" destOrd="0" presId="urn:microsoft.com/office/officeart/2005/8/layout/hChevron3"/>
    <dgm:cxn modelId="{98DD48E6-2A24-4905-9BCA-EFBD753AD70B}" type="presParOf" srcId="{6D117FE8-27D5-4A23-BC5F-E43E6E4EDE9F}" destId="{353E3FF4-8D63-410A-BCE7-F79A413820CF}" srcOrd="1" destOrd="0" presId="urn:microsoft.com/office/officeart/2005/8/layout/hChevron3"/>
    <dgm:cxn modelId="{0B380B70-E105-4283-9533-ECBCFA8912B6}" type="presParOf" srcId="{6D117FE8-27D5-4A23-BC5F-E43E6E4EDE9F}" destId="{4C35811F-C938-4BB5-A55C-17E78831D993}" srcOrd="2" destOrd="0" presId="urn:microsoft.com/office/officeart/2005/8/layout/hChevron3"/>
    <dgm:cxn modelId="{9F6217DC-790C-4ECB-A951-32D32E70096E}" type="presParOf" srcId="{6D117FE8-27D5-4A23-BC5F-E43E6E4EDE9F}" destId="{D03E23B5-DD2B-41E0-AC62-74EE8956F4C7}" srcOrd="3" destOrd="0" presId="urn:microsoft.com/office/officeart/2005/8/layout/hChevron3"/>
    <dgm:cxn modelId="{1B32FD59-09F3-4A9F-82CB-C778A0DF6408}" type="presParOf" srcId="{6D117FE8-27D5-4A23-BC5F-E43E6E4EDE9F}" destId="{CE0D7D23-ADAB-4446-B682-8581FB11AA6A}" srcOrd="4" destOrd="0" presId="urn:microsoft.com/office/officeart/2005/8/layout/hChevron3"/>
    <dgm:cxn modelId="{08102F49-D105-4A08-BB7D-DC81FE88C99F}" type="presParOf" srcId="{6D117FE8-27D5-4A23-BC5F-E43E6E4EDE9F}" destId="{116C0446-1854-44C8-BF69-D9B413B44007}" srcOrd="5" destOrd="0" presId="urn:microsoft.com/office/officeart/2005/8/layout/hChevron3"/>
    <dgm:cxn modelId="{8A62637F-B716-4A41-AEF4-C21A10F5F3E2}" type="presParOf" srcId="{6D117FE8-27D5-4A23-BC5F-E43E6E4EDE9F}" destId="{A8CD392F-95BF-4CC8-B380-4AED19F92D7B}" srcOrd="6" destOrd="0" presId="urn:microsoft.com/office/officeart/2005/8/layout/hChevron3"/>
    <dgm:cxn modelId="{D661658A-68BF-4BF2-8C8E-58DB62121E9D}" type="presParOf" srcId="{6D117FE8-27D5-4A23-BC5F-E43E6E4EDE9F}" destId="{51832008-8201-4678-AC6A-35D4BA1024B7}" srcOrd="7" destOrd="0" presId="urn:microsoft.com/office/officeart/2005/8/layout/hChevron3"/>
    <dgm:cxn modelId="{20DF5ED6-91D2-4679-9B3E-0BAEF7DCD1C3}" type="presParOf" srcId="{6D117FE8-27D5-4A23-BC5F-E43E6E4EDE9F}" destId="{4FEE766C-66FA-4F8F-9B8C-6C7290E07DAF}" srcOrd="8" destOrd="0" presId="urn:microsoft.com/office/officeart/2005/8/layout/hChevron3"/>
    <dgm:cxn modelId="{17915C51-A4AE-4C89-8EB0-15CF43395742}" type="presParOf" srcId="{6D117FE8-27D5-4A23-BC5F-E43E6E4EDE9F}" destId="{58BFA62D-5731-4C72-B127-B6E0E043B000}" srcOrd="9" destOrd="0" presId="urn:microsoft.com/office/officeart/2005/8/layout/hChevron3"/>
    <dgm:cxn modelId="{41A81C58-871C-4786-87A7-3C04B82DB83C}" type="presParOf" srcId="{6D117FE8-27D5-4A23-BC5F-E43E6E4EDE9F}" destId="{BE11A4FB-B8DF-40FC-BB80-0D0679F1981B}"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1E1180-10D3-4930-8DEB-F8D462AC7766}">
      <dsp:nvSpPr>
        <dsp:cNvPr id="0" name=""/>
        <dsp:cNvSpPr/>
      </dsp:nvSpPr>
      <dsp:spPr>
        <a:xfrm>
          <a:off x="1096" y="340733"/>
          <a:ext cx="1795793" cy="7183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err="1" smtClean="0"/>
            <a:t>Hội</a:t>
          </a:r>
          <a:r>
            <a:rPr lang="en-US" sz="1500" kern="1200" dirty="0" smtClean="0"/>
            <a:t> </a:t>
          </a:r>
          <a:r>
            <a:rPr lang="en-US" sz="1500" kern="1200" dirty="0" err="1" smtClean="0"/>
            <a:t>thảo</a:t>
          </a:r>
          <a:r>
            <a:rPr lang="en-US" sz="1500" kern="1200" dirty="0" smtClean="0"/>
            <a:t> </a:t>
          </a:r>
          <a:r>
            <a:rPr lang="en-US" sz="1500" kern="1200" dirty="0" err="1" smtClean="0"/>
            <a:t>khởi</a:t>
          </a:r>
          <a:r>
            <a:rPr lang="en-US" sz="1500" kern="1200" dirty="0" smtClean="0"/>
            <a:t> </a:t>
          </a:r>
          <a:r>
            <a:rPr lang="en-US" sz="1500" kern="1200" dirty="0" err="1" smtClean="0"/>
            <a:t>động</a:t>
          </a:r>
          <a:endParaRPr lang="en-US" sz="1500" kern="1200" dirty="0"/>
        </a:p>
      </dsp:txBody>
      <dsp:txXfrm>
        <a:off x="1096" y="340733"/>
        <a:ext cx="1616214" cy="718317"/>
      </dsp:txXfrm>
    </dsp:sp>
    <dsp:sp modelId="{4C35811F-C938-4BB5-A55C-17E78831D993}">
      <dsp:nvSpPr>
        <dsp:cNvPr id="0" name=""/>
        <dsp:cNvSpPr/>
      </dsp:nvSpPr>
      <dsp:spPr>
        <a:xfrm>
          <a:off x="1437731" y="340733"/>
          <a:ext cx="1795793" cy="71831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err="1" smtClean="0"/>
            <a:t>Xác</a:t>
          </a:r>
          <a:r>
            <a:rPr lang="en-US" sz="1500" kern="1200" dirty="0" smtClean="0"/>
            <a:t> </a:t>
          </a:r>
          <a:r>
            <a:rPr lang="en-US" sz="1500" kern="1200" dirty="0" err="1" smtClean="0"/>
            <a:t>định</a:t>
          </a:r>
          <a:r>
            <a:rPr lang="en-US" sz="1500" kern="1200" dirty="0" smtClean="0"/>
            <a:t> </a:t>
          </a:r>
          <a:r>
            <a:rPr lang="en-US" sz="1500" kern="1200" dirty="0" err="1" smtClean="0"/>
            <a:t>các</a:t>
          </a:r>
          <a:r>
            <a:rPr lang="en-US" sz="1500" kern="1200" dirty="0" smtClean="0"/>
            <a:t> </a:t>
          </a:r>
          <a:r>
            <a:rPr lang="en-US" sz="1500" kern="1200" dirty="0" err="1" smtClean="0"/>
            <a:t>vấn</a:t>
          </a:r>
          <a:r>
            <a:rPr lang="en-US" sz="1500" kern="1200" dirty="0" smtClean="0"/>
            <a:t> </a:t>
          </a:r>
          <a:r>
            <a:rPr lang="en-US" sz="1500" kern="1200" dirty="0" err="1" smtClean="0"/>
            <a:t>đề</a:t>
          </a:r>
          <a:r>
            <a:rPr lang="en-US" sz="1500" kern="1200" dirty="0" smtClean="0"/>
            <a:t> </a:t>
          </a:r>
          <a:r>
            <a:rPr lang="en-US" sz="1500" kern="1200" dirty="0" err="1" smtClean="0"/>
            <a:t>về</a:t>
          </a:r>
          <a:r>
            <a:rPr lang="en-US" sz="1500" kern="1200" dirty="0" smtClean="0"/>
            <a:t> </a:t>
          </a:r>
          <a:r>
            <a:rPr lang="en-US" sz="1500" kern="1200" dirty="0" err="1" smtClean="0"/>
            <a:t>quản</a:t>
          </a:r>
          <a:r>
            <a:rPr lang="en-US" sz="1500" kern="1200" dirty="0" smtClean="0"/>
            <a:t> </a:t>
          </a:r>
          <a:r>
            <a:rPr lang="en-US" sz="1500" kern="1200" dirty="0" err="1" smtClean="0"/>
            <a:t>trị</a:t>
          </a:r>
          <a:endParaRPr lang="en-US" sz="1500" kern="1200" dirty="0"/>
        </a:p>
      </dsp:txBody>
      <dsp:txXfrm>
        <a:off x="1796890" y="340733"/>
        <a:ext cx="1077476" cy="718317"/>
      </dsp:txXfrm>
    </dsp:sp>
    <dsp:sp modelId="{CE0D7D23-ADAB-4446-B682-8581FB11AA6A}">
      <dsp:nvSpPr>
        <dsp:cNvPr id="0" name=""/>
        <dsp:cNvSpPr/>
      </dsp:nvSpPr>
      <dsp:spPr>
        <a:xfrm>
          <a:off x="2874366" y="340733"/>
          <a:ext cx="1795793" cy="71831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err="1" smtClean="0"/>
            <a:t>Thiết</a:t>
          </a:r>
          <a:r>
            <a:rPr lang="en-US" sz="1500" kern="1200" dirty="0" smtClean="0"/>
            <a:t> </a:t>
          </a:r>
          <a:r>
            <a:rPr lang="en-US" sz="1500" kern="1200" dirty="0" err="1" smtClean="0"/>
            <a:t>lập</a:t>
          </a:r>
          <a:r>
            <a:rPr lang="en-US" sz="1500" kern="1200" dirty="0" smtClean="0"/>
            <a:t> </a:t>
          </a:r>
          <a:r>
            <a:rPr lang="en-US" sz="1500" kern="1200" dirty="0" err="1" smtClean="0"/>
            <a:t>cơ</a:t>
          </a:r>
          <a:r>
            <a:rPr lang="en-US" sz="1500" kern="1200" dirty="0" smtClean="0"/>
            <a:t> </a:t>
          </a:r>
          <a:r>
            <a:rPr lang="en-US" sz="1500" kern="1200" dirty="0" err="1" smtClean="0"/>
            <a:t>chế</a:t>
          </a:r>
          <a:r>
            <a:rPr lang="en-US" sz="1500" kern="1200" dirty="0" smtClean="0"/>
            <a:t> </a:t>
          </a:r>
          <a:r>
            <a:rPr lang="en-US" sz="1500" kern="1200" dirty="0" err="1" smtClean="0"/>
            <a:t>quản</a:t>
          </a:r>
          <a:r>
            <a:rPr lang="en-US" sz="1500" kern="1200" dirty="0" smtClean="0"/>
            <a:t> </a:t>
          </a:r>
          <a:r>
            <a:rPr lang="en-US" sz="1500" kern="1200" dirty="0" err="1" smtClean="0"/>
            <a:t>lý</a:t>
          </a:r>
          <a:endParaRPr lang="en-US" sz="1500" kern="1200" dirty="0"/>
        </a:p>
      </dsp:txBody>
      <dsp:txXfrm>
        <a:off x="3233525" y="340733"/>
        <a:ext cx="1077476" cy="718317"/>
      </dsp:txXfrm>
    </dsp:sp>
    <dsp:sp modelId="{A8CD392F-95BF-4CC8-B380-4AED19F92D7B}">
      <dsp:nvSpPr>
        <dsp:cNvPr id="0" name=""/>
        <dsp:cNvSpPr/>
      </dsp:nvSpPr>
      <dsp:spPr>
        <a:xfrm>
          <a:off x="4285950" y="340733"/>
          <a:ext cx="1795793" cy="71831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err="1" smtClean="0"/>
            <a:t>Xây</a:t>
          </a:r>
          <a:r>
            <a:rPr lang="en-US" sz="1500" kern="1200" dirty="0" smtClean="0"/>
            <a:t> </a:t>
          </a:r>
          <a:r>
            <a:rPr lang="en-US" sz="1500" kern="1200" dirty="0" err="1" smtClean="0"/>
            <a:t>dựng</a:t>
          </a:r>
          <a:r>
            <a:rPr lang="en-US" sz="1500" kern="1200" dirty="0" smtClean="0"/>
            <a:t> </a:t>
          </a:r>
          <a:r>
            <a:rPr lang="en-US" sz="1500" kern="1200" dirty="0" err="1" smtClean="0"/>
            <a:t>khung</a:t>
          </a:r>
          <a:r>
            <a:rPr lang="en-US" sz="1500" kern="1200" dirty="0" smtClean="0"/>
            <a:t> </a:t>
          </a:r>
          <a:r>
            <a:rPr lang="en-US" sz="1500" kern="1200" dirty="0" err="1" smtClean="0"/>
            <a:t>các</a:t>
          </a:r>
          <a:r>
            <a:rPr lang="en-US" sz="1500" kern="1200" dirty="0" smtClean="0"/>
            <a:t> </a:t>
          </a:r>
          <a:r>
            <a:rPr lang="en-US" sz="1500" kern="1200" dirty="0" err="1" smtClean="0"/>
            <a:t>chỉ</a:t>
          </a:r>
          <a:r>
            <a:rPr lang="en-US" sz="1500" kern="1200" dirty="0" smtClean="0"/>
            <a:t> </a:t>
          </a:r>
          <a:r>
            <a:rPr lang="en-US" sz="1500" kern="1200" dirty="0" err="1" smtClean="0"/>
            <a:t>số</a:t>
          </a:r>
          <a:endParaRPr lang="en-US" sz="1500" kern="1200" dirty="0"/>
        </a:p>
      </dsp:txBody>
      <dsp:txXfrm>
        <a:off x="4645109" y="340733"/>
        <a:ext cx="1077476" cy="718317"/>
      </dsp:txXfrm>
    </dsp:sp>
    <dsp:sp modelId="{4FEE766C-66FA-4F8F-9B8C-6C7290E07DAF}">
      <dsp:nvSpPr>
        <dsp:cNvPr id="0" name=""/>
        <dsp:cNvSpPr/>
      </dsp:nvSpPr>
      <dsp:spPr>
        <a:xfrm>
          <a:off x="5747636" y="340733"/>
          <a:ext cx="1795793" cy="71831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Thu </a:t>
          </a:r>
          <a:r>
            <a:rPr lang="en-US" sz="1500" kern="1200" dirty="0" err="1" smtClean="0"/>
            <a:t>thập</a:t>
          </a:r>
          <a:r>
            <a:rPr lang="en-US" sz="1500" kern="1200" dirty="0" smtClean="0"/>
            <a:t> </a:t>
          </a:r>
          <a:r>
            <a:rPr lang="en-US" sz="1500" kern="1200" dirty="0" err="1" smtClean="0"/>
            <a:t>dữ</a:t>
          </a:r>
          <a:r>
            <a:rPr lang="en-US" sz="1500" kern="1200" dirty="0" smtClean="0"/>
            <a:t> </a:t>
          </a:r>
          <a:r>
            <a:rPr lang="en-US" sz="1500" kern="1200" dirty="0" err="1" smtClean="0"/>
            <a:t>liệu</a:t>
          </a:r>
          <a:endParaRPr lang="en-US" sz="1500" kern="1200" dirty="0"/>
        </a:p>
      </dsp:txBody>
      <dsp:txXfrm>
        <a:off x="6106795" y="340733"/>
        <a:ext cx="1077476" cy="718317"/>
      </dsp:txXfrm>
    </dsp:sp>
    <dsp:sp modelId="{BE11A4FB-B8DF-40FC-BB80-0D0679F1981B}">
      <dsp:nvSpPr>
        <dsp:cNvPr id="0" name=""/>
        <dsp:cNvSpPr/>
      </dsp:nvSpPr>
      <dsp:spPr>
        <a:xfrm>
          <a:off x="7184271" y="340733"/>
          <a:ext cx="1795793" cy="71831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err="1" smtClean="0"/>
            <a:t>Đánh</a:t>
          </a:r>
          <a:r>
            <a:rPr lang="en-US" sz="1500" kern="1200" dirty="0" smtClean="0"/>
            <a:t> </a:t>
          </a:r>
          <a:r>
            <a:rPr lang="en-US" sz="1500" kern="1200" dirty="0" err="1" smtClean="0"/>
            <a:t>giá</a:t>
          </a:r>
          <a:r>
            <a:rPr lang="en-US" sz="1500" kern="1200" dirty="0" smtClean="0"/>
            <a:t> </a:t>
          </a:r>
          <a:r>
            <a:rPr lang="en-US" sz="1500" kern="1200" dirty="0" err="1" smtClean="0"/>
            <a:t>kết</a:t>
          </a:r>
          <a:r>
            <a:rPr lang="en-US" sz="1500" kern="1200" dirty="0" smtClean="0"/>
            <a:t> </a:t>
          </a:r>
          <a:r>
            <a:rPr lang="en-US" sz="1500" kern="1200" dirty="0" err="1" smtClean="0"/>
            <a:t>quả</a:t>
          </a:r>
          <a:endParaRPr lang="en-US" sz="1500" kern="1200" dirty="0"/>
        </a:p>
      </dsp:txBody>
      <dsp:txXfrm>
        <a:off x="7543430" y="340733"/>
        <a:ext cx="1077476" cy="71831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006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84613" y="0"/>
            <a:ext cx="2971800" cy="500063"/>
          </a:xfrm>
          <a:prstGeom prst="rect">
            <a:avLst/>
          </a:prstGeom>
        </p:spPr>
        <p:txBody>
          <a:bodyPr vert="horz" lIns="91440" tIns="45720" rIns="91440" bIns="45720" rtlCol="0"/>
          <a:lstStyle>
            <a:lvl1pPr algn="r">
              <a:defRPr sz="1200"/>
            </a:lvl1pPr>
          </a:lstStyle>
          <a:p>
            <a:pPr>
              <a:defRPr/>
            </a:pPr>
            <a:fld id="{FD72EA36-CA4D-46B9-9B6A-481983B4A673}" type="datetimeFigureOut">
              <a:rPr lang="en-GB"/>
              <a:pPr>
                <a:defRPr/>
              </a:pPr>
              <a:t>07/03/2012</a:t>
            </a:fld>
            <a:endParaRPr lang="en-GB"/>
          </a:p>
        </p:txBody>
      </p:sp>
      <p:sp>
        <p:nvSpPr>
          <p:cNvPr id="4" name="Footer Placeholder 3"/>
          <p:cNvSpPr>
            <a:spLocks noGrp="1"/>
          </p:cNvSpPr>
          <p:nvPr>
            <p:ph type="ftr" sz="quarter" idx="2"/>
          </p:nvPr>
        </p:nvSpPr>
        <p:spPr>
          <a:xfrm>
            <a:off x="0" y="9512300"/>
            <a:ext cx="2971800" cy="500063"/>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84613" y="9512300"/>
            <a:ext cx="2971800" cy="500063"/>
          </a:xfrm>
          <a:prstGeom prst="rect">
            <a:avLst/>
          </a:prstGeom>
        </p:spPr>
        <p:txBody>
          <a:bodyPr vert="horz" lIns="91440" tIns="45720" rIns="91440" bIns="45720" rtlCol="0" anchor="b"/>
          <a:lstStyle>
            <a:lvl1pPr algn="r">
              <a:defRPr sz="1200"/>
            </a:lvl1pPr>
          </a:lstStyle>
          <a:p>
            <a:pPr>
              <a:defRPr/>
            </a:pPr>
            <a:fld id="{3E28D6EC-9C4A-4151-A155-221B1BF9A1BF}" type="slidenum">
              <a:rPr lang="en-GB"/>
              <a:pPr>
                <a:defRPr/>
              </a:pPr>
              <a:t>‹#›</a:t>
            </a:fld>
            <a:endParaRPr lang="en-GB"/>
          </a:p>
        </p:txBody>
      </p:sp>
    </p:spTree>
    <p:extLst>
      <p:ext uri="{BB962C8B-B14F-4D97-AF65-F5344CB8AC3E}">
        <p14:creationId xmlns:p14="http://schemas.microsoft.com/office/powerpoint/2010/main" xmlns="" val="187142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0006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500063"/>
          </a:xfrm>
          <a:prstGeom prst="rect">
            <a:avLst/>
          </a:prstGeom>
        </p:spPr>
        <p:txBody>
          <a:bodyPr vert="horz" lIns="91440" tIns="45720" rIns="91440" bIns="45720" rtlCol="0"/>
          <a:lstStyle>
            <a:lvl1pPr algn="r">
              <a:defRPr sz="1200"/>
            </a:lvl1pPr>
          </a:lstStyle>
          <a:p>
            <a:pPr>
              <a:defRPr/>
            </a:pPr>
            <a:fld id="{B96C0082-5945-4403-A905-E8654A17F950}" type="datetimeFigureOut">
              <a:rPr lang="en-US"/>
              <a:pPr>
                <a:defRPr/>
              </a:pPr>
              <a:t>3/7/2012</a:t>
            </a:fld>
            <a:endParaRPr lang="en-GB"/>
          </a:p>
        </p:txBody>
      </p:sp>
      <p:sp>
        <p:nvSpPr>
          <p:cNvPr id="4" name="Slide Image Placeholder 3"/>
          <p:cNvSpPr>
            <a:spLocks noGrp="1" noRot="1" noChangeAspect="1"/>
          </p:cNvSpPr>
          <p:nvPr>
            <p:ph type="sldImg" idx="2"/>
          </p:nvPr>
        </p:nvSpPr>
        <p:spPr>
          <a:xfrm>
            <a:off x="925513" y="750888"/>
            <a:ext cx="5006975" cy="3756025"/>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756150"/>
            <a:ext cx="5486400" cy="450691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512300"/>
            <a:ext cx="2971800" cy="500063"/>
          </a:xfrm>
          <a:prstGeom prst="rect">
            <a:avLst/>
          </a:prstGeom>
        </p:spPr>
        <p:txBody>
          <a:bodyPr vert="horz" lIns="91440" tIns="45720" rIns="91440" bIns="45720" rtlCol="0" anchor="b"/>
          <a:lstStyle>
            <a:lvl1pPr algn="l">
              <a:defRPr sz="1200"/>
            </a:lvl1pPr>
          </a:lstStyle>
          <a:p>
            <a:pPr>
              <a:defRPr/>
            </a:pPr>
            <a:endParaRPr lang="en-GB"/>
          </a:p>
        </p:txBody>
      </p:sp>
    </p:spTree>
    <p:extLst>
      <p:ext uri="{BB962C8B-B14F-4D97-AF65-F5344CB8AC3E}">
        <p14:creationId xmlns:p14="http://schemas.microsoft.com/office/powerpoint/2010/main" xmlns="" val="22827703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smtClean="0"/>
              <a:t>The reason why we are piloting the PGAs is both based on their possible contributions – through consultative and inclusive processes – to the development of national systems for providing relevant information on how safeguards are promoted, addressed and respected, as recommended in the Cancun Negotiation text (paragraphs 69 and 71 d)</a:t>
            </a:r>
          </a:p>
          <a:p>
            <a:endParaRPr lang="en-GB" smtClean="0"/>
          </a:p>
          <a:p>
            <a:r>
              <a:rPr lang="en-GB" smtClean="0"/>
              <a:t>BEYOND the sharing of information for increased transparency, we are also providing capacity-building and training for governments to provide RELEVANT,  RELIABLE and TIMELY information, as well as civil society to ACT UPON the information provided – or lacking – to hold their governments to account.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Although the PGA pilots were initiated only in 2011, we are building on an already existing approach utilized by the UNDP Oslo Governance Centre, as well as FAO’s expertise in data collection and monitoring in the forest sector. </a:t>
            </a:r>
          </a:p>
          <a:p>
            <a:r>
              <a:rPr lang="en-GB" dirty="0" smtClean="0"/>
              <a:t>Indonesia was the first pilot – initiated May last year, and was followed by preparations in three other countries: Nigeria, Ecuador and Vietnam. </a:t>
            </a:r>
          </a:p>
          <a:p>
            <a:endParaRPr lang="en-GB" dirty="0" smtClean="0"/>
          </a:p>
          <a:p>
            <a:r>
              <a:rPr lang="en-GB" dirty="0" smtClean="0"/>
              <a:t>Indonesia is also the furthest advanced pilots, whereas the remaining pilots are preparing to start implementing the initial phase.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7.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20.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8"/>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7" name="Rectangle 9"/>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Rectangle 10"/>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1" name="Date Placeholder 3"/>
          <p:cNvSpPr>
            <a:spLocks noGrp="1"/>
          </p:cNvSpPr>
          <p:nvPr>
            <p:ph type="dt" sz="half" idx="10"/>
          </p:nvPr>
        </p:nvSpPr>
        <p:spPr/>
        <p:txBody>
          <a:bodyPr/>
          <a:lstStyle>
            <a:lvl1pPr>
              <a:defRPr/>
            </a:lvl1pPr>
          </a:lstStyle>
          <a:p>
            <a:pPr>
              <a:defRPr/>
            </a:pPr>
            <a:fld id="{10ECB599-3C9D-4BCA-A32A-D09F4AA0E32B}" type="datetimeFigureOut">
              <a:rPr lang="en-GB"/>
              <a:pPr>
                <a:defRPr/>
              </a:pPr>
              <a:t>07/03/2012</a:t>
            </a:fld>
            <a:endParaRPr lang="en-GB"/>
          </a:p>
        </p:txBody>
      </p:sp>
      <p:sp>
        <p:nvSpPr>
          <p:cNvPr id="12" name="Footer Placeholder 4"/>
          <p:cNvSpPr>
            <a:spLocks noGrp="1"/>
          </p:cNvSpPr>
          <p:nvPr>
            <p:ph type="ftr" sz="quarter" idx="11"/>
          </p:nvPr>
        </p:nvSpPr>
        <p:spPr/>
        <p:txBody>
          <a:bodyPr/>
          <a:lstStyle>
            <a:lvl1pPr>
              <a:defRPr/>
            </a:lvl1pPr>
          </a:lstStyle>
          <a:p>
            <a:pPr>
              <a:defRPr/>
            </a:pPr>
            <a:endParaRPr lang="en-GB"/>
          </a:p>
        </p:txBody>
      </p:sp>
      <p:sp>
        <p:nvSpPr>
          <p:cNvPr id="13" name="Slide Number Placeholder 5"/>
          <p:cNvSpPr>
            <a:spLocks noGrp="1"/>
          </p:cNvSpPr>
          <p:nvPr>
            <p:ph type="sldNum" sz="quarter" idx="12"/>
          </p:nvPr>
        </p:nvSpPr>
        <p:spPr/>
        <p:txBody>
          <a:bodyPr/>
          <a:lstStyle>
            <a:lvl1pPr>
              <a:defRPr/>
            </a:lvl1pPr>
          </a:lstStyle>
          <a:p>
            <a:pPr>
              <a:defRPr/>
            </a:pPr>
            <a:fld id="{2A1CFAB0-3572-4EAA-A2CF-B4804968842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C388D69-186B-4963-988A-D7AF0F84EACB}" type="datetimeFigureOut">
              <a:rPr lang="en-GB"/>
              <a:pPr>
                <a:defRPr/>
              </a:pPr>
              <a:t>07/03/2012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482C24C-5837-4093-A468-F97BB5616D2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8B307C3-C5A9-422D-AFA7-5D6088F1C9F8}" type="datetimeFigureOut">
              <a:rPr lang="en-GB"/>
              <a:pPr>
                <a:defRPr/>
              </a:pPr>
              <a:t>07/03/2012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52B16FA-E822-44F8-8B61-794FBF771A35}"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7"/>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6" name="Rectangle 8"/>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7" name="Rectangle 9"/>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8"/>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7" name="Rectangle 9"/>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8" name="Rectangle 10"/>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5"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3"/>
          <p:cNvSpPr>
            <a:spLocks noGrp="1"/>
          </p:cNvSpPr>
          <p:nvPr>
            <p:ph type="dt" sz="half" idx="10"/>
          </p:nvPr>
        </p:nvSpPr>
        <p:spPr/>
        <p:txBody>
          <a:bodyPr/>
          <a:lstStyle>
            <a:lvl1pPr>
              <a:defRPr/>
            </a:lvl1pPr>
          </a:lstStyle>
          <a:p>
            <a:pPr>
              <a:defRPr/>
            </a:pPr>
            <a:fld id="{189EEE20-7F2D-4212-9BB8-20322B54CB2E}" type="datetimeFigureOut">
              <a:rPr lang="en-GB"/>
              <a:pPr>
                <a:defRPr/>
              </a:pPr>
              <a:t>07/03/2012</a:t>
            </a:fld>
            <a:endParaRPr lang="en-GB"/>
          </a:p>
        </p:txBody>
      </p:sp>
      <p:sp>
        <p:nvSpPr>
          <p:cNvPr id="12" name="Footer Placeholder 4"/>
          <p:cNvSpPr>
            <a:spLocks noGrp="1"/>
          </p:cNvSpPr>
          <p:nvPr>
            <p:ph type="ftr" sz="quarter" idx="11"/>
          </p:nvPr>
        </p:nvSpPr>
        <p:spPr/>
        <p:txBody>
          <a:bodyPr/>
          <a:lstStyle>
            <a:lvl1pPr>
              <a:defRPr/>
            </a:lvl1pPr>
          </a:lstStyle>
          <a:p>
            <a:pPr>
              <a:defRPr/>
            </a:pPr>
            <a:endParaRPr lang="en-GB"/>
          </a:p>
        </p:txBody>
      </p:sp>
      <p:sp>
        <p:nvSpPr>
          <p:cNvPr id="13" name="Slide Number Placeholder 5"/>
          <p:cNvSpPr>
            <a:spLocks noGrp="1"/>
          </p:cNvSpPr>
          <p:nvPr>
            <p:ph type="sldNum" sz="quarter" idx="12"/>
          </p:nvPr>
        </p:nvSpPr>
        <p:spPr/>
        <p:txBody>
          <a:bodyPr/>
          <a:lstStyle>
            <a:lvl1pPr>
              <a:defRPr/>
            </a:lvl1pPr>
          </a:lstStyle>
          <a:p>
            <a:pPr>
              <a:defRPr/>
            </a:pPr>
            <a:fld id="{1DF90BA1-9FB2-4C13-A38E-A8B1B92ABBCA}"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4"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5"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10"/>
          <p:cNvSpPr>
            <a:spLocks noChangeArrowheads="1"/>
          </p:cNvSpPr>
          <p:nvPr userDrawn="1"/>
        </p:nvSpPr>
        <p:spPr bwMode="auto">
          <a:xfrm>
            <a:off x="558800" y="2767013"/>
            <a:ext cx="5567363" cy="708025"/>
          </a:xfrm>
          <a:prstGeom prst="rect">
            <a:avLst/>
          </a:prstGeom>
          <a:noFill/>
          <a:ln w="9525">
            <a:noFill/>
            <a:miter lim="800000"/>
            <a:headEnd/>
            <a:tailEnd/>
          </a:ln>
        </p:spPr>
        <p:txBody>
          <a:bodyPr>
            <a:spAutoFit/>
          </a:bodyPr>
          <a:lstStyle/>
          <a:p>
            <a:r>
              <a:rPr lang="en-US" sz="4000" b="1">
                <a:solidFill>
                  <a:srgbClr val="595959"/>
                </a:solidFill>
                <a:latin typeface="Franklin Gothic Book" pitchFamily="34" charset="0"/>
              </a:rPr>
              <a:t>For more information…</a:t>
            </a:r>
            <a:endParaRPr lang="en-GB" sz="4000" b="1">
              <a:solidFill>
                <a:srgbClr val="595959"/>
              </a:solidFill>
              <a:latin typeface="Franklin Gothic Book"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4"/>
          <p:cNvSpPr>
            <a:spLocks noChangeArrowheads="1"/>
          </p:cNvSpPr>
          <p:nvPr userDrawn="1"/>
        </p:nvSpPr>
        <p:spPr bwMode="auto">
          <a:xfrm>
            <a:off x="0" y="0"/>
            <a:ext cx="9144000" cy="457200"/>
          </a:xfrm>
          <a:prstGeom prst="rect">
            <a:avLst/>
          </a:prstGeom>
          <a:noFill/>
          <a:ln w="9525">
            <a:noFill/>
            <a:miter lim="800000"/>
            <a:headEnd/>
            <a:tailEnd/>
          </a:ln>
        </p:spPr>
        <p:txBody>
          <a:bodyPr wrap="none" anchor="ctr">
            <a:spAutoFit/>
          </a:bodyPr>
          <a:lstStyle/>
          <a:p>
            <a:endParaRPr lang="en-GB">
              <a:latin typeface="Calibri" pitchFamily="34" charset="0"/>
            </a:endParaRPr>
          </a:p>
        </p:txBody>
      </p:sp>
      <p:sp>
        <p:nvSpPr>
          <p:cNvPr id="4" name="Rectangle 5"/>
          <p:cNvSpPr>
            <a:spLocks noChangeArrowheads="1"/>
          </p:cNvSpPr>
          <p:nvPr userDrawn="1"/>
        </p:nvSpPr>
        <p:spPr bwMode="auto">
          <a:xfrm>
            <a:off x="0" y="828675"/>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5" name="Rectangle 6"/>
          <p:cNvSpPr>
            <a:spLocks noChangeArrowheads="1"/>
          </p:cNvSpPr>
          <p:nvPr userDrawn="1"/>
        </p:nvSpPr>
        <p:spPr bwMode="auto">
          <a:xfrm>
            <a:off x="0" y="1295400"/>
            <a:ext cx="9144000" cy="0"/>
          </a:xfrm>
          <a:prstGeom prst="rect">
            <a:avLst/>
          </a:prstGeom>
          <a:noFill/>
          <a:ln w="9525">
            <a:noFill/>
            <a:miter lim="800000"/>
            <a:headEnd/>
            <a:tailEnd/>
          </a:ln>
        </p:spPr>
        <p:txBody>
          <a:bodyPr wrap="none" anchor="ctr">
            <a:spAutoFit/>
          </a:bodyPr>
          <a:lstStyle/>
          <a:p>
            <a:pPr algn="ctr"/>
            <a:r>
              <a:rPr lang="fr-FR" sz="1600">
                <a:ea typeface="Calibri" pitchFamily="34" charset="0"/>
                <a:cs typeface="Times New Roman" pitchFamily="18" charset="0"/>
              </a:rPr>
              <a:t>    </a:t>
            </a:r>
            <a:endParaRPr lang="fr-FR">
              <a:ea typeface="Calibri" pitchFamily="34" charset="0"/>
              <a:cs typeface="Times New Roman" pitchFamily="18"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Rectangle 9"/>
          <p:cNvSpPr>
            <a:spLocks noChangeArrowheads="1"/>
          </p:cNvSpPr>
          <p:nvPr userDrawn="1"/>
        </p:nvSpPr>
        <p:spPr bwMode="auto">
          <a:xfrm>
            <a:off x="558800" y="2767013"/>
            <a:ext cx="5567363" cy="708025"/>
          </a:xfrm>
          <a:prstGeom prst="rect">
            <a:avLst/>
          </a:prstGeom>
          <a:noFill/>
          <a:ln w="9525">
            <a:noFill/>
            <a:miter lim="800000"/>
            <a:headEnd/>
            <a:tailEnd/>
          </a:ln>
        </p:spPr>
        <p:txBody>
          <a:bodyPr>
            <a:spAutoFit/>
          </a:bodyPr>
          <a:lstStyle/>
          <a:p>
            <a:r>
              <a:rPr lang="en-US" sz="4000" b="1">
                <a:solidFill>
                  <a:srgbClr val="595959"/>
                </a:solidFill>
                <a:latin typeface="Franklin Gothic Book" pitchFamily="34" charset="0"/>
              </a:rPr>
              <a:t>Thank you for listening!</a:t>
            </a:r>
            <a:endParaRPr lang="en-GB" sz="4000" b="1">
              <a:solidFill>
                <a:srgbClr val="595959"/>
              </a:solidFill>
              <a:latin typeface="Franklin Gothic Book"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E934A1-3C77-4A3B-B684-9E0D1326F5C8}" type="datetimeFigureOut">
              <a:rPr lang="en-GB"/>
              <a:pPr>
                <a:defRPr/>
              </a:pPr>
              <a:t>07/03/2012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1A0E1A1-BCDB-469A-897D-6D62C26B4CBF}"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0F2BF30-72DB-4BBF-AECA-16AA8DB3D87E}" type="datetimeFigureOut">
              <a:rPr lang="en-GB"/>
              <a:pPr>
                <a:defRPr/>
              </a:pPr>
              <a:t>07/03/2012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5FFB2C8-BF26-4C67-AA5F-BB9FB07F627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6"/>
          <p:cNvSpPr>
            <a:spLocks noGrp="1"/>
          </p:cNvSpPr>
          <p:nvPr>
            <p:ph type="dt" sz="half" idx="10"/>
          </p:nvPr>
        </p:nvSpPr>
        <p:spPr/>
        <p:txBody>
          <a:bodyPr/>
          <a:lstStyle>
            <a:lvl1pPr>
              <a:defRPr/>
            </a:lvl1pPr>
          </a:lstStyle>
          <a:p>
            <a:pPr>
              <a:defRPr/>
            </a:pPr>
            <a:fld id="{2CE11551-2AED-46ED-87CD-8C0CC4271377}" type="datetimeFigureOut">
              <a:rPr lang="en-GB"/>
              <a:pPr>
                <a:defRPr/>
              </a:pPr>
              <a:t>07/03/2012</a:t>
            </a:fld>
            <a:endParaRPr lang="en-GB"/>
          </a:p>
        </p:txBody>
      </p:sp>
      <p:sp>
        <p:nvSpPr>
          <p:cNvPr id="12" name="Footer Placeholder 7"/>
          <p:cNvSpPr>
            <a:spLocks noGrp="1"/>
          </p:cNvSpPr>
          <p:nvPr>
            <p:ph type="ftr" sz="quarter" idx="11"/>
          </p:nvPr>
        </p:nvSpPr>
        <p:spPr/>
        <p:txBody>
          <a:bodyPr/>
          <a:lstStyle>
            <a:lvl1pPr>
              <a:defRPr/>
            </a:lvl1pPr>
          </a:lstStyle>
          <a:p>
            <a:pPr>
              <a:defRPr/>
            </a:pPr>
            <a:endParaRPr lang="en-GB"/>
          </a:p>
        </p:txBody>
      </p:sp>
      <p:sp>
        <p:nvSpPr>
          <p:cNvPr id="13" name="Slide Number Placeholder 8"/>
          <p:cNvSpPr>
            <a:spLocks noGrp="1"/>
          </p:cNvSpPr>
          <p:nvPr>
            <p:ph type="sldNum" sz="quarter" idx="12"/>
          </p:nvPr>
        </p:nvSpPr>
        <p:spPr/>
        <p:txBody>
          <a:bodyPr/>
          <a:lstStyle>
            <a:lvl1pPr>
              <a:defRPr/>
            </a:lvl1pPr>
          </a:lstStyle>
          <a:p>
            <a:pPr>
              <a:defRPr/>
            </a:pPr>
            <a:fld id="{1F5C163D-9645-4EF5-9BC1-6E39345044B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BCA4645-E156-43B3-A8CB-B7F6003E8CF6}" type="datetimeFigureOut">
              <a:rPr lang="en-GB"/>
              <a:pPr>
                <a:defRPr/>
              </a:pPr>
              <a:t>07/03/2012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4CB1A8C-E2FD-4005-A8B5-B241D24AD2F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C8F54B-594C-46AE-B36A-5E480E681F99}" type="datetimeFigureOut">
              <a:rPr lang="en-GB"/>
              <a:pPr>
                <a:defRPr/>
              </a:pPr>
              <a:t>07/03/2012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7016117-DA18-4753-829B-07B4C1F0163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ADA46649-6827-4AF4-AB08-979E25766A99}" type="datetimeFigureOut">
              <a:rPr lang="en-GB"/>
              <a:pPr>
                <a:defRPr/>
              </a:pPr>
              <a:t>07/03/2012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p:txBody>
          <a:bodyPr/>
          <a:lstStyle>
            <a:lvl1pPr>
              <a:defRPr/>
            </a:lvl1pPr>
          </a:lstStyle>
          <a:p>
            <a:pPr>
              <a:defRPr/>
            </a:pPr>
            <a:fld id="{FD8B2E97-5A15-45EB-83A5-24636789C3E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142EF40F-06A9-491B-8439-5E32A6E640FF}" type="datetimeFigureOut">
              <a:rPr lang="en-GB"/>
              <a:pPr>
                <a:defRPr/>
              </a:pPr>
              <a:t>07/03/2012</a:t>
            </a:fld>
            <a:endParaRPr lang="en-GB"/>
          </a:p>
        </p:txBody>
      </p:sp>
      <p:sp>
        <p:nvSpPr>
          <p:cNvPr id="9" name="Footer Placeholder 5"/>
          <p:cNvSpPr>
            <a:spLocks noGrp="1"/>
          </p:cNvSpPr>
          <p:nvPr>
            <p:ph type="ftr" sz="quarter" idx="11"/>
          </p:nvPr>
        </p:nvSpPr>
        <p:spPr/>
        <p:txBody>
          <a:bodyPr/>
          <a:lstStyle>
            <a:lvl1pPr>
              <a:defRPr/>
            </a:lvl1pPr>
          </a:lstStyle>
          <a:p>
            <a:pPr>
              <a:defRPr/>
            </a:pPr>
            <a:endParaRPr lang="en-GB"/>
          </a:p>
        </p:txBody>
      </p:sp>
      <p:sp>
        <p:nvSpPr>
          <p:cNvPr id="10" name="Slide Number Placeholder 6"/>
          <p:cNvSpPr>
            <a:spLocks noGrp="1"/>
          </p:cNvSpPr>
          <p:nvPr>
            <p:ph type="sldNum" sz="quarter" idx="12"/>
          </p:nvPr>
        </p:nvSpPr>
        <p:spPr/>
        <p:txBody>
          <a:bodyPr/>
          <a:lstStyle>
            <a:lvl1pPr>
              <a:defRPr/>
            </a:lvl1pPr>
          </a:lstStyle>
          <a:p>
            <a:pPr>
              <a:defRPr/>
            </a:pPr>
            <a:fld id="{9BD1A061-4C9D-4182-B67B-FC25BE8AF26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607C7B5-6751-40C2-99E7-BCB8AA9FB3EA}" type="datetimeFigureOut">
              <a:rPr lang="en-GB"/>
              <a:pPr>
                <a:defRPr/>
              </a:pPr>
              <a:t>07/03/2012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4DC77E-3FB3-4D6E-9A6B-A09C564B0C3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004" r:id="rId1"/>
    <p:sldLayoutId id="2147484005" r:id="rId2"/>
    <p:sldLayoutId id="2147483998" r:id="rId3"/>
    <p:sldLayoutId id="2147483999" r:id="rId4"/>
    <p:sldLayoutId id="2147484006" r:id="rId5"/>
    <p:sldLayoutId id="2147484000" r:id="rId6"/>
    <p:sldLayoutId id="2147484001" r:id="rId7"/>
    <p:sldLayoutId id="2147484007" r:id="rId8"/>
    <p:sldLayoutId id="2147484008" r:id="rId9"/>
    <p:sldLayoutId id="2147484002" r:id="rId10"/>
    <p:sldLayoutId id="2147484003" r:id="rId11"/>
    <p:sldLayoutId id="2147484009" r:id="rId12"/>
    <p:sldLayoutId id="2147484010" r:id="rId13"/>
    <p:sldLayoutId id="2147484011" r:id="rId14"/>
    <p:sldLayoutId id="2147484012" r:id="rId15"/>
    <p:sldLayoutId id="2147484013" r:id="rId16"/>
    <p:sldLayoutId id="2147484014" r:id="rId17"/>
    <p:sldLayoutId id="2147484015" r:id="rId18"/>
    <p:sldLayoutId id="2147484016" r:id="rId19"/>
    <p:sldLayoutId id="2147484017" r:id="rId20"/>
    <p:sldLayoutId id="2147484018" r:id="rId2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522538" y="2060575"/>
            <a:ext cx="6389687" cy="1362075"/>
          </a:xfrm>
        </p:spPr>
        <p:txBody>
          <a:bodyPr/>
          <a:lstStyle/>
          <a:p>
            <a:pPr eaLnBrk="1" hangingPunct="1"/>
            <a:r>
              <a:rPr lang="en-GB" dirty="0" smtClean="0"/>
              <a:t>PGAs:</a:t>
            </a:r>
            <a:br>
              <a:rPr lang="en-GB" dirty="0" smtClean="0"/>
            </a:br>
            <a:r>
              <a:rPr lang="en-GB" dirty="0" err="1" smtClean="0"/>
              <a:t>Một</a:t>
            </a:r>
            <a:r>
              <a:rPr lang="en-GB" dirty="0" smtClean="0"/>
              <a:t> </a:t>
            </a:r>
            <a:r>
              <a:rPr lang="en-GB" dirty="0" err="1" smtClean="0"/>
              <a:t>số</a:t>
            </a:r>
            <a:r>
              <a:rPr lang="en-GB" dirty="0" smtClean="0"/>
              <a:t> </a:t>
            </a:r>
            <a:r>
              <a:rPr lang="en-GB" dirty="0" err="1" smtClean="0"/>
              <a:t>thông</a:t>
            </a:r>
            <a:r>
              <a:rPr lang="en-GB" dirty="0" smtClean="0"/>
              <a:t> tin </a:t>
            </a:r>
            <a:r>
              <a:rPr lang="en-GB" dirty="0" err="1" smtClean="0"/>
              <a:t>về</a:t>
            </a:r>
            <a:r>
              <a:rPr lang="en-GB" dirty="0" smtClean="0"/>
              <a:t> 3 </a:t>
            </a:r>
            <a:r>
              <a:rPr lang="en-GB" dirty="0" err="1" smtClean="0"/>
              <a:t>tỉnh</a:t>
            </a:r>
            <a:r>
              <a:rPr lang="en-GB" dirty="0" smtClean="0"/>
              <a:t> </a:t>
            </a:r>
            <a:r>
              <a:rPr lang="en-GB" dirty="0" err="1" smtClean="0"/>
              <a:t>thí</a:t>
            </a:r>
            <a:r>
              <a:rPr lang="en-GB" dirty="0" smtClean="0"/>
              <a:t> </a:t>
            </a:r>
            <a:r>
              <a:rPr lang="en-GB" dirty="0" err="1" smtClean="0"/>
              <a:t>điểm</a:t>
            </a:r>
            <a:endParaRPr lang="en-GB" sz="3600" dirty="0" smtClean="0"/>
          </a:p>
        </p:txBody>
      </p:sp>
      <p:sp>
        <p:nvSpPr>
          <p:cNvPr id="3" name="Text Placeholder 2"/>
          <p:cNvSpPr>
            <a:spLocks noGrp="1"/>
          </p:cNvSpPr>
          <p:nvPr>
            <p:ph type="body" idx="1"/>
          </p:nvPr>
        </p:nvSpPr>
        <p:spPr>
          <a:xfrm>
            <a:off x="2617788" y="3836988"/>
            <a:ext cx="5243512" cy="947737"/>
          </a:xfrm>
        </p:spPr>
        <p:txBody>
          <a:bodyPr rtlCol="0">
            <a:normAutofit fontScale="70000" lnSpcReduction="20000"/>
          </a:bodyPr>
          <a:lstStyle/>
          <a:p>
            <a:pPr eaLnBrk="1" fontAlgn="auto" hangingPunct="1">
              <a:spcAft>
                <a:spcPts val="0"/>
              </a:spcAft>
              <a:defRPr/>
            </a:pPr>
            <a:endParaRPr lang="en-GB" dirty="0" smtClean="0">
              <a:solidFill>
                <a:schemeClr val="tx1"/>
              </a:solidFill>
            </a:endParaRPr>
          </a:p>
          <a:p>
            <a:pPr eaLnBrk="1" fontAlgn="auto" hangingPunct="1">
              <a:spcAft>
                <a:spcPts val="0"/>
              </a:spcAft>
              <a:defRPr/>
            </a:pPr>
            <a:endParaRPr lang="en-GB" dirty="0">
              <a:solidFill>
                <a:schemeClr val="tx1"/>
              </a:solidFill>
            </a:endParaRPr>
          </a:p>
          <a:p>
            <a:pPr eaLnBrk="1" fontAlgn="auto" hangingPunct="1">
              <a:spcAft>
                <a:spcPts val="0"/>
              </a:spcAft>
              <a:defRPr/>
            </a:pPr>
            <a:r>
              <a:rPr lang="en-GB" dirty="0" smtClean="0">
                <a:solidFill>
                  <a:schemeClr val="tx1"/>
                </a:solidFill>
              </a:rPr>
              <a:t>PGA Vietnam Kick-off Meeting, </a:t>
            </a:r>
          </a:p>
          <a:p>
            <a:pPr eaLnBrk="1" fontAlgn="auto" hangingPunct="1">
              <a:spcAft>
                <a:spcPts val="0"/>
              </a:spcAft>
              <a:defRPr/>
            </a:pPr>
            <a:r>
              <a:rPr lang="en-GB" dirty="0" smtClean="0">
                <a:solidFill>
                  <a:schemeClr val="tx1"/>
                </a:solidFill>
              </a:rPr>
              <a:t>Hanoi, 6 March 2012</a:t>
            </a:r>
          </a:p>
          <a:p>
            <a:pPr eaLnBrk="1" fontAlgn="auto" hangingPunct="1">
              <a:spcAft>
                <a:spcPts val="0"/>
              </a:spcAft>
              <a:defRPr/>
            </a:pPr>
            <a:endParaRPr lang="en-GB"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eaLnBrk="1" fontAlgn="auto" hangingPunct="1">
              <a:spcAft>
                <a:spcPts val="0"/>
              </a:spcAft>
              <a:buFont typeface="Arial" pitchFamily="34" charset="0"/>
              <a:buNone/>
              <a:defRPr/>
            </a:pPr>
            <a:r>
              <a:rPr lang="en-GB" sz="2000" dirty="0" smtClean="0"/>
              <a:t>PGA </a:t>
            </a:r>
            <a:r>
              <a:rPr lang="en-GB" sz="2000" dirty="0" err="1" smtClean="0"/>
              <a:t>cho</a:t>
            </a:r>
            <a:r>
              <a:rPr lang="en-GB" sz="2000" dirty="0" smtClean="0"/>
              <a:t> REDD+ </a:t>
            </a:r>
            <a:r>
              <a:rPr lang="en-GB" sz="2000" dirty="0" err="1" smtClean="0"/>
              <a:t>nhằm</a:t>
            </a:r>
            <a:r>
              <a:rPr lang="en-GB" sz="2000" dirty="0" smtClean="0"/>
              <a:t> </a:t>
            </a:r>
            <a:r>
              <a:rPr lang="en-GB" sz="2000" dirty="0" err="1" smtClean="0"/>
              <a:t>mục</a:t>
            </a:r>
            <a:r>
              <a:rPr lang="en-GB" sz="2000" dirty="0" smtClean="0"/>
              <a:t> </a:t>
            </a:r>
            <a:r>
              <a:rPr lang="en-GB" sz="2000" dirty="0" err="1" smtClean="0"/>
              <a:t>đích</a:t>
            </a:r>
            <a:r>
              <a:rPr lang="en-GB" sz="2000" dirty="0" smtClean="0"/>
              <a:t> </a:t>
            </a:r>
            <a:r>
              <a:rPr lang="en-GB" sz="2000" dirty="0" err="1" smtClean="0"/>
              <a:t>đưa</a:t>
            </a:r>
            <a:r>
              <a:rPr lang="en-GB" sz="2000" dirty="0" smtClean="0"/>
              <a:t> </a:t>
            </a:r>
            <a:r>
              <a:rPr lang="en-GB" sz="2000" dirty="0" err="1" smtClean="0"/>
              <a:t>ra</a:t>
            </a:r>
            <a:r>
              <a:rPr lang="en-GB" sz="2000" dirty="0" smtClean="0"/>
              <a:t> </a:t>
            </a:r>
            <a:r>
              <a:rPr lang="en-GB" sz="2000" dirty="0" err="1" smtClean="0"/>
              <a:t>thông</a:t>
            </a:r>
            <a:r>
              <a:rPr lang="en-GB" sz="2000" dirty="0" smtClean="0"/>
              <a:t> tin </a:t>
            </a:r>
            <a:r>
              <a:rPr lang="en-GB" sz="2000" dirty="0" err="1" smtClean="0"/>
              <a:t>về</a:t>
            </a:r>
            <a:r>
              <a:rPr lang="en-GB" sz="2000" dirty="0" smtClean="0"/>
              <a:t> </a:t>
            </a:r>
            <a:r>
              <a:rPr lang="en-GB" sz="2000" dirty="0" err="1" smtClean="0"/>
              <a:t>các</a:t>
            </a:r>
            <a:r>
              <a:rPr lang="en-GB" sz="2000" dirty="0" smtClean="0"/>
              <a:t> </a:t>
            </a:r>
            <a:r>
              <a:rPr lang="en-GB" sz="2000" dirty="0" err="1" smtClean="0"/>
              <a:t>vấn</a:t>
            </a:r>
            <a:r>
              <a:rPr lang="en-GB" sz="2000" dirty="0" smtClean="0"/>
              <a:t> </a:t>
            </a:r>
            <a:r>
              <a:rPr lang="en-GB" sz="2000" dirty="0" err="1" smtClean="0"/>
              <a:t>đề</a:t>
            </a:r>
            <a:r>
              <a:rPr lang="en-GB" sz="2000" dirty="0" smtClean="0"/>
              <a:t> </a:t>
            </a:r>
            <a:r>
              <a:rPr lang="en-GB" sz="2000" dirty="0" err="1" smtClean="0"/>
              <a:t>quản</a:t>
            </a:r>
            <a:r>
              <a:rPr lang="en-GB" sz="2000" dirty="0" smtClean="0"/>
              <a:t> </a:t>
            </a:r>
            <a:r>
              <a:rPr lang="en-GB" sz="2000" dirty="0" err="1" smtClean="0"/>
              <a:t>trị</a:t>
            </a:r>
            <a:r>
              <a:rPr lang="en-GB" sz="2000" dirty="0" smtClean="0"/>
              <a:t> </a:t>
            </a:r>
            <a:r>
              <a:rPr lang="en-GB" sz="2000" dirty="0" err="1" smtClean="0"/>
              <a:t>liên</a:t>
            </a:r>
            <a:r>
              <a:rPr lang="en-GB" sz="2000" dirty="0" smtClean="0"/>
              <a:t> </a:t>
            </a:r>
            <a:r>
              <a:rPr lang="en-GB" sz="2000" dirty="0" err="1" smtClean="0"/>
              <a:t>quan</a:t>
            </a:r>
            <a:r>
              <a:rPr lang="en-GB" sz="2000" dirty="0" smtClean="0"/>
              <a:t> </a:t>
            </a:r>
            <a:r>
              <a:rPr lang="en-GB" sz="2000" dirty="0" err="1" smtClean="0"/>
              <a:t>đến</a:t>
            </a:r>
            <a:r>
              <a:rPr lang="en-GB" sz="2000" dirty="0" smtClean="0"/>
              <a:t> </a:t>
            </a:r>
            <a:r>
              <a:rPr lang="en-GB" sz="2000" dirty="0" err="1" smtClean="0"/>
              <a:t>quá</a:t>
            </a:r>
            <a:r>
              <a:rPr lang="en-GB" sz="2000" dirty="0" smtClean="0"/>
              <a:t> </a:t>
            </a:r>
            <a:r>
              <a:rPr lang="en-GB" sz="2000" dirty="0" err="1" smtClean="0"/>
              <a:t>trình</a:t>
            </a:r>
            <a:r>
              <a:rPr lang="en-GB" sz="2000" dirty="0" smtClean="0"/>
              <a:t> </a:t>
            </a:r>
            <a:r>
              <a:rPr lang="en-GB" sz="2000" dirty="0" err="1" smtClean="0"/>
              <a:t>triển</a:t>
            </a:r>
            <a:r>
              <a:rPr lang="en-GB" sz="2000" dirty="0" smtClean="0"/>
              <a:t> </a:t>
            </a:r>
            <a:r>
              <a:rPr lang="en-GB" sz="2000" dirty="0" err="1" smtClean="0"/>
              <a:t>khai</a:t>
            </a:r>
            <a:r>
              <a:rPr lang="en-GB" sz="2000" dirty="0" smtClean="0"/>
              <a:t> </a:t>
            </a:r>
            <a:r>
              <a:rPr lang="en-GB" sz="2000" dirty="0" err="1" smtClean="0"/>
              <a:t>thực</a:t>
            </a:r>
            <a:r>
              <a:rPr lang="en-GB" sz="2000" dirty="0" smtClean="0"/>
              <a:t> </a:t>
            </a:r>
            <a:r>
              <a:rPr lang="en-GB" sz="2000" dirty="0" err="1" smtClean="0"/>
              <a:t>hiện</a:t>
            </a:r>
            <a:r>
              <a:rPr lang="en-GB" sz="2000" dirty="0" smtClean="0"/>
              <a:t> REDD+ </a:t>
            </a:r>
            <a:r>
              <a:rPr lang="en-GB" sz="2000" dirty="0" err="1" smtClean="0"/>
              <a:t>thông</a:t>
            </a:r>
            <a:r>
              <a:rPr lang="en-GB" sz="2000" dirty="0" smtClean="0"/>
              <a:t> </a:t>
            </a:r>
            <a:r>
              <a:rPr lang="en-GB" sz="2000" dirty="0" err="1" smtClean="0"/>
              <a:t>quan</a:t>
            </a:r>
            <a:r>
              <a:rPr lang="en-GB" sz="2000" dirty="0" smtClean="0"/>
              <a:t> </a:t>
            </a:r>
            <a:r>
              <a:rPr lang="en-GB" sz="2000" dirty="0" err="1" smtClean="0"/>
              <a:t>quá</a:t>
            </a:r>
            <a:r>
              <a:rPr lang="en-GB" sz="2000" dirty="0" smtClean="0"/>
              <a:t> </a:t>
            </a:r>
            <a:r>
              <a:rPr lang="en-GB" sz="2000" dirty="0" err="1" smtClean="0"/>
              <a:t>trình</a:t>
            </a:r>
            <a:r>
              <a:rPr lang="en-GB" sz="2000" dirty="0" smtClean="0"/>
              <a:t> </a:t>
            </a:r>
            <a:r>
              <a:rPr lang="en-GB" sz="2000" dirty="0" err="1" smtClean="0"/>
              <a:t>lồng</a:t>
            </a:r>
            <a:r>
              <a:rPr lang="en-GB" sz="2000" dirty="0" smtClean="0"/>
              <a:t> </a:t>
            </a:r>
            <a:r>
              <a:rPr lang="en-GB" sz="2000" dirty="0" err="1" smtClean="0"/>
              <a:t>ghép</a:t>
            </a:r>
            <a:r>
              <a:rPr lang="en-GB" sz="2000" dirty="0" smtClean="0"/>
              <a:t> </a:t>
            </a:r>
            <a:r>
              <a:rPr lang="en-GB" sz="2000" dirty="0" err="1" smtClean="0"/>
              <a:t>liên</a:t>
            </a:r>
            <a:r>
              <a:rPr lang="en-GB" sz="2000" dirty="0" smtClean="0"/>
              <a:t> </a:t>
            </a:r>
            <a:r>
              <a:rPr lang="en-GB" sz="2000" dirty="0" err="1" smtClean="0"/>
              <a:t>quan</a:t>
            </a:r>
            <a:r>
              <a:rPr lang="en-GB" sz="2000" dirty="0" smtClean="0"/>
              <a:t> </a:t>
            </a:r>
            <a:r>
              <a:rPr lang="en-GB" sz="2000" dirty="0" err="1" smtClean="0"/>
              <a:t>đến</a:t>
            </a:r>
            <a:r>
              <a:rPr lang="en-GB" sz="2000" dirty="0" smtClean="0"/>
              <a:t> </a:t>
            </a:r>
            <a:r>
              <a:rPr lang="en-GB" sz="2000" dirty="0" err="1" smtClean="0"/>
              <a:t>tất</a:t>
            </a:r>
            <a:r>
              <a:rPr lang="en-GB" sz="2000" dirty="0" smtClean="0"/>
              <a:t> </a:t>
            </a:r>
            <a:r>
              <a:rPr lang="en-GB" sz="2000" dirty="0" err="1" smtClean="0"/>
              <a:t>cả</a:t>
            </a:r>
            <a:r>
              <a:rPr lang="en-GB" sz="2000" dirty="0" smtClean="0"/>
              <a:t> </a:t>
            </a:r>
            <a:r>
              <a:rPr lang="en-GB" sz="2000" dirty="0" err="1" smtClean="0"/>
              <a:t>các</a:t>
            </a:r>
            <a:r>
              <a:rPr lang="en-GB" sz="2000" dirty="0" smtClean="0"/>
              <a:t> </a:t>
            </a:r>
            <a:r>
              <a:rPr lang="en-GB" sz="2000" dirty="0" err="1" smtClean="0"/>
              <a:t>bên</a:t>
            </a:r>
            <a:r>
              <a:rPr lang="en-GB" sz="2000" dirty="0" smtClean="0"/>
              <a:t> </a:t>
            </a:r>
            <a:r>
              <a:rPr lang="en-GB" sz="2000" dirty="0" err="1" smtClean="0"/>
              <a:t>liên</a:t>
            </a:r>
            <a:r>
              <a:rPr lang="en-GB" sz="2000" dirty="0" smtClean="0"/>
              <a:t> </a:t>
            </a:r>
            <a:r>
              <a:rPr lang="en-GB" sz="2000" dirty="0" err="1" smtClean="0"/>
              <a:t>quan</a:t>
            </a:r>
            <a:r>
              <a:rPr lang="en-GB" sz="2000" dirty="0" smtClean="0"/>
              <a:t>.</a:t>
            </a:r>
          </a:p>
          <a:p>
            <a:pPr eaLnBrk="1" fontAlgn="auto" hangingPunct="1">
              <a:spcAft>
                <a:spcPts val="0"/>
              </a:spcAft>
              <a:buFont typeface="Arial" pitchFamily="34" charset="0"/>
              <a:buNone/>
              <a:defRPr/>
            </a:pPr>
            <a:endParaRPr lang="en-GB" sz="2000" b="1" dirty="0" smtClean="0"/>
          </a:p>
          <a:p>
            <a:pPr eaLnBrk="1" fontAlgn="auto" hangingPunct="1">
              <a:spcAft>
                <a:spcPts val="0"/>
              </a:spcAft>
              <a:buFont typeface="Arial" pitchFamily="34" charset="0"/>
              <a:buNone/>
              <a:defRPr/>
            </a:pPr>
            <a:r>
              <a:rPr lang="en-GB" sz="2000" dirty="0" err="1" smtClean="0"/>
              <a:t>Các</a:t>
            </a:r>
            <a:r>
              <a:rPr lang="en-GB" sz="2000" dirty="0" smtClean="0"/>
              <a:t> </a:t>
            </a:r>
            <a:r>
              <a:rPr lang="en-GB" sz="2000" dirty="0" err="1" smtClean="0"/>
              <a:t>hoạt</a:t>
            </a:r>
            <a:r>
              <a:rPr lang="en-GB" sz="2000" dirty="0" smtClean="0"/>
              <a:t> </a:t>
            </a:r>
            <a:r>
              <a:rPr lang="en-GB" sz="2000" dirty="0" err="1" smtClean="0"/>
              <a:t>động</a:t>
            </a:r>
            <a:r>
              <a:rPr lang="en-GB" sz="2000" dirty="0" smtClean="0"/>
              <a:t> </a:t>
            </a:r>
            <a:r>
              <a:rPr lang="en-GB" sz="2000" dirty="0" err="1" smtClean="0"/>
              <a:t>về</a:t>
            </a:r>
            <a:r>
              <a:rPr lang="en-GB" sz="2000" dirty="0" smtClean="0"/>
              <a:t> REDD+ </a:t>
            </a:r>
            <a:r>
              <a:rPr lang="en-GB" sz="2000" dirty="0" err="1" smtClean="0"/>
              <a:t>đang</a:t>
            </a:r>
            <a:r>
              <a:rPr lang="en-GB" sz="2000" dirty="0" smtClean="0"/>
              <a:t> </a:t>
            </a:r>
            <a:r>
              <a:rPr lang="en-GB" sz="2000" dirty="0" err="1" smtClean="0"/>
              <a:t>được</a:t>
            </a:r>
            <a:r>
              <a:rPr lang="en-GB" sz="2000" dirty="0" smtClean="0"/>
              <a:t> </a:t>
            </a:r>
            <a:r>
              <a:rPr lang="en-GB" sz="2000" dirty="0" err="1" smtClean="0"/>
              <a:t>triển</a:t>
            </a:r>
            <a:r>
              <a:rPr lang="en-GB" sz="2000" dirty="0" smtClean="0"/>
              <a:t> </a:t>
            </a:r>
            <a:r>
              <a:rPr lang="en-GB" sz="2000" dirty="0" err="1" smtClean="0"/>
              <a:t>khai</a:t>
            </a:r>
            <a:r>
              <a:rPr lang="en-GB" sz="2000" dirty="0" smtClean="0"/>
              <a:t> </a:t>
            </a:r>
            <a:r>
              <a:rPr lang="en-GB" sz="2000" dirty="0" err="1" smtClean="0"/>
              <a:t>phù</a:t>
            </a:r>
            <a:r>
              <a:rPr lang="en-GB" sz="2000" dirty="0" smtClean="0"/>
              <a:t> </a:t>
            </a:r>
            <a:r>
              <a:rPr lang="en-GB" sz="2000" dirty="0" err="1" smtClean="0"/>
              <a:t>hợp</a:t>
            </a:r>
            <a:r>
              <a:rPr lang="en-GB" sz="2000" dirty="0" smtClean="0"/>
              <a:t> </a:t>
            </a:r>
            <a:r>
              <a:rPr lang="en-GB" sz="2000" dirty="0" err="1" smtClean="0"/>
              <a:t>với</a:t>
            </a:r>
            <a:r>
              <a:rPr lang="en-GB" sz="2000" dirty="0" smtClean="0"/>
              <a:t> </a:t>
            </a:r>
            <a:r>
              <a:rPr lang="en-GB" sz="2000" dirty="0" err="1" smtClean="0"/>
              <a:t>các</a:t>
            </a:r>
            <a:r>
              <a:rPr lang="en-GB" sz="2000" dirty="0" smtClean="0"/>
              <a:t> </a:t>
            </a:r>
            <a:r>
              <a:rPr lang="en-GB" sz="2000" dirty="0" err="1" smtClean="0"/>
              <a:t>biện</a:t>
            </a:r>
            <a:r>
              <a:rPr lang="en-GB" sz="2000" dirty="0" smtClean="0"/>
              <a:t> </a:t>
            </a:r>
            <a:r>
              <a:rPr lang="en-GB" sz="2000" dirty="0" err="1" smtClean="0"/>
              <a:t>pháp</a:t>
            </a:r>
            <a:r>
              <a:rPr lang="en-GB" sz="2000" dirty="0" smtClean="0"/>
              <a:t> </a:t>
            </a:r>
            <a:r>
              <a:rPr lang="en-GB" sz="2000" dirty="0" err="1" smtClean="0"/>
              <a:t>đảm</a:t>
            </a:r>
            <a:r>
              <a:rPr lang="en-GB" sz="2000" dirty="0" smtClean="0"/>
              <a:t> </a:t>
            </a:r>
            <a:r>
              <a:rPr lang="en-GB" sz="2000" dirty="0" err="1" smtClean="0"/>
              <a:t>bảo</a:t>
            </a:r>
            <a:r>
              <a:rPr lang="en-GB" sz="2000" dirty="0" smtClean="0"/>
              <a:t> an </a:t>
            </a:r>
            <a:r>
              <a:rPr lang="en-GB" sz="2000" dirty="0" err="1" smtClean="0"/>
              <a:t>toàn</a:t>
            </a:r>
            <a:r>
              <a:rPr lang="en-GB" sz="2000" dirty="0" smtClean="0"/>
              <a:t> </a:t>
            </a:r>
            <a:r>
              <a:rPr lang="en-GB" sz="2000" dirty="0" err="1" smtClean="0"/>
              <a:t>của</a:t>
            </a:r>
            <a:r>
              <a:rPr lang="en-GB" sz="2000" dirty="0" smtClean="0"/>
              <a:t> UN</a:t>
            </a:r>
            <a:r>
              <a:rPr lang="en-GB" sz="2000" b="1" dirty="0" smtClean="0"/>
              <a:t>FCCC</a:t>
            </a:r>
            <a:r>
              <a:rPr lang="en-GB" sz="2000" dirty="0" smtClean="0"/>
              <a:t>, </a:t>
            </a:r>
            <a:r>
              <a:rPr lang="en-GB" sz="2000" dirty="0" err="1" smtClean="0"/>
              <a:t>và</a:t>
            </a:r>
            <a:r>
              <a:rPr lang="en-GB" sz="2000" dirty="0" smtClean="0"/>
              <a:t> </a:t>
            </a:r>
            <a:r>
              <a:rPr lang="en-GB" sz="2000" dirty="0" err="1" smtClean="0"/>
              <a:t>đoạn</a:t>
            </a:r>
            <a:r>
              <a:rPr lang="en-GB" sz="2000" dirty="0" smtClean="0"/>
              <a:t> </a:t>
            </a:r>
            <a:r>
              <a:rPr lang="en-GB" sz="2000" dirty="0"/>
              <a:t>69 </a:t>
            </a:r>
            <a:r>
              <a:rPr lang="en-GB" sz="2000" dirty="0" err="1"/>
              <a:t>và</a:t>
            </a:r>
            <a:r>
              <a:rPr lang="en-GB" sz="2000" dirty="0"/>
              <a:t> 71d </a:t>
            </a:r>
            <a:r>
              <a:rPr lang="en-GB" sz="2000" dirty="0" err="1"/>
              <a:t>yêu</a:t>
            </a:r>
            <a:r>
              <a:rPr lang="en-GB" sz="2000" dirty="0"/>
              <a:t> </a:t>
            </a:r>
            <a:r>
              <a:rPr lang="en-GB" sz="2000" dirty="0" err="1"/>
              <a:t>cầu</a:t>
            </a:r>
            <a:r>
              <a:rPr lang="en-GB" sz="2000" dirty="0"/>
              <a:t> </a:t>
            </a:r>
            <a:r>
              <a:rPr lang="en-GB" sz="2000" dirty="0" err="1"/>
              <a:t>các</a:t>
            </a:r>
            <a:r>
              <a:rPr lang="en-GB" sz="2000" dirty="0"/>
              <a:t> </a:t>
            </a:r>
            <a:r>
              <a:rPr lang="en-GB" sz="2000" dirty="0" err="1"/>
              <a:t>nước</a:t>
            </a:r>
            <a:r>
              <a:rPr lang="en-GB" sz="2000" dirty="0"/>
              <a:t> REDD+ </a:t>
            </a:r>
            <a:r>
              <a:rPr lang="en-GB" sz="2000" dirty="0" err="1"/>
              <a:t>phải</a:t>
            </a:r>
            <a:r>
              <a:rPr lang="en-GB" sz="2000" dirty="0"/>
              <a:t>:</a:t>
            </a:r>
          </a:p>
          <a:p>
            <a:pPr eaLnBrk="1" fontAlgn="auto" hangingPunct="1">
              <a:spcAft>
                <a:spcPts val="0"/>
              </a:spcAft>
              <a:buNone/>
              <a:defRPr/>
            </a:pPr>
            <a:endParaRPr lang="en-GB" sz="2000" dirty="0"/>
          </a:p>
          <a:p>
            <a:pPr algn="ctr" eaLnBrk="1" fontAlgn="auto" hangingPunct="1">
              <a:spcAft>
                <a:spcPts val="0"/>
              </a:spcAft>
              <a:buNone/>
              <a:defRPr/>
            </a:pPr>
            <a:r>
              <a:rPr lang="en-GB" sz="2000" i="1" dirty="0"/>
              <a:t>   ... </a:t>
            </a:r>
            <a:r>
              <a:rPr lang="en-GB" sz="2000" i="1" dirty="0" err="1"/>
              <a:t>xây</a:t>
            </a:r>
            <a:r>
              <a:rPr lang="en-GB" sz="2000" i="1" dirty="0"/>
              <a:t> </a:t>
            </a:r>
            <a:r>
              <a:rPr lang="en-GB" sz="2000" i="1" dirty="0" err="1"/>
              <a:t>dựng</a:t>
            </a:r>
            <a:r>
              <a:rPr lang="en-GB" sz="2000" i="1" dirty="0"/>
              <a:t> </a:t>
            </a:r>
            <a:r>
              <a:rPr lang="en-GB" sz="2000" i="1" dirty="0" err="1"/>
              <a:t>các</a:t>
            </a:r>
            <a:r>
              <a:rPr lang="en-GB" sz="2000" i="1" dirty="0"/>
              <a:t> </a:t>
            </a:r>
            <a:r>
              <a:rPr lang="en-GB" sz="2000" i="1" dirty="0" err="1"/>
              <a:t>hệ</a:t>
            </a:r>
            <a:r>
              <a:rPr lang="en-GB" sz="2000" i="1" dirty="0"/>
              <a:t> </a:t>
            </a:r>
            <a:r>
              <a:rPr lang="en-GB" sz="2000" i="1" dirty="0" err="1"/>
              <a:t>thống</a:t>
            </a:r>
            <a:r>
              <a:rPr lang="en-GB" sz="2000" i="1" dirty="0"/>
              <a:t> </a:t>
            </a:r>
            <a:r>
              <a:rPr lang="en-GB" sz="2000" i="1" dirty="0" err="1"/>
              <a:t>quốc</a:t>
            </a:r>
            <a:r>
              <a:rPr lang="en-GB" sz="2000" i="1" dirty="0"/>
              <a:t> </a:t>
            </a:r>
            <a:r>
              <a:rPr lang="en-GB" sz="2000" i="1" dirty="0" err="1"/>
              <a:t>gia</a:t>
            </a:r>
            <a:r>
              <a:rPr lang="en-GB" sz="2000" i="1" dirty="0"/>
              <a:t> chia </a:t>
            </a:r>
            <a:r>
              <a:rPr lang="en-GB" sz="2000" i="1" dirty="0" err="1"/>
              <a:t>sẻ</a:t>
            </a:r>
            <a:r>
              <a:rPr lang="en-GB" sz="2000" i="1" dirty="0"/>
              <a:t> </a:t>
            </a:r>
            <a:r>
              <a:rPr lang="en-GB" sz="2000" i="1" dirty="0" err="1"/>
              <a:t>các</a:t>
            </a:r>
            <a:r>
              <a:rPr lang="en-GB" sz="2000" i="1" dirty="0"/>
              <a:t> </a:t>
            </a:r>
            <a:r>
              <a:rPr lang="en-GB" sz="2000" i="1" dirty="0" err="1"/>
              <a:t>thông</a:t>
            </a:r>
            <a:r>
              <a:rPr lang="en-GB" sz="2000" i="1" dirty="0"/>
              <a:t> tin </a:t>
            </a:r>
            <a:r>
              <a:rPr lang="en-GB" sz="2000" i="1" dirty="0" err="1"/>
              <a:t>về</a:t>
            </a:r>
            <a:r>
              <a:rPr lang="en-GB" sz="2000" i="1" dirty="0"/>
              <a:t> </a:t>
            </a:r>
            <a:r>
              <a:rPr lang="en-GB" sz="2000" i="1" dirty="0" err="1"/>
              <a:t>việc</a:t>
            </a:r>
            <a:r>
              <a:rPr lang="en-GB" sz="2000" i="1" dirty="0"/>
              <a:t> </a:t>
            </a:r>
            <a:r>
              <a:rPr lang="en-GB" sz="2000" i="1" dirty="0" err="1"/>
              <a:t>các</a:t>
            </a:r>
            <a:r>
              <a:rPr lang="en-GB" sz="2000" i="1" dirty="0"/>
              <a:t> </a:t>
            </a:r>
            <a:r>
              <a:rPr lang="en-GB" sz="2000" i="1" dirty="0" err="1"/>
              <a:t>biện</a:t>
            </a:r>
            <a:r>
              <a:rPr lang="en-GB" sz="2000" i="1" dirty="0"/>
              <a:t> </a:t>
            </a:r>
            <a:r>
              <a:rPr lang="en-GB" sz="2000" i="1" dirty="0" err="1"/>
              <a:t>pháp</a:t>
            </a:r>
            <a:r>
              <a:rPr lang="en-GB" sz="2000" i="1" dirty="0"/>
              <a:t> </a:t>
            </a:r>
            <a:r>
              <a:rPr lang="en-GB" sz="2000" i="1" dirty="0" err="1"/>
              <a:t>đảm</a:t>
            </a:r>
            <a:r>
              <a:rPr lang="en-GB" sz="2000" i="1" dirty="0"/>
              <a:t> </a:t>
            </a:r>
            <a:r>
              <a:rPr lang="en-GB" sz="2000" i="1" dirty="0" err="1"/>
              <a:t>bảo</a:t>
            </a:r>
            <a:r>
              <a:rPr lang="en-GB" sz="2000" i="1" dirty="0"/>
              <a:t> an </a:t>
            </a:r>
            <a:r>
              <a:rPr lang="en-GB" sz="2000" i="1" dirty="0" err="1"/>
              <a:t>toàn</a:t>
            </a:r>
            <a:r>
              <a:rPr lang="en-GB" sz="2000" i="1" dirty="0"/>
              <a:t> </a:t>
            </a:r>
            <a:r>
              <a:rPr lang="en-GB" sz="2000" i="1" dirty="0" err="1"/>
              <a:t>được</a:t>
            </a:r>
            <a:r>
              <a:rPr lang="en-GB" sz="2000" i="1" dirty="0"/>
              <a:t> </a:t>
            </a:r>
            <a:r>
              <a:rPr lang="en-GB" sz="2000" i="1" dirty="0" err="1"/>
              <a:t>thúc</a:t>
            </a:r>
            <a:r>
              <a:rPr lang="en-GB" sz="2000" i="1" dirty="0"/>
              <a:t> </a:t>
            </a:r>
            <a:r>
              <a:rPr lang="en-GB" sz="2000" i="1" dirty="0" err="1"/>
              <a:t>đẩy</a:t>
            </a:r>
            <a:r>
              <a:rPr lang="en-GB" sz="2000" i="1" dirty="0"/>
              <a:t>, </a:t>
            </a:r>
            <a:r>
              <a:rPr lang="en-GB" sz="2000" i="1" dirty="0" err="1"/>
              <a:t>giải</a:t>
            </a:r>
            <a:r>
              <a:rPr lang="en-GB" sz="2000" i="1" dirty="0"/>
              <a:t> </a:t>
            </a:r>
            <a:r>
              <a:rPr lang="en-GB" sz="2000" i="1" dirty="0" err="1"/>
              <a:t>quyết</a:t>
            </a:r>
            <a:r>
              <a:rPr lang="en-GB" sz="2000" i="1" dirty="0"/>
              <a:t> </a:t>
            </a:r>
            <a:r>
              <a:rPr lang="en-GB" sz="2000" i="1" dirty="0" err="1"/>
              <a:t>và</a:t>
            </a:r>
            <a:r>
              <a:rPr lang="en-GB" sz="2000" i="1" dirty="0"/>
              <a:t> </a:t>
            </a:r>
            <a:r>
              <a:rPr lang="en-GB" sz="2000" i="1" dirty="0" err="1"/>
              <a:t>tôn</a:t>
            </a:r>
            <a:r>
              <a:rPr lang="en-GB" sz="2000" i="1" dirty="0"/>
              <a:t> </a:t>
            </a:r>
            <a:r>
              <a:rPr lang="en-GB" sz="2000" i="1" dirty="0" err="1"/>
              <a:t>trọng</a:t>
            </a:r>
            <a:r>
              <a:rPr lang="en-GB" sz="2000" i="1" dirty="0"/>
              <a:t> </a:t>
            </a:r>
            <a:r>
              <a:rPr lang="en-GB" sz="2000" i="1" dirty="0" err="1"/>
              <a:t>như</a:t>
            </a:r>
            <a:r>
              <a:rPr lang="en-GB" sz="2000" i="1" dirty="0"/>
              <a:t> </a:t>
            </a:r>
            <a:r>
              <a:rPr lang="en-GB" sz="2000" i="1" dirty="0" err="1"/>
              <a:t>thế</a:t>
            </a:r>
            <a:r>
              <a:rPr lang="en-GB" sz="2000" i="1" dirty="0"/>
              <a:t> </a:t>
            </a:r>
            <a:r>
              <a:rPr lang="en-GB" sz="2000" i="1" dirty="0" err="1"/>
              <a:t>nào</a:t>
            </a:r>
            <a:endParaRPr lang="en-GB" sz="2000" i="1" dirty="0"/>
          </a:p>
          <a:p>
            <a:pPr eaLnBrk="1" fontAlgn="auto" hangingPunct="1">
              <a:spcAft>
                <a:spcPts val="0"/>
              </a:spcAft>
              <a:buNone/>
              <a:defRPr/>
            </a:pPr>
            <a:r>
              <a:rPr lang="en-GB" sz="2000" b="1" dirty="0" err="1" smtClean="0"/>
              <a:t>Xây</a:t>
            </a:r>
            <a:r>
              <a:rPr lang="en-GB" sz="2000" b="1" dirty="0" smtClean="0"/>
              <a:t> </a:t>
            </a:r>
            <a:r>
              <a:rPr lang="en-GB" sz="2000" b="1" dirty="0" err="1"/>
              <a:t>dựng</a:t>
            </a:r>
            <a:r>
              <a:rPr lang="en-GB" sz="2000" b="1" dirty="0"/>
              <a:t> </a:t>
            </a:r>
            <a:r>
              <a:rPr lang="en-GB" sz="2000" b="1" dirty="0" err="1"/>
              <a:t>năng</a:t>
            </a:r>
            <a:r>
              <a:rPr lang="en-GB" sz="2000" b="1" dirty="0"/>
              <a:t> </a:t>
            </a:r>
            <a:r>
              <a:rPr lang="en-GB" sz="2000" b="1" dirty="0" err="1"/>
              <a:t>lực</a:t>
            </a:r>
            <a:r>
              <a:rPr lang="en-GB" sz="2000" b="1" dirty="0"/>
              <a:t> </a:t>
            </a:r>
            <a:r>
              <a:rPr lang="en-GB" sz="2000" b="1" dirty="0" err="1"/>
              <a:t>và</a:t>
            </a:r>
            <a:r>
              <a:rPr lang="en-GB" sz="2000" b="1" dirty="0"/>
              <a:t> </a:t>
            </a:r>
            <a:r>
              <a:rPr lang="en-GB" sz="2000" b="1" dirty="0" err="1"/>
              <a:t>đào</a:t>
            </a:r>
            <a:r>
              <a:rPr lang="en-GB" sz="2000" b="1" dirty="0"/>
              <a:t> </a:t>
            </a:r>
            <a:r>
              <a:rPr lang="en-GB" sz="2000" b="1" dirty="0" err="1"/>
              <a:t>tạo</a:t>
            </a:r>
            <a:r>
              <a:rPr lang="en-GB" sz="2000" b="1" dirty="0"/>
              <a:t> </a:t>
            </a:r>
            <a:r>
              <a:rPr lang="en-GB" sz="2000" b="1" dirty="0" err="1"/>
              <a:t>để</a:t>
            </a:r>
            <a:r>
              <a:rPr lang="en-GB" sz="2000" b="1" dirty="0"/>
              <a:t> </a:t>
            </a:r>
            <a:r>
              <a:rPr lang="en-GB" sz="2000" b="1" dirty="0" err="1"/>
              <a:t>tạo</a:t>
            </a:r>
            <a:r>
              <a:rPr lang="en-GB" sz="2000" b="1" dirty="0"/>
              <a:t> </a:t>
            </a:r>
            <a:r>
              <a:rPr lang="en-GB" sz="2000" b="1" dirty="0" err="1"/>
              <a:t>điều</a:t>
            </a:r>
            <a:r>
              <a:rPr lang="en-GB" sz="2000" b="1" dirty="0"/>
              <a:t> </a:t>
            </a:r>
            <a:r>
              <a:rPr lang="en-GB" sz="2000" b="1" dirty="0" err="1"/>
              <a:t>kiện</a:t>
            </a:r>
            <a:r>
              <a:rPr lang="en-GB" sz="2000" b="1" dirty="0"/>
              <a:t> </a:t>
            </a:r>
            <a:r>
              <a:rPr lang="en-GB" sz="2000" b="1" dirty="0" err="1"/>
              <a:t>cho</a:t>
            </a:r>
            <a:r>
              <a:rPr lang="en-GB" sz="2000" b="1" dirty="0"/>
              <a:t>: </a:t>
            </a:r>
          </a:p>
          <a:p>
            <a:pPr eaLnBrk="1" fontAlgn="auto" hangingPunct="1">
              <a:spcAft>
                <a:spcPts val="0"/>
              </a:spcAft>
              <a:defRPr/>
            </a:pPr>
            <a:r>
              <a:rPr lang="en-GB" sz="2000" dirty="0" err="1">
                <a:solidFill>
                  <a:schemeClr val="tx1"/>
                </a:solidFill>
              </a:rPr>
              <a:t>các</a:t>
            </a:r>
            <a:r>
              <a:rPr lang="en-GB" sz="2000" dirty="0">
                <a:solidFill>
                  <a:schemeClr val="tx1"/>
                </a:solidFill>
              </a:rPr>
              <a:t> </a:t>
            </a:r>
            <a:r>
              <a:rPr lang="en-GB" sz="2000" dirty="0" err="1">
                <a:solidFill>
                  <a:schemeClr val="tx1"/>
                </a:solidFill>
              </a:rPr>
              <a:t>thông</a:t>
            </a:r>
            <a:r>
              <a:rPr lang="en-GB" sz="2000" dirty="0">
                <a:solidFill>
                  <a:schemeClr val="tx1"/>
                </a:solidFill>
              </a:rPr>
              <a:t> tin </a:t>
            </a:r>
            <a:r>
              <a:rPr lang="en-GB" sz="2000" dirty="0" err="1">
                <a:solidFill>
                  <a:schemeClr val="tx1"/>
                </a:solidFill>
              </a:rPr>
              <a:t>liên</a:t>
            </a:r>
            <a:r>
              <a:rPr lang="en-GB" sz="2000" dirty="0">
                <a:solidFill>
                  <a:schemeClr val="tx1"/>
                </a:solidFill>
              </a:rPr>
              <a:t> </a:t>
            </a:r>
            <a:r>
              <a:rPr lang="en-GB" sz="2000" dirty="0" err="1">
                <a:solidFill>
                  <a:schemeClr val="tx1"/>
                </a:solidFill>
              </a:rPr>
              <a:t>quan</a:t>
            </a:r>
            <a:r>
              <a:rPr lang="en-GB" sz="2000" dirty="0">
                <a:solidFill>
                  <a:schemeClr val="tx1"/>
                </a:solidFill>
              </a:rPr>
              <a:t> </a:t>
            </a:r>
            <a:r>
              <a:rPr lang="en-GB" sz="2000" dirty="0" err="1">
                <a:solidFill>
                  <a:schemeClr val="tx1"/>
                </a:solidFill>
              </a:rPr>
              <a:t>được</a:t>
            </a:r>
            <a:r>
              <a:rPr lang="en-GB" sz="2000" dirty="0">
                <a:solidFill>
                  <a:schemeClr val="tx1"/>
                </a:solidFill>
              </a:rPr>
              <a:t> </a:t>
            </a:r>
            <a:r>
              <a:rPr lang="en-GB" sz="2000" dirty="0" err="1">
                <a:solidFill>
                  <a:schemeClr val="tx1"/>
                </a:solidFill>
              </a:rPr>
              <a:t>cung</a:t>
            </a:r>
            <a:r>
              <a:rPr lang="en-GB" sz="2000" dirty="0">
                <a:solidFill>
                  <a:schemeClr val="tx1"/>
                </a:solidFill>
              </a:rPr>
              <a:t> </a:t>
            </a:r>
            <a:r>
              <a:rPr lang="en-GB" sz="2000" dirty="0" err="1">
                <a:solidFill>
                  <a:schemeClr val="tx1"/>
                </a:solidFill>
              </a:rPr>
              <a:t>cấp</a:t>
            </a:r>
            <a:r>
              <a:rPr lang="en-GB" sz="2000" dirty="0">
                <a:solidFill>
                  <a:schemeClr val="tx1"/>
                </a:solidFill>
              </a:rPr>
              <a:t> </a:t>
            </a:r>
            <a:r>
              <a:rPr lang="en-GB" sz="2000" dirty="0" err="1">
                <a:solidFill>
                  <a:schemeClr val="tx1"/>
                </a:solidFill>
              </a:rPr>
              <a:t>thường</a:t>
            </a:r>
            <a:r>
              <a:rPr lang="en-GB" sz="2000" dirty="0">
                <a:solidFill>
                  <a:schemeClr val="tx1"/>
                </a:solidFill>
              </a:rPr>
              <a:t> </a:t>
            </a:r>
            <a:r>
              <a:rPr lang="en-GB" sz="2000" dirty="0" err="1">
                <a:solidFill>
                  <a:schemeClr val="tx1"/>
                </a:solidFill>
              </a:rPr>
              <a:t>xuyên</a:t>
            </a:r>
            <a:r>
              <a:rPr lang="en-GB" sz="2000" dirty="0">
                <a:solidFill>
                  <a:schemeClr val="tx1"/>
                </a:solidFill>
              </a:rPr>
              <a:t> </a:t>
            </a:r>
          </a:p>
          <a:p>
            <a:pPr eaLnBrk="1" fontAlgn="auto" hangingPunct="1">
              <a:spcAft>
                <a:spcPts val="0"/>
              </a:spcAft>
              <a:defRPr/>
            </a:pPr>
            <a:r>
              <a:rPr lang="en-GB" sz="2000" dirty="0" err="1">
                <a:solidFill>
                  <a:schemeClr val="tx1"/>
                </a:solidFill>
              </a:rPr>
              <a:t>các</a:t>
            </a:r>
            <a:r>
              <a:rPr lang="en-GB" sz="2000" dirty="0">
                <a:solidFill>
                  <a:schemeClr val="tx1"/>
                </a:solidFill>
              </a:rPr>
              <a:t> </a:t>
            </a:r>
            <a:r>
              <a:rPr lang="en-GB" sz="2000" dirty="0" err="1">
                <a:solidFill>
                  <a:schemeClr val="tx1"/>
                </a:solidFill>
              </a:rPr>
              <a:t>tổ</a:t>
            </a:r>
            <a:r>
              <a:rPr lang="en-GB" sz="2000" dirty="0">
                <a:solidFill>
                  <a:schemeClr val="tx1"/>
                </a:solidFill>
              </a:rPr>
              <a:t> </a:t>
            </a:r>
            <a:r>
              <a:rPr lang="en-GB" sz="2000" dirty="0" err="1">
                <a:solidFill>
                  <a:schemeClr val="tx1"/>
                </a:solidFill>
              </a:rPr>
              <a:t>chức</a:t>
            </a:r>
            <a:r>
              <a:rPr lang="en-GB" sz="2000" dirty="0">
                <a:solidFill>
                  <a:schemeClr val="tx1"/>
                </a:solidFill>
              </a:rPr>
              <a:t> </a:t>
            </a:r>
            <a:r>
              <a:rPr lang="en-GB" sz="2000" dirty="0" err="1">
                <a:solidFill>
                  <a:schemeClr val="tx1"/>
                </a:solidFill>
              </a:rPr>
              <a:t>xã</a:t>
            </a:r>
            <a:r>
              <a:rPr lang="en-GB" sz="2000" dirty="0">
                <a:solidFill>
                  <a:schemeClr val="tx1"/>
                </a:solidFill>
              </a:rPr>
              <a:t> </a:t>
            </a:r>
            <a:r>
              <a:rPr lang="en-GB" sz="2000" dirty="0" err="1">
                <a:solidFill>
                  <a:schemeClr val="tx1"/>
                </a:solidFill>
              </a:rPr>
              <a:t>hội</a:t>
            </a:r>
            <a:r>
              <a:rPr lang="en-GB" sz="2000" dirty="0">
                <a:solidFill>
                  <a:schemeClr val="tx1"/>
                </a:solidFill>
              </a:rPr>
              <a:t> </a:t>
            </a:r>
            <a:r>
              <a:rPr lang="en-GB" sz="2000" dirty="0" err="1">
                <a:solidFill>
                  <a:schemeClr val="tx1"/>
                </a:solidFill>
              </a:rPr>
              <a:t>dân</a:t>
            </a:r>
            <a:r>
              <a:rPr lang="en-GB" sz="2000" dirty="0">
                <a:solidFill>
                  <a:schemeClr val="tx1"/>
                </a:solidFill>
              </a:rPr>
              <a:t> </a:t>
            </a:r>
            <a:r>
              <a:rPr lang="en-GB" sz="2000" dirty="0" err="1">
                <a:solidFill>
                  <a:schemeClr val="tx1"/>
                </a:solidFill>
              </a:rPr>
              <a:t>sự</a:t>
            </a:r>
            <a:r>
              <a:rPr lang="en-GB" sz="2000" dirty="0">
                <a:solidFill>
                  <a:schemeClr val="tx1"/>
                </a:solidFill>
              </a:rPr>
              <a:t> </a:t>
            </a:r>
            <a:r>
              <a:rPr lang="en-GB" sz="2000" b="1" dirty="0" err="1">
                <a:solidFill>
                  <a:schemeClr val="tx1"/>
                </a:solidFill>
              </a:rPr>
              <a:t>hoạt</a:t>
            </a:r>
            <a:r>
              <a:rPr lang="en-GB" sz="2000" b="1" dirty="0">
                <a:solidFill>
                  <a:schemeClr val="tx1"/>
                </a:solidFill>
              </a:rPr>
              <a:t> </a:t>
            </a:r>
            <a:r>
              <a:rPr lang="en-GB" sz="2000" b="1" dirty="0" err="1">
                <a:solidFill>
                  <a:schemeClr val="tx1"/>
                </a:solidFill>
              </a:rPr>
              <a:t>động</a:t>
            </a:r>
            <a:r>
              <a:rPr lang="en-GB" sz="2000" b="1" dirty="0">
                <a:solidFill>
                  <a:schemeClr val="tx1"/>
                </a:solidFill>
              </a:rPr>
              <a:t> </a:t>
            </a:r>
            <a:r>
              <a:rPr lang="en-GB" sz="2000" b="1" dirty="0" err="1">
                <a:solidFill>
                  <a:schemeClr val="tx1"/>
                </a:solidFill>
              </a:rPr>
              <a:t>dựa</a:t>
            </a:r>
            <a:r>
              <a:rPr lang="en-GB" sz="2000" b="1" dirty="0">
                <a:solidFill>
                  <a:schemeClr val="tx1"/>
                </a:solidFill>
              </a:rPr>
              <a:t> </a:t>
            </a:r>
            <a:r>
              <a:rPr lang="en-GB" sz="2000" b="1" dirty="0" err="1">
                <a:solidFill>
                  <a:schemeClr val="tx1"/>
                </a:solidFill>
              </a:rPr>
              <a:t>trên</a:t>
            </a:r>
            <a:r>
              <a:rPr lang="en-GB" sz="2000" b="1" dirty="0">
                <a:solidFill>
                  <a:schemeClr val="tx1"/>
                </a:solidFill>
              </a:rPr>
              <a:t> </a:t>
            </a:r>
            <a:r>
              <a:rPr lang="en-GB" sz="2000" b="1" dirty="0" err="1">
                <a:solidFill>
                  <a:schemeClr val="tx1"/>
                </a:solidFill>
              </a:rPr>
              <a:t>thông</a:t>
            </a:r>
            <a:r>
              <a:rPr lang="en-GB" sz="2000" b="1" dirty="0">
                <a:solidFill>
                  <a:schemeClr val="tx1"/>
                </a:solidFill>
              </a:rPr>
              <a:t> tin</a:t>
            </a:r>
            <a:r>
              <a:rPr lang="en-GB" sz="2000" dirty="0">
                <a:solidFill>
                  <a:schemeClr val="tx1"/>
                </a:solidFill>
              </a:rPr>
              <a:t> </a:t>
            </a:r>
            <a:r>
              <a:rPr lang="en-GB" sz="2000" dirty="0" err="1">
                <a:solidFill>
                  <a:schemeClr val="tx1"/>
                </a:solidFill>
              </a:rPr>
              <a:t>được</a:t>
            </a:r>
            <a:r>
              <a:rPr lang="en-GB" sz="2000" dirty="0">
                <a:solidFill>
                  <a:schemeClr val="tx1"/>
                </a:solidFill>
              </a:rPr>
              <a:t> </a:t>
            </a:r>
            <a:r>
              <a:rPr lang="en-GB" sz="2000" dirty="0" err="1">
                <a:solidFill>
                  <a:schemeClr val="tx1"/>
                </a:solidFill>
              </a:rPr>
              <a:t>cung</a:t>
            </a:r>
            <a:r>
              <a:rPr lang="en-GB" sz="2000" dirty="0">
                <a:solidFill>
                  <a:schemeClr val="tx1"/>
                </a:solidFill>
              </a:rPr>
              <a:t> </a:t>
            </a:r>
            <a:r>
              <a:rPr lang="en-GB" sz="2000" dirty="0" err="1" smtClean="0">
                <a:solidFill>
                  <a:schemeClr val="tx1"/>
                </a:solidFill>
              </a:rPr>
              <a:t>cấp</a:t>
            </a:r>
            <a:endParaRPr lang="en-GB" sz="2400" dirty="0"/>
          </a:p>
        </p:txBody>
      </p:sp>
      <p:sp>
        <p:nvSpPr>
          <p:cNvPr id="18435" name="Title 2"/>
          <p:cNvSpPr>
            <a:spLocks noGrp="1"/>
          </p:cNvSpPr>
          <p:nvPr>
            <p:ph type="title"/>
          </p:nvPr>
        </p:nvSpPr>
        <p:spPr>
          <a:xfrm>
            <a:off x="2446338" y="131763"/>
            <a:ext cx="6543675" cy="1531937"/>
          </a:xfrm>
        </p:spPr>
        <p:txBody>
          <a:bodyPr/>
          <a:lstStyle/>
          <a:p>
            <a:pPr eaLnBrk="1" hangingPunct="1"/>
            <a:r>
              <a:rPr lang="en-GB" sz="2800" b="1" dirty="0" err="1" smtClean="0"/>
              <a:t>Sự</a:t>
            </a:r>
            <a:r>
              <a:rPr lang="en-GB" sz="2800" b="1" dirty="0" smtClean="0"/>
              <a:t> </a:t>
            </a:r>
            <a:r>
              <a:rPr lang="en-GB" sz="2800" b="1" dirty="0" err="1" smtClean="0"/>
              <a:t>liên</a:t>
            </a:r>
            <a:r>
              <a:rPr lang="en-GB" sz="2800" b="1" dirty="0" smtClean="0"/>
              <a:t> </a:t>
            </a:r>
            <a:r>
              <a:rPr lang="en-GB" sz="2800" b="1" dirty="0" err="1" smtClean="0"/>
              <a:t>quan</a:t>
            </a:r>
            <a:r>
              <a:rPr lang="en-GB" sz="2800" b="1" dirty="0" smtClean="0"/>
              <a:t> </a:t>
            </a:r>
            <a:r>
              <a:rPr lang="en-GB" sz="2800" b="1" dirty="0" err="1" smtClean="0"/>
              <a:t>của</a:t>
            </a:r>
            <a:r>
              <a:rPr lang="en-GB" sz="2800" b="1" dirty="0" smtClean="0"/>
              <a:t> PGAs </a:t>
            </a:r>
            <a:r>
              <a:rPr lang="en-GB" sz="2800" b="1" dirty="0" err="1" smtClean="0"/>
              <a:t>với</a:t>
            </a:r>
            <a:r>
              <a:rPr lang="en-GB" sz="2800" b="1" dirty="0" smtClean="0"/>
              <a:t> REDD+:</a:t>
            </a:r>
          </a:p>
        </p:txBody>
      </p:sp>
    </p:spTree>
    <p:extLst>
      <p:ext uri="{BB962C8B-B14F-4D97-AF65-F5344CB8AC3E}">
        <p14:creationId xmlns:p14="http://schemas.microsoft.com/office/powerpoint/2010/main" xmlns="" val="3916518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algn="ctr" eaLnBrk="1" fontAlgn="auto" hangingPunct="1">
              <a:spcAft>
                <a:spcPts val="0"/>
              </a:spcAft>
              <a:buNone/>
              <a:defRPr/>
            </a:pPr>
            <a:r>
              <a:rPr lang="en-GB" sz="1600" b="1" dirty="0" err="1"/>
              <a:t>Tháng</a:t>
            </a:r>
            <a:r>
              <a:rPr lang="en-GB" sz="1600" b="1" dirty="0"/>
              <a:t> 5/2011 </a:t>
            </a:r>
            <a:r>
              <a:rPr lang="en-GB" sz="1600" dirty="0" err="1"/>
              <a:t>xác</a:t>
            </a:r>
            <a:r>
              <a:rPr lang="en-GB" sz="1600" dirty="0"/>
              <a:t> </a:t>
            </a:r>
            <a:r>
              <a:rPr lang="en-GB" sz="1600" dirty="0" err="1"/>
              <a:t>định</a:t>
            </a:r>
            <a:r>
              <a:rPr lang="en-GB" sz="1600" dirty="0"/>
              <a:t> </a:t>
            </a:r>
            <a:r>
              <a:rPr lang="en-GB" sz="1600" dirty="0" err="1" smtClean="0"/>
              <a:t>nước</a:t>
            </a:r>
            <a:r>
              <a:rPr lang="en-GB" sz="1600" dirty="0" smtClean="0"/>
              <a:t> </a:t>
            </a:r>
            <a:r>
              <a:rPr lang="en-GB" sz="1600" dirty="0" err="1"/>
              <a:t>thí</a:t>
            </a:r>
            <a:r>
              <a:rPr lang="en-GB" sz="1600" dirty="0"/>
              <a:t> </a:t>
            </a:r>
            <a:r>
              <a:rPr lang="en-GB" sz="1600" dirty="0" err="1"/>
              <a:t>điểm</a:t>
            </a:r>
            <a:r>
              <a:rPr lang="en-GB" sz="1600" dirty="0"/>
              <a:t> </a:t>
            </a:r>
            <a:r>
              <a:rPr lang="en-GB" sz="1600" dirty="0" err="1"/>
              <a:t>đầu</a:t>
            </a:r>
            <a:r>
              <a:rPr lang="en-GB" sz="1600" dirty="0"/>
              <a:t> </a:t>
            </a:r>
            <a:r>
              <a:rPr lang="en-GB" sz="1600" dirty="0" err="1"/>
              <a:t>tiên</a:t>
            </a:r>
            <a:r>
              <a:rPr lang="en-GB" sz="1600" dirty="0"/>
              <a:t> </a:t>
            </a:r>
            <a:r>
              <a:rPr lang="en-GB" sz="1600" dirty="0" err="1"/>
              <a:t>là</a:t>
            </a:r>
            <a:r>
              <a:rPr lang="en-GB" sz="1600" dirty="0"/>
              <a:t> </a:t>
            </a:r>
            <a:r>
              <a:rPr lang="en-GB" sz="1600" b="1" dirty="0"/>
              <a:t>Indonesia</a:t>
            </a:r>
            <a:r>
              <a:rPr lang="en-GB" sz="1600" dirty="0"/>
              <a:t>, 3 </a:t>
            </a:r>
            <a:r>
              <a:rPr lang="en-GB" sz="1600" dirty="0" err="1" smtClean="0"/>
              <a:t>nước</a:t>
            </a:r>
            <a:r>
              <a:rPr lang="en-GB" sz="1600" dirty="0" smtClean="0"/>
              <a:t> </a:t>
            </a:r>
            <a:r>
              <a:rPr lang="en-GB" sz="1600" dirty="0" err="1"/>
              <a:t>thí</a:t>
            </a:r>
            <a:r>
              <a:rPr lang="en-GB" sz="1600" dirty="0"/>
              <a:t> </a:t>
            </a:r>
            <a:r>
              <a:rPr lang="en-GB" sz="1600" dirty="0" err="1"/>
              <a:t>điểm</a:t>
            </a:r>
            <a:r>
              <a:rPr lang="en-GB" sz="1600" dirty="0"/>
              <a:t> </a:t>
            </a:r>
            <a:r>
              <a:rPr lang="en-GB" sz="1600" dirty="0" err="1"/>
              <a:t>khác</a:t>
            </a:r>
            <a:r>
              <a:rPr lang="en-GB" sz="1600" dirty="0"/>
              <a:t> </a:t>
            </a:r>
            <a:r>
              <a:rPr lang="en-GB" sz="1600" dirty="0" err="1"/>
              <a:t>cũng</a:t>
            </a:r>
            <a:r>
              <a:rPr lang="en-GB" sz="1600" dirty="0"/>
              <a:t> </a:t>
            </a:r>
            <a:r>
              <a:rPr lang="en-GB" sz="1600" dirty="0" err="1"/>
              <a:t>được</a:t>
            </a:r>
            <a:r>
              <a:rPr lang="en-GB" sz="1600" dirty="0"/>
              <a:t> </a:t>
            </a:r>
            <a:r>
              <a:rPr lang="en-GB" sz="1600" dirty="0" err="1"/>
              <a:t>xác</a:t>
            </a:r>
            <a:r>
              <a:rPr lang="en-GB" sz="1600" dirty="0"/>
              <a:t> </a:t>
            </a:r>
            <a:r>
              <a:rPr lang="en-GB" sz="1600" dirty="0" err="1"/>
              <a:t>định</a:t>
            </a:r>
            <a:r>
              <a:rPr lang="en-GB" sz="1600" dirty="0"/>
              <a:t> </a:t>
            </a:r>
            <a:r>
              <a:rPr lang="en-GB" sz="1600" dirty="0" err="1"/>
              <a:t>trong</a:t>
            </a:r>
            <a:r>
              <a:rPr lang="en-GB" sz="1600" dirty="0"/>
              <a:t> </a:t>
            </a:r>
            <a:r>
              <a:rPr lang="en-GB" sz="1600" dirty="0" err="1"/>
              <a:t>năm</a:t>
            </a:r>
            <a:r>
              <a:rPr lang="en-GB" sz="1600" dirty="0"/>
              <a:t> 2011. </a:t>
            </a:r>
            <a:endParaRPr lang="en-GB" sz="1600" dirty="0" smtClean="0"/>
          </a:p>
          <a:p>
            <a:pPr marL="0" indent="0" algn="ctr" eaLnBrk="1" fontAlgn="auto" hangingPunct="1">
              <a:spcAft>
                <a:spcPts val="0"/>
              </a:spcAft>
              <a:buNone/>
              <a:defRPr/>
            </a:pPr>
            <a:endParaRPr lang="en-GB" sz="1600" dirty="0"/>
          </a:p>
          <a:p>
            <a:pPr marL="0" indent="0" eaLnBrk="1" fontAlgn="auto" hangingPunct="1">
              <a:spcAft>
                <a:spcPts val="0"/>
              </a:spcAft>
              <a:buNone/>
              <a:defRPr/>
            </a:pPr>
            <a:r>
              <a:rPr lang="en-GB" sz="1600" dirty="0" err="1"/>
              <a:t>Các</a:t>
            </a:r>
            <a:r>
              <a:rPr lang="en-GB" sz="1600" dirty="0"/>
              <a:t> </a:t>
            </a:r>
            <a:r>
              <a:rPr lang="en-GB" sz="1600" dirty="0" err="1"/>
              <a:t>nước</a:t>
            </a:r>
            <a:r>
              <a:rPr lang="en-GB" sz="1600" dirty="0"/>
              <a:t> </a:t>
            </a:r>
            <a:r>
              <a:rPr lang="en-GB" sz="1600" dirty="0" err="1"/>
              <a:t>sau</a:t>
            </a:r>
            <a:r>
              <a:rPr lang="en-GB" sz="1600" dirty="0"/>
              <a:t> </a:t>
            </a:r>
            <a:r>
              <a:rPr lang="en-GB" sz="1600" dirty="0" err="1"/>
              <a:t>hiện</a:t>
            </a:r>
            <a:r>
              <a:rPr lang="en-GB" sz="1600" dirty="0"/>
              <a:t> </a:t>
            </a:r>
            <a:r>
              <a:rPr lang="en-GB" sz="1600" dirty="0" err="1"/>
              <a:t>đang</a:t>
            </a:r>
            <a:r>
              <a:rPr lang="en-GB" sz="1600" dirty="0"/>
              <a:t> </a:t>
            </a:r>
            <a:r>
              <a:rPr lang="en-GB" sz="1600" dirty="0" err="1"/>
              <a:t>được</a:t>
            </a:r>
            <a:r>
              <a:rPr lang="en-GB" sz="1600" dirty="0"/>
              <a:t> </a:t>
            </a:r>
            <a:r>
              <a:rPr lang="en-GB" sz="1600" dirty="0" err="1"/>
              <a:t>xem</a:t>
            </a:r>
            <a:r>
              <a:rPr lang="en-GB" sz="1600" dirty="0"/>
              <a:t> </a:t>
            </a:r>
            <a:r>
              <a:rPr lang="en-GB" sz="1600" dirty="0" err="1"/>
              <a:t>là</a:t>
            </a:r>
            <a:r>
              <a:rPr lang="en-GB" sz="1600" dirty="0"/>
              <a:t> </a:t>
            </a:r>
            <a:r>
              <a:rPr lang="en-GB" sz="1600" dirty="0" err="1"/>
              <a:t>các</a:t>
            </a:r>
            <a:r>
              <a:rPr lang="en-GB" sz="1600" dirty="0"/>
              <a:t> </a:t>
            </a:r>
            <a:r>
              <a:rPr lang="en-GB" sz="1600" dirty="0" err="1"/>
              <a:t>nước</a:t>
            </a:r>
            <a:r>
              <a:rPr lang="en-GB" sz="1600" dirty="0"/>
              <a:t> </a:t>
            </a:r>
            <a:r>
              <a:rPr lang="en-GB" sz="1600" dirty="0" err="1"/>
              <a:t>thí</a:t>
            </a:r>
            <a:r>
              <a:rPr lang="en-GB" sz="1600" dirty="0"/>
              <a:t> </a:t>
            </a:r>
            <a:r>
              <a:rPr lang="en-GB" sz="1600" dirty="0" err="1"/>
              <a:t>điểm</a:t>
            </a:r>
            <a:r>
              <a:rPr lang="en-GB" sz="1600" dirty="0"/>
              <a:t> PGA:</a:t>
            </a:r>
          </a:p>
          <a:p>
            <a:pPr eaLnBrk="1" fontAlgn="auto" hangingPunct="1">
              <a:spcAft>
                <a:spcPts val="0"/>
              </a:spcAft>
              <a:defRPr/>
            </a:pPr>
            <a:r>
              <a:rPr lang="en-GB" sz="1600" b="1" dirty="0"/>
              <a:t>INDONESIA</a:t>
            </a:r>
          </a:p>
          <a:p>
            <a:pPr eaLnBrk="1" fontAlgn="auto" hangingPunct="1">
              <a:spcAft>
                <a:spcPts val="0"/>
              </a:spcAft>
              <a:defRPr/>
            </a:pPr>
            <a:r>
              <a:rPr lang="en-GB" sz="1600" b="1" dirty="0"/>
              <a:t>NIGERIA</a:t>
            </a:r>
          </a:p>
          <a:p>
            <a:pPr eaLnBrk="1" fontAlgn="auto" hangingPunct="1">
              <a:spcAft>
                <a:spcPts val="0"/>
              </a:spcAft>
              <a:defRPr/>
            </a:pPr>
            <a:r>
              <a:rPr lang="en-GB" sz="1600" b="1" dirty="0"/>
              <a:t>ECUADOR</a:t>
            </a:r>
          </a:p>
          <a:p>
            <a:pPr eaLnBrk="1" fontAlgn="auto" hangingPunct="1">
              <a:spcAft>
                <a:spcPts val="0"/>
              </a:spcAft>
              <a:defRPr/>
            </a:pPr>
            <a:r>
              <a:rPr lang="en-GB" sz="1600" b="1" dirty="0"/>
              <a:t>VIETNAM</a:t>
            </a:r>
          </a:p>
          <a:p>
            <a:pPr eaLnBrk="1" fontAlgn="auto" hangingPunct="1">
              <a:spcAft>
                <a:spcPts val="0"/>
              </a:spcAft>
              <a:buNone/>
              <a:defRPr/>
            </a:pPr>
            <a:endParaRPr lang="en-GB" sz="1600" b="1" dirty="0" smtClean="0"/>
          </a:p>
          <a:p>
            <a:pPr eaLnBrk="1" fontAlgn="auto" hangingPunct="1">
              <a:spcAft>
                <a:spcPts val="0"/>
              </a:spcAft>
              <a:buNone/>
              <a:defRPr/>
            </a:pPr>
            <a:r>
              <a:rPr lang="en-GB" sz="1600" dirty="0" err="1" smtClean="0"/>
              <a:t>Thí</a:t>
            </a:r>
            <a:r>
              <a:rPr lang="en-GB" sz="1600" dirty="0" smtClean="0"/>
              <a:t> </a:t>
            </a:r>
            <a:r>
              <a:rPr lang="en-GB" sz="1600" dirty="0" err="1" smtClean="0"/>
              <a:t>điểm</a:t>
            </a:r>
            <a:r>
              <a:rPr lang="en-GB" sz="1600" dirty="0" smtClean="0"/>
              <a:t> ở </a:t>
            </a:r>
            <a:r>
              <a:rPr lang="en-GB" sz="1600" dirty="0" err="1" smtClean="0"/>
              <a:t>các</a:t>
            </a:r>
            <a:r>
              <a:rPr lang="en-GB" sz="1600" dirty="0" smtClean="0"/>
              <a:t> </a:t>
            </a:r>
            <a:r>
              <a:rPr lang="en-GB" sz="1600" dirty="0" err="1" smtClean="0"/>
              <a:t>giai</a:t>
            </a:r>
            <a:r>
              <a:rPr lang="en-GB" sz="1600" dirty="0" smtClean="0"/>
              <a:t> </a:t>
            </a:r>
            <a:r>
              <a:rPr lang="en-GB" sz="1600" dirty="0" err="1" smtClean="0"/>
              <a:t>đoạn</a:t>
            </a:r>
            <a:r>
              <a:rPr lang="en-GB" sz="1600" dirty="0" smtClean="0"/>
              <a:t> </a:t>
            </a:r>
            <a:r>
              <a:rPr lang="en-GB" sz="1600" dirty="0" err="1" smtClean="0"/>
              <a:t>khác</a:t>
            </a:r>
            <a:r>
              <a:rPr lang="en-GB" sz="1600" dirty="0" smtClean="0"/>
              <a:t> </a:t>
            </a:r>
            <a:r>
              <a:rPr lang="en-GB" sz="1600" dirty="0" err="1" smtClean="0"/>
              <a:t>nhau</a:t>
            </a:r>
            <a:r>
              <a:rPr lang="en-GB" sz="1600" dirty="0" smtClean="0"/>
              <a:t> </a:t>
            </a:r>
            <a:r>
              <a:rPr lang="en-GB" sz="1600" dirty="0" err="1" smtClean="0"/>
              <a:t>trong</a:t>
            </a:r>
            <a:r>
              <a:rPr lang="en-GB" sz="1600" dirty="0" smtClean="0"/>
              <a:t> </a:t>
            </a:r>
            <a:r>
              <a:rPr lang="en-GB" sz="1600" dirty="0" err="1" smtClean="0"/>
              <a:t>quá</a:t>
            </a:r>
            <a:r>
              <a:rPr lang="en-GB" sz="1600" dirty="0" smtClean="0"/>
              <a:t> </a:t>
            </a:r>
            <a:r>
              <a:rPr lang="en-GB" sz="1600" dirty="0" err="1" smtClean="0"/>
              <a:t>trình</a:t>
            </a:r>
            <a:r>
              <a:rPr lang="en-GB" sz="1600" dirty="0" smtClean="0"/>
              <a:t> PGA:</a:t>
            </a:r>
          </a:p>
          <a:p>
            <a:pPr eaLnBrk="1" fontAlgn="auto" hangingPunct="1">
              <a:spcAft>
                <a:spcPts val="0"/>
              </a:spcAft>
              <a:buNone/>
              <a:defRPr/>
            </a:pPr>
            <a:endParaRPr lang="en-GB" sz="2000" b="1" dirty="0" smtClean="0"/>
          </a:p>
          <a:p>
            <a:pPr marL="0" indent="0" eaLnBrk="1" fontAlgn="auto" hangingPunct="1">
              <a:spcAft>
                <a:spcPts val="0"/>
              </a:spcAft>
              <a:buFont typeface="Arial" pitchFamily="34" charset="0"/>
              <a:buNone/>
              <a:defRPr/>
            </a:pPr>
            <a:endParaRPr lang="en-GB" sz="2400" b="1" dirty="0"/>
          </a:p>
        </p:txBody>
      </p:sp>
      <p:sp>
        <p:nvSpPr>
          <p:cNvPr id="19459" name="Title 2"/>
          <p:cNvSpPr>
            <a:spLocks noGrp="1"/>
          </p:cNvSpPr>
          <p:nvPr>
            <p:ph type="title"/>
          </p:nvPr>
        </p:nvSpPr>
        <p:spPr>
          <a:xfrm>
            <a:off x="2459038" y="119063"/>
            <a:ext cx="6543675" cy="1531937"/>
          </a:xfrm>
        </p:spPr>
        <p:txBody>
          <a:bodyPr/>
          <a:lstStyle/>
          <a:p>
            <a:pPr eaLnBrk="1" hangingPunct="1"/>
            <a:r>
              <a:rPr lang="en-GB" sz="2800" dirty="0" err="1" smtClean="0"/>
              <a:t>Một</a:t>
            </a:r>
            <a:r>
              <a:rPr lang="en-GB" sz="2800" dirty="0" smtClean="0"/>
              <a:t> </a:t>
            </a:r>
            <a:r>
              <a:rPr lang="en-GB" sz="2800" dirty="0" err="1" smtClean="0"/>
              <a:t>số</a:t>
            </a:r>
            <a:r>
              <a:rPr lang="en-GB" sz="2800" dirty="0" smtClean="0"/>
              <a:t> </a:t>
            </a:r>
            <a:r>
              <a:rPr lang="en-GB" sz="2800" dirty="0" err="1" smtClean="0"/>
              <a:t>thông</a:t>
            </a:r>
            <a:r>
              <a:rPr lang="en-GB" sz="2800" dirty="0" smtClean="0"/>
              <a:t> tin </a:t>
            </a:r>
            <a:r>
              <a:rPr lang="en-GB" sz="2800" dirty="0" err="1" smtClean="0"/>
              <a:t>về</a:t>
            </a:r>
            <a:r>
              <a:rPr lang="en-GB" sz="2800" dirty="0" smtClean="0"/>
              <a:t> </a:t>
            </a:r>
            <a:r>
              <a:rPr lang="en-GB" sz="2800" dirty="0" err="1" smtClean="0"/>
              <a:t>thí</a:t>
            </a:r>
            <a:r>
              <a:rPr lang="en-GB" sz="2800" dirty="0" smtClean="0"/>
              <a:t> </a:t>
            </a:r>
            <a:r>
              <a:rPr lang="en-GB" sz="2800" dirty="0" err="1" smtClean="0"/>
              <a:t>điểm</a:t>
            </a:r>
            <a:r>
              <a:rPr lang="en-GB" sz="2800" dirty="0" smtClean="0"/>
              <a:t>:</a:t>
            </a:r>
            <a:br>
              <a:rPr lang="en-GB" sz="2800" dirty="0" smtClean="0"/>
            </a:br>
            <a:r>
              <a:rPr lang="en-GB" sz="2800" b="1" dirty="0" err="1" smtClean="0"/>
              <a:t>Bối</a:t>
            </a:r>
            <a:r>
              <a:rPr lang="en-GB" sz="2800" b="1" dirty="0" smtClean="0"/>
              <a:t> </a:t>
            </a:r>
            <a:r>
              <a:rPr lang="en-GB" sz="2800" b="1" dirty="0" err="1" smtClean="0"/>
              <a:t>cảnh</a:t>
            </a:r>
            <a:endParaRPr lang="en-GB" sz="2800" b="1" dirty="0" smtClean="0"/>
          </a:p>
        </p:txBody>
      </p:sp>
      <p:graphicFrame>
        <p:nvGraphicFramePr>
          <p:cNvPr id="4" name="Content Placeholder 3"/>
          <p:cNvGraphicFramePr>
            <a:graphicFrameLocks/>
          </p:cNvGraphicFramePr>
          <p:nvPr>
            <p:extLst>
              <p:ext uri="{D42A27DB-BD31-4B8C-83A1-F6EECF244321}">
                <p14:modId xmlns:p14="http://schemas.microsoft.com/office/powerpoint/2010/main" xmlns="" val="2035710916"/>
              </p:ext>
            </p:extLst>
          </p:nvPr>
        </p:nvGraphicFramePr>
        <p:xfrm>
          <a:off x="162838" y="4863232"/>
          <a:ext cx="8981162" cy="1399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604479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2446338" y="131763"/>
            <a:ext cx="6543675" cy="1531937"/>
          </a:xfrm>
        </p:spPr>
        <p:txBody>
          <a:bodyPr/>
          <a:lstStyle/>
          <a:p>
            <a:pPr eaLnBrk="1" hangingPunct="1"/>
            <a:r>
              <a:rPr lang="en-GB" sz="2800" dirty="0" err="1"/>
              <a:t>Một</a:t>
            </a:r>
            <a:r>
              <a:rPr lang="en-GB" sz="2800" dirty="0"/>
              <a:t> </a:t>
            </a:r>
            <a:r>
              <a:rPr lang="en-GB" sz="2800" dirty="0" err="1"/>
              <a:t>số</a:t>
            </a:r>
            <a:r>
              <a:rPr lang="en-GB" sz="2800" dirty="0"/>
              <a:t> </a:t>
            </a:r>
            <a:r>
              <a:rPr lang="en-GB" sz="2800" dirty="0" err="1"/>
              <a:t>thông</a:t>
            </a:r>
            <a:r>
              <a:rPr lang="en-GB" sz="2800" dirty="0"/>
              <a:t> tin </a:t>
            </a:r>
            <a:r>
              <a:rPr lang="en-GB" sz="2800" dirty="0" err="1"/>
              <a:t>về</a:t>
            </a:r>
            <a:r>
              <a:rPr lang="en-GB" sz="2800" dirty="0"/>
              <a:t> </a:t>
            </a:r>
            <a:r>
              <a:rPr lang="en-GB" sz="2800" dirty="0" err="1"/>
              <a:t>thí</a:t>
            </a:r>
            <a:r>
              <a:rPr lang="en-GB" sz="2800" dirty="0"/>
              <a:t> </a:t>
            </a:r>
            <a:r>
              <a:rPr lang="en-GB" sz="2800" dirty="0" err="1"/>
              <a:t>điểm</a:t>
            </a:r>
            <a:r>
              <a:rPr lang="en-GB" sz="2800" dirty="0"/>
              <a:t>:</a:t>
            </a:r>
            <a:br>
              <a:rPr lang="en-GB" sz="2800" dirty="0"/>
            </a:br>
            <a:r>
              <a:rPr lang="en-GB" sz="2800" b="1" dirty="0" err="1" smtClean="0"/>
              <a:t>Các</a:t>
            </a:r>
            <a:r>
              <a:rPr lang="en-GB" sz="2800" b="1" dirty="0" smtClean="0"/>
              <a:t> </a:t>
            </a:r>
            <a:r>
              <a:rPr lang="en-GB" sz="2800" b="1" dirty="0" err="1" smtClean="0"/>
              <a:t>vấn</a:t>
            </a:r>
            <a:r>
              <a:rPr lang="en-GB" sz="2800" b="1" dirty="0" smtClean="0"/>
              <a:t> </a:t>
            </a:r>
            <a:r>
              <a:rPr lang="en-GB" sz="2800" b="1" dirty="0" err="1" smtClean="0"/>
              <a:t>đề</a:t>
            </a:r>
            <a:r>
              <a:rPr lang="en-GB" sz="2800" b="1" dirty="0" smtClean="0"/>
              <a:t> </a:t>
            </a:r>
            <a:r>
              <a:rPr lang="en-GB" sz="2800" b="1" dirty="0" err="1" smtClean="0"/>
              <a:t>ưu</a:t>
            </a:r>
            <a:r>
              <a:rPr lang="en-GB" sz="2800" b="1" dirty="0" smtClean="0"/>
              <a:t> </a:t>
            </a:r>
            <a:r>
              <a:rPr lang="en-GB" sz="2800" b="1" dirty="0" err="1" smtClean="0"/>
              <a:t>tiên</a:t>
            </a:r>
            <a:r>
              <a:rPr lang="en-GB" sz="2800" b="1" dirty="0" smtClean="0"/>
              <a:t> </a:t>
            </a:r>
            <a:r>
              <a:rPr lang="en-GB" sz="2800" b="1" dirty="0" err="1" smtClean="0"/>
              <a:t>về</a:t>
            </a:r>
            <a:r>
              <a:rPr lang="en-GB" sz="2800" b="1" dirty="0" smtClean="0"/>
              <a:t> </a:t>
            </a:r>
            <a:r>
              <a:rPr lang="en-GB" sz="2800" b="1" dirty="0" err="1" smtClean="0"/>
              <a:t>quản</a:t>
            </a:r>
            <a:r>
              <a:rPr lang="en-GB" sz="2800" b="1" dirty="0" smtClean="0"/>
              <a:t> </a:t>
            </a:r>
            <a:r>
              <a:rPr lang="en-GB" sz="2800" b="1" dirty="0" err="1" smtClean="0"/>
              <a:t>trị</a:t>
            </a:r>
            <a:endParaRPr lang="en-GB" sz="28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758528765"/>
              </p:ext>
            </p:extLst>
          </p:nvPr>
        </p:nvGraphicFramePr>
        <p:xfrm>
          <a:off x="234950" y="1882775"/>
          <a:ext cx="8383588" cy="4008438"/>
        </p:xfrm>
        <a:graphic>
          <a:graphicData uri="http://schemas.openxmlformats.org/drawingml/2006/table">
            <a:tbl>
              <a:tblPr firstRow="1" bandRow="1">
                <a:tableStyleId>{5C22544A-7EE6-4342-B048-85BDC9FD1C3A}</a:tableStyleId>
              </a:tblPr>
              <a:tblGrid>
                <a:gridCol w="3096767"/>
                <a:gridCol w="3207170"/>
                <a:gridCol w="2079651"/>
              </a:tblGrid>
              <a:tr h="365789">
                <a:tc>
                  <a:txBody>
                    <a:bodyPr/>
                    <a:lstStyle/>
                    <a:p>
                      <a:r>
                        <a:rPr lang="en-GB" sz="1800" dirty="0" smtClean="0"/>
                        <a:t>Indonesia</a:t>
                      </a:r>
                      <a:endParaRPr lang="en-GB" sz="1800" dirty="0"/>
                    </a:p>
                  </a:txBody>
                  <a:tcPr marL="91454" marR="91454" marT="45724" marB="45724"/>
                </a:tc>
                <a:tc>
                  <a:txBody>
                    <a:bodyPr/>
                    <a:lstStyle/>
                    <a:p>
                      <a:r>
                        <a:rPr lang="en-GB" sz="1800" dirty="0" smtClean="0"/>
                        <a:t>Nigeria</a:t>
                      </a:r>
                      <a:endParaRPr lang="en-GB" sz="1800" dirty="0"/>
                    </a:p>
                  </a:txBody>
                  <a:tcPr marL="91454" marR="91454" marT="45724" marB="45724"/>
                </a:tc>
                <a:tc>
                  <a:txBody>
                    <a:bodyPr/>
                    <a:lstStyle/>
                    <a:p>
                      <a:r>
                        <a:rPr lang="en-GB" sz="1800" dirty="0" smtClean="0"/>
                        <a:t>Ecuador</a:t>
                      </a:r>
                      <a:endParaRPr lang="en-GB" sz="1800" dirty="0"/>
                    </a:p>
                  </a:txBody>
                  <a:tcPr marL="91454" marR="91454" marT="45724" marB="45724"/>
                </a:tc>
              </a:tr>
              <a:tr h="3642649">
                <a:tc>
                  <a:txBody>
                    <a:bodyPr/>
                    <a:lstStyle/>
                    <a:p>
                      <a:pPr marL="0" indent="0">
                        <a:buFont typeface="Arial" pitchFamily="34" charset="0"/>
                        <a:buNone/>
                      </a:pPr>
                      <a:r>
                        <a:rPr lang="en-GB" sz="1500" b="1" dirty="0" err="1" smtClean="0"/>
                        <a:t>Các</a:t>
                      </a:r>
                      <a:r>
                        <a:rPr lang="en-GB" sz="1500" b="1" baseline="0" dirty="0" smtClean="0"/>
                        <a:t> </a:t>
                      </a:r>
                      <a:r>
                        <a:rPr lang="en-GB" sz="1500" b="1" baseline="0" dirty="0" err="1" smtClean="0"/>
                        <a:t>vấn</a:t>
                      </a:r>
                      <a:r>
                        <a:rPr lang="en-GB" sz="1500" b="1" baseline="0" dirty="0" smtClean="0"/>
                        <a:t> </a:t>
                      </a:r>
                      <a:r>
                        <a:rPr lang="en-GB" sz="1500" b="1" baseline="0" dirty="0" err="1" smtClean="0"/>
                        <a:t>đề</a:t>
                      </a:r>
                      <a:r>
                        <a:rPr lang="en-GB" sz="1500" b="1" baseline="0" dirty="0" smtClean="0"/>
                        <a:t> </a:t>
                      </a:r>
                      <a:r>
                        <a:rPr lang="en-GB" sz="1500" b="1" baseline="0" dirty="0" err="1" smtClean="0"/>
                        <a:t>thảo</a:t>
                      </a:r>
                      <a:r>
                        <a:rPr lang="en-GB" sz="1500" b="1" baseline="0" dirty="0" smtClean="0"/>
                        <a:t> </a:t>
                      </a:r>
                      <a:r>
                        <a:rPr lang="en-GB" sz="1500" b="1" baseline="0" dirty="0" err="1" smtClean="0"/>
                        <a:t>luận</a:t>
                      </a:r>
                      <a:r>
                        <a:rPr lang="en-GB" sz="1500" b="1" baseline="0" dirty="0" smtClean="0"/>
                        <a:t> </a:t>
                      </a:r>
                      <a:r>
                        <a:rPr lang="en-GB" sz="1500" b="1" baseline="0" dirty="0" err="1" smtClean="0"/>
                        <a:t>và</a:t>
                      </a:r>
                      <a:r>
                        <a:rPr lang="en-GB" sz="1500" b="1" baseline="0" dirty="0" smtClean="0"/>
                        <a:t> </a:t>
                      </a:r>
                      <a:r>
                        <a:rPr lang="en-GB" sz="1500" b="1" baseline="0" dirty="0" err="1" smtClean="0"/>
                        <a:t>ưu</a:t>
                      </a:r>
                      <a:r>
                        <a:rPr lang="en-GB" sz="1500" b="1" baseline="0" dirty="0" smtClean="0"/>
                        <a:t> </a:t>
                      </a:r>
                      <a:r>
                        <a:rPr lang="en-GB" sz="1500" b="1" baseline="0" dirty="0" err="1" smtClean="0"/>
                        <a:t>tiên</a:t>
                      </a:r>
                      <a:r>
                        <a:rPr lang="en-GB" sz="1500" b="1" baseline="0" dirty="0" smtClean="0"/>
                        <a:t>: </a:t>
                      </a:r>
                    </a:p>
                    <a:p>
                      <a:pPr marL="0" indent="0">
                        <a:buFont typeface="Arial" pitchFamily="34" charset="0"/>
                        <a:buNone/>
                      </a:pPr>
                      <a:endParaRPr lang="en-GB" sz="1500" dirty="0" smtClean="0"/>
                    </a:p>
                    <a:p>
                      <a:pPr marL="285750" indent="-285750">
                        <a:buFont typeface="Arial" pitchFamily="34" charset="0"/>
                        <a:buChar char="•"/>
                      </a:pPr>
                      <a:r>
                        <a:rPr lang="en-GB" sz="1500" dirty="0" err="1" smtClean="0"/>
                        <a:t>Khung</a:t>
                      </a:r>
                      <a:r>
                        <a:rPr lang="en-GB" sz="1500" dirty="0" smtClean="0"/>
                        <a:t> </a:t>
                      </a:r>
                      <a:r>
                        <a:rPr lang="en-GB" sz="1500" dirty="0" err="1" smtClean="0"/>
                        <a:t>luật</a:t>
                      </a:r>
                      <a:r>
                        <a:rPr lang="en-GB" sz="1500" baseline="0" dirty="0" smtClean="0"/>
                        <a:t> </a:t>
                      </a:r>
                      <a:r>
                        <a:rPr lang="en-GB" sz="1500" baseline="0" dirty="0" err="1" smtClean="0"/>
                        <a:t>pháp</a:t>
                      </a:r>
                      <a:r>
                        <a:rPr lang="en-GB" sz="1500" baseline="0" dirty="0" smtClean="0"/>
                        <a:t> </a:t>
                      </a:r>
                      <a:r>
                        <a:rPr lang="en-GB" sz="1500" baseline="0" dirty="0" err="1" smtClean="0"/>
                        <a:t>và</a:t>
                      </a:r>
                      <a:r>
                        <a:rPr lang="en-GB" sz="1500" baseline="0" dirty="0" smtClean="0"/>
                        <a:t> </a:t>
                      </a:r>
                      <a:r>
                        <a:rPr lang="en-GB" sz="1500" baseline="0" dirty="0" err="1" smtClean="0"/>
                        <a:t>chính</a:t>
                      </a:r>
                      <a:r>
                        <a:rPr lang="en-GB" sz="1500" baseline="0" dirty="0" smtClean="0"/>
                        <a:t> </a:t>
                      </a:r>
                      <a:r>
                        <a:rPr lang="en-GB" sz="1500" baseline="0" dirty="0" err="1" smtClean="0"/>
                        <a:t>sách</a:t>
                      </a:r>
                      <a:endParaRPr lang="en-GB" sz="1500" dirty="0" smtClean="0"/>
                    </a:p>
                    <a:p>
                      <a:pPr marL="0" indent="0">
                        <a:buFont typeface="Arial" pitchFamily="34" charset="0"/>
                        <a:buNone/>
                      </a:pPr>
                      <a:endParaRPr lang="en-GB" sz="1500" dirty="0" smtClean="0"/>
                    </a:p>
                    <a:p>
                      <a:pPr marL="285750" indent="-285750">
                        <a:buFont typeface="Arial" pitchFamily="34" charset="0"/>
                        <a:buChar char="•"/>
                      </a:pPr>
                      <a:r>
                        <a:rPr lang="en-GB" sz="1500" dirty="0" err="1" smtClean="0"/>
                        <a:t>Năng</a:t>
                      </a:r>
                      <a:r>
                        <a:rPr lang="en-GB" sz="1500" baseline="0" dirty="0" smtClean="0"/>
                        <a:t> </a:t>
                      </a:r>
                      <a:r>
                        <a:rPr lang="en-GB" sz="1500" baseline="0" dirty="0" err="1" smtClean="0"/>
                        <a:t>lực</a:t>
                      </a:r>
                      <a:r>
                        <a:rPr lang="en-GB" sz="1500" baseline="0" dirty="0" smtClean="0"/>
                        <a:t> </a:t>
                      </a:r>
                      <a:r>
                        <a:rPr lang="en-GB" sz="1500" baseline="0" dirty="0" err="1" smtClean="0"/>
                        <a:t>của</a:t>
                      </a:r>
                      <a:r>
                        <a:rPr lang="en-GB" sz="1500" baseline="0" dirty="0" smtClean="0"/>
                        <a:t> </a:t>
                      </a:r>
                      <a:r>
                        <a:rPr lang="en-GB" sz="1500" baseline="0" dirty="0" err="1" smtClean="0"/>
                        <a:t>các</a:t>
                      </a:r>
                      <a:r>
                        <a:rPr lang="en-GB" sz="1500" baseline="0" dirty="0" smtClean="0"/>
                        <a:t> </a:t>
                      </a:r>
                      <a:r>
                        <a:rPr lang="en-GB" sz="1500" baseline="0" dirty="0" err="1" smtClean="0"/>
                        <a:t>cơ</a:t>
                      </a:r>
                      <a:r>
                        <a:rPr lang="en-GB" sz="1500" baseline="0" dirty="0" smtClean="0"/>
                        <a:t> </a:t>
                      </a:r>
                      <a:r>
                        <a:rPr lang="en-GB" sz="1500" baseline="0" dirty="0" err="1" smtClean="0"/>
                        <a:t>quan</a:t>
                      </a:r>
                      <a:r>
                        <a:rPr lang="en-GB" sz="1500" baseline="0" dirty="0" smtClean="0"/>
                        <a:t> </a:t>
                      </a:r>
                      <a:r>
                        <a:rPr lang="en-GB" sz="1500" baseline="0" dirty="0" err="1" smtClean="0"/>
                        <a:t>thực</a:t>
                      </a:r>
                      <a:r>
                        <a:rPr lang="en-GB" sz="1500" baseline="0" dirty="0" smtClean="0"/>
                        <a:t> </a:t>
                      </a:r>
                      <a:r>
                        <a:rPr lang="en-GB" sz="1500" baseline="0" dirty="0" err="1" smtClean="0"/>
                        <a:t>hiện</a:t>
                      </a:r>
                      <a:r>
                        <a:rPr lang="en-GB" sz="1500" baseline="0" dirty="0" smtClean="0"/>
                        <a:t> </a:t>
                      </a:r>
                      <a:r>
                        <a:rPr lang="en-GB" sz="1500" dirty="0" smtClean="0"/>
                        <a:t>REDD+ </a:t>
                      </a:r>
                      <a:r>
                        <a:rPr lang="en-GB" sz="1500" baseline="0" dirty="0" smtClean="0"/>
                        <a:t>(</a:t>
                      </a:r>
                      <a:r>
                        <a:rPr lang="en-GB" sz="1500" baseline="0" dirty="0" err="1" smtClean="0"/>
                        <a:t>chính</a:t>
                      </a:r>
                      <a:r>
                        <a:rPr lang="en-GB" sz="1500" baseline="0" dirty="0" smtClean="0"/>
                        <a:t> </a:t>
                      </a:r>
                      <a:r>
                        <a:rPr lang="en-GB" sz="1500" baseline="0" dirty="0" err="1" smtClean="0"/>
                        <a:t>phủ</a:t>
                      </a:r>
                      <a:r>
                        <a:rPr lang="en-GB" sz="1500" baseline="0" dirty="0" smtClean="0"/>
                        <a:t>, </a:t>
                      </a:r>
                      <a:r>
                        <a:rPr lang="en-GB" sz="1500" baseline="0" dirty="0" err="1" smtClean="0"/>
                        <a:t>xã</a:t>
                      </a:r>
                      <a:r>
                        <a:rPr lang="en-GB" sz="1500" baseline="0" dirty="0" smtClean="0"/>
                        <a:t> </a:t>
                      </a:r>
                      <a:r>
                        <a:rPr lang="en-GB" sz="1500" baseline="0" dirty="0" err="1" smtClean="0"/>
                        <a:t>hội</a:t>
                      </a:r>
                      <a:r>
                        <a:rPr lang="en-GB" sz="1500" baseline="0" dirty="0" smtClean="0"/>
                        <a:t> </a:t>
                      </a:r>
                      <a:r>
                        <a:rPr lang="en-GB" sz="1500" baseline="0" dirty="0" err="1" smtClean="0"/>
                        <a:t>dân</a:t>
                      </a:r>
                      <a:r>
                        <a:rPr lang="en-GB" sz="1500" baseline="0" dirty="0" smtClean="0"/>
                        <a:t> </a:t>
                      </a:r>
                      <a:r>
                        <a:rPr lang="en-GB" sz="1500" baseline="0" dirty="0" err="1" smtClean="0"/>
                        <a:t>sự</a:t>
                      </a:r>
                      <a:r>
                        <a:rPr lang="en-GB" sz="1500" baseline="0" dirty="0" smtClean="0"/>
                        <a:t>, </a:t>
                      </a:r>
                      <a:r>
                        <a:rPr lang="en-GB" sz="1500" baseline="0" dirty="0" err="1" smtClean="0"/>
                        <a:t>các</a:t>
                      </a:r>
                      <a:r>
                        <a:rPr lang="en-GB" sz="1500" baseline="0" dirty="0" smtClean="0"/>
                        <a:t> </a:t>
                      </a:r>
                      <a:r>
                        <a:rPr lang="en-GB" sz="1500" baseline="0" dirty="0" err="1" smtClean="0"/>
                        <a:t>cộng</a:t>
                      </a:r>
                      <a:r>
                        <a:rPr lang="en-GB" sz="1500" baseline="0" dirty="0" smtClean="0"/>
                        <a:t> </a:t>
                      </a:r>
                      <a:r>
                        <a:rPr lang="en-GB" sz="1500" baseline="0" dirty="0" err="1" smtClean="0"/>
                        <a:t>đồng</a:t>
                      </a:r>
                      <a:r>
                        <a:rPr lang="en-GB" sz="1500" baseline="0" dirty="0" smtClean="0"/>
                        <a:t> </a:t>
                      </a:r>
                      <a:r>
                        <a:rPr lang="en-GB" sz="1500" baseline="0" dirty="0" err="1" smtClean="0"/>
                        <a:t>địa</a:t>
                      </a:r>
                      <a:r>
                        <a:rPr lang="en-GB" sz="1500" baseline="0" dirty="0" smtClean="0"/>
                        <a:t> </a:t>
                      </a:r>
                      <a:r>
                        <a:rPr lang="en-GB" sz="1500" baseline="0" dirty="0" err="1" smtClean="0"/>
                        <a:t>phương</a:t>
                      </a:r>
                      <a:r>
                        <a:rPr lang="en-GB" sz="1500" baseline="0" dirty="0" smtClean="0"/>
                        <a:t> </a:t>
                      </a:r>
                      <a:r>
                        <a:rPr lang="en-GB" sz="1500" baseline="0" dirty="0" err="1" smtClean="0"/>
                        <a:t>và</a:t>
                      </a:r>
                      <a:r>
                        <a:rPr lang="en-GB" sz="1500" baseline="0" dirty="0" smtClean="0"/>
                        <a:t> </a:t>
                      </a:r>
                      <a:r>
                        <a:rPr lang="en-GB" sz="1500" baseline="0" dirty="0" err="1" smtClean="0"/>
                        <a:t>các</a:t>
                      </a:r>
                      <a:r>
                        <a:rPr lang="en-GB" sz="1500" baseline="0" dirty="0" smtClean="0"/>
                        <a:t> </a:t>
                      </a:r>
                      <a:r>
                        <a:rPr lang="en-GB" sz="1500" baseline="0" dirty="0" err="1" smtClean="0"/>
                        <a:t>công</a:t>
                      </a:r>
                      <a:r>
                        <a:rPr lang="en-GB" sz="1500" baseline="0" dirty="0" smtClean="0"/>
                        <a:t> </a:t>
                      </a:r>
                      <a:r>
                        <a:rPr lang="en-GB" sz="1500" baseline="0" dirty="0" err="1" smtClean="0"/>
                        <a:t>ty</a:t>
                      </a:r>
                      <a:r>
                        <a:rPr lang="en-GB" sz="1500" baseline="0" dirty="0" smtClean="0"/>
                        <a:t> </a:t>
                      </a:r>
                      <a:r>
                        <a:rPr lang="en-GB" sz="1500" baseline="0" dirty="0" err="1" smtClean="0"/>
                        <a:t>tư</a:t>
                      </a:r>
                      <a:r>
                        <a:rPr lang="en-GB" sz="1500" baseline="0" dirty="0" smtClean="0"/>
                        <a:t> </a:t>
                      </a:r>
                      <a:r>
                        <a:rPr lang="en-GB" sz="1500" baseline="0" dirty="0" err="1" smtClean="0"/>
                        <a:t>nhân</a:t>
                      </a:r>
                      <a:r>
                        <a:rPr lang="en-GB" sz="1500" baseline="0" dirty="0" smtClean="0"/>
                        <a:t>)</a:t>
                      </a:r>
                    </a:p>
                    <a:p>
                      <a:pPr marL="0" indent="0">
                        <a:buFont typeface="Arial" pitchFamily="34" charset="0"/>
                        <a:buNone/>
                      </a:pPr>
                      <a:endParaRPr lang="en-GB" sz="1500" baseline="0" dirty="0" smtClean="0"/>
                    </a:p>
                    <a:p>
                      <a:pPr marL="285750" indent="-285750">
                        <a:buFont typeface="Arial" pitchFamily="34" charset="0"/>
                        <a:buChar char="•"/>
                      </a:pPr>
                      <a:r>
                        <a:rPr lang="en-GB" sz="1500" dirty="0" err="1" smtClean="0"/>
                        <a:t>Các</a:t>
                      </a:r>
                      <a:r>
                        <a:rPr lang="en-GB" sz="1500" baseline="0" dirty="0" smtClean="0"/>
                        <a:t> </a:t>
                      </a:r>
                      <a:r>
                        <a:rPr lang="en-GB" sz="1500" baseline="0" dirty="0" err="1" smtClean="0"/>
                        <a:t>khía</a:t>
                      </a:r>
                      <a:r>
                        <a:rPr lang="en-GB" sz="1500" baseline="0" dirty="0" smtClean="0"/>
                        <a:t> </a:t>
                      </a:r>
                      <a:r>
                        <a:rPr lang="en-GB" sz="1500" baseline="0" dirty="0" err="1" smtClean="0"/>
                        <a:t>cạnh</a:t>
                      </a:r>
                      <a:r>
                        <a:rPr lang="en-GB" sz="1500" baseline="0" dirty="0" smtClean="0"/>
                        <a:t> </a:t>
                      </a:r>
                      <a:r>
                        <a:rPr lang="en-GB" sz="1500" baseline="0" dirty="0" err="1" smtClean="0"/>
                        <a:t>thực</a:t>
                      </a:r>
                      <a:r>
                        <a:rPr lang="en-GB" sz="1500" baseline="0" dirty="0" smtClean="0"/>
                        <a:t> </a:t>
                      </a:r>
                      <a:r>
                        <a:rPr lang="en-GB" sz="1500" baseline="0" dirty="0" err="1" smtClean="0"/>
                        <a:t>hiện</a:t>
                      </a:r>
                      <a:r>
                        <a:rPr lang="en-GB" sz="1500" baseline="0" smtClean="0"/>
                        <a:t> </a:t>
                      </a:r>
                      <a:r>
                        <a:rPr lang="en-GB" sz="1400" kern="1200" dirty="0" smtClean="0">
                          <a:solidFill>
                            <a:schemeClr val="dk1"/>
                          </a:solidFill>
                          <a:effectLst/>
                          <a:latin typeface="+mn-lt"/>
                          <a:ea typeface="+mn-ea"/>
                          <a:cs typeface="+mn-cs"/>
                        </a:rPr>
                        <a:t> </a:t>
                      </a:r>
                      <a:endParaRPr lang="en-GB" sz="1400" dirty="0"/>
                    </a:p>
                  </a:txBody>
                  <a:tcPr marL="91454" marR="91454" marT="45724" marB="45724"/>
                </a:tc>
                <a:tc>
                  <a:txBody>
                    <a:bodyPr/>
                    <a:lstStyle/>
                    <a:p>
                      <a:r>
                        <a:rPr lang="en-GB" sz="1500" b="1" dirty="0" err="1" smtClean="0"/>
                        <a:t>Dựa</a:t>
                      </a:r>
                      <a:r>
                        <a:rPr lang="en-GB" sz="1500" b="1" baseline="0" dirty="0" smtClean="0"/>
                        <a:t> </a:t>
                      </a:r>
                      <a:r>
                        <a:rPr lang="en-GB" sz="1500" b="1" baseline="0" dirty="0" err="1" smtClean="0"/>
                        <a:t>trên</a:t>
                      </a:r>
                      <a:r>
                        <a:rPr lang="en-GB" sz="1500" b="1" baseline="0" dirty="0" smtClean="0"/>
                        <a:t> </a:t>
                      </a:r>
                      <a:r>
                        <a:rPr lang="en-GB" sz="1500" b="1" baseline="0" dirty="0" err="1" smtClean="0"/>
                        <a:t>các</a:t>
                      </a:r>
                      <a:r>
                        <a:rPr lang="en-GB" sz="1500" b="1" baseline="0" dirty="0" smtClean="0"/>
                        <a:t> </a:t>
                      </a:r>
                      <a:r>
                        <a:rPr lang="en-GB" sz="1500" b="1" baseline="0" dirty="0" err="1" smtClean="0"/>
                        <a:t>thảo</a:t>
                      </a:r>
                      <a:r>
                        <a:rPr lang="en-GB" sz="1500" b="1" baseline="0" dirty="0" smtClean="0"/>
                        <a:t> </a:t>
                      </a:r>
                      <a:r>
                        <a:rPr lang="en-GB" sz="1500" b="1" baseline="0" dirty="0" err="1" smtClean="0"/>
                        <a:t>luận</a:t>
                      </a:r>
                      <a:r>
                        <a:rPr lang="en-GB" sz="1500" b="1" baseline="0" dirty="0" smtClean="0"/>
                        <a:t> </a:t>
                      </a:r>
                      <a:r>
                        <a:rPr lang="en-GB" sz="1500" b="1" baseline="0" dirty="0" err="1" smtClean="0"/>
                        <a:t>cho</a:t>
                      </a:r>
                      <a:r>
                        <a:rPr lang="en-GB" sz="1500" b="1" baseline="0" dirty="0" smtClean="0"/>
                        <a:t> </a:t>
                      </a:r>
                      <a:r>
                        <a:rPr lang="en-GB" sz="1500" b="1" baseline="0" dirty="0" err="1" smtClean="0"/>
                        <a:t>đến</a:t>
                      </a:r>
                      <a:r>
                        <a:rPr lang="en-GB" sz="1500" b="1" baseline="0" dirty="0" smtClean="0"/>
                        <a:t> nay </a:t>
                      </a:r>
                      <a:r>
                        <a:rPr lang="en-GB" sz="1500" b="1" baseline="0" dirty="0" err="1" smtClean="0"/>
                        <a:t>và</a:t>
                      </a:r>
                      <a:r>
                        <a:rPr lang="en-GB" sz="1500" b="1" baseline="0" dirty="0" smtClean="0"/>
                        <a:t> </a:t>
                      </a:r>
                      <a:r>
                        <a:rPr lang="en-GB" sz="1500" b="1" baseline="0" dirty="0" err="1" smtClean="0"/>
                        <a:t>các</a:t>
                      </a:r>
                      <a:r>
                        <a:rPr lang="en-GB" sz="1500" b="1" baseline="0" dirty="0" smtClean="0"/>
                        <a:t> </a:t>
                      </a:r>
                      <a:r>
                        <a:rPr lang="en-GB" sz="1500" b="1" baseline="0" dirty="0" err="1" smtClean="0"/>
                        <a:t>vấn</a:t>
                      </a:r>
                      <a:r>
                        <a:rPr lang="en-GB" sz="1500" b="1" baseline="0" dirty="0" smtClean="0"/>
                        <a:t> </a:t>
                      </a:r>
                      <a:r>
                        <a:rPr lang="en-GB" sz="1500" b="1" baseline="0" dirty="0" err="1" smtClean="0"/>
                        <a:t>đề</a:t>
                      </a:r>
                      <a:r>
                        <a:rPr lang="en-GB" sz="1500" b="1" baseline="0" dirty="0" smtClean="0"/>
                        <a:t> </a:t>
                      </a:r>
                      <a:r>
                        <a:rPr lang="en-GB" sz="1500" b="1" baseline="0" dirty="0" err="1" smtClean="0"/>
                        <a:t>ưu</a:t>
                      </a:r>
                      <a:r>
                        <a:rPr lang="en-GB" sz="1500" b="1" baseline="0" dirty="0" smtClean="0"/>
                        <a:t> </a:t>
                      </a:r>
                      <a:r>
                        <a:rPr lang="en-GB" sz="1500" b="1" baseline="0" dirty="0" err="1" smtClean="0"/>
                        <a:t>tiên</a:t>
                      </a:r>
                      <a:r>
                        <a:rPr lang="en-GB" sz="1500" b="1" baseline="0" dirty="0" smtClean="0"/>
                        <a:t> </a:t>
                      </a:r>
                      <a:r>
                        <a:rPr lang="en-GB" sz="1500" b="1" baseline="0" dirty="0" err="1" smtClean="0"/>
                        <a:t>sẽ</a:t>
                      </a:r>
                      <a:r>
                        <a:rPr lang="en-GB" sz="1500" b="1" baseline="0" dirty="0" smtClean="0"/>
                        <a:t> </a:t>
                      </a:r>
                      <a:r>
                        <a:rPr lang="en-GB" sz="1500" b="1" baseline="0" dirty="0" err="1" smtClean="0"/>
                        <a:t>được</a:t>
                      </a:r>
                      <a:r>
                        <a:rPr lang="en-GB" sz="1500" b="1" baseline="0" dirty="0" smtClean="0"/>
                        <a:t> </a:t>
                      </a:r>
                      <a:r>
                        <a:rPr lang="en-GB" sz="1500" b="1" baseline="0" dirty="0" err="1" smtClean="0"/>
                        <a:t>thảo</a:t>
                      </a:r>
                      <a:r>
                        <a:rPr lang="en-GB" sz="1500" b="1" baseline="0" dirty="0" smtClean="0"/>
                        <a:t> </a:t>
                      </a:r>
                      <a:r>
                        <a:rPr lang="en-GB" sz="1500" b="1" baseline="0" dirty="0" err="1" smtClean="0"/>
                        <a:t>luận</a:t>
                      </a:r>
                      <a:r>
                        <a:rPr lang="en-GB" sz="1500" b="1" baseline="0" dirty="0" smtClean="0"/>
                        <a:t> </a:t>
                      </a:r>
                      <a:r>
                        <a:rPr lang="en-GB" sz="1500" b="1" baseline="0" dirty="0" err="1" smtClean="0"/>
                        <a:t>với</a:t>
                      </a:r>
                      <a:r>
                        <a:rPr lang="en-GB" sz="1500" b="1" baseline="0" dirty="0" smtClean="0"/>
                        <a:t> </a:t>
                      </a:r>
                      <a:r>
                        <a:rPr lang="en-GB" sz="1500" b="1" baseline="0" dirty="0" err="1" smtClean="0"/>
                        <a:t>các</a:t>
                      </a:r>
                      <a:r>
                        <a:rPr lang="en-GB" sz="1500" b="1" baseline="0" dirty="0" smtClean="0"/>
                        <a:t> </a:t>
                      </a:r>
                      <a:r>
                        <a:rPr lang="en-GB" sz="1500" b="1" baseline="0" dirty="0" err="1" smtClean="0"/>
                        <a:t>bên</a:t>
                      </a:r>
                      <a:r>
                        <a:rPr lang="en-GB" sz="1500" b="1" baseline="0" dirty="0" smtClean="0"/>
                        <a:t> </a:t>
                      </a:r>
                      <a:r>
                        <a:rPr lang="en-GB" sz="1500" b="1" baseline="0" dirty="0" err="1" smtClean="0"/>
                        <a:t>liên</a:t>
                      </a:r>
                      <a:r>
                        <a:rPr lang="en-GB" sz="1500" b="1" baseline="0" dirty="0" smtClean="0"/>
                        <a:t> </a:t>
                      </a:r>
                      <a:r>
                        <a:rPr lang="en-GB" sz="1500" b="1" baseline="0" dirty="0" err="1" smtClean="0"/>
                        <a:t>quan</a:t>
                      </a:r>
                      <a:r>
                        <a:rPr lang="en-GB" sz="1500" b="1" baseline="0" dirty="0" smtClean="0"/>
                        <a:t>: </a:t>
                      </a:r>
                    </a:p>
                    <a:p>
                      <a:endParaRPr lang="en-GB" sz="1600" baseline="0" dirty="0" smtClean="0"/>
                    </a:p>
                    <a:p>
                      <a:pPr marL="285750" indent="-285750">
                        <a:buFont typeface="Arial" pitchFamily="34" charset="0"/>
                        <a:buChar char="•"/>
                      </a:pPr>
                      <a:r>
                        <a:rPr lang="en-GB" sz="1400" b="0" i="0" u="none" strike="noStrike" kern="1200" baseline="0" dirty="0" err="1" smtClean="0">
                          <a:solidFill>
                            <a:schemeClr val="dk1"/>
                          </a:solidFill>
                          <a:latin typeface="+mn-lt"/>
                          <a:ea typeface="+mn-ea"/>
                          <a:cs typeface="+mn-cs"/>
                        </a:rPr>
                        <a:t>Chính</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sách</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và</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luật</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pháp</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liên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quan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đến</a:t>
                      </a:r>
                      <a:r>
                        <a:rPr lang="en-GB" sz="1400" b="0" i="0" u="none" strike="noStrike" kern="1200" baseline="0" dirty="0" smtClean="0">
                          <a:solidFill>
                            <a:schemeClr val="dk1"/>
                          </a:solidFill>
                          <a:latin typeface="+mn-lt"/>
                          <a:ea typeface="+mn-ea"/>
                          <a:cs typeface="+mn-cs"/>
                        </a:rPr>
                        <a:t> REDD+ </a:t>
                      </a:r>
                      <a:r>
                        <a:rPr lang="en-GB" sz="1400" b="0" i="0" u="none" strike="noStrike" kern="1200" baseline="0" dirty="0" err="1" smtClean="0">
                          <a:solidFill>
                            <a:schemeClr val="dk1"/>
                          </a:solidFill>
                          <a:latin typeface="+mn-lt"/>
                          <a:ea typeface="+mn-ea"/>
                          <a:cs typeface="+mn-cs"/>
                        </a:rPr>
                        <a:t>và</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quản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trị</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dân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chủ</a:t>
                      </a:r>
                      <a:r>
                        <a:rPr lang="en-GB" sz="1400" b="0" i="0" u="none" strike="noStrike" kern="1200" baseline="0" dirty="0" smtClean="0">
                          <a:solidFill>
                            <a:schemeClr val="dk1"/>
                          </a:solidFill>
                          <a:latin typeface="+mn-lt"/>
                          <a:ea typeface="+mn-ea"/>
                          <a:cs typeface="+mn-cs"/>
                        </a:rPr>
                        <a:t>  </a:t>
                      </a:r>
                    </a:p>
                    <a:p>
                      <a:pPr marL="285750" indent="-285750">
                        <a:buFont typeface="Arial" pitchFamily="34" charset="0"/>
                        <a:buChar char="•"/>
                      </a:pPr>
                      <a:r>
                        <a:rPr lang="en-GB" sz="1400" b="0" i="0" u="none" strike="noStrike" kern="1200" baseline="0" dirty="0" err="1" smtClean="0">
                          <a:solidFill>
                            <a:schemeClr val="dk1"/>
                          </a:solidFill>
                          <a:latin typeface="+mn-lt"/>
                          <a:ea typeface="+mn-ea"/>
                          <a:cs typeface="+mn-cs"/>
                        </a:rPr>
                        <a:t>Năng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lực</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thể</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chế</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của</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các</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cơ</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quan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chính</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phủ</a:t>
                      </a:r>
                      <a:r>
                        <a:rPr lang="en-GB" sz="1400" b="0" i="0" u="none" strike="noStrike" kern="1200" baseline="0" dirty="0" smtClean="0">
                          <a:solidFill>
                            <a:schemeClr val="dk1"/>
                          </a:solidFill>
                          <a:latin typeface="+mn-lt"/>
                          <a:ea typeface="+mn-ea"/>
                          <a:cs typeface="+mn-cs"/>
                        </a:rPr>
                        <a:t> ở </a:t>
                      </a:r>
                      <a:r>
                        <a:rPr lang="en-GB" sz="1400" b="0" i="0" u="none" strike="noStrike" kern="1200" baseline="0" dirty="0" err="1" smtClean="0">
                          <a:solidFill>
                            <a:schemeClr val="dk1"/>
                          </a:solidFill>
                          <a:latin typeface="+mn-lt"/>
                          <a:ea typeface="+mn-ea"/>
                          <a:cs typeface="+mn-cs"/>
                        </a:rPr>
                        <a:t>cấp</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trung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ương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và</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địa</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phương</a:t>
                      </a:r>
                      <a:r>
                        <a:rPr lang="en-GB" sz="1400" b="0" i="0" u="none" strike="noStrike" kern="1200" baseline="0" dirty="0" smtClean="0">
                          <a:solidFill>
                            <a:schemeClr val="dk1"/>
                          </a:solidFill>
                          <a:latin typeface="+mn-lt"/>
                          <a:ea typeface="+mn-ea"/>
                          <a:cs typeface="+mn-cs"/>
                        </a:rPr>
                        <a:t> </a:t>
                      </a:r>
                    </a:p>
                    <a:p>
                      <a:pPr marL="285750" indent="-285750">
                        <a:buFont typeface="Arial" pitchFamily="34" charset="0"/>
                        <a:buChar char="•"/>
                      </a:pPr>
                      <a:r>
                        <a:rPr lang="en-GB" sz="1400" b="0" i="0" u="none" strike="noStrike" kern="1200" baseline="0" dirty="0" err="1" smtClean="0">
                          <a:solidFill>
                            <a:schemeClr val="dk1"/>
                          </a:solidFill>
                          <a:latin typeface="+mn-lt"/>
                          <a:ea typeface="+mn-ea"/>
                          <a:cs typeface="+mn-cs"/>
                        </a:rPr>
                        <a:t>Chiến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lược</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chống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tham</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nhũng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cho</a:t>
                      </a:r>
                      <a:r>
                        <a:rPr lang="en-GB" sz="1400" b="0" i="0" u="none" strike="noStrike" kern="1200" baseline="0" dirty="0" smtClean="0">
                          <a:solidFill>
                            <a:schemeClr val="dk1"/>
                          </a:solidFill>
                          <a:latin typeface="+mn-lt"/>
                          <a:ea typeface="+mn-ea"/>
                          <a:cs typeface="+mn-cs"/>
                        </a:rPr>
                        <a:t> REDD+ </a:t>
                      </a:r>
                      <a:endParaRPr lang="en-GB" sz="1800" b="0" i="0" u="none" strike="noStrike" kern="1200" baseline="0" dirty="0" smtClean="0">
                        <a:solidFill>
                          <a:schemeClr val="dk1"/>
                        </a:solidFill>
                        <a:latin typeface="+mn-lt"/>
                        <a:ea typeface="+mn-ea"/>
                        <a:cs typeface="+mn-cs"/>
                      </a:endParaRPr>
                    </a:p>
                    <a:p>
                      <a:pPr marL="285750" indent="-285750">
                        <a:buFont typeface="Arial" pitchFamily="34" charset="0"/>
                        <a:buChar char="•"/>
                      </a:pPr>
                      <a:r>
                        <a:rPr lang="en-GB" sz="1400" b="0" i="0" u="none" strike="noStrike" kern="1200" baseline="0" dirty="0" err="1" smtClean="0">
                          <a:solidFill>
                            <a:schemeClr val="dk1"/>
                          </a:solidFill>
                          <a:latin typeface="+mn-lt"/>
                          <a:ea typeface="+mn-ea"/>
                          <a:cs typeface="+mn-cs"/>
                        </a:rPr>
                        <a:t>Các</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cơ</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hội</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cho</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xã</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hội</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dân</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sự</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và</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cộng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đồng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phụ</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thuộc</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rừng</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tham</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gia</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vào</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quá</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trình</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ra</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quyết</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định</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về</a:t>
                      </a:r>
                      <a:r>
                        <a:rPr lang="en-GB" sz="1400" b="0" i="0" u="none" strike="noStrike" kern="1200" baseline="0" dirty="0" smtClean="0">
                          <a:solidFill>
                            <a:schemeClr val="dk1"/>
                          </a:solidFill>
                          <a:latin typeface="+mn-lt"/>
                          <a:ea typeface="+mn-ea"/>
                          <a:cs typeface="+mn-cs"/>
                        </a:rPr>
                        <a:t> REDD+ </a:t>
                      </a:r>
                    </a:p>
                    <a:p>
                      <a:pPr marL="285750" indent="-285750">
                        <a:buFont typeface="Arial" pitchFamily="34" charset="0"/>
                        <a:buChar char="•"/>
                      </a:pPr>
                      <a:r>
                        <a:rPr lang="en-GB" sz="1400" b="0" i="0" u="none" strike="noStrike" kern="1200" baseline="0" dirty="0" err="1" smtClean="0">
                          <a:solidFill>
                            <a:schemeClr val="dk1"/>
                          </a:solidFill>
                          <a:latin typeface="+mn-lt"/>
                          <a:ea typeface="+mn-ea"/>
                          <a:cs typeface="+mn-cs"/>
                        </a:rPr>
                        <a:t>Hệ</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thống</a:t>
                      </a:r>
                      <a:r>
                        <a:rPr lang="en-GB" sz="1400" b="0" i="0" u="none" strike="noStrike" kern="1200" baseline="0" dirty="0" smtClean="0">
                          <a:solidFill>
                            <a:schemeClr val="dk1"/>
                          </a:solidFill>
                          <a:latin typeface="+mn-lt"/>
                          <a:ea typeface="+mn-ea"/>
                          <a:cs typeface="+mn-cs"/>
                        </a:rPr>
                        <a:t> chia </a:t>
                      </a:r>
                      <a:r>
                        <a:rPr lang="en-GB" sz="1400" b="0" i="0" u="none" strike="noStrike" kern="1200" baseline="0" dirty="0" err="1" smtClean="0">
                          <a:solidFill>
                            <a:schemeClr val="dk1"/>
                          </a:solidFill>
                          <a:latin typeface="+mn-lt"/>
                          <a:ea typeface="+mn-ea"/>
                          <a:cs typeface="+mn-cs"/>
                        </a:rPr>
                        <a:t>sẻ</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lợi</a:t>
                      </a:r>
                      <a:r>
                        <a:rPr lang="en-GB" sz="1400" b="0" i="0" u="none" strike="noStrike" kern="1200" baseline="0" dirty="0" smtClean="0">
                          <a:solidFill>
                            <a:schemeClr val="dk1"/>
                          </a:solidFill>
                          <a:latin typeface="+mn-lt"/>
                          <a:ea typeface="+mn-ea"/>
                          <a:cs typeface="+mn-cs"/>
                        </a:rPr>
                        <a:t> </a:t>
                      </a:r>
                      <a:r>
                        <a:rPr lang="en-GB" sz="1400" b="0" i="0" u="none" strike="noStrike" kern="1200" baseline="0" dirty="0" err="1" smtClean="0">
                          <a:solidFill>
                            <a:schemeClr val="dk1"/>
                          </a:solidFill>
                          <a:latin typeface="+mn-lt"/>
                          <a:ea typeface="+mn-ea"/>
                          <a:cs typeface="+mn-cs"/>
                        </a:rPr>
                        <a:t>ích</a:t>
                      </a:r>
                      <a:endParaRPr lang="en-GB" sz="1600" baseline="0" dirty="0" smtClean="0"/>
                    </a:p>
                    <a:p>
                      <a:endParaRPr lang="en-GB" sz="1600" dirty="0"/>
                    </a:p>
                  </a:txBody>
                  <a:tcPr marL="91454" marR="91454" marT="45724" marB="45724"/>
                </a:tc>
                <a:tc>
                  <a:txBody>
                    <a:bodyPr/>
                    <a:lstStyle/>
                    <a:p>
                      <a:r>
                        <a:rPr lang="en-GB" sz="1500" b="1" dirty="0" err="1" smtClean="0"/>
                        <a:t>Sẽ</a:t>
                      </a:r>
                      <a:r>
                        <a:rPr lang="en-GB" sz="1500" b="1" baseline="0" dirty="0" smtClean="0"/>
                        <a:t> </a:t>
                      </a:r>
                      <a:r>
                        <a:rPr lang="en-GB" sz="1500" b="1" baseline="0" dirty="0" err="1" smtClean="0"/>
                        <a:t>được</a:t>
                      </a:r>
                      <a:r>
                        <a:rPr lang="en-GB" sz="1500" b="1" baseline="0" dirty="0" smtClean="0"/>
                        <a:t> </a:t>
                      </a:r>
                      <a:r>
                        <a:rPr lang="en-GB" sz="1500" b="1" baseline="0" dirty="0" err="1" smtClean="0"/>
                        <a:t>xác</a:t>
                      </a:r>
                      <a:r>
                        <a:rPr lang="en-GB" sz="1500" b="1" baseline="0" dirty="0" smtClean="0"/>
                        <a:t> </a:t>
                      </a:r>
                      <a:r>
                        <a:rPr lang="en-GB" sz="1500" b="1" baseline="0" dirty="0" err="1" smtClean="0"/>
                        <a:t>định</a:t>
                      </a:r>
                      <a:r>
                        <a:rPr lang="en-GB" sz="1500" dirty="0" smtClean="0"/>
                        <a:t> </a:t>
                      </a:r>
                      <a:r>
                        <a:rPr lang="en-GB" sz="1500" dirty="0" err="1" smtClean="0"/>
                        <a:t>quan</a:t>
                      </a:r>
                      <a:r>
                        <a:rPr lang="en-GB" sz="1500" dirty="0" smtClean="0"/>
                        <a:t> </a:t>
                      </a:r>
                      <a:r>
                        <a:rPr lang="en-GB" sz="1500" dirty="0" err="1" smtClean="0"/>
                        <a:t>các</a:t>
                      </a:r>
                      <a:r>
                        <a:rPr lang="en-GB" sz="1500" baseline="0" dirty="0" smtClean="0"/>
                        <a:t> </a:t>
                      </a:r>
                      <a:r>
                        <a:rPr lang="en-GB" sz="1500" baseline="0" dirty="0" err="1" smtClean="0"/>
                        <a:t>nhóm</a:t>
                      </a:r>
                      <a:r>
                        <a:rPr lang="en-GB" sz="1500" baseline="0" dirty="0" smtClean="0"/>
                        <a:t> </a:t>
                      </a:r>
                      <a:r>
                        <a:rPr lang="en-GB" sz="1500" baseline="0" dirty="0" err="1" smtClean="0"/>
                        <a:t>làm</a:t>
                      </a:r>
                      <a:r>
                        <a:rPr lang="en-GB" sz="1500" baseline="0" dirty="0" smtClean="0"/>
                        <a:t> </a:t>
                      </a:r>
                      <a:r>
                        <a:rPr lang="en-GB" sz="1500" baseline="0" dirty="0" err="1" smtClean="0"/>
                        <a:t>việc</a:t>
                      </a:r>
                      <a:r>
                        <a:rPr lang="en-GB" sz="1500" baseline="0" dirty="0" smtClean="0"/>
                        <a:t> </a:t>
                      </a:r>
                      <a:r>
                        <a:rPr lang="en-GB" sz="1500" baseline="0" dirty="0" err="1" smtClean="0"/>
                        <a:t>và</a:t>
                      </a:r>
                      <a:r>
                        <a:rPr lang="en-GB" sz="1500" baseline="0" dirty="0" smtClean="0"/>
                        <a:t> </a:t>
                      </a:r>
                      <a:r>
                        <a:rPr lang="en-GB" sz="1500" baseline="0" dirty="0" err="1" smtClean="0"/>
                        <a:t>các</a:t>
                      </a:r>
                      <a:r>
                        <a:rPr lang="en-GB" sz="1500" baseline="0" dirty="0" smtClean="0"/>
                        <a:t> </a:t>
                      </a:r>
                      <a:r>
                        <a:rPr lang="en-GB" sz="1500" baseline="0" dirty="0" err="1" smtClean="0"/>
                        <a:t>cuộc</a:t>
                      </a:r>
                      <a:r>
                        <a:rPr lang="en-GB" sz="1500" baseline="0" dirty="0" smtClean="0"/>
                        <a:t> </a:t>
                      </a:r>
                      <a:r>
                        <a:rPr lang="en-GB" sz="1500" baseline="0" dirty="0" err="1" smtClean="0"/>
                        <a:t>tham</a:t>
                      </a:r>
                      <a:r>
                        <a:rPr lang="en-GB" sz="1500" baseline="0" dirty="0" smtClean="0"/>
                        <a:t> </a:t>
                      </a:r>
                      <a:r>
                        <a:rPr lang="en-GB" sz="1500" baseline="0" dirty="0" err="1" smtClean="0"/>
                        <a:t>vấn</a:t>
                      </a:r>
                      <a:r>
                        <a:rPr lang="en-GB" sz="1500" baseline="0" dirty="0" smtClean="0"/>
                        <a:t> </a:t>
                      </a:r>
                      <a:r>
                        <a:rPr lang="en-GB" sz="1500" baseline="0" dirty="0" err="1" smtClean="0"/>
                        <a:t>các</a:t>
                      </a:r>
                      <a:r>
                        <a:rPr lang="en-GB" sz="1500" baseline="0" dirty="0" smtClean="0"/>
                        <a:t> </a:t>
                      </a:r>
                      <a:r>
                        <a:rPr lang="en-GB" sz="1500" baseline="0" dirty="0" err="1" smtClean="0"/>
                        <a:t>bên</a:t>
                      </a:r>
                      <a:r>
                        <a:rPr lang="en-GB" sz="1500" baseline="0" dirty="0" smtClean="0"/>
                        <a:t> </a:t>
                      </a:r>
                      <a:r>
                        <a:rPr lang="en-GB" sz="1500" baseline="0" dirty="0" err="1" smtClean="0"/>
                        <a:t>liên</a:t>
                      </a:r>
                      <a:r>
                        <a:rPr lang="en-GB" sz="1500" baseline="0" dirty="0" smtClean="0"/>
                        <a:t> </a:t>
                      </a:r>
                      <a:r>
                        <a:rPr lang="en-GB" sz="1500" baseline="0" dirty="0" err="1" smtClean="0"/>
                        <a:t>quan</a:t>
                      </a:r>
                      <a:r>
                        <a:rPr lang="en-GB" sz="1500" baseline="0" dirty="0" smtClean="0"/>
                        <a:t>. </a:t>
                      </a:r>
                      <a:endParaRPr lang="en-GB" sz="1500" dirty="0"/>
                    </a:p>
                  </a:txBody>
                  <a:tcPr marL="91454" marR="91454" marT="45724" marB="45724"/>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xmlns="" val="1569508738"/>
              </p:ext>
            </p:extLst>
          </p:nvPr>
        </p:nvGraphicFramePr>
        <p:xfrm>
          <a:off x="173038" y="1757364"/>
          <a:ext cx="8715376" cy="4143530"/>
        </p:xfrm>
        <a:graphic>
          <a:graphicData uri="http://schemas.openxmlformats.org/drawingml/2006/table">
            <a:tbl>
              <a:tblPr firstRow="1" bandRow="1">
                <a:tableStyleId>{5C22544A-7EE6-4342-B048-85BDC9FD1C3A}</a:tableStyleId>
              </a:tblPr>
              <a:tblGrid>
                <a:gridCol w="1743444"/>
                <a:gridCol w="2614244"/>
                <a:gridCol w="2178844"/>
                <a:gridCol w="2178844"/>
              </a:tblGrid>
              <a:tr h="339579">
                <a:tc>
                  <a:txBody>
                    <a:bodyPr/>
                    <a:lstStyle/>
                    <a:p>
                      <a:endParaRPr lang="en-GB" sz="1800" dirty="0"/>
                    </a:p>
                  </a:txBody>
                  <a:tcPr marT="45723" marB="45723"/>
                </a:tc>
                <a:tc>
                  <a:txBody>
                    <a:bodyPr/>
                    <a:lstStyle/>
                    <a:p>
                      <a:r>
                        <a:rPr lang="en-GB" sz="1800" dirty="0" smtClean="0"/>
                        <a:t>Indonesia</a:t>
                      </a:r>
                      <a:endParaRPr lang="en-GB" sz="1800" dirty="0"/>
                    </a:p>
                  </a:txBody>
                  <a:tcPr marT="45723" marB="45723"/>
                </a:tc>
                <a:tc>
                  <a:txBody>
                    <a:bodyPr/>
                    <a:lstStyle/>
                    <a:p>
                      <a:r>
                        <a:rPr lang="en-GB" sz="1800" dirty="0" smtClean="0"/>
                        <a:t>Nigeria</a:t>
                      </a:r>
                      <a:endParaRPr lang="en-GB" sz="1800" dirty="0"/>
                    </a:p>
                  </a:txBody>
                  <a:tcPr marT="45723" marB="45723"/>
                </a:tc>
                <a:tc>
                  <a:txBody>
                    <a:bodyPr/>
                    <a:lstStyle/>
                    <a:p>
                      <a:r>
                        <a:rPr lang="en-GB" sz="1800" dirty="0" smtClean="0"/>
                        <a:t>Ecuador</a:t>
                      </a:r>
                      <a:endParaRPr lang="en-GB" sz="1800" dirty="0"/>
                    </a:p>
                  </a:txBody>
                  <a:tcPr marT="45723" marB="45723"/>
                </a:tc>
              </a:tr>
              <a:tr h="1782765">
                <a:tc>
                  <a:txBody>
                    <a:bodyPr/>
                    <a:lstStyle/>
                    <a:p>
                      <a:r>
                        <a:rPr lang="en-GB" sz="1800" b="1" dirty="0" smtClean="0"/>
                        <a:t>CẤP</a:t>
                      </a:r>
                      <a:r>
                        <a:rPr lang="en-GB" sz="1800" b="1" baseline="0" dirty="0" smtClean="0"/>
                        <a:t> QUỐC GIA</a:t>
                      </a:r>
                      <a:r>
                        <a:rPr lang="en-GB" sz="1800" b="1" dirty="0" smtClean="0"/>
                        <a:t>: </a:t>
                      </a:r>
                      <a:endParaRPr lang="en-GB" sz="1800" b="1" dirty="0"/>
                    </a:p>
                  </a:txBody>
                  <a:tcPr marT="45723" marB="45723"/>
                </a:tc>
                <a:tc>
                  <a:txBody>
                    <a:bodyPr/>
                    <a:lstStyle/>
                    <a:p>
                      <a:r>
                        <a:rPr lang="en-GB" sz="1500" dirty="0" err="1" smtClean="0"/>
                        <a:t>Các</a:t>
                      </a:r>
                      <a:r>
                        <a:rPr lang="en-GB" sz="1500" baseline="0" dirty="0" smtClean="0"/>
                        <a:t> </a:t>
                      </a:r>
                      <a:r>
                        <a:rPr lang="en-GB" sz="1500" baseline="0" dirty="0" err="1" smtClean="0"/>
                        <a:t>cơ</a:t>
                      </a:r>
                      <a:r>
                        <a:rPr lang="en-GB" sz="1500" baseline="0" dirty="0" smtClean="0"/>
                        <a:t> </a:t>
                      </a:r>
                      <a:r>
                        <a:rPr lang="en-GB" sz="1500" baseline="0" dirty="0" err="1" smtClean="0"/>
                        <a:t>quan</a:t>
                      </a:r>
                      <a:r>
                        <a:rPr lang="en-GB" sz="1500" baseline="0" dirty="0" smtClean="0"/>
                        <a:t> </a:t>
                      </a:r>
                      <a:r>
                        <a:rPr lang="en-GB" sz="1500" baseline="0" dirty="0" err="1" smtClean="0"/>
                        <a:t>có</a:t>
                      </a:r>
                      <a:r>
                        <a:rPr lang="en-GB" sz="1500" baseline="0" dirty="0" smtClean="0"/>
                        <a:t> </a:t>
                      </a:r>
                      <a:r>
                        <a:rPr lang="en-GB" sz="1500" baseline="0" dirty="0" err="1" smtClean="0"/>
                        <a:t>liên</a:t>
                      </a:r>
                      <a:r>
                        <a:rPr lang="en-GB" sz="1500" baseline="0" dirty="0" smtClean="0"/>
                        <a:t> </a:t>
                      </a:r>
                      <a:r>
                        <a:rPr lang="en-GB" sz="1500" baseline="0" dirty="0" err="1" smtClean="0"/>
                        <a:t>quan</a:t>
                      </a:r>
                      <a:r>
                        <a:rPr lang="en-GB" sz="1500" baseline="0" dirty="0" smtClean="0"/>
                        <a:t> </a:t>
                      </a:r>
                      <a:r>
                        <a:rPr lang="en-GB" sz="1500" baseline="0" dirty="0" err="1" smtClean="0"/>
                        <a:t>như</a:t>
                      </a:r>
                      <a:r>
                        <a:rPr lang="en-GB" sz="1500" baseline="0" dirty="0" smtClean="0"/>
                        <a:t> </a:t>
                      </a:r>
                      <a:r>
                        <a:rPr lang="en-GB" sz="1500" baseline="0" dirty="0" err="1" smtClean="0"/>
                        <a:t>các</a:t>
                      </a:r>
                      <a:r>
                        <a:rPr lang="en-GB" sz="1500" baseline="0" dirty="0" smtClean="0"/>
                        <a:t> </a:t>
                      </a:r>
                      <a:r>
                        <a:rPr lang="en-GB" sz="1500" baseline="0" dirty="0" err="1" smtClean="0"/>
                        <a:t>bộ</a:t>
                      </a:r>
                      <a:r>
                        <a:rPr lang="en-GB" sz="1500" baseline="0" dirty="0" smtClean="0"/>
                        <a:t>, Ban </a:t>
                      </a:r>
                      <a:r>
                        <a:rPr lang="en-GB" sz="1500" baseline="0" dirty="0" err="1" smtClean="0"/>
                        <a:t>chỉ</a:t>
                      </a:r>
                      <a:r>
                        <a:rPr lang="en-GB" sz="1500" baseline="0" dirty="0" smtClean="0"/>
                        <a:t> </a:t>
                      </a:r>
                      <a:r>
                        <a:rPr lang="en-GB" sz="1500" baseline="0" dirty="0" err="1" smtClean="0"/>
                        <a:t>đạo</a:t>
                      </a:r>
                      <a:r>
                        <a:rPr lang="en-GB" sz="1500" baseline="0" dirty="0" smtClean="0"/>
                        <a:t> REDD+, </a:t>
                      </a:r>
                      <a:r>
                        <a:rPr lang="en-GB" sz="1500" baseline="0" dirty="0" err="1" smtClean="0"/>
                        <a:t>các</a:t>
                      </a:r>
                      <a:r>
                        <a:rPr lang="en-GB" sz="1500" baseline="0" dirty="0" smtClean="0"/>
                        <a:t> </a:t>
                      </a:r>
                      <a:r>
                        <a:rPr lang="en-GB" sz="1500" baseline="0" dirty="0" err="1" smtClean="0"/>
                        <a:t>cơ</a:t>
                      </a:r>
                      <a:r>
                        <a:rPr lang="en-GB" sz="1500" baseline="0" dirty="0" smtClean="0"/>
                        <a:t> </a:t>
                      </a:r>
                      <a:r>
                        <a:rPr lang="en-GB" sz="1500" baseline="0" dirty="0" err="1" smtClean="0"/>
                        <a:t>quan</a:t>
                      </a:r>
                      <a:r>
                        <a:rPr lang="en-GB" sz="1500" baseline="0" dirty="0" smtClean="0"/>
                        <a:t> (</a:t>
                      </a:r>
                      <a:r>
                        <a:rPr lang="en-GB" sz="1500" baseline="0" dirty="0" err="1" smtClean="0"/>
                        <a:t>vd</a:t>
                      </a:r>
                      <a:r>
                        <a:rPr lang="en-GB" sz="1500" baseline="0" dirty="0" smtClean="0"/>
                        <a:t> BAPPENAS)</a:t>
                      </a:r>
                      <a:r>
                        <a:rPr lang="en-GB" sz="1500" baseline="0" dirty="0" err="1" smtClean="0"/>
                        <a:t>và</a:t>
                      </a:r>
                      <a:r>
                        <a:rPr lang="en-GB" sz="1500" baseline="0" dirty="0" smtClean="0"/>
                        <a:t> </a:t>
                      </a:r>
                      <a:r>
                        <a:rPr lang="en-GB" sz="1500" baseline="0" dirty="0" err="1" smtClean="0"/>
                        <a:t>các</a:t>
                      </a:r>
                      <a:r>
                        <a:rPr lang="en-GB" sz="1500" baseline="0" dirty="0" smtClean="0"/>
                        <a:t> </a:t>
                      </a:r>
                      <a:r>
                        <a:rPr lang="en-GB" sz="1500" baseline="0" dirty="0" err="1" smtClean="0"/>
                        <a:t>tổ</a:t>
                      </a:r>
                      <a:r>
                        <a:rPr lang="en-GB" sz="1500" baseline="0" dirty="0" smtClean="0"/>
                        <a:t> </a:t>
                      </a:r>
                      <a:r>
                        <a:rPr lang="en-GB" sz="1500" baseline="0" dirty="0" err="1" smtClean="0"/>
                        <a:t>chức</a:t>
                      </a:r>
                      <a:r>
                        <a:rPr lang="en-GB" sz="1500" baseline="0" dirty="0" smtClean="0"/>
                        <a:t> </a:t>
                      </a:r>
                      <a:r>
                        <a:rPr lang="en-GB" sz="1500" baseline="0" dirty="0" err="1" smtClean="0"/>
                        <a:t>xã</a:t>
                      </a:r>
                      <a:r>
                        <a:rPr lang="en-GB" sz="1500" baseline="0" dirty="0" smtClean="0"/>
                        <a:t> </a:t>
                      </a:r>
                      <a:r>
                        <a:rPr lang="en-GB" sz="1500" baseline="0" dirty="0" err="1" smtClean="0"/>
                        <a:t>hội</a:t>
                      </a:r>
                      <a:r>
                        <a:rPr lang="en-GB" sz="1500" baseline="0" dirty="0" smtClean="0"/>
                        <a:t> </a:t>
                      </a:r>
                      <a:r>
                        <a:rPr lang="en-GB" sz="1500" baseline="0" dirty="0" err="1" smtClean="0"/>
                        <a:t>dân</a:t>
                      </a:r>
                      <a:r>
                        <a:rPr lang="en-GB" sz="1500" baseline="0" dirty="0" smtClean="0"/>
                        <a:t> </a:t>
                      </a:r>
                      <a:r>
                        <a:rPr lang="en-GB" sz="1500" baseline="0" dirty="0" err="1" smtClean="0"/>
                        <a:t>sự</a:t>
                      </a:r>
                      <a:r>
                        <a:rPr lang="en-GB" sz="1500" baseline="0" dirty="0" smtClean="0"/>
                        <a:t> (</a:t>
                      </a:r>
                      <a:r>
                        <a:rPr lang="en-GB" sz="1500" baseline="0" dirty="0" err="1" smtClean="0"/>
                        <a:t>các</a:t>
                      </a:r>
                      <a:r>
                        <a:rPr lang="en-GB" sz="1500" baseline="0" dirty="0" smtClean="0"/>
                        <a:t> </a:t>
                      </a:r>
                      <a:r>
                        <a:rPr lang="en-GB" sz="1500" baseline="0" dirty="0" err="1" smtClean="0"/>
                        <a:t>nhóm</a:t>
                      </a:r>
                      <a:r>
                        <a:rPr lang="en-GB" sz="1500" baseline="0" dirty="0" smtClean="0"/>
                        <a:t> </a:t>
                      </a:r>
                      <a:r>
                        <a:rPr lang="en-GB" sz="1500" baseline="0" dirty="0" err="1" smtClean="0"/>
                        <a:t>chuyên</a:t>
                      </a:r>
                      <a:r>
                        <a:rPr lang="en-GB" sz="1500" baseline="0" dirty="0" smtClean="0"/>
                        <a:t> </a:t>
                      </a:r>
                      <a:r>
                        <a:rPr lang="en-GB" sz="1500" baseline="0" dirty="0" err="1" smtClean="0"/>
                        <a:t>gia</a:t>
                      </a:r>
                      <a:r>
                        <a:rPr lang="en-GB" sz="1500" baseline="0" dirty="0" smtClean="0"/>
                        <a:t> </a:t>
                      </a:r>
                      <a:r>
                        <a:rPr lang="en-GB" sz="1500" baseline="0" dirty="0" err="1" smtClean="0"/>
                        <a:t>cố</a:t>
                      </a:r>
                      <a:r>
                        <a:rPr lang="en-GB" sz="1500" baseline="0" dirty="0" smtClean="0"/>
                        <a:t> </a:t>
                      </a:r>
                      <a:r>
                        <a:rPr lang="en-GB" sz="1500" baseline="0" dirty="0" err="1" smtClean="0"/>
                        <a:t>vấn</a:t>
                      </a:r>
                      <a:r>
                        <a:rPr lang="en-GB" sz="1500" baseline="0" dirty="0" smtClean="0"/>
                        <a:t> </a:t>
                      </a:r>
                      <a:r>
                        <a:rPr lang="en-GB" sz="1500" baseline="0" dirty="0" err="1" smtClean="0"/>
                        <a:t>và</a:t>
                      </a:r>
                      <a:r>
                        <a:rPr lang="en-GB" sz="1500" baseline="0" dirty="0" smtClean="0"/>
                        <a:t> </a:t>
                      </a:r>
                      <a:r>
                        <a:rPr lang="en-GB" sz="1500" baseline="0" dirty="0" err="1" smtClean="0"/>
                        <a:t>các</a:t>
                      </a:r>
                      <a:r>
                        <a:rPr lang="en-GB" sz="1500" baseline="0" dirty="0" smtClean="0"/>
                        <a:t> CSO) </a:t>
                      </a:r>
                    </a:p>
                    <a:p>
                      <a:endParaRPr lang="en-GB" sz="1500" dirty="0"/>
                    </a:p>
                  </a:txBody>
                  <a:tcPr marT="45723" marB="45723"/>
                </a:tc>
                <a:tc>
                  <a:txBody>
                    <a:bodyPr/>
                    <a:lstStyle/>
                    <a:p>
                      <a:r>
                        <a:rPr lang="en-GB" sz="1500" dirty="0" err="1" smtClean="0"/>
                        <a:t>Sẽ</a:t>
                      </a:r>
                      <a:r>
                        <a:rPr lang="en-GB" sz="1500" baseline="0" dirty="0" smtClean="0"/>
                        <a:t> </a:t>
                      </a:r>
                      <a:r>
                        <a:rPr lang="en-GB" sz="1500" baseline="0" dirty="0" err="1" smtClean="0"/>
                        <a:t>có</a:t>
                      </a:r>
                      <a:r>
                        <a:rPr lang="en-GB" sz="1500" baseline="0" dirty="0" smtClean="0"/>
                        <a:t> </a:t>
                      </a:r>
                      <a:r>
                        <a:rPr lang="en-GB" sz="1500" baseline="0" dirty="0" err="1" smtClean="0"/>
                        <a:t>sự</a:t>
                      </a:r>
                      <a:r>
                        <a:rPr lang="en-GB" sz="1500" baseline="0" dirty="0" smtClean="0"/>
                        <a:t> </a:t>
                      </a:r>
                      <a:r>
                        <a:rPr lang="en-GB" sz="1500" baseline="0" dirty="0" err="1" smtClean="0"/>
                        <a:t>tham</a:t>
                      </a:r>
                      <a:r>
                        <a:rPr lang="en-GB" sz="1500" baseline="0" dirty="0" smtClean="0"/>
                        <a:t> </a:t>
                      </a:r>
                      <a:r>
                        <a:rPr lang="en-GB" sz="1500" baseline="0" dirty="0" err="1" smtClean="0"/>
                        <a:t>gia</a:t>
                      </a:r>
                      <a:r>
                        <a:rPr lang="en-GB" sz="1500" baseline="0" dirty="0" smtClean="0"/>
                        <a:t> </a:t>
                      </a:r>
                      <a:r>
                        <a:rPr lang="en-GB" sz="1500" baseline="0" dirty="0" err="1" smtClean="0"/>
                        <a:t>của</a:t>
                      </a:r>
                      <a:r>
                        <a:rPr lang="en-GB" sz="1500" baseline="0" dirty="0" smtClean="0"/>
                        <a:t> </a:t>
                      </a:r>
                      <a:r>
                        <a:rPr lang="en-GB" sz="1500" baseline="0" dirty="0" err="1" smtClean="0"/>
                        <a:t>các</a:t>
                      </a:r>
                      <a:r>
                        <a:rPr lang="en-GB" sz="1500" baseline="0" dirty="0" smtClean="0"/>
                        <a:t> </a:t>
                      </a:r>
                      <a:r>
                        <a:rPr lang="en-GB" sz="1500" baseline="0" dirty="0" err="1" smtClean="0"/>
                        <a:t>bộ</a:t>
                      </a:r>
                      <a:r>
                        <a:rPr lang="en-GB" sz="1500" baseline="0" dirty="0" smtClean="0"/>
                        <a:t> </a:t>
                      </a:r>
                      <a:r>
                        <a:rPr lang="en-GB" sz="1500" baseline="0" dirty="0" err="1" smtClean="0"/>
                        <a:t>ngành</a:t>
                      </a:r>
                      <a:r>
                        <a:rPr lang="en-GB" sz="1500" baseline="0" dirty="0" smtClean="0"/>
                        <a:t> </a:t>
                      </a:r>
                      <a:r>
                        <a:rPr lang="en-GB" sz="1500" baseline="0" dirty="0" err="1" smtClean="0"/>
                        <a:t>liên</a:t>
                      </a:r>
                      <a:r>
                        <a:rPr lang="en-GB" sz="1500" baseline="0" dirty="0" smtClean="0"/>
                        <a:t> </a:t>
                      </a:r>
                      <a:r>
                        <a:rPr lang="en-GB" sz="1500" baseline="0" dirty="0" err="1" smtClean="0"/>
                        <a:t>quan</a:t>
                      </a:r>
                      <a:r>
                        <a:rPr lang="en-GB" sz="1500" baseline="0" dirty="0" smtClean="0"/>
                        <a:t>, </a:t>
                      </a:r>
                      <a:r>
                        <a:rPr lang="en-GB" sz="1500" baseline="0" dirty="0" err="1" smtClean="0"/>
                        <a:t>các</a:t>
                      </a:r>
                      <a:r>
                        <a:rPr lang="en-GB" sz="1500" baseline="0" dirty="0" smtClean="0"/>
                        <a:t> </a:t>
                      </a:r>
                      <a:r>
                        <a:rPr lang="en-GB" sz="1500" baseline="0" dirty="0" err="1" smtClean="0"/>
                        <a:t>tổ</a:t>
                      </a:r>
                      <a:r>
                        <a:rPr lang="en-GB" sz="1500" baseline="0" dirty="0" smtClean="0"/>
                        <a:t> </a:t>
                      </a:r>
                      <a:r>
                        <a:rPr lang="en-GB" sz="1500" baseline="0" dirty="0" err="1" smtClean="0"/>
                        <a:t>chức</a:t>
                      </a:r>
                      <a:r>
                        <a:rPr lang="en-GB" sz="1500" baseline="0" dirty="0" smtClean="0"/>
                        <a:t> </a:t>
                      </a:r>
                      <a:r>
                        <a:rPr lang="en-GB" sz="1500" baseline="0" dirty="0" err="1" smtClean="0"/>
                        <a:t>xã</a:t>
                      </a:r>
                      <a:r>
                        <a:rPr lang="en-GB" sz="1500" baseline="0" dirty="0" smtClean="0"/>
                        <a:t> </a:t>
                      </a:r>
                      <a:r>
                        <a:rPr lang="en-GB" sz="1500" baseline="0" dirty="0" err="1" smtClean="0"/>
                        <a:t>hội</a:t>
                      </a:r>
                      <a:r>
                        <a:rPr lang="en-GB" sz="1500" baseline="0" dirty="0" smtClean="0"/>
                        <a:t> </a:t>
                      </a:r>
                      <a:r>
                        <a:rPr lang="en-GB" sz="1500" baseline="0" dirty="0" err="1" smtClean="0"/>
                        <a:t>dân</a:t>
                      </a:r>
                      <a:r>
                        <a:rPr lang="en-GB" sz="1500" baseline="0" dirty="0" smtClean="0"/>
                        <a:t> </a:t>
                      </a:r>
                      <a:r>
                        <a:rPr lang="en-GB" sz="1500" baseline="0" dirty="0" err="1" smtClean="0"/>
                        <a:t>sự</a:t>
                      </a:r>
                      <a:r>
                        <a:rPr lang="en-GB" sz="1500" baseline="0" dirty="0" smtClean="0"/>
                        <a:t> ở </a:t>
                      </a:r>
                      <a:r>
                        <a:rPr lang="en-GB" sz="1500" baseline="0" dirty="0" err="1" smtClean="0"/>
                        <a:t>cấp</a:t>
                      </a:r>
                      <a:r>
                        <a:rPr lang="en-GB" sz="1500" baseline="0" dirty="0" smtClean="0"/>
                        <a:t> </a:t>
                      </a:r>
                      <a:r>
                        <a:rPr lang="en-GB" sz="1500" baseline="0" dirty="0" err="1" smtClean="0"/>
                        <a:t>trung</a:t>
                      </a:r>
                      <a:r>
                        <a:rPr lang="en-GB" sz="1500" baseline="0" dirty="0" smtClean="0"/>
                        <a:t> </a:t>
                      </a:r>
                      <a:r>
                        <a:rPr lang="en-GB" sz="1500" baseline="0" dirty="0" err="1" smtClean="0"/>
                        <a:t>ương</a:t>
                      </a:r>
                      <a:r>
                        <a:rPr lang="en-GB" sz="1500" baseline="0" dirty="0" smtClean="0"/>
                        <a:t>. </a:t>
                      </a:r>
                      <a:endParaRPr lang="en-GB" sz="1500" dirty="0"/>
                    </a:p>
                  </a:txBody>
                  <a:tcPr marT="45723" marB="45723"/>
                </a:tc>
                <a:tc>
                  <a:txBody>
                    <a:bodyPr/>
                    <a:lstStyle/>
                    <a:p>
                      <a:r>
                        <a:rPr lang="en-GB" sz="1500" dirty="0" err="1" smtClean="0"/>
                        <a:t>Sẽ</a:t>
                      </a:r>
                      <a:r>
                        <a:rPr lang="en-GB" sz="1500" baseline="0" dirty="0" smtClean="0"/>
                        <a:t> </a:t>
                      </a:r>
                      <a:r>
                        <a:rPr lang="en-GB" sz="1500" baseline="0" dirty="0" err="1" smtClean="0"/>
                        <a:t>chỉ</a:t>
                      </a:r>
                      <a:r>
                        <a:rPr lang="en-GB" sz="1500" baseline="0" dirty="0" smtClean="0"/>
                        <a:t> </a:t>
                      </a:r>
                      <a:r>
                        <a:rPr lang="en-GB" sz="1500" baseline="0" dirty="0" err="1" smtClean="0"/>
                        <a:t>có</a:t>
                      </a:r>
                      <a:r>
                        <a:rPr lang="en-GB" sz="1500" baseline="0" dirty="0" smtClean="0"/>
                        <a:t> </a:t>
                      </a:r>
                      <a:r>
                        <a:rPr lang="en-GB" sz="1500" baseline="0" dirty="0" err="1" smtClean="0"/>
                        <a:t>sự</a:t>
                      </a:r>
                      <a:r>
                        <a:rPr lang="en-GB" sz="1500" baseline="0" dirty="0" smtClean="0"/>
                        <a:t> </a:t>
                      </a:r>
                      <a:r>
                        <a:rPr lang="en-GB" sz="1500" baseline="0" dirty="0" err="1" smtClean="0"/>
                        <a:t>tham</a:t>
                      </a:r>
                      <a:r>
                        <a:rPr lang="en-GB" sz="1500" baseline="0" dirty="0" smtClean="0"/>
                        <a:t> </a:t>
                      </a:r>
                      <a:r>
                        <a:rPr lang="en-GB" sz="1500" baseline="0" dirty="0" err="1" smtClean="0"/>
                        <a:t>gia</a:t>
                      </a:r>
                      <a:r>
                        <a:rPr lang="en-GB" sz="1500" baseline="0" dirty="0" smtClean="0"/>
                        <a:t> </a:t>
                      </a:r>
                      <a:r>
                        <a:rPr lang="en-GB" sz="1500" baseline="0" dirty="0" err="1" smtClean="0"/>
                        <a:t>của</a:t>
                      </a:r>
                      <a:r>
                        <a:rPr lang="en-GB" sz="1500" baseline="0" dirty="0" smtClean="0"/>
                        <a:t> </a:t>
                      </a:r>
                      <a:r>
                        <a:rPr lang="en-GB" sz="1500" baseline="0" dirty="0" err="1" smtClean="0"/>
                        <a:t>chính</a:t>
                      </a:r>
                      <a:r>
                        <a:rPr lang="en-GB" sz="1500" baseline="0" dirty="0" smtClean="0"/>
                        <a:t> </a:t>
                      </a:r>
                      <a:r>
                        <a:rPr lang="en-GB" sz="1500" baseline="0" dirty="0" err="1" smtClean="0"/>
                        <a:t>phủ</a:t>
                      </a:r>
                      <a:r>
                        <a:rPr lang="en-GB" sz="1500" baseline="0" dirty="0" smtClean="0"/>
                        <a:t> </a:t>
                      </a:r>
                      <a:r>
                        <a:rPr lang="en-GB" sz="1500" baseline="0" dirty="0" err="1" smtClean="0"/>
                        <a:t>và</a:t>
                      </a:r>
                      <a:r>
                        <a:rPr lang="en-GB" sz="1500" baseline="0" dirty="0" smtClean="0"/>
                        <a:t> </a:t>
                      </a:r>
                      <a:r>
                        <a:rPr lang="en-GB" sz="1500" baseline="0" dirty="0" err="1" smtClean="0"/>
                        <a:t>các</a:t>
                      </a:r>
                      <a:r>
                        <a:rPr lang="en-GB" sz="1500" baseline="0" dirty="0" smtClean="0"/>
                        <a:t> </a:t>
                      </a:r>
                      <a:r>
                        <a:rPr lang="en-GB" sz="1500" baseline="0" dirty="0" err="1" smtClean="0"/>
                        <a:t>tổ</a:t>
                      </a:r>
                      <a:r>
                        <a:rPr lang="en-GB" sz="1500" baseline="0" dirty="0" smtClean="0"/>
                        <a:t> </a:t>
                      </a:r>
                      <a:r>
                        <a:rPr lang="en-GB" sz="1500" baseline="0" dirty="0" err="1" smtClean="0"/>
                        <a:t>chức</a:t>
                      </a:r>
                      <a:r>
                        <a:rPr lang="en-GB" sz="1500" baseline="0" dirty="0" smtClean="0"/>
                        <a:t> </a:t>
                      </a:r>
                      <a:r>
                        <a:rPr lang="en-GB" sz="1500" baseline="0" dirty="0" err="1" smtClean="0"/>
                        <a:t>xã</a:t>
                      </a:r>
                      <a:r>
                        <a:rPr lang="en-GB" sz="1500" baseline="0" dirty="0" smtClean="0"/>
                        <a:t> </a:t>
                      </a:r>
                      <a:r>
                        <a:rPr lang="en-GB" sz="1500" baseline="0" dirty="0" err="1" smtClean="0"/>
                        <a:t>hội</a:t>
                      </a:r>
                      <a:r>
                        <a:rPr lang="en-GB" sz="1500" baseline="0" dirty="0" smtClean="0"/>
                        <a:t> </a:t>
                      </a:r>
                      <a:r>
                        <a:rPr lang="en-GB" sz="1500" baseline="0" dirty="0" err="1" smtClean="0"/>
                        <a:t>dân</a:t>
                      </a:r>
                      <a:r>
                        <a:rPr lang="en-GB" sz="1500" baseline="0" dirty="0" smtClean="0"/>
                        <a:t> </a:t>
                      </a:r>
                      <a:r>
                        <a:rPr lang="en-GB" sz="1500" baseline="0" dirty="0" err="1" smtClean="0"/>
                        <a:t>sự</a:t>
                      </a:r>
                      <a:r>
                        <a:rPr lang="en-GB" sz="1500" baseline="0" dirty="0" smtClean="0"/>
                        <a:t> ở </a:t>
                      </a:r>
                      <a:r>
                        <a:rPr lang="en-GB" sz="1500" baseline="0" dirty="0" err="1" smtClean="0"/>
                        <a:t>cấp</a:t>
                      </a:r>
                      <a:r>
                        <a:rPr lang="en-GB" sz="1500" baseline="0" dirty="0" smtClean="0"/>
                        <a:t> </a:t>
                      </a:r>
                      <a:r>
                        <a:rPr lang="en-GB" sz="1500" baseline="0" dirty="0" err="1" smtClean="0"/>
                        <a:t>trung</a:t>
                      </a:r>
                      <a:r>
                        <a:rPr lang="en-GB" sz="1500" baseline="0" dirty="0" smtClean="0"/>
                        <a:t> </a:t>
                      </a:r>
                      <a:r>
                        <a:rPr lang="en-GB" sz="1500" baseline="0" dirty="0" err="1" smtClean="0"/>
                        <a:t>ương</a:t>
                      </a:r>
                      <a:r>
                        <a:rPr lang="en-GB" sz="1500" baseline="0" dirty="0" smtClean="0"/>
                        <a:t>.</a:t>
                      </a:r>
                      <a:endParaRPr lang="en-GB" sz="1500" dirty="0"/>
                    </a:p>
                  </a:txBody>
                  <a:tcPr marT="45723" marB="45723"/>
                </a:tc>
              </a:tr>
              <a:tr h="1994999">
                <a:tc>
                  <a:txBody>
                    <a:bodyPr/>
                    <a:lstStyle/>
                    <a:p>
                      <a:r>
                        <a:rPr lang="en-GB" sz="1800" b="1" dirty="0" smtClean="0"/>
                        <a:t>CẤP</a:t>
                      </a:r>
                      <a:r>
                        <a:rPr lang="en-GB" sz="1800" b="1" baseline="0" dirty="0" smtClean="0"/>
                        <a:t> ĐỊA PHƯƠNG</a:t>
                      </a:r>
                      <a:r>
                        <a:rPr lang="en-GB" sz="1800" b="1" dirty="0" smtClean="0"/>
                        <a:t>: </a:t>
                      </a:r>
                      <a:endParaRPr lang="en-GB" sz="1800" b="1" dirty="0"/>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baseline="0" dirty="0" err="1" smtClean="0"/>
                        <a:t>Tây</a:t>
                      </a:r>
                      <a:r>
                        <a:rPr lang="en-GB" sz="1500" baseline="0" dirty="0" smtClean="0"/>
                        <a:t> </a:t>
                      </a:r>
                      <a:r>
                        <a:rPr lang="en-GB" sz="1500" baseline="0" dirty="0" err="1" smtClean="0"/>
                        <a:t>và</a:t>
                      </a:r>
                      <a:r>
                        <a:rPr lang="en-GB" sz="1500" baseline="0" dirty="0" smtClean="0"/>
                        <a:t> </a:t>
                      </a:r>
                      <a:r>
                        <a:rPr lang="en-GB" sz="1500" baseline="0" dirty="0" err="1" smtClean="0"/>
                        <a:t>Trung</a:t>
                      </a:r>
                      <a:r>
                        <a:rPr lang="en-GB" sz="1500" baseline="0" dirty="0" smtClean="0"/>
                        <a:t> Sulawesi, Nam Sumatera, Riau, Jambi, Papua </a:t>
                      </a:r>
                      <a:r>
                        <a:rPr lang="en-GB" sz="1500" baseline="0" dirty="0" err="1" smtClean="0"/>
                        <a:t>và</a:t>
                      </a:r>
                      <a:r>
                        <a:rPr lang="en-GB" sz="1500" baseline="0" dirty="0" smtClean="0"/>
                        <a:t> </a:t>
                      </a:r>
                      <a:r>
                        <a:rPr lang="en-GB" sz="1500" baseline="0" dirty="0" err="1" smtClean="0"/>
                        <a:t>Tây</a:t>
                      </a:r>
                      <a:r>
                        <a:rPr lang="en-GB" sz="1500" baseline="0" dirty="0" smtClean="0"/>
                        <a:t> Papua, </a:t>
                      </a:r>
                      <a:r>
                        <a:rPr lang="en-GB" sz="1500" baseline="0" dirty="0" err="1" smtClean="0"/>
                        <a:t>Đông</a:t>
                      </a:r>
                      <a:r>
                        <a:rPr lang="en-GB" sz="1500" baseline="0" dirty="0" smtClean="0"/>
                        <a:t> </a:t>
                      </a:r>
                      <a:r>
                        <a:rPr lang="en-GB" sz="1500" baseline="0" dirty="0" err="1" smtClean="0"/>
                        <a:t>và</a:t>
                      </a:r>
                      <a:r>
                        <a:rPr lang="en-GB" sz="1500" baseline="0" dirty="0" smtClean="0"/>
                        <a:t> </a:t>
                      </a:r>
                      <a:r>
                        <a:rPr lang="en-GB" sz="1500" baseline="0" dirty="0" err="1" smtClean="0"/>
                        <a:t>Trung</a:t>
                      </a:r>
                      <a:r>
                        <a:rPr lang="en-GB" sz="1500" baseline="0" dirty="0" smtClean="0"/>
                        <a:t> Kalimantan, </a:t>
                      </a:r>
                      <a:r>
                        <a:rPr lang="en-GB" sz="1500" baseline="0" dirty="0" err="1" smtClean="0"/>
                        <a:t>thông</a:t>
                      </a:r>
                      <a:r>
                        <a:rPr lang="en-GB" sz="1500" baseline="0" dirty="0" smtClean="0"/>
                        <a:t> qua </a:t>
                      </a:r>
                      <a:r>
                        <a:rPr lang="en-GB" sz="1500" b="1" baseline="0" dirty="0" err="1" smtClean="0"/>
                        <a:t>các</a:t>
                      </a:r>
                      <a:r>
                        <a:rPr lang="en-GB" sz="1500" b="1" baseline="0" dirty="0" smtClean="0"/>
                        <a:t> </a:t>
                      </a:r>
                      <a:r>
                        <a:rPr lang="en-GB" sz="1500" b="1" baseline="0" dirty="0" err="1" smtClean="0"/>
                        <a:t>tổ</a:t>
                      </a:r>
                      <a:r>
                        <a:rPr lang="en-GB" sz="1500" b="1" baseline="0" dirty="0" smtClean="0"/>
                        <a:t> </a:t>
                      </a:r>
                      <a:r>
                        <a:rPr lang="en-GB" sz="1500" b="1" baseline="0" dirty="0" err="1" smtClean="0"/>
                        <a:t>công</a:t>
                      </a:r>
                      <a:r>
                        <a:rPr lang="en-GB" sz="1500" b="1" baseline="0" dirty="0" smtClean="0"/>
                        <a:t> </a:t>
                      </a:r>
                      <a:r>
                        <a:rPr lang="en-GB" sz="1500" b="1" baseline="0" dirty="0" err="1" smtClean="0"/>
                        <a:t>tác</a:t>
                      </a:r>
                      <a:r>
                        <a:rPr lang="en-GB" sz="1500" b="1" baseline="0" dirty="0" smtClean="0"/>
                        <a:t> </a:t>
                      </a:r>
                      <a:r>
                        <a:rPr lang="en-GB" sz="1500" b="1" baseline="0" dirty="0" err="1" smtClean="0"/>
                        <a:t>cấp</a:t>
                      </a:r>
                      <a:r>
                        <a:rPr lang="en-GB" sz="1500" b="1" baseline="0" dirty="0" smtClean="0"/>
                        <a:t> </a:t>
                      </a:r>
                      <a:r>
                        <a:rPr lang="en-GB" sz="1500" b="1" baseline="0" dirty="0" err="1" smtClean="0"/>
                        <a:t>tỉnh</a:t>
                      </a:r>
                      <a:r>
                        <a:rPr lang="en-GB" sz="1500" b="1" dirty="0" smtClean="0"/>
                        <a:t>.</a:t>
                      </a:r>
                      <a:endParaRPr lang="en-GB" sz="1500" baseline="0" dirty="0" smtClean="0"/>
                    </a:p>
                    <a:p>
                      <a:endParaRPr lang="en-GB" sz="1500" dirty="0"/>
                    </a:p>
                  </a:txBody>
                  <a:tcPr marT="45723" marB="45723"/>
                </a:tc>
                <a:tc>
                  <a:txBody>
                    <a:bodyPr/>
                    <a:lstStyle/>
                    <a:p>
                      <a:r>
                        <a:rPr lang="en-GB" sz="1500" b="0" baseline="0" dirty="0" smtClean="0"/>
                        <a:t>Cross River State. </a:t>
                      </a:r>
                      <a:endParaRPr lang="en-GB" sz="1500" b="0" dirty="0"/>
                    </a:p>
                  </a:txBody>
                  <a:tcPr marT="45723" marB="45723"/>
                </a:tc>
                <a:tc>
                  <a:txBody>
                    <a:bodyPr/>
                    <a:lstStyle/>
                    <a:p>
                      <a:r>
                        <a:rPr lang="en-GB" sz="1500" dirty="0" err="1" smtClean="0"/>
                        <a:t>Sẽ</a:t>
                      </a:r>
                      <a:r>
                        <a:rPr lang="en-GB" sz="1500" baseline="0" dirty="0" smtClean="0"/>
                        <a:t> </a:t>
                      </a:r>
                      <a:r>
                        <a:rPr lang="en-GB" sz="1500" baseline="0" dirty="0" err="1" smtClean="0"/>
                        <a:t>được</a:t>
                      </a:r>
                      <a:r>
                        <a:rPr lang="en-GB" sz="1500" baseline="0" dirty="0" smtClean="0"/>
                        <a:t> </a:t>
                      </a:r>
                      <a:r>
                        <a:rPr lang="en-GB" sz="1500" baseline="0" dirty="0" err="1" smtClean="0"/>
                        <a:t>cập</a:t>
                      </a:r>
                      <a:r>
                        <a:rPr lang="en-GB" sz="1500" baseline="0" dirty="0" smtClean="0"/>
                        <a:t> </a:t>
                      </a:r>
                      <a:r>
                        <a:rPr lang="en-GB" sz="1500" baseline="0" dirty="0" err="1" smtClean="0"/>
                        <a:t>nhật</a:t>
                      </a:r>
                      <a:r>
                        <a:rPr lang="en-GB" sz="1500" baseline="0" dirty="0" smtClean="0"/>
                        <a:t>.</a:t>
                      </a:r>
                      <a:endParaRPr lang="en-GB" sz="1500" dirty="0"/>
                    </a:p>
                  </a:txBody>
                  <a:tcPr marT="45723" marB="45723"/>
                </a:tc>
              </a:tr>
            </a:tbl>
          </a:graphicData>
        </a:graphic>
      </p:graphicFrame>
      <p:sp>
        <p:nvSpPr>
          <p:cNvPr id="22552" name="Title 2"/>
          <p:cNvSpPr>
            <a:spLocks noGrp="1"/>
          </p:cNvSpPr>
          <p:nvPr>
            <p:ph type="title"/>
          </p:nvPr>
        </p:nvSpPr>
        <p:spPr>
          <a:xfrm>
            <a:off x="2484438" y="119063"/>
            <a:ext cx="6543675" cy="1531937"/>
          </a:xfrm>
        </p:spPr>
        <p:txBody>
          <a:bodyPr/>
          <a:lstStyle/>
          <a:p>
            <a:pPr eaLnBrk="1" hangingPunct="1"/>
            <a:r>
              <a:rPr lang="en-GB" sz="2800" dirty="0" err="1"/>
              <a:t>Một</a:t>
            </a:r>
            <a:r>
              <a:rPr lang="en-GB" sz="2800" dirty="0"/>
              <a:t> </a:t>
            </a:r>
            <a:r>
              <a:rPr lang="en-GB" sz="2800" dirty="0" err="1"/>
              <a:t>số</a:t>
            </a:r>
            <a:r>
              <a:rPr lang="en-GB" sz="2800" dirty="0"/>
              <a:t> </a:t>
            </a:r>
            <a:r>
              <a:rPr lang="en-GB" sz="2800" dirty="0" err="1"/>
              <a:t>thông</a:t>
            </a:r>
            <a:r>
              <a:rPr lang="en-GB" sz="2800" dirty="0"/>
              <a:t> tin </a:t>
            </a:r>
            <a:r>
              <a:rPr lang="en-GB" sz="2800" dirty="0" err="1"/>
              <a:t>về</a:t>
            </a:r>
            <a:r>
              <a:rPr lang="en-GB" sz="2800" dirty="0"/>
              <a:t> </a:t>
            </a:r>
            <a:r>
              <a:rPr lang="en-GB" sz="2800" dirty="0" err="1"/>
              <a:t>thí</a:t>
            </a:r>
            <a:r>
              <a:rPr lang="en-GB" sz="2800" dirty="0"/>
              <a:t> </a:t>
            </a:r>
            <a:r>
              <a:rPr lang="en-GB" sz="2800" dirty="0" err="1"/>
              <a:t>điểm</a:t>
            </a:r>
            <a:r>
              <a:rPr lang="en-GB" sz="2800" dirty="0"/>
              <a:t>:</a:t>
            </a:r>
            <a:br>
              <a:rPr lang="en-GB" sz="2800" dirty="0"/>
            </a:br>
            <a:r>
              <a:rPr lang="en-GB" sz="2800" b="1" dirty="0" err="1" smtClean="0"/>
              <a:t>Phạm</a:t>
            </a:r>
            <a:r>
              <a:rPr lang="en-GB" sz="2800" b="1" dirty="0" smtClean="0"/>
              <a:t> vi </a:t>
            </a:r>
            <a:r>
              <a:rPr lang="en-GB" sz="2800" b="1" dirty="0" err="1" smtClean="0"/>
              <a:t>địa</a:t>
            </a:r>
            <a:r>
              <a:rPr lang="en-GB" sz="2800" b="1" dirty="0" smtClean="0"/>
              <a:t> </a:t>
            </a:r>
            <a:r>
              <a:rPr lang="en-GB" sz="2800" b="1" dirty="0" err="1" smtClean="0"/>
              <a:t>lý</a:t>
            </a:r>
            <a:r>
              <a:rPr lang="en-GB" sz="2800" b="1"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a:xfrm>
            <a:off x="2446338" y="131763"/>
            <a:ext cx="6543675" cy="1531937"/>
          </a:xfrm>
        </p:spPr>
        <p:txBody>
          <a:bodyPr/>
          <a:lstStyle/>
          <a:p>
            <a:pPr eaLnBrk="1" hangingPunct="1"/>
            <a:r>
              <a:rPr lang="en-GB" sz="2800" dirty="0" err="1"/>
              <a:t>Một</a:t>
            </a:r>
            <a:r>
              <a:rPr lang="en-GB" sz="2800" dirty="0"/>
              <a:t> </a:t>
            </a:r>
            <a:r>
              <a:rPr lang="en-GB" sz="2800" dirty="0" err="1"/>
              <a:t>số</a:t>
            </a:r>
            <a:r>
              <a:rPr lang="en-GB" sz="2800" dirty="0"/>
              <a:t> </a:t>
            </a:r>
            <a:r>
              <a:rPr lang="en-GB" sz="2800" dirty="0" err="1"/>
              <a:t>thông</a:t>
            </a:r>
            <a:r>
              <a:rPr lang="en-GB" sz="2800" dirty="0"/>
              <a:t> tin </a:t>
            </a:r>
            <a:r>
              <a:rPr lang="en-GB" sz="2800" dirty="0" err="1"/>
              <a:t>về</a:t>
            </a:r>
            <a:r>
              <a:rPr lang="en-GB" sz="2800" dirty="0"/>
              <a:t> </a:t>
            </a:r>
            <a:r>
              <a:rPr lang="en-GB" sz="2800" dirty="0" err="1"/>
              <a:t>thí</a:t>
            </a:r>
            <a:r>
              <a:rPr lang="en-GB" sz="2800" dirty="0"/>
              <a:t> </a:t>
            </a:r>
            <a:r>
              <a:rPr lang="en-GB" sz="2800" dirty="0" err="1"/>
              <a:t>điểm</a:t>
            </a:r>
            <a:r>
              <a:rPr lang="en-GB" sz="2800" dirty="0"/>
              <a:t>:</a:t>
            </a:r>
            <a:br>
              <a:rPr lang="en-GB" sz="2800" dirty="0"/>
            </a:br>
            <a:r>
              <a:rPr lang="en-GB" sz="2800" b="1" dirty="0" err="1" smtClean="0"/>
              <a:t>Các</a:t>
            </a:r>
            <a:r>
              <a:rPr lang="en-GB" sz="2800" b="1" dirty="0" smtClean="0"/>
              <a:t> </a:t>
            </a:r>
            <a:r>
              <a:rPr lang="en-GB" sz="2800" b="1" dirty="0" err="1" smtClean="0"/>
              <a:t>bài</a:t>
            </a:r>
            <a:r>
              <a:rPr lang="en-GB" sz="2800" b="1" dirty="0" smtClean="0"/>
              <a:t> </a:t>
            </a:r>
            <a:r>
              <a:rPr lang="en-GB" sz="2800" b="1" dirty="0" err="1" smtClean="0"/>
              <a:t>học</a:t>
            </a:r>
            <a:r>
              <a:rPr lang="en-GB" sz="2800" b="1" dirty="0" smtClean="0"/>
              <a:t> </a:t>
            </a:r>
            <a:r>
              <a:rPr lang="en-GB" sz="2800" b="1" dirty="0" err="1" smtClean="0"/>
              <a:t>chính</a:t>
            </a:r>
            <a:endParaRPr lang="en-GB" sz="2800" dirty="0" smtClean="0"/>
          </a:p>
        </p:txBody>
      </p:sp>
      <p:sp>
        <p:nvSpPr>
          <p:cNvPr id="2" name="Content Placeholder 1"/>
          <p:cNvSpPr>
            <a:spLocks noGrp="1"/>
          </p:cNvSpPr>
          <p:nvPr>
            <p:ph idx="1"/>
          </p:nvPr>
        </p:nvSpPr>
        <p:spPr>
          <a:xfrm>
            <a:off x="285750" y="1857375"/>
            <a:ext cx="8715375" cy="4643438"/>
          </a:xfrm>
        </p:spPr>
        <p:txBody>
          <a:bodyPr/>
          <a:lstStyle/>
          <a:p>
            <a:pPr eaLnBrk="1" hangingPunct="1">
              <a:defRPr/>
            </a:pPr>
            <a:r>
              <a:rPr lang="en-GB" sz="2000" b="1" dirty="0" err="1" smtClean="0"/>
              <a:t>Năng</a:t>
            </a:r>
            <a:r>
              <a:rPr lang="en-GB" sz="2000" b="1" dirty="0" smtClean="0"/>
              <a:t> </a:t>
            </a:r>
            <a:r>
              <a:rPr lang="en-GB" sz="2000" b="1" dirty="0" err="1" smtClean="0"/>
              <a:t>lực</a:t>
            </a:r>
            <a:r>
              <a:rPr lang="en-GB" sz="2000" b="1" dirty="0" smtClean="0"/>
              <a:t> </a:t>
            </a:r>
            <a:r>
              <a:rPr lang="en-GB" sz="2000" b="1" dirty="0" err="1" smtClean="0"/>
              <a:t>điều</a:t>
            </a:r>
            <a:r>
              <a:rPr lang="en-GB" sz="2000" b="1" dirty="0" smtClean="0"/>
              <a:t> </a:t>
            </a:r>
            <a:r>
              <a:rPr lang="en-GB" sz="2000" b="1" dirty="0" err="1" smtClean="0"/>
              <a:t>phối</a:t>
            </a:r>
            <a:r>
              <a:rPr lang="en-GB" sz="2000" b="1" dirty="0" smtClean="0"/>
              <a:t> </a:t>
            </a:r>
            <a:r>
              <a:rPr lang="en-GB" sz="2000" b="1" dirty="0" err="1" smtClean="0"/>
              <a:t>và</a:t>
            </a:r>
            <a:r>
              <a:rPr lang="en-GB" sz="2000" b="1" dirty="0" smtClean="0"/>
              <a:t> </a:t>
            </a:r>
            <a:r>
              <a:rPr lang="en-GB" sz="2000" b="1" dirty="0" err="1" smtClean="0"/>
              <a:t>điều</a:t>
            </a:r>
            <a:r>
              <a:rPr lang="en-GB" sz="2000" b="1" dirty="0" smtClean="0"/>
              <a:t> </a:t>
            </a:r>
            <a:r>
              <a:rPr lang="en-GB" sz="2000" b="1" dirty="0" err="1" smtClean="0"/>
              <a:t>hành</a:t>
            </a:r>
            <a:r>
              <a:rPr lang="en-GB" sz="2000" b="1" dirty="0" smtClean="0"/>
              <a:t> </a:t>
            </a:r>
            <a:r>
              <a:rPr lang="en-GB" sz="2000" b="1" dirty="0" err="1" smtClean="0"/>
              <a:t>quá</a:t>
            </a:r>
            <a:r>
              <a:rPr lang="en-GB" sz="2000" b="1" dirty="0" smtClean="0"/>
              <a:t> </a:t>
            </a:r>
            <a:r>
              <a:rPr lang="en-GB" sz="2000" b="1" dirty="0" err="1" smtClean="0"/>
              <a:t>trình</a:t>
            </a:r>
            <a:r>
              <a:rPr lang="en-GB" sz="2000" b="1" dirty="0" smtClean="0"/>
              <a:t> </a:t>
            </a:r>
            <a:r>
              <a:rPr lang="en-GB" sz="2000" b="1" dirty="0" err="1" smtClean="0"/>
              <a:t>thực</a:t>
            </a:r>
            <a:r>
              <a:rPr lang="en-GB" sz="2000" b="1" dirty="0" smtClean="0"/>
              <a:t> </a:t>
            </a:r>
            <a:r>
              <a:rPr lang="en-GB" sz="2000" b="1" dirty="0" err="1" smtClean="0"/>
              <a:t>hiện</a:t>
            </a:r>
            <a:r>
              <a:rPr lang="en-GB" sz="2000" b="1" dirty="0" smtClean="0"/>
              <a:t> PGA  </a:t>
            </a:r>
            <a:r>
              <a:rPr lang="en-GB" sz="2000" dirty="0" err="1" smtClean="0"/>
              <a:t>là</a:t>
            </a:r>
            <a:r>
              <a:rPr lang="en-GB" sz="2000" dirty="0" smtClean="0"/>
              <a:t> </a:t>
            </a:r>
            <a:r>
              <a:rPr lang="en-GB" sz="2000" dirty="0" err="1" smtClean="0"/>
              <a:t>chìa</a:t>
            </a:r>
            <a:r>
              <a:rPr lang="en-GB" sz="2000" dirty="0" smtClean="0"/>
              <a:t> </a:t>
            </a:r>
            <a:r>
              <a:rPr lang="en-GB" sz="2000" dirty="0" err="1" smtClean="0"/>
              <a:t>khóa</a:t>
            </a:r>
            <a:r>
              <a:rPr lang="en-GB" sz="2000" dirty="0" smtClean="0"/>
              <a:t> </a:t>
            </a:r>
            <a:r>
              <a:rPr lang="en-GB" sz="2000" dirty="0" err="1" smtClean="0"/>
              <a:t>để</a:t>
            </a:r>
            <a:r>
              <a:rPr lang="en-GB" sz="2000" dirty="0" smtClean="0"/>
              <a:t> </a:t>
            </a:r>
            <a:r>
              <a:rPr lang="en-GB" sz="2000" dirty="0" err="1" smtClean="0"/>
              <a:t>đẩy</a:t>
            </a:r>
            <a:r>
              <a:rPr lang="en-GB" sz="2000" dirty="0" smtClean="0"/>
              <a:t> </a:t>
            </a:r>
            <a:r>
              <a:rPr lang="en-GB" sz="2000" dirty="0" err="1" smtClean="0"/>
              <a:t>nhanh</a:t>
            </a:r>
            <a:r>
              <a:rPr lang="en-GB" sz="2000" dirty="0" smtClean="0"/>
              <a:t> </a:t>
            </a:r>
            <a:r>
              <a:rPr lang="en-GB" sz="2000" dirty="0" err="1" smtClean="0"/>
              <a:t>quá</a:t>
            </a:r>
            <a:r>
              <a:rPr lang="en-GB" sz="2000" dirty="0" smtClean="0"/>
              <a:t> </a:t>
            </a:r>
            <a:r>
              <a:rPr lang="en-GB" sz="2000" dirty="0" err="1" smtClean="0"/>
              <a:t>trình</a:t>
            </a:r>
            <a:r>
              <a:rPr lang="en-GB" sz="2000" dirty="0" smtClean="0"/>
              <a:t> – </a:t>
            </a:r>
            <a:r>
              <a:rPr lang="en-GB" sz="2000" dirty="0" err="1" smtClean="0"/>
              <a:t>đề</a:t>
            </a:r>
            <a:r>
              <a:rPr lang="en-GB" sz="2000" dirty="0" smtClean="0"/>
              <a:t> </a:t>
            </a:r>
            <a:r>
              <a:rPr lang="en-GB" sz="2000" dirty="0" err="1" smtClean="0"/>
              <a:t>xuất</a:t>
            </a:r>
            <a:r>
              <a:rPr lang="en-GB" sz="2000" dirty="0" smtClean="0"/>
              <a:t> </a:t>
            </a:r>
            <a:r>
              <a:rPr lang="en-GB" sz="2000" dirty="0" err="1" smtClean="0"/>
              <a:t>có</a:t>
            </a:r>
            <a:r>
              <a:rPr lang="en-GB" sz="2000" dirty="0" smtClean="0"/>
              <a:t> </a:t>
            </a:r>
            <a:r>
              <a:rPr lang="en-GB" sz="2000" dirty="0" err="1" smtClean="0"/>
              <a:t>một</a:t>
            </a:r>
            <a:r>
              <a:rPr lang="en-GB" sz="2000" dirty="0" smtClean="0"/>
              <a:t> (01) </a:t>
            </a:r>
            <a:r>
              <a:rPr lang="en-GB" sz="2000" dirty="0" err="1" smtClean="0"/>
              <a:t>điều</a:t>
            </a:r>
            <a:r>
              <a:rPr lang="en-GB" sz="2000" dirty="0" smtClean="0"/>
              <a:t> </a:t>
            </a:r>
            <a:r>
              <a:rPr lang="en-GB" sz="2000" dirty="0" err="1" smtClean="0"/>
              <a:t>phối</a:t>
            </a:r>
            <a:r>
              <a:rPr lang="en-GB" sz="2000" dirty="0" smtClean="0"/>
              <a:t> </a:t>
            </a:r>
            <a:r>
              <a:rPr lang="en-GB" sz="2000" dirty="0" err="1" smtClean="0"/>
              <a:t>viên</a:t>
            </a:r>
            <a:r>
              <a:rPr lang="en-GB" sz="2000" dirty="0" smtClean="0"/>
              <a:t> </a:t>
            </a:r>
            <a:r>
              <a:rPr lang="en-GB" sz="2000" dirty="0" err="1" smtClean="0"/>
              <a:t>về</a:t>
            </a:r>
            <a:r>
              <a:rPr lang="en-GB" sz="2000" dirty="0" smtClean="0"/>
              <a:t> PGA ở </a:t>
            </a:r>
            <a:r>
              <a:rPr lang="en-GB" sz="2000" dirty="0" err="1" smtClean="0"/>
              <a:t>cấp</a:t>
            </a:r>
            <a:r>
              <a:rPr lang="en-GB" sz="2000" dirty="0" smtClean="0"/>
              <a:t> </a:t>
            </a:r>
            <a:r>
              <a:rPr lang="en-GB" sz="2000" dirty="0" err="1" smtClean="0"/>
              <a:t>trung</a:t>
            </a:r>
            <a:r>
              <a:rPr lang="en-GB" sz="2000" dirty="0" smtClean="0"/>
              <a:t> </a:t>
            </a:r>
            <a:r>
              <a:rPr lang="en-GB" sz="2000" dirty="0" err="1" smtClean="0"/>
              <a:t>ương</a:t>
            </a:r>
            <a:r>
              <a:rPr lang="en-GB" sz="2000" dirty="0" smtClean="0"/>
              <a:t> </a:t>
            </a:r>
          </a:p>
          <a:p>
            <a:pPr eaLnBrk="1" hangingPunct="1">
              <a:defRPr/>
            </a:pPr>
            <a:endParaRPr lang="en-GB" sz="2000" dirty="0"/>
          </a:p>
          <a:p>
            <a:pPr eaLnBrk="1" hangingPunct="1">
              <a:defRPr/>
            </a:pPr>
            <a:r>
              <a:rPr lang="en-GB" sz="2000" b="1" dirty="0" err="1" smtClean="0"/>
              <a:t>Sự</a:t>
            </a:r>
            <a:r>
              <a:rPr lang="en-GB" sz="2000" b="1" dirty="0" smtClean="0"/>
              <a:t> </a:t>
            </a:r>
            <a:r>
              <a:rPr lang="en-GB" sz="2000" b="1" dirty="0" err="1" smtClean="0"/>
              <a:t>tham</a:t>
            </a:r>
            <a:r>
              <a:rPr lang="en-GB" sz="2000" b="1" dirty="0" smtClean="0"/>
              <a:t> </a:t>
            </a:r>
            <a:r>
              <a:rPr lang="en-GB" sz="2000" b="1" dirty="0" err="1" smtClean="0"/>
              <a:t>gia</a:t>
            </a:r>
            <a:r>
              <a:rPr lang="en-GB" sz="2000" b="1" dirty="0" smtClean="0"/>
              <a:t> </a:t>
            </a:r>
            <a:r>
              <a:rPr lang="en-GB" sz="2000" b="1" dirty="0" err="1" smtClean="0"/>
              <a:t>của</a:t>
            </a:r>
            <a:r>
              <a:rPr lang="en-GB" sz="2000" b="1" dirty="0" smtClean="0"/>
              <a:t> </a:t>
            </a:r>
            <a:r>
              <a:rPr lang="en-GB" sz="2000" b="1" dirty="0" err="1" smtClean="0"/>
              <a:t>các</a:t>
            </a:r>
            <a:r>
              <a:rPr lang="en-GB" sz="2000" b="1" dirty="0" smtClean="0"/>
              <a:t> </a:t>
            </a:r>
            <a:r>
              <a:rPr lang="en-GB" sz="2000" b="1" dirty="0" err="1" smtClean="0"/>
              <a:t>bên</a:t>
            </a:r>
            <a:r>
              <a:rPr lang="en-GB" sz="2000" b="1" dirty="0" smtClean="0"/>
              <a:t> </a:t>
            </a:r>
            <a:r>
              <a:rPr lang="en-GB" sz="2000" b="1" dirty="0" err="1" smtClean="0"/>
              <a:t>liên</a:t>
            </a:r>
            <a:r>
              <a:rPr lang="en-GB" sz="2000" b="1" dirty="0" smtClean="0"/>
              <a:t> </a:t>
            </a:r>
            <a:r>
              <a:rPr lang="en-GB" sz="2000" b="1" dirty="0" err="1" smtClean="0"/>
              <a:t>quan</a:t>
            </a:r>
            <a:r>
              <a:rPr lang="en-GB" sz="2000" b="1" dirty="0" smtClean="0"/>
              <a:t> </a:t>
            </a:r>
            <a:r>
              <a:rPr lang="en-GB" sz="2000" b="1" dirty="0" err="1" smtClean="0"/>
              <a:t>ngay</a:t>
            </a:r>
            <a:r>
              <a:rPr lang="en-GB" sz="2000" b="1" dirty="0" smtClean="0"/>
              <a:t> </a:t>
            </a:r>
            <a:r>
              <a:rPr lang="en-GB" sz="2000" b="1" dirty="0" err="1" smtClean="0"/>
              <a:t>từ</a:t>
            </a:r>
            <a:r>
              <a:rPr lang="en-GB" sz="2000" b="1" dirty="0" smtClean="0"/>
              <a:t> </a:t>
            </a:r>
            <a:r>
              <a:rPr lang="en-GB" sz="2000" b="1" dirty="0" err="1" smtClean="0"/>
              <a:t>lúc</a:t>
            </a:r>
            <a:r>
              <a:rPr lang="en-GB" sz="2000" b="1" dirty="0" smtClean="0"/>
              <a:t> </a:t>
            </a:r>
            <a:r>
              <a:rPr lang="en-GB" sz="2000" b="1" dirty="0" err="1" smtClean="0"/>
              <a:t>bắt</a:t>
            </a:r>
            <a:r>
              <a:rPr lang="en-GB" sz="2000" b="1" dirty="0" smtClean="0"/>
              <a:t> </a:t>
            </a:r>
            <a:r>
              <a:rPr lang="en-GB" sz="2000" b="1" dirty="0" err="1" smtClean="0"/>
              <a:t>đầu</a:t>
            </a:r>
            <a:r>
              <a:rPr lang="en-GB" sz="2000" b="1" dirty="0" smtClean="0"/>
              <a:t> </a:t>
            </a:r>
            <a:r>
              <a:rPr lang="en-GB" sz="2000" dirty="0" err="1" smtClean="0"/>
              <a:t>là</a:t>
            </a:r>
            <a:r>
              <a:rPr lang="en-GB" sz="2000" dirty="0" smtClean="0"/>
              <a:t> </a:t>
            </a:r>
            <a:r>
              <a:rPr lang="en-GB" sz="2000" dirty="0" err="1" smtClean="0"/>
              <a:t>chìa</a:t>
            </a:r>
            <a:r>
              <a:rPr lang="en-GB" sz="2000" dirty="0" smtClean="0"/>
              <a:t> </a:t>
            </a:r>
            <a:r>
              <a:rPr lang="en-GB" sz="2000" dirty="0" err="1" smtClean="0"/>
              <a:t>khóa</a:t>
            </a:r>
            <a:r>
              <a:rPr lang="en-GB" sz="2000" dirty="0" smtClean="0"/>
              <a:t> </a:t>
            </a:r>
            <a:r>
              <a:rPr lang="en-GB" sz="2000" dirty="0" err="1" smtClean="0"/>
              <a:t>cho</a:t>
            </a:r>
            <a:r>
              <a:rPr lang="en-GB" sz="2000" dirty="0" smtClean="0"/>
              <a:t> </a:t>
            </a:r>
            <a:r>
              <a:rPr lang="en-GB" sz="2000" dirty="0" err="1" smtClean="0"/>
              <a:t>tính</a:t>
            </a:r>
            <a:r>
              <a:rPr lang="en-GB" sz="2000" dirty="0" smtClean="0"/>
              <a:t> </a:t>
            </a:r>
            <a:r>
              <a:rPr lang="en-GB" sz="2000" dirty="0" err="1" smtClean="0"/>
              <a:t>hợp</a:t>
            </a:r>
            <a:r>
              <a:rPr lang="en-GB" sz="2000" dirty="0" smtClean="0"/>
              <a:t> </a:t>
            </a:r>
            <a:r>
              <a:rPr lang="en-GB" sz="2000" dirty="0" err="1" smtClean="0"/>
              <a:t>pháp</a:t>
            </a:r>
            <a:r>
              <a:rPr lang="en-GB" sz="2000" dirty="0" smtClean="0"/>
              <a:t> </a:t>
            </a:r>
            <a:r>
              <a:rPr lang="en-GB" sz="2000" dirty="0" err="1" smtClean="0"/>
              <a:t>của</a:t>
            </a:r>
            <a:r>
              <a:rPr lang="en-GB" sz="2000" dirty="0" smtClean="0"/>
              <a:t> </a:t>
            </a:r>
            <a:r>
              <a:rPr lang="en-GB" sz="2000" dirty="0" err="1" smtClean="0"/>
              <a:t>quá</a:t>
            </a:r>
            <a:r>
              <a:rPr lang="en-GB" sz="2000" dirty="0" smtClean="0"/>
              <a:t> </a:t>
            </a:r>
            <a:r>
              <a:rPr lang="en-GB" sz="2000" dirty="0" err="1" smtClean="0"/>
              <a:t>trình</a:t>
            </a:r>
            <a:r>
              <a:rPr lang="en-GB" sz="2000" dirty="0" smtClean="0"/>
              <a:t> </a:t>
            </a:r>
            <a:r>
              <a:rPr lang="en-GB" sz="2000" dirty="0" err="1" smtClean="0"/>
              <a:t>và</a:t>
            </a:r>
            <a:r>
              <a:rPr lang="en-GB" sz="2000" dirty="0" smtClean="0"/>
              <a:t> </a:t>
            </a:r>
            <a:r>
              <a:rPr lang="en-GB" sz="2000" dirty="0" err="1" smtClean="0"/>
              <a:t>sở</a:t>
            </a:r>
            <a:r>
              <a:rPr lang="en-GB" sz="2000" dirty="0" smtClean="0"/>
              <a:t> </a:t>
            </a:r>
            <a:r>
              <a:rPr lang="en-GB" sz="2000" dirty="0" err="1" smtClean="0"/>
              <a:t>hữu</a:t>
            </a:r>
            <a:r>
              <a:rPr lang="en-GB" sz="2000" dirty="0" smtClean="0"/>
              <a:t> </a:t>
            </a:r>
            <a:r>
              <a:rPr lang="en-GB" sz="2000" dirty="0" err="1" smtClean="0"/>
              <a:t>của</a:t>
            </a:r>
            <a:r>
              <a:rPr lang="en-GB" sz="2000" dirty="0" smtClean="0"/>
              <a:t> </a:t>
            </a:r>
            <a:r>
              <a:rPr lang="en-GB" sz="2000" dirty="0" err="1" smtClean="0"/>
              <a:t>các</a:t>
            </a:r>
            <a:r>
              <a:rPr lang="en-GB" sz="2000" dirty="0" smtClean="0"/>
              <a:t> </a:t>
            </a:r>
            <a:r>
              <a:rPr lang="en-GB" sz="2000" dirty="0" err="1" smtClean="0"/>
              <a:t>bên</a:t>
            </a:r>
            <a:r>
              <a:rPr lang="en-GB" sz="2000" dirty="0" smtClean="0"/>
              <a:t> </a:t>
            </a:r>
            <a:r>
              <a:rPr lang="en-GB" sz="2000" dirty="0" err="1" smtClean="0"/>
              <a:t>liên</a:t>
            </a:r>
            <a:r>
              <a:rPr lang="en-GB" sz="2000" dirty="0" smtClean="0"/>
              <a:t> </a:t>
            </a:r>
            <a:r>
              <a:rPr lang="en-GB" sz="2000" dirty="0" err="1" smtClean="0"/>
              <a:t>quan</a:t>
            </a:r>
            <a:r>
              <a:rPr lang="en-GB" sz="2000" dirty="0" smtClean="0"/>
              <a:t> </a:t>
            </a:r>
            <a:r>
              <a:rPr lang="en-GB" sz="2000" dirty="0" err="1" smtClean="0"/>
              <a:t>khác</a:t>
            </a:r>
            <a:r>
              <a:rPr lang="en-GB" sz="2000" dirty="0" smtClean="0"/>
              <a:t> </a:t>
            </a:r>
            <a:r>
              <a:rPr lang="en-GB" sz="2000" dirty="0" err="1" smtClean="0"/>
              <a:t>nhau</a:t>
            </a:r>
            <a:r>
              <a:rPr lang="en-GB" sz="2000" dirty="0" smtClean="0"/>
              <a:t> (</a:t>
            </a:r>
            <a:r>
              <a:rPr lang="en-GB" sz="2000" dirty="0" err="1" smtClean="0"/>
              <a:t>cả</a:t>
            </a:r>
            <a:r>
              <a:rPr lang="en-GB" sz="2000" dirty="0" smtClean="0"/>
              <a:t> </a:t>
            </a:r>
            <a:r>
              <a:rPr lang="en-GB" sz="2000" dirty="0" err="1" smtClean="0"/>
              <a:t>trong</a:t>
            </a:r>
            <a:r>
              <a:rPr lang="en-GB" sz="2000" dirty="0" smtClean="0"/>
              <a:t> </a:t>
            </a:r>
            <a:r>
              <a:rPr lang="en-GB" sz="2000" dirty="0" err="1" smtClean="0"/>
              <a:t>chính</a:t>
            </a:r>
            <a:r>
              <a:rPr lang="en-GB" sz="2000" dirty="0" smtClean="0"/>
              <a:t> </a:t>
            </a:r>
            <a:r>
              <a:rPr lang="en-GB" sz="2000" dirty="0" err="1" smtClean="0"/>
              <a:t>phủ</a:t>
            </a:r>
            <a:r>
              <a:rPr lang="en-GB" sz="2000" dirty="0" smtClean="0"/>
              <a:t> </a:t>
            </a:r>
            <a:r>
              <a:rPr lang="en-GB" sz="2000" dirty="0" err="1" smtClean="0"/>
              <a:t>và</a:t>
            </a:r>
            <a:r>
              <a:rPr lang="en-GB" sz="2000" dirty="0" smtClean="0"/>
              <a:t> </a:t>
            </a:r>
            <a:r>
              <a:rPr lang="en-GB" sz="2000" dirty="0" err="1" smtClean="0"/>
              <a:t>xã</a:t>
            </a:r>
            <a:r>
              <a:rPr lang="en-GB" sz="2000" dirty="0" smtClean="0"/>
              <a:t> </a:t>
            </a:r>
            <a:r>
              <a:rPr lang="en-GB" sz="2000" dirty="0" err="1" smtClean="0"/>
              <a:t>hội</a:t>
            </a:r>
            <a:r>
              <a:rPr lang="en-GB" sz="2000" dirty="0" smtClean="0"/>
              <a:t> </a:t>
            </a:r>
            <a:r>
              <a:rPr lang="en-GB" sz="2000" dirty="0" err="1" smtClean="0"/>
              <a:t>dân</a:t>
            </a:r>
            <a:r>
              <a:rPr lang="en-GB" sz="2000" dirty="0" smtClean="0"/>
              <a:t> </a:t>
            </a:r>
            <a:r>
              <a:rPr lang="en-GB" sz="2000" dirty="0" err="1" smtClean="0"/>
              <a:t>sự</a:t>
            </a:r>
            <a:r>
              <a:rPr lang="en-GB" sz="2000" dirty="0" smtClean="0"/>
              <a:t>) </a:t>
            </a:r>
          </a:p>
          <a:p>
            <a:pPr eaLnBrk="1" hangingPunct="1">
              <a:defRPr/>
            </a:pPr>
            <a:endParaRPr lang="en-GB" sz="2000" dirty="0" smtClean="0"/>
          </a:p>
          <a:p>
            <a:pPr eaLnBrk="1" hangingPunct="1">
              <a:defRPr/>
            </a:pPr>
            <a:r>
              <a:rPr lang="en-GB" sz="2000" b="1" dirty="0" err="1" smtClean="0"/>
              <a:t>Các</a:t>
            </a:r>
            <a:r>
              <a:rPr lang="en-GB" sz="2000" b="1" dirty="0" smtClean="0"/>
              <a:t> </a:t>
            </a:r>
            <a:r>
              <a:rPr lang="en-GB" sz="2000" b="1" dirty="0" err="1" smtClean="0"/>
              <a:t>cơ</a:t>
            </a:r>
            <a:r>
              <a:rPr lang="en-GB" sz="2000" b="1" dirty="0" smtClean="0"/>
              <a:t> </a:t>
            </a:r>
            <a:r>
              <a:rPr lang="en-GB" sz="2000" b="1" dirty="0" err="1" smtClean="0"/>
              <a:t>quan</a:t>
            </a:r>
            <a:r>
              <a:rPr lang="en-GB" sz="2000" b="1" dirty="0" smtClean="0"/>
              <a:t> </a:t>
            </a:r>
            <a:r>
              <a:rPr lang="en-GB" sz="2000" b="1" dirty="0" err="1" smtClean="0"/>
              <a:t>trung</a:t>
            </a:r>
            <a:r>
              <a:rPr lang="en-GB" sz="2000" b="1" dirty="0" smtClean="0"/>
              <a:t> </a:t>
            </a:r>
            <a:r>
              <a:rPr lang="en-GB" sz="2000" b="1" dirty="0" err="1" smtClean="0"/>
              <a:t>ương</a:t>
            </a:r>
            <a:r>
              <a:rPr lang="en-GB" sz="2000" b="1" dirty="0" smtClean="0"/>
              <a:t> </a:t>
            </a:r>
            <a:r>
              <a:rPr lang="en-GB" sz="2000" b="1" dirty="0" err="1" smtClean="0"/>
              <a:t>và</a:t>
            </a:r>
            <a:r>
              <a:rPr lang="en-GB" sz="2000" b="1" dirty="0" smtClean="0"/>
              <a:t> </a:t>
            </a:r>
            <a:r>
              <a:rPr lang="en-GB" sz="2000" b="1" dirty="0" err="1" smtClean="0"/>
              <a:t>địa</a:t>
            </a:r>
            <a:r>
              <a:rPr lang="en-GB" sz="2000" b="1" dirty="0" smtClean="0"/>
              <a:t> </a:t>
            </a:r>
            <a:r>
              <a:rPr lang="en-GB" sz="2000" b="1" dirty="0" err="1" smtClean="0"/>
              <a:t>phương</a:t>
            </a:r>
            <a:r>
              <a:rPr lang="en-GB" sz="2000" b="1" dirty="0" smtClean="0"/>
              <a:t> </a:t>
            </a:r>
            <a:r>
              <a:rPr lang="en-GB" sz="2000" dirty="0" err="1" smtClean="0"/>
              <a:t>bổ</a:t>
            </a:r>
            <a:r>
              <a:rPr lang="en-GB" sz="2000" dirty="0" smtClean="0"/>
              <a:t> sung </a:t>
            </a:r>
            <a:r>
              <a:rPr lang="en-GB" sz="2000" dirty="0" err="1" smtClean="0"/>
              <a:t>tính</a:t>
            </a:r>
            <a:r>
              <a:rPr lang="en-GB" sz="2000" dirty="0" smtClean="0"/>
              <a:t> </a:t>
            </a:r>
            <a:r>
              <a:rPr lang="en-GB" sz="2000" dirty="0" err="1" smtClean="0"/>
              <a:t>bền</a:t>
            </a:r>
            <a:r>
              <a:rPr lang="en-GB" sz="2000" dirty="0" smtClean="0"/>
              <a:t> </a:t>
            </a:r>
            <a:r>
              <a:rPr lang="en-GB" sz="2000" dirty="0" err="1" smtClean="0"/>
              <a:t>vững</a:t>
            </a:r>
            <a:r>
              <a:rPr lang="en-GB" sz="2000" dirty="0" smtClean="0"/>
              <a:t> </a:t>
            </a:r>
            <a:r>
              <a:rPr lang="en-GB" sz="2000" dirty="0" err="1" smtClean="0"/>
              <a:t>và</a:t>
            </a:r>
            <a:r>
              <a:rPr lang="en-GB" sz="2000" dirty="0" smtClean="0"/>
              <a:t> </a:t>
            </a:r>
            <a:r>
              <a:rPr lang="en-GB" sz="2000" dirty="0" err="1" smtClean="0"/>
              <a:t>hợp</a:t>
            </a:r>
            <a:r>
              <a:rPr lang="en-GB" sz="2000" dirty="0" smtClean="0"/>
              <a:t> </a:t>
            </a:r>
            <a:r>
              <a:rPr lang="en-GB" sz="2000" dirty="0" err="1" smtClean="0"/>
              <a:t>pháp</a:t>
            </a:r>
            <a:r>
              <a:rPr lang="en-GB" sz="2000" dirty="0" smtClean="0"/>
              <a:t> </a:t>
            </a:r>
            <a:r>
              <a:rPr lang="en-GB" sz="2000" dirty="0" err="1" smtClean="0"/>
              <a:t>cho</a:t>
            </a:r>
            <a:r>
              <a:rPr lang="en-GB" sz="2000" dirty="0" smtClean="0"/>
              <a:t> </a:t>
            </a:r>
            <a:r>
              <a:rPr lang="en-GB" sz="2000" dirty="0" err="1" smtClean="0"/>
              <a:t>quá</a:t>
            </a:r>
            <a:r>
              <a:rPr lang="en-GB" sz="2000" dirty="0" smtClean="0"/>
              <a:t> </a:t>
            </a:r>
            <a:r>
              <a:rPr lang="en-GB" sz="2000" dirty="0" err="1" smtClean="0"/>
              <a:t>trình</a:t>
            </a:r>
            <a:r>
              <a:rPr lang="en-GB" sz="2000" dirty="0" smtClean="0"/>
              <a:t> </a:t>
            </a:r>
            <a:r>
              <a:rPr lang="en-GB" sz="2000" dirty="0" err="1" smtClean="0"/>
              <a:t>triển</a:t>
            </a:r>
            <a:r>
              <a:rPr lang="en-GB" sz="2000" dirty="0" smtClean="0"/>
              <a:t> </a:t>
            </a:r>
            <a:r>
              <a:rPr lang="en-GB" sz="2000" dirty="0" err="1" smtClean="0"/>
              <a:t>khai</a:t>
            </a:r>
            <a:r>
              <a:rPr lang="en-GB" sz="2000" dirty="0" smtClean="0"/>
              <a:t> – </a:t>
            </a:r>
            <a:r>
              <a:rPr lang="en-GB" sz="2000" dirty="0" err="1" smtClean="0"/>
              <a:t>trái</a:t>
            </a:r>
            <a:r>
              <a:rPr lang="en-GB" sz="2000" dirty="0" smtClean="0"/>
              <a:t> </a:t>
            </a:r>
            <a:r>
              <a:rPr lang="en-GB" sz="2000" dirty="0" err="1" smtClean="0"/>
              <a:t>với</a:t>
            </a:r>
            <a:r>
              <a:rPr lang="en-GB" sz="2000" dirty="0" smtClean="0"/>
              <a:t> </a:t>
            </a:r>
            <a:r>
              <a:rPr lang="en-GB" sz="2000" dirty="0" err="1" smtClean="0"/>
              <a:t>các</a:t>
            </a:r>
            <a:r>
              <a:rPr lang="en-GB" sz="2000" dirty="0" smtClean="0"/>
              <a:t> </a:t>
            </a:r>
            <a:r>
              <a:rPr lang="en-GB" sz="2000" dirty="0" err="1" smtClean="0"/>
              <a:t>tổ</a:t>
            </a:r>
            <a:r>
              <a:rPr lang="en-GB" sz="2000" dirty="0" smtClean="0"/>
              <a:t> </a:t>
            </a:r>
            <a:r>
              <a:rPr lang="en-GB" sz="2000" dirty="0" err="1" smtClean="0"/>
              <a:t>chức</a:t>
            </a:r>
            <a:r>
              <a:rPr lang="en-GB" sz="2000" dirty="0" smtClean="0"/>
              <a:t> </a:t>
            </a:r>
            <a:r>
              <a:rPr lang="en-GB" sz="2000" dirty="0" err="1" smtClean="0"/>
              <a:t>quốc</a:t>
            </a:r>
            <a:r>
              <a:rPr lang="en-GB" sz="2000" dirty="0" smtClean="0"/>
              <a:t> </a:t>
            </a:r>
            <a:r>
              <a:rPr lang="en-GB" sz="2000" dirty="0" err="1" smtClean="0"/>
              <a:t>tế</a:t>
            </a:r>
            <a:r>
              <a:rPr lang="en-GB" sz="2000" dirty="0" smtClean="0"/>
              <a:t> (</a:t>
            </a:r>
            <a:r>
              <a:rPr lang="en-GB" sz="2000" dirty="0" err="1" smtClean="0"/>
              <a:t>Dựa</a:t>
            </a:r>
            <a:r>
              <a:rPr lang="en-GB" sz="2000" dirty="0" smtClean="0"/>
              <a:t> </a:t>
            </a:r>
            <a:r>
              <a:rPr lang="en-GB" sz="2000" dirty="0" err="1" smtClean="0"/>
              <a:t>trên</a:t>
            </a:r>
            <a:r>
              <a:rPr lang="en-GB" sz="2000" dirty="0" smtClean="0"/>
              <a:t> </a:t>
            </a:r>
            <a:r>
              <a:rPr lang="en-GB" sz="2000" dirty="0" err="1" smtClean="0"/>
              <a:t>Chương</a:t>
            </a:r>
            <a:r>
              <a:rPr lang="en-GB" sz="2000" dirty="0" smtClean="0"/>
              <a:t> </a:t>
            </a:r>
            <a:r>
              <a:rPr lang="en-GB" sz="2000" dirty="0" err="1" smtClean="0"/>
              <a:t>trình</a:t>
            </a:r>
            <a:r>
              <a:rPr lang="en-GB" sz="2000" dirty="0" smtClean="0"/>
              <a:t> </a:t>
            </a:r>
            <a:r>
              <a:rPr lang="en-GB" sz="2000" dirty="0" err="1" smtClean="0"/>
              <a:t>Quản</a:t>
            </a:r>
            <a:r>
              <a:rPr lang="en-GB" sz="2000" dirty="0" smtClean="0"/>
              <a:t> </a:t>
            </a:r>
            <a:r>
              <a:rPr lang="en-GB" sz="2000" dirty="0" err="1" smtClean="0"/>
              <a:t>trị</a:t>
            </a:r>
            <a:r>
              <a:rPr lang="en-GB" sz="2000" dirty="0" smtClean="0"/>
              <a:t> </a:t>
            </a:r>
            <a:r>
              <a:rPr lang="en-GB" sz="2000" dirty="0" err="1" smtClean="0"/>
              <a:t>toàn</a:t>
            </a:r>
            <a:r>
              <a:rPr lang="en-GB" sz="2000" dirty="0" smtClean="0"/>
              <a:t> </a:t>
            </a:r>
            <a:r>
              <a:rPr lang="en-GB" sz="2000" dirty="0" err="1" smtClean="0"/>
              <a:t>cầu</a:t>
            </a:r>
            <a:r>
              <a:rPr lang="en-GB" sz="2000" dirty="0" smtClean="0"/>
              <a:t> </a:t>
            </a:r>
            <a:r>
              <a:rPr lang="en-GB" sz="2000" dirty="0" err="1" smtClean="0"/>
              <a:t>của</a:t>
            </a:r>
            <a:r>
              <a:rPr lang="en-GB" sz="2000" dirty="0" smtClean="0"/>
              <a:t> Oslo/UNDP </a:t>
            </a:r>
            <a:r>
              <a:rPr lang="en-GB" sz="2000" dirty="0" err="1" smtClean="0"/>
              <a:t>về</a:t>
            </a:r>
            <a:r>
              <a:rPr lang="en-GB" sz="2000" dirty="0" smtClean="0"/>
              <a:t> </a:t>
            </a:r>
            <a:r>
              <a:rPr lang="en-GB" sz="2000" dirty="0" err="1" smtClean="0"/>
              <a:t>Đánh</a:t>
            </a:r>
            <a:r>
              <a:rPr lang="en-GB" sz="2000" dirty="0" smtClean="0"/>
              <a:t> </a:t>
            </a:r>
            <a:r>
              <a:rPr lang="en-GB" sz="2000" dirty="0" err="1" smtClean="0"/>
              <a:t>giá</a:t>
            </a:r>
            <a:r>
              <a:rPr lang="en-GB" sz="2000" dirty="0" smtClean="0"/>
              <a:t> </a:t>
            </a:r>
            <a:r>
              <a:rPr lang="en-GB" sz="2000" dirty="0" err="1" smtClean="0"/>
              <a:t>quản</a:t>
            </a:r>
            <a:r>
              <a:rPr lang="en-GB" sz="2000" dirty="0" smtClean="0"/>
              <a:t> </a:t>
            </a:r>
            <a:r>
              <a:rPr lang="en-GB" sz="2000" dirty="0" err="1" smtClean="0"/>
              <a:t>trị</a:t>
            </a:r>
            <a:r>
              <a:rPr lang="en-GB" sz="2000" dirty="0" smtClean="0"/>
              <a:t> </a:t>
            </a:r>
            <a:r>
              <a:rPr lang="en-GB" sz="2000" dirty="0" err="1" smtClean="0"/>
              <a:t>dân</a:t>
            </a:r>
            <a:r>
              <a:rPr lang="en-GB" sz="2000" dirty="0" smtClean="0"/>
              <a:t> </a:t>
            </a:r>
            <a:r>
              <a:rPr lang="en-GB" sz="2000" dirty="0" err="1" smtClean="0"/>
              <a:t>chủ</a:t>
            </a:r>
            <a:r>
              <a:rPr lang="en-GB" sz="2000"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rtlCol="0">
            <a:normAutofit/>
          </a:bodyPr>
          <a:lstStyle/>
          <a:p>
            <a:pPr marL="0" indent="0" eaLnBrk="1" fontAlgn="auto" hangingPunct="1">
              <a:spcAft>
                <a:spcPts val="0"/>
              </a:spcAft>
              <a:buFont typeface="Arial" pitchFamily="34" charset="0"/>
              <a:buNone/>
              <a:defRPr/>
            </a:pPr>
            <a:r>
              <a:rPr lang="en-GB" sz="2400" b="1" dirty="0" smtClean="0"/>
              <a:t>UN-REDD website: </a:t>
            </a:r>
          </a:p>
          <a:p>
            <a:pPr eaLnBrk="1" fontAlgn="auto" hangingPunct="1">
              <a:spcAft>
                <a:spcPts val="0"/>
              </a:spcAft>
              <a:defRPr/>
            </a:pPr>
            <a:r>
              <a:rPr lang="en-GB" sz="1800" dirty="0" err="1" smtClean="0"/>
              <a:t>Tất</a:t>
            </a:r>
            <a:r>
              <a:rPr lang="en-GB" sz="1800" dirty="0" smtClean="0"/>
              <a:t> </a:t>
            </a:r>
            <a:r>
              <a:rPr lang="en-GB" sz="1800" dirty="0" err="1" smtClean="0"/>
              <a:t>cả</a:t>
            </a:r>
            <a:r>
              <a:rPr lang="en-GB" sz="1800" dirty="0" smtClean="0"/>
              <a:t> </a:t>
            </a:r>
            <a:r>
              <a:rPr lang="en-GB" sz="1800" dirty="0" err="1" smtClean="0"/>
              <a:t>các</a:t>
            </a:r>
            <a:r>
              <a:rPr lang="en-GB" sz="1800" dirty="0" smtClean="0"/>
              <a:t> </a:t>
            </a:r>
            <a:r>
              <a:rPr lang="en-GB" sz="1800" dirty="0" err="1" smtClean="0"/>
              <a:t>nước</a:t>
            </a:r>
            <a:r>
              <a:rPr lang="en-GB" sz="1800" dirty="0" smtClean="0"/>
              <a:t> </a:t>
            </a:r>
            <a:r>
              <a:rPr lang="en-GB" sz="1800" dirty="0" err="1" smtClean="0"/>
              <a:t>thí</a:t>
            </a:r>
            <a:r>
              <a:rPr lang="en-GB" sz="1800" dirty="0" smtClean="0"/>
              <a:t> </a:t>
            </a:r>
            <a:r>
              <a:rPr lang="en-GB" sz="1800" dirty="0" err="1" smtClean="0"/>
              <a:t>điểm</a:t>
            </a:r>
            <a:r>
              <a:rPr lang="en-GB" sz="1800" dirty="0" smtClean="0"/>
              <a:t> PGA </a:t>
            </a:r>
            <a:r>
              <a:rPr lang="en-GB" sz="1800" dirty="0" err="1" smtClean="0"/>
              <a:t>phải</a:t>
            </a:r>
            <a:r>
              <a:rPr lang="en-GB" sz="1800" dirty="0" smtClean="0"/>
              <a:t> </a:t>
            </a:r>
            <a:r>
              <a:rPr lang="en-GB" sz="1800" dirty="0" err="1" smtClean="0"/>
              <a:t>có</a:t>
            </a:r>
            <a:r>
              <a:rPr lang="en-GB" sz="1800" dirty="0" smtClean="0"/>
              <a:t> </a:t>
            </a:r>
            <a:r>
              <a:rPr lang="en-GB" sz="1800" dirty="0" err="1" smtClean="0"/>
              <a:t>trang</a:t>
            </a:r>
            <a:r>
              <a:rPr lang="en-GB" sz="1800" dirty="0" smtClean="0"/>
              <a:t> web </a:t>
            </a:r>
            <a:r>
              <a:rPr lang="en-GB" sz="1800" dirty="0" err="1" smtClean="0"/>
              <a:t>riêng</a:t>
            </a:r>
            <a:r>
              <a:rPr lang="en-GB" sz="1800" dirty="0" smtClean="0"/>
              <a:t> </a:t>
            </a:r>
            <a:r>
              <a:rPr lang="en-GB" sz="1800" dirty="0" err="1" smtClean="0"/>
              <a:t>về</a:t>
            </a:r>
            <a:r>
              <a:rPr lang="en-GB" sz="1800" dirty="0" smtClean="0"/>
              <a:t> PGA, </a:t>
            </a:r>
          </a:p>
          <a:p>
            <a:pPr eaLnBrk="1" fontAlgn="auto" hangingPunct="1">
              <a:spcAft>
                <a:spcPts val="0"/>
              </a:spcAft>
              <a:defRPr/>
            </a:pPr>
            <a:r>
              <a:rPr lang="en-GB" sz="1800" dirty="0" err="1" smtClean="0"/>
              <a:t>Các</a:t>
            </a:r>
            <a:r>
              <a:rPr lang="en-GB" sz="1800" dirty="0" smtClean="0"/>
              <a:t> </a:t>
            </a:r>
            <a:r>
              <a:rPr lang="en-GB" sz="1800" dirty="0" err="1" smtClean="0"/>
              <a:t>tài</a:t>
            </a:r>
            <a:r>
              <a:rPr lang="en-GB" sz="1800" dirty="0" smtClean="0"/>
              <a:t> </a:t>
            </a:r>
            <a:r>
              <a:rPr lang="en-GB" sz="1800" dirty="0" err="1" smtClean="0"/>
              <a:t>liệu</a:t>
            </a:r>
            <a:r>
              <a:rPr lang="en-GB" sz="1800" dirty="0" smtClean="0"/>
              <a:t> </a:t>
            </a:r>
            <a:r>
              <a:rPr lang="en-GB" sz="1800" dirty="0" err="1" smtClean="0"/>
              <a:t>chung</a:t>
            </a:r>
            <a:r>
              <a:rPr lang="en-GB" sz="1800" dirty="0" smtClean="0"/>
              <a:t> </a:t>
            </a:r>
            <a:r>
              <a:rPr lang="en-GB" sz="1800" dirty="0" err="1" smtClean="0"/>
              <a:t>và</a:t>
            </a:r>
            <a:r>
              <a:rPr lang="en-GB" sz="1800" dirty="0" smtClean="0"/>
              <a:t> </a:t>
            </a:r>
            <a:r>
              <a:rPr lang="en-GB" sz="1800" dirty="0" err="1" smtClean="0"/>
              <a:t>các</a:t>
            </a:r>
            <a:r>
              <a:rPr lang="en-GB" sz="1800" dirty="0" smtClean="0"/>
              <a:t> </a:t>
            </a:r>
            <a:r>
              <a:rPr lang="en-GB" sz="1800" dirty="0" err="1" smtClean="0"/>
              <a:t>thông</a:t>
            </a:r>
            <a:r>
              <a:rPr lang="en-GB" sz="1800" dirty="0" smtClean="0"/>
              <a:t> tin </a:t>
            </a:r>
            <a:r>
              <a:rPr lang="en-GB" sz="1800" dirty="0" err="1" smtClean="0"/>
              <a:t>liên</a:t>
            </a:r>
            <a:r>
              <a:rPr lang="en-GB" sz="1800" dirty="0" smtClean="0"/>
              <a:t> </a:t>
            </a:r>
            <a:r>
              <a:rPr lang="en-GB" sz="1800" dirty="0" err="1" smtClean="0"/>
              <a:t>quan</a:t>
            </a:r>
            <a:r>
              <a:rPr lang="en-GB" sz="1800" dirty="0" smtClean="0"/>
              <a:t> </a:t>
            </a:r>
            <a:r>
              <a:rPr lang="en-GB" sz="1800" dirty="0" err="1" smtClean="0"/>
              <a:t>phải</a:t>
            </a:r>
            <a:r>
              <a:rPr lang="en-GB" sz="1800" dirty="0" smtClean="0"/>
              <a:t> </a:t>
            </a:r>
            <a:r>
              <a:rPr lang="en-GB" sz="1800" dirty="0" err="1" smtClean="0"/>
              <a:t>được</a:t>
            </a:r>
            <a:r>
              <a:rPr lang="en-GB" sz="1800" dirty="0" smtClean="0"/>
              <a:t> </a:t>
            </a:r>
            <a:r>
              <a:rPr lang="en-GB" sz="1800" dirty="0" err="1" smtClean="0"/>
              <a:t>đưa</a:t>
            </a:r>
            <a:r>
              <a:rPr lang="en-GB" sz="1800" dirty="0" smtClean="0"/>
              <a:t> </a:t>
            </a:r>
            <a:r>
              <a:rPr lang="en-GB" sz="1800" dirty="0" err="1" smtClean="0"/>
              <a:t>lên</a:t>
            </a:r>
            <a:r>
              <a:rPr lang="en-GB" sz="1800" dirty="0" smtClean="0"/>
              <a:t> website </a:t>
            </a:r>
          </a:p>
          <a:p>
            <a:pPr eaLnBrk="1" fontAlgn="auto" hangingPunct="1">
              <a:spcAft>
                <a:spcPts val="0"/>
              </a:spcAft>
              <a:defRPr/>
            </a:pPr>
            <a:r>
              <a:rPr lang="en-GB" sz="1800" dirty="0" err="1" smtClean="0"/>
              <a:t>Tất</a:t>
            </a:r>
            <a:r>
              <a:rPr lang="en-GB" sz="1800" dirty="0" smtClean="0"/>
              <a:t> </a:t>
            </a:r>
            <a:r>
              <a:rPr lang="en-GB" sz="1800" dirty="0" err="1" smtClean="0"/>
              <a:t>cả</a:t>
            </a:r>
            <a:r>
              <a:rPr lang="en-GB" sz="1800" dirty="0" smtClean="0"/>
              <a:t> </a:t>
            </a:r>
            <a:r>
              <a:rPr lang="en-GB" sz="1800" dirty="0" err="1" smtClean="0"/>
              <a:t>hoạt</a:t>
            </a:r>
            <a:r>
              <a:rPr lang="en-GB" sz="1800" dirty="0" smtClean="0"/>
              <a:t> </a:t>
            </a:r>
            <a:r>
              <a:rPr lang="en-GB" sz="1800" dirty="0" err="1" smtClean="0"/>
              <a:t>động</a:t>
            </a:r>
            <a:r>
              <a:rPr lang="en-GB" sz="1800" dirty="0" smtClean="0"/>
              <a:t> </a:t>
            </a:r>
            <a:r>
              <a:rPr lang="en-GB" sz="1800" dirty="0" err="1" smtClean="0"/>
              <a:t>liên</a:t>
            </a:r>
            <a:r>
              <a:rPr lang="en-GB" sz="1800" dirty="0" smtClean="0"/>
              <a:t> </a:t>
            </a:r>
            <a:r>
              <a:rPr lang="en-GB" sz="1800" dirty="0" err="1" smtClean="0"/>
              <a:t>quan</a:t>
            </a:r>
            <a:r>
              <a:rPr lang="en-GB" sz="1800" dirty="0" smtClean="0"/>
              <a:t> </a:t>
            </a:r>
            <a:r>
              <a:rPr lang="en-GB" sz="1800" dirty="0" err="1" smtClean="0"/>
              <a:t>đến</a:t>
            </a:r>
            <a:r>
              <a:rPr lang="en-GB" sz="1800" dirty="0" smtClean="0"/>
              <a:t> PGA </a:t>
            </a:r>
            <a:r>
              <a:rPr lang="en-GB" sz="1800" dirty="0" err="1" smtClean="0"/>
              <a:t>phải</a:t>
            </a:r>
            <a:r>
              <a:rPr lang="en-GB" sz="1800" dirty="0" smtClean="0"/>
              <a:t> </a:t>
            </a:r>
            <a:r>
              <a:rPr lang="en-GB" sz="1800" dirty="0" err="1" smtClean="0"/>
              <a:t>được</a:t>
            </a:r>
            <a:r>
              <a:rPr lang="en-GB" sz="1800" dirty="0" smtClean="0"/>
              <a:t> </a:t>
            </a:r>
            <a:r>
              <a:rPr lang="en-GB" sz="1800" dirty="0" err="1" smtClean="0"/>
              <a:t>đánh</a:t>
            </a:r>
            <a:r>
              <a:rPr lang="en-GB" sz="1800" dirty="0" smtClean="0"/>
              <a:t> </a:t>
            </a:r>
            <a:r>
              <a:rPr lang="en-GB" sz="1800" dirty="0" err="1" smtClean="0"/>
              <a:t>giá</a:t>
            </a:r>
            <a:r>
              <a:rPr lang="en-GB" sz="1800" dirty="0" smtClean="0"/>
              <a:t> </a:t>
            </a:r>
            <a:r>
              <a:rPr lang="en-GB" sz="1800" dirty="0" err="1" smtClean="0"/>
              <a:t>cao</a:t>
            </a:r>
            <a:r>
              <a:rPr lang="en-GB" sz="1800" dirty="0" smtClean="0"/>
              <a:t>, </a:t>
            </a:r>
            <a:r>
              <a:rPr lang="en-GB" sz="1800" dirty="0" err="1" smtClean="0"/>
              <a:t>và</a:t>
            </a:r>
            <a:r>
              <a:rPr lang="en-GB" sz="1800" dirty="0" smtClean="0"/>
              <a:t> </a:t>
            </a:r>
            <a:r>
              <a:rPr lang="en-GB" sz="1800" dirty="0" err="1" smtClean="0"/>
              <a:t>đưa</a:t>
            </a:r>
            <a:r>
              <a:rPr lang="en-GB" sz="1800" dirty="0" smtClean="0"/>
              <a:t> </a:t>
            </a:r>
            <a:r>
              <a:rPr lang="en-GB" sz="1800" dirty="0" err="1" smtClean="0"/>
              <a:t>lên</a:t>
            </a:r>
            <a:r>
              <a:rPr lang="en-GB" sz="1800" dirty="0" smtClean="0"/>
              <a:t> website </a:t>
            </a:r>
          </a:p>
          <a:p>
            <a:pPr eaLnBrk="1" fontAlgn="auto" hangingPunct="1">
              <a:spcAft>
                <a:spcPts val="0"/>
              </a:spcAft>
              <a:defRPr/>
            </a:pPr>
            <a:r>
              <a:rPr lang="en-GB" sz="1800" dirty="0" err="1" smtClean="0"/>
              <a:t>Chúng</a:t>
            </a:r>
            <a:r>
              <a:rPr lang="en-GB" sz="1800" dirty="0" smtClean="0"/>
              <a:t> </a:t>
            </a:r>
            <a:r>
              <a:rPr lang="en-GB" sz="1800" dirty="0" err="1" smtClean="0"/>
              <a:t>tôi</a:t>
            </a:r>
            <a:r>
              <a:rPr lang="en-GB" sz="1800" dirty="0" smtClean="0"/>
              <a:t> </a:t>
            </a:r>
            <a:r>
              <a:rPr lang="en-GB" sz="1800" b="1" dirty="0" err="1" smtClean="0"/>
              <a:t>khuyến</a:t>
            </a:r>
            <a:r>
              <a:rPr lang="en-GB" sz="1800" b="1" dirty="0" smtClean="0"/>
              <a:t> </a:t>
            </a:r>
            <a:r>
              <a:rPr lang="en-GB" sz="1800" b="1" dirty="0" err="1" smtClean="0"/>
              <a:t>khích</a:t>
            </a:r>
            <a:r>
              <a:rPr lang="en-GB" sz="1800" b="1" dirty="0" smtClean="0"/>
              <a:t> </a:t>
            </a:r>
            <a:r>
              <a:rPr lang="en-GB" sz="1800" b="1" dirty="0" err="1" smtClean="0"/>
              <a:t>việc</a:t>
            </a:r>
            <a:r>
              <a:rPr lang="en-GB" sz="1800" b="1" dirty="0" smtClean="0"/>
              <a:t> chia </a:t>
            </a:r>
            <a:r>
              <a:rPr lang="en-GB" sz="1800" b="1" dirty="0" err="1" smtClean="0"/>
              <a:t>sẻ</a:t>
            </a:r>
            <a:r>
              <a:rPr lang="en-GB" sz="1800" b="1" dirty="0" smtClean="0"/>
              <a:t> </a:t>
            </a:r>
            <a:r>
              <a:rPr lang="en-GB" sz="1800" b="1" dirty="0" err="1" smtClean="0"/>
              <a:t>thông</a:t>
            </a:r>
            <a:r>
              <a:rPr lang="en-GB" sz="1800" b="1" dirty="0" smtClean="0"/>
              <a:t> tin </a:t>
            </a:r>
            <a:r>
              <a:rPr lang="en-GB" sz="1800" b="1" dirty="0" err="1" smtClean="0"/>
              <a:t>càng</a:t>
            </a:r>
            <a:r>
              <a:rPr lang="en-GB" sz="1800" b="1" dirty="0" smtClean="0"/>
              <a:t> </a:t>
            </a:r>
            <a:r>
              <a:rPr lang="en-GB" sz="1800" b="1" dirty="0" err="1" smtClean="0"/>
              <a:t>nhiều</a:t>
            </a:r>
            <a:r>
              <a:rPr lang="en-GB" sz="1800" b="1" dirty="0" smtClean="0"/>
              <a:t> </a:t>
            </a:r>
            <a:r>
              <a:rPr lang="en-GB" sz="1800" b="1" dirty="0" err="1" smtClean="0"/>
              <a:t>càng</a:t>
            </a:r>
            <a:r>
              <a:rPr lang="en-GB" sz="1800" b="1" dirty="0" smtClean="0"/>
              <a:t> </a:t>
            </a:r>
            <a:r>
              <a:rPr lang="en-GB" sz="1800" b="1" dirty="0" err="1" smtClean="0"/>
              <a:t>tốt</a:t>
            </a:r>
            <a:r>
              <a:rPr lang="en-GB" sz="1800" b="1" dirty="0" smtClean="0"/>
              <a:t> </a:t>
            </a:r>
            <a:r>
              <a:rPr lang="en-GB" sz="1800" dirty="0" err="1" smtClean="0"/>
              <a:t>trên</a:t>
            </a:r>
            <a:r>
              <a:rPr lang="en-GB" sz="1800" dirty="0" smtClean="0"/>
              <a:t> website, </a:t>
            </a:r>
            <a:r>
              <a:rPr lang="en-GB" sz="1800" dirty="0" err="1" smtClean="0"/>
              <a:t>ví</a:t>
            </a:r>
            <a:r>
              <a:rPr lang="en-GB" sz="1800" dirty="0" smtClean="0"/>
              <a:t> </a:t>
            </a:r>
            <a:r>
              <a:rPr lang="en-GB" sz="1800" dirty="0" err="1" smtClean="0"/>
              <a:t>dụ</a:t>
            </a:r>
            <a:r>
              <a:rPr lang="en-GB" sz="1800" dirty="0" smtClean="0"/>
              <a:t> </a:t>
            </a:r>
            <a:r>
              <a:rPr lang="en-GB" sz="1800" dirty="0" err="1" smtClean="0"/>
              <a:t>Đề</a:t>
            </a:r>
            <a:r>
              <a:rPr lang="en-GB" sz="1800" dirty="0" smtClean="0"/>
              <a:t> </a:t>
            </a:r>
            <a:r>
              <a:rPr lang="en-GB" sz="1800" dirty="0" err="1" smtClean="0"/>
              <a:t>cương</a:t>
            </a:r>
            <a:r>
              <a:rPr lang="en-GB" sz="1800" dirty="0" smtClean="0"/>
              <a:t> </a:t>
            </a:r>
            <a:r>
              <a:rPr lang="en-GB" sz="1800" dirty="0" err="1" smtClean="0"/>
              <a:t>thí</a:t>
            </a:r>
            <a:r>
              <a:rPr lang="en-GB" sz="1800" dirty="0" smtClean="0"/>
              <a:t> </a:t>
            </a:r>
            <a:r>
              <a:rPr lang="en-GB" sz="1800" dirty="0" err="1" smtClean="0"/>
              <a:t>điểm</a:t>
            </a:r>
            <a:r>
              <a:rPr lang="en-GB" sz="1800" dirty="0" smtClean="0"/>
              <a:t>, </a:t>
            </a:r>
            <a:r>
              <a:rPr lang="en-GB" sz="1800" dirty="0" err="1" smtClean="0"/>
              <a:t>nhằm</a:t>
            </a:r>
            <a:r>
              <a:rPr lang="en-GB" sz="1800" dirty="0" smtClean="0"/>
              <a:t> </a:t>
            </a:r>
            <a:r>
              <a:rPr lang="en-GB" sz="1800" dirty="0" err="1" smtClean="0"/>
              <a:t>tăng</a:t>
            </a:r>
            <a:r>
              <a:rPr lang="en-GB" sz="1800" dirty="0" smtClean="0"/>
              <a:t> </a:t>
            </a:r>
            <a:r>
              <a:rPr lang="en-GB" sz="1800" dirty="0" err="1" smtClean="0"/>
              <a:t>cường</a:t>
            </a:r>
            <a:r>
              <a:rPr lang="en-GB" sz="1800" dirty="0" smtClean="0"/>
              <a:t> </a:t>
            </a:r>
            <a:r>
              <a:rPr lang="en-GB" sz="1800" dirty="0" err="1" smtClean="0"/>
              <a:t>sự</a:t>
            </a:r>
            <a:r>
              <a:rPr lang="en-GB" sz="1800" dirty="0" smtClean="0"/>
              <a:t> minh </a:t>
            </a:r>
            <a:r>
              <a:rPr lang="en-GB" sz="1800" dirty="0" err="1" smtClean="0"/>
              <a:t>bạch</a:t>
            </a:r>
            <a:r>
              <a:rPr lang="en-GB" sz="1800" dirty="0" smtClean="0"/>
              <a:t> </a:t>
            </a:r>
            <a:r>
              <a:rPr lang="en-GB" sz="1800" dirty="0" err="1" smtClean="0"/>
              <a:t>và</a:t>
            </a:r>
            <a:r>
              <a:rPr lang="en-GB" sz="1800" dirty="0" smtClean="0"/>
              <a:t> chia </a:t>
            </a:r>
            <a:r>
              <a:rPr lang="en-GB" sz="1800" dirty="0" err="1" smtClean="0"/>
              <a:t>sẻ</a:t>
            </a:r>
            <a:r>
              <a:rPr lang="en-GB" sz="1800" dirty="0" smtClean="0"/>
              <a:t> </a:t>
            </a:r>
            <a:r>
              <a:rPr lang="en-GB" sz="1800" dirty="0" err="1" smtClean="0"/>
              <a:t>thông</a:t>
            </a:r>
            <a:r>
              <a:rPr lang="en-GB" sz="1800" dirty="0" smtClean="0"/>
              <a:t> tin </a:t>
            </a:r>
            <a:r>
              <a:rPr lang="en-GB" sz="1800" dirty="0" err="1" smtClean="0"/>
              <a:t>về</a:t>
            </a:r>
            <a:r>
              <a:rPr lang="en-GB" sz="1800" dirty="0" smtClean="0"/>
              <a:t> </a:t>
            </a:r>
            <a:r>
              <a:rPr lang="en-GB" sz="1800" dirty="0" err="1" smtClean="0"/>
              <a:t>quá</a:t>
            </a:r>
            <a:r>
              <a:rPr lang="en-GB" sz="1800" dirty="0" smtClean="0"/>
              <a:t> </a:t>
            </a:r>
            <a:r>
              <a:rPr lang="en-GB" sz="1800" dirty="0" err="1" smtClean="0"/>
              <a:t>trình</a:t>
            </a:r>
            <a:r>
              <a:rPr lang="en-GB" sz="1800" dirty="0" smtClean="0"/>
              <a:t> </a:t>
            </a:r>
            <a:r>
              <a:rPr lang="en-GB" sz="1800" dirty="0" err="1" smtClean="0"/>
              <a:t>triển</a:t>
            </a:r>
            <a:r>
              <a:rPr lang="en-GB" sz="1800" dirty="0" smtClean="0"/>
              <a:t> </a:t>
            </a:r>
            <a:r>
              <a:rPr lang="en-GB" sz="1800" dirty="0" err="1" smtClean="0"/>
              <a:t>khai</a:t>
            </a:r>
            <a:r>
              <a:rPr lang="en-GB" sz="1800" dirty="0" smtClean="0"/>
              <a:t> </a:t>
            </a:r>
            <a:r>
              <a:rPr lang="en-GB" sz="1800" dirty="0" err="1" smtClean="0"/>
              <a:t>thực</a:t>
            </a:r>
            <a:r>
              <a:rPr lang="en-GB" sz="1800" dirty="0" smtClean="0"/>
              <a:t> </a:t>
            </a:r>
            <a:r>
              <a:rPr lang="en-GB" sz="1800" dirty="0" err="1" smtClean="0"/>
              <a:t>hiện</a:t>
            </a:r>
            <a:r>
              <a:rPr lang="en-GB" sz="1800" dirty="0" smtClean="0"/>
              <a:t> PGA </a:t>
            </a:r>
            <a:endParaRPr lang="en-GB" sz="1800" dirty="0"/>
          </a:p>
          <a:p>
            <a:pPr marL="0" indent="0" eaLnBrk="1" fontAlgn="auto" hangingPunct="1">
              <a:spcAft>
                <a:spcPts val="0"/>
              </a:spcAft>
              <a:buFont typeface="Arial" pitchFamily="34" charset="0"/>
              <a:buNone/>
              <a:defRPr/>
            </a:pPr>
            <a:endParaRPr lang="en-GB" sz="2400" b="1" dirty="0" smtClean="0"/>
          </a:p>
          <a:p>
            <a:pPr marL="0" indent="0" eaLnBrk="1" fontAlgn="auto" hangingPunct="1">
              <a:spcAft>
                <a:spcPts val="0"/>
              </a:spcAft>
              <a:buFont typeface="Arial" pitchFamily="34" charset="0"/>
              <a:buNone/>
              <a:defRPr/>
            </a:pPr>
            <a:r>
              <a:rPr lang="en-GB" sz="2400" b="1" dirty="0" err="1" smtClean="0"/>
              <a:t>Hợp</a:t>
            </a:r>
            <a:r>
              <a:rPr lang="en-GB" sz="2400" b="1" dirty="0" smtClean="0"/>
              <a:t> </a:t>
            </a:r>
            <a:r>
              <a:rPr lang="en-GB" sz="2400" b="1" dirty="0" err="1" smtClean="0"/>
              <a:t>tác</a:t>
            </a:r>
            <a:r>
              <a:rPr lang="en-GB" sz="2400" b="1" dirty="0" smtClean="0"/>
              <a:t> Nam – Nam </a:t>
            </a:r>
            <a:r>
              <a:rPr lang="en-GB" sz="2400" b="1" dirty="0" err="1" smtClean="0"/>
              <a:t>về</a:t>
            </a:r>
            <a:r>
              <a:rPr lang="en-GB" sz="2400" b="1" dirty="0" smtClean="0"/>
              <a:t> PGA:</a:t>
            </a:r>
            <a:endParaRPr lang="en-GB" sz="2400" dirty="0"/>
          </a:p>
          <a:p>
            <a:pPr eaLnBrk="1" fontAlgn="auto" hangingPunct="1">
              <a:spcAft>
                <a:spcPts val="0"/>
              </a:spcAft>
              <a:defRPr/>
            </a:pPr>
            <a:r>
              <a:rPr lang="en-GB" sz="1800" dirty="0" smtClean="0"/>
              <a:t>4 </a:t>
            </a:r>
            <a:r>
              <a:rPr lang="en-GB" sz="1800" dirty="0" err="1" smtClean="0"/>
              <a:t>nước</a:t>
            </a:r>
            <a:r>
              <a:rPr lang="en-GB" sz="1800" dirty="0" smtClean="0"/>
              <a:t> </a:t>
            </a:r>
            <a:r>
              <a:rPr lang="en-GB" sz="1800" dirty="0" err="1" smtClean="0"/>
              <a:t>thí</a:t>
            </a:r>
            <a:r>
              <a:rPr lang="en-GB" sz="1800" dirty="0" smtClean="0"/>
              <a:t> </a:t>
            </a:r>
            <a:r>
              <a:rPr lang="en-GB" sz="1800" dirty="0" err="1" smtClean="0"/>
              <a:t>điểm</a:t>
            </a:r>
            <a:r>
              <a:rPr lang="en-GB" sz="1800" dirty="0" smtClean="0"/>
              <a:t> PGA – </a:t>
            </a:r>
            <a:r>
              <a:rPr lang="en-GB" sz="1800" dirty="0" err="1" smtClean="0"/>
              <a:t>có</a:t>
            </a:r>
            <a:r>
              <a:rPr lang="en-GB" sz="1800" dirty="0" smtClean="0"/>
              <a:t> </a:t>
            </a:r>
            <a:r>
              <a:rPr lang="en-GB" sz="1800" dirty="0" err="1" smtClean="0"/>
              <a:t>đại</a:t>
            </a:r>
            <a:r>
              <a:rPr lang="en-GB" sz="1800" dirty="0" smtClean="0"/>
              <a:t> </a:t>
            </a:r>
            <a:r>
              <a:rPr lang="en-GB" sz="1800" dirty="0" err="1" smtClean="0"/>
              <a:t>diện</a:t>
            </a:r>
            <a:r>
              <a:rPr lang="en-GB" sz="1800" dirty="0" smtClean="0"/>
              <a:t> </a:t>
            </a:r>
            <a:r>
              <a:rPr lang="en-GB" sz="1800" dirty="0" err="1" smtClean="0"/>
              <a:t>của</a:t>
            </a:r>
            <a:r>
              <a:rPr lang="en-GB" sz="1800" dirty="0" smtClean="0"/>
              <a:t> 1 </a:t>
            </a:r>
            <a:r>
              <a:rPr lang="en-GB" sz="1800" dirty="0" err="1" smtClean="0"/>
              <a:t>cơ</a:t>
            </a:r>
            <a:r>
              <a:rPr lang="en-GB" sz="1800" dirty="0" smtClean="0"/>
              <a:t> </a:t>
            </a:r>
            <a:r>
              <a:rPr lang="en-GB" sz="1800" dirty="0" err="1" smtClean="0"/>
              <a:t>quan</a:t>
            </a:r>
            <a:r>
              <a:rPr lang="en-GB" sz="1800" dirty="0" smtClean="0"/>
              <a:t> </a:t>
            </a:r>
            <a:r>
              <a:rPr lang="en-GB" sz="1800" dirty="0" err="1" smtClean="0"/>
              <a:t>chính</a:t>
            </a:r>
            <a:r>
              <a:rPr lang="en-GB" sz="1800" dirty="0" smtClean="0"/>
              <a:t> </a:t>
            </a:r>
            <a:r>
              <a:rPr lang="en-GB" sz="1800" dirty="0" err="1" smtClean="0"/>
              <a:t>phủ</a:t>
            </a:r>
            <a:r>
              <a:rPr lang="en-GB" sz="1800" dirty="0" smtClean="0"/>
              <a:t>, 1 </a:t>
            </a:r>
            <a:r>
              <a:rPr lang="en-GB" sz="1800" dirty="0" err="1" smtClean="0"/>
              <a:t>tổ</a:t>
            </a:r>
            <a:r>
              <a:rPr lang="en-GB" sz="1800" dirty="0" smtClean="0"/>
              <a:t> </a:t>
            </a:r>
            <a:r>
              <a:rPr lang="en-GB" sz="1800" dirty="0" err="1" smtClean="0"/>
              <a:t>chức</a:t>
            </a:r>
            <a:r>
              <a:rPr lang="en-GB" sz="1800" dirty="0" smtClean="0"/>
              <a:t> </a:t>
            </a:r>
            <a:r>
              <a:rPr lang="en-GB" sz="1800" dirty="0" err="1" smtClean="0"/>
              <a:t>xã</a:t>
            </a:r>
            <a:r>
              <a:rPr lang="en-GB" sz="1800" dirty="0" smtClean="0"/>
              <a:t> </a:t>
            </a:r>
            <a:r>
              <a:rPr lang="en-GB" sz="1800" dirty="0" err="1" smtClean="0"/>
              <a:t>hội</a:t>
            </a:r>
            <a:r>
              <a:rPr lang="en-GB" sz="1800" dirty="0" smtClean="0"/>
              <a:t> </a:t>
            </a:r>
            <a:r>
              <a:rPr lang="en-GB" sz="1800" dirty="0" err="1" smtClean="0"/>
              <a:t>dân</a:t>
            </a:r>
            <a:r>
              <a:rPr lang="en-GB" sz="1800" dirty="0" smtClean="0"/>
              <a:t> </a:t>
            </a:r>
            <a:r>
              <a:rPr lang="en-GB" sz="1800" dirty="0" err="1" smtClean="0"/>
              <a:t>sự</a:t>
            </a:r>
            <a:r>
              <a:rPr lang="en-GB" sz="1800" dirty="0" smtClean="0"/>
              <a:t> </a:t>
            </a:r>
            <a:r>
              <a:rPr lang="en-GB" sz="1800" dirty="0" err="1" smtClean="0"/>
              <a:t>và</a:t>
            </a:r>
            <a:r>
              <a:rPr lang="en-GB" sz="1800" dirty="0" smtClean="0"/>
              <a:t> 1 </a:t>
            </a:r>
            <a:r>
              <a:rPr lang="en-GB" sz="1800" dirty="0" err="1" smtClean="0"/>
              <a:t>điều</a:t>
            </a:r>
            <a:r>
              <a:rPr lang="en-GB" sz="1800" dirty="0" smtClean="0"/>
              <a:t> </a:t>
            </a:r>
            <a:r>
              <a:rPr lang="en-GB" sz="1800" dirty="0" err="1" smtClean="0"/>
              <a:t>phối</a:t>
            </a:r>
            <a:r>
              <a:rPr lang="en-GB" sz="1800" dirty="0" smtClean="0"/>
              <a:t> </a:t>
            </a:r>
            <a:r>
              <a:rPr lang="en-GB" sz="1800" dirty="0" err="1" smtClean="0"/>
              <a:t>viên</a:t>
            </a:r>
            <a:r>
              <a:rPr lang="en-GB" sz="1800" dirty="0" smtClean="0"/>
              <a:t> </a:t>
            </a:r>
            <a:r>
              <a:rPr lang="en-GB" sz="1800" dirty="0" err="1" smtClean="0"/>
              <a:t>quốc</a:t>
            </a:r>
            <a:r>
              <a:rPr lang="en-GB" sz="1800" dirty="0" smtClean="0"/>
              <a:t> </a:t>
            </a:r>
            <a:r>
              <a:rPr lang="en-GB" sz="1800" dirty="0" err="1" smtClean="0"/>
              <a:t>gia</a:t>
            </a:r>
            <a:r>
              <a:rPr lang="en-GB" sz="1800" dirty="0" smtClean="0"/>
              <a:t> – </a:t>
            </a:r>
            <a:r>
              <a:rPr lang="en-GB" sz="1800" dirty="0" err="1" smtClean="0"/>
              <a:t>sẽ</a:t>
            </a:r>
            <a:r>
              <a:rPr lang="en-GB" sz="1800" dirty="0" smtClean="0"/>
              <a:t> </a:t>
            </a:r>
            <a:r>
              <a:rPr lang="en-GB" sz="1800" dirty="0" err="1" smtClean="0"/>
              <a:t>được</a:t>
            </a:r>
            <a:r>
              <a:rPr lang="en-GB" sz="1800" dirty="0" smtClean="0"/>
              <a:t> </a:t>
            </a:r>
            <a:r>
              <a:rPr lang="en-GB" sz="1800" dirty="0" err="1" smtClean="0"/>
              <a:t>mời</a:t>
            </a:r>
            <a:r>
              <a:rPr lang="en-GB" sz="1800" dirty="0" smtClean="0"/>
              <a:t> </a:t>
            </a:r>
            <a:r>
              <a:rPr lang="en-GB" sz="1800" dirty="0" err="1" smtClean="0"/>
              <a:t>tham</a:t>
            </a:r>
            <a:r>
              <a:rPr lang="en-GB" sz="1800" dirty="0" smtClean="0"/>
              <a:t> </a:t>
            </a:r>
            <a:r>
              <a:rPr lang="en-GB" sz="1800" dirty="0" err="1" smtClean="0"/>
              <a:t>dự</a:t>
            </a:r>
            <a:r>
              <a:rPr lang="en-GB" sz="1800" b="1" dirty="0"/>
              <a:t> </a:t>
            </a:r>
            <a:r>
              <a:rPr lang="en-GB" sz="1800" dirty="0" smtClean="0"/>
              <a:t>chia </a:t>
            </a:r>
            <a:r>
              <a:rPr lang="en-GB" sz="1800" dirty="0" err="1" smtClean="0"/>
              <a:t>sẻ</a:t>
            </a:r>
            <a:r>
              <a:rPr lang="en-GB" sz="1800" dirty="0" smtClean="0"/>
              <a:t> </a:t>
            </a:r>
            <a:r>
              <a:rPr lang="en-GB" sz="1800" dirty="0" err="1" smtClean="0"/>
              <a:t>thông</a:t>
            </a:r>
            <a:r>
              <a:rPr lang="en-GB" sz="1800" dirty="0" smtClean="0"/>
              <a:t> tin, </a:t>
            </a:r>
            <a:r>
              <a:rPr lang="en-GB" sz="1800" dirty="0" err="1" smtClean="0"/>
              <a:t>các</a:t>
            </a:r>
            <a:r>
              <a:rPr lang="en-GB" sz="1800" dirty="0" smtClean="0"/>
              <a:t> </a:t>
            </a:r>
            <a:r>
              <a:rPr lang="en-GB" sz="1800" dirty="0" err="1" smtClean="0"/>
              <a:t>biện</a:t>
            </a:r>
            <a:r>
              <a:rPr lang="en-GB" sz="1800" dirty="0" smtClean="0"/>
              <a:t> </a:t>
            </a:r>
            <a:r>
              <a:rPr lang="en-GB" sz="1800" dirty="0" err="1" smtClean="0"/>
              <a:t>pháp</a:t>
            </a:r>
            <a:r>
              <a:rPr lang="en-GB" sz="1800" dirty="0" smtClean="0"/>
              <a:t> </a:t>
            </a:r>
            <a:r>
              <a:rPr lang="en-GB" sz="1800" dirty="0" err="1" smtClean="0"/>
              <a:t>kỹ</a:t>
            </a:r>
            <a:r>
              <a:rPr lang="en-GB" sz="1800" dirty="0" smtClean="0"/>
              <a:t> </a:t>
            </a:r>
            <a:r>
              <a:rPr lang="en-GB" sz="1800" dirty="0" err="1" smtClean="0"/>
              <a:t>thuật</a:t>
            </a:r>
            <a:r>
              <a:rPr lang="en-GB" sz="1800" dirty="0" smtClean="0"/>
              <a:t> </a:t>
            </a:r>
            <a:r>
              <a:rPr lang="en-GB" sz="1800" dirty="0" err="1" smtClean="0"/>
              <a:t>và</a:t>
            </a:r>
            <a:r>
              <a:rPr lang="en-GB" sz="1800" dirty="0" smtClean="0"/>
              <a:t> </a:t>
            </a:r>
            <a:r>
              <a:rPr lang="en-GB" sz="1800" dirty="0" err="1" smtClean="0"/>
              <a:t>các</a:t>
            </a:r>
            <a:r>
              <a:rPr lang="en-GB" sz="1800" dirty="0" smtClean="0"/>
              <a:t> </a:t>
            </a:r>
            <a:r>
              <a:rPr lang="en-GB" sz="1800" dirty="0" err="1" smtClean="0"/>
              <a:t>bài</a:t>
            </a:r>
            <a:r>
              <a:rPr lang="en-GB" sz="1800" dirty="0" smtClean="0"/>
              <a:t> </a:t>
            </a:r>
            <a:r>
              <a:rPr lang="en-GB" sz="1800" dirty="0" err="1" smtClean="0"/>
              <a:t>học</a:t>
            </a:r>
            <a:r>
              <a:rPr lang="en-GB" sz="1800" dirty="0" smtClean="0"/>
              <a:t> </a:t>
            </a:r>
            <a:r>
              <a:rPr lang="en-GB" sz="1800" dirty="0" err="1" smtClean="0"/>
              <a:t>kinh</a:t>
            </a:r>
            <a:r>
              <a:rPr lang="en-GB" sz="1800" dirty="0" smtClean="0"/>
              <a:t> </a:t>
            </a:r>
            <a:r>
              <a:rPr lang="en-GB" sz="1800" dirty="0" err="1" smtClean="0"/>
              <a:t>nghiệm</a:t>
            </a:r>
            <a:r>
              <a:rPr lang="en-GB" sz="1800" dirty="0" smtClean="0"/>
              <a:t>, </a:t>
            </a:r>
            <a:r>
              <a:rPr lang="en-GB" sz="1800" dirty="0" err="1" smtClean="0"/>
              <a:t>tổ</a:t>
            </a:r>
            <a:r>
              <a:rPr lang="en-GB" sz="1800" dirty="0" smtClean="0"/>
              <a:t> </a:t>
            </a:r>
            <a:r>
              <a:rPr lang="en-GB" sz="1800" dirty="0" err="1" smtClean="0"/>
              <a:t>chức</a:t>
            </a:r>
            <a:r>
              <a:rPr lang="en-GB" sz="1800" dirty="0" smtClean="0"/>
              <a:t> </a:t>
            </a:r>
            <a:r>
              <a:rPr lang="en-GB" sz="1800" dirty="0" err="1" smtClean="0"/>
              <a:t>tại</a:t>
            </a:r>
            <a:r>
              <a:rPr lang="en-GB" sz="1800" smtClean="0"/>
              <a:t> Bogor </a:t>
            </a:r>
            <a:r>
              <a:rPr lang="en-GB" sz="1800" dirty="0"/>
              <a:t>(Indonesia) </a:t>
            </a:r>
            <a:r>
              <a:rPr lang="en-GB" sz="1800" b="1" dirty="0"/>
              <a:t>17-18/4/2012</a:t>
            </a:r>
            <a:endParaRPr lang="en-GB" sz="1800" dirty="0"/>
          </a:p>
        </p:txBody>
      </p:sp>
      <p:sp>
        <p:nvSpPr>
          <p:cNvPr id="25603" name="Title 2"/>
          <p:cNvSpPr>
            <a:spLocks noGrp="1"/>
          </p:cNvSpPr>
          <p:nvPr>
            <p:ph type="title"/>
          </p:nvPr>
        </p:nvSpPr>
        <p:spPr>
          <a:xfrm>
            <a:off x="2446338" y="131763"/>
            <a:ext cx="6543675" cy="1531937"/>
          </a:xfrm>
        </p:spPr>
        <p:txBody>
          <a:bodyPr/>
          <a:lstStyle/>
          <a:p>
            <a:pPr eaLnBrk="1" hangingPunct="1"/>
            <a:r>
              <a:rPr lang="en-GB" sz="2800" dirty="0" err="1"/>
              <a:t>Một</a:t>
            </a:r>
            <a:r>
              <a:rPr lang="en-GB" sz="2800" dirty="0"/>
              <a:t> </a:t>
            </a:r>
            <a:r>
              <a:rPr lang="en-GB" sz="2800" dirty="0" err="1"/>
              <a:t>số</a:t>
            </a:r>
            <a:r>
              <a:rPr lang="en-GB" sz="2800" dirty="0"/>
              <a:t> </a:t>
            </a:r>
            <a:r>
              <a:rPr lang="en-GB" sz="2800" dirty="0" err="1"/>
              <a:t>thông</a:t>
            </a:r>
            <a:r>
              <a:rPr lang="en-GB" sz="2800" dirty="0"/>
              <a:t> tin </a:t>
            </a:r>
            <a:r>
              <a:rPr lang="en-GB" sz="2800" dirty="0" err="1"/>
              <a:t>về</a:t>
            </a:r>
            <a:r>
              <a:rPr lang="en-GB" sz="2800" dirty="0"/>
              <a:t> </a:t>
            </a:r>
            <a:r>
              <a:rPr lang="en-GB" sz="2800" dirty="0" err="1"/>
              <a:t>thí</a:t>
            </a:r>
            <a:r>
              <a:rPr lang="en-GB" sz="2800" dirty="0"/>
              <a:t> </a:t>
            </a:r>
            <a:r>
              <a:rPr lang="en-GB" sz="2800" dirty="0" err="1"/>
              <a:t>điểm</a:t>
            </a:r>
            <a:r>
              <a:rPr lang="en-GB" sz="2800" dirty="0"/>
              <a:t>:</a:t>
            </a:r>
            <a:br>
              <a:rPr lang="en-GB" sz="2800" dirty="0"/>
            </a:br>
            <a:r>
              <a:rPr lang="en-GB" sz="2800" b="1" dirty="0" smtClean="0"/>
              <a:t>Chia </a:t>
            </a:r>
            <a:r>
              <a:rPr lang="en-GB" sz="2800" b="1" dirty="0" err="1" smtClean="0"/>
              <a:t>sẻ</a:t>
            </a:r>
            <a:r>
              <a:rPr lang="en-GB" sz="2800" b="1" dirty="0" smtClean="0"/>
              <a:t> </a:t>
            </a:r>
            <a:r>
              <a:rPr lang="en-GB" sz="2800" b="1" dirty="0" err="1" smtClean="0"/>
              <a:t>thông</a:t>
            </a:r>
            <a:r>
              <a:rPr lang="en-GB" sz="2800" b="1" dirty="0" smtClean="0"/>
              <a:t> tin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1356</TotalTime>
  <Words>1091</Words>
  <Application>Microsoft Office PowerPoint</Application>
  <PresentationFormat>On-screen Show (4:3)</PresentationFormat>
  <Paragraphs>83</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PGAs: Một số thông tin về 3 tỉnh thí điểm</vt:lpstr>
      <vt:lpstr>Sự liên quan của PGAs với REDD+:</vt:lpstr>
      <vt:lpstr>Một số thông tin về thí điểm: Bối cảnh</vt:lpstr>
      <vt:lpstr>Một số thông tin về thí điểm: Các vấn đề ưu tiên về quản trị</vt:lpstr>
      <vt:lpstr>Một số thông tin về thí điểm: Phạm vi địa lý </vt:lpstr>
      <vt:lpstr>Một số thông tin về thí điểm: Các bài học chính</vt:lpstr>
      <vt:lpstr>Một số thông tin về thí điểm: Chia sẻ thông tin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Chi  Thanh</cp:lastModifiedBy>
  <cp:revision>98</cp:revision>
  <dcterms:created xsi:type="dcterms:W3CDTF">2009-05-15T09:37:26Z</dcterms:created>
  <dcterms:modified xsi:type="dcterms:W3CDTF">2012-03-07T02:36:26Z</dcterms:modified>
</cp:coreProperties>
</file>