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108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385798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371297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315863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23134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276866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55865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279995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273794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425738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397113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274586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0D05F-63AA-4F55-9293-457B9B8B7661}" type="datetimeFigureOut">
              <a:rPr lang="fr-CH" smtClean="0"/>
              <a:pPr/>
              <a:t>12.04.2014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D0A1F-A3A2-4CA8-88E4-3DAF9E716F1C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="" xmlns:p14="http://schemas.microsoft.com/office/powerpoint/2010/main" val="149709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Autofit/>
          </a:bodyPr>
          <a:lstStyle/>
          <a:p>
            <a:r>
              <a:rPr lang="fr-CH" sz="2800" dirty="0"/>
              <a:t>E</a:t>
            </a:r>
            <a:r>
              <a:rPr lang="fr-CH" sz="2800" dirty="0" smtClean="0"/>
              <a:t>valuation- module 1 </a:t>
            </a:r>
            <a:br>
              <a:rPr lang="fr-CH" sz="2800" dirty="0" smtClean="0"/>
            </a:br>
            <a:r>
              <a:rPr lang="fr-CH" sz="2800" dirty="0" err="1" smtClean="0"/>
              <a:t>your</a:t>
            </a:r>
            <a:r>
              <a:rPr lang="fr-CH" sz="2800" dirty="0" smtClean="0"/>
              <a:t> </a:t>
            </a:r>
            <a:r>
              <a:rPr lang="fr-CH" sz="2800" dirty="0" err="1" smtClean="0"/>
              <a:t>name</a:t>
            </a:r>
            <a:r>
              <a:rPr lang="fr-CH" sz="2800" dirty="0" smtClean="0"/>
              <a:t> (</a:t>
            </a:r>
            <a:r>
              <a:rPr lang="fr-CH" sz="2800" dirty="0" err="1" smtClean="0"/>
              <a:t>optional</a:t>
            </a:r>
            <a:r>
              <a:rPr lang="fr-CH" sz="2800" dirty="0" smtClean="0"/>
              <a:t>) :</a:t>
            </a:r>
            <a:endParaRPr lang="fr-CH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98205457"/>
              </p:ext>
            </p:extLst>
          </p:nvPr>
        </p:nvGraphicFramePr>
        <p:xfrm>
          <a:off x="107504" y="908720"/>
          <a:ext cx="8928990" cy="589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165"/>
                <a:gridCol w="1488165"/>
                <a:gridCol w="1488165"/>
                <a:gridCol w="1488165"/>
                <a:gridCol w="1488165"/>
                <a:gridCol w="1488165"/>
              </a:tblGrid>
              <a:tr h="1388056">
                <a:tc>
                  <a:txBody>
                    <a:bodyPr/>
                    <a:lstStyle/>
                    <a:p>
                      <a:r>
                        <a:rPr lang="fr-CH" dirty="0" smtClean="0"/>
                        <a:t>INDICATOR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QUALITATIVE OR QUANTITATIVE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PERCEPTION OR EVIDENCE-BASED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GENDER SENSITIVE</a:t>
                      </a:r>
                      <a:r>
                        <a:rPr lang="fr-CH" baseline="0" dirty="0" smtClean="0"/>
                        <a:t>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INPUT</a:t>
                      </a:r>
                      <a:r>
                        <a:rPr lang="fr-CH" baseline="0" dirty="0" smtClean="0"/>
                        <a:t> OR OUTPUT ?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How </a:t>
                      </a:r>
                      <a:r>
                        <a:rPr lang="fr-CH" dirty="0" err="1" smtClean="0"/>
                        <a:t>would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you</a:t>
                      </a:r>
                      <a:r>
                        <a:rPr lang="fr-CH" dirty="0" smtClean="0"/>
                        <a:t> </a:t>
                      </a:r>
                      <a:r>
                        <a:rPr lang="fr-CH" dirty="0" err="1" smtClean="0"/>
                        <a:t>gather</a:t>
                      </a:r>
                      <a:r>
                        <a:rPr lang="fr-CH" dirty="0" smtClean="0"/>
                        <a:t> the data</a:t>
                      </a:r>
                      <a:r>
                        <a:rPr lang="fr-CH" baseline="0" dirty="0" smtClean="0"/>
                        <a:t> ? </a:t>
                      </a:r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56293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3898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2979</TotalTime>
  <Words>24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Evaluation- module 1  your name (optional) :</vt:lpstr>
    </vt:vector>
  </TitlesOfParts>
  <Company>UNDP Geneva RO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for training</dc:title>
  <dc:creator>Estelle FACH</dc:creator>
  <cp:lastModifiedBy>Danae Issa</cp:lastModifiedBy>
  <cp:revision>171</cp:revision>
  <dcterms:created xsi:type="dcterms:W3CDTF">2014-03-09T19:25:06Z</dcterms:created>
  <dcterms:modified xsi:type="dcterms:W3CDTF">2014-04-11T21:37:51Z</dcterms:modified>
</cp:coreProperties>
</file>