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0A25EF-E0FB-4C7B-AD3A-CA6162F1C602}" type="datetimeFigureOut">
              <a:rPr lang="en-US" smtClean="0"/>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739597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0A25EF-E0FB-4C7B-AD3A-CA6162F1C602}" type="datetimeFigureOut">
              <a:rPr lang="en-US" smtClean="0"/>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787739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0A25EF-E0FB-4C7B-AD3A-CA6162F1C602}" type="datetimeFigureOut">
              <a:rPr lang="en-US" smtClean="0"/>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179861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0A25EF-E0FB-4C7B-AD3A-CA6162F1C602}" type="datetimeFigureOut">
              <a:rPr lang="en-US" smtClean="0"/>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4014539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0A25EF-E0FB-4C7B-AD3A-CA6162F1C602}" type="datetimeFigureOut">
              <a:rPr lang="en-US" smtClean="0"/>
              <a:t>10/25/2012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704931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0A25EF-E0FB-4C7B-AD3A-CA6162F1C602}" type="datetimeFigureOut">
              <a:rPr lang="en-US" smtClean="0"/>
              <a:t>10/25/2012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3222938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0A25EF-E0FB-4C7B-AD3A-CA6162F1C602}" type="datetimeFigureOut">
              <a:rPr lang="en-US" smtClean="0"/>
              <a:t>10/25/2012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1883814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0A25EF-E0FB-4C7B-AD3A-CA6162F1C602}" type="datetimeFigureOut">
              <a:rPr lang="en-US" smtClean="0"/>
              <a:t>10/25/2012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437946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0A25EF-E0FB-4C7B-AD3A-CA6162F1C602}" type="datetimeFigureOut">
              <a:rPr lang="en-US" smtClean="0"/>
              <a:t>10/25/2012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4011258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0A25EF-E0FB-4C7B-AD3A-CA6162F1C602}" type="datetimeFigureOut">
              <a:rPr lang="en-US" smtClean="0"/>
              <a:t>10/25/2012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4001977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0A25EF-E0FB-4C7B-AD3A-CA6162F1C602}" type="datetimeFigureOut">
              <a:rPr lang="en-US" smtClean="0"/>
              <a:t>10/25/2012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DBA38-E06E-4BC4-B435-285DE91F7BBC}" type="slidenum">
              <a:rPr lang="en-US" smtClean="0"/>
              <a:t>‹#›</a:t>
            </a:fld>
            <a:endParaRPr lang="en-US"/>
          </a:p>
        </p:txBody>
      </p:sp>
    </p:spTree>
    <p:extLst>
      <p:ext uri="{BB962C8B-B14F-4D97-AF65-F5344CB8AC3E}">
        <p14:creationId xmlns:p14="http://schemas.microsoft.com/office/powerpoint/2010/main" val="471372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0A25EF-E0FB-4C7B-AD3A-CA6162F1C602}" type="datetimeFigureOut">
              <a:rPr lang="en-US" smtClean="0"/>
              <a:t>10/25/2012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DBA38-E06E-4BC4-B435-285DE91F7BBC}" type="slidenum">
              <a:rPr lang="en-US" smtClean="0"/>
              <a:t>‹#›</a:t>
            </a:fld>
            <a:endParaRPr lang="en-US"/>
          </a:p>
        </p:txBody>
      </p:sp>
    </p:spTree>
    <p:extLst>
      <p:ext uri="{BB962C8B-B14F-4D97-AF65-F5344CB8AC3E}">
        <p14:creationId xmlns:p14="http://schemas.microsoft.com/office/powerpoint/2010/main" val="2382218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648200"/>
          </a:xfrm>
        </p:spPr>
        <p:style>
          <a:lnRef idx="1">
            <a:schemeClr val="accent3"/>
          </a:lnRef>
          <a:fillRef idx="2">
            <a:schemeClr val="accent3"/>
          </a:fillRef>
          <a:effectRef idx="1">
            <a:schemeClr val="accent3"/>
          </a:effectRef>
          <a:fontRef idx="minor">
            <a:schemeClr val="dk1"/>
          </a:fontRef>
        </p:style>
        <p:txBody>
          <a:bodyPr>
            <a:normAutofit/>
          </a:bodyPr>
          <a:lstStyle/>
          <a:p>
            <a:r>
              <a:rPr lang="en-US" dirty="0" smtClean="0"/>
              <a:t>PESERTA DISKUSI KELOMPOK</a:t>
            </a:r>
            <a:br>
              <a:rPr lang="en-US" dirty="0" smtClean="0"/>
            </a:br>
            <a:r>
              <a:rPr lang="en-US" dirty="0" smtClean="0"/>
              <a:t>PROVINSI ACEH:</a:t>
            </a:r>
            <a:br>
              <a:rPr lang="en-US" dirty="0" smtClean="0"/>
            </a:br>
            <a:r>
              <a:rPr lang="en-US" dirty="0" err="1" smtClean="0"/>
              <a:t>Peserta</a:t>
            </a:r>
            <a:r>
              <a:rPr lang="en-US" dirty="0" smtClean="0"/>
              <a:t>: </a:t>
            </a:r>
            <a:br>
              <a:rPr lang="en-US" dirty="0" smtClean="0"/>
            </a:br>
            <a:r>
              <a:rPr lang="en-US" sz="2400" dirty="0" smtClean="0"/>
              <a:t>1. </a:t>
            </a:r>
            <a:r>
              <a:rPr lang="en-US" sz="2400" dirty="0" err="1" smtClean="0"/>
              <a:t>Fahmi</a:t>
            </a:r>
            <a:r>
              <a:rPr lang="en-US" sz="2400" dirty="0" smtClean="0"/>
              <a:t> Rizal</a:t>
            </a:r>
            <a:br>
              <a:rPr lang="en-US" sz="2400" dirty="0" smtClean="0"/>
            </a:br>
            <a:r>
              <a:rPr lang="en-US" sz="2400" dirty="0" smtClean="0"/>
              <a:t>2. </a:t>
            </a:r>
            <a:r>
              <a:rPr lang="en-US" sz="2400" dirty="0" err="1" smtClean="0"/>
              <a:t>Indra</a:t>
            </a:r>
            <a:r>
              <a:rPr lang="en-US" sz="2400" dirty="0" smtClean="0"/>
              <a:t> </a:t>
            </a:r>
            <a:r>
              <a:rPr lang="en-US" sz="2400" dirty="0" err="1" smtClean="0"/>
              <a:t>Syahputra</a:t>
            </a:r>
            <a:r>
              <a:rPr lang="en-US" sz="2400" dirty="0" smtClean="0"/>
              <a:t/>
            </a:r>
            <a:br>
              <a:rPr lang="en-US" sz="2400" dirty="0" smtClean="0"/>
            </a:br>
            <a:r>
              <a:rPr lang="en-US" sz="2400" dirty="0" smtClean="0"/>
              <a:t>3. </a:t>
            </a:r>
            <a:r>
              <a:rPr lang="en-US" sz="2400" dirty="0" err="1" smtClean="0"/>
              <a:t>Azanuddin</a:t>
            </a:r>
            <a:r>
              <a:rPr lang="en-US" sz="2400" dirty="0" smtClean="0"/>
              <a:t> </a:t>
            </a:r>
            <a:r>
              <a:rPr lang="en-US" sz="2400" dirty="0" err="1" smtClean="0"/>
              <a:t>Kurnia</a:t>
            </a:r>
            <a:r>
              <a:rPr lang="en-US" sz="2400" dirty="0" smtClean="0"/>
              <a:t/>
            </a:r>
            <a:br>
              <a:rPr lang="en-US" sz="2400" dirty="0" smtClean="0"/>
            </a:br>
            <a:r>
              <a:rPr lang="en-US" sz="2400" dirty="0" smtClean="0"/>
              <a:t>4. T. </a:t>
            </a:r>
            <a:r>
              <a:rPr lang="en-US" sz="2400" dirty="0" err="1"/>
              <a:t>S</a:t>
            </a:r>
            <a:r>
              <a:rPr lang="en-US" sz="2400" dirty="0" err="1" smtClean="0"/>
              <a:t>aiful</a:t>
            </a:r>
            <a:r>
              <a:rPr lang="en-US" sz="2400" dirty="0" smtClean="0"/>
              <a:t> </a:t>
            </a:r>
            <a:r>
              <a:rPr lang="en-US" sz="2400" dirty="0" err="1" smtClean="0"/>
              <a:t>Anbiya</a:t>
            </a:r>
            <a:r>
              <a:rPr lang="en-US" dirty="0" smtClean="0"/>
              <a:t/>
            </a:r>
            <a:br>
              <a:rPr lang="en-US" dirty="0" smtClean="0"/>
            </a:br>
            <a:r>
              <a:rPr lang="en-US" sz="2800" dirty="0" err="1" smtClean="0"/>
              <a:t>Fasilitator</a:t>
            </a:r>
            <a:r>
              <a:rPr lang="en-US" sz="2800" dirty="0" smtClean="0"/>
              <a:t>: </a:t>
            </a:r>
            <a:r>
              <a:rPr lang="en-US" sz="2800" dirty="0" err="1" smtClean="0"/>
              <a:t>Wildan</a:t>
            </a:r>
            <a:r>
              <a:rPr lang="en-US" sz="2800" dirty="0" smtClean="0"/>
              <a:t> </a:t>
            </a:r>
            <a:r>
              <a:rPr lang="en-US" sz="2800" dirty="0" err="1" smtClean="0"/>
              <a:t>Pramudya</a:t>
            </a:r>
            <a:r>
              <a:rPr lang="en-US" sz="2800" dirty="0" smtClean="0"/>
              <a:t> </a:t>
            </a:r>
            <a:r>
              <a:rPr lang="en-US" sz="2800" dirty="0" err="1" smtClean="0"/>
              <a:t>Arief</a:t>
            </a:r>
            <a:endParaRPr lang="en-US" dirty="0"/>
          </a:p>
        </p:txBody>
      </p:sp>
    </p:spTree>
    <p:extLst>
      <p:ext uri="{BB962C8B-B14F-4D97-AF65-F5344CB8AC3E}">
        <p14:creationId xmlns:p14="http://schemas.microsoft.com/office/powerpoint/2010/main" val="11886988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64820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dirty="0" smtClean="0"/>
              <a:t>PESERTA DISKUSI KELOMPOK</a:t>
            </a:r>
            <a:br>
              <a:rPr lang="en-US" dirty="0" smtClean="0"/>
            </a:br>
            <a:r>
              <a:rPr lang="en-US" dirty="0" smtClean="0"/>
              <a:t>PROVINSI PAPUA:</a:t>
            </a:r>
            <a:br>
              <a:rPr lang="en-US" dirty="0" smtClean="0"/>
            </a:br>
            <a:r>
              <a:rPr lang="en-US" dirty="0" err="1" smtClean="0"/>
              <a:t>Peserta</a:t>
            </a:r>
            <a:r>
              <a:rPr lang="en-US" dirty="0" smtClean="0"/>
              <a:t>: </a:t>
            </a:r>
            <a:br>
              <a:rPr lang="en-US" dirty="0" smtClean="0"/>
            </a:br>
            <a:r>
              <a:rPr lang="en-US" sz="2400" dirty="0" smtClean="0"/>
              <a:t>1. Ade </a:t>
            </a:r>
            <a:r>
              <a:rPr lang="en-US" sz="2400" dirty="0" err="1" smtClean="0"/>
              <a:t>Jhon</a:t>
            </a:r>
            <a:r>
              <a:rPr lang="en-US" sz="2400" dirty="0" smtClean="0"/>
              <a:t> </a:t>
            </a:r>
            <a:r>
              <a:rPr lang="en-US" sz="2400" dirty="0" err="1" smtClean="0"/>
              <a:t>Musleri</a:t>
            </a:r>
            <a:r>
              <a:rPr lang="en-US" sz="2400" dirty="0" smtClean="0"/>
              <a:t/>
            </a:r>
            <a:br>
              <a:rPr lang="en-US" sz="2400" dirty="0" smtClean="0"/>
            </a:br>
            <a:r>
              <a:rPr lang="en-US" sz="2400" dirty="0" smtClean="0"/>
              <a:t>2. Bastian </a:t>
            </a:r>
            <a:r>
              <a:rPr lang="en-US" sz="2400" dirty="0" err="1" smtClean="0"/>
              <a:t>wamafma</a:t>
            </a:r>
            <a:r>
              <a:rPr lang="en-US" sz="2400" dirty="0" smtClean="0"/>
              <a:t/>
            </a:r>
            <a:br>
              <a:rPr lang="en-US" sz="2400" dirty="0" smtClean="0"/>
            </a:br>
            <a:r>
              <a:rPr lang="en-US" sz="2400" dirty="0" smtClean="0"/>
              <a:t>3. </a:t>
            </a:r>
            <a:r>
              <a:rPr lang="en-US" sz="2400" dirty="0" err="1" smtClean="0"/>
              <a:t>Frederik</a:t>
            </a:r>
            <a:r>
              <a:rPr lang="en-US" sz="2400" dirty="0" smtClean="0"/>
              <a:t> </a:t>
            </a:r>
            <a:r>
              <a:rPr lang="en-US" sz="2400" dirty="0" err="1" smtClean="0"/>
              <a:t>Latumahina</a:t>
            </a:r>
            <a:r>
              <a:rPr lang="en-US" sz="2400" dirty="0" smtClean="0"/>
              <a:t/>
            </a:r>
            <a:br>
              <a:rPr lang="en-US" sz="2400" dirty="0" smtClean="0"/>
            </a:br>
            <a:r>
              <a:rPr lang="en-US" sz="2400" dirty="0" smtClean="0"/>
              <a:t>4. </a:t>
            </a:r>
            <a:r>
              <a:rPr lang="en-US" sz="2400" dirty="0" err="1" smtClean="0"/>
              <a:t>Umsar</a:t>
            </a:r>
            <a:r>
              <a:rPr lang="en-US" sz="2400" dirty="0" smtClean="0"/>
              <a:t/>
            </a:r>
            <a:br>
              <a:rPr lang="en-US" sz="2400" dirty="0" smtClean="0"/>
            </a:br>
            <a:r>
              <a:rPr lang="en-US" sz="2400" dirty="0" smtClean="0"/>
              <a:t>5. Nova </a:t>
            </a:r>
            <a:r>
              <a:rPr lang="en-US" sz="2400" dirty="0" err="1" smtClean="0"/>
              <a:t>Erman</a:t>
            </a:r>
            <a:r>
              <a:rPr lang="en-US" sz="2400" dirty="0" smtClean="0"/>
              <a:t> </a:t>
            </a:r>
            <a:r>
              <a:rPr lang="en-US" sz="2400" dirty="0" err="1" smtClean="0"/>
              <a:t>Wairara</a:t>
            </a:r>
            <a:r>
              <a:rPr lang="en-US" sz="2400" dirty="0" smtClean="0"/>
              <a:t/>
            </a:r>
            <a:br>
              <a:rPr lang="en-US" sz="2400" dirty="0" smtClean="0"/>
            </a:b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err="1" smtClean="0">
                <a:solidFill>
                  <a:prstClr val="black"/>
                </a:solidFill>
              </a:rPr>
              <a:t>Nono</a:t>
            </a:r>
            <a:r>
              <a:rPr lang="en-US" sz="2800" dirty="0" smtClean="0">
                <a:solidFill>
                  <a:prstClr val="black"/>
                </a:solidFill>
              </a:rPr>
              <a:t> Hartono</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594360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dirty="0" smtClean="0"/>
              <a:t>PESERTA DISKUSI KELOMPOK</a:t>
            </a:r>
            <a:br>
              <a:rPr lang="en-US" dirty="0" smtClean="0"/>
            </a:br>
            <a:r>
              <a:rPr lang="en-US" dirty="0" err="1" smtClean="0"/>
              <a:t>Masyarakat</a:t>
            </a:r>
            <a:r>
              <a:rPr lang="en-US" dirty="0" smtClean="0"/>
              <a:t> </a:t>
            </a:r>
            <a:r>
              <a:rPr lang="en-US" dirty="0" err="1"/>
              <a:t>A</a:t>
            </a:r>
            <a:r>
              <a:rPr lang="en-US" dirty="0" err="1" smtClean="0"/>
              <a:t>dat</a:t>
            </a:r>
            <a:r>
              <a:rPr lang="en-US" dirty="0" smtClean="0"/>
              <a:t>:</a:t>
            </a:r>
            <a:br>
              <a:rPr lang="en-US" dirty="0" smtClean="0"/>
            </a:br>
            <a:r>
              <a:rPr lang="en-US" dirty="0" err="1" smtClean="0"/>
              <a:t>Peserta</a:t>
            </a:r>
            <a:r>
              <a:rPr lang="en-US" dirty="0" smtClean="0"/>
              <a:t>: </a:t>
            </a:r>
            <a:br>
              <a:rPr lang="en-US" dirty="0" smtClean="0"/>
            </a:br>
            <a:r>
              <a:rPr lang="en-US" sz="2000" dirty="0" smtClean="0"/>
              <a:t>1. </a:t>
            </a:r>
            <a:r>
              <a:rPr lang="en-US" sz="2000" dirty="0" err="1" smtClean="0"/>
              <a:t>Asnawi</a:t>
            </a:r>
            <a:r>
              <a:rPr lang="en-US" sz="2000" dirty="0" smtClean="0"/>
              <a:t/>
            </a:r>
            <a:br>
              <a:rPr lang="en-US" sz="2000" dirty="0" smtClean="0"/>
            </a:br>
            <a:r>
              <a:rPr lang="en-US" sz="2000" dirty="0" smtClean="0"/>
              <a:t>2. Muhammad </a:t>
            </a:r>
            <a:r>
              <a:rPr lang="en-US" sz="2000" dirty="0" err="1" smtClean="0"/>
              <a:t>Iqbal</a:t>
            </a:r>
            <a:r>
              <a:rPr lang="en-US" sz="2000" dirty="0" smtClean="0"/>
              <a:t/>
            </a:r>
            <a:br>
              <a:rPr lang="en-US" sz="2000" dirty="0" smtClean="0"/>
            </a:br>
            <a:r>
              <a:rPr lang="en-US" sz="2000" dirty="0" smtClean="0"/>
              <a:t>3. </a:t>
            </a:r>
            <a:r>
              <a:rPr lang="en-US" sz="2000" dirty="0" err="1" smtClean="0"/>
              <a:t>Datuk</a:t>
            </a:r>
            <a:r>
              <a:rPr lang="en-US" sz="2000" dirty="0" smtClean="0"/>
              <a:t> </a:t>
            </a:r>
            <a:r>
              <a:rPr lang="en-US" sz="2000" dirty="0" err="1" smtClean="0"/>
              <a:t>Usman</a:t>
            </a:r>
            <a:r>
              <a:rPr lang="en-US" sz="2000" dirty="0" smtClean="0"/>
              <a:t> </a:t>
            </a:r>
            <a:r>
              <a:rPr lang="en-US" sz="2000" dirty="0" err="1" smtClean="0"/>
              <a:t>Gumanti</a:t>
            </a:r>
            <a:r>
              <a:rPr lang="en-US" sz="2000" dirty="0" smtClean="0"/>
              <a:t/>
            </a:r>
            <a:br>
              <a:rPr lang="en-US" sz="2000" dirty="0" smtClean="0"/>
            </a:br>
            <a:r>
              <a:rPr lang="en-US" sz="2000" dirty="0" smtClean="0"/>
              <a:t>4. </a:t>
            </a:r>
            <a:r>
              <a:rPr lang="en-US" sz="2000" dirty="0" err="1" smtClean="0"/>
              <a:t>Efriyanto</a:t>
            </a:r>
            <a:r>
              <a:rPr lang="en-US" sz="2000" dirty="0" smtClean="0"/>
              <a:t/>
            </a:r>
            <a:br>
              <a:rPr lang="en-US" sz="2000" dirty="0" smtClean="0"/>
            </a:br>
            <a:r>
              <a:rPr lang="en-US" sz="2000" dirty="0" smtClean="0"/>
              <a:t>5. </a:t>
            </a:r>
            <a:r>
              <a:rPr lang="en-US" sz="2000" dirty="0" err="1" smtClean="0"/>
              <a:t>Mualimin</a:t>
            </a:r>
            <a:r>
              <a:rPr lang="en-US" sz="2000" dirty="0" smtClean="0"/>
              <a:t/>
            </a:r>
            <a:br>
              <a:rPr lang="en-US" sz="2000" dirty="0" smtClean="0"/>
            </a:br>
            <a:r>
              <a:rPr lang="en-US" sz="2000" dirty="0" smtClean="0"/>
              <a:t>6. </a:t>
            </a:r>
            <a:r>
              <a:rPr lang="en-US" sz="2000" dirty="0" err="1" smtClean="0"/>
              <a:t>Agapitus</a:t>
            </a:r>
            <a:r>
              <a:rPr lang="en-US" sz="2000" dirty="0" smtClean="0"/>
              <a:t/>
            </a:r>
            <a:br>
              <a:rPr lang="en-US" sz="2000" dirty="0" smtClean="0"/>
            </a:br>
            <a:r>
              <a:rPr lang="en-US" sz="2000" dirty="0" smtClean="0"/>
              <a:t>7. </a:t>
            </a:r>
            <a:r>
              <a:rPr lang="en-US" sz="2000" dirty="0" err="1" smtClean="0"/>
              <a:t>Ringkai</a:t>
            </a:r>
            <a:r>
              <a:rPr lang="en-US" sz="2000" dirty="0" smtClean="0"/>
              <a:t/>
            </a:r>
            <a:br>
              <a:rPr lang="en-US" sz="2000" dirty="0" smtClean="0"/>
            </a:br>
            <a:r>
              <a:rPr lang="en-US" sz="2000" dirty="0" smtClean="0"/>
              <a:t>8. </a:t>
            </a:r>
            <a:r>
              <a:rPr lang="en-US" sz="2000" dirty="0" err="1" smtClean="0"/>
              <a:t>Sampun</a:t>
            </a:r>
            <a:r>
              <a:rPr lang="en-US" sz="2000" dirty="0" smtClean="0"/>
              <a:t> </a:t>
            </a:r>
            <a:r>
              <a:rPr lang="en-US" sz="2000" dirty="0" err="1" smtClean="0"/>
              <a:t>Sampurna</a:t>
            </a:r>
            <a:r>
              <a:rPr lang="en-US" sz="2000" dirty="0" smtClean="0"/>
              <a:t/>
            </a:r>
            <a:br>
              <a:rPr lang="en-US" sz="2000" dirty="0" smtClean="0"/>
            </a:br>
            <a:r>
              <a:rPr lang="en-US" sz="2000" dirty="0" smtClean="0"/>
              <a:t>9. </a:t>
            </a:r>
            <a:r>
              <a:rPr lang="en-US" sz="2000" dirty="0" err="1" smtClean="0"/>
              <a:t>Margereta</a:t>
            </a:r>
            <a:r>
              <a:rPr lang="en-US" sz="2000" dirty="0" smtClean="0"/>
              <a:t/>
            </a:r>
            <a:br>
              <a:rPr lang="en-US" sz="2000" dirty="0" smtClean="0"/>
            </a:br>
            <a:r>
              <a:rPr lang="en-US" sz="2000" dirty="0" smtClean="0"/>
              <a:t>10. Rizal</a:t>
            </a:r>
            <a:br>
              <a:rPr lang="en-US" sz="2000" dirty="0" smtClean="0"/>
            </a:br>
            <a:r>
              <a:rPr lang="en-US" sz="2000" dirty="0" smtClean="0"/>
              <a:t>11. </a:t>
            </a:r>
            <a:r>
              <a:rPr lang="en-US" sz="2000" dirty="0" err="1" smtClean="0"/>
              <a:t>Yafet</a:t>
            </a:r>
            <a:r>
              <a:rPr lang="en-US" sz="2000" dirty="0" smtClean="0"/>
              <a:t> </a:t>
            </a:r>
            <a:r>
              <a:rPr lang="en-US" sz="2000" dirty="0" err="1" smtClean="0"/>
              <a:t>Valentinus</a:t>
            </a:r>
            <a:r>
              <a:rPr lang="en-US" sz="2000" dirty="0" smtClean="0"/>
              <a:t/>
            </a:r>
            <a:br>
              <a:rPr lang="en-US" sz="2000" dirty="0" smtClean="0"/>
            </a:br>
            <a:r>
              <a:rPr lang="en-US" sz="2000" dirty="0" smtClean="0"/>
              <a:t>12. </a:t>
            </a:r>
            <a:r>
              <a:rPr lang="en-US" sz="2000" dirty="0" err="1" smtClean="0"/>
              <a:t>Florens</a:t>
            </a:r>
            <a:r>
              <a:rPr lang="en-US" sz="2000" dirty="0" smtClean="0"/>
              <a:t> </a:t>
            </a:r>
            <a:r>
              <a:rPr lang="en-US" sz="2000" dirty="0" err="1" smtClean="0"/>
              <a:t>Senis</a:t>
            </a:r>
            <a:r>
              <a:rPr lang="en-US" sz="2000" dirty="0" smtClean="0"/>
              <a:t/>
            </a:r>
            <a:br>
              <a:rPr lang="en-US" sz="2000" dirty="0" smtClean="0"/>
            </a:br>
            <a:r>
              <a:rPr lang="en-US" sz="2000" dirty="0" smtClean="0"/>
              <a:t>13. </a:t>
            </a:r>
            <a:r>
              <a:rPr lang="en-US" sz="2000" dirty="0" err="1" smtClean="0"/>
              <a:t>Elly</a:t>
            </a:r>
            <a:r>
              <a:rPr lang="en-US" sz="2000" dirty="0" smtClean="0"/>
              <a:t> </a:t>
            </a:r>
            <a:r>
              <a:rPr lang="en-US" sz="2000" dirty="0" err="1" smtClean="0"/>
              <a:t>Windesi</a:t>
            </a:r>
            <a:r>
              <a:rPr lang="en-US" sz="2000" dirty="0" smtClean="0"/>
              <a:t> </a:t>
            </a:r>
            <a:br>
              <a:rPr lang="en-US" sz="2000" dirty="0" smtClean="0"/>
            </a:br>
            <a:r>
              <a:rPr lang="en-US" sz="2000" dirty="0" smtClean="0"/>
              <a:t>14. </a:t>
            </a:r>
            <a:r>
              <a:rPr lang="en-US" sz="2000" dirty="0" err="1" smtClean="0"/>
              <a:t>Mahir</a:t>
            </a:r>
            <a:r>
              <a:rPr lang="en-US" sz="2000" dirty="0" smtClean="0"/>
              <a:t/>
            </a:r>
            <a:br>
              <a:rPr lang="en-US" sz="2000" dirty="0" smtClean="0"/>
            </a:br>
            <a:r>
              <a:rPr lang="en-US" sz="2000" dirty="0" err="1" smtClean="0"/>
              <a:t>Fasilitator</a:t>
            </a:r>
            <a:r>
              <a:rPr lang="en-US" sz="2000" dirty="0" smtClean="0"/>
              <a:t>:  Abdon Nababan</a:t>
            </a:r>
            <a:endParaRPr lang="en-US" sz="2000"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541020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dirty="0" smtClean="0"/>
              <a:t/>
            </a:r>
            <a:br>
              <a:rPr lang="en-US" dirty="0" smtClean="0"/>
            </a:br>
            <a:r>
              <a:rPr lang="en-US" dirty="0"/>
              <a:t/>
            </a:r>
            <a:br>
              <a:rPr lang="en-US" dirty="0"/>
            </a:br>
            <a:r>
              <a:rPr lang="en-US" dirty="0" smtClean="0"/>
              <a:t>PESERTA DISKUSI KELOMPOK</a:t>
            </a:r>
            <a:br>
              <a:rPr lang="en-US" dirty="0" smtClean="0"/>
            </a:br>
            <a:r>
              <a:rPr lang="en-US" dirty="0" smtClean="0"/>
              <a:t>BISNIS:</a:t>
            </a:r>
            <a:br>
              <a:rPr lang="en-US" dirty="0" smtClean="0"/>
            </a:br>
            <a:r>
              <a:rPr lang="en-US" dirty="0" err="1" smtClean="0"/>
              <a:t>Peserta</a:t>
            </a:r>
            <a:r>
              <a:rPr lang="en-US" dirty="0" smtClean="0"/>
              <a:t>: </a:t>
            </a:r>
            <a:br>
              <a:rPr lang="en-US" dirty="0" smtClean="0"/>
            </a:br>
            <a:r>
              <a:rPr lang="en-US" sz="2400" dirty="0" smtClean="0"/>
              <a:t>1. Budi </a:t>
            </a:r>
            <a:r>
              <a:rPr lang="en-US" sz="2400" dirty="0" err="1" smtClean="0"/>
              <a:t>Hartoyo</a:t>
            </a:r>
            <a:r>
              <a:rPr lang="en-US" sz="2400" dirty="0" smtClean="0"/>
              <a:t/>
            </a:r>
            <a:br>
              <a:rPr lang="en-US" sz="2400" dirty="0" smtClean="0"/>
            </a:br>
            <a:r>
              <a:rPr lang="en-US" sz="2400" dirty="0" smtClean="0"/>
              <a:t>2. </a:t>
            </a:r>
            <a:r>
              <a:rPr lang="en-US" sz="2400" dirty="0" err="1" smtClean="0"/>
              <a:t>Suyatno</a:t>
            </a:r>
            <a:r>
              <a:rPr lang="en-US" sz="2400" dirty="0" smtClean="0"/>
              <a:t/>
            </a:r>
            <a:br>
              <a:rPr lang="en-US" sz="2400" dirty="0" smtClean="0"/>
            </a:br>
            <a:r>
              <a:rPr lang="en-US" sz="2400" dirty="0" smtClean="0"/>
              <a:t>3. Iwan Setiawan</a:t>
            </a:r>
            <a:br>
              <a:rPr lang="en-US" sz="2400" dirty="0" smtClean="0"/>
            </a:br>
            <a:r>
              <a:rPr lang="en-US" sz="2400" dirty="0" smtClean="0"/>
              <a:t>4. </a:t>
            </a:r>
            <a:r>
              <a:rPr lang="en-US" sz="2400" dirty="0" err="1" smtClean="0"/>
              <a:t>Heri</a:t>
            </a:r>
            <a:r>
              <a:rPr lang="en-US" sz="2400" dirty="0" smtClean="0"/>
              <a:t> </a:t>
            </a:r>
            <a:r>
              <a:rPr lang="en-US" sz="2400" dirty="0" err="1" smtClean="0"/>
              <a:t>Suyatno</a:t>
            </a:r>
            <a:r>
              <a:rPr lang="en-US" sz="2400" dirty="0" smtClean="0"/>
              <a:t/>
            </a:r>
            <a:br>
              <a:rPr lang="en-US" sz="2400" dirty="0" smtClean="0"/>
            </a:br>
            <a:r>
              <a:rPr lang="en-US" sz="2400" dirty="0" smtClean="0"/>
              <a:t>5. </a:t>
            </a:r>
            <a:r>
              <a:rPr lang="en-US" sz="2400" dirty="0" err="1" smtClean="0"/>
              <a:t>Gusti</a:t>
            </a:r>
            <a:r>
              <a:rPr lang="en-US" sz="2400" dirty="0" smtClean="0"/>
              <a:t> </a:t>
            </a:r>
            <a:r>
              <a:rPr lang="en-US" sz="2400" dirty="0" err="1" smtClean="0"/>
              <a:t>Herdiyansyah</a:t>
            </a:r>
            <a:r>
              <a:rPr lang="en-US" sz="2400" dirty="0" smtClean="0"/>
              <a:t/>
            </a:r>
            <a:br>
              <a:rPr lang="en-US" sz="2400" dirty="0" smtClean="0"/>
            </a:br>
            <a:r>
              <a:rPr lang="en-US" sz="2400" dirty="0" smtClean="0"/>
              <a:t>6. </a:t>
            </a:r>
            <a:r>
              <a:rPr lang="en-US" sz="2400" dirty="0" err="1" smtClean="0"/>
              <a:t>Warsito</a:t>
            </a:r>
            <a:r>
              <a:rPr lang="en-US" sz="2400" dirty="0" smtClean="0"/>
              <a:t/>
            </a:r>
            <a:br>
              <a:rPr lang="en-US" sz="2400" dirty="0" smtClean="0"/>
            </a:br>
            <a:r>
              <a:rPr lang="en-US" sz="2400" dirty="0" smtClean="0"/>
              <a:t>7. </a:t>
            </a:r>
            <a:r>
              <a:rPr lang="en-US" sz="2400" dirty="0" err="1" smtClean="0"/>
              <a:t>Uun</a:t>
            </a:r>
            <a:r>
              <a:rPr lang="en-US" sz="2400" dirty="0" smtClean="0"/>
              <a:t> </a:t>
            </a:r>
            <a:r>
              <a:rPr lang="en-US" sz="2400" dirty="0" err="1" smtClean="0"/>
              <a:t>Rodhotul</a:t>
            </a:r>
            <a:r>
              <a:rPr lang="en-US" sz="2400" dirty="0" smtClean="0"/>
              <a:t> </a:t>
            </a:r>
            <a:r>
              <a:rPr lang="en-US" sz="2400" dirty="0" err="1" smtClean="0"/>
              <a:t>Jannah</a:t>
            </a:r>
            <a:r>
              <a:rPr lang="en-US" sz="2400" dirty="0" smtClean="0"/>
              <a:t/>
            </a:r>
            <a:br>
              <a:rPr lang="en-US" sz="2400" dirty="0" smtClean="0"/>
            </a:br>
            <a:r>
              <a:rPr lang="en-US" sz="2400" dirty="0" smtClean="0"/>
              <a:t>8. Muslim</a:t>
            </a:r>
            <a:br>
              <a:rPr lang="en-US" sz="2400" dirty="0" smtClean="0"/>
            </a:br>
            <a:r>
              <a:rPr lang="en-US" sz="2400" dirty="0" smtClean="0"/>
              <a:t>9. </a:t>
            </a:r>
            <a:r>
              <a:rPr lang="en-US" sz="2400" dirty="0" err="1" smtClean="0"/>
              <a:t>Tulus</a:t>
            </a:r>
            <a:r>
              <a:rPr lang="en-US" sz="2400" dirty="0" smtClean="0"/>
              <a:t> </a:t>
            </a:r>
            <a:br>
              <a:rPr lang="en-US" sz="2400" dirty="0" smtClean="0"/>
            </a:br>
            <a:r>
              <a:rPr lang="en-US" sz="2400" dirty="0" smtClean="0"/>
              <a:t>10. </a:t>
            </a:r>
            <a:r>
              <a:rPr lang="en-US" sz="2400" dirty="0" err="1" smtClean="0"/>
              <a:t>Sugianto</a:t>
            </a:r>
            <a:r>
              <a:rPr lang="en-US" sz="2400" dirty="0" smtClean="0"/>
              <a:t/>
            </a:r>
            <a:br>
              <a:rPr lang="en-US" sz="2400" dirty="0" smtClean="0"/>
            </a:br>
            <a:r>
              <a:rPr lang="en-US" sz="2800" dirty="0" err="1">
                <a:solidFill>
                  <a:prstClr val="black"/>
                </a:solidFill>
              </a:rPr>
              <a:t>Fasilitator</a:t>
            </a:r>
            <a:r>
              <a:rPr lang="en-US" sz="2800" dirty="0">
                <a:solidFill>
                  <a:prstClr val="black"/>
                </a:solidFill>
              </a:rPr>
              <a:t>: </a:t>
            </a:r>
            <a:r>
              <a:rPr lang="en-US" sz="2800" dirty="0" err="1" smtClean="0">
                <a:solidFill>
                  <a:prstClr val="black"/>
                </a:solidFill>
              </a:rPr>
              <a:t>Purwadi</a:t>
            </a:r>
            <a:r>
              <a:rPr lang="en-US" sz="2800" dirty="0" smtClean="0">
                <a:solidFill>
                  <a:prstClr val="black"/>
                </a:solidFill>
              </a:rPr>
              <a:t> </a:t>
            </a:r>
            <a:r>
              <a:rPr lang="en-US" dirty="0" smtClean="0"/>
              <a:t/>
            </a:r>
            <a:br>
              <a:rPr lang="en-US" dirty="0" smtClean="0"/>
            </a:b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594360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dirty="0" smtClean="0"/>
              <a:t>PESERTA DISKUSI KELOMPOK</a:t>
            </a:r>
            <a:br>
              <a:rPr lang="en-US" dirty="0" smtClean="0"/>
            </a:br>
            <a:r>
              <a:rPr lang="en-US" dirty="0" smtClean="0"/>
              <a:t>PUSAT:</a:t>
            </a:r>
            <a:br>
              <a:rPr lang="en-US" dirty="0" smtClean="0"/>
            </a:br>
            <a:r>
              <a:rPr lang="en-US" dirty="0" err="1" smtClean="0"/>
              <a:t>Peserta</a:t>
            </a:r>
            <a:r>
              <a:rPr lang="en-US" dirty="0" smtClean="0"/>
              <a:t>: </a:t>
            </a:r>
            <a:br>
              <a:rPr lang="en-US" dirty="0" smtClean="0"/>
            </a:br>
            <a:r>
              <a:rPr lang="en-US" sz="2400" dirty="0" smtClean="0"/>
              <a:t>1. </a:t>
            </a:r>
            <a:r>
              <a:rPr lang="en-US" sz="2400" dirty="0" err="1" smtClean="0"/>
              <a:t>Hariyadi</a:t>
            </a:r>
            <a:r>
              <a:rPr lang="en-US" sz="2400" dirty="0" smtClean="0"/>
              <a:t> </a:t>
            </a:r>
            <a:r>
              <a:rPr lang="en-US" sz="2400" dirty="0" err="1" smtClean="0"/>
              <a:t>Himawan</a:t>
            </a:r>
            <a:r>
              <a:rPr lang="en-US" sz="2400" dirty="0" smtClean="0"/>
              <a:t/>
            </a:r>
            <a:br>
              <a:rPr lang="en-US" sz="2400" dirty="0" smtClean="0"/>
            </a:br>
            <a:r>
              <a:rPr lang="en-US" sz="2400" dirty="0" smtClean="0"/>
              <a:t>2. </a:t>
            </a:r>
            <a:r>
              <a:rPr lang="en-US" sz="2400" dirty="0" err="1" smtClean="0"/>
              <a:t>Mintardjo</a:t>
            </a:r>
            <a:r>
              <a:rPr lang="en-US" sz="2400" dirty="0" smtClean="0"/>
              <a:t/>
            </a:r>
            <a:br>
              <a:rPr lang="en-US" sz="2400" dirty="0" smtClean="0"/>
            </a:br>
            <a:r>
              <a:rPr lang="en-US" sz="2400" dirty="0" smtClean="0"/>
              <a:t>3. Tri </a:t>
            </a:r>
            <a:r>
              <a:rPr lang="en-US" sz="2400" dirty="0" err="1" smtClean="0"/>
              <a:t>Joko</a:t>
            </a:r>
            <a:r>
              <a:rPr lang="en-US" sz="2400" dirty="0" smtClean="0"/>
              <a:t> </a:t>
            </a:r>
            <a:r>
              <a:rPr lang="en-US" sz="2400" dirty="0" err="1" smtClean="0"/>
              <a:t>Mulyono</a:t>
            </a:r>
            <a:r>
              <a:rPr lang="en-US" sz="2400" dirty="0" smtClean="0"/>
              <a:t/>
            </a:r>
            <a:br>
              <a:rPr lang="en-US" sz="2400" dirty="0" smtClean="0"/>
            </a:br>
            <a:r>
              <a:rPr lang="en-US" sz="2400" dirty="0" smtClean="0"/>
              <a:t>4. </a:t>
            </a:r>
            <a:r>
              <a:rPr lang="en-US" sz="2400" dirty="0" err="1" smtClean="0"/>
              <a:t>Krisfianti</a:t>
            </a:r>
            <a:r>
              <a:rPr lang="en-US" sz="2400" dirty="0" smtClean="0"/>
              <a:t> </a:t>
            </a:r>
            <a:r>
              <a:rPr lang="en-US" sz="2400" dirty="0" err="1" smtClean="0"/>
              <a:t>Ginoga</a:t>
            </a:r>
            <a:r>
              <a:rPr lang="en-US" sz="2400" dirty="0" smtClean="0"/>
              <a:t/>
            </a:r>
            <a:br>
              <a:rPr lang="en-US" sz="2400" dirty="0" smtClean="0"/>
            </a:br>
            <a:r>
              <a:rPr lang="en-US" sz="2400" dirty="0" smtClean="0"/>
              <a:t>5. Budi Situmorang</a:t>
            </a:r>
            <a:br>
              <a:rPr lang="en-US" sz="2400" dirty="0" smtClean="0"/>
            </a:br>
            <a:r>
              <a:rPr lang="en-US" sz="2400" dirty="0" smtClean="0"/>
              <a:t>6. Abet </a:t>
            </a:r>
            <a:r>
              <a:rPr lang="en-US" sz="2400" dirty="0" err="1" smtClean="0"/>
              <a:t>Nego</a:t>
            </a:r>
            <a:r>
              <a:rPr lang="en-US" sz="2400" dirty="0" smtClean="0"/>
              <a:t/>
            </a:r>
            <a:br>
              <a:rPr lang="en-US" sz="2400" dirty="0" smtClean="0"/>
            </a:br>
            <a:r>
              <a:rPr lang="en-US" sz="2400" dirty="0" smtClean="0"/>
              <a:t>7. </a:t>
            </a:r>
            <a:r>
              <a:rPr lang="en-US" sz="2400" dirty="0" err="1" smtClean="0"/>
              <a:t>Eko</a:t>
            </a:r>
            <a:r>
              <a:rPr lang="en-US" sz="2400" dirty="0" smtClean="0"/>
              <a:t> </a:t>
            </a:r>
            <a:r>
              <a:rPr lang="en-US" sz="2400" dirty="0" err="1" smtClean="0"/>
              <a:t>Maryadi</a:t>
            </a:r>
            <a:r>
              <a:rPr lang="en-US" sz="2400" dirty="0" smtClean="0"/>
              <a:t/>
            </a:r>
            <a:br>
              <a:rPr lang="en-US" sz="2400" dirty="0" smtClean="0"/>
            </a:br>
            <a:r>
              <a:rPr lang="en-US" sz="2400" dirty="0" smtClean="0"/>
              <a:t>8. </a:t>
            </a:r>
            <a:r>
              <a:rPr lang="en-US" sz="2400" dirty="0" err="1" smtClean="0"/>
              <a:t>Andiko</a:t>
            </a:r>
            <a:r>
              <a:rPr lang="en-US" sz="2400" dirty="0" smtClean="0"/>
              <a:t/>
            </a:r>
            <a:br>
              <a:rPr lang="en-US" sz="2400" dirty="0" smtClean="0"/>
            </a:br>
            <a:r>
              <a:rPr lang="en-US" sz="2400" dirty="0" smtClean="0"/>
              <a:t>9. </a:t>
            </a:r>
            <a:r>
              <a:rPr lang="en-US" sz="2400" dirty="0" err="1" smtClean="0"/>
              <a:t>Kasmita</a:t>
            </a:r>
            <a:r>
              <a:rPr lang="en-US" sz="2400" dirty="0" smtClean="0"/>
              <a:t/>
            </a:r>
            <a:br>
              <a:rPr lang="en-US" sz="2400" dirty="0" smtClean="0"/>
            </a:br>
            <a:r>
              <a:rPr lang="en-US" sz="2400" dirty="0" smtClean="0"/>
              <a:t>10. </a:t>
            </a:r>
            <a:r>
              <a:rPr lang="en-US" sz="2400" dirty="0" err="1" smtClean="0"/>
              <a:t>Jefri</a:t>
            </a:r>
            <a:r>
              <a:rPr lang="en-US" sz="2400" dirty="0" smtClean="0"/>
              <a:t/>
            </a:r>
            <a:br>
              <a:rPr lang="en-US" sz="2400" dirty="0" smtClean="0"/>
            </a:br>
            <a:r>
              <a:rPr lang="en-US" sz="2400" dirty="0" smtClean="0"/>
              <a:t>11. </a:t>
            </a:r>
            <a:r>
              <a:rPr lang="en-US" sz="2400" dirty="0" err="1" smtClean="0"/>
              <a:t>Arif</a:t>
            </a:r>
            <a:r>
              <a:rPr lang="en-US" sz="2400" dirty="0" smtClean="0"/>
              <a:t> </a:t>
            </a:r>
            <a:r>
              <a:rPr lang="en-US" sz="2400" dirty="0" err="1" smtClean="0"/>
              <a:t>Tipiter</a:t>
            </a:r>
            <a:r>
              <a:rPr lang="en-US" sz="2400" dirty="0" smtClean="0"/>
              <a:t> </a:t>
            </a: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smtClean="0">
                <a:solidFill>
                  <a:prstClr val="black"/>
                </a:solidFill>
              </a:rPr>
              <a:t>Bahruni </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648200"/>
          </a:xfrm>
        </p:spPr>
        <p:style>
          <a:lnRef idx="1">
            <a:schemeClr val="accent3"/>
          </a:lnRef>
          <a:fillRef idx="2">
            <a:schemeClr val="accent3"/>
          </a:fillRef>
          <a:effectRef idx="1">
            <a:schemeClr val="accent3"/>
          </a:effectRef>
          <a:fontRef idx="minor">
            <a:schemeClr val="dk1"/>
          </a:fontRef>
        </p:style>
        <p:txBody>
          <a:bodyPr>
            <a:normAutofit/>
          </a:bodyPr>
          <a:lstStyle/>
          <a:p>
            <a:r>
              <a:rPr lang="en-US" dirty="0" smtClean="0"/>
              <a:t>PESERTA DISKUSI KELOMPOK</a:t>
            </a:r>
            <a:br>
              <a:rPr lang="en-US" dirty="0" smtClean="0"/>
            </a:br>
            <a:r>
              <a:rPr lang="en-US" dirty="0" smtClean="0"/>
              <a:t>PROVINSI JAMBI:</a:t>
            </a:r>
            <a:br>
              <a:rPr lang="en-US" dirty="0" smtClean="0"/>
            </a:br>
            <a:r>
              <a:rPr lang="en-US" dirty="0" err="1" smtClean="0"/>
              <a:t>Peserta</a:t>
            </a:r>
            <a:r>
              <a:rPr lang="en-US" dirty="0" smtClean="0"/>
              <a:t>: </a:t>
            </a:r>
            <a:br>
              <a:rPr lang="en-US" dirty="0" smtClean="0"/>
            </a:br>
            <a:r>
              <a:rPr lang="en-US" sz="2400" dirty="0" smtClean="0"/>
              <a:t>1. Mustafa Kamal</a:t>
            </a:r>
            <a:br>
              <a:rPr lang="en-US" sz="2400" dirty="0" smtClean="0"/>
            </a:br>
            <a:r>
              <a:rPr lang="en-US" sz="2400" dirty="0"/>
              <a:t> </a:t>
            </a:r>
            <a:r>
              <a:rPr lang="en-US" sz="2400" dirty="0" smtClean="0"/>
              <a:t>2. </a:t>
            </a:r>
            <a:r>
              <a:rPr lang="en-US" sz="2400" dirty="0" err="1" smtClean="0"/>
              <a:t>Nely</a:t>
            </a:r>
            <a:r>
              <a:rPr lang="en-US" sz="2400" dirty="0" smtClean="0"/>
              <a:t> Akbar</a:t>
            </a:r>
            <a:br>
              <a:rPr lang="en-US" sz="2400" dirty="0" smtClean="0"/>
            </a:br>
            <a:r>
              <a:rPr lang="en-US" sz="2400" dirty="0" smtClean="0"/>
              <a:t>3. Joni </a:t>
            </a:r>
            <a:r>
              <a:rPr lang="en-US" sz="2400" dirty="0" err="1" smtClean="0"/>
              <a:t>Asnawi</a:t>
            </a:r>
            <a:r>
              <a:rPr lang="en-US" sz="2400" dirty="0" smtClean="0"/>
              <a:t/>
            </a:r>
            <a:br>
              <a:rPr lang="en-US" sz="2400" dirty="0" smtClean="0"/>
            </a:br>
            <a:r>
              <a:rPr lang="en-US" sz="2400" dirty="0" smtClean="0"/>
              <a:t>4. </a:t>
            </a:r>
            <a:r>
              <a:rPr lang="en-US" sz="2400" dirty="0" err="1" smtClean="0"/>
              <a:t>Sumartono</a:t>
            </a:r>
            <a:r>
              <a:rPr lang="en-US" sz="2400" dirty="0" smtClean="0"/>
              <a:t/>
            </a:r>
            <a:br>
              <a:rPr lang="en-US" sz="2400" dirty="0" smtClean="0"/>
            </a:br>
            <a:r>
              <a:rPr lang="en-US" sz="2400" dirty="0" smtClean="0"/>
              <a:t>5. </a:t>
            </a:r>
            <a:r>
              <a:rPr lang="en-US" sz="2400" dirty="0" err="1" smtClean="0"/>
              <a:t>Dri</a:t>
            </a:r>
            <a:r>
              <a:rPr lang="en-US" sz="2400" dirty="0" smtClean="0"/>
              <a:t> </a:t>
            </a:r>
            <a:r>
              <a:rPr lang="en-US" sz="2400" dirty="0" err="1" smtClean="0"/>
              <a:t>Handoyo</a:t>
            </a: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err="1" smtClean="0">
                <a:solidFill>
                  <a:prstClr val="black"/>
                </a:solidFill>
              </a:rPr>
              <a:t>Triyaka</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648200"/>
          </a:xfrm>
        </p:spPr>
        <p:style>
          <a:lnRef idx="1">
            <a:schemeClr val="accent3"/>
          </a:lnRef>
          <a:fillRef idx="2">
            <a:schemeClr val="accent3"/>
          </a:fillRef>
          <a:effectRef idx="1">
            <a:schemeClr val="accent3"/>
          </a:effectRef>
          <a:fontRef idx="minor">
            <a:schemeClr val="dk1"/>
          </a:fontRef>
        </p:style>
        <p:txBody>
          <a:bodyPr>
            <a:normAutofit/>
          </a:bodyPr>
          <a:lstStyle/>
          <a:p>
            <a:r>
              <a:rPr lang="en-US" dirty="0" smtClean="0"/>
              <a:t>PESERTA DISKUSI KELOMPOK</a:t>
            </a:r>
            <a:br>
              <a:rPr lang="en-US" dirty="0" smtClean="0"/>
            </a:br>
            <a:r>
              <a:rPr lang="en-US" dirty="0" smtClean="0"/>
              <a:t>PROVINSI RIAU:</a:t>
            </a:r>
            <a:br>
              <a:rPr lang="en-US" dirty="0" smtClean="0"/>
            </a:br>
            <a:r>
              <a:rPr lang="en-US" dirty="0" err="1" smtClean="0"/>
              <a:t>Peserta</a:t>
            </a:r>
            <a:r>
              <a:rPr lang="en-US" dirty="0" smtClean="0"/>
              <a:t>: </a:t>
            </a:r>
            <a:br>
              <a:rPr lang="en-US" dirty="0" smtClean="0"/>
            </a:br>
            <a:r>
              <a:rPr lang="en-US" sz="2400" dirty="0" smtClean="0"/>
              <a:t>1. </a:t>
            </a:r>
            <a:r>
              <a:rPr lang="en-US" sz="2400" dirty="0" err="1" smtClean="0"/>
              <a:t>Frederik</a:t>
            </a:r>
            <a:r>
              <a:rPr lang="en-US" sz="2400" dirty="0" smtClean="0"/>
              <a:t> </a:t>
            </a:r>
            <a:r>
              <a:rPr lang="en-US" sz="2400" dirty="0" err="1" smtClean="0"/>
              <a:t>Suli</a:t>
            </a:r>
            <a:r>
              <a:rPr lang="en-US" sz="2400" dirty="0" smtClean="0"/>
              <a:t/>
            </a:r>
            <a:br>
              <a:rPr lang="en-US" sz="2400" dirty="0" smtClean="0"/>
            </a:br>
            <a:r>
              <a:rPr lang="en-US" sz="2400" dirty="0" smtClean="0"/>
              <a:t>2. </a:t>
            </a:r>
            <a:r>
              <a:rPr lang="en-US" sz="2400" dirty="0" err="1" smtClean="0"/>
              <a:t>Raflis</a:t>
            </a:r>
            <a:r>
              <a:rPr lang="en-US" sz="2400" dirty="0" smtClean="0"/>
              <a:t/>
            </a:r>
            <a:br>
              <a:rPr lang="en-US" sz="2400" dirty="0" smtClean="0"/>
            </a:br>
            <a:r>
              <a:rPr lang="en-US" sz="2400" dirty="0" smtClean="0"/>
              <a:t>3. </a:t>
            </a:r>
            <a:r>
              <a:rPr lang="en-US" sz="2400" dirty="0" err="1" smtClean="0"/>
              <a:t>Hariansyah</a:t>
            </a:r>
            <a:r>
              <a:rPr lang="en-US" sz="2400" dirty="0" smtClean="0"/>
              <a:t/>
            </a:r>
            <a:br>
              <a:rPr lang="en-US" sz="2400" dirty="0" smtClean="0"/>
            </a:br>
            <a:r>
              <a:rPr lang="en-US" sz="2400" dirty="0" smtClean="0"/>
              <a:t>4. Andes</a:t>
            </a:r>
            <a:br>
              <a:rPr lang="en-US" sz="2400" dirty="0" smtClean="0"/>
            </a:br>
            <a:r>
              <a:rPr lang="en-US" sz="2400" dirty="0" smtClean="0"/>
              <a:t>5. Ahmad </a:t>
            </a:r>
            <a:r>
              <a:rPr lang="en-US" sz="2400" dirty="0" err="1" smtClean="0"/>
              <a:t>Zazali</a:t>
            </a: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err="1" smtClean="0">
                <a:solidFill>
                  <a:prstClr val="black"/>
                </a:solidFill>
              </a:rPr>
              <a:t>Isniawati</a:t>
            </a:r>
            <a:r>
              <a:rPr lang="en-US" sz="2800" dirty="0" smtClean="0">
                <a:solidFill>
                  <a:prstClr val="black"/>
                </a:solidFill>
              </a:rPr>
              <a:t> </a:t>
            </a:r>
            <a:r>
              <a:rPr lang="en-US" sz="2800" dirty="0" err="1" smtClean="0">
                <a:solidFill>
                  <a:prstClr val="black"/>
                </a:solidFill>
              </a:rPr>
              <a:t>Kuswini</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502920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dirty="0" smtClean="0"/>
              <a:t>PESERTA DISKUSI KELOMPOK</a:t>
            </a:r>
            <a:br>
              <a:rPr lang="en-US" dirty="0" smtClean="0"/>
            </a:br>
            <a:r>
              <a:rPr lang="en-US" dirty="0" smtClean="0"/>
              <a:t>PROVINSI SUMSEL:</a:t>
            </a:r>
            <a:br>
              <a:rPr lang="en-US" dirty="0" smtClean="0"/>
            </a:br>
            <a:r>
              <a:rPr lang="en-US" dirty="0" err="1" smtClean="0"/>
              <a:t>Peserta</a:t>
            </a:r>
            <a:r>
              <a:rPr lang="en-US" dirty="0" smtClean="0"/>
              <a:t>: </a:t>
            </a:r>
            <a:br>
              <a:rPr lang="en-US" dirty="0" smtClean="0"/>
            </a:br>
            <a:r>
              <a:rPr lang="en-US" sz="2400" dirty="0" smtClean="0"/>
              <a:t>1. </a:t>
            </a:r>
            <a:r>
              <a:rPr lang="en-US" sz="2400" dirty="0" err="1" smtClean="0"/>
              <a:t>Neneng</a:t>
            </a:r>
            <a:r>
              <a:rPr lang="en-US" sz="2400" dirty="0" smtClean="0"/>
              <a:t/>
            </a:r>
            <a:br>
              <a:rPr lang="en-US" sz="2400" dirty="0" smtClean="0"/>
            </a:br>
            <a:r>
              <a:rPr lang="en-US" sz="2400" dirty="0" smtClean="0"/>
              <a:t>2. </a:t>
            </a:r>
            <a:r>
              <a:rPr lang="en-US" sz="2400" dirty="0" err="1" smtClean="0"/>
              <a:t>Dedy</a:t>
            </a:r>
            <a:r>
              <a:rPr lang="en-US" sz="2400" dirty="0" smtClean="0"/>
              <a:t> </a:t>
            </a:r>
            <a:r>
              <a:rPr lang="en-US" sz="2400" dirty="0" err="1" smtClean="0"/>
              <a:t>Permana</a:t>
            </a:r>
            <a:r>
              <a:rPr lang="en-US" sz="2400" dirty="0" smtClean="0"/>
              <a:t/>
            </a:r>
            <a:br>
              <a:rPr lang="en-US" sz="2400" dirty="0" smtClean="0"/>
            </a:br>
            <a:r>
              <a:rPr lang="en-US" sz="2400" dirty="0" smtClean="0"/>
              <a:t>3. Tri </a:t>
            </a:r>
            <a:r>
              <a:rPr lang="en-US" sz="2400" dirty="0" err="1" smtClean="0"/>
              <a:t>Retriyanto</a:t>
            </a:r>
            <a:r>
              <a:rPr lang="en-US" sz="2400" dirty="0" smtClean="0"/>
              <a:t/>
            </a:r>
            <a:br>
              <a:rPr lang="en-US" sz="2400" dirty="0" smtClean="0"/>
            </a:br>
            <a:r>
              <a:rPr lang="en-US" sz="2400" dirty="0" smtClean="0"/>
              <a:t>4. </a:t>
            </a:r>
            <a:r>
              <a:rPr lang="en-US" sz="2400" dirty="0" err="1" smtClean="0"/>
              <a:t>Syafaruddin</a:t>
            </a:r>
            <a:r>
              <a:rPr lang="en-US" sz="2400" dirty="0" smtClean="0"/>
              <a:t> </a:t>
            </a:r>
            <a:r>
              <a:rPr lang="en-US" sz="2400" dirty="0" err="1" smtClean="0"/>
              <a:t>Yassa</a:t>
            </a:r>
            <a:r>
              <a:rPr lang="en-US" sz="2400" dirty="0" smtClean="0"/>
              <a:t/>
            </a:r>
            <a:br>
              <a:rPr lang="en-US" sz="2400" dirty="0" smtClean="0"/>
            </a:br>
            <a:r>
              <a:rPr lang="en-US" sz="2400" dirty="0" smtClean="0"/>
              <a:t>5. </a:t>
            </a:r>
            <a:r>
              <a:rPr lang="en-US" sz="2400" dirty="0" err="1" smtClean="0"/>
              <a:t>Bistok</a:t>
            </a:r>
            <a:r>
              <a:rPr lang="en-US" sz="2400" dirty="0" smtClean="0"/>
              <a:t> </a:t>
            </a:r>
            <a:r>
              <a:rPr lang="en-US" sz="2400" dirty="0" err="1" smtClean="0"/>
              <a:t>Marpaung</a:t>
            </a:r>
            <a:r>
              <a:rPr lang="en-US" sz="2400" dirty="0" smtClean="0"/>
              <a:t/>
            </a:r>
            <a:br>
              <a:rPr lang="en-US" sz="2400" dirty="0" smtClean="0"/>
            </a:br>
            <a:r>
              <a:rPr lang="en-US" sz="2400" dirty="0" smtClean="0"/>
              <a:t>6. </a:t>
            </a:r>
            <a:r>
              <a:rPr lang="en-US" sz="2400" dirty="0" err="1" smtClean="0"/>
              <a:t>Syaparudin</a:t>
            </a:r>
            <a:r>
              <a:rPr lang="en-US" sz="2400" dirty="0" smtClean="0"/>
              <a:t/>
            </a:r>
            <a:br>
              <a:rPr lang="en-US" sz="2400" dirty="0" smtClean="0"/>
            </a:br>
            <a:r>
              <a:rPr lang="en-US" sz="2400" dirty="0" smtClean="0"/>
              <a:t>7. Muhammad Sidiq</a:t>
            </a:r>
            <a:br>
              <a:rPr lang="en-US" sz="2400" dirty="0" smtClean="0"/>
            </a:br>
            <a:r>
              <a:rPr lang="en-US" sz="2400" dirty="0" smtClean="0"/>
              <a:t>8. Paul </a:t>
            </a:r>
            <a:r>
              <a:rPr lang="en-US" sz="2400" dirty="0" err="1" smtClean="0"/>
              <a:t>Kimman</a:t>
            </a: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smtClean="0">
                <a:solidFill>
                  <a:prstClr val="black"/>
                </a:solidFill>
              </a:rPr>
              <a:t>Aziz Muslim</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648200"/>
          </a:xfrm>
        </p:spPr>
        <p:style>
          <a:lnRef idx="1">
            <a:schemeClr val="accent3"/>
          </a:lnRef>
          <a:fillRef idx="2">
            <a:schemeClr val="accent3"/>
          </a:fillRef>
          <a:effectRef idx="1">
            <a:schemeClr val="accent3"/>
          </a:effectRef>
          <a:fontRef idx="minor">
            <a:schemeClr val="dk1"/>
          </a:fontRef>
        </p:style>
        <p:txBody>
          <a:bodyPr>
            <a:normAutofit/>
          </a:bodyPr>
          <a:lstStyle/>
          <a:p>
            <a:r>
              <a:rPr lang="en-US" dirty="0" smtClean="0"/>
              <a:t>PESERTA DISKUSI KELOMPOK</a:t>
            </a:r>
            <a:br>
              <a:rPr lang="en-US" dirty="0" smtClean="0"/>
            </a:br>
            <a:r>
              <a:rPr lang="en-US" dirty="0" smtClean="0"/>
              <a:t>PROVINSI KALBAR:</a:t>
            </a:r>
            <a:br>
              <a:rPr lang="en-US" dirty="0" smtClean="0"/>
            </a:br>
            <a:r>
              <a:rPr lang="en-US" dirty="0" err="1" smtClean="0"/>
              <a:t>Peserta</a:t>
            </a:r>
            <a:r>
              <a:rPr lang="en-US" dirty="0" smtClean="0"/>
              <a:t>: </a:t>
            </a:r>
            <a:br>
              <a:rPr lang="en-US" dirty="0" smtClean="0"/>
            </a:br>
            <a:r>
              <a:rPr lang="en-US" sz="2400" dirty="0" smtClean="0"/>
              <a:t>1. Muhammad </a:t>
            </a:r>
            <a:r>
              <a:rPr lang="en-US" sz="2400" dirty="0" err="1" smtClean="0"/>
              <a:t>Lutharif</a:t>
            </a:r>
            <a:r>
              <a:rPr lang="en-US" sz="2400" dirty="0" smtClean="0"/>
              <a:t/>
            </a:r>
            <a:br>
              <a:rPr lang="en-US" sz="2400" dirty="0" smtClean="0"/>
            </a:br>
            <a:r>
              <a:rPr lang="en-US" sz="2400" dirty="0" smtClean="0"/>
              <a:t>2. </a:t>
            </a:r>
            <a:r>
              <a:rPr lang="en-US" sz="2400" dirty="0" err="1" smtClean="0"/>
              <a:t>Seto</a:t>
            </a:r>
            <a:r>
              <a:rPr lang="en-US" sz="2400" dirty="0" smtClean="0"/>
              <a:t> </a:t>
            </a:r>
            <a:r>
              <a:rPr lang="en-US" sz="2400" dirty="0" err="1" smtClean="0"/>
              <a:t>Hernowo</a:t>
            </a:r>
            <a:r>
              <a:rPr lang="en-US" sz="2400" dirty="0" smtClean="0"/>
              <a:t/>
            </a:r>
            <a:br>
              <a:rPr lang="en-US" sz="2400" dirty="0" smtClean="0"/>
            </a:br>
            <a:r>
              <a:rPr lang="en-US" sz="2400" dirty="0" smtClean="0"/>
              <a:t>3. Happy </a:t>
            </a:r>
            <a:r>
              <a:rPr lang="en-US" sz="2400" dirty="0" err="1" smtClean="0"/>
              <a:t>Hendrawan</a:t>
            </a:r>
            <a:r>
              <a:rPr lang="en-US" sz="2400" dirty="0" smtClean="0"/>
              <a:t/>
            </a:r>
            <a:br>
              <a:rPr lang="en-US" sz="2400" dirty="0" smtClean="0"/>
            </a:br>
            <a:r>
              <a:rPr lang="en-US" sz="2400" dirty="0" smtClean="0"/>
              <a:t>4. </a:t>
            </a:r>
            <a:r>
              <a:rPr lang="en-US" sz="2400" dirty="0" err="1" smtClean="0"/>
              <a:t>Indra</a:t>
            </a:r>
            <a:r>
              <a:rPr lang="en-US" sz="2400" dirty="0" smtClean="0"/>
              <a:t> kumara</a:t>
            </a: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err="1" smtClean="0">
                <a:solidFill>
                  <a:prstClr val="black"/>
                </a:solidFill>
              </a:rPr>
              <a:t>Widodo</a:t>
            </a:r>
            <a:r>
              <a:rPr lang="en-US" sz="2800" dirty="0" smtClean="0">
                <a:solidFill>
                  <a:prstClr val="black"/>
                </a:solidFill>
              </a:rPr>
              <a:t> </a:t>
            </a:r>
            <a:r>
              <a:rPr lang="en-US" sz="2800" dirty="0" err="1" smtClean="0">
                <a:solidFill>
                  <a:prstClr val="black"/>
                </a:solidFill>
              </a:rPr>
              <a:t>Putro</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648200"/>
          </a:xfrm>
        </p:spPr>
        <p:style>
          <a:lnRef idx="1">
            <a:schemeClr val="accent3"/>
          </a:lnRef>
          <a:fillRef idx="2">
            <a:schemeClr val="accent3"/>
          </a:fillRef>
          <a:effectRef idx="1">
            <a:schemeClr val="accent3"/>
          </a:effectRef>
          <a:fontRef idx="minor">
            <a:schemeClr val="dk1"/>
          </a:fontRef>
        </p:style>
        <p:txBody>
          <a:bodyPr>
            <a:normAutofit/>
          </a:bodyPr>
          <a:lstStyle/>
          <a:p>
            <a:r>
              <a:rPr lang="en-US" dirty="0" smtClean="0"/>
              <a:t>PESERTA DISKUSI KELOMPOK</a:t>
            </a:r>
            <a:br>
              <a:rPr lang="en-US" dirty="0" smtClean="0"/>
            </a:br>
            <a:r>
              <a:rPr lang="en-US" dirty="0" smtClean="0"/>
              <a:t>PROVINSI KALTENG:</a:t>
            </a:r>
            <a:br>
              <a:rPr lang="en-US" dirty="0" smtClean="0"/>
            </a:br>
            <a:r>
              <a:rPr lang="en-US" dirty="0" err="1" smtClean="0"/>
              <a:t>Peserta</a:t>
            </a:r>
            <a:r>
              <a:rPr lang="en-US" dirty="0" smtClean="0"/>
              <a:t>: </a:t>
            </a:r>
            <a:br>
              <a:rPr lang="en-US" dirty="0" smtClean="0"/>
            </a:br>
            <a:r>
              <a:rPr lang="en-US" sz="2400" dirty="0" smtClean="0"/>
              <a:t>1. Arie </a:t>
            </a:r>
            <a:r>
              <a:rPr lang="en-US" sz="2400" dirty="0" err="1" smtClean="0"/>
              <a:t>Rompas</a:t>
            </a:r>
            <a:r>
              <a:rPr lang="en-US" sz="2400" dirty="0" smtClean="0"/>
              <a:t/>
            </a:r>
            <a:br>
              <a:rPr lang="en-US" sz="2400" dirty="0" smtClean="0"/>
            </a:br>
            <a:r>
              <a:rPr lang="en-US" sz="2400" dirty="0" smtClean="0"/>
              <a:t>2. </a:t>
            </a:r>
            <a:r>
              <a:rPr lang="en-US" sz="2400" dirty="0" err="1" smtClean="0"/>
              <a:t>Sampun</a:t>
            </a:r>
            <a:r>
              <a:rPr lang="en-US" sz="2400" dirty="0" smtClean="0"/>
              <a:t> </a:t>
            </a:r>
            <a:r>
              <a:rPr lang="en-US" sz="2400" dirty="0" err="1" smtClean="0"/>
              <a:t>Sampurna</a:t>
            </a:r>
            <a:r>
              <a:rPr lang="en-US" sz="2400" dirty="0" smtClean="0"/>
              <a:t/>
            </a:r>
            <a:br>
              <a:rPr lang="en-US" sz="2400" dirty="0" smtClean="0"/>
            </a:br>
            <a:r>
              <a:rPr lang="en-US" sz="2400" dirty="0" smtClean="0"/>
              <a:t>3.Wahyu</a:t>
            </a:r>
            <a:br>
              <a:rPr lang="en-US" sz="2400" dirty="0" smtClean="0"/>
            </a:br>
            <a:r>
              <a:rPr lang="en-US" sz="2400" dirty="0" smtClean="0"/>
              <a:t>4. Fajar </a:t>
            </a:r>
            <a:r>
              <a:rPr lang="en-US" sz="2400" dirty="0" err="1" smtClean="0"/>
              <a:t>Dewanto</a:t>
            </a:r>
            <a:r>
              <a:rPr lang="en-US" sz="2400" dirty="0" smtClean="0"/>
              <a:t/>
            </a:r>
            <a:br>
              <a:rPr lang="en-US" sz="2400" dirty="0" smtClean="0"/>
            </a:br>
            <a:r>
              <a:rPr lang="en-US" sz="2400" dirty="0" smtClean="0"/>
              <a:t>5. </a:t>
            </a:r>
            <a:r>
              <a:rPr lang="en-US" sz="2400" dirty="0" err="1" smtClean="0"/>
              <a:t>Muladi</a:t>
            </a:r>
            <a:r>
              <a:rPr lang="en-US" sz="2400" dirty="0" smtClean="0"/>
              <a:t> </a:t>
            </a: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err="1" smtClean="0">
                <a:solidFill>
                  <a:prstClr val="black"/>
                </a:solidFill>
              </a:rPr>
              <a:t>Anung</a:t>
            </a:r>
            <a:r>
              <a:rPr lang="en-US" sz="2800" dirty="0" smtClean="0">
                <a:solidFill>
                  <a:prstClr val="black"/>
                </a:solidFill>
              </a:rPr>
              <a:t> </a:t>
            </a:r>
            <a:r>
              <a:rPr lang="en-US" sz="2800" dirty="0" err="1" smtClean="0">
                <a:solidFill>
                  <a:prstClr val="black"/>
                </a:solidFill>
              </a:rPr>
              <a:t>Kariyadi</a:t>
            </a:r>
            <a:r>
              <a:rPr lang="en-US" sz="2800" dirty="0" smtClean="0">
                <a:solidFill>
                  <a:prstClr val="black"/>
                </a:solidFill>
              </a:rPr>
              <a:t> </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648200"/>
          </a:xfrm>
        </p:spPr>
        <p:style>
          <a:lnRef idx="1">
            <a:schemeClr val="accent3"/>
          </a:lnRef>
          <a:fillRef idx="2">
            <a:schemeClr val="accent3"/>
          </a:fillRef>
          <a:effectRef idx="1">
            <a:schemeClr val="accent3"/>
          </a:effectRef>
          <a:fontRef idx="minor">
            <a:schemeClr val="dk1"/>
          </a:fontRef>
        </p:style>
        <p:txBody>
          <a:bodyPr>
            <a:normAutofit/>
          </a:bodyPr>
          <a:lstStyle/>
          <a:p>
            <a:r>
              <a:rPr lang="en-US" dirty="0" smtClean="0"/>
              <a:t>PESERTA DISKUSI KELOMPOK</a:t>
            </a:r>
            <a:br>
              <a:rPr lang="en-US" dirty="0" smtClean="0"/>
            </a:br>
            <a:r>
              <a:rPr lang="en-US" dirty="0" smtClean="0"/>
              <a:t>PROVINSI KALTIM:</a:t>
            </a:r>
            <a:br>
              <a:rPr lang="en-US" dirty="0" smtClean="0"/>
            </a:br>
            <a:r>
              <a:rPr lang="en-US" dirty="0" err="1" smtClean="0"/>
              <a:t>Peserta</a:t>
            </a:r>
            <a:r>
              <a:rPr lang="en-US" dirty="0" smtClean="0"/>
              <a:t>: </a:t>
            </a:r>
            <a:br>
              <a:rPr lang="en-US" dirty="0" smtClean="0"/>
            </a:br>
            <a:r>
              <a:rPr lang="en-US" sz="2400" dirty="0" smtClean="0"/>
              <a:t>1. </a:t>
            </a:r>
            <a:r>
              <a:rPr lang="en-US" sz="2400" dirty="0" err="1" smtClean="0"/>
              <a:t>Isal</a:t>
            </a:r>
            <a:r>
              <a:rPr lang="en-US" sz="2400" dirty="0" smtClean="0"/>
              <a:t> </a:t>
            </a:r>
            <a:r>
              <a:rPr lang="en-US" sz="2400" dirty="0" err="1" smtClean="0"/>
              <a:t>Wardana</a:t>
            </a:r>
            <a:r>
              <a:rPr lang="en-US" sz="2400" dirty="0" smtClean="0"/>
              <a:t/>
            </a:r>
            <a:br>
              <a:rPr lang="en-US" sz="2400" dirty="0" smtClean="0"/>
            </a:br>
            <a:r>
              <a:rPr lang="en-US" sz="2400" dirty="0" smtClean="0"/>
              <a:t>2. </a:t>
            </a:r>
            <a:r>
              <a:rPr lang="en-US" sz="2400" dirty="0" err="1" smtClean="0"/>
              <a:t>Heri</a:t>
            </a:r>
            <a:r>
              <a:rPr lang="en-US" sz="2400" dirty="0" smtClean="0"/>
              <a:t> </a:t>
            </a:r>
            <a:r>
              <a:rPr lang="en-US" sz="2400" dirty="0" err="1" smtClean="0"/>
              <a:t>Suparno</a:t>
            </a:r>
            <a:r>
              <a:rPr lang="en-US" sz="2400" dirty="0" smtClean="0"/>
              <a:t/>
            </a:r>
            <a:br>
              <a:rPr lang="en-US" sz="2400" dirty="0" smtClean="0"/>
            </a:br>
            <a:r>
              <a:rPr lang="en-US" sz="2400" dirty="0" smtClean="0"/>
              <a:t>3. Marwan</a:t>
            </a:r>
            <a:br>
              <a:rPr lang="en-US" sz="2400" dirty="0" smtClean="0"/>
            </a:br>
            <a:r>
              <a:rPr lang="en-US" sz="2400" dirty="0" smtClean="0"/>
              <a:t>4. </a:t>
            </a:r>
            <a:r>
              <a:rPr lang="en-US" sz="2400" dirty="0" err="1" smtClean="0"/>
              <a:t>Choliq</a:t>
            </a:r>
            <a:r>
              <a:rPr lang="en-US" sz="2400" dirty="0" smtClean="0"/>
              <a:t> Muhammad</a:t>
            </a:r>
            <a:br>
              <a:rPr lang="en-US" sz="2400" dirty="0" smtClean="0"/>
            </a:br>
            <a:r>
              <a:rPr lang="en-US" sz="2400" dirty="0" smtClean="0"/>
              <a:t>5. </a:t>
            </a:r>
            <a:r>
              <a:rPr lang="en-US" sz="2400" dirty="0" err="1" smtClean="0"/>
              <a:t>Suparjono</a:t>
            </a: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err="1" smtClean="0">
                <a:solidFill>
                  <a:prstClr val="black"/>
                </a:solidFill>
              </a:rPr>
              <a:t>Melyan</a:t>
            </a:r>
            <a:r>
              <a:rPr lang="en-US" sz="2800" dirty="0" smtClean="0">
                <a:solidFill>
                  <a:prstClr val="black"/>
                </a:solidFill>
              </a:rPr>
              <a:t> </a:t>
            </a:r>
            <a:r>
              <a:rPr lang="en-US" sz="2800" dirty="0" err="1" smtClean="0">
                <a:solidFill>
                  <a:prstClr val="black"/>
                </a:solidFill>
              </a:rPr>
              <a:t>Sirait</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64820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dirty="0" smtClean="0"/>
              <a:t>PESERTA DISKUSI KELOMPOK</a:t>
            </a:r>
            <a:br>
              <a:rPr lang="en-US" dirty="0" smtClean="0"/>
            </a:br>
            <a:r>
              <a:rPr lang="en-US" dirty="0" smtClean="0"/>
              <a:t>PROVINSI SULTENG:</a:t>
            </a:r>
            <a:br>
              <a:rPr lang="en-US" dirty="0" smtClean="0"/>
            </a:br>
            <a:r>
              <a:rPr lang="en-US" dirty="0" err="1" smtClean="0"/>
              <a:t>Peserta</a:t>
            </a:r>
            <a:r>
              <a:rPr lang="en-US" dirty="0" smtClean="0"/>
              <a:t>: </a:t>
            </a:r>
            <a:br>
              <a:rPr lang="en-US" dirty="0" smtClean="0"/>
            </a:br>
            <a:r>
              <a:rPr lang="en-US" sz="2400" dirty="0" smtClean="0"/>
              <a:t>1. </a:t>
            </a:r>
            <a:r>
              <a:rPr lang="en-US" sz="2400" dirty="0" err="1" smtClean="0"/>
              <a:t>Nurudin</a:t>
            </a:r>
            <a:r>
              <a:rPr lang="en-US" sz="2400" dirty="0" smtClean="0"/>
              <a:t/>
            </a:r>
            <a:br>
              <a:rPr lang="en-US" sz="2400" dirty="0" smtClean="0"/>
            </a:br>
            <a:r>
              <a:rPr lang="en-US" sz="2400" dirty="0" smtClean="0"/>
              <a:t>2. </a:t>
            </a:r>
            <a:r>
              <a:rPr lang="en-US" sz="2400" dirty="0" err="1" smtClean="0"/>
              <a:t>Azmi</a:t>
            </a:r>
            <a:r>
              <a:rPr lang="en-US" sz="2400" dirty="0" smtClean="0"/>
              <a:t> </a:t>
            </a:r>
            <a:r>
              <a:rPr lang="en-US" sz="2400" dirty="0" err="1" smtClean="0"/>
              <a:t>Sirajuddin</a:t>
            </a:r>
            <a:r>
              <a:rPr lang="en-US" sz="2400" dirty="0" smtClean="0"/>
              <a:t/>
            </a:r>
            <a:br>
              <a:rPr lang="en-US" sz="2400" dirty="0" smtClean="0"/>
            </a:br>
            <a:r>
              <a:rPr lang="en-US" sz="2400" dirty="0" smtClean="0"/>
              <a:t>3. </a:t>
            </a:r>
            <a:r>
              <a:rPr lang="en-US" sz="2400" dirty="0" err="1" smtClean="0"/>
              <a:t>Andi</a:t>
            </a:r>
            <a:r>
              <a:rPr lang="en-US" sz="2400" dirty="0" smtClean="0"/>
              <a:t> </a:t>
            </a:r>
            <a:r>
              <a:rPr lang="en-US" sz="2400" dirty="0" err="1" smtClean="0"/>
              <a:t>rifai</a:t>
            </a:r>
            <a:r>
              <a:rPr lang="en-US" sz="2400" dirty="0" smtClean="0"/>
              <a:t/>
            </a:r>
            <a:br>
              <a:rPr lang="en-US" sz="2400" dirty="0" smtClean="0"/>
            </a:br>
            <a:r>
              <a:rPr lang="en-US" sz="2400" dirty="0" smtClean="0"/>
              <a:t>4. </a:t>
            </a:r>
            <a:r>
              <a:rPr lang="en-US" sz="2400" dirty="0" err="1" smtClean="0"/>
              <a:t>Budiman</a:t>
            </a:r>
            <a:r>
              <a:rPr lang="en-US" sz="2400" dirty="0" smtClean="0"/>
              <a:t> Maliki</a:t>
            </a:r>
            <a:br>
              <a:rPr lang="en-US" sz="2400" dirty="0" smtClean="0"/>
            </a:br>
            <a:r>
              <a:rPr lang="en-US" sz="2400" dirty="0" smtClean="0"/>
              <a:t>5. </a:t>
            </a:r>
            <a:r>
              <a:rPr lang="en-US" sz="2400" dirty="0" err="1" smtClean="0"/>
              <a:t>Dwi</a:t>
            </a:r>
            <a:r>
              <a:rPr lang="en-US" sz="2400" dirty="0" smtClean="0"/>
              <a:t> </a:t>
            </a:r>
            <a:r>
              <a:rPr lang="en-US" sz="2400" dirty="0" err="1" smtClean="0"/>
              <a:t>Darma</a:t>
            </a:r>
            <a:r>
              <a:rPr lang="en-US" sz="2400" dirty="0" smtClean="0"/>
              <a:t> </a:t>
            </a:r>
            <a:r>
              <a:rPr lang="en-US" sz="2400" dirty="0" err="1" smtClean="0"/>
              <a:t>Yudha</a:t>
            </a:r>
            <a:r>
              <a:rPr lang="en-US" sz="2400" dirty="0" smtClean="0"/>
              <a:t/>
            </a:r>
            <a:br>
              <a:rPr lang="en-US" sz="2400" dirty="0" smtClean="0"/>
            </a:br>
            <a:r>
              <a:rPr lang="en-US" sz="2400" dirty="0" smtClean="0"/>
              <a:t>6. </a:t>
            </a:r>
            <a:r>
              <a:rPr lang="en-US" sz="2400" dirty="0" err="1" smtClean="0"/>
              <a:t>Endang</a:t>
            </a:r>
            <a:r>
              <a:rPr lang="en-US" sz="2400" dirty="0" smtClean="0"/>
              <a:t> </a:t>
            </a:r>
            <a:r>
              <a:rPr lang="en-US" sz="2400" dirty="0" err="1" smtClean="0"/>
              <a:t>Herdiyanti</a:t>
            </a:r>
            <a:r>
              <a:rPr lang="en-US" sz="2400" dirty="0" smtClean="0"/>
              <a:t> </a:t>
            </a: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err="1" smtClean="0">
                <a:solidFill>
                  <a:prstClr val="black"/>
                </a:solidFill>
              </a:rPr>
              <a:t>Gunawan</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64820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dirty="0" smtClean="0"/>
              <a:t>PESERTA DISKUSI KELOMPOK</a:t>
            </a:r>
            <a:br>
              <a:rPr lang="en-US" dirty="0" smtClean="0"/>
            </a:br>
            <a:r>
              <a:rPr lang="en-US" dirty="0" smtClean="0"/>
              <a:t>PROVINSI PAPUA BARAT:</a:t>
            </a:r>
            <a:br>
              <a:rPr lang="en-US" dirty="0" smtClean="0"/>
            </a:br>
            <a:r>
              <a:rPr lang="en-US" dirty="0" err="1" smtClean="0"/>
              <a:t>Peserta</a:t>
            </a:r>
            <a:r>
              <a:rPr lang="en-US" dirty="0" smtClean="0"/>
              <a:t>: </a:t>
            </a:r>
            <a:br>
              <a:rPr lang="en-US" dirty="0" smtClean="0"/>
            </a:br>
            <a:r>
              <a:rPr lang="en-US" sz="2400" dirty="0" smtClean="0"/>
              <a:t>1. </a:t>
            </a:r>
            <a:r>
              <a:rPr lang="en-US" sz="2400" dirty="0" err="1" smtClean="0"/>
              <a:t>Hendrik</a:t>
            </a:r>
            <a:r>
              <a:rPr lang="en-US" sz="2400" dirty="0" smtClean="0"/>
              <a:t> </a:t>
            </a:r>
            <a:r>
              <a:rPr lang="en-US" sz="2400" dirty="0" err="1" smtClean="0"/>
              <a:t>Runaweri</a:t>
            </a:r>
            <a:r>
              <a:rPr lang="en-US" sz="2400" dirty="0" smtClean="0"/>
              <a:t/>
            </a:r>
            <a:br>
              <a:rPr lang="en-US" sz="2400" dirty="0" smtClean="0"/>
            </a:br>
            <a:r>
              <a:rPr lang="en-US" sz="2400" dirty="0" smtClean="0"/>
              <a:t>2. </a:t>
            </a:r>
            <a:r>
              <a:rPr lang="en-US" sz="2400" dirty="0" err="1" smtClean="0"/>
              <a:t>Mujiono</a:t>
            </a:r>
            <a:r>
              <a:rPr lang="en-US" sz="2400" dirty="0" smtClean="0"/>
              <a:t/>
            </a:r>
            <a:br>
              <a:rPr lang="en-US" sz="2400" dirty="0" smtClean="0"/>
            </a:br>
            <a:r>
              <a:rPr lang="en-US" sz="2400" dirty="0" smtClean="0"/>
              <a:t>3. Richard </a:t>
            </a:r>
            <a:r>
              <a:rPr lang="en-US" sz="2400" dirty="0" err="1" smtClean="0"/>
              <a:t>Tuanakotta</a:t>
            </a:r>
            <a:r>
              <a:rPr lang="en-US" sz="2400" dirty="0" smtClean="0"/>
              <a:t/>
            </a:r>
            <a:br>
              <a:rPr lang="en-US" sz="2400" dirty="0" smtClean="0"/>
            </a:br>
            <a:r>
              <a:rPr lang="en-US" sz="2400" dirty="0" smtClean="0"/>
              <a:t>4. Nikolas </a:t>
            </a:r>
            <a:r>
              <a:rPr lang="en-US" sz="2400" dirty="0" err="1" smtClean="0"/>
              <a:t>jermis</a:t>
            </a:r>
            <a:r>
              <a:rPr lang="en-US" sz="2400" dirty="0" smtClean="0"/>
              <a:t/>
            </a:r>
            <a:br>
              <a:rPr lang="en-US" sz="2400" dirty="0" smtClean="0"/>
            </a:br>
            <a:r>
              <a:rPr lang="en-US" sz="2400" dirty="0" smtClean="0"/>
              <a:t>5. </a:t>
            </a:r>
            <a:r>
              <a:rPr lang="en-US" sz="2400" dirty="0" err="1" smtClean="0"/>
              <a:t>Yunus</a:t>
            </a:r>
            <a:r>
              <a:rPr lang="en-US" sz="2400" dirty="0" smtClean="0"/>
              <a:t> w. </a:t>
            </a:r>
            <a:r>
              <a:rPr lang="en-US" sz="2400" dirty="0" err="1" smtClean="0"/>
              <a:t>Krei</a:t>
            </a:r>
            <a:r>
              <a:rPr lang="en-US" sz="2400" dirty="0" smtClean="0"/>
              <a:t/>
            </a:r>
            <a:br>
              <a:rPr lang="en-US" sz="2400" dirty="0" smtClean="0"/>
            </a:br>
            <a:r>
              <a:rPr lang="en-US" dirty="0" smtClean="0"/>
              <a:t/>
            </a:r>
            <a:br>
              <a:rPr lang="en-US" dirty="0" smtClean="0"/>
            </a:br>
            <a:r>
              <a:rPr lang="en-US" sz="2800" dirty="0" err="1">
                <a:solidFill>
                  <a:prstClr val="black"/>
                </a:solidFill>
              </a:rPr>
              <a:t>Fasilitator</a:t>
            </a:r>
            <a:r>
              <a:rPr lang="en-US" sz="2800" dirty="0">
                <a:solidFill>
                  <a:prstClr val="black"/>
                </a:solidFill>
              </a:rPr>
              <a:t>: </a:t>
            </a:r>
            <a:r>
              <a:rPr lang="en-US" sz="2800" dirty="0" err="1" smtClean="0">
                <a:solidFill>
                  <a:prstClr val="black"/>
                </a:solidFill>
              </a:rPr>
              <a:t>Melly</a:t>
            </a:r>
            <a:r>
              <a:rPr lang="en-US" sz="2800" dirty="0" smtClean="0">
                <a:solidFill>
                  <a:prstClr val="black"/>
                </a:solidFill>
              </a:rPr>
              <a:t> </a:t>
            </a:r>
            <a:endParaRPr lang="en-US" dirty="0"/>
          </a:p>
        </p:txBody>
      </p:sp>
    </p:spTree>
    <p:extLst>
      <p:ext uri="{BB962C8B-B14F-4D97-AF65-F5344CB8AC3E}">
        <p14:creationId xmlns:p14="http://schemas.microsoft.com/office/powerpoint/2010/main" val="2940152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36</Words>
  <Application>Microsoft Office PowerPoint</Application>
  <PresentationFormat>On-screen Show (4:3)</PresentationFormat>
  <Paragraphs>13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PESERTA DISKUSI KELOMPOK PROVINSI ACEH: Peserta:  1. Fahmi Rizal 2. Indra Syahputra 3. Azanuddin Kurnia 4. T. Saiful Anbiya Fasilitator: Wildan Pramudya Arief</vt:lpstr>
      <vt:lpstr>PESERTA DISKUSI KELOMPOK PROVINSI JAMBI: Peserta:  1. Mustafa Kamal  2. Nely Akbar 3. Joni Asnawi 4. Sumartono 5. Dri Handoyo Fasilitator: Triyaka</vt:lpstr>
      <vt:lpstr>PESERTA DISKUSI KELOMPOK PROVINSI RIAU: Peserta:  1. Frederik Suli 2. Raflis 3. Hariansyah 4. Andes 5. Ahmad Zazali Fasilitator: Isniawati Kuswini</vt:lpstr>
      <vt:lpstr>PESERTA DISKUSI KELOMPOK PROVINSI SUMSEL: Peserta:  1. Neneng 2. Dedy Permana 3. Tri Retriyanto 4. Syafaruddin Yassa 5. Bistok Marpaung 6. Syaparudin 7. Muhammad Sidiq 8. Paul Kimman Fasilitator: Aziz Muslim</vt:lpstr>
      <vt:lpstr>PESERTA DISKUSI KELOMPOK PROVINSI KALBAR: Peserta:  1. Muhammad Lutharif 2. Seto Hernowo 3. Happy Hendrawan 4. Indra kumara Fasilitator: Widodo Putro</vt:lpstr>
      <vt:lpstr>PESERTA DISKUSI KELOMPOK PROVINSI KALTENG: Peserta:  1. Arie Rompas 2. Sampun Sampurna 3.Wahyu 4. Fajar Dewanto 5. Muladi  Fasilitator: Anung Kariyadi </vt:lpstr>
      <vt:lpstr>PESERTA DISKUSI KELOMPOK PROVINSI KALTIM: Peserta:  1. Isal Wardana 2. Heri Suparno 3. Marwan 4. Choliq Muhammad 5. Suparjono Fasilitator: Melyan Sirait</vt:lpstr>
      <vt:lpstr>PESERTA DISKUSI KELOMPOK PROVINSI SULTENG: Peserta:  1. Nurudin 2. Azmi Sirajuddin 3. Andi rifai 4. Budiman Maliki 5. Dwi Darma Yudha 6. Endang Herdiyanti  Fasilitator: Gunawan</vt:lpstr>
      <vt:lpstr>PESERTA DISKUSI KELOMPOK PROVINSI PAPUA BARAT: Peserta:  1. Hendrik Runaweri 2. Mujiono 3. Richard Tuanakotta 4. Nikolas jermis 5. Yunus w. Krei  Fasilitator: Melly </vt:lpstr>
      <vt:lpstr>PESERTA DISKUSI KELOMPOK PROVINSI PAPUA: Peserta:  1. Ade Jhon Musleri 2. Bastian wamafma 3. Frederik Latumahina 4. Umsar 5. Nova Erman Wairara  Fasilitator: Nono Hartono</vt:lpstr>
      <vt:lpstr>PESERTA DISKUSI KELOMPOK Masyarakat Adat: Peserta:  1. Asnawi 2. Muhammad Iqbal 3. Datuk Usman Gumanti 4. Efriyanto 5. Mualimin 6. Agapitus 7. Ringkai 8. Sampun Sampurna 9. Margereta 10. Rizal 11. Yafet Valentinus 12. Florens Senis 13. Elly Windesi  14. Mahir Fasilitator:  Abdon Nababan</vt:lpstr>
      <vt:lpstr>  PESERTA DISKUSI KELOMPOK BISNIS: Peserta:  1. Budi Hartoyo 2. Suyatno 3. Iwan Setiawan 4. Heri Suyatno 5. Gusti Herdiyansyah 6. Warsito 7. Uun Rodhotul Jannah 8. Muslim 9. Tulus  10. Sugianto Fasilitator: Purwadi  </vt:lpstr>
      <vt:lpstr>PESERTA DISKUSI KELOMPOK PUSAT: Peserta:  1. Hariyadi Himawan 2. Mintardjo 3. Tri Joko Mulyono 4. Krisfianti Ginoga 5. Budi Situmorang 6. Abet Nego 7. Eko Maryadi 8. Andiko 9. Kasmita 10. Jefri 11. Arif Tipiter  Fasilitator: Bahruni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PESERTA DISKUSI KELOMPOK PROVINSI ACEH: Peserta:  1. Fahmi Rizal 2. Indra Syahputra 3. Azanuddin Kurnia 4. T. Saiful Anbiya </dc:title>
  <dc:creator>abdul wahib situmorang</dc:creator>
  <cp:lastModifiedBy>abdul wahib situmorang</cp:lastModifiedBy>
  <cp:revision>7</cp:revision>
  <cp:lastPrinted>2012-10-25T12:07:55Z</cp:lastPrinted>
  <dcterms:created xsi:type="dcterms:W3CDTF">2012-10-25T10:29:42Z</dcterms:created>
  <dcterms:modified xsi:type="dcterms:W3CDTF">2012-10-25T12:15:58Z</dcterms:modified>
</cp:coreProperties>
</file>