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1" r:id="rId2"/>
    <p:sldMasterId id="2147483795" r:id="rId3"/>
    <p:sldMasterId id="2147483783" r:id="rId4"/>
    <p:sldMasterId id="2147483819" r:id="rId5"/>
    <p:sldMasterId id="2147483831" r:id="rId6"/>
    <p:sldMasterId id="2147483807" r:id="rId7"/>
    <p:sldMasterId id="2147483735" r:id="rId8"/>
    <p:sldMasterId id="2147483698" r:id="rId9"/>
    <p:sldMasterId id="2147483660" r:id="rId10"/>
  </p:sldMasterIdLst>
  <p:notesMasterIdLst>
    <p:notesMasterId r:id="rId22"/>
  </p:notesMasterIdLst>
  <p:sldIdLst>
    <p:sldId id="284" r:id="rId11"/>
    <p:sldId id="283" r:id="rId12"/>
    <p:sldId id="285" r:id="rId13"/>
    <p:sldId id="271" r:id="rId14"/>
    <p:sldId id="280" r:id="rId15"/>
    <p:sldId id="282" r:id="rId16"/>
    <p:sldId id="281" r:id="rId17"/>
    <p:sldId id="275" r:id="rId18"/>
    <p:sldId id="276" r:id="rId19"/>
    <p:sldId id="273" r:id="rId20"/>
    <p:sldId id="25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84"/>
            <p14:sldId id="283"/>
            <p14:sldId id="285"/>
            <p14:sldId id="271"/>
            <p14:sldId id="280"/>
            <p14:sldId id="282"/>
            <p14:sldId id="281"/>
            <p14:sldId id="275"/>
            <p14:sldId id="276"/>
            <p14:sldId id="273"/>
            <p14:sldId id="259"/>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kihito Kono" initials="AK" lastIdx="1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4" autoAdjust="0"/>
    <p:restoredTop sz="79369" autoAdjust="0"/>
  </p:normalViewPr>
  <p:slideViewPr>
    <p:cSldViewPr showGuides="1">
      <p:cViewPr>
        <p:scale>
          <a:sx n="65" d="100"/>
          <a:sy n="65" d="100"/>
        </p:scale>
        <p:origin x="-1638" y="-18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commentAuthors" Target="commentAuthors.xml"/><Relationship Id="rId10" Type="http://schemas.openxmlformats.org/officeDocument/2006/relationships/slideMaster" Target="slideMasters/slideMaster10.xml"/><Relationship Id="rId19"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4DF17A-A3E1-4C19-BFDE-8B07583DE219}" type="doc">
      <dgm:prSet loTypeId="urn:microsoft.com/office/officeart/2005/8/layout/radial5" loCatId="cycle" qsTypeId="urn:microsoft.com/office/officeart/2005/8/quickstyle/simple1" qsCatId="simple" csTypeId="urn:microsoft.com/office/officeart/2005/8/colors/colorful1#1" csCatId="colorful" phldr="1"/>
      <dgm:spPr/>
      <dgm:t>
        <a:bodyPr/>
        <a:lstStyle/>
        <a:p>
          <a:endParaRPr lang="en-GB"/>
        </a:p>
      </dgm:t>
    </dgm:pt>
    <dgm:pt modelId="{BA3D4D17-6AE4-46B2-83FC-2F1818087D27}">
      <dgm:prSet phldrT="[Text]"/>
      <dgm:spPr/>
      <dgm:t>
        <a:bodyPr/>
        <a:lstStyle/>
        <a:p>
          <a:r>
            <a:rPr lang="en-GB" dirty="0" smtClean="0"/>
            <a:t>Criteria for prioritising</a:t>
          </a:r>
          <a:endParaRPr lang="en-GB" dirty="0"/>
        </a:p>
      </dgm:t>
    </dgm:pt>
    <dgm:pt modelId="{54A13A3E-3C2A-4436-8C02-3C0F6880000F}" type="parTrans" cxnId="{8B0F77C2-6053-4725-A1CF-EE5ADC9FF3A2}">
      <dgm:prSet/>
      <dgm:spPr/>
      <dgm:t>
        <a:bodyPr/>
        <a:lstStyle/>
        <a:p>
          <a:endParaRPr lang="en-GB"/>
        </a:p>
      </dgm:t>
    </dgm:pt>
    <dgm:pt modelId="{3D16DC1B-8145-45CC-A534-77F7F8E722BB}" type="sibTrans" cxnId="{8B0F77C2-6053-4725-A1CF-EE5ADC9FF3A2}">
      <dgm:prSet/>
      <dgm:spPr/>
      <dgm:t>
        <a:bodyPr/>
        <a:lstStyle/>
        <a:p>
          <a:endParaRPr lang="en-GB"/>
        </a:p>
      </dgm:t>
    </dgm:pt>
    <dgm:pt modelId="{B6BFA8D5-8F72-41B5-A506-0A0ADE9C162A}">
      <dgm:prSet phldrT="[Text]"/>
      <dgm:spPr/>
      <dgm:t>
        <a:bodyPr/>
        <a:lstStyle/>
        <a:p>
          <a:r>
            <a:rPr lang="en-GB" dirty="0" smtClean="0"/>
            <a:t>Carbon benefits</a:t>
          </a:r>
          <a:endParaRPr lang="en-GB" dirty="0"/>
        </a:p>
      </dgm:t>
    </dgm:pt>
    <dgm:pt modelId="{8026BA43-A3C8-4AF6-987A-83BC4F23648B}" type="parTrans" cxnId="{A3E0C300-EABC-4A15-AF07-40094168B1DC}">
      <dgm:prSet/>
      <dgm:spPr/>
      <dgm:t>
        <a:bodyPr/>
        <a:lstStyle/>
        <a:p>
          <a:endParaRPr lang="en-GB"/>
        </a:p>
      </dgm:t>
    </dgm:pt>
    <dgm:pt modelId="{6BDDA80E-47C7-497E-970E-F1F671BDA903}" type="sibTrans" cxnId="{A3E0C300-EABC-4A15-AF07-40094168B1DC}">
      <dgm:prSet/>
      <dgm:spPr/>
      <dgm:t>
        <a:bodyPr/>
        <a:lstStyle/>
        <a:p>
          <a:endParaRPr lang="en-GB"/>
        </a:p>
      </dgm:t>
    </dgm:pt>
    <dgm:pt modelId="{5714CE02-9446-4F6C-9894-EC1B4618464C}">
      <dgm:prSet phldrT="[Text]"/>
      <dgm:spPr/>
      <dgm:t>
        <a:bodyPr/>
        <a:lstStyle/>
        <a:p>
          <a:r>
            <a:rPr lang="en-GB" dirty="0" smtClean="0"/>
            <a:t>Cost profile</a:t>
          </a:r>
          <a:endParaRPr lang="en-GB" dirty="0"/>
        </a:p>
      </dgm:t>
    </dgm:pt>
    <dgm:pt modelId="{0A804C43-77E4-42F9-A808-22B30CEF3CB6}" type="parTrans" cxnId="{A81F61AA-B171-4DA1-9947-7D8C76F18A4A}">
      <dgm:prSet/>
      <dgm:spPr/>
      <dgm:t>
        <a:bodyPr/>
        <a:lstStyle/>
        <a:p>
          <a:endParaRPr lang="en-GB"/>
        </a:p>
      </dgm:t>
    </dgm:pt>
    <dgm:pt modelId="{0092441D-BE50-4D5B-A357-E98F3A9933F5}" type="sibTrans" cxnId="{A81F61AA-B171-4DA1-9947-7D8C76F18A4A}">
      <dgm:prSet/>
      <dgm:spPr/>
      <dgm:t>
        <a:bodyPr/>
        <a:lstStyle/>
        <a:p>
          <a:endParaRPr lang="en-GB"/>
        </a:p>
      </dgm:t>
    </dgm:pt>
    <dgm:pt modelId="{C70F2762-1ACE-40C6-A634-03CB4D8DB1A6}">
      <dgm:prSet phldrT="[Text]"/>
      <dgm:spPr/>
      <dgm:t>
        <a:bodyPr/>
        <a:lstStyle/>
        <a:p>
          <a:r>
            <a:rPr lang="en-GB" dirty="0" smtClean="0"/>
            <a:t>Non-carbon benefits</a:t>
          </a:r>
          <a:endParaRPr lang="en-GB" dirty="0"/>
        </a:p>
      </dgm:t>
    </dgm:pt>
    <dgm:pt modelId="{06A440EF-23CD-4F75-9270-06CA59002555}" type="parTrans" cxnId="{00294234-A169-4468-9035-8D47C5862169}">
      <dgm:prSet/>
      <dgm:spPr/>
      <dgm:t>
        <a:bodyPr/>
        <a:lstStyle/>
        <a:p>
          <a:endParaRPr lang="en-GB"/>
        </a:p>
      </dgm:t>
    </dgm:pt>
    <dgm:pt modelId="{7572D446-A758-4905-BD8B-56BAFFF62A42}" type="sibTrans" cxnId="{00294234-A169-4468-9035-8D47C5862169}">
      <dgm:prSet/>
      <dgm:spPr/>
      <dgm:t>
        <a:bodyPr/>
        <a:lstStyle/>
        <a:p>
          <a:endParaRPr lang="en-GB"/>
        </a:p>
      </dgm:t>
    </dgm:pt>
    <dgm:pt modelId="{DE835DB2-5994-497F-8778-FE65E793B1F7}">
      <dgm:prSet phldrT="[Text]"/>
      <dgm:spPr/>
      <dgm:t>
        <a:bodyPr/>
        <a:lstStyle/>
        <a:p>
          <a:r>
            <a:rPr lang="en-GB" dirty="0" smtClean="0"/>
            <a:t>Political barriers</a:t>
          </a:r>
          <a:endParaRPr lang="en-GB" dirty="0"/>
        </a:p>
      </dgm:t>
    </dgm:pt>
    <dgm:pt modelId="{C6CC1670-C371-4146-B449-7DAAB8C01CE9}" type="parTrans" cxnId="{306B6A2B-FFC3-49DE-8555-C96793045018}">
      <dgm:prSet/>
      <dgm:spPr/>
      <dgm:t>
        <a:bodyPr/>
        <a:lstStyle/>
        <a:p>
          <a:endParaRPr lang="en-GB"/>
        </a:p>
      </dgm:t>
    </dgm:pt>
    <dgm:pt modelId="{BAD68073-7A99-44F9-B357-23D36AB98E86}" type="sibTrans" cxnId="{306B6A2B-FFC3-49DE-8555-C96793045018}">
      <dgm:prSet/>
      <dgm:spPr/>
      <dgm:t>
        <a:bodyPr/>
        <a:lstStyle/>
        <a:p>
          <a:endParaRPr lang="en-GB"/>
        </a:p>
      </dgm:t>
    </dgm:pt>
    <dgm:pt modelId="{502D0895-0752-4CEF-9074-E8922A34B0DC}">
      <dgm:prSet phldrT="[Text]"/>
      <dgm:spPr/>
      <dgm:t>
        <a:bodyPr/>
        <a:lstStyle/>
        <a:p>
          <a:r>
            <a:rPr lang="en-GB" dirty="0" smtClean="0"/>
            <a:t>Coherence with development agenda</a:t>
          </a:r>
          <a:endParaRPr lang="en-GB" dirty="0"/>
        </a:p>
      </dgm:t>
    </dgm:pt>
    <dgm:pt modelId="{41BDA055-3F60-4952-B9CE-9DD5EDC9EA99}" type="parTrans" cxnId="{2A4E7538-59D4-443A-A1D9-A0DC398EE00E}">
      <dgm:prSet/>
      <dgm:spPr/>
      <dgm:t>
        <a:bodyPr/>
        <a:lstStyle/>
        <a:p>
          <a:endParaRPr lang="en-GB"/>
        </a:p>
      </dgm:t>
    </dgm:pt>
    <dgm:pt modelId="{70E17102-B536-45BE-8076-373E8E13F19C}" type="sibTrans" cxnId="{2A4E7538-59D4-443A-A1D9-A0DC398EE00E}">
      <dgm:prSet/>
      <dgm:spPr/>
      <dgm:t>
        <a:bodyPr/>
        <a:lstStyle/>
        <a:p>
          <a:endParaRPr lang="en-GB"/>
        </a:p>
      </dgm:t>
    </dgm:pt>
    <dgm:pt modelId="{6DA26E15-3105-49A1-AF41-B542DF952C23}" type="pres">
      <dgm:prSet presAssocID="{BB4DF17A-A3E1-4C19-BFDE-8B07583DE219}" presName="Name0" presStyleCnt="0">
        <dgm:presLayoutVars>
          <dgm:chMax val="1"/>
          <dgm:dir/>
          <dgm:animLvl val="ctr"/>
          <dgm:resizeHandles val="exact"/>
        </dgm:presLayoutVars>
      </dgm:prSet>
      <dgm:spPr/>
      <dgm:t>
        <a:bodyPr/>
        <a:lstStyle/>
        <a:p>
          <a:endParaRPr lang="en-GB"/>
        </a:p>
      </dgm:t>
    </dgm:pt>
    <dgm:pt modelId="{61A3669B-1258-4C5C-86CC-B6047952777D}" type="pres">
      <dgm:prSet presAssocID="{BA3D4D17-6AE4-46B2-83FC-2F1818087D27}" presName="centerShape" presStyleLbl="node0" presStyleIdx="0" presStyleCnt="1" custScaleX="198630" custScaleY="190503"/>
      <dgm:spPr/>
      <dgm:t>
        <a:bodyPr/>
        <a:lstStyle/>
        <a:p>
          <a:endParaRPr lang="en-GB"/>
        </a:p>
      </dgm:t>
    </dgm:pt>
    <dgm:pt modelId="{8B98966A-E224-499A-8B40-1347708AB602}" type="pres">
      <dgm:prSet presAssocID="{8026BA43-A3C8-4AF6-987A-83BC4F23648B}" presName="parTrans" presStyleLbl="sibTrans2D1" presStyleIdx="0" presStyleCnt="5"/>
      <dgm:spPr/>
      <dgm:t>
        <a:bodyPr/>
        <a:lstStyle/>
        <a:p>
          <a:endParaRPr lang="en-GB"/>
        </a:p>
      </dgm:t>
    </dgm:pt>
    <dgm:pt modelId="{072A1120-D66C-431C-BD39-F5FF25E46C67}" type="pres">
      <dgm:prSet presAssocID="{8026BA43-A3C8-4AF6-987A-83BC4F23648B}" presName="connectorText" presStyleLbl="sibTrans2D1" presStyleIdx="0" presStyleCnt="5"/>
      <dgm:spPr/>
      <dgm:t>
        <a:bodyPr/>
        <a:lstStyle/>
        <a:p>
          <a:endParaRPr lang="en-GB"/>
        </a:p>
      </dgm:t>
    </dgm:pt>
    <dgm:pt modelId="{79C63754-E7BD-45E7-85A2-8743D8B84EB6}" type="pres">
      <dgm:prSet presAssocID="{B6BFA8D5-8F72-41B5-A506-0A0ADE9C162A}" presName="node" presStyleLbl="node1" presStyleIdx="0" presStyleCnt="5" custScaleX="146627" custScaleY="146627">
        <dgm:presLayoutVars>
          <dgm:bulletEnabled val="1"/>
        </dgm:presLayoutVars>
      </dgm:prSet>
      <dgm:spPr/>
      <dgm:t>
        <a:bodyPr/>
        <a:lstStyle/>
        <a:p>
          <a:endParaRPr lang="en-GB"/>
        </a:p>
      </dgm:t>
    </dgm:pt>
    <dgm:pt modelId="{B32B0C38-17FD-4898-A095-7215A3C190A9}" type="pres">
      <dgm:prSet presAssocID="{0A804C43-77E4-42F9-A808-22B30CEF3CB6}" presName="parTrans" presStyleLbl="sibTrans2D1" presStyleIdx="1" presStyleCnt="5"/>
      <dgm:spPr/>
      <dgm:t>
        <a:bodyPr/>
        <a:lstStyle/>
        <a:p>
          <a:endParaRPr lang="en-GB"/>
        </a:p>
      </dgm:t>
    </dgm:pt>
    <dgm:pt modelId="{612C1C73-9D2B-4036-A5B4-E0B1C32964D4}" type="pres">
      <dgm:prSet presAssocID="{0A804C43-77E4-42F9-A808-22B30CEF3CB6}" presName="connectorText" presStyleLbl="sibTrans2D1" presStyleIdx="1" presStyleCnt="5"/>
      <dgm:spPr/>
      <dgm:t>
        <a:bodyPr/>
        <a:lstStyle/>
        <a:p>
          <a:endParaRPr lang="en-GB"/>
        </a:p>
      </dgm:t>
    </dgm:pt>
    <dgm:pt modelId="{6EFBD929-DD8F-4711-94A8-9F1F8799DC0F}" type="pres">
      <dgm:prSet presAssocID="{5714CE02-9446-4F6C-9894-EC1B4618464C}" presName="node" presStyleLbl="node1" presStyleIdx="1" presStyleCnt="5" custScaleX="146627" custScaleY="146627">
        <dgm:presLayoutVars>
          <dgm:bulletEnabled val="1"/>
        </dgm:presLayoutVars>
      </dgm:prSet>
      <dgm:spPr/>
      <dgm:t>
        <a:bodyPr/>
        <a:lstStyle/>
        <a:p>
          <a:endParaRPr lang="en-GB"/>
        </a:p>
      </dgm:t>
    </dgm:pt>
    <dgm:pt modelId="{6A62738A-2ED4-46D0-BBDD-3DA889444578}" type="pres">
      <dgm:prSet presAssocID="{06A440EF-23CD-4F75-9270-06CA59002555}" presName="parTrans" presStyleLbl="sibTrans2D1" presStyleIdx="2" presStyleCnt="5"/>
      <dgm:spPr/>
      <dgm:t>
        <a:bodyPr/>
        <a:lstStyle/>
        <a:p>
          <a:endParaRPr lang="en-GB"/>
        </a:p>
      </dgm:t>
    </dgm:pt>
    <dgm:pt modelId="{E532F0AC-0BEE-4700-B951-08B02A15553C}" type="pres">
      <dgm:prSet presAssocID="{06A440EF-23CD-4F75-9270-06CA59002555}" presName="connectorText" presStyleLbl="sibTrans2D1" presStyleIdx="2" presStyleCnt="5"/>
      <dgm:spPr/>
      <dgm:t>
        <a:bodyPr/>
        <a:lstStyle/>
        <a:p>
          <a:endParaRPr lang="en-GB"/>
        </a:p>
      </dgm:t>
    </dgm:pt>
    <dgm:pt modelId="{EA92E0A5-77EE-49DF-8418-48C8FE21957E}" type="pres">
      <dgm:prSet presAssocID="{C70F2762-1ACE-40C6-A634-03CB4D8DB1A6}" presName="node" presStyleLbl="node1" presStyleIdx="2" presStyleCnt="5" custScaleX="146627" custScaleY="146627">
        <dgm:presLayoutVars>
          <dgm:bulletEnabled val="1"/>
        </dgm:presLayoutVars>
      </dgm:prSet>
      <dgm:spPr/>
      <dgm:t>
        <a:bodyPr/>
        <a:lstStyle/>
        <a:p>
          <a:endParaRPr lang="en-GB"/>
        </a:p>
      </dgm:t>
    </dgm:pt>
    <dgm:pt modelId="{0047F72D-54BF-40B4-A6D4-509DA98A5B69}" type="pres">
      <dgm:prSet presAssocID="{41BDA055-3F60-4952-B9CE-9DD5EDC9EA99}" presName="parTrans" presStyleLbl="sibTrans2D1" presStyleIdx="3" presStyleCnt="5"/>
      <dgm:spPr/>
      <dgm:t>
        <a:bodyPr/>
        <a:lstStyle/>
        <a:p>
          <a:endParaRPr lang="en-GB"/>
        </a:p>
      </dgm:t>
    </dgm:pt>
    <dgm:pt modelId="{85B290B3-3A8A-4905-8EBE-F3D7FFCDA703}" type="pres">
      <dgm:prSet presAssocID="{41BDA055-3F60-4952-B9CE-9DD5EDC9EA99}" presName="connectorText" presStyleLbl="sibTrans2D1" presStyleIdx="3" presStyleCnt="5"/>
      <dgm:spPr/>
      <dgm:t>
        <a:bodyPr/>
        <a:lstStyle/>
        <a:p>
          <a:endParaRPr lang="en-GB"/>
        </a:p>
      </dgm:t>
    </dgm:pt>
    <dgm:pt modelId="{E8C6F5E6-85D6-4EC3-82B0-B3556FB4B3DB}" type="pres">
      <dgm:prSet presAssocID="{502D0895-0752-4CEF-9074-E8922A34B0DC}" presName="node" presStyleLbl="node1" presStyleIdx="3" presStyleCnt="5" custScaleX="146627" custScaleY="146627">
        <dgm:presLayoutVars>
          <dgm:bulletEnabled val="1"/>
        </dgm:presLayoutVars>
      </dgm:prSet>
      <dgm:spPr/>
      <dgm:t>
        <a:bodyPr/>
        <a:lstStyle/>
        <a:p>
          <a:endParaRPr lang="en-GB"/>
        </a:p>
      </dgm:t>
    </dgm:pt>
    <dgm:pt modelId="{F8A98148-9D54-422B-BEF3-6DA39C276892}" type="pres">
      <dgm:prSet presAssocID="{C6CC1670-C371-4146-B449-7DAAB8C01CE9}" presName="parTrans" presStyleLbl="sibTrans2D1" presStyleIdx="4" presStyleCnt="5"/>
      <dgm:spPr/>
      <dgm:t>
        <a:bodyPr/>
        <a:lstStyle/>
        <a:p>
          <a:endParaRPr lang="en-GB"/>
        </a:p>
      </dgm:t>
    </dgm:pt>
    <dgm:pt modelId="{D7911211-A688-4F26-87BA-D030D5A69530}" type="pres">
      <dgm:prSet presAssocID="{C6CC1670-C371-4146-B449-7DAAB8C01CE9}" presName="connectorText" presStyleLbl="sibTrans2D1" presStyleIdx="4" presStyleCnt="5"/>
      <dgm:spPr/>
      <dgm:t>
        <a:bodyPr/>
        <a:lstStyle/>
        <a:p>
          <a:endParaRPr lang="en-GB"/>
        </a:p>
      </dgm:t>
    </dgm:pt>
    <dgm:pt modelId="{B3739461-1C51-4E99-AF4E-D7BEC65E8EB3}" type="pres">
      <dgm:prSet presAssocID="{DE835DB2-5994-497F-8778-FE65E793B1F7}" presName="node" presStyleLbl="node1" presStyleIdx="4" presStyleCnt="5" custScaleX="146627" custScaleY="146627">
        <dgm:presLayoutVars>
          <dgm:bulletEnabled val="1"/>
        </dgm:presLayoutVars>
      </dgm:prSet>
      <dgm:spPr/>
      <dgm:t>
        <a:bodyPr/>
        <a:lstStyle/>
        <a:p>
          <a:endParaRPr lang="en-GB"/>
        </a:p>
      </dgm:t>
    </dgm:pt>
  </dgm:ptLst>
  <dgm:cxnLst>
    <dgm:cxn modelId="{A81F61AA-B171-4DA1-9947-7D8C76F18A4A}" srcId="{BA3D4D17-6AE4-46B2-83FC-2F1818087D27}" destId="{5714CE02-9446-4F6C-9894-EC1B4618464C}" srcOrd="1" destOrd="0" parTransId="{0A804C43-77E4-42F9-A808-22B30CEF3CB6}" sibTransId="{0092441D-BE50-4D5B-A357-E98F3A9933F5}"/>
    <dgm:cxn modelId="{306B6A2B-FFC3-49DE-8555-C96793045018}" srcId="{BA3D4D17-6AE4-46B2-83FC-2F1818087D27}" destId="{DE835DB2-5994-497F-8778-FE65E793B1F7}" srcOrd="4" destOrd="0" parTransId="{C6CC1670-C371-4146-B449-7DAAB8C01CE9}" sibTransId="{BAD68073-7A99-44F9-B357-23D36AB98E86}"/>
    <dgm:cxn modelId="{A0A69CA2-58F5-4D76-927D-C3C382D6DC67}" type="presOf" srcId="{C6CC1670-C371-4146-B449-7DAAB8C01CE9}" destId="{F8A98148-9D54-422B-BEF3-6DA39C276892}" srcOrd="0" destOrd="0" presId="urn:microsoft.com/office/officeart/2005/8/layout/radial5"/>
    <dgm:cxn modelId="{2A4E7538-59D4-443A-A1D9-A0DC398EE00E}" srcId="{BA3D4D17-6AE4-46B2-83FC-2F1818087D27}" destId="{502D0895-0752-4CEF-9074-E8922A34B0DC}" srcOrd="3" destOrd="0" parTransId="{41BDA055-3F60-4952-B9CE-9DD5EDC9EA99}" sibTransId="{70E17102-B536-45BE-8076-373E8E13F19C}"/>
    <dgm:cxn modelId="{3235C72C-20DD-41C2-9928-A9E134E7AB4B}" type="presOf" srcId="{C6CC1670-C371-4146-B449-7DAAB8C01CE9}" destId="{D7911211-A688-4F26-87BA-D030D5A69530}" srcOrd="1" destOrd="0" presId="urn:microsoft.com/office/officeart/2005/8/layout/radial5"/>
    <dgm:cxn modelId="{B9EE390F-948F-429B-8271-9B04C906E252}" type="presOf" srcId="{502D0895-0752-4CEF-9074-E8922A34B0DC}" destId="{E8C6F5E6-85D6-4EC3-82B0-B3556FB4B3DB}" srcOrd="0" destOrd="0" presId="urn:microsoft.com/office/officeart/2005/8/layout/radial5"/>
    <dgm:cxn modelId="{A3E0C300-EABC-4A15-AF07-40094168B1DC}" srcId="{BA3D4D17-6AE4-46B2-83FC-2F1818087D27}" destId="{B6BFA8D5-8F72-41B5-A506-0A0ADE9C162A}" srcOrd="0" destOrd="0" parTransId="{8026BA43-A3C8-4AF6-987A-83BC4F23648B}" sibTransId="{6BDDA80E-47C7-497E-970E-F1F671BDA903}"/>
    <dgm:cxn modelId="{7A516085-FA7B-479A-BC18-273C46E15251}" type="presOf" srcId="{5714CE02-9446-4F6C-9894-EC1B4618464C}" destId="{6EFBD929-DD8F-4711-94A8-9F1F8799DC0F}" srcOrd="0" destOrd="0" presId="urn:microsoft.com/office/officeart/2005/8/layout/radial5"/>
    <dgm:cxn modelId="{AF534A21-9025-4633-AF5F-44D3F97D711E}" type="presOf" srcId="{DE835DB2-5994-497F-8778-FE65E793B1F7}" destId="{B3739461-1C51-4E99-AF4E-D7BEC65E8EB3}" srcOrd="0" destOrd="0" presId="urn:microsoft.com/office/officeart/2005/8/layout/radial5"/>
    <dgm:cxn modelId="{351EB759-08F1-4485-BDAF-6192D22B84D8}" type="presOf" srcId="{8026BA43-A3C8-4AF6-987A-83BC4F23648B}" destId="{072A1120-D66C-431C-BD39-F5FF25E46C67}" srcOrd="1" destOrd="0" presId="urn:microsoft.com/office/officeart/2005/8/layout/radial5"/>
    <dgm:cxn modelId="{B2715D68-EED1-41B1-895E-905E63B20C64}" type="presOf" srcId="{41BDA055-3F60-4952-B9CE-9DD5EDC9EA99}" destId="{85B290B3-3A8A-4905-8EBE-F3D7FFCDA703}" srcOrd="1" destOrd="0" presId="urn:microsoft.com/office/officeart/2005/8/layout/radial5"/>
    <dgm:cxn modelId="{8B0F77C2-6053-4725-A1CF-EE5ADC9FF3A2}" srcId="{BB4DF17A-A3E1-4C19-BFDE-8B07583DE219}" destId="{BA3D4D17-6AE4-46B2-83FC-2F1818087D27}" srcOrd="0" destOrd="0" parTransId="{54A13A3E-3C2A-4436-8C02-3C0F6880000F}" sibTransId="{3D16DC1B-8145-45CC-A534-77F7F8E722BB}"/>
    <dgm:cxn modelId="{32937065-86FB-4B13-88C1-79708E7CBAFE}" type="presOf" srcId="{41BDA055-3F60-4952-B9CE-9DD5EDC9EA99}" destId="{0047F72D-54BF-40B4-A6D4-509DA98A5B69}" srcOrd="0" destOrd="0" presId="urn:microsoft.com/office/officeart/2005/8/layout/radial5"/>
    <dgm:cxn modelId="{668B6AED-C9E9-4383-A9A0-419166AF62B1}" type="presOf" srcId="{BA3D4D17-6AE4-46B2-83FC-2F1818087D27}" destId="{61A3669B-1258-4C5C-86CC-B6047952777D}" srcOrd="0" destOrd="0" presId="urn:microsoft.com/office/officeart/2005/8/layout/radial5"/>
    <dgm:cxn modelId="{3D235E5F-4C1C-4A87-8118-7B1099BAAD97}" type="presOf" srcId="{06A440EF-23CD-4F75-9270-06CA59002555}" destId="{6A62738A-2ED4-46D0-BBDD-3DA889444578}" srcOrd="0" destOrd="0" presId="urn:microsoft.com/office/officeart/2005/8/layout/radial5"/>
    <dgm:cxn modelId="{3B04E2A7-02FB-44E5-93DE-39653C12EA94}" type="presOf" srcId="{C70F2762-1ACE-40C6-A634-03CB4D8DB1A6}" destId="{EA92E0A5-77EE-49DF-8418-48C8FE21957E}" srcOrd="0" destOrd="0" presId="urn:microsoft.com/office/officeart/2005/8/layout/radial5"/>
    <dgm:cxn modelId="{12EB204E-B760-4910-9473-268DFA3FE388}" type="presOf" srcId="{BB4DF17A-A3E1-4C19-BFDE-8B07583DE219}" destId="{6DA26E15-3105-49A1-AF41-B542DF952C23}" srcOrd="0" destOrd="0" presId="urn:microsoft.com/office/officeart/2005/8/layout/radial5"/>
    <dgm:cxn modelId="{11533144-0764-42C9-B894-57FDE6F0CF83}" type="presOf" srcId="{0A804C43-77E4-42F9-A808-22B30CEF3CB6}" destId="{B32B0C38-17FD-4898-A095-7215A3C190A9}" srcOrd="0" destOrd="0" presId="urn:microsoft.com/office/officeart/2005/8/layout/radial5"/>
    <dgm:cxn modelId="{44F6523F-0FDF-44E7-A2B7-FB12BB05FEFD}" type="presOf" srcId="{B6BFA8D5-8F72-41B5-A506-0A0ADE9C162A}" destId="{79C63754-E7BD-45E7-85A2-8743D8B84EB6}" srcOrd="0" destOrd="0" presId="urn:microsoft.com/office/officeart/2005/8/layout/radial5"/>
    <dgm:cxn modelId="{B3A4D729-D6C4-49BD-AA2A-D443FC12597D}" type="presOf" srcId="{06A440EF-23CD-4F75-9270-06CA59002555}" destId="{E532F0AC-0BEE-4700-B951-08B02A15553C}" srcOrd="1" destOrd="0" presId="urn:microsoft.com/office/officeart/2005/8/layout/radial5"/>
    <dgm:cxn modelId="{8A28600F-5F3A-4773-ABA0-8DA6262014F1}" type="presOf" srcId="{8026BA43-A3C8-4AF6-987A-83BC4F23648B}" destId="{8B98966A-E224-499A-8B40-1347708AB602}" srcOrd="0" destOrd="0" presId="urn:microsoft.com/office/officeart/2005/8/layout/radial5"/>
    <dgm:cxn modelId="{00294234-A169-4468-9035-8D47C5862169}" srcId="{BA3D4D17-6AE4-46B2-83FC-2F1818087D27}" destId="{C70F2762-1ACE-40C6-A634-03CB4D8DB1A6}" srcOrd="2" destOrd="0" parTransId="{06A440EF-23CD-4F75-9270-06CA59002555}" sibTransId="{7572D446-A758-4905-BD8B-56BAFFF62A42}"/>
    <dgm:cxn modelId="{9FFCF4BF-F47A-422B-B71A-8E0A3C943D6C}" type="presOf" srcId="{0A804C43-77E4-42F9-A808-22B30CEF3CB6}" destId="{612C1C73-9D2B-4036-A5B4-E0B1C32964D4}" srcOrd="1" destOrd="0" presId="urn:microsoft.com/office/officeart/2005/8/layout/radial5"/>
    <dgm:cxn modelId="{3FDBBF13-90C9-49DB-8DE7-BFD2573FD516}" type="presParOf" srcId="{6DA26E15-3105-49A1-AF41-B542DF952C23}" destId="{61A3669B-1258-4C5C-86CC-B6047952777D}" srcOrd="0" destOrd="0" presId="urn:microsoft.com/office/officeart/2005/8/layout/radial5"/>
    <dgm:cxn modelId="{71CD66AB-93CC-4044-836C-921112F07B72}" type="presParOf" srcId="{6DA26E15-3105-49A1-AF41-B542DF952C23}" destId="{8B98966A-E224-499A-8B40-1347708AB602}" srcOrd="1" destOrd="0" presId="urn:microsoft.com/office/officeart/2005/8/layout/radial5"/>
    <dgm:cxn modelId="{2CC94B8A-2B34-4F41-A613-745A671920E4}" type="presParOf" srcId="{8B98966A-E224-499A-8B40-1347708AB602}" destId="{072A1120-D66C-431C-BD39-F5FF25E46C67}" srcOrd="0" destOrd="0" presId="urn:microsoft.com/office/officeart/2005/8/layout/radial5"/>
    <dgm:cxn modelId="{AD4FA169-66A1-440A-BA09-D199D1B49860}" type="presParOf" srcId="{6DA26E15-3105-49A1-AF41-B542DF952C23}" destId="{79C63754-E7BD-45E7-85A2-8743D8B84EB6}" srcOrd="2" destOrd="0" presId="urn:microsoft.com/office/officeart/2005/8/layout/radial5"/>
    <dgm:cxn modelId="{950AE8E2-06A1-4E8D-ADC8-1C0CB46E0B4E}" type="presParOf" srcId="{6DA26E15-3105-49A1-AF41-B542DF952C23}" destId="{B32B0C38-17FD-4898-A095-7215A3C190A9}" srcOrd="3" destOrd="0" presId="urn:microsoft.com/office/officeart/2005/8/layout/radial5"/>
    <dgm:cxn modelId="{5C1172A9-97F5-4108-B604-FCF10898479B}" type="presParOf" srcId="{B32B0C38-17FD-4898-A095-7215A3C190A9}" destId="{612C1C73-9D2B-4036-A5B4-E0B1C32964D4}" srcOrd="0" destOrd="0" presId="urn:microsoft.com/office/officeart/2005/8/layout/radial5"/>
    <dgm:cxn modelId="{FAF3D4DE-6D20-4AB8-A6AB-4E46B9F0747E}" type="presParOf" srcId="{6DA26E15-3105-49A1-AF41-B542DF952C23}" destId="{6EFBD929-DD8F-4711-94A8-9F1F8799DC0F}" srcOrd="4" destOrd="0" presId="urn:microsoft.com/office/officeart/2005/8/layout/radial5"/>
    <dgm:cxn modelId="{62ADDC33-9013-41D2-914E-0F36558B6C17}" type="presParOf" srcId="{6DA26E15-3105-49A1-AF41-B542DF952C23}" destId="{6A62738A-2ED4-46D0-BBDD-3DA889444578}" srcOrd="5" destOrd="0" presId="urn:microsoft.com/office/officeart/2005/8/layout/radial5"/>
    <dgm:cxn modelId="{818BBC07-8859-4F40-A4AD-D1693FBDFAFC}" type="presParOf" srcId="{6A62738A-2ED4-46D0-BBDD-3DA889444578}" destId="{E532F0AC-0BEE-4700-B951-08B02A15553C}" srcOrd="0" destOrd="0" presId="urn:microsoft.com/office/officeart/2005/8/layout/radial5"/>
    <dgm:cxn modelId="{F0E96381-7B8F-43C8-B276-AB79C1DAE351}" type="presParOf" srcId="{6DA26E15-3105-49A1-AF41-B542DF952C23}" destId="{EA92E0A5-77EE-49DF-8418-48C8FE21957E}" srcOrd="6" destOrd="0" presId="urn:microsoft.com/office/officeart/2005/8/layout/radial5"/>
    <dgm:cxn modelId="{466001D2-A7C0-4FC4-AA4E-418228DA0ED0}" type="presParOf" srcId="{6DA26E15-3105-49A1-AF41-B542DF952C23}" destId="{0047F72D-54BF-40B4-A6D4-509DA98A5B69}" srcOrd="7" destOrd="0" presId="urn:microsoft.com/office/officeart/2005/8/layout/radial5"/>
    <dgm:cxn modelId="{5FF0E0FC-943B-43C4-98AC-C19B33E8F589}" type="presParOf" srcId="{0047F72D-54BF-40B4-A6D4-509DA98A5B69}" destId="{85B290B3-3A8A-4905-8EBE-F3D7FFCDA703}" srcOrd="0" destOrd="0" presId="urn:microsoft.com/office/officeart/2005/8/layout/radial5"/>
    <dgm:cxn modelId="{67E4CAFC-A0D7-4C3C-B351-6C69FAD5A698}" type="presParOf" srcId="{6DA26E15-3105-49A1-AF41-B542DF952C23}" destId="{E8C6F5E6-85D6-4EC3-82B0-B3556FB4B3DB}" srcOrd="8" destOrd="0" presId="urn:microsoft.com/office/officeart/2005/8/layout/radial5"/>
    <dgm:cxn modelId="{A53ABF56-479B-4292-8FC9-50926EAA9193}" type="presParOf" srcId="{6DA26E15-3105-49A1-AF41-B542DF952C23}" destId="{F8A98148-9D54-422B-BEF3-6DA39C276892}" srcOrd="9" destOrd="0" presId="urn:microsoft.com/office/officeart/2005/8/layout/radial5"/>
    <dgm:cxn modelId="{47B88AB7-F580-4708-AB98-17082F2A9D76}" type="presParOf" srcId="{F8A98148-9D54-422B-BEF3-6DA39C276892}" destId="{D7911211-A688-4F26-87BA-D030D5A69530}" srcOrd="0" destOrd="0" presId="urn:microsoft.com/office/officeart/2005/8/layout/radial5"/>
    <dgm:cxn modelId="{36F4CF9E-D934-4890-8A9E-ABBF864538D1}" type="presParOf" srcId="{6DA26E15-3105-49A1-AF41-B542DF952C23}" destId="{B3739461-1C51-4E99-AF4E-D7BEC65E8EB3}"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845AB9-5FB7-4161-A3EE-A5D7010CF764}"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GB"/>
        </a:p>
      </dgm:t>
    </dgm:pt>
    <dgm:pt modelId="{FFA9212F-DDE0-4DB5-A7C8-E5D7AB2CCA85}">
      <dgm:prSet phldrT="[Text]"/>
      <dgm:spPr/>
      <dgm:t>
        <a:bodyPr/>
        <a:lstStyle/>
        <a:p>
          <a:r>
            <a:rPr lang="en-GB" dirty="0" smtClean="0"/>
            <a:t>1983-2009</a:t>
          </a:r>
          <a:endParaRPr lang="en-GB" dirty="0"/>
        </a:p>
      </dgm:t>
    </dgm:pt>
    <dgm:pt modelId="{02274FF9-C9D8-44BE-869F-481389E5617E}" type="parTrans" cxnId="{704DBBE5-70CB-40BB-9FF3-305E0D7D5465}">
      <dgm:prSet/>
      <dgm:spPr/>
      <dgm:t>
        <a:bodyPr/>
        <a:lstStyle/>
        <a:p>
          <a:endParaRPr lang="en-GB"/>
        </a:p>
      </dgm:t>
    </dgm:pt>
    <dgm:pt modelId="{0D5F3B72-9A58-4BFA-A487-DA6838B2F2F8}" type="sibTrans" cxnId="{704DBBE5-70CB-40BB-9FF3-305E0D7D5465}">
      <dgm:prSet/>
      <dgm:spPr/>
      <dgm:t>
        <a:bodyPr/>
        <a:lstStyle/>
        <a:p>
          <a:endParaRPr lang="en-GB"/>
        </a:p>
      </dgm:t>
    </dgm:pt>
    <dgm:pt modelId="{018CC8B4-018A-4164-87B1-41BD31074179}">
      <dgm:prSet phldrT="[Text]"/>
      <dgm:spPr/>
      <dgm:t>
        <a:bodyPr/>
        <a:lstStyle/>
        <a:p>
          <a:r>
            <a:rPr lang="en-GB" dirty="0" smtClean="0"/>
            <a:t>Since 2009</a:t>
          </a:r>
          <a:endParaRPr lang="en-GB" dirty="0"/>
        </a:p>
      </dgm:t>
    </dgm:pt>
    <dgm:pt modelId="{469412E7-887F-4E26-91C7-EE767FF3942F}" type="parTrans" cxnId="{66FC540C-0E18-41E3-908F-2BBC223B9084}">
      <dgm:prSet/>
      <dgm:spPr/>
      <dgm:t>
        <a:bodyPr/>
        <a:lstStyle/>
        <a:p>
          <a:endParaRPr lang="en-GB"/>
        </a:p>
      </dgm:t>
    </dgm:pt>
    <dgm:pt modelId="{92029047-5277-4C13-8318-ED671C2626D9}" type="sibTrans" cxnId="{66FC540C-0E18-41E3-908F-2BBC223B9084}">
      <dgm:prSet/>
      <dgm:spPr/>
      <dgm:t>
        <a:bodyPr/>
        <a:lstStyle/>
        <a:p>
          <a:endParaRPr lang="en-GB"/>
        </a:p>
      </dgm:t>
    </dgm:pt>
    <dgm:pt modelId="{A44D0130-4945-4DEB-A3D5-90BE8FDFF7FE}">
      <dgm:prSet phldrT="[Text]"/>
      <dgm:spPr/>
      <dgm:t>
        <a:bodyPr/>
        <a:lstStyle/>
        <a:p>
          <a:r>
            <a:rPr lang="en-GB" dirty="0" smtClean="0"/>
            <a:t>Deforestation and  forest degradation accelerate?</a:t>
          </a:r>
          <a:endParaRPr lang="en-GB" dirty="0"/>
        </a:p>
      </dgm:t>
    </dgm:pt>
    <dgm:pt modelId="{D50E41C2-05D0-4E08-81B0-B27FC65D12FA}" type="parTrans" cxnId="{AD42D7B8-1F3C-4C81-9A02-9F68432DE1A9}">
      <dgm:prSet/>
      <dgm:spPr/>
      <dgm:t>
        <a:bodyPr/>
        <a:lstStyle/>
        <a:p>
          <a:endParaRPr lang="en-GB"/>
        </a:p>
      </dgm:t>
    </dgm:pt>
    <dgm:pt modelId="{A6B6DFB8-5275-4D76-B9DB-92730D9FD3E0}" type="sibTrans" cxnId="{AD42D7B8-1F3C-4C81-9A02-9F68432DE1A9}">
      <dgm:prSet/>
      <dgm:spPr/>
      <dgm:t>
        <a:bodyPr/>
        <a:lstStyle/>
        <a:p>
          <a:endParaRPr lang="en-GB"/>
        </a:p>
      </dgm:t>
    </dgm:pt>
    <dgm:pt modelId="{B29EA9DF-7E21-4A6A-8BAE-D8663FE12EF9}">
      <dgm:prSet phldrT="[Text]"/>
      <dgm:spPr/>
      <dgm:t>
        <a:bodyPr/>
        <a:lstStyle/>
        <a:p>
          <a:r>
            <a:rPr lang="en-GB" dirty="0" smtClean="0"/>
            <a:t>Slow economic growth?</a:t>
          </a:r>
          <a:endParaRPr lang="en-GB" dirty="0"/>
        </a:p>
      </dgm:t>
    </dgm:pt>
    <dgm:pt modelId="{23B1E103-6773-4970-B3BC-7A152192D4E7}" type="parTrans" cxnId="{4A0610FA-0A96-4F3D-A56A-5AE2837B9645}">
      <dgm:prSet/>
      <dgm:spPr/>
      <dgm:t>
        <a:bodyPr/>
        <a:lstStyle/>
        <a:p>
          <a:endParaRPr lang="en-GB"/>
        </a:p>
      </dgm:t>
    </dgm:pt>
    <dgm:pt modelId="{3D408964-6EE9-43D2-A9AB-B4FD5E6E7300}" type="sibTrans" cxnId="{4A0610FA-0A96-4F3D-A56A-5AE2837B9645}">
      <dgm:prSet/>
      <dgm:spPr/>
      <dgm:t>
        <a:bodyPr/>
        <a:lstStyle/>
        <a:p>
          <a:endParaRPr lang="en-GB"/>
        </a:p>
      </dgm:t>
    </dgm:pt>
    <dgm:pt modelId="{7161D103-4C82-406E-BD68-BE85F6FBD58F}">
      <dgm:prSet phldrT="[Text]"/>
      <dgm:spPr/>
      <dgm:t>
        <a:bodyPr/>
        <a:lstStyle/>
        <a:p>
          <a:r>
            <a:rPr lang="en-GB" dirty="0" smtClean="0"/>
            <a:t>2017+</a:t>
          </a:r>
        </a:p>
      </dgm:t>
    </dgm:pt>
    <dgm:pt modelId="{B62761EC-2F2C-4FD9-AFB9-881CC2FA4611}" type="parTrans" cxnId="{6AA50730-9AF4-4AF5-A798-130B95728A1F}">
      <dgm:prSet/>
      <dgm:spPr/>
      <dgm:t>
        <a:bodyPr/>
        <a:lstStyle/>
        <a:p>
          <a:endParaRPr lang="en-GB"/>
        </a:p>
      </dgm:t>
    </dgm:pt>
    <dgm:pt modelId="{2B3CE5CF-4E70-4C64-A694-C8860F40FF5C}" type="sibTrans" cxnId="{6AA50730-9AF4-4AF5-A798-130B95728A1F}">
      <dgm:prSet/>
      <dgm:spPr/>
      <dgm:t>
        <a:bodyPr/>
        <a:lstStyle/>
        <a:p>
          <a:endParaRPr lang="en-GB"/>
        </a:p>
      </dgm:t>
    </dgm:pt>
    <dgm:pt modelId="{F24BEBB4-6429-4426-9FA0-14301A160DBE}">
      <dgm:prSet phldrT="[Text]"/>
      <dgm:spPr/>
      <dgm:t>
        <a:bodyPr/>
        <a:lstStyle/>
        <a:p>
          <a:r>
            <a:rPr lang="en-GB" dirty="0" smtClean="0"/>
            <a:t>Conflict in the north-eastern region</a:t>
          </a:r>
          <a:endParaRPr lang="en-GB" dirty="0"/>
        </a:p>
      </dgm:t>
    </dgm:pt>
    <dgm:pt modelId="{EE6E5DA1-A4CF-44F8-9C67-20530C9F7EE7}" type="parTrans" cxnId="{5828E8C3-CE7C-43A3-B65B-1780A0E79EA7}">
      <dgm:prSet/>
      <dgm:spPr/>
      <dgm:t>
        <a:bodyPr/>
        <a:lstStyle/>
        <a:p>
          <a:endParaRPr lang="en-GB"/>
        </a:p>
      </dgm:t>
    </dgm:pt>
    <dgm:pt modelId="{878155D3-FE35-43CC-846A-DC584799DD0D}" type="sibTrans" cxnId="{5828E8C3-CE7C-43A3-B65B-1780A0E79EA7}">
      <dgm:prSet/>
      <dgm:spPr/>
      <dgm:t>
        <a:bodyPr/>
        <a:lstStyle/>
        <a:p>
          <a:endParaRPr lang="en-GB"/>
        </a:p>
      </dgm:t>
    </dgm:pt>
    <dgm:pt modelId="{1AE69A79-E01B-405E-87E6-5FEB7CB71BA5}">
      <dgm:prSet phldrT="[Text]"/>
      <dgm:spPr/>
      <dgm:t>
        <a:bodyPr/>
        <a:lstStyle/>
        <a:p>
          <a:r>
            <a:rPr lang="en-GB" dirty="0" smtClean="0"/>
            <a:t>Economic acceleration?</a:t>
          </a:r>
          <a:endParaRPr lang="en-GB" dirty="0"/>
        </a:p>
      </dgm:t>
    </dgm:pt>
    <dgm:pt modelId="{32576880-3A5D-4888-8BE4-50A369BCC0B5}" type="parTrans" cxnId="{C2BBD915-F253-45B0-B6F6-F0E1BC7DD64D}">
      <dgm:prSet/>
      <dgm:spPr/>
      <dgm:t>
        <a:bodyPr/>
        <a:lstStyle/>
        <a:p>
          <a:endParaRPr lang="en-GB"/>
        </a:p>
      </dgm:t>
    </dgm:pt>
    <dgm:pt modelId="{4F0E50FE-0C4F-4C69-B4BB-36A11E63099F}" type="sibTrans" cxnId="{C2BBD915-F253-45B0-B6F6-F0E1BC7DD64D}">
      <dgm:prSet/>
      <dgm:spPr/>
      <dgm:t>
        <a:bodyPr/>
        <a:lstStyle/>
        <a:p>
          <a:endParaRPr lang="en-GB"/>
        </a:p>
      </dgm:t>
    </dgm:pt>
    <dgm:pt modelId="{AF45D83F-A607-4270-B5C7-D1E0338408B8}">
      <dgm:prSet phldrT="[Text]"/>
      <dgm:spPr/>
      <dgm:t>
        <a:bodyPr/>
        <a:lstStyle/>
        <a:p>
          <a:r>
            <a:rPr lang="en-US" dirty="0" smtClean="0"/>
            <a:t>Economic growth?</a:t>
          </a:r>
          <a:endParaRPr lang="en-GB" dirty="0"/>
        </a:p>
      </dgm:t>
    </dgm:pt>
    <dgm:pt modelId="{C1733B87-C34C-4FB3-8B79-360D083972F4}" type="parTrans" cxnId="{0EED6E85-28F9-4FA8-B0B7-780F13BEB179}">
      <dgm:prSet/>
      <dgm:spPr/>
      <dgm:t>
        <a:bodyPr/>
        <a:lstStyle/>
        <a:p>
          <a:endParaRPr lang="en-GB"/>
        </a:p>
      </dgm:t>
    </dgm:pt>
    <dgm:pt modelId="{CD85DE54-942F-4197-809A-124ABA79514D}" type="sibTrans" cxnId="{0EED6E85-28F9-4FA8-B0B7-780F13BEB179}">
      <dgm:prSet/>
      <dgm:spPr/>
      <dgm:t>
        <a:bodyPr/>
        <a:lstStyle/>
        <a:p>
          <a:endParaRPr lang="en-GB"/>
        </a:p>
      </dgm:t>
    </dgm:pt>
    <dgm:pt modelId="{2E3193F4-C475-4F3C-8845-600F3F7F79DB}">
      <dgm:prSet phldrT="[Text]"/>
      <dgm:spPr/>
      <dgm:t>
        <a:bodyPr/>
        <a:lstStyle/>
        <a:p>
          <a:r>
            <a:rPr lang="en-US" dirty="0" smtClean="0"/>
            <a:t>Reduced forest degradation?  Forest area expansion?</a:t>
          </a:r>
          <a:endParaRPr lang="en-GB" dirty="0"/>
        </a:p>
      </dgm:t>
    </dgm:pt>
    <dgm:pt modelId="{2DC94E81-55F2-45CA-9615-32C66ACC8E46}" type="parTrans" cxnId="{F5D78C65-F2DF-4010-97CE-80E0B72E45D9}">
      <dgm:prSet/>
      <dgm:spPr/>
      <dgm:t>
        <a:bodyPr/>
        <a:lstStyle/>
        <a:p>
          <a:endParaRPr lang="en-GB"/>
        </a:p>
      </dgm:t>
    </dgm:pt>
    <dgm:pt modelId="{0F47A90D-76C0-42C4-BAB5-EEC1B555559C}" type="sibTrans" cxnId="{F5D78C65-F2DF-4010-97CE-80E0B72E45D9}">
      <dgm:prSet/>
      <dgm:spPr/>
      <dgm:t>
        <a:bodyPr/>
        <a:lstStyle/>
        <a:p>
          <a:endParaRPr lang="en-GB"/>
        </a:p>
      </dgm:t>
    </dgm:pt>
    <dgm:pt modelId="{A6747729-0248-49E6-A56E-F2687EF4D9FE}">
      <dgm:prSet phldrT="[Text]"/>
      <dgm:spPr/>
      <dgm:t>
        <a:bodyPr/>
        <a:lstStyle/>
        <a:p>
          <a:r>
            <a:rPr lang="en-GB" dirty="0" smtClean="0"/>
            <a:t>Slower rates of forest loss  ?</a:t>
          </a:r>
          <a:endParaRPr lang="en-GB" dirty="0"/>
        </a:p>
      </dgm:t>
    </dgm:pt>
    <dgm:pt modelId="{8F1F1F4C-9F12-4BA2-8FC8-F3300FDC6741}" type="parTrans" cxnId="{1FA849A7-4E4A-4E76-A39E-769A6A052A72}">
      <dgm:prSet/>
      <dgm:spPr/>
      <dgm:t>
        <a:bodyPr/>
        <a:lstStyle/>
        <a:p>
          <a:endParaRPr lang="en-GB"/>
        </a:p>
      </dgm:t>
    </dgm:pt>
    <dgm:pt modelId="{1FB09DC4-174F-4208-A8E9-532C6A425078}" type="sibTrans" cxnId="{1FA849A7-4E4A-4E76-A39E-769A6A052A72}">
      <dgm:prSet/>
      <dgm:spPr/>
      <dgm:t>
        <a:bodyPr/>
        <a:lstStyle/>
        <a:p>
          <a:endParaRPr lang="en-GB"/>
        </a:p>
      </dgm:t>
    </dgm:pt>
    <dgm:pt modelId="{B9AF7E88-EE93-4C70-B8C9-CCFA894AE6CA}">
      <dgm:prSet phldrT="[Text]"/>
      <dgm:spPr/>
      <dgm:t>
        <a:bodyPr/>
        <a:lstStyle/>
        <a:p>
          <a:r>
            <a:rPr lang="en-GB" dirty="0" smtClean="0"/>
            <a:t>Peace in Sri Lanka</a:t>
          </a:r>
          <a:endParaRPr lang="en-GB" dirty="0"/>
        </a:p>
      </dgm:t>
    </dgm:pt>
    <dgm:pt modelId="{04C35505-9D85-48AE-A15D-18D160654245}" type="parTrans" cxnId="{F2389CF1-09C2-4EC8-BE56-84A050AEA365}">
      <dgm:prSet/>
      <dgm:spPr/>
      <dgm:t>
        <a:bodyPr/>
        <a:lstStyle/>
        <a:p>
          <a:endParaRPr lang="en-GB"/>
        </a:p>
      </dgm:t>
    </dgm:pt>
    <dgm:pt modelId="{621804EA-C2B8-49BE-9436-A3E21CB3B0E1}" type="sibTrans" cxnId="{F2389CF1-09C2-4EC8-BE56-84A050AEA365}">
      <dgm:prSet/>
      <dgm:spPr/>
      <dgm:t>
        <a:bodyPr/>
        <a:lstStyle/>
        <a:p>
          <a:endParaRPr lang="en-GB"/>
        </a:p>
      </dgm:t>
    </dgm:pt>
    <dgm:pt modelId="{40E0A3AD-719C-4480-8C30-C36DB84EBA80}">
      <dgm:prSet phldrT="[Text]"/>
      <dgm:spPr/>
      <dgm:t>
        <a:bodyPr/>
        <a:lstStyle/>
        <a:p>
          <a:r>
            <a:rPr lang="en-GB" dirty="0" smtClean="0"/>
            <a:t>Continued peace</a:t>
          </a:r>
          <a:endParaRPr lang="en-GB" dirty="0"/>
        </a:p>
      </dgm:t>
    </dgm:pt>
    <dgm:pt modelId="{96B62204-713C-4C3F-99AE-0FCA3A2E81C4}" type="parTrans" cxnId="{321AE5E7-505D-4A45-B50B-28F35661A105}">
      <dgm:prSet/>
      <dgm:spPr/>
      <dgm:t>
        <a:bodyPr/>
        <a:lstStyle/>
        <a:p>
          <a:endParaRPr lang="en-GB"/>
        </a:p>
      </dgm:t>
    </dgm:pt>
    <dgm:pt modelId="{D35D4F30-977F-4B40-9DA4-AFE4D1EA49B6}" type="sibTrans" cxnId="{321AE5E7-505D-4A45-B50B-28F35661A105}">
      <dgm:prSet/>
      <dgm:spPr/>
      <dgm:t>
        <a:bodyPr/>
        <a:lstStyle/>
        <a:p>
          <a:endParaRPr lang="en-GB"/>
        </a:p>
      </dgm:t>
    </dgm:pt>
    <dgm:pt modelId="{77D48797-D13F-420D-9B7B-82CEDAB95F22}" type="pres">
      <dgm:prSet presAssocID="{35845AB9-5FB7-4161-A3EE-A5D7010CF764}" presName="list" presStyleCnt="0">
        <dgm:presLayoutVars>
          <dgm:dir/>
          <dgm:animLvl val="lvl"/>
        </dgm:presLayoutVars>
      </dgm:prSet>
      <dgm:spPr/>
      <dgm:t>
        <a:bodyPr/>
        <a:lstStyle/>
        <a:p>
          <a:endParaRPr lang="en-GB"/>
        </a:p>
      </dgm:t>
    </dgm:pt>
    <dgm:pt modelId="{3E43E961-20AB-4422-97CD-15CB162F2A39}" type="pres">
      <dgm:prSet presAssocID="{FFA9212F-DDE0-4DB5-A7C8-E5D7AB2CCA85}" presName="posSpace" presStyleCnt="0"/>
      <dgm:spPr/>
      <dgm:t>
        <a:bodyPr/>
        <a:lstStyle/>
        <a:p>
          <a:endParaRPr lang="en-US"/>
        </a:p>
      </dgm:t>
    </dgm:pt>
    <dgm:pt modelId="{7B20AE1E-3D1C-45D9-BE8E-0B7EA9F3E349}" type="pres">
      <dgm:prSet presAssocID="{FFA9212F-DDE0-4DB5-A7C8-E5D7AB2CCA85}" presName="vertFlow" presStyleCnt="0"/>
      <dgm:spPr/>
      <dgm:t>
        <a:bodyPr/>
        <a:lstStyle/>
        <a:p>
          <a:endParaRPr lang="en-US"/>
        </a:p>
      </dgm:t>
    </dgm:pt>
    <dgm:pt modelId="{0C11B834-1277-4E00-883D-055F0C602552}" type="pres">
      <dgm:prSet presAssocID="{FFA9212F-DDE0-4DB5-A7C8-E5D7AB2CCA85}" presName="topSpace" presStyleCnt="0"/>
      <dgm:spPr/>
      <dgm:t>
        <a:bodyPr/>
        <a:lstStyle/>
        <a:p>
          <a:endParaRPr lang="en-US"/>
        </a:p>
      </dgm:t>
    </dgm:pt>
    <dgm:pt modelId="{376DDAF2-635E-4912-9313-CA9120F6C34A}" type="pres">
      <dgm:prSet presAssocID="{FFA9212F-DDE0-4DB5-A7C8-E5D7AB2CCA85}" presName="firstComp" presStyleCnt="0"/>
      <dgm:spPr/>
      <dgm:t>
        <a:bodyPr/>
        <a:lstStyle/>
        <a:p>
          <a:endParaRPr lang="en-US"/>
        </a:p>
      </dgm:t>
    </dgm:pt>
    <dgm:pt modelId="{BA7CA008-359F-402D-861C-E64A3F2FF52A}" type="pres">
      <dgm:prSet presAssocID="{FFA9212F-DDE0-4DB5-A7C8-E5D7AB2CCA85}" presName="firstChild" presStyleLbl="bgAccFollowNode1" presStyleIdx="0" presStyleCnt="9"/>
      <dgm:spPr/>
      <dgm:t>
        <a:bodyPr/>
        <a:lstStyle/>
        <a:p>
          <a:endParaRPr lang="en-GB"/>
        </a:p>
      </dgm:t>
    </dgm:pt>
    <dgm:pt modelId="{45C89037-9B25-4A67-9641-6F436F02C65A}" type="pres">
      <dgm:prSet presAssocID="{FFA9212F-DDE0-4DB5-A7C8-E5D7AB2CCA85}" presName="firstChildTx" presStyleLbl="bgAccFollowNode1" presStyleIdx="0" presStyleCnt="9">
        <dgm:presLayoutVars>
          <dgm:bulletEnabled val="1"/>
        </dgm:presLayoutVars>
      </dgm:prSet>
      <dgm:spPr/>
      <dgm:t>
        <a:bodyPr/>
        <a:lstStyle/>
        <a:p>
          <a:endParaRPr lang="en-GB"/>
        </a:p>
      </dgm:t>
    </dgm:pt>
    <dgm:pt modelId="{EAFB59C2-8CA7-462C-90AB-96A803CF1CEC}" type="pres">
      <dgm:prSet presAssocID="{B29EA9DF-7E21-4A6A-8BAE-D8663FE12EF9}" presName="comp" presStyleCnt="0"/>
      <dgm:spPr/>
      <dgm:t>
        <a:bodyPr/>
        <a:lstStyle/>
        <a:p>
          <a:endParaRPr lang="en-US"/>
        </a:p>
      </dgm:t>
    </dgm:pt>
    <dgm:pt modelId="{14744053-CF6C-4621-B100-FCE060626A56}" type="pres">
      <dgm:prSet presAssocID="{B29EA9DF-7E21-4A6A-8BAE-D8663FE12EF9}" presName="child" presStyleLbl="bgAccFollowNode1" presStyleIdx="1" presStyleCnt="9"/>
      <dgm:spPr/>
      <dgm:t>
        <a:bodyPr/>
        <a:lstStyle/>
        <a:p>
          <a:endParaRPr lang="en-GB"/>
        </a:p>
      </dgm:t>
    </dgm:pt>
    <dgm:pt modelId="{01DBA4AA-AA1C-45A7-826A-3B227DF7C32D}" type="pres">
      <dgm:prSet presAssocID="{B29EA9DF-7E21-4A6A-8BAE-D8663FE12EF9}" presName="childTx" presStyleLbl="bgAccFollowNode1" presStyleIdx="1" presStyleCnt="9">
        <dgm:presLayoutVars>
          <dgm:bulletEnabled val="1"/>
        </dgm:presLayoutVars>
      </dgm:prSet>
      <dgm:spPr/>
      <dgm:t>
        <a:bodyPr/>
        <a:lstStyle/>
        <a:p>
          <a:endParaRPr lang="en-GB"/>
        </a:p>
      </dgm:t>
    </dgm:pt>
    <dgm:pt modelId="{4361E6C2-6477-4906-B963-097908F898D7}" type="pres">
      <dgm:prSet presAssocID="{A6747729-0248-49E6-A56E-F2687EF4D9FE}" presName="comp" presStyleCnt="0"/>
      <dgm:spPr/>
      <dgm:t>
        <a:bodyPr/>
        <a:lstStyle/>
        <a:p>
          <a:endParaRPr lang="en-US"/>
        </a:p>
      </dgm:t>
    </dgm:pt>
    <dgm:pt modelId="{AD43F06F-AD8C-491F-AECE-62BDFB3FE46A}" type="pres">
      <dgm:prSet presAssocID="{A6747729-0248-49E6-A56E-F2687EF4D9FE}" presName="child" presStyleLbl="bgAccFollowNode1" presStyleIdx="2" presStyleCnt="9"/>
      <dgm:spPr/>
      <dgm:t>
        <a:bodyPr/>
        <a:lstStyle/>
        <a:p>
          <a:endParaRPr lang="en-GB"/>
        </a:p>
      </dgm:t>
    </dgm:pt>
    <dgm:pt modelId="{5DF4B000-C3DB-41FB-A583-909E97AB4801}" type="pres">
      <dgm:prSet presAssocID="{A6747729-0248-49E6-A56E-F2687EF4D9FE}" presName="childTx" presStyleLbl="bgAccFollowNode1" presStyleIdx="2" presStyleCnt="9">
        <dgm:presLayoutVars>
          <dgm:bulletEnabled val="1"/>
        </dgm:presLayoutVars>
      </dgm:prSet>
      <dgm:spPr/>
      <dgm:t>
        <a:bodyPr/>
        <a:lstStyle/>
        <a:p>
          <a:endParaRPr lang="en-GB"/>
        </a:p>
      </dgm:t>
    </dgm:pt>
    <dgm:pt modelId="{369C77AF-25A7-454B-AAF4-FCBB91E54BF0}" type="pres">
      <dgm:prSet presAssocID="{FFA9212F-DDE0-4DB5-A7C8-E5D7AB2CCA85}" presName="negSpace" presStyleCnt="0"/>
      <dgm:spPr/>
      <dgm:t>
        <a:bodyPr/>
        <a:lstStyle/>
        <a:p>
          <a:endParaRPr lang="en-US"/>
        </a:p>
      </dgm:t>
    </dgm:pt>
    <dgm:pt modelId="{D719D65E-F20E-48D6-8875-22B0DF752F9D}" type="pres">
      <dgm:prSet presAssocID="{FFA9212F-DDE0-4DB5-A7C8-E5D7AB2CCA85}" presName="circle" presStyleLbl="node1" presStyleIdx="0" presStyleCnt="3"/>
      <dgm:spPr/>
      <dgm:t>
        <a:bodyPr/>
        <a:lstStyle/>
        <a:p>
          <a:endParaRPr lang="en-GB"/>
        </a:p>
      </dgm:t>
    </dgm:pt>
    <dgm:pt modelId="{678B2897-83C6-483C-8C5B-4FCEF9032AB6}" type="pres">
      <dgm:prSet presAssocID="{0D5F3B72-9A58-4BFA-A487-DA6838B2F2F8}" presName="transSpace" presStyleCnt="0"/>
      <dgm:spPr/>
      <dgm:t>
        <a:bodyPr/>
        <a:lstStyle/>
        <a:p>
          <a:endParaRPr lang="en-US"/>
        </a:p>
      </dgm:t>
    </dgm:pt>
    <dgm:pt modelId="{6D86DBE9-7693-4AF8-9A7E-B78384292CFA}" type="pres">
      <dgm:prSet presAssocID="{018CC8B4-018A-4164-87B1-41BD31074179}" presName="posSpace" presStyleCnt="0"/>
      <dgm:spPr/>
      <dgm:t>
        <a:bodyPr/>
        <a:lstStyle/>
        <a:p>
          <a:endParaRPr lang="en-US"/>
        </a:p>
      </dgm:t>
    </dgm:pt>
    <dgm:pt modelId="{9B46489C-8151-4B45-A0A3-0AF1384213F3}" type="pres">
      <dgm:prSet presAssocID="{018CC8B4-018A-4164-87B1-41BD31074179}" presName="vertFlow" presStyleCnt="0"/>
      <dgm:spPr/>
      <dgm:t>
        <a:bodyPr/>
        <a:lstStyle/>
        <a:p>
          <a:endParaRPr lang="en-US"/>
        </a:p>
      </dgm:t>
    </dgm:pt>
    <dgm:pt modelId="{3C8242DA-36CF-48C6-9223-65B18E70FB52}" type="pres">
      <dgm:prSet presAssocID="{018CC8B4-018A-4164-87B1-41BD31074179}" presName="topSpace" presStyleCnt="0"/>
      <dgm:spPr/>
      <dgm:t>
        <a:bodyPr/>
        <a:lstStyle/>
        <a:p>
          <a:endParaRPr lang="en-US"/>
        </a:p>
      </dgm:t>
    </dgm:pt>
    <dgm:pt modelId="{08E5C01A-B40C-488A-8642-65AB8D2016C6}" type="pres">
      <dgm:prSet presAssocID="{018CC8B4-018A-4164-87B1-41BD31074179}" presName="firstComp" presStyleCnt="0"/>
      <dgm:spPr/>
      <dgm:t>
        <a:bodyPr/>
        <a:lstStyle/>
        <a:p>
          <a:endParaRPr lang="en-US"/>
        </a:p>
      </dgm:t>
    </dgm:pt>
    <dgm:pt modelId="{E06AAC85-4A9D-4610-8036-EEDED9A71F2D}" type="pres">
      <dgm:prSet presAssocID="{018CC8B4-018A-4164-87B1-41BD31074179}" presName="firstChild" presStyleLbl="bgAccFollowNode1" presStyleIdx="3" presStyleCnt="9"/>
      <dgm:spPr/>
      <dgm:t>
        <a:bodyPr/>
        <a:lstStyle/>
        <a:p>
          <a:endParaRPr lang="en-GB"/>
        </a:p>
      </dgm:t>
    </dgm:pt>
    <dgm:pt modelId="{B864BABD-31C3-44F0-A907-9ABCAB431586}" type="pres">
      <dgm:prSet presAssocID="{018CC8B4-018A-4164-87B1-41BD31074179}" presName="firstChildTx" presStyleLbl="bgAccFollowNode1" presStyleIdx="3" presStyleCnt="9">
        <dgm:presLayoutVars>
          <dgm:bulletEnabled val="1"/>
        </dgm:presLayoutVars>
      </dgm:prSet>
      <dgm:spPr/>
      <dgm:t>
        <a:bodyPr/>
        <a:lstStyle/>
        <a:p>
          <a:endParaRPr lang="en-GB"/>
        </a:p>
      </dgm:t>
    </dgm:pt>
    <dgm:pt modelId="{2ABCB024-642F-4FE9-AFBF-32E8DE177651}" type="pres">
      <dgm:prSet presAssocID="{1AE69A79-E01B-405E-87E6-5FEB7CB71BA5}" presName="comp" presStyleCnt="0"/>
      <dgm:spPr/>
      <dgm:t>
        <a:bodyPr/>
        <a:lstStyle/>
        <a:p>
          <a:endParaRPr lang="en-US"/>
        </a:p>
      </dgm:t>
    </dgm:pt>
    <dgm:pt modelId="{541B19D7-E111-48A5-AFB3-D62A03770B4D}" type="pres">
      <dgm:prSet presAssocID="{1AE69A79-E01B-405E-87E6-5FEB7CB71BA5}" presName="child" presStyleLbl="bgAccFollowNode1" presStyleIdx="4" presStyleCnt="9"/>
      <dgm:spPr/>
      <dgm:t>
        <a:bodyPr/>
        <a:lstStyle/>
        <a:p>
          <a:endParaRPr lang="en-GB"/>
        </a:p>
      </dgm:t>
    </dgm:pt>
    <dgm:pt modelId="{41914833-74EB-4B40-85E1-5D0E0769D331}" type="pres">
      <dgm:prSet presAssocID="{1AE69A79-E01B-405E-87E6-5FEB7CB71BA5}" presName="childTx" presStyleLbl="bgAccFollowNode1" presStyleIdx="4" presStyleCnt="9">
        <dgm:presLayoutVars>
          <dgm:bulletEnabled val="1"/>
        </dgm:presLayoutVars>
      </dgm:prSet>
      <dgm:spPr/>
      <dgm:t>
        <a:bodyPr/>
        <a:lstStyle/>
        <a:p>
          <a:endParaRPr lang="en-GB"/>
        </a:p>
      </dgm:t>
    </dgm:pt>
    <dgm:pt modelId="{C039B585-3616-4771-85F3-2238FA9A15A2}" type="pres">
      <dgm:prSet presAssocID="{A44D0130-4945-4DEB-A3D5-90BE8FDFF7FE}" presName="comp" presStyleCnt="0"/>
      <dgm:spPr/>
      <dgm:t>
        <a:bodyPr/>
        <a:lstStyle/>
        <a:p>
          <a:endParaRPr lang="en-US"/>
        </a:p>
      </dgm:t>
    </dgm:pt>
    <dgm:pt modelId="{360B224D-2C78-4368-90B2-C379EB99E009}" type="pres">
      <dgm:prSet presAssocID="{A44D0130-4945-4DEB-A3D5-90BE8FDFF7FE}" presName="child" presStyleLbl="bgAccFollowNode1" presStyleIdx="5" presStyleCnt="9"/>
      <dgm:spPr/>
      <dgm:t>
        <a:bodyPr/>
        <a:lstStyle/>
        <a:p>
          <a:endParaRPr lang="en-GB"/>
        </a:p>
      </dgm:t>
    </dgm:pt>
    <dgm:pt modelId="{7443F8FB-36FA-417A-8769-3F72ED8D5A6A}" type="pres">
      <dgm:prSet presAssocID="{A44D0130-4945-4DEB-A3D5-90BE8FDFF7FE}" presName="childTx" presStyleLbl="bgAccFollowNode1" presStyleIdx="5" presStyleCnt="9">
        <dgm:presLayoutVars>
          <dgm:bulletEnabled val="1"/>
        </dgm:presLayoutVars>
      </dgm:prSet>
      <dgm:spPr/>
      <dgm:t>
        <a:bodyPr/>
        <a:lstStyle/>
        <a:p>
          <a:endParaRPr lang="en-GB"/>
        </a:p>
      </dgm:t>
    </dgm:pt>
    <dgm:pt modelId="{BDC80FB3-84A9-4CF1-8E3E-C0974323E692}" type="pres">
      <dgm:prSet presAssocID="{018CC8B4-018A-4164-87B1-41BD31074179}" presName="negSpace" presStyleCnt="0"/>
      <dgm:spPr/>
      <dgm:t>
        <a:bodyPr/>
        <a:lstStyle/>
        <a:p>
          <a:endParaRPr lang="en-US"/>
        </a:p>
      </dgm:t>
    </dgm:pt>
    <dgm:pt modelId="{BBF5225E-D4B4-48D5-8D5F-761CA82EF33A}" type="pres">
      <dgm:prSet presAssocID="{018CC8B4-018A-4164-87B1-41BD31074179}" presName="circle" presStyleLbl="node1" presStyleIdx="1" presStyleCnt="3"/>
      <dgm:spPr/>
      <dgm:t>
        <a:bodyPr/>
        <a:lstStyle/>
        <a:p>
          <a:endParaRPr lang="en-GB"/>
        </a:p>
      </dgm:t>
    </dgm:pt>
    <dgm:pt modelId="{1FB07D7C-B585-41C8-8217-9A77BA8DA154}" type="pres">
      <dgm:prSet presAssocID="{92029047-5277-4C13-8318-ED671C2626D9}" presName="transSpace" presStyleCnt="0"/>
      <dgm:spPr/>
      <dgm:t>
        <a:bodyPr/>
        <a:lstStyle/>
        <a:p>
          <a:endParaRPr lang="en-US"/>
        </a:p>
      </dgm:t>
    </dgm:pt>
    <dgm:pt modelId="{AD2F36AC-A63A-465B-A0E6-0A42A45454EA}" type="pres">
      <dgm:prSet presAssocID="{7161D103-4C82-406E-BD68-BE85F6FBD58F}" presName="posSpace" presStyleCnt="0"/>
      <dgm:spPr/>
      <dgm:t>
        <a:bodyPr/>
        <a:lstStyle/>
        <a:p>
          <a:endParaRPr lang="en-US"/>
        </a:p>
      </dgm:t>
    </dgm:pt>
    <dgm:pt modelId="{B91DE803-B71C-4F6A-9618-0E890C0180A4}" type="pres">
      <dgm:prSet presAssocID="{7161D103-4C82-406E-BD68-BE85F6FBD58F}" presName="vertFlow" presStyleCnt="0"/>
      <dgm:spPr/>
      <dgm:t>
        <a:bodyPr/>
        <a:lstStyle/>
        <a:p>
          <a:endParaRPr lang="en-US"/>
        </a:p>
      </dgm:t>
    </dgm:pt>
    <dgm:pt modelId="{AB81788C-9E6A-41C6-A5E0-49B077D35659}" type="pres">
      <dgm:prSet presAssocID="{7161D103-4C82-406E-BD68-BE85F6FBD58F}" presName="topSpace" presStyleCnt="0"/>
      <dgm:spPr/>
      <dgm:t>
        <a:bodyPr/>
        <a:lstStyle/>
        <a:p>
          <a:endParaRPr lang="en-US"/>
        </a:p>
      </dgm:t>
    </dgm:pt>
    <dgm:pt modelId="{6538D013-15DF-40E2-A0C9-FF32FC9B2754}" type="pres">
      <dgm:prSet presAssocID="{7161D103-4C82-406E-BD68-BE85F6FBD58F}" presName="firstComp" presStyleCnt="0"/>
      <dgm:spPr/>
      <dgm:t>
        <a:bodyPr/>
        <a:lstStyle/>
        <a:p>
          <a:endParaRPr lang="en-US"/>
        </a:p>
      </dgm:t>
    </dgm:pt>
    <dgm:pt modelId="{6502411E-C73C-4E74-80DE-CBC4652066EC}" type="pres">
      <dgm:prSet presAssocID="{7161D103-4C82-406E-BD68-BE85F6FBD58F}" presName="firstChild" presStyleLbl="bgAccFollowNode1" presStyleIdx="6" presStyleCnt="9"/>
      <dgm:spPr/>
      <dgm:t>
        <a:bodyPr/>
        <a:lstStyle/>
        <a:p>
          <a:endParaRPr lang="en-GB"/>
        </a:p>
      </dgm:t>
    </dgm:pt>
    <dgm:pt modelId="{1A96A451-20B0-487F-A24A-D9A9521D87BB}" type="pres">
      <dgm:prSet presAssocID="{7161D103-4C82-406E-BD68-BE85F6FBD58F}" presName="firstChildTx" presStyleLbl="bgAccFollowNode1" presStyleIdx="6" presStyleCnt="9">
        <dgm:presLayoutVars>
          <dgm:bulletEnabled val="1"/>
        </dgm:presLayoutVars>
      </dgm:prSet>
      <dgm:spPr/>
      <dgm:t>
        <a:bodyPr/>
        <a:lstStyle/>
        <a:p>
          <a:endParaRPr lang="en-GB"/>
        </a:p>
      </dgm:t>
    </dgm:pt>
    <dgm:pt modelId="{C1EB8B22-336E-479A-9B21-F0E848201D2C}" type="pres">
      <dgm:prSet presAssocID="{AF45D83F-A607-4270-B5C7-D1E0338408B8}" presName="comp" presStyleCnt="0"/>
      <dgm:spPr/>
      <dgm:t>
        <a:bodyPr/>
        <a:lstStyle/>
        <a:p>
          <a:endParaRPr lang="en-US"/>
        </a:p>
      </dgm:t>
    </dgm:pt>
    <dgm:pt modelId="{1B3DB19D-1E2C-4AAA-A47E-5FA1582DB9CE}" type="pres">
      <dgm:prSet presAssocID="{AF45D83F-A607-4270-B5C7-D1E0338408B8}" presName="child" presStyleLbl="bgAccFollowNode1" presStyleIdx="7" presStyleCnt="9"/>
      <dgm:spPr/>
      <dgm:t>
        <a:bodyPr/>
        <a:lstStyle/>
        <a:p>
          <a:endParaRPr lang="en-GB"/>
        </a:p>
      </dgm:t>
    </dgm:pt>
    <dgm:pt modelId="{31C81318-317C-4A2B-8760-6D174A36399D}" type="pres">
      <dgm:prSet presAssocID="{AF45D83F-A607-4270-B5C7-D1E0338408B8}" presName="childTx" presStyleLbl="bgAccFollowNode1" presStyleIdx="7" presStyleCnt="9">
        <dgm:presLayoutVars>
          <dgm:bulletEnabled val="1"/>
        </dgm:presLayoutVars>
      </dgm:prSet>
      <dgm:spPr/>
      <dgm:t>
        <a:bodyPr/>
        <a:lstStyle/>
        <a:p>
          <a:endParaRPr lang="en-GB"/>
        </a:p>
      </dgm:t>
    </dgm:pt>
    <dgm:pt modelId="{B104161B-526D-4C7D-ACFA-539CC39B6C10}" type="pres">
      <dgm:prSet presAssocID="{2E3193F4-C475-4F3C-8845-600F3F7F79DB}" presName="comp" presStyleCnt="0"/>
      <dgm:spPr/>
      <dgm:t>
        <a:bodyPr/>
        <a:lstStyle/>
        <a:p>
          <a:endParaRPr lang="en-US"/>
        </a:p>
      </dgm:t>
    </dgm:pt>
    <dgm:pt modelId="{E1595C81-F6BA-43D7-8A1F-0117220FE3F8}" type="pres">
      <dgm:prSet presAssocID="{2E3193F4-C475-4F3C-8845-600F3F7F79DB}" presName="child" presStyleLbl="bgAccFollowNode1" presStyleIdx="8" presStyleCnt="9"/>
      <dgm:spPr/>
      <dgm:t>
        <a:bodyPr/>
        <a:lstStyle/>
        <a:p>
          <a:endParaRPr lang="en-GB"/>
        </a:p>
      </dgm:t>
    </dgm:pt>
    <dgm:pt modelId="{E27A0025-6DA9-49A6-9CEA-13ECE770D3F1}" type="pres">
      <dgm:prSet presAssocID="{2E3193F4-C475-4F3C-8845-600F3F7F79DB}" presName="childTx" presStyleLbl="bgAccFollowNode1" presStyleIdx="8" presStyleCnt="9">
        <dgm:presLayoutVars>
          <dgm:bulletEnabled val="1"/>
        </dgm:presLayoutVars>
      </dgm:prSet>
      <dgm:spPr/>
      <dgm:t>
        <a:bodyPr/>
        <a:lstStyle/>
        <a:p>
          <a:endParaRPr lang="en-GB"/>
        </a:p>
      </dgm:t>
    </dgm:pt>
    <dgm:pt modelId="{1EEAE203-575F-47F2-9111-A1A7371A407E}" type="pres">
      <dgm:prSet presAssocID="{7161D103-4C82-406E-BD68-BE85F6FBD58F}" presName="negSpace" presStyleCnt="0"/>
      <dgm:spPr/>
      <dgm:t>
        <a:bodyPr/>
        <a:lstStyle/>
        <a:p>
          <a:endParaRPr lang="en-US"/>
        </a:p>
      </dgm:t>
    </dgm:pt>
    <dgm:pt modelId="{6E7E1726-B77E-42E0-B804-D3F629EDAE78}" type="pres">
      <dgm:prSet presAssocID="{7161D103-4C82-406E-BD68-BE85F6FBD58F}" presName="circle" presStyleLbl="node1" presStyleIdx="2" presStyleCnt="3"/>
      <dgm:spPr/>
      <dgm:t>
        <a:bodyPr/>
        <a:lstStyle/>
        <a:p>
          <a:endParaRPr lang="en-GB"/>
        </a:p>
      </dgm:t>
    </dgm:pt>
  </dgm:ptLst>
  <dgm:cxnLst>
    <dgm:cxn modelId="{704DBBE5-70CB-40BB-9FF3-305E0D7D5465}" srcId="{35845AB9-5FB7-4161-A3EE-A5D7010CF764}" destId="{FFA9212F-DDE0-4DB5-A7C8-E5D7AB2CCA85}" srcOrd="0" destOrd="0" parTransId="{02274FF9-C9D8-44BE-869F-481389E5617E}" sibTransId="{0D5F3B72-9A58-4BFA-A487-DA6838B2F2F8}"/>
    <dgm:cxn modelId="{C899C309-1702-4911-A9FF-547C2AC03320}" type="presOf" srcId="{A6747729-0248-49E6-A56E-F2687EF4D9FE}" destId="{5DF4B000-C3DB-41FB-A583-909E97AB4801}" srcOrd="1" destOrd="0" presId="urn:microsoft.com/office/officeart/2005/8/layout/hList9"/>
    <dgm:cxn modelId="{0A37BEF9-F60F-4B1D-9482-A8EE5445913E}" type="presOf" srcId="{B9AF7E88-EE93-4C70-B8C9-CCFA894AE6CA}" destId="{B864BABD-31C3-44F0-A907-9ABCAB431586}" srcOrd="1" destOrd="0" presId="urn:microsoft.com/office/officeart/2005/8/layout/hList9"/>
    <dgm:cxn modelId="{BF30271E-E505-499E-898C-B1F87514046B}" type="presOf" srcId="{7161D103-4C82-406E-BD68-BE85F6FBD58F}" destId="{6E7E1726-B77E-42E0-B804-D3F629EDAE78}" srcOrd="0" destOrd="0" presId="urn:microsoft.com/office/officeart/2005/8/layout/hList9"/>
    <dgm:cxn modelId="{0EED6E85-28F9-4FA8-B0B7-780F13BEB179}" srcId="{7161D103-4C82-406E-BD68-BE85F6FBD58F}" destId="{AF45D83F-A607-4270-B5C7-D1E0338408B8}" srcOrd="1" destOrd="0" parTransId="{C1733B87-C34C-4FB3-8B79-360D083972F4}" sibTransId="{CD85DE54-942F-4197-809A-124ABA79514D}"/>
    <dgm:cxn modelId="{C2BBD915-F253-45B0-B6F6-F0E1BC7DD64D}" srcId="{018CC8B4-018A-4164-87B1-41BD31074179}" destId="{1AE69A79-E01B-405E-87E6-5FEB7CB71BA5}" srcOrd="1" destOrd="0" parTransId="{32576880-3A5D-4888-8BE4-50A369BCC0B5}" sibTransId="{4F0E50FE-0C4F-4C69-B4BB-36A11E63099F}"/>
    <dgm:cxn modelId="{66FC540C-0E18-41E3-908F-2BBC223B9084}" srcId="{35845AB9-5FB7-4161-A3EE-A5D7010CF764}" destId="{018CC8B4-018A-4164-87B1-41BD31074179}" srcOrd="1" destOrd="0" parTransId="{469412E7-887F-4E26-91C7-EE767FF3942F}" sibTransId="{92029047-5277-4C13-8318-ED671C2626D9}"/>
    <dgm:cxn modelId="{CB2C2A82-3271-48A7-9172-16309E26AECE}" type="presOf" srcId="{2E3193F4-C475-4F3C-8845-600F3F7F79DB}" destId="{E27A0025-6DA9-49A6-9CEA-13ECE770D3F1}" srcOrd="1" destOrd="0" presId="urn:microsoft.com/office/officeart/2005/8/layout/hList9"/>
    <dgm:cxn modelId="{D488B579-BCE1-4429-BE04-92AC76EFBC3D}" type="presOf" srcId="{B29EA9DF-7E21-4A6A-8BAE-D8663FE12EF9}" destId="{01DBA4AA-AA1C-45A7-826A-3B227DF7C32D}" srcOrd="1" destOrd="0" presId="urn:microsoft.com/office/officeart/2005/8/layout/hList9"/>
    <dgm:cxn modelId="{0373E7EF-6EFE-4729-9193-07C8534DB4A8}" type="presOf" srcId="{018CC8B4-018A-4164-87B1-41BD31074179}" destId="{BBF5225E-D4B4-48D5-8D5F-761CA82EF33A}" srcOrd="0" destOrd="0" presId="urn:microsoft.com/office/officeart/2005/8/layout/hList9"/>
    <dgm:cxn modelId="{711BDB72-B3D5-413B-B57D-D3EEDFD9E50F}" type="presOf" srcId="{B29EA9DF-7E21-4A6A-8BAE-D8663FE12EF9}" destId="{14744053-CF6C-4621-B100-FCE060626A56}" srcOrd="0" destOrd="0" presId="urn:microsoft.com/office/officeart/2005/8/layout/hList9"/>
    <dgm:cxn modelId="{88A531A7-1A52-4511-BC88-3960EDB0E4F0}" type="presOf" srcId="{F24BEBB4-6429-4426-9FA0-14301A160DBE}" destId="{BA7CA008-359F-402D-861C-E64A3F2FF52A}" srcOrd="0" destOrd="0" presId="urn:microsoft.com/office/officeart/2005/8/layout/hList9"/>
    <dgm:cxn modelId="{F5D78C65-F2DF-4010-97CE-80E0B72E45D9}" srcId="{7161D103-4C82-406E-BD68-BE85F6FBD58F}" destId="{2E3193F4-C475-4F3C-8845-600F3F7F79DB}" srcOrd="2" destOrd="0" parTransId="{2DC94E81-55F2-45CA-9615-32C66ACC8E46}" sibTransId="{0F47A90D-76C0-42C4-BAB5-EEC1B555559C}"/>
    <dgm:cxn modelId="{FE79131C-83B6-471D-9394-D2670CCC7F0E}" type="presOf" srcId="{35845AB9-5FB7-4161-A3EE-A5D7010CF764}" destId="{77D48797-D13F-420D-9B7B-82CEDAB95F22}" srcOrd="0" destOrd="0" presId="urn:microsoft.com/office/officeart/2005/8/layout/hList9"/>
    <dgm:cxn modelId="{DBC880E0-05C5-4B9D-995F-E7921B131E04}" type="presOf" srcId="{FFA9212F-DDE0-4DB5-A7C8-E5D7AB2CCA85}" destId="{D719D65E-F20E-48D6-8875-22B0DF752F9D}" srcOrd="0" destOrd="0" presId="urn:microsoft.com/office/officeart/2005/8/layout/hList9"/>
    <dgm:cxn modelId="{74EA00CB-16EC-47D3-9504-913B9F6F7DEF}" type="presOf" srcId="{B9AF7E88-EE93-4C70-B8C9-CCFA894AE6CA}" destId="{E06AAC85-4A9D-4610-8036-EEDED9A71F2D}" srcOrd="0" destOrd="0" presId="urn:microsoft.com/office/officeart/2005/8/layout/hList9"/>
    <dgm:cxn modelId="{7B8ADC34-12EE-46E4-BBCE-D33BA2B0876E}" type="presOf" srcId="{AF45D83F-A607-4270-B5C7-D1E0338408B8}" destId="{31C81318-317C-4A2B-8760-6D174A36399D}" srcOrd="1" destOrd="0" presId="urn:microsoft.com/office/officeart/2005/8/layout/hList9"/>
    <dgm:cxn modelId="{5828E8C3-CE7C-43A3-B65B-1780A0E79EA7}" srcId="{FFA9212F-DDE0-4DB5-A7C8-E5D7AB2CCA85}" destId="{F24BEBB4-6429-4426-9FA0-14301A160DBE}" srcOrd="0" destOrd="0" parTransId="{EE6E5DA1-A4CF-44F8-9C67-20530C9F7EE7}" sibTransId="{878155D3-FE35-43CC-846A-DC584799DD0D}"/>
    <dgm:cxn modelId="{F2389CF1-09C2-4EC8-BE56-84A050AEA365}" srcId="{018CC8B4-018A-4164-87B1-41BD31074179}" destId="{B9AF7E88-EE93-4C70-B8C9-CCFA894AE6CA}" srcOrd="0" destOrd="0" parTransId="{04C35505-9D85-48AE-A15D-18D160654245}" sibTransId="{621804EA-C2B8-49BE-9436-A3E21CB3B0E1}"/>
    <dgm:cxn modelId="{F658690B-A22B-4EA3-9342-213DE4492B98}" type="presOf" srcId="{1AE69A79-E01B-405E-87E6-5FEB7CB71BA5}" destId="{41914833-74EB-4B40-85E1-5D0E0769D331}" srcOrd="1" destOrd="0" presId="urn:microsoft.com/office/officeart/2005/8/layout/hList9"/>
    <dgm:cxn modelId="{6447EA8B-4F72-4518-8628-53A7F1A39827}" type="presOf" srcId="{F24BEBB4-6429-4426-9FA0-14301A160DBE}" destId="{45C89037-9B25-4A67-9641-6F436F02C65A}" srcOrd="1" destOrd="0" presId="urn:microsoft.com/office/officeart/2005/8/layout/hList9"/>
    <dgm:cxn modelId="{AD42D7B8-1F3C-4C81-9A02-9F68432DE1A9}" srcId="{018CC8B4-018A-4164-87B1-41BD31074179}" destId="{A44D0130-4945-4DEB-A3D5-90BE8FDFF7FE}" srcOrd="2" destOrd="0" parTransId="{D50E41C2-05D0-4E08-81B0-B27FC65D12FA}" sibTransId="{A6B6DFB8-5275-4D76-B9DB-92730D9FD3E0}"/>
    <dgm:cxn modelId="{1A183A52-0081-4547-8BD0-AFB59F3F1049}" type="presOf" srcId="{AF45D83F-A607-4270-B5C7-D1E0338408B8}" destId="{1B3DB19D-1E2C-4AAA-A47E-5FA1582DB9CE}" srcOrd="0" destOrd="0" presId="urn:microsoft.com/office/officeart/2005/8/layout/hList9"/>
    <dgm:cxn modelId="{4A0610FA-0A96-4F3D-A56A-5AE2837B9645}" srcId="{FFA9212F-DDE0-4DB5-A7C8-E5D7AB2CCA85}" destId="{B29EA9DF-7E21-4A6A-8BAE-D8663FE12EF9}" srcOrd="1" destOrd="0" parTransId="{23B1E103-6773-4970-B3BC-7A152192D4E7}" sibTransId="{3D408964-6EE9-43D2-A9AB-B4FD5E6E7300}"/>
    <dgm:cxn modelId="{DC14F6C2-977E-4195-8E9E-6AE169B54036}" type="presOf" srcId="{2E3193F4-C475-4F3C-8845-600F3F7F79DB}" destId="{E1595C81-F6BA-43D7-8A1F-0117220FE3F8}" srcOrd="0" destOrd="0" presId="urn:microsoft.com/office/officeart/2005/8/layout/hList9"/>
    <dgm:cxn modelId="{81BDEC51-99BD-46D2-A818-684D64BECB5F}" type="presOf" srcId="{A44D0130-4945-4DEB-A3D5-90BE8FDFF7FE}" destId="{7443F8FB-36FA-417A-8769-3F72ED8D5A6A}" srcOrd="1" destOrd="0" presId="urn:microsoft.com/office/officeart/2005/8/layout/hList9"/>
    <dgm:cxn modelId="{781EEF5A-3C0B-4C84-BE9B-1D33DC370190}" type="presOf" srcId="{40E0A3AD-719C-4480-8C30-C36DB84EBA80}" destId="{6502411E-C73C-4E74-80DE-CBC4652066EC}" srcOrd="0" destOrd="0" presId="urn:microsoft.com/office/officeart/2005/8/layout/hList9"/>
    <dgm:cxn modelId="{465F5DCA-EB48-4DAB-9B8B-1A996A415A63}" type="presOf" srcId="{40E0A3AD-719C-4480-8C30-C36DB84EBA80}" destId="{1A96A451-20B0-487F-A24A-D9A9521D87BB}" srcOrd="1" destOrd="0" presId="urn:microsoft.com/office/officeart/2005/8/layout/hList9"/>
    <dgm:cxn modelId="{321AE5E7-505D-4A45-B50B-28F35661A105}" srcId="{7161D103-4C82-406E-BD68-BE85F6FBD58F}" destId="{40E0A3AD-719C-4480-8C30-C36DB84EBA80}" srcOrd="0" destOrd="0" parTransId="{96B62204-713C-4C3F-99AE-0FCA3A2E81C4}" sibTransId="{D35D4F30-977F-4B40-9DA4-AFE4D1EA49B6}"/>
    <dgm:cxn modelId="{7201A5F3-E6B9-4D49-9A5D-7BA8E2F8DDC4}" type="presOf" srcId="{A44D0130-4945-4DEB-A3D5-90BE8FDFF7FE}" destId="{360B224D-2C78-4368-90B2-C379EB99E009}" srcOrd="0" destOrd="0" presId="urn:microsoft.com/office/officeart/2005/8/layout/hList9"/>
    <dgm:cxn modelId="{6AA50730-9AF4-4AF5-A798-130B95728A1F}" srcId="{35845AB9-5FB7-4161-A3EE-A5D7010CF764}" destId="{7161D103-4C82-406E-BD68-BE85F6FBD58F}" srcOrd="2" destOrd="0" parTransId="{B62761EC-2F2C-4FD9-AFB9-881CC2FA4611}" sibTransId="{2B3CE5CF-4E70-4C64-A694-C8860F40FF5C}"/>
    <dgm:cxn modelId="{3692775B-E231-425E-85B5-840E2BE1FA1F}" type="presOf" srcId="{A6747729-0248-49E6-A56E-F2687EF4D9FE}" destId="{AD43F06F-AD8C-491F-AECE-62BDFB3FE46A}" srcOrd="0" destOrd="0" presId="urn:microsoft.com/office/officeart/2005/8/layout/hList9"/>
    <dgm:cxn modelId="{FB2B697A-959D-4754-93CD-061FD0A234FD}" type="presOf" srcId="{1AE69A79-E01B-405E-87E6-5FEB7CB71BA5}" destId="{541B19D7-E111-48A5-AFB3-D62A03770B4D}" srcOrd="0" destOrd="0" presId="urn:microsoft.com/office/officeart/2005/8/layout/hList9"/>
    <dgm:cxn modelId="{1FA849A7-4E4A-4E76-A39E-769A6A052A72}" srcId="{FFA9212F-DDE0-4DB5-A7C8-E5D7AB2CCA85}" destId="{A6747729-0248-49E6-A56E-F2687EF4D9FE}" srcOrd="2" destOrd="0" parTransId="{8F1F1F4C-9F12-4BA2-8FC8-F3300FDC6741}" sibTransId="{1FB09DC4-174F-4208-A8E9-532C6A425078}"/>
    <dgm:cxn modelId="{B5FF6C06-8EC5-4276-9E8A-C4FEC42B5E1C}" type="presParOf" srcId="{77D48797-D13F-420D-9B7B-82CEDAB95F22}" destId="{3E43E961-20AB-4422-97CD-15CB162F2A39}" srcOrd="0" destOrd="0" presId="urn:microsoft.com/office/officeart/2005/8/layout/hList9"/>
    <dgm:cxn modelId="{805988D1-3A4A-4A29-B97A-114420C77AD1}" type="presParOf" srcId="{77D48797-D13F-420D-9B7B-82CEDAB95F22}" destId="{7B20AE1E-3D1C-45D9-BE8E-0B7EA9F3E349}" srcOrd="1" destOrd="0" presId="urn:microsoft.com/office/officeart/2005/8/layout/hList9"/>
    <dgm:cxn modelId="{2504D91F-A08E-4C14-AE7E-7F7CF4E329EA}" type="presParOf" srcId="{7B20AE1E-3D1C-45D9-BE8E-0B7EA9F3E349}" destId="{0C11B834-1277-4E00-883D-055F0C602552}" srcOrd="0" destOrd="0" presId="urn:microsoft.com/office/officeart/2005/8/layout/hList9"/>
    <dgm:cxn modelId="{5E175A26-4F5F-4A92-9F16-EA531BC0F076}" type="presParOf" srcId="{7B20AE1E-3D1C-45D9-BE8E-0B7EA9F3E349}" destId="{376DDAF2-635E-4912-9313-CA9120F6C34A}" srcOrd="1" destOrd="0" presId="urn:microsoft.com/office/officeart/2005/8/layout/hList9"/>
    <dgm:cxn modelId="{CDEA3EE7-4321-4777-A872-3553CCA41183}" type="presParOf" srcId="{376DDAF2-635E-4912-9313-CA9120F6C34A}" destId="{BA7CA008-359F-402D-861C-E64A3F2FF52A}" srcOrd="0" destOrd="0" presId="urn:microsoft.com/office/officeart/2005/8/layout/hList9"/>
    <dgm:cxn modelId="{57151EA3-6C10-47A8-B89A-D27BD9592551}" type="presParOf" srcId="{376DDAF2-635E-4912-9313-CA9120F6C34A}" destId="{45C89037-9B25-4A67-9641-6F436F02C65A}" srcOrd="1" destOrd="0" presId="urn:microsoft.com/office/officeart/2005/8/layout/hList9"/>
    <dgm:cxn modelId="{D4328465-B544-4E9B-A996-E6612730F49D}" type="presParOf" srcId="{7B20AE1E-3D1C-45D9-BE8E-0B7EA9F3E349}" destId="{EAFB59C2-8CA7-462C-90AB-96A803CF1CEC}" srcOrd="2" destOrd="0" presId="urn:microsoft.com/office/officeart/2005/8/layout/hList9"/>
    <dgm:cxn modelId="{C39D903E-E110-403C-A5A4-4F447C7B3623}" type="presParOf" srcId="{EAFB59C2-8CA7-462C-90AB-96A803CF1CEC}" destId="{14744053-CF6C-4621-B100-FCE060626A56}" srcOrd="0" destOrd="0" presId="urn:microsoft.com/office/officeart/2005/8/layout/hList9"/>
    <dgm:cxn modelId="{FA7BE1F6-A2DB-47F4-8974-D906829C6FC2}" type="presParOf" srcId="{EAFB59C2-8CA7-462C-90AB-96A803CF1CEC}" destId="{01DBA4AA-AA1C-45A7-826A-3B227DF7C32D}" srcOrd="1" destOrd="0" presId="urn:microsoft.com/office/officeart/2005/8/layout/hList9"/>
    <dgm:cxn modelId="{4FFE19A7-135A-4ABA-B6E8-961822CAA4B7}" type="presParOf" srcId="{7B20AE1E-3D1C-45D9-BE8E-0B7EA9F3E349}" destId="{4361E6C2-6477-4906-B963-097908F898D7}" srcOrd="3" destOrd="0" presId="urn:microsoft.com/office/officeart/2005/8/layout/hList9"/>
    <dgm:cxn modelId="{BD52CE12-CAF9-4E15-B686-19B143B2D211}" type="presParOf" srcId="{4361E6C2-6477-4906-B963-097908F898D7}" destId="{AD43F06F-AD8C-491F-AECE-62BDFB3FE46A}" srcOrd="0" destOrd="0" presId="urn:microsoft.com/office/officeart/2005/8/layout/hList9"/>
    <dgm:cxn modelId="{7FFB5443-4C60-4109-A229-3D94CD60932E}" type="presParOf" srcId="{4361E6C2-6477-4906-B963-097908F898D7}" destId="{5DF4B000-C3DB-41FB-A583-909E97AB4801}" srcOrd="1" destOrd="0" presId="urn:microsoft.com/office/officeart/2005/8/layout/hList9"/>
    <dgm:cxn modelId="{CED576AA-CD7F-4FBB-8359-E7E3912FB029}" type="presParOf" srcId="{77D48797-D13F-420D-9B7B-82CEDAB95F22}" destId="{369C77AF-25A7-454B-AAF4-FCBB91E54BF0}" srcOrd="2" destOrd="0" presId="urn:microsoft.com/office/officeart/2005/8/layout/hList9"/>
    <dgm:cxn modelId="{582011CC-5E51-4054-800E-0082360AE54C}" type="presParOf" srcId="{77D48797-D13F-420D-9B7B-82CEDAB95F22}" destId="{D719D65E-F20E-48D6-8875-22B0DF752F9D}" srcOrd="3" destOrd="0" presId="urn:microsoft.com/office/officeart/2005/8/layout/hList9"/>
    <dgm:cxn modelId="{E337CAE5-EFF1-45C8-BAB8-B3A459E09931}" type="presParOf" srcId="{77D48797-D13F-420D-9B7B-82CEDAB95F22}" destId="{678B2897-83C6-483C-8C5B-4FCEF9032AB6}" srcOrd="4" destOrd="0" presId="urn:microsoft.com/office/officeart/2005/8/layout/hList9"/>
    <dgm:cxn modelId="{BA7DDF5D-5839-4C62-9AA9-6B52121CBDFA}" type="presParOf" srcId="{77D48797-D13F-420D-9B7B-82CEDAB95F22}" destId="{6D86DBE9-7693-4AF8-9A7E-B78384292CFA}" srcOrd="5" destOrd="0" presId="urn:microsoft.com/office/officeart/2005/8/layout/hList9"/>
    <dgm:cxn modelId="{2BB74320-3513-48CF-931B-3FCA5345C99E}" type="presParOf" srcId="{77D48797-D13F-420D-9B7B-82CEDAB95F22}" destId="{9B46489C-8151-4B45-A0A3-0AF1384213F3}" srcOrd="6" destOrd="0" presId="urn:microsoft.com/office/officeart/2005/8/layout/hList9"/>
    <dgm:cxn modelId="{8E6D8559-8037-48DF-A317-D1569F23875A}" type="presParOf" srcId="{9B46489C-8151-4B45-A0A3-0AF1384213F3}" destId="{3C8242DA-36CF-48C6-9223-65B18E70FB52}" srcOrd="0" destOrd="0" presId="urn:microsoft.com/office/officeart/2005/8/layout/hList9"/>
    <dgm:cxn modelId="{A5C6574B-3B40-482A-831B-D70F403BADA1}" type="presParOf" srcId="{9B46489C-8151-4B45-A0A3-0AF1384213F3}" destId="{08E5C01A-B40C-488A-8642-65AB8D2016C6}" srcOrd="1" destOrd="0" presId="urn:microsoft.com/office/officeart/2005/8/layout/hList9"/>
    <dgm:cxn modelId="{F58FB2AA-033C-4768-8DB2-6619B4C8AD98}" type="presParOf" srcId="{08E5C01A-B40C-488A-8642-65AB8D2016C6}" destId="{E06AAC85-4A9D-4610-8036-EEDED9A71F2D}" srcOrd="0" destOrd="0" presId="urn:microsoft.com/office/officeart/2005/8/layout/hList9"/>
    <dgm:cxn modelId="{04A3E09B-F944-4FF5-A468-0FACED82D679}" type="presParOf" srcId="{08E5C01A-B40C-488A-8642-65AB8D2016C6}" destId="{B864BABD-31C3-44F0-A907-9ABCAB431586}" srcOrd="1" destOrd="0" presId="urn:microsoft.com/office/officeart/2005/8/layout/hList9"/>
    <dgm:cxn modelId="{F8BB1050-A625-417F-AF21-0B96B47B8616}" type="presParOf" srcId="{9B46489C-8151-4B45-A0A3-0AF1384213F3}" destId="{2ABCB024-642F-4FE9-AFBF-32E8DE177651}" srcOrd="2" destOrd="0" presId="urn:microsoft.com/office/officeart/2005/8/layout/hList9"/>
    <dgm:cxn modelId="{F2B6132C-3F61-4F63-9144-38F17A3FA49C}" type="presParOf" srcId="{2ABCB024-642F-4FE9-AFBF-32E8DE177651}" destId="{541B19D7-E111-48A5-AFB3-D62A03770B4D}" srcOrd="0" destOrd="0" presId="urn:microsoft.com/office/officeart/2005/8/layout/hList9"/>
    <dgm:cxn modelId="{0916C3FD-6D5B-41AF-AAD6-40ED61B426A2}" type="presParOf" srcId="{2ABCB024-642F-4FE9-AFBF-32E8DE177651}" destId="{41914833-74EB-4B40-85E1-5D0E0769D331}" srcOrd="1" destOrd="0" presId="urn:microsoft.com/office/officeart/2005/8/layout/hList9"/>
    <dgm:cxn modelId="{AB172149-9C49-405A-9BEB-89D6DDB705D3}" type="presParOf" srcId="{9B46489C-8151-4B45-A0A3-0AF1384213F3}" destId="{C039B585-3616-4771-85F3-2238FA9A15A2}" srcOrd="3" destOrd="0" presId="urn:microsoft.com/office/officeart/2005/8/layout/hList9"/>
    <dgm:cxn modelId="{62C390C0-3430-4A5B-AB3F-C6A102AB9E1F}" type="presParOf" srcId="{C039B585-3616-4771-85F3-2238FA9A15A2}" destId="{360B224D-2C78-4368-90B2-C379EB99E009}" srcOrd="0" destOrd="0" presId="urn:microsoft.com/office/officeart/2005/8/layout/hList9"/>
    <dgm:cxn modelId="{AC2678AD-A7CD-4B02-8422-EB258A714305}" type="presParOf" srcId="{C039B585-3616-4771-85F3-2238FA9A15A2}" destId="{7443F8FB-36FA-417A-8769-3F72ED8D5A6A}" srcOrd="1" destOrd="0" presId="urn:microsoft.com/office/officeart/2005/8/layout/hList9"/>
    <dgm:cxn modelId="{395AF182-5B85-49D2-84CF-08ABD4562F3F}" type="presParOf" srcId="{77D48797-D13F-420D-9B7B-82CEDAB95F22}" destId="{BDC80FB3-84A9-4CF1-8E3E-C0974323E692}" srcOrd="7" destOrd="0" presId="urn:microsoft.com/office/officeart/2005/8/layout/hList9"/>
    <dgm:cxn modelId="{B70E9482-81A3-451B-BDE3-F21D87E400AD}" type="presParOf" srcId="{77D48797-D13F-420D-9B7B-82CEDAB95F22}" destId="{BBF5225E-D4B4-48D5-8D5F-761CA82EF33A}" srcOrd="8" destOrd="0" presId="urn:microsoft.com/office/officeart/2005/8/layout/hList9"/>
    <dgm:cxn modelId="{EDF7C5EE-CFB6-4202-8778-FE8BD56D2670}" type="presParOf" srcId="{77D48797-D13F-420D-9B7B-82CEDAB95F22}" destId="{1FB07D7C-B585-41C8-8217-9A77BA8DA154}" srcOrd="9" destOrd="0" presId="urn:microsoft.com/office/officeart/2005/8/layout/hList9"/>
    <dgm:cxn modelId="{3CFDF861-FC82-4624-A2A0-F916D24AB614}" type="presParOf" srcId="{77D48797-D13F-420D-9B7B-82CEDAB95F22}" destId="{AD2F36AC-A63A-465B-A0E6-0A42A45454EA}" srcOrd="10" destOrd="0" presId="urn:microsoft.com/office/officeart/2005/8/layout/hList9"/>
    <dgm:cxn modelId="{32AF8CA9-0EB8-4919-86AB-FC0C6EE841B0}" type="presParOf" srcId="{77D48797-D13F-420D-9B7B-82CEDAB95F22}" destId="{B91DE803-B71C-4F6A-9618-0E890C0180A4}" srcOrd="11" destOrd="0" presId="urn:microsoft.com/office/officeart/2005/8/layout/hList9"/>
    <dgm:cxn modelId="{8B93D80E-671F-44A1-8DB3-AAE64FE9F189}" type="presParOf" srcId="{B91DE803-B71C-4F6A-9618-0E890C0180A4}" destId="{AB81788C-9E6A-41C6-A5E0-49B077D35659}" srcOrd="0" destOrd="0" presId="urn:microsoft.com/office/officeart/2005/8/layout/hList9"/>
    <dgm:cxn modelId="{6A2DD91B-DE02-4433-A47F-B7B032B6A63E}" type="presParOf" srcId="{B91DE803-B71C-4F6A-9618-0E890C0180A4}" destId="{6538D013-15DF-40E2-A0C9-FF32FC9B2754}" srcOrd="1" destOrd="0" presId="urn:microsoft.com/office/officeart/2005/8/layout/hList9"/>
    <dgm:cxn modelId="{A0BC6469-B593-4130-B25A-90476F6C15D8}" type="presParOf" srcId="{6538D013-15DF-40E2-A0C9-FF32FC9B2754}" destId="{6502411E-C73C-4E74-80DE-CBC4652066EC}" srcOrd="0" destOrd="0" presId="urn:microsoft.com/office/officeart/2005/8/layout/hList9"/>
    <dgm:cxn modelId="{293EAF5D-2939-402D-A4F0-534DD86C4663}" type="presParOf" srcId="{6538D013-15DF-40E2-A0C9-FF32FC9B2754}" destId="{1A96A451-20B0-487F-A24A-D9A9521D87BB}" srcOrd="1" destOrd="0" presId="urn:microsoft.com/office/officeart/2005/8/layout/hList9"/>
    <dgm:cxn modelId="{E7169ECD-5D69-4769-BB70-58197255F3BF}" type="presParOf" srcId="{B91DE803-B71C-4F6A-9618-0E890C0180A4}" destId="{C1EB8B22-336E-479A-9B21-F0E848201D2C}" srcOrd="2" destOrd="0" presId="urn:microsoft.com/office/officeart/2005/8/layout/hList9"/>
    <dgm:cxn modelId="{061E26E8-FF19-4220-A8B9-95850F5ED340}" type="presParOf" srcId="{C1EB8B22-336E-479A-9B21-F0E848201D2C}" destId="{1B3DB19D-1E2C-4AAA-A47E-5FA1582DB9CE}" srcOrd="0" destOrd="0" presId="urn:microsoft.com/office/officeart/2005/8/layout/hList9"/>
    <dgm:cxn modelId="{75B19573-8A00-439E-8417-C9EFF847E697}" type="presParOf" srcId="{C1EB8B22-336E-479A-9B21-F0E848201D2C}" destId="{31C81318-317C-4A2B-8760-6D174A36399D}" srcOrd="1" destOrd="0" presId="urn:microsoft.com/office/officeart/2005/8/layout/hList9"/>
    <dgm:cxn modelId="{4831D33A-F761-44C7-8203-465327D2751E}" type="presParOf" srcId="{B91DE803-B71C-4F6A-9618-0E890C0180A4}" destId="{B104161B-526D-4C7D-ACFA-539CC39B6C10}" srcOrd="3" destOrd="0" presId="urn:microsoft.com/office/officeart/2005/8/layout/hList9"/>
    <dgm:cxn modelId="{E57681B8-AC65-4303-9DF2-5673EFDAE8DF}" type="presParOf" srcId="{B104161B-526D-4C7D-ACFA-539CC39B6C10}" destId="{E1595C81-F6BA-43D7-8A1F-0117220FE3F8}" srcOrd="0" destOrd="0" presId="urn:microsoft.com/office/officeart/2005/8/layout/hList9"/>
    <dgm:cxn modelId="{62ADA468-E7CE-4551-A0BD-04441592FE05}" type="presParOf" srcId="{B104161B-526D-4C7D-ACFA-539CC39B6C10}" destId="{E27A0025-6DA9-49A6-9CEA-13ECE770D3F1}" srcOrd="1" destOrd="0" presId="urn:microsoft.com/office/officeart/2005/8/layout/hList9"/>
    <dgm:cxn modelId="{4E4C59CB-1DBD-4226-8989-CC292056D510}" type="presParOf" srcId="{77D48797-D13F-420D-9B7B-82CEDAB95F22}" destId="{1EEAE203-575F-47F2-9111-A1A7371A407E}" srcOrd="12" destOrd="0" presId="urn:microsoft.com/office/officeart/2005/8/layout/hList9"/>
    <dgm:cxn modelId="{EAE937C6-FD47-4FC5-8883-BCD790186A2F}" type="presParOf" srcId="{77D48797-D13F-420D-9B7B-82CEDAB95F22}" destId="{6E7E1726-B77E-42E0-B804-D3F629EDAE78}" srcOrd="1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3669B-1258-4C5C-86CC-B6047952777D}">
      <dsp:nvSpPr>
        <dsp:cNvPr id="0" name=""/>
        <dsp:cNvSpPr/>
      </dsp:nvSpPr>
      <dsp:spPr>
        <a:xfrm>
          <a:off x="2895600" y="1166571"/>
          <a:ext cx="2438399" cy="23386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Criteria for prioritising</a:t>
          </a:r>
          <a:endParaRPr lang="en-GB" sz="2800" kern="1200" dirty="0"/>
        </a:p>
      </dsp:txBody>
      <dsp:txXfrm>
        <a:off x="3252695" y="1509056"/>
        <a:ext cx="1724209" cy="1653661"/>
      </dsp:txXfrm>
    </dsp:sp>
    <dsp:sp modelId="{8B98966A-E224-499A-8B40-1347708AB602}">
      <dsp:nvSpPr>
        <dsp:cNvPr id="0" name=""/>
        <dsp:cNvSpPr/>
      </dsp:nvSpPr>
      <dsp:spPr>
        <a:xfrm rot="5400000">
          <a:off x="4022069" y="1127592"/>
          <a:ext cx="185461" cy="41738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049888" y="1183250"/>
        <a:ext cx="129823" cy="250432"/>
      </dsp:txXfrm>
    </dsp:sp>
    <dsp:sp modelId="{79C63754-E7BD-45E7-85A2-8743D8B84EB6}">
      <dsp:nvSpPr>
        <dsp:cNvPr id="0" name=""/>
        <dsp:cNvSpPr/>
      </dsp:nvSpPr>
      <dsp:spPr>
        <a:xfrm>
          <a:off x="3214797" y="-283507"/>
          <a:ext cx="1800005" cy="1800005"/>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Carbon benefits</a:t>
          </a:r>
          <a:endParaRPr lang="en-GB" sz="1700" kern="1200" dirty="0"/>
        </a:p>
      </dsp:txBody>
      <dsp:txXfrm>
        <a:off x="3478402" y="-19902"/>
        <a:ext cx="1272795" cy="1272795"/>
      </dsp:txXfrm>
    </dsp:sp>
    <dsp:sp modelId="{B32B0C38-17FD-4898-A095-7215A3C190A9}">
      <dsp:nvSpPr>
        <dsp:cNvPr id="0" name=""/>
        <dsp:cNvSpPr/>
      </dsp:nvSpPr>
      <dsp:spPr>
        <a:xfrm rot="9720000">
          <a:off x="4982827" y="1811163"/>
          <a:ext cx="209227" cy="41738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5044059" y="1884942"/>
        <a:ext cx="146459" cy="250432"/>
      </dsp:txXfrm>
    </dsp:sp>
    <dsp:sp modelId="{6EFBD929-DD8F-4711-94A8-9F1F8799DC0F}">
      <dsp:nvSpPr>
        <dsp:cNvPr id="0" name=""/>
        <dsp:cNvSpPr/>
      </dsp:nvSpPr>
      <dsp:spPr>
        <a:xfrm>
          <a:off x="4850036" y="904562"/>
          <a:ext cx="1800005" cy="1800005"/>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Cost profile</a:t>
          </a:r>
          <a:endParaRPr lang="en-GB" sz="1700" kern="1200" dirty="0"/>
        </a:p>
      </dsp:txBody>
      <dsp:txXfrm>
        <a:off x="5113641" y="1168167"/>
        <a:ext cx="1272795" cy="1272795"/>
      </dsp:txXfrm>
    </dsp:sp>
    <dsp:sp modelId="{6A62738A-2ED4-46D0-BBDD-3DA889444578}">
      <dsp:nvSpPr>
        <dsp:cNvPr id="0" name=""/>
        <dsp:cNvSpPr/>
      </dsp:nvSpPr>
      <dsp:spPr>
        <a:xfrm rot="14040000">
          <a:off x="4610243" y="2942777"/>
          <a:ext cx="194224" cy="41738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4656501" y="3049823"/>
        <a:ext cx="135957" cy="250432"/>
      </dsp:txXfrm>
    </dsp:sp>
    <dsp:sp modelId="{EA92E0A5-77EE-49DF-8418-48C8FE21957E}">
      <dsp:nvSpPr>
        <dsp:cNvPr id="0" name=""/>
        <dsp:cNvSpPr/>
      </dsp:nvSpPr>
      <dsp:spPr>
        <a:xfrm>
          <a:off x="4225430" y="2826901"/>
          <a:ext cx="1800005" cy="1800005"/>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Non-carbon benefits</a:t>
          </a:r>
          <a:endParaRPr lang="en-GB" sz="1700" kern="1200" dirty="0"/>
        </a:p>
      </dsp:txBody>
      <dsp:txXfrm>
        <a:off x="4489035" y="3090506"/>
        <a:ext cx="1272795" cy="1272795"/>
      </dsp:txXfrm>
    </dsp:sp>
    <dsp:sp modelId="{0047F72D-54BF-40B4-A6D4-509DA98A5B69}">
      <dsp:nvSpPr>
        <dsp:cNvPr id="0" name=""/>
        <dsp:cNvSpPr/>
      </dsp:nvSpPr>
      <dsp:spPr>
        <a:xfrm rot="18360000">
          <a:off x="3425131" y="2942777"/>
          <a:ext cx="194224" cy="41738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437140" y="3049823"/>
        <a:ext cx="135957" cy="250432"/>
      </dsp:txXfrm>
    </dsp:sp>
    <dsp:sp modelId="{E8C6F5E6-85D6-4EC3-82B0-B3556FB4B3DB}">
      <dsp:nvSpPr>
        <dsp:cNvPr id="0" name=""/>
        <dsp:cNvSpPr/>
      </dsp:nvSpPr>
      <dsp:spPr>
        <a:xfrm>
          <a:off x="2204163" y="2826901"/>
          <a:ext cx="1800005" cy="1800005"/>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Coherence with development agenda</a:t>
          </a:r>
          <a:endParaRPr lang="en-GB" sz="1700" kern="1200" dirty="0"/>
        </a:p>
      </dsp:txBody>
      <dsp:txXfrm>
        <a:off x="2467768" y="3090506"/>
        <a:ext cx="1272795" cy="1272795"/>
      </dsp:txXfrm>
    </dsp:sp>
    <dsp:sp modelId="{F8A98148-9D54-422B-BEF3-6DA39C276892}">
      <dsp:nvSpPr>
        <dsp:cNvPr id="0" name=""/>
        <dsp:cNvSpPr/>
      </dsp:nvSpPr>
      <dsp:spPr>
        <a:xfrm rot="1080000">
          <a:off x="3037545" y="1811163"/>
          <a:ext cx="209227" cy="417386"/>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039081" y="1884942"/>
        <a:ext cx="146459" cy="250432"/>
      </dsp:txXfrm>
    </dsp:sp>
    <dsp:sp modelId="{B3739461-1C51-4E99-AF4E-D7BEC65E8EB3}">
      <dsp:nvSpPr>
        <dsp:cNvPr id="0" name=""/>
        <dsp:cNvSpPr/>
      </dsp:nvSpPr>
      <dsp:spPr>
        <a:xfrm>
          <a:off x="1579557" y="904562"/>
          <a:ext cx="1800005" cy="1800005"/>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Political barriers</a:t>
          </a:r>
          <a:endParaRPr lang="en-GB" sz="1700" kern="1200" dirty="0"/>
        </a:p>
      </dsp:txBody>
      <dsp:txXfrm>
        <a:off x="1843162" y="1168167"/>
        <a:ext cx="1272795" cy="12727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333BC6-5131-415D-9465-C56BB3FF30CB}" type="datetimeFigureOut">
              <a:rPr lang="en-GB" smtClean="0"/>
              <a:pPr/>
              <a:t>08/07/2014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55CC8D-4047-4C8A-A429-BE64B60112DB}" type="slidenum">
              <a:rPr lang="en-GB" smtClean="0"/>
              <a:pPr/>
              <a:t>‹#›</a:t>
            </a:fld>
            <a:endParaRPr lang="en-GB"/>
          </a:p>
        </p:txBody>
      </p:sp>
    </p:spTree>
    <p:extLst>
      <p:ext uri="{BB962C8B-B14F-4D97-AF65-F5344CB8AC3E}">
        <p14:creationId xmlns:p14="http://schemas.microsoft.com/office/powerpoint/2010/main" val="153335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This presentation shows</a:t>
            </a:r>
            <a:r>
              <a:rPr lang="en-GB" baseline="0" dirty="0" smtClean="0"/>
              <a:t> the approach in Sri Lanka towards the drivers study. This will try to highlight the critical role that the drivers study plays for identifying PAMs. With this, the drivers study is a cornerstone for developing the REDD+ strategy.</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CD55CC8D-4047-4C8A-A429-BE64B60112DB}" type="slidenum">
              <a:rPr lang="en-GB" smtClean="0"/>
              <a:pPr/>
              <a:t>4</a:t>
            </a:fld>
            <a:endParaRPr lang="en-GB"/>
          </a:p>
        </p:txBody>
      </p:sp>
    </p:spTree>
    <p:extLst>
      <p:ext uri="{BB962C8B-B14F-4D97-AF65-F5344CB8AC3E}">
        <p14:creationId xmlns:p14="http://schemas.microsoft.com/office/powerpoint/2010/main" val="17673465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smtClean="0"/>
              <a:t>Slide shows at a glance the objectives of assessing drivers and how this assessment fits into the larger context of capacity development for REDD+.</a:t>
            </a:r>
          </a:p>
          <a:p>
            <a:pPr marL="171450" indent="-171450">
              <a:buFont typeface="Arial" panose="020B0604020202020204" pitchFamily="34" charset="0"/>
              <a:buChar char="•"/>
            </a:pPr>
            <a:r>
              <a:rPr lang="en-GB" baseline="0" dirty="0" smtClean="0"/>
              <a:t>Connection to other slides: this is the general overview of the presentation.</a:t>
            </a:r>
          </a:p>
          <a:p>
            <a:pPr marL="171450" indent="-171450">
              <a:buFont typeface="Arial" panose="020B0604020202020204" pitchFamily="34" charset="0"/>
              <a:buChar char="•"/>
            </a:pPr>
            <a:r>
              <a:rPr lang="en-GB" baseline="0" dirty="0" smtClean="0"/>
              <a:t>The assessment of drivers is a key stone of developing REDD+ in any given country – for obvious reasons: this is about the ‘why’ of land-use change. More specifically, it is a key input both for work towards building a mitigation strategy and planning PAMs and for building RLs.</a:t>
            </a:r>
          </a:p>
          <a:p>
            <a:pPr marL="171450" indent="-171450">
              <a:buFont typeface="Arial" panose="020B0604020202020204" pitchFamily="34" charset="0"/>
              <a:buChar char="•"/>
            </a:pPr>
            <a:r>
              <a:rPr lang="en-GB" baseline="0" dirty="0" smtClean="0"/>
              <a:t>The following slides basically provide further explanation to several of these boxes: LUC matrix, assessment of drivers, assessment of national circumstances, prioritisation of PAMs.</a:t>
            </a:r>
          </a:p>
          <a:p>
            <a:pPr marL="171450" indent="-171450">
              <a:buFont typeface="Arial" panose="020B0604020202020204" pitchFamily="34" charset="0"/>
              <a:buChar char="•"/>
            </a:pPr>
            <a:r>
              <a:rPr lang="en-GB" baseline="0" dirty="0" smtClean="0"/>
              <a:t>Relation to UN-REDD: in SL’s UN-REDD the blue bubbles are part of the MRV outcome 5 and the blue bubbles of the mitigation strategy outcome 4.</a:t>
            </a:r>
            <a:endParaRPr lang="en-GB" dirty="0"/>
          </a:p>
        </p:txBody>
      </p:sp>
      <p:sp>
        <p:nvSpPr>
          <p:cNvPr id="4" name="Slide Number Placeholder 3"/>
          <p:cNvSpPr>
            <a:spLocks noGrp="1"/>
          </p:cNvSpPr>
          <p:nvPr>
            <p:ph type="sldNum" sz="quarter" idx="10"/>
          </p:nvPr>
        </p:nvSpPr>
        <p:spPr/>
        <p:txBody>
          <a:bodyPr/>
          <a:lstStyle/>
          <a:p>
            <a:fld id="{CD55CC8D-4047-4C8A-A429-BE64B60112DB}" type="slidenum">
              <a:rPr lang="en-GB" smtClean="0"/>
              <a:pPr/>
              <a:t>5</a:t>
            </a:fld>
            <a:endParaRPr lang="en-GB"/>
          </a:p>
        </p:txBody>
      </p:sp>
    </p:spTree>
    <p:extLst>
      <p:ext uri="{BB962C8B-B14F-4D97-AF65-F5344CB8AC3E}">
        <p14:creationId xmlns:p14="http://schemas.microsoft.com/office/powerpoint/2010/main" val="638690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Slide shows the concept of the land-use change matrix</a:t>
            </a:r>
            <a:r>
              <a:rPr lang="en-GB" baseline="0" dirty="0" smtClean="0"/>
              <a:t>.</a:t>
            </a:r>
          </a:p>
          <a:p>
            <a:pPr marL="171450" indent="-171450">
              <a:buFont typeface="Arial" panose="020B0604020202020204" pitchFamily="34" charset="0"/>
              <a:buChar char="•"/>
            </a:pPr>
            <a:r>
              <a:rPr lang="en-GB" baseline="0" dirty="0" smtClean="0"/>
              <a:t>Connection to other slides: important piece of input to the drivers assessment, next to a socio-economic analysis.</a:t>
            </a:r>
          </a:p>
          <a:p>
            <a:pPr marL="171450" indent="-171450">
              <a:buFont typeface="Arial" panose="020B0604020202020204" pitchFamily="34" charset="0"/>
              <a:buChar char="•"/>
            </a:pPr>
            <a:r>
              <a:rPr lang="en-GB" baseline="0" dirty="0" smtClean="0"/>
              <a:t>In the rows we have the later time point and in the columns we have the earlier time point. The diagonal are un-changed area. In the cells of the matrix, there are areas corresponding to land-use change.</a:t>
            </a:r>
          </a:p>
          <a:p>
            <a:pPr marL="171450" indent="-171450">
              <a:buFont typeface="Arial" panose="020B0604020202020204" pitchFamily="34" charset="0"/>
              <a:buChar char="•"/>
            </a:pPr>
            <a:r>
              <a:rPr lang="en-GB" baseline="0" dirty="0" smtClean="0"/>
              <a:t>The green cells correspond to reforestation because this is conversion from other lands to forests. the red cells are deforestation because this corresponds to conversion </a:t>
            </a:r>
            <a:r>
              <a:rPr lang="en-GB" baseline="0" smtClean="0"/>
              <a:t>from forests to other lands.</a:t>
            </a:r>
            <a:endParaRPr lang="en-GB" baseline="0" dirty="0" smtClean="0"/>
          </a:p>
          <a:p>
            <a:pPr marL="171450" indent="-171450">
              <a:buFont typeface="Arial" panose="020B0604020202020204" pitchFamily="34" charset="0"/>
              <a:buChar char="•"/>
            </a:pPr>
            <a:r>
              <a:rPr lang="en-GB" baseline="0" dirty="0" smtClean="0"/>
              <a:t>Relation to UN-REDD: building the land-cover change matrix is part of outcome 5.</a:t>
            </a:r>
          </a:p>
        </p:txBody>
      </p:sp>
      <p:sp>
        <p:nvSpPr>
          <p:cNvPr id="4" name="Slide Number Placeholder 3"/>
          <p:cNvSpPr>
            <a:spLocks noGrp="1"/>
          </p:cNvSpPr>
          <p:nvPr>
            <p:ph type="sldNum" sz="quarter" idx="10"/>
          </p:nvPr>
        </p:nvSpPr>
        <p:spPr/>
        <p:txBody>
          <a:bodyPr/>
          <a:lstStyle/>
          <a:p>
            <a:fld id="{CD55CC8D-4047-4C8A-A429-BE64B60112DB}" type="slidenum">
              <a:rPr lang="en-GB" smtClean="0"/>
              <a:pPr/>
              <a:t>6</a:t>
            </a:fld>
            <a:endParaRPr lang="en-GB"/>
          </a:p>
        </p:txBody>
      </p:sp>
    </p:spTree>
    <p:extLst>
      <p:ext uri="{BB962C8B-B14F-4D97-AF65-F5344CB8AC3E}">
        <p14:creationId xmlns:p14="http://schemas.microsoft.com/office/powerpoint/2010/main" val="4278063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Slide shows the approach taken in Sri Lanka to</a:t>
            </a:r>
            <a:r>
              <a:rPr lang="en-GB" baseline="0" dirty="0" smtClean="0"/>
              <a:t> identifying drivers of land-cover change. This was developed by a team from the university of Colombo.</a:t>
            </a:r>
          </a:p>
          <a:p>
            <a:pPr marL="171450" indent="-171450">
              <a:buFont typeface="Arial" panose="020B0604020202020204" pitchFamily="34" charset="0"/>
              <a:buChar char="•"/>
            </a:pPr>
            <a:r>
              <a:rPr lang="en-GB" baseline="0" dirty="0" smtClean="0"/>
              <a:t>Connection to other slides: point of departure for most of the work on drivers is a thorough assessment.</a:t>
            </a:r>
          </a:p>
          <a:p>
            <a:pPr marL="171450" indent="-171450">
              <a:buFont typeface="Arial" panose="020B0604020202020204" pitchFamily="34" charset="0"/>
              <a:buChar char="•"/>
            </a:pPr>
            <a:r>
              <a:rPr lang="en-GB" baseline="0" dirty="0" smtClean="0"/>
              <a:t>Proximate and underlying drivers are the socio-economic processes that drive land-cover change. For instance, the construction of a new road is a proximate driver that leads to deforestation and forest degradation change along the fringes of the road as the road opens up access. The underlying driver of such a process could then be, for instance, a trend of increasing urbanization and wealth and therefore increasing availability of funds for infrastructure improvements.</a:t>
            </a:r>
          </a:p>
          <a:p>
            <a:pPr marL="171450" indent="-171450">
              <a:buFont typeface="Arial" panose="020B0604020202020204" pitchFamily="34" charset="0"/>
              <a:buChar char="•"/>
            </a:pPr>
            <a:r>
              <a:rPr lang="en-GB" baseline="0" dirty="0" smtClean="0"/>
              <a:t>Inhibitors and catalysts are related dynamics, mostly within the government itself that either spur or curb the drivers. For instance, well-directed land-use planning can inhibit deforestation / degradation despite road construction. For instance, rent-seeking behaviour among local elites can exacerbate deforestation / degradation along the new road in undermining land-use planning.</a:t>
            </a:r>
          </a:p>
          <a:p>
            <a:pPr marL="171450" indent="-171450">
              <a:buFont typeface="Arial" panose="020B0604020202020204" pitchFamily="34" charset="0"/>
              <a:buChar char="•"/>
            </a:pPr>
            <a:r>
              <a:rPr lang="en-GB" baseline="0" dirty="0" smtClean="0"/>
              <a:t>Relation to UN-REDD: the assessment of drivers is out output 4.1 and thus part of our outcome 4 that leads up to the development of the mitigation strategy.</a:t>
            </a:r>
          </a:p>
          <a:p>
            <a:pPr marL="171450" indent="-171450">
              <a:buFont typeface="Arial" panose="020B0604020202020204" pitchFamily="34" charset="0"/>
              <a:buChar char="•"/>
            </a:pPr>
            <a:endParaRPr lang="en-GB" baseline="0" dirty="0" smtClean="0"/>
          </a:p>
        </p:txBody>
      </p:sp>
      <p:sp>
        <p:nvSpPr>
          <p:cNvPr id="4" name="Slide Number Placeholder 3"/>
          <p:cNvSpPr>
            <a:spLocks noGrp="1"/>
          </p:cNvSpPr>
          <p:nvPr>
            <p:ph type="sldNum" sz="quarter" idx="10"/>
          </p:nvPr>
        </p:nvSpPr>
        <p:spPr/>
        <p:txBody>
          <a:bodyPr/>
          <a:lstStyle/>
          <a:p>
            <a:fld id="{CD55CC8D-4047-4C8A-A429-BE64B60112DB}" type="slidenum">
              <a:rPr lang="en-GB" smtClean="0"/>
              <a:pPr/>
              <a:t>7</a:t>
            </a:fld>
            <a:endParaRPr lang="en-GB"/>
          </a:p>
        </p:txBody>
      </p:sp>
    </p:spTree>
    <p:extLst>
      <p:ext uri="{BB962C8B-B14F-4D97-AF65-F5344CB8AC3E}">
        <p14:creationId xmlns:p14="http://schemas.microsoft.com/office/powerpoint/2010/main" val="331958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Slide shows possible criteria</a:t>
            </a:r>
            <a:r>
              <a:rPr lang="en-GB" baseline="0" dirty="0" smtClean="0"/>
              <a:t> that could be used for prioritising PAMs. This is tentative and a decision has not yet been taken on the criteria.</a:t>
            </a:r>
            <a:endParaRPr lang="en-GB" dirty="0" smtClean="0"/>
          </a:p>
          <a:p>
            <a:pPr marL="171450" indent="-171450">
              <a:buFont typeface="Arial" panose="020B0604020202020204" pitchFamily="34" charset="0"/>
              <a:buChar char="•"/>
            </a:pPr>
            <a:r>
              <a:rPr lang="en-GB" dirty="0" smtClean="0"/>
              <a:t>Connection</a:t>
            </a:r>
            <a:r>
              <a:rPr lang="en-GB" baseline="0" dirty="0" smtClean="0"/>
              <a:t> to other slides: identifying PAMs is an important use of the drivers study. While the drivers study will deliver many different PAMs, prioritisation is important.</a:t>
            </a:r>
          </a:p>
          <a:p>
            <a:pPr marL="171450" indent="-171450">
              <a:buFont typeface="Arial" panose="020B0604020202020204" pitchFamily="34" charset="0"/>
              <a:buChar char="•"/>
            </a:pPr>
            <a:r>
              <a:rPr lang="en-GB" baseline="0" dirty="0" smtClean="0"/>
              <a:t>For instance, a proposed PAM may be to invest into land-use planning along new road-development projects in order to reduce ensuing deforestation / degradation. Such a proposed PAM would need to be assessed against the 5 criteria above. It would probably deliver significant carbon benefits and also non-carbon benefits, would be relatively expensive, fully coherent with other development goals under Sri Lanka’s national planning, but also face significant political barriers as local elites can have vested interests.</a:t>
            </a:r>
          </a:p>
          <a:p>
            <a:pPr marL="171450" indent="-171450">
              <a:buFont typeface="Arial" panose="020B0604020202020204" pitchFamily="34" charset="0"/>
              <a:buChar char="•"/>
            </a:pPr>
            <a:r>
              <a:rPr lang="en-GB" baseline="0" dirty="0" smtClean="0"/>
              <a:t>Similar-style assessment would be carried for a list of PAMs that come out of the drivers study.</a:t>
            </a:r>
          </a:p>
          <a:p>
            <a:pPr marL="171450" indent="-171450">
              <a:buFont typeface="Arial" panose="020B0604020202020204" pitchFamily="34" charset="0"/>
              <a:buChar char="•"/>
            </a:pPr>
            <a:r>
              <a:rPr lang="en-GB" baseline="0" dirty="0" smtClean="0"/>
              <a:t>Relation to UN-REDD: In SL’s UN-REDD the prioritisation of PAMs is covered as a piece of outcome 4.</a:t>
            </a:r>
            <a:endParaRPr lang="en-GB" dirty="0"/>
          </a:p>
        </p:txBody>
      </p:sp>
      <p:sp>
        <p:nvSpPr>
          <p:cNvPr id="4" name="Slide Number Placeholder 3"/>
          <p:cNvSpPr>
            <a:spLocks noGrp="1"/>
          </p:cNvSpPr>
          <p:nvPr>
            <p:ph type="sldNum" sz="quarter" idx="10"/>
          </p:nvPr>
        </p:nvSpPr>
        <p:spPr/>
        <p:txBody>
          <a:bodyPr/>
          <a:lstStyle/>
          <a:p>
            <a:fld id="{CD55CC8D-4047-4C8A-A429-BE64B60112DB}" type="slidenum">
              <a:rPr lang="en-GB" smtClean="0"/>
              <a:pPr/>
              <a:t>8</a:t>
            </a:fld>
            <a:endParaRPr lang="en-GB"/>
          </a:p>
        </p:txBody>
      </p:sp>
    </p:spTree>
    <p:extLst>
      <p:ext uri="{BB962C8B-B14F-4D97-AF65-F5344CB8AC3E}">
        <p14:creationId xmlns:p14="http://schemas.microsoft.com/office/powerpoint/2010/main" val="1850874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Slide shows how</a:t>
            </a:r>
            <a:r>
              <a:rPr lang="en-GB" baseline="0" dirty="0" smtClean="0"/>
              <a:t> Sri Lanka’s national circumstances are quite particular and how this will make building reference levels quite difficult. This is a conventional understanding of historical trends in SL that will need to be tested in the analysis of national circumstances.</a:t>
            </a:r>
            <a:endParaRPr lang="en-GB" dirty="0" smtClean="0"/>
          </a:p>
          <a:p>
            <a:pPr marL="171450" indent="-171450">
              <a:buFont typeface="Arial" panose="020B0604020202020204" pitchFamily="34" charset="0"/>
              <a:buChar char="•"/>
            </a:pPr>
            <a:r>
              <a:rPr lang="en-GB" dirty="0" smtClean="0"/>
              <a:t>Connection to other slides:</a:t>
            </a:r>
            <a:r>
              <a:rPr lang="en-GB" baseline="0" dirty="0" smtClean="0"/>
              <a:t> assessment of national circumstances is based on the drivers study and is an important input to building reference levels.</a:t>
            </a:r>
          </a:p>
          <a:p>
            <a:pPr marL="171450" indent="-171450">
              <a:buFont typeface="Arial" panose="020B0604020202020204" pitchFamily="34" charset="0"/>
              <a:buChar char="•"/>
            </a:pPr>
            <a:r>
              <a:rPr lang="en-GB" baseline="0" dirty="0" smtClean="0"/>
              <a:t>Sri Lanka’s development took a turn in 2009 when the armed conflict ended that had been raging for 25 years. The conflict had subdued economic development for 25 years and it had also lead to an increased tree cover in the north eastern region of the country. Since it ended, deforestation and forest degradation increase, along with an economic boom that the country benefits from.</a:t>
            </a:r>
          </a:p>
          <a:p>
            <a:pPr marL="171450" indent="-171450">
              <a:buFont typeface="Arial" panose="020B0604020202020204" pitchFamily="34" charset="0"/>
              <a:buChar char="•"/>
            </a:pPr>
            <a:r>
              <a:rPr lang="en-GB" baseline="0" dirty="0" smtClean="0"/>
              <a:t>In terms of the drivers study this means that drivers before 2009 are quite different from drivers after 2009. This also means that trends of land-cover change from before 2009 to after 2009 is inappropriate. Sri Lanka does not currently have a reliable reference period available to use a basis for calculating a RL.</a:t>
            </a:r>
          </a:p>
          <a:p>
            <a:pPr marL="171450" indent="-171450">
              <a:buFont typeface="Arial" panose="020B0604020202020204" pitchFamily="34" charset="0"/>
              <a:buChar char="•"/>
            </a:pPr>
            <a:r>
              <a:rPr lang="en-GB" baseline="0" dirty="0" smtClean="0"/>
              <a:t>Relation to UN-REDD: in SL’s UN-REDD programme, the assessment of national circumstances is included as an initial output of our MRV outcome 5.</a:t>
            </a:r>
            <a:endParaRPr lang="en-GB" dirty="0"/>
          </a:p>
        </p:txBody>
      </p:sp>
      <p:sp>
        <p:nvSpPr>
          <p:cNvPr id="4" name="Slide Number Placeholder 3"/>
          <p:cNvSpPr>
            <a:spLocks noGrp="1"/>
          </p:cNvSpPr>
          <p:nvPr>
            <p:ph type="sldNum" sz="quarter" idx="10"/>
          </p:nvPr>
        </p:nvSpPr>
        <p:spPr/>
        <p:txBody>
          <a:bodyPr/>
          <a:lstStyle/>
          <a:p>
            <a:fld id="{CD55CC8D-4047-4C8A-A429-BE64B60112DB}" type="slidenum">
              <a:rPr lang="en-GB" smtClean="0"/>
              <a:pPr/>
              <a:t>9</a:t>
            </a:fld>
            <a:endParaRPr lang="en-GB"/>
          </a:p>
        </p:txBody>
      </p:sp>
    </p:spTree>
    <p:extLst>
      <p:ext uri="{BB962C8B-B14F-4D97-AF65-F5344CB8AC3E}">
        <p14:creationId xmlns:p14="http://schemas.microsoft.com/office/powerpoint/2010/main" val="3411254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Slide shows the big</a:t>
            </a:r>
            <a:r>
              <a:rPr lang="en-GB" baseline="0" dirty="0" smtClean="0"/>
              <a:t> picture of work packages that the government needs to engage in towards REDD+, and it shows how the drivers study is a point of departure.</a:t>
            </a:r>
          </a:p>
          <a:p>
            <a:pPr marL="171450" indent="-171450">
              <a:buFont typeface="Arial" panose="020B0604020202020204" pitchFamily="34" charset="0"/>
              <a:buChar char="•"/>
            </a:pPr>
            <a:r>
              <a:rPr lang="en-GB" baseline="0" dirty="0" smtClean="0"/>
              <a:t>Connection to other slides: this is the grand overview and also the last slides. It links back to the very first slide and showing the complete overview.</a:t>
            </a:r>
          </a:p>
          <a:p>
            <a:pPr marL="171450" indent="-171450">
              <a:buFont typeface="Arial" panose="020B0604020202020204" pitchFamily="34" charset="0"/>
              <a:buChar char="•"/>
            </a:pPr>
            <a:r>
              <a:rPr lang="en-GB" baseline="0" dirty="0" smtClean="0"/>
              <a:t>Assessing drivers of land-cover change is a key input for both work on the mitigation strategy (in blue) and work on MRV (in red). Both of these, in turn, lead up to integrating PAMs into national development planning processes (green) and also funds management (orange).</a:t>
            </a:r>
          </a:p>
          <a:p>
            <a:pPr marL="171450" indent="-171450">
              <a:buFont typeface="Arial" panose="020B0604020202020204" pitchFamily="34" charset="0"/>
              <a:buChar char="•"/>
            </a:pPr>
            <a:r>
              <a:rPr lang="en-GB" baseline="0" dirty="0" smtClean="0"/>
              <a:t>Conceptually, the drivers study is a first initial step towards REDD+ and the implementation of mitigation actions.</a:t>
            </a:r>
          </a:p>
          <a:p>
            <a:pPr marL="171450" indent="-171450">
              <a:buFont typeface="Arial" panose="020B0604020202020204" pitchFamily="34" charset="0"/>
              <a:buChar char="•"/>
            </a:pPr>
            <a:r>
              <a:rPr lang="en-GB" baseline="0" dirty="0" smtClean="0"/>
              <a:t>Relation to UN-REDD: Capacity-development support covers all of these aspects. In Sri Lanka the mitigation strategy, the planning process and the funds management are covered under our outcome 4 and MRV under our outcome 5.</a:t>
            </a:r>
            <a:endParaRPr lang="en-GB" dirty="0"/>
          </a:p>
        </p:txBody>
      </p:sp>
      <p:sp>
        <p:nvSpPr>
          <p:cNvPr id="4" name="Slide Number Placeholder 3"/>
          <p:cNvSpPr>
            <a:spLocks noGrp="1"/>
          </p:cNvSpPr>
          <p:nvPr>
            <p:ph type="sldNum" sz="quarter" idx="10"/>
          </p:nvPr>
        </p:nvSpPr>
        <p:spPr/>
        <p:txBody>
          <a:bodyPr/>
          <a:lstStyle/>
          <a:p>
            <a:fld id="{CD55CC8D-4047-4C8A-A429-BE64B60112DB}" type="slidenum">
              <a:rPr lang="en-GB" smtClean="0"/>
              <a:pPr/>
              <a:t>10</a:t>
            </a:fld>
            <a:endParaRPr lang="en-GB"/>
          </a:p>
        </p:txBody>
      </p:sp>
    </p:spTree>
    <p:extLst>
      <p:ext uri="{BB962C8B-B14F-4D97-AF65-F5344CB8AC3E}">
        <p14:creationId xmlns:p14="http://schemas.microsoft.com/office/powerpoint/2010/main" val="30493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7871996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dirty="0"/>
          </a:p>
        </p:txBody>
      </p:sp>
    </p:spTree>
    <p:extLst>
      <p:ext uri="{BB962C8B-B14F-4D97-AF65-F5344CB8AC3E}">
        <p14:creationId xmlns:p14="http://schemas.microsoft.com/office/powerpoint/2010/main" val="129003076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5414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621334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2968400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625460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622625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904082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2824337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036338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086012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585663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540638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256699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4829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193730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19712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24004564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70521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69227978"/>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5039344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378577086"/>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9510987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9043393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233110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790930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5834266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1703910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885246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8785999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256223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17804901"/>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892363824"/>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4772007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1103936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1702466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109639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7320688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47875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663972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274784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spTree>
    <p:extLst>
      <p:ext uri="{BB962C8B-B14F-4D97-AF65-F5344CB8AC3E}">
        <p14:creationId xmlns:p14="http://schemas.microsoft.com/office/powerpoint/2010/main" val="2236895527"/>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201503593"/>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67369704"/>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92156279"/>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1291801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982830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314644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671959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0532336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450638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643721026"/>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53118439"/>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18917252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6616077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861385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712758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9943409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0160579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71978387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3418054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955986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71548353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335402484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76610920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010131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08348279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1095946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5506383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6981009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00005266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9572030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728578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178004660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51632647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7682446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43188698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47324472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99584128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17013366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373166403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77959069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2181493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92533-F3EB-4779-8E9C-0548A39DD9A7}"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66375-FC46-4BB0-88E2-5579CDB06D5C}" type="slidenum">
              <a:rPr lang="en-US" smtClean="0"/>
              <a:pPr/>
              <a:t>‹#›</a:t>
            </a:fld>
            <a:endParaRPr lang="en-US"/>
          </a:p>
        </p:txBody>
      </p:sp>
    </p:spTree>
    <p:extLst>
      <p:ext uri="{BB962C8B-B14F-4D97-AF65-F5344CB8AC3E}">
        <p14:creationId xmlns:p14="http://schemas.microsoft.com/office/powerpoint/2010/main" val="254879646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87281939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25136075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21787943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74337909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33587485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15062957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16070048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64177981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391672552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234338527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5B36D5-437A-4D6D-BBCA-089DE220AC13}"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728A34-41F8-483E-9317-9DEB68ADFFDC}" type="slidenum">
              <a:rPr lang="en-US" smtClean="0"/>
              <a:pPr/>
              <a:t>‹#›</a:t>
            </a:fld>
            <a:endParaRPr lang="en-US"/>
          </a:p>
        </p:txBody>
      </p:sp>
    </p:spTree>
    <p:extLst>
      <p:ext uri="{BB962C8B-B14F-4D97-AF65-F5344CB8AC3E}">
        <p14:creationId xmlns:p14="http://schemas.microsoft.com/office/powerpoint/2010/main" val="180182643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77666350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96184394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09009593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10200328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418240150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107178140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279027556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28788326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27437243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345638822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B3BA1-FF78-46FC-A915-646825990621}"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6AD7F-EA93-49C0-9AC0-85E4A969C23B}" type="slidenum">
              <a:rPr lang="en-US" smtClean="0"/>
              <a:pPr/>
              <a:t>‹#›</a:t>
            </a:fld>
            <a:endParaRPr lang="en-US"/>
          </a:p>
        </p:txBody>
      </p:sp>
    </p:spTree>
    <p:extLst>
      <p:ext uri="{BB962C8B-B14F-4D97-AF65-F5344CB8AC3E}">
        <p14:creationId xmlns:p14="http://schemas.microsoft.com/office/powerpoint/2010/main" val="1531342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5.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4.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image" Target="../media/image4.jpe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4.jpeg"/><Relationship Id="rId2" Type="http://schemas.openxmlformats.org/officeDocument/2006/relationships/slideLayout" Target="../slideLayouts/slideLayout35.xml"/><Relationship Id="rId16" Type="http://schemas.openxmlformats.org/officeDocument/2006/relationships/image" Target="../media/image2.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7.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image" Target="../media/image4.jpe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3.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5.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6" Type="http://schemas.openxmlformats.org/officeDocument/2006/relationships/image" Target="../media/image4.jpe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image" Target="../media/image3.png"/><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5.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17" Type="http://schemas.openxmlformats.org/officeDocument/2006/relationships/image" Target="../media/image4.jpeg"/><Relationship Id="rId2" Type="http://schemas.openxmlformats.org/officeDocument/2006/relationships/slideLayout" Target="../slideLayouts/slideLayout68.xml"/><Relationship Id="rId16" Type="http://schemas.openxmlformats.org/officeDocument/2006/relationships/image" Target="../media/image2.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image" Target="../media/image7.png"/><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pic>
        <p:nvPicPr>
          <p:cNvPr id="14" name="Picture 13"/>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7200" y="508636"/>
            <a:ext cx="1864785" cy="548640"/>
          </a:xfrm>
          <a:prstGeom prst="rect">
            <a:avLst/>
          </a:prstGeom>
        </p:spPr>
      </p:pic>
      <p:sp>
        <p:nvSpPr>
          <p:cNvPr id="16" name="Rectangle 15"/>
          <p:cNvSpPr/>
          <p:nvPr userDrawn="1"/>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a:off x="457200" y="1286256"/>
            <a:ext cx="8229600" cy="914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24" name="Picture 23"/>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grpSp>
        <p:nvGrpSpPr>
          <p:cNvPr id="15" name="Group 14"/>
          <p:cNvGrpSpPr/>
          <p:nvPr userDrawn="1"/>
        </p:nvGrpSpPr>
        <p:grpSpPr>
          <a:xfrm>
            <a:off x="3352800" y="381000"/>
            <a:ext cx="2362200" cy="805269"/>
            <a:chOff x="3352800" y="381000"/>
            <a:chExt cx="2362200" cy="805269"/>
          </a:xfrm>
        </p:grpSpPr>
        <p:pic>
          <p:nvPicPr>
            <p:cNvPr id="11" name="Picture 2" descr="C:\Users\Puzzilli\Desktop\FD Logo.jpg"/>
            <p:cNvPicPr>
              <a:picLocks noChangeAspect="1" noChangeArrowheads="1"/>
            </p:cNvPicPr>
            <p:nvPr userDrawn="1"/>
          </p:nvPicPr>
          <p:blipFill>
            <a:blip r:embed="rId16"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12" name="TextBox 11"/>
            <p:cNvSpPr txBox="1"/>
            <p:nvPr userDrawn="1"/>
          </p:nvSpPr>
          <p:spPr>
            <a:xfrm>
              <a:off x="3352800" y="914400"/>
              <a:ext cx="2362200" cy="271869"/>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 Department</a:t>
              </a:r>
            </a:p>
            <a:p>
              <a:pPr algn="ctr">
                <a:lnSpc>
                  <a:spcPts val="700"/>
                </a:lnSpc>
              </a:pPr>
              <a:r>
                <a:rPr lang="en-US" sz="800" kern="1200" dirty="0" smtClean="0">
                  <a:solidFill>
                    <a:schemeClr val="tx1"/>
                  </a:solidFill>
                  <a:latin typeface="+mn-lt"/>
                  <a:ea typeface="+mn-ea"/>
                  <a:cs typeface="+mn-cs"/>
                </a:rPr>
                <a:t>Sri Lanka</a:t>
              </a:r>
              <a:endParaRPr lang="en-US" sz="800" dirty="0"/>
            </a:p>
          </p:txBody>
        </p:sp>
      </p:gr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8" name="Rectangle 7"/>
          <p:cNvSpPr/>
          <p:nvPr userDrawn="1"/>
        </p:nvSpPr>
        <p:spPr>
          <a:xfrm>
            <a:off x="0" y="295656"/>
            <a:ext cx="693724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sp>
        <p:nvSpPr>
          <p:cNvPr id="12" name="Rectangle 11"/>
          <p:cNvSpPr/>
          <p:nvPr userDrawn="1"/>
        </p:nvSpPr>
        <p:spPr>
          <a:xfrm flipV="1">
            <a:off x="0" y="2"/>
            <a:ext cx="69342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pic>
        <p:nvPicPr>
          <p:cNvPr id="16" name="Picture 1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grpSp>
        <p:nvGrpSpPr>
          <p:cNvPr id="19" name="Group 18"/>
          <p:cNvGrpSpPr/>
          <p:nvPr userDrawn="1"/>
        </p:nvGrpSpPr>
        <p:grpSpPr>
          <a:xfrm>
            <a:off x="3352800" y="381000"/>
            <a:ext cx="2362200" cy="720182"/>
            <a:chOff x="3352800" y="381000"/>
            <a:chExt cx="2362200" cy="720182"/>
          </a:xfrm>
        </p:grpSpPr>
        <p:pic>
          <p:nvPicPr>
            <p:cNvPr id="20" name="Picture 2" descr="C:\Users\Puzzilli\Desktop\FD Logo.jpg"/>
            <p:cNvPicPr>
              <a:picLocks noChangeAspect="1" noChangeArrowheads="1"/>
            </p:cNvPicPr>
            <p:nvPr userDrawn="1"/>
          </p:nvPicPr>
          <p:blipFill>
            <a:blip r:embed="rId16"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21" name="TextBox 20"/>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62472230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8" name="Rectangle 7"/>
          <p:cNvSpPr/>
          <p:nvPr userDrawn="1"/>
        </p:nvSpPr>
        <p:spPr>
          <a:xfrm>
            <a:off x="457200" y="304800"/>
            <a:ext cx="649224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1" name="Picture 1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pic>
        <p:nvPicPr>
          <p:cNvPr id="15" name="Picture 14"/>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grpSp>
        <p:nvGrpSpPr>
          <p:cNvPr id="17" name="Group 16"/>
          <p:cNvGrpSpPr/>
          <p:nvPr userDrawn="1"/>
        </p:nvGrpSpPr>
        <p:grpSpPr>
          <a:xfrm>
            <a:off x="3352800" y="381000"/>
            <a:ext cx="2362200" cy="720182"/>
            <a:chOff x="3352800" y="381000"/>
            <a:chExt cx="2362200" cy="720182"/>
          </a:xfrm>
        </p:grpSpPr>
        <p:pic>
          <p:nvPicPr>
            <p:cNvPr id="18" name="Picture 2" descr="C:\Users\Puzzilli\Desktop\FD Logo.jpg"/>
            <p:cNvPicPr>
              <a:picLocks noChangeAspect="1" noChangeArrowheads="1"/>
            </p:cNvPicPr>
            <p:nvPr userDrawn="1"/>
          </p:nvPicPr>
          <p:blipFill>
            <a:blip r:embed="rId16"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19" name="TextBox 18"/>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3078871773"/>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4" name="Picture 13"/>
          <p:cNvPicPr>
            <a:picLocks noChangeAspect="1"/>
          </p:cNvPicPr>
          <p:nvPr userDrawn="1"/>
        </p:nvPicPr>
        <p:blipFill rotWithShape="1">
          <a:blip r:embed="rId14" cstate="print">
            <a:extLst>
              <a:ext uri="{28A0092B-C50C-407E-A947-70E740481C1C}">
                <a14:useLocalDpi xmlns:a14="http://schemas.microsoft.com/office/drawing/2010/main" val="0"/>
              </a:ext>
            </a:extLst>
          </a:blip>
          <a:srcRect l="24052" r="1"/>
          <a:stretch/>
        </p:blipFill>
        <p:spPr>
          <a:xfrm>
            <a:off x="2130714" y="5357885"/>
            <a:ext cx="7013285" cy="2414515"/>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130714" y="457200"/>
            <a:ext cx="84078" cy="5669280"/>
          </a:xfrm>
          <a:prstGeom prst="rect">
            <a:avLst/>
          </a:prstGeom>
        </p:spPr>
      </p:pic>
      <p:sp>
        <p:nvSpPr>
          <p:cNvPr id="11" name="Rectangle 10"/>
          <p:cNvSpPr/>
          <p:nvPr userDrawn="1"/>
        </p:nvSpPr>
        <p:spPr>
          <a:xfrm flipV="1">
            <a:off x="0" y="2"/>
            <a:ext cx="699516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5"/>
            <a:ext cx="699516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grpSp>
        <p:nvGrpSpPr>
          <p:cNvPr id="19" name="Group 18"/>
          <p:cNvGrpSpPr/>
          <p:nvPr userDrawn="1"/>
        </p:nvGrpSpPr>
        <p:grpSpPr>
          <a:xfrm>
            <a:off x="3352800" y="381000"/>
            <a:ext cx="2362200" cy="720182"/>
            <a:chOff x="3352800" y="381000"/>
            <a:chExt cx="2362200" cy="720182"/>
          </a:xfrm>
        </p:grpSpPr>
        <p:pic>
          <p:nvPicPr>
            <p:cNvPr id="20" name="Picture 2" descr="C:\Users\Puzzilli\Desktop\FD Logo.jpg"/>
            <p:cNvPicPr>
              <a:picLocks noChangeAspect="1" noChangeArrowheads="1"/>
            </p:cNvPicPr>
            <p:nvPr userDrawn="1"/>
          </p:nvPicPr>
          <p:blipFill>
            <a:blip r:embed="rId17"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21" name="TextBox 20"/>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1243029044"/>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6106" y="457200"/>
            <a:ext cx="1645920" cy="484247"/>
          </a:xfrm>
          <a:prstGeom prst="rect">
            <a:avLst/>
          </a:prstGeom>
        </p:spPr>
      </p:pic>
      <p:sp>
        <p:nvSpPr>
          <p:cNvPr id="11" name="Rectangle 10"/>
          <p:cNvSpPr/>
          <p:nvPr userDrawn="1"/>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15" name="Picture 14"/>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grpSp>
        <p:nvGrpSpPr>
          <p:cNvPr id="18" name="Group 17"/>
          <p:cNvGrpSpPr/>
          <p:nvPr userDrawn="1"/>
        </p:nvGrpSpPr>
        <p:grpSpPr>
          <a:xfrm>
            <a:off x="3352800" y="381000"/>
            <a:ext cx="2362200" cy="720182"/>
            <a:chOff x="3352800" y="381000"/>
            <a:chExt cx="2362200" cy="720182"/>
          </a:xfrm>
        </p:grpSpPr>
        <p:pic>
          <p:nvPicPr>
            <p:cNvPr id="19" name="Picture 2" descr="C:\Users\Puzzilli\Desktop\FD Logo.jpg"/>
            <p:cNvPicPr>
              <a:picLocks noChangeAspect="1" noChangeArrowheads="1"/>
            </p:cNvPicPr>
            <p:nvPr userDrawn="1"/>
          </p:nvPicPr>
          <p:blipFill>
            <a:blip r:embed="rId16"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20" name="TextBox 19"/>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pic>
        <p:nvPicPr>
          <p:cNvPr id="12" name="Picture 11"/>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6106" y="457200"/>
            <a:ext cx="1645920" cy="484247"/>
          </a:xfrm>
          <a:prstGeom prst="rect">
            <a:avLst/>
          </a:prstGeom>
        </p:spPr>
      </p:pic>
      <p:sp>
        <p:nvSpPr>
          <p:cNvPr id="13" name="Rectangle 12"/>
          <p:cNvSpPr/>
          <p:nvPr userDrawn="1"/>
        </p:nvSpPr>
        <p:spPr>
          <a:xfrm>
            <a:off x="456106" y="259079"/>
            <a:ext cx="8230694"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315200" y="457201"/>
            <a:ext cx="1371600" cy="716483"/>
          </a:xfrm>
          <a:prstGeom prst="rect">
            <a:avLst/>
          </a:prstGeom>
        </p:spPr>
      </p:pic>
      <p:pic>
        <p:nvPicPr>
          <p:cNvPr id="15" name="Picture 14"/>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grpSp>
        <p:nvGrpSpPr>
          <p:cNvPr id="17" name="Group 16"/>
          <p:cNvGrpSpPr/>
          <p:nvPr userDrawn="1"/>
        </p:nvGrpSpPr>
        <p:grpSpPr>
          <a:xfrm>
            <a:off x="3352800" y="381000"/>
            <a:ext cx="2362200" cy="720182"/>
            <a:chOff x="3352800" y="381000"/>
            <a:chExt cx="2362200" cy="720182"/>
          </a:xfrm>
        </p:grpSpPr>
        <p:pic>
          <p:nvPicPr>
            <p:cNvPr id="18" name="Picture 2" descr="C:\Users\Puzzilli\Desktop\FD Logo.jpg"/>
            <p:cNvPicPr>
              <a:picLocks noChangeAspect="1" noChangeArrowheads="1"/>
            </p:cNvPicPr>
            <p:nvPr userDrawn="1"/>
          </p:nvPicPr>
          <p:blipFill>
            <a:blip r:embed="rId16"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19" name="TextBox 18"/>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2011729472"/>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0" name="Rectangle 9"/>
          <p:cNvSpPr/>
          <p:nvPr userDrawn="1"/>
        </p:nvSpPr>
        <p:spPr>
          <a:xfrm>
            <a:off x="457200" y="295656"/>
            <a:ext cx="6492240"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162800" y="125353"/>
            <a:ext cx="1645920" cy="484247"/>
          </a:xfrm>
          <a:prstGeom prst="rect">
            <a:avLst/>
          </a:prstGeom>
        </p:spPr>
      </p:pic>
      <p:pic>
        <p:nvPicPr>
          <p:cNvPr id="14" name="Picture 13"/>
          <p:cNvPicPr>
            <a:picLocks noChangeAspect="1"/>
          </p:cNvPicPr>
          <p:nvPr userDrawn="1"/>
        </p:nvPicPr>
        <p:blipFill rotWithShape="1">
          <a:blip r:embed="rId14" cstate="print">
            <a:extLst>
              <a:ext uri="{28A0092B-C50C-407E-A947-70E740481C1C}">
                <a14:useLocalDpi xmlns:a14="http://schemas.microsoft.com/office/drawing/2010/main" val="0"/>
              </a:ext>
            </a:extLst>
          </a:blip>
          <a:srcRect l="23630"/>
          <a:stretch/>
        </p:blipFill>
        <p:spPr>
          <a:xfrm>
            <a:off x="2214792" y="5562600"/>
            <a:ext cx="7157808" cy="246888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130714" y="457200"/>
            <a:ext cx="84078" cy="5669280"/>
          </a:xfrm>
          <a:prstGeom prst="rect">
            <a:avLst/>
          </a:prstGeom>
        </p:spPr>
      </p:pic>
      <p:pic>
        <p:nvPicPr>
          <p:cNvPr id="13" name="Picture 12"/>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239000" y="655117"/>
            <a:ext cx="1371600" cy="716483"/>
          </a:xfrm>
          <a:prstGeom prst="rect">
            <a:avLst/>
          </a:prstGeom>
        </p:spPr>
      </p:pic>
      <p:grpSp>
        <p:nvGrpSpPr>
          <p:cNvPr id="15" name="Group 14"/>
          <p:cNvGrpSpPr/>
          <p:nvPr userDrawn="1"/>
        </p:nvGrpSpPr>
        <p:grpSpPr>
          <a:xfrm>
            <a:off x="3352800" y="381000"/>
            <a:ext cx="2362200" cy="720182"/>
            <a:chOff x="3352800" y="381000"/>
            <a:chExt cx="2362200" cy="720182"/>
          </a:xfrm>
        </p:grpSpPr>
        <p:pic>
          <p:nvPicPr>
            <p:cNvPr id="16" name="Picture 2" descr="C:\Users\Puzzilli\Desktop\FD Logo.jpg"/>
            <p:cNvPicPr>
              <a:picLocks noChangeAspect="1" noChangeArrowheads="1"/>
            </p:cNvPicPr>
            <p:nvPr userDrawn="1"/>
          </p:nvPicPr>
          <p:blipFill>
            <a:blip r:embed="rId17" cstate="print">
              <a:clrChange>
                <a:clrFrom>
                  <a:srgbClr val="FFFFFF"/>
                </a:clrFrom>
                <a:clrTo>
                  <a:srgbClr val="FFFFFF">
                    <a:alpha val="0"/>
                  </a:srgbClr>
                </a:clrTo>
              </a:clrChange>
            </a:blip>
            <a:srcRect/>
            <a:stretch>
              <a:fillRect/>
            </a:stretch>
          </p:blipFill>
          <p:spPr bwMode="auto">
            <a:xfrm>
              <a:off x="4212000" y="381000"/>
              <a:ext cx="592457" cy="609600"/>
            </a:xfrm>
            <a:prstGeom prst="rect">
              <a:avLst/>
            </a:prstGeom>
            <a:noFill/>
          </p:spPr>
        </p:pic>
        <p:sp>
          <p:nvSpPr>
            <p:cNvPr id="17" name="TextBox 16"/>
            <p:cNvSpPr txBox="1"/>
            <p:nvPr userDrawn="1"/>
          </p:nvSpPr>
          <p:spPr>
            <a:xfrm>
              <a:off x="3352800" y="914400"/>
              <a:ext cx="2362200" cy="186782"/>
            </a:xfrm>
            <a:prstGeom prst="rect">
              <a:avLst/>
            </a:prstGeom>
            <a:noFill/>
          </p:spPr>
          <p:txBody>
            <a:bodyPr wrap="square" rtlCol="0">
              <a:spAutoFit/>
            </a:bodyPr>
            <a:lstStyle/>
            <a:p>
              <a:pPr algn="ctr">
                <a:lnSpc>
                  <a:spcPts val="700"/>
                </a:lnSpc>
              </a:pPr>
              <a:r>
                <a:rPr lang="en-US" sz="800" kern="1200" dirty="0" smtClean="0">
                  <a:solidFill>
                    <a:schemeClr val="tx1"/>
                  </a:solidFill>
                  <a:latin typeface="+mn-lt"/>
                  <a:ea typeface="+mn-ea"/>
                  <a:cs typeface="+mn-cs"/>
                </a:rPr>
                <a:t>Forestry Department, Sri Lanka</a:t>
              </a:r>
              <a:endParaRPr lang="en-US" sz="800" dirty="0"/>
            </a:p>
          </p:txBody>
        </p:sp>
      </p:grpSp>
    </p:spTree>
    <p:extLst>
      <p:ext uri="{BB962C8B-B14F-4D97-AF65-F5344CB8AC3E}">
        <p14:creationId xmlns:p14="http://schemas.microsoft.com/office/powerpoint/2010/main" val="116386980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92533-F3EB-4779-8E9C-0548A39DD9A7}"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466375-FC46-4BB0-88E2-5579CDB06D5C}" type="slidenum">
              <a:rPr lang="en-US" smtClean="0"/>
              <a:pPr/>
              <a:t>‹#›</a:t>
            </a:fld>
            <a:endParaRPr lang="en-US"/>
          </a:p>
        </p:txBody>
      </p:sp>
    </p:spTree>
    <p:extLst>
      <p:ext uri="{BB962C8B-B14F-4D97-AF65-F5344CB8AC3E}">
        <p14:creationId xmlns:p14="http://schemas.microsoft.com/office/powerpoint/2010/main" val="1686420034"/>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5B36D5-437A-4D6D-BBCA-089DE220AC13}"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28A34-41F8-483E-9317-9DEB68ADFFDC}" type="slidenum">
              <a:rPr lang="en-US" smtClean="0"/>
              <a:pPr/>
              <a:t>‹#›</a:t>
            </a:fld>
            <a:endParaRPr lang="en-US"/>
          </a:p>
        </p:txBody>
      </p:sp>
    </p:spTree>
    <p:extLst>
      <p:ext uri="{BB962C8B-B14F-4D97-AF65-F5344CB8AC3E}">
        <p14:creationId xmlns:p14="http://schemas.microsoft.com/office/powerpoint/2010/main" val="134594880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B3BA1-FF78-46FC-A915-646825990621}"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C6AD7F-EA93-49C0-9AC0-85E4A969C23B}" type="slidenum">
              <a:rPr lang="en-US" smtClean="0"/>
              <a:pPr/>
              <a:t>‹#›</a:t>
            </a:fld>
            <a:endParaRPr lang="en-US"/>
          </a:p>
        </p:txBody>
      </p:sp>
    </p:spTree>
    <p:extLst>
      <p:ext uri="{BB962C8B-B14F-4D97-AF65-F5344CB8AC3E}">
        <p14:creationId xmlns:p14="http://schemas.microsoft.com/office/powerpoint/2010/main" val="192372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Anura.sathurusinghe@gmail.com" TargetMode="External"/><Relationship Id="rId2" Type="http://schemas.openxmlformats.org/officeDocument/2006/relationships/hyperlink" Target="mailto:Npd.redd@gmail.com" TargetMode="External"/><Relationship Id="rId1" Type="http://schemas.openxmlformats.org/officeDocument/2006/relationships/slideLayout" Target="../slideLayouts/slideLayout1.xml"/><Relationship Id="rId4" Type="http://schemas.openxmlformats.org/officeDocument/2006/relationships/hyperlink" Target="http://www.un-red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230482"/>
            <a:ext cx="9144000" cy="5143500"/>
          </a:xfrm>
          <a:prstGeom prst="rect">
            <a:avLst/>
          </a:prstGeom>
        </p:spPr>
      </p:pic>
      <p:sp>
        <p:nvSpPr>
          <p:cNvPr id="3" name="Subtitle 2"/>
          <p:cNvSpPr>
            <a:spLocks noGrp="1"/>
          </p:cNvSpPr>
          <p:nvPr>
            <p:ph type="subTitle" idx="1"/>
          </p:nvPr>
        </p:nvSpPr>
        <p:spPr>
          <a:xfrm>
            <a:off x="0" y="1371600"/>
            <a:ext cx="9144000" cy="2362200"/>
          </a:xfrm>
        </p:spPr>
        <p:txBody>
          <a:bodyPr>
            <a:normAutofit/>
          </a:bodyPr>
          <a:lstStyle/>
          <a:p>
            <a:pPr algn="l"/>
            <a:r>
              <a:rPr lang="en-GB" sz="3600" b="1" dirty="0">
                <a:solidFill>
                  <a:schemeClr val="tx1"/>
                </a:solidFill>
              </a:rPr>
              <a:t>Sri Lanka UN-REDD </a:t>
            </a:r>
            <a:r>
              <a:rPr lang="en-GB" sz="3600" b="1" dirty="0" smtClean="0">
                <a:solidFill>
                  <a:schemeClr val="tx1"/>
                </a:solidFill>
              </a:rPr>
              <a:t>Programme </a:t>
            </a:r>
            <a:endParaRPr lang="en-GB" sz="3600" b="1" dirty="0">
              <a:solidFill>
                <a:schemeClr val="tx1"/>
              </a:solidFill>
            </a:endParaRPr>
          </a:p>
          <a:p>
            <a:pPr algn="r"/>
            <a:r>
              <a:rPr lang="en-GB" sz="3600" b="1" dirty="0" smtClean="0">
                <a:solidFill>
                  <a:schemeClr val="tx1"/>
                </a:solidFill>
              </a:rPr>
              <a:t> </a:t>
            </a:r>
            <a:endParaRPr lang="en-GB" sz="3600" b="1" dirty="0">
              <a:solidFill>
                <a:schemeClr val="tx1"/>
              </a:solidFill>
            </a:endParaRPr>
          </a:p>
          <a:p>
            <a:pPr algn="r"/>
            <a:endParaRPr lang="en-US" b="1" dirty="0" smtClean="0">
              <a:solidFill>
                <a:schemeClr val="accent3">
                  <a:lumMod val="50000"/>
                </a:schemeClr>
              </a:solidFill>
            </a:endParaRPr>
          </a:p>
          <a:p>
            <a:pPr algn="r"/>
            <a:endParaRPr lang="en-US" dirty="0">
              <a:solidFill>
                <a:schemeClr val="accent3">
                  <a:lumMod val="50000"/>
                </a:schemeClr>
              </a:solidFill>
            </a:endParaRPr>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p:cNvGrpSpPr/>
          <p:nvPr/>
        </p:nvGrpSpPr>
        <p:grpSpPr>
          <a:xfrm>
            <a:off x="304800" y="1524000"/>
            <a:ext cx="8615657" cy="4286310"/>
            <a:chOff x="304800" y="1828800"/>
            <a:chExt cx="8615657" cy="4286310"/>
          </a:xfrm>
        </p:grpSpPr>
        <p:pic>
          <p:nvPicPr>
            <p:cNvPr id="5" name="Picture 5" descr="Forest cover_1956"/>
            <p:cNvPicPr>
              <a:picLocks noChangeAspect="1" noChangeArrowheads="1"/>
            </p:cNvPicPr>
            <p:nvPr/>
          </p:nvPicPr>
          <p:blipFill>
            <a:blip r:embed="rId2" cstate="print"/>
            <a:srcRect/>
            <a:stretch>
              <a:fillRect/>
            </a:stretch>
          </p:blipFill>
          <p:spPr bwMode="auto">
            <a:xfrm>
              <a:off x="304800" y="1828800"/>
              <a:ext cx="2560122" cy="3730926"/>
            </a:xfrm>
            <a:prstGeom prst="rect">
              <a:avLst/>
            </a:prstGeom>
            <a:noFill/>
            <a:ln w="9525">
              <a:noFill/>
              <a:miter lim="800000"/>
              <a:headEnd/>
              <a:tailEnd/>
            </a:ln>
          </p:spPr>
        </p:pic>
        <p:pic>
          <p:nvPicPr>
            <p:cNvPr id="6" name="Picture 6" descr="Forest Cover_1992"/>
            <p:cNvPicPr>
              <a:picLocks noChangeAspect="1" noChangeArrowheads="1"/>
            </p:cNvPicPr>
            <p:nvPr/>
          </p:nvPicPr>
          <p:blipFill>
            <a:blip r:embed="rId3" cstate="print"/>
            <a:srcRect/>
            <a:stretch>
              <a:fillRect/>
            </a:stretch>
          </p:blipFill>
          <p:spPr bwMode="auto">
            <a:xfrm>
              <a:off x="3505200" y="1828800"/>
              <a:ext cx="2562820" cy="3732275"/>
            </a:xfrm>
            <a:prstGeom prst="rect">
              <a:avLst/>
            </a:prstGeom>
            <a:noFill/>
            <a:ln w="9525">
              <a:noFill/>
              <a:miter lim="800000"/>
              <a:headEnd/>
              <a:tailEnd/>
            </a:ln>
          </p:spPr>
        </p:pic>
        <p:pic>
          <p:nvPicPr>
            <p:cNvPr id="7" name="Picture 7" descr="Forest cover_1999"/>
            <p:cNvPicPr>
              <a:picLocks noChangeAspect="1" noChangeArrowheads="1"/>
            </p:cNvPicPr>
            <p:nvPr/>
          </p:nvPicPr>
          <p:blipFill>
            <a:blip r:embed="rId4" cstate="print"/>
            <a:srcRect/>
            <a:stretch>
              <a:fillRect/>
            </a:stretch>
          </p:blipFill>
          <p:spPr bwMode="auto">
            <a:xfrm>
              <a:off x="6400800" y="1828800"/>
              <a:ext cx="2519657" cy="3687763"/>
            </a:xfrm>
            <a:prstGeom prst="rect">
              <a:avLst/>
            </a:prstGeom>
            <a:noFill/>
            <a:ln w="9525">
              <a:noFill/>
              <a:miter lim="800000"/>
              <a:headEnd/>
              <a:tailEnd/>
            </a:ln>
          </p:spPr>
        </p:pic>
        <p:sp>
          <p:nvSpPr>
            <p:cNvPr id="8" name="Text Box 8"/>
            <p:cNvSpPr txBox="1">
              <a:spLocks noChangeArrowheads="1"/>
            </p:cNvSpPr>
            <p:nvPr/>
          </p:nvSpPr>
          <p:spPr bwMode="auto">
            <a:xfrm>
              <a:off x="990600" y="5715000"/>
              <a:ext cx="986455" cy="400110"/>
            </a:xfrm>
            <a:prstGeom prst="rect">
              <a:avLst/>
            </a:prstGeom>
            <a:noFill/>
            <a:ln w="9525">
              <a:noFill/>
              <a:miter lim="800000"/>
              <a:headEnd/>
              <a:tailEnd/>
            </a:ln>
            <a:effectLst/>
          </p:spPr>
          <p:txBody>
            <a:bodyPr wrap="square">
              <a:spAutoFit/>
            </a:bodyPr>
            <a:lstStyle/>
            <a:p>
              <a:pPr algn="ctr">
                <a:spcBef>
                  <a:spcPct val="50000"/>
                </a:spcBef>
                <a:defRPr/>
              </a:pPr>
              <a:r>
                <a:rPr lang="en-US" sz="2000" dirty="0">
                  <a:effectLst>
                    <a:outerShdw blurRad="38100" dist="38100" dir="2700000" algn="tl">
                      <a:srgbClr val="C0C0C0"/>
                    </a:outerShdw>
                  </a:effectLst>
                  <a:latin typeface="Arial" pitchFamily="34" charset="0"/>
                  <a:cs typeface="Arial" pitchFamily="34" charset="0"/>
                </a:rPr>
                <a:t>1956</a:t>
              </a:r>
              <a:endParaRPr lang="en-GB" sz="2000" dirty="0">
                <a:effectLst>
                  <a:outerShdw blurRad="38100" dist="38100" dir="2700000" algn="tl">
                    <a:srgbClr val="C0C0C0"/>
                  </a:outerShdw>
                </a:effectLst>
                <a:latin typeface="Arial" pitchFamily="34" charset="0"/>
                <a:cs typeface="Arial" pitchFamily="34" charset="0"/>
              </a:endParaRPr>
            </a:p>
          </p:txBody>
        </p:sp>
        <p:sp>
          <p:nvSpPr>
            <p:cNvPr id="9" name="Text Box 9"/>
            <p:cNvSpPr txBox="1">
              <a:spLocks noChangeArrowheads="1"/>
            </p:cNvSpPr>
            <p:nvPr/>
          </p:nvSpPr>
          <p:spPr bwMode="auto">
            <a:xfrm>
              <a:off x="4191000" y="5715000"/>
              <a:ext cx="986455" cy="400110"/>
            </a:xfrm>
            <a:prstGeom prst="rect">
              <a:avLst/>
            </a:prstGeom>
            <a:noFill/>
            <a:ln w="9525">
              <a:noFill/>
              <a:miter lim="800000"/>
              <a:headEnd/>
              <a:tailEnd/>
            </a:ln>
            <a:effectLst/>
          </p:spPr>
          <p:txBody>
            <a:bodyPr wrap="square">
              <a:spAutoFit/>
            </a:bodyPr>
            <a:lstStyle/>
            <a:p>
              <a:pPr algn="ctr">
                <a:spcBef>
                  <a:spcPct val="50000"/>
                </a:spcBef>
                <a:defRPr/>
              </a:pPr>
              <a:r>
                <a:rPr lang="en-US" sz="2000">
                  <a:effectLst>
                    <a:outerShdw blurRad="38100" dist="38100" dir="2700000" algn="tl">
                      <a:srgbClr val="C0C0C0"/>
                    </a:outerShdw>
                  </a:effectLst>
                  <a:latin typeface="Arial" pitchFamily="34" charset="0"/>
                  <a:cs typeface="Arial" pitchFamily="34" charset="0"/>
                </a:rPr>
                <a:t>1992</a:t>
              </a:r>
              <a:endParaRPr lang="en-GB" sz="2000">
                <a:effectLst>
                  <a:outerShdw blurRad="38100" dist="38100" dir="2700000" algn="tl">
                    <a:srgbClr val="C0C0C0"/>
                  </a:outerShdw>
                </a:effectLst>
                <a:latin typeface="Arial" pitchFamily="34" charset="0"/>
                <a:cs typeface="Arial" pitchFamily="34" charset="0"/>
              </a:endParaRPr>
            </a:p>
          </p:txBody>
        </p:sp>
        <p:sp>
          <p:nvSpPr>
            <p:cNvPr id="10" name="Text Box 10"/>
            <p:cNvSpPr txBox="1">
              <a:spLocks noChangeArrowheads="1"/>
            </p:cNvSpPr>
            <p:nvPr/>
          </p:nvSpPr>
          <p:spPr bwMode="auto">
            <a:xfrm>
              <a:off x="7181850" y="5715000"/>
              <a:ext cx="986455" cy="400110"/>
            </a:xfrm>
            <a:prstGeom prst="rect">
              <a:avLst/>
            </a:prstGeom>
            <a:noFill/>
            <a:ln w="9525">
              <a:noFill/>
              <a:miter lim="800000"/>
              <a:headEnd/>
              <a:tailEnd/>
            </a:ln>
            <a:effectLst/>
          </p:spPr>
          <p:txBody>
            <a:bodyPr wrap="square">
              <a:spAutoFit/>
            </a:bodyPr>
            <a:lstStyle/>
            <a:p>
              <a:pPr algn="ctr">
                <a:spcBef>
                  <a:spcPct val="50000"/>
                </a:spcBef>
                <a:defRPr/>
              </a:pPr>
              <a:r>
                <a:rPr lang="en-US" sz="2000">
                  <a:effectLst>
                    <a:outerShdw blurRad="38100" dist="38100" dir="2700000" algn="tl">
                      <a:srgbClr val="C0C0C0"/>
                    </a:outerShdw>
                  </a:effectLst>
                  <a:latin typeface="Arial" pitchFamily="34" charset="0"/>
                  <a:cs typeface="Arial" pitchFamily="34" charset="0"/>
                </a:rPr>
                <a:t>1999</a:t>
              </a:r>
              <a:endParaRPr lang="en-GB" sz="2000">
                <a:effectLst>
                  <a:outerShdw blurRad="38100" dist="38100" dir="2700000" algn="tl">
                    <a:srgbClr val="C0C0C0"/>
                  </a:outerShdw>
                </a:effectLst>
                <a:latin typeface="Arial" pitchFamily="34" charset="0"/>
                <a:cs typeface="Arial" pitchFamily="34" charset="0"/>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28650" y="1295400"/>
            <a:ext cx="7886700" cy="1371599"/>
          </a:xfrm>
        </p:spPr>
        <p:txBody>
          <a:bodyPr>
            <a:normAutofit fontScale="90000"/>
          </a:bodyPr>
          <a:lstStyle/>
          <a:p>
            <a:pPr algn="l"/>
            <a:r>
              <a:rPr lang="en-US" sz="3000" b="1" dirty="0" smtClean="0">
                <a:latin typeface="+mn-lt"/>
              </a:rPr>
              <a:t>Development of REDD + Strategy:</a:t>
            </a:r>
            <a:br>
              <a:rPr lang="en-US" sz="3000" b="1" dirty="0" smtClean="0">
                <a:latin typeface="+mn-lt"/>
              </a:rPr>
            </a:br>
            <a:r>
              <a:rPr lang="en-US" sz="3000" b="1" dirty="0" smtClean="0">
                <a:latin typeface="+mn-lt"/>
              </a:rPr>
              <a:t/>
            </a:r>
            <a:br>
              <a:rPr lang="en-US" sz="3000" b="1" dirty="0" smtClean="0">
                <a:latin typeface="+mn-lt"/>
              </a:rPr>
            </a:br>
            <a:r>
              <a:rPr lang="en-US" sz="3000" b="1" dirty="0" smtClean="0">
                <a:latin typeface="+mn-lt"/>
              </a:rPr>
              <a:t>Studies/Assessments</a:t>
            </a:r>
            <a:r>
              <a:rPr lang="en-US" sz="3000" dirty="0">
                <a:latin typeface="+mn-lt"/>
              </a:rPr>
              <a:t/>
            </a:r>
            <a:br>
              <a:rPr lang="en-US" sz="3000" dirty="0">
                <a:latin typeface="+mn-lt"/>
              </a:rPr>
            </a:br>
            <a:endParaRPr lang="en-US" sz="3000" dirty="0">
              <a:latin typeface="+mn-lt"/>
            </a:endParaRPr>
          </a:p>
        </p:txBody>
      </p:sp>
      <p:sp>
        <p:nvSpPr>
          <p:cNvPr id="5" name="Content Placeholder 2"/>
          <p:cNvSpPr>
            <a:spLocks noGrp="1"/>
          </p:cNvSpPr>
          <p:nvPr>
            <p:ph idx="1"/>
          </p:nvPr>
        </p:nvSpPr>
        <p:spPr>
          <a:xfrm>
            <a:off x="685800" y="2667000"/>
            <a:ext cx="8458200" cy="3048000"/>
          </a:xfrm>
        </p:spPr>
        <p:txBody>
          <a:bodyPr>
            <a:normAutofit/>
          </a:bodyPr>
          <a:lstStyle/>
          <a:p>
            <a:pPr marL="0" indent="0">
              <a:buNone/>
            </a:pPr>
            <a:endParaRPr lang="en-US" sz="2400" dirty="0">
              <a:latin typeface="Calibri "/>
            </a:endParaRPr>
          </a:p>
          <a:p>
            <a:pPr marL="514350" indent="-514350">
              <a:buFont typeface="+mj-lt"/>
              <a:buAutoNum type="arabicPeriod"/>
            </a:pPr>
            <a:r>
              <a:rPr lang="en-US" sz="2400" dirty="0" smtClean="0">
                <a:latin typeface="Calibri "/>
              </a:rPr>
              <a:t>Assessment of </a:t>
            </a:r>
            <a:r>
              <a:rPr lang="en-US" sz="2400" dirty="0">
                <a:latin typeface="Calibri "/>
              </a:rPr>
              <a:t>drivers of </a:t>
            </a:r>
            <a:r>
              <a:rPr lang="en-US" sz="2400" dirty="0" smtClean="0">
                <a:latin typeface="Calibri "/>
              </a:rPr>
              <a:t>land-cover changes in Sri Lanka  (Drivers of deforestation </a:t>
            </a:r>
            <a:r>
              <a:rPr lang="en-US" sz="2400" dirty="0">
                <a:latin typeface="Calibri "/>
              </a:rPr>
              <a:t>and forest </a:t>
            </a:r>
            <a:r>
              <a:rPr lang="en-US" sz="2400" dirty="0" smtClean="0">
                <a:latin typeface="Calibri "/>
              </a:rPr>
              <a:t>degradation)</a:t>
            </a:r>
          </a:p>
          <a:p>
            <a:pPr marL="514350" indent="-514350">
              <a:buFont typeface="+mj-lt"/>
              <a:buAutoNum type="arabicPeriod"/>
            </a:pPr>
            <a:endParaRPr lang="en-US" sz="2400" dirty="0">
              <a:latin typeface="Calibri "/>
            </a:endParaRPr>
          </a:p>
          <a:p>
            <a:pPr marL="514350" indent="-514350">
              <a:buNone/>
            </a:pPr>
            <a:r>
              <a:rPr lang="en-US" sz="2400" dirty="0" smtClean="0">
                <a:latin typeface="Calibri "/>
                <a:cs typeface="Helvetica" panose="020B0604020202020204" pitchFamily="34" charset="0"/>
              </a:rPr>
              <a:t>2.   Analysis of</a:t>
            </a:r>
            <a:r>
              <a:rPr lang="en-GB" sz="2400" dirty="0" smtClean="0">
                <a:latin typeface="Calibri "/>
                <a:cs typeface="Helvetica" panose="020B0604020202020204" pitchFamily="34" charset="0"/>
              </a:rPr>
              <a:t> national </a:t>
            </a:r>
            <a:r>
              <a:rPr lang="en-GB" sz="2400" dirty="0">
                <a:latin typeface="Calibri "/>
                <a:cs typeface="Helvetica" panose="020B0604020202020204" pitchFamily="34" charset="0"/>
              </a:rPr>
              <a:t>legal, institutional and procedural </a:t>
            </a:r>
            <a:r>
              <a:rPr lang="en-GB" sz="2400" dirty="0" smtClean="0">
                <a:latin typeface="Calibri "/>
                <a:cs typeface="Helvetica" panose="020B0604020202020204" pitchFamily="34" charset="0"/>
              </a:rPr>
              <a:t>arrangements</a:t>
            </a:r>
          </a:p>
          <a:p>
            <a:pPr marL="514350" indent="-514350">
              <a:buNone/>
            </a:pPr>
            <a:endParaRPr lang="en-US" dirty="0">
              <a:latin typeface="Calibri "/>
            </a:endParaRPr>
          </a:p>
        </p:txBody>
      </p:sp>
    </p:spTree>
    <p:extLst>
      <p:ext uri="{BB962C8B-B14F-4D97-AF65-F5344CB8AC3E}">
        <p14:creationId xmlns:p14="http://schemas.microsoft.com/office/powerpoint/2010/main" val="30866918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Assessing Drivers of Land-Cover Change in Sri Lanka</a:t>
            </a:r>
            <a:endParaRPr lang="en-GB" dirty="0"/>
          </a:p>
        </p:txBody>
      </p:sp>
      <p:sp>
        <p:nvSpPr>
          <p:cNvPr id="3" name="Subtitle 2"/>
          <p:cNvSpPr>
            <a:spLocks noGrp="1"/>
          </p:cNvSpPr>
          <p:nvPr>
            <p:ph type="subTitle" idx="1"/>
          </p:nvPr>
        </p:nvSpPr>
        <p:spPr/>
        <p:txBody>
          <a:bodyPr>
            <a:normAutofit/>
          </a:bodyPr>
          <a:lstStyle/>
          <a:p>
            <a:endParaRPr lang="en-GB" dirty="0" smtClean="0"/>
          </a:p>
          <a:p>
            <a:endParaRPr lang="en-GB" dirty="0"/>
          </a:p>
        </p:txBody>
      </p:sp>
    </p:spTree>
    <p:extLst>
      <p:ext uri="{BB962C8B-B14F-4D97-AF65-F5344CB8AC3E}">
        <p14:creationId xmlns:p14="http://schemas.microsoft.com/office/powerpoint/2010/main" val="7214692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urved Down Arrow 29"/>
          <p:cNvSpPr/>
          <p:nvPr/>
        </p:nvSpPr>
        <p:spPr>
          <a:xfrm flipV="1">
            <a:off x="228600" y="5791200"/>
            <a:ext cx="2614286" cy="1257517"/>
          </a:xfrm>
          <a:prstGeom prst="curved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Curved Down Arrow 28"/>
          <p:cNvSpPr/>
          <p:nvPr/>
        </p:nvSpPr>
        <p:spPr>
          <a:xfrm>
            <a:off x="170411" y="2256213"/>
            <a:ext cx="2614286" cy="1240820"/>
          </a:xfrm>
          <a:prstGeom prst="curved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Curved Down Arrow 26"/>
          <p:cNvSpPr/>
          <p:nvPr/>
        </p:nvSpPr>
        <p:spPr>
          <a:xfrm flipV="1">
            <a:off x="2971476" y="5636752"/>
            <a:ext cx="5334323" cy="1359686"/>
          </a:xfrm>
          <a:prstGeom prst="curved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Curved Down Arrow 24"/>
          <p:cNvSpPr/>
          <p:nvPr/>
        </p:nvSpPr>
        <p:spPr>
          <a:xfrm>
            <a:off x="2971476" y="2223998"/>
            <a:ext cx="5334323" cy="1382656"/>
          </a:xfrm>
          <a:prstGeom prst="curved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 name="Title 1"/>
          <p:cNvSpPr>
            <a:spLocks noGrp="1"/>
          </p:cNvSpPr>
          <p:nvPr>
            <p:ph type="title"/>
          </p:nvPr>
        </p:nvSpPr>
        <p:spPr>
          <a:xfrm>
            <a:off x="493712" y="1371600"/>
            <a:ext cx="8229600" cy="1143000"/>
          </a:xfrm>
        </p:spPr>
        <p:txBody>
          <a:bodyPr/>
          <a:lstStyle/>
          <a:p>
            <a:r>
              <a:rPr lang="en-GB" dirty="0" smtClean="0"/>
              <a:t>Objective of assessing drivers</a:t>
            </a:r>
            <a:endParaRPr lang="en-GB" dirty="0"/>
          </a:p>
        </p:txBody>
      </p:sp>
      <p:grpSp>
        <p:nvGrpSpPr>
          <p:cNvPr id="5" name="Group 4"/>
          <p:cNvGrpSpPr/>
          <p:nvPr/>
        </p:nvGrpSpPr>
        <p:grpSpPr>
          <a:xfrm>
            <a:off x="1815428" y="2183142"/>
            <a:ext cx="7101781" cy="4827258"/>
            <a:chOff x="1815428" y="1788490"/>
            <a:chExt cx="7101781" cy="4827258"/>
          </a:xfrm>
        </p:grpSpPr>
        <p:sp>
          <p:nvSpPr>
            <p:cNvPr id="7" name="Freeform 6"/>
            <p:cNvSpPr/>
            <p:nvPr/>
          </p:nvSpPr>
          <p:spPr>
            <a:xfrm>
              <a:off x="6998372" y="3340066"/>
              <a:ext cx="1918837" cy="1778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a:solidFill>
              <a:schemeClr val="bg1">
                <a:alpha val="90000"/>
              </a:schemeClr>
            </a:solidFill>
            <a:ln>
              <a:solidFill>
                <a:schemeClr val="tx2">
                  <a:lumMod val="60000"/>
                  <a:lumOff val="40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4590" tIns="274425" rIns="274591" bIns="274425" numCol="1" spcCol="1270" anchor="ctr" anchorCtr="0">
              <a:noAutofit/>
            </a:bodyPr>
            <a:lstStyle/>
            <a:p>
              <a:pPr lvl="0" algn="ctr" defTabSz="711200">
                <a:lnSpc>
                  <a:spcPct val="90000"/>
                </a:lnSpc>
                <a:spcBef>
                  <a:spcPct val="0"/>
                </a:spcBef>
              </a:pPr>
              <a:r>
                <a:rPr lang="en-GB" sz="2000" kern="1200" dirty="0" smtClean="0"/>
                <a:t>Plan</a:t>
              </a:r>
              <a:r>
                <a:rPr lang="en-GB" sz="2000" dirty="0" smtClean="0"/>
                <a:t>, </a:t>
              </a:r>
              <a:r>
                <a:rPr lang="en-GB" sz="2000" kern="1200" dirty="0" smtClean="0"/>
                <a:t>manage funds,</a:t>
              </a:r>
            </a:p>
            <a:p>
              <a:pPr lvl="0" algn="ctr" defTabSz="711200">
                <a:lnSpc>
                  <a:spcPct val="90000"/>
                </a:lnSpc>
                <a:spcBef>
                  <a:spcPct val="0"/>
                </a:spcBef>
              </a:pPr>
              <a:r>
                <a:rPr lang="en-GB" sz="2000" kern="1200" dirty="0" smtClean="0"/>
                <a:t>implement</a:t>
              </a:r>
              <a:endParaRPr lang="en-GB" sz="2000" kern="1200" dirty="0"/>
            </a:p>
          </p:txBody>
        </p:sp>
        <p:sp>
          <p:nvSpPr>
            <p:cNvPr id="9" name="Freeform 8"/>
            <p:cNvSpPr/>
            <p:nvPr/>
          </p:nvSpPr>
          <p:spPr>
            <a:xfrm>
              <a:off x="5398944" y="4912690"/>
              <a:ext cx="1778680" cy="1703058"/>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4590" tIns="274425" rIns="274591" bIns="274425" numCol="1" spcCol="1270" anchor="ctr" anchorCtr="0">
              <a:noAutofit/>
            </a:bodyPr>
            <a:lstStyle/>
            <a:p>
              <a:pPr lvl="0" algn="ctr" defTabSz="711200">
                <a:lnSpc>
                  <a:spcPct val="90000"/>
                </a:lnSpc>
                <a:spcBef>
                  <a:spcPct val="0"/>
                </a:spcBef>
                <a:spcAft>
                  <a:spcPct val="35000"/>
                </a:spcAft>
              </a:pPr>
              <a:r>
                <a:rPr lang="en-GB" sz="2000" kern="1200" dirty="0" smtClean="0"/>
                <a:t>Build reference levels</a:t>
              </a:r>
              <a:endParaRPr lang="en-GB" sz="2000" kern="1200" dirty="0"/>
            </a:p>
          </p:txBody>
        </p:sp>
        <p:sp>
          <p:nvSpPr>
            <p:cNvPr id="11" name="Freeform 10"/>
            <p:cNvSpPr/>
            <p:nvPr/>
          </p:nvSpPr>
          <p:spPr>
            <a:xfrm>
              <a:off x="3430167" y="4786948"/>
              <a:ext cx="1778680" cy="1676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4590" tIns="274425" rIns="274591" bIns="274425" numCol="1" spcCol="1270" anchor="ctr" anchorCtr="0">
              <a:noAutofit/>
            </a:bodyPr>
            <a:lstStyle/>
            <a:p>
              <a:pPr lvl="0" algn="ctr" defTabSz="711200">
                <a:lnSpc>
                  <a:spcPct val="90000"/>
                </a:lnSpc>
                <a:spcBef>
                  <a:spcPct val="0"/>
                </a:spcBef>
                <a:spcAft>
                  <a:spcPct val="35000"/>
                </a:spcAft>
              </a:pPr>
              <a:r>
                <a:rPr lang="en-GB" sz="2000" kern="1200" dirty="0" smtClean="0"/>
                <a:t>Assess national </a:t>
              </a:r>
              <a:r>
                <a:rPr lang="en-GB" sz="2000" kern="1200" dirty="0" err="1" smtClean="0"/>
                <a:t>circum</a:t>
              </a:r>
              <a:r>
                <a:rPr lang="en-GB" sz="2000" kern="1200" dirty="0" smtClean="0"/>
                <a:t>-stances</a:t>
              </a:r>
              <a:endParaRPr lang="en-GB" sz="2000" kern="1200" dirty="0"/>
            </a:p>
          </p:txBody>
        </p:sp>
        <p:sp>
          <p:nvSpPr>
            <p:cNvPr id="13" name="Freeform 12"/>
            <p:cNvSpPr/>
            <p:nvPr/>
          </p:nvSpPr>
          <p:spPr>
            <a:xfrm>
              <a:off x="5398944" y="1788490"/>
              <a:ext cx="1778680" cy="1778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3379" tIns="274425" rIns="275802" bIns="274425" numCol="1" spcCol="1270" anchor="ctr" anchorCtr="0">
              <a:noAutofit/>
            </a:bodyPr>
            <a:lstStyle/>
            <a:p>
              <a:pPr lvl="0" algn="ctr" defTabSz="711200">
                <a:lnSpc>
                  <a:spcPct val="90000"/>
                </a:lnSpc>
                <a:spcBef>
                  <a:spcPct val="0"/>
                </a:spcBef>
                <a:spcAft>
                  <a:spcPct val="35000"/>
                </a:spcAft>
              </a:pPr>
              <a:r>
                <a:rPr lang="en-GB" sz="2000" kern="1200" dirty="0" smtClean="0"/>
                <a:t>Prioritise policies and measures</a:t>
              </a:r>
              <a:endParaRPr lang="en-GB" sz="2000" kern="1200" dirty="0"/>
            </a:p>
          </p:txBody>
        </p:sp>
        <p:sp>
          <p:nvSpPr>
            <p:cNvPr id="15" name="Freeform 14"/>
            <p:cNvSpPr/>
            <p:nvPr/>
          </p:nvSpPr>
          <p:spPr>
            <a:xfrm>
              <a:off x="3430167" y="1788490"/>
              <a:ext cx="1778680" cy="1778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3379" tIns="274425" rIns="275802" bIns="274425" numCol="1" spcCol="1270" anchor="ctr" anchorCtr="0">
              <a:noAutofit/>
            </a:bodyPr>
            <a:lstStyle/>
            <a:p>
              <a:pPr lvl="0" algn="ctr" defTabSz="711200">
                <a:lnSpc>
                  <a:spcPct val="90000"/>
                </a:lnSpc>
                <a:spcBef>
                  <a:spcPct val="0"/>
                </a:spcBef>
                <a:spcAft>
                  <a:spcPct val="35000"/>
                </a:spcAft>
              </a:pPr>
              <a:r>
                <a:rPr lang="en-GB" sz="2000" kern="1200" dirty="0" smtClean="0"/>
                <a:t>Identify policies and measures</a:t>
              </a:r>
              <a:endParaRPr lang="en-GB" sz="2000" kern="1200" dirty="0"/>
            </a:p>
          </p:txBody>
        </p:sp>
        <p:sp>
          <p:nvSpPr>
            <p:cNvPr id="17" name="Freeform 16"/>
            <p:cNvSpPr/>
            <p:nvPr/>
          </p:nvSpPr>
          <p:spPr>
            <a:xfrm>
              <a:off x="1815428" y="3339148"/>
              <a:ext cx="1778680" cy="17526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4590" tIns="274425" rIns="274591" bIns="274425" numCol="1" spcCol="1270" anchor="ctr" anchorCtr="0">
              <a:noAutofit/>
            </a:bodyPr>
            <a:lstStyle/>
            <a:p>
              <a:pPr lvl="0" algn="ctr" defTabSz="711200">
                <a:lnSpc>
                  <a:spcPct val="90000"/>
                </a:lnSpc>
                <a:spcBef>
                  <a:spcPct val="0"/>
                </a:spcBef>
                <a:spcAft>
                  <a:spcPct val="35000"/>
                </a:spcAft>
              </a:pPr>
              <a:r>
                <a:rPr lang="en-GB" sz="2000" kern="1200" dirty="0" smtClean="0"/>
                <a:t>Assess drivers of land-cover change</a:t>
              </a:r>
              <a:endParaRPr lang="en-GB" sz="2000" kern="1200" dirty="0"/>
            </a:p>
          </p:txBody>
        </p:sp>
      </p:grpSp>
      <p:sp>
        <p:nvSpPr>
          <p:cNvPr id="20" name="Freeform 19"/>
          <p:cNvSpPr/>
          <p:nvPr/>
        </p:nvSpPr>
        <p:spPr>
          <a:xfrm>
            <a:off x="126041" y="2210992"/>
            <a:ext cx="1778680" cy="1778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3379" tIns="274425" rIns="275802" bIns="274425" numCol="1" spcCol="1270" anchor="ctr" anchorCtr="0">
            <a:noAutofit/>
          </a:bodyPr>
          <a:lstStyle/>
          <a:p>
            <a:pPr lvl="0" algn="ctr" defTabSz="711200">
              <a:lnSpc>
                <a:spcPct val="90000"/>
              </a:lnSpc>
              <a:spcBef>
                <a:spcPct val="0"/>
              </a:spcBef>
              <a:spcAft>
                <a:spcPct val="35000"/>
              </a:spcAft>
            </a:pPr>
            <a:r>
              <a:rPr lang="en-GB" sz="2000" kern="1200" dirty="0" smtClean="0"/>
              <a:t>Political economy of land-cover change</a:t>
            </a:r>
            <a:endParaRPr lang="en-GB" sz="2000" kern="1200" dirty="0"/>
          </a:p>
        </p:txBody>
      </p:sp>
      <p:sp>
        <p:nvSpPr>
          <p:cNvPr id="22" name="Freeform 21"/>
          <p:cNvSpPr/>
          <p:nvPr/>
        </p:nvSpPr>
        <p:spPr>
          <a:xfrm>
            <a:off x="140239" y="5181600"/>
            <a:ext cx="1778680" cy="1676400"/>
          </a:xfrm>
          <a:custGeom>
            <a:avLst/>
            <a:gdLst>
              <a:gd name="connsiteX0" fmla="*/ 0 w 1778680"/>
              <a:gd name="connsiteY0" fmla="*/ 889200 h 1778400"/>
              <a:gd name="connsiteX1" fmla="*/ 889340 w 1778680"/>
              <a:gd name="connsiteY1" fmla="*/ 0 h 1778400"/>
              <a:gd name="connsiteX2" fmla="*/ 1778680 w 1778680"/>
              <a:gd name="connsiteY2" fmla="*/ 889200 h 1778400"/>
              <a:gd name="connsiteX3" fmla="*/ 889340 w 1778680"/>
              <a:gd name="connsiteY3" fmla="*/ 1778400 h 1778400"/>
              <a:gd name="connsiteX4" fmla="*/ 0 w 1778680"/>
              <a:gd name="connsiteY4" fmla="*/ 889200 h 177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680" h="1778400">
                <a:moveTo>
                  <a:pt x="0" y="889200"/>
                </a:moveTo>
                <a:cubicBezTo>
                  <a:pt x="0" y="398108"/>
                  <a:pt x="398171" y="0"/>
                  <a:pt x="889340" y="0"/>
                </a:cubicBezTo>
                <a:cubicBezTo>
                  <a:pt x="1380509" y="0"/>
                  <a:pt x="1778680" y="398108"/>
                  <a:pt x="1778680" y="889200"/>
                </a:cubicBezTo>
                <a:cubicBezTo>
                  <a:pt x="1778680" y="1380292"/>
                  <a:pt x="1380509" y="1778400"/>
                  <a:pt x="889340" y="1778400"/>
                </a:cubicBezTo>
                <a:cubicBezTo>
                  <a:pt x="398171" y="1778400"/>
                  <a:pt x="0" y="1380292"/>
                  <a:pt x="0" y="88920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3379" tIns="274425" rIns="275802" bIns="274425" numCol="1" spcCol="1270" anchor="ctr" anchorCtr="0">
            <a:noAutofit/>
          </a:bodyPr>
          <a:lstStyle/>
          <a:p>
            <a:pPr lvl="0" algn="ctr" defTabSz="711200">
              <a:lnSpc>
                <a:spcPct val="90000"/>
              </a:lnSpc>
              <a:spcBef>
                <a:spcPct val="0"/>
              </a:spcBef>
              <a:spcAft>
                <a:spcPct val="35000"/>
              </a:spcAft>
            </a:pPr>
            <a:r>
              <a:rPr lang="en-GB" sz="2000" kern="1200" dirty="0" smtClean="0"/>
              <a:t>Land-cover change matrix</a:t>
            </a:r>
            <a:endParaRPr lang="en-GB" sz="2000" kern="1200" dirty="0"/>
          </a:p>
        </p:txBody>
      </p:sp>
    </p:spTree>
    <p:extLst>
      <p:ext uri="{BB962C8B-B14F-4D97-AF65-F5344CB8AC3E}">
        <p14:creationId xmlns:p14="http://schemas.microsoft.com/office/powerpoint/2010/main" val="3469024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2" y="1219200"/>
            <a:ext cx="8229600" cy="1143000"/>
          </a:xfrm>
        </p:spPr>
        <p:txBody>
          <a:bodyPr/>
          <a:lstStyle/>
          <a:p>
            <a:r>
              <a:rPr lang="en-GB" dirty="0" smtClean="0"/>
              <a:t>Land-use change matrix</a:t>
            </a:r>
            <a:endParaRPr lang="en-GB" dirty="0"/>
          </a:p>
        </p:txBody>
      </p:sp>
      <p:graphicFrame>
        <p:nvGraphicFramePr>
          <p:cNvPr id="5" name="Content Placeholder 4"/>
          <p:cNvGraphicFramePr>
            <a:graphicFrameLocks noGrp="1"/>
          </p:cNvGraphicFramePr>
          <p:nvPr>
            <p:ph idx="1"/>
            <p:extLst/>
          </p:nvPr>
        </p:nvGraphicFramePr>
        <p:xfrm>
          <a:off x="76197" y="2286000"/>
          <a:ext cx="8915403" cy="3861162"/>
        </p:xfrm>
        <a:graphic>
          <a:graphicData uri="http://schemas.openxmlformats.org/drawingml/2006/table">
            <a:tbl>
              <a:tblPr firstRow="1" firstCol="1">
                <a:tableStyleId>{5C22544A-7EE6-4342-B048-85BDC9FD1C3A}</a:tableStyleId>
              </a:tblPr>
              <a:tblGrid>
                <a:gridCol w="1273629"/>
                <a:gridCol w="1273629"/>
                <a:gridCol w="1273629"/>
                <a:gridCol w="1273629"/>
                <a:gridCol w="1273629"/>
                <a:gridCol w="1273629"/>
                <a:gridCol w="1273629"/>
              </a:tblGrid>
              <a:tr h="489857">
                <a:tc>
                  <a:txBody>
                    <a:bodyPr/>
                    <a:lstStyle/>
                    <a:p>
                      <a:pPr algn="l" fontAlgn="b"/>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en-GB" sz="2000" b="0" i="0" u="none" strike="noStrike" dirty="0">
                          <a:solidFill>
                            <a:srgbClr val="000000"/>
                          </a:solidFill>
                          <a:effectLst/>
                          <a:latin typeface="Calibri" panose="020F0502020204030204" pitchFamily="34" charset="0"/>
                        </a:rPr>
                        <a:t>Forest land</a:t>
                      </a:r>
                    </a:p>
                  </a:txBody>
                  <a:tcPr marL="7620" marR="7620" marT="7620" marB="0" anchor="b"/>
                </a:tc>
                <a:tc>
                  <a:txBody>
                    <a:bodyPr/>
                    <a:lstStyle/>
                    <a:p>
                      <a:pPr algn="l" fontAlgn="b"/>
                      <a:r>
                        <a:rPr lang="en-GB" sz="2000" b="0" i="0" u="none" strike="noStrike">
                          <a:solidFill>
                            <a:srgbClr val="000000"/>
                          </a:solidFill>
                          <a:effectLst/>
                          <a:latin typeface="Calibri" panose="020F0502020204030204" pitchFamily="34" charset="0"/>
                        </a:rPr>
                        <a:t>Cropland</a:t>
                      </a:r>
                    </a:p>
                  </a:txBody>
                  <a:tcPr marL="7620" marR="7620" marT="7620" marB="0" anchor="b"/>
                </a:tc>
                <a:tc>
                  <a:txBody>
                    <a:bodyPr/>
                    <a:lstStyle/>
                    <a:p>
                      <a:pPr algn="l" fontAlgn="b"/>
                      <a:r>
                        <a:rPr lang="en-GB" sz="2000" b="0" i="0" u="none" strike="noStrike">
                          <a:solidFill>
                            <a:srgbClr val="000000"/>
                          </a:solidFill>
                          <a:effectLst/>
                          <a:latin typeface="Calibri" panose="020F0502020204030204" pitchFamily="34" charset="0"/>
                        </a:rPr>
                        <a:t>Grassland</a:t>
                      </a:r>
                    </a:p>
                  </a:txBody>
                  <a:tcPr marL="7620" marR="7620" marT="7620" marB="0" anchor="b"/>
                </a:tc>
                <a:tc>
                  <a:txBody>
                    <a:bodyPr/>
                    <a:lstStyle/>
                    <a:p>
                      <a:pPr algn="l" fontAlgn="b"/>
                      <a:r>
                        <a:rPr lang="en-GB" sz="2000" b="0" i="0" u="none" strike="noStrike">
                          <a:solidFill>
                            <a:srgbClr val="000000"/>
                          </a:solidFill>
                          <a:effectLst/>
                          <a:latin typeface="Calibri" panose="020F0502020204030204" pitchFamily="34" charset="0"/>
                        </a:rPr>
                        <a:t>Wetlands</a:t>
                      </a:r>
                    </a:p>
                  </a:txBody>
                  <a:tcPr marL="7620" marR="7620" marT="7620" marB="0" anchor="b"/>
                </a:tc>
                <a:tc>
                  <a:txBody>
                    <a:bodyPr/>
                    <a:lstStyle/>
                    <a:p>
                      <a:pPr algn="l" fontAlgn="b"/>
                      <a:r>
                        <a:rPr lang="en-GB" sz="2000" b="0" i="0" u="none" strike="noStrike">
                          <a:solidFill>
                            <a:srgbClr val="000000"/>
                          </a:solidFill>
                          <a:effectLst/>
                          <a:latin typeface="Calibri" panose="020F0502020204030204" pitchFamily="34" charset="0"/>
                        </a:rPr>
                        <a:t>Settlements</a:t>
                      </a:r>
                    </a:p>
                  </a:txBody>
                  <a:tcPr marL="7620" marR="7620" marT="7620" marB="0" anchor="b"/>
                </a:tc>
                <a:tc>
                  <a:txBody>
                    <a:bodyPr/>
                    <a:lstStyle/>
                    <a:p>
                      <a:pPr algn="l" fontAlgn="b"/>
                      <a:r>
                        <a:rPr lang="en-GB" sz="2000" b="0" i="0" u="none" strike="noStrike">
                          <a:solidFill>
                            <a:srgbClr val="000000"/>
                          </a:solidFill>
                          <a:effectLst/>
                          <a:latin typeface="Calibri" panose="020F0502020204030204" pitchFamily="34" charset="0"/>
                        </a:rPr>
                        <a:t>Other land</a:t>
                      </a:r>
                    </a:p>
                  </a:txBody>
                  <a:tcPr marL="7620" marR="7620" marT="7620" marB="0" anchor="b"/>
                </a:tc>
              </a:tr>
              <a:tr h="489857">
                <a:tc>
                  <a:txBody>
                    <a:bodyPr/>
                    <a:lstStyle/>
                    <a:p>
                      <a:pPr algn="l" fontAlgn="b"/>
                      <a:r>
                        <a:rPr lang="en-GB" sz="2000" b="0" i="0" u="none" strike="noStrike">
                          <a:solidFill>
                            <a:srgbClr val="000000"/>
                          </a:solidFill>
                          <a:effectLst/>
                          <a:latin typeface="Calibri" panose="020F0502020204030204" pitchFamily="34" charset="0"/>
                        </a:rPr>
                        <a:t>Forest land</a:t>
                      </a:r>
                    </a:p>
                  </a:txBody>
                  <a:tcPr marL="7620" marR="7620" marT="7620" marB="0" anchor="b"/>
                </a:tc>
                <a:tc>
                  <a:txBody>
                    <a:bodyPr/>
                    <a:lstStyle/>
                    <a:p>
                      <a:pPr algn="ctr" fontAlgn="b"/>
                      <a:r>
                        <a:rPr lang="en-GB" sz="2000" b="0" i="0" u="none" strike="noStrike" dirty="0" smtClean="0">
                          <a:solidFill>
                            <a:srgbClr val="000000"/>
                          </a:solidFill>
                          <a:effectLst/>
                          <a:latin typeface="Calibri" panose="020F0502020204030204" pitchFamily="34" charset="0"/>
                        </a:rPr>
                        <a:t>Forests</a:t>
                      </a:r>
                      <a:r>
                        <a:rPr lang="en-GB" sz="2000" b="0" i="0" u="none" strike="noStrike" baseline="0" dirty="0" smtClean="0">
                          <a:solidFill>
                            <a:srgbClr val="000000"/>
                          </a:solidFill>
                          <a:effectLst/>
                          <a:latin typeface="Calibri" panose="020F0502020204030204" pitchFamily="34" charset="0"/>
                        </a:rPr>
                        <a:t> remaining forests</a:t>
                      </a:r>
                      <a:endParaRPr lang="en-GB" sz="2000" b="0" i="0" u="none" strike="noStrike" dirty="0">
                        <a:solidFill>
                          <a:srgbClr val="000000"/>
                        </a:solidFill>
                        <a:effectLst/>
                        <a:latin typeface="Calibri" panose="020F0502020204030204" pitchFamily="34" charset="0"/>
                      </a:endParaRPr>
                    </a:p>
                  </a:txBody>
                  <a:tcPr marL="7620" marR="7620" marT="7620" marB="0" anchor="ctr">
                    <a:solidFill>
                      <a:schemeClr val="tx2">
                        <a:lumMod val="40000"/>
                        <a:lumOff val="60000"/>
                      </a:schemeClr>
                    </a:solidFill>
                  </a:tcPr>
                </a:tc>
                <a:tc gridSpan="5">
                  <a:txBody>
                    <a:bodyPr/>
                    <a:lstStyle/>
                    <a:p>
                      <a:pPr algn="ctr" fontAlgn="b"/>
                      <a:r>
                        <a:rPr lang="en-GB" sz="2000" b="0" i="0" u="none" strike="noStrike" dirty="0" smtClean="0">
                          <a:solidFill>
                            <a:srgbClr val="000000"/>
                          </a:solidFill>
                          <a:effectLst/>
                          <a:latin typeface="Calibri" panose="020F0502020204030204" pitchFamily="34" charset="0"/>
                        </a:rPr>
                        <a:t>Reforestation</a:t>
                      </a:r>
                      <a:endParaRPr lang="en-GB" sz="2000" b="0" i="0" u="none" strike="noStrike" dirty="0">
                        <a:solidFill>
                          <a:srgbClr val="000000"/>
                        </a:solidFill>
                        <a:effectLst/>
                        <a:latin typeface="Calibri" panose="020F0502020204030204" pitchFamily="34" charset="0"/>
                      </a:endParaRPr>
                    </a:p>
                  </a:txBody>
                  <a:tcPr marL="7620" marR="7620" marT="7620" marB="0" anchor="ctr">
                    <a:solidFill>
                      <a:schemeClr val="accent3">
                        <a:lumMod val="75000"/>
                      </a:schemeClr>
                    </a:solidFill>
                  </a:tcPr>
                </a:tc>
                <a:tc h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3">
                        <a:lumMod val="75000"/>
                      </a:schemeClr>
                    </a:solidFill>
                  </a:tcPr>
                </a:tc>
                <a:tc h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3">
                        <a:lumMod val="75000"/>
                      </a:schemeClr>
                    </a:solidFill>
                  </a:tcPr>
                </a:tc>
                <a:tc h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3">
                        <a:lumMod val="75000"/>
                      </a:schemeClr>
                    </a:solidFill>
                  </a:tcPr>
                </a:tc>
                <a:tc hMerge="1">
                  <a:txBody>
                    <a:bodyPr/>
                    <a:lstStyle/>
                    <a:p>
                      <a:pPr algn="l"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3">
                        <a:lumMod val="75000"/>
                      </a:schemeClr>
                    </a:solidFill>
                  </a:tcPr>
                </a:tc>
              </a:tr>
              <a:tr h="489857">
                <a:tc>
                  <a:txBody>
                    <a:bodyPr/>
                    <a:lstStyle/>
                    <a:p>
                      <a:pPr algn="l" fontAlgn="b"/>
                      <a:r>
                        <a:rPr lang="en-GB" sz="2000" b="0" i="0" u="none" strike="noStrike">
                          <a:solidFill>
                            <a:srgbClr val="000000"/>
                          </a:solidFill>
                          <a:effectLst/>
                          <a:latin typeface="Calibri" panose="020F0502020204030204" pitchFamily="34" charset="0"/>
                        </a:rPr>
                        <a:t>Cropland</a:t>
                      </a:r>
                    </a:p>
                  </a:txBody>
                  <a:tcPr marL="7620" marR="7620" marT="7620" marB="0" anchor="b"/>
                </a:tc>
                <a:tc rowSpan="5">
                  <a:txBody>
                    <a:bodyPr/>
                    <a:lstStyle/>
                    <a:p>
                      <a:pPr algn="ctr" fontAlgn="b"/>
                      <a:r>
                        <a:rPr lang="en-GB" sz="2000" b="0" i="0" u="none" strike="noStrike" dirty="0" smtClean="0">
                          <a:solidFill>
                            <a:srgbClr val="000000"/>
                          </a:solidFill>
                          <a:effectLst/>
                          <a:latin typeface="Calibri" panose="020F0502020204030204" pitchFamily="34" charset="0"/>
                        </a:rPr>
                        <a:t>Deforestation</a:t>
                      </a:r>
                      <a:endParaRPr lang="en-GB" sz="2000" b="0" i="0" u="none" strike="noStrike" dirty="0">
                        <a:solidFill>
                          <a:srgbClr val="000000"/>
                        </a:solidFill>
                        <a:effectLst/>
                        <a:latin typeface="Calibri" panose="020F0502020204030204" pitchFamily="34" charset="0"/>
                      </a:endParaRPr>
                    </a:p>
                  </a:txBody>
                  <a:tcPr marL="7620" marR="7620" marT="7620" marB="0" vert="vert270" anchor="ctr">
                    <a:solidFill>
                      <a:schemeClr val="accent2">
                        <a:lumMod val="75000"/>
                      </a:schemeClr>
                    </a:solidFill>
                  </a:tcPr>
                </a:tc>
                <a:tc rowSpan="5" gridSpan="5">
                  <a:txBody>
                    <a:bodyPr/>
                    <a:lstStyle/>
                    <a:p>
                      <a:pPr algn="ctr" fontAlgn="b"/>
                      <a:r>
                        <a:rPr lang="en-GB" sz="2000" b="0" i="0" u="none" strike="noStrike" dirty="0" smtClean="0">
                          <a:solidFill>
                            <a:srgbClr val="000000"/>
                          </a:solidFill>
                          <a:effectLst/>
                          <a:latin typeface="Calibri" panose="020F0502020204030204" pitchFamily="34" charset="0"/>
                        </a:rPr>
                        <a:t>Other land-use changes</a:t>
                      </a:r>
                      <a:endParaRPr lang="en-GB" sz="2000" b="0" i="0" u="none" strike="noStrike" dirty="0">
                        <a:solidFill>
                          <a:srgbClr val="000000"/>
                        </a:solidFill>
                        <a:effectLst/>
                        <a:latin typeface="Calibri" panose="020F0502020204030204" pitchFamily="34" charset="0"/>
                      </a:endParaRPr>
                    </a:p>
                  </a:txBody>
                  <a:tcPr marL="7620" marR="7620" marT="7620" marB="0" anchor="ctr">
                    <a:solidFill>
                      <a:schemeClr val="accent1">
                        <a:lumMod val="20000"/>
                        <a:lumOff val="80000"/>
                      </a:schemeClr>
                    </a:solidFill>
                  </a:tcPr>
                </a:tc>
                <a:tc rowSpan="5" h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rowSpan="5" h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rowSpan="5" h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rowSpan="5" h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r>
              <a:tr h="489857">
                <a:tc>
                  <a:txBody>
                    <a:bodyPr/>
                    <a:lstStyle/>
                    <a:p>
                      <a:pPr algn="l" fontAlgn="b"/>
                      <a:r>
                        <a:rPr lang="en-GB" sz="2000" b="0" i="0" u="none" strike="noStrike">
                          <a:solidFill>
                            <a:srgbClr val="000000"/>
                          </a:solidFill>
                          <a:effectLst/>
                          <a:latin typeface="Calibri" panose="020F0502020204030204" pitchFamily="34" charset="0"/>
                        </a:rPr>
                        <a:t>Grasslands</a:t>
                      </a:r>
                    </a:p>
                  </a:txBody>
                  <a:tcPr marL="7620" marR="7620" marT="7620" marB="0" anchor="b"/>
                </a:tc>
                <a:tc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2">
                        <a:lumMod val="75000"/>
                      </a:schemeClr>
                    </a:solidFill>
                  </a:tcPr>
                </a:tc>
                <a:tc gridSpan="5"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r>
              <a:tr h="489857">
                <a:tc>
                  <a:txBody>
                    <a:bodyPr/>
                    <a:lstStyle/>
                    <a:p>
                      <a:pPr algn="l" fontAlgn="b"/>
                      <a:r>
                        <a:rPr lang="en-GB" sz="2000" b="0" i="0" u="none" strike="noStrike">
                          <a:solidFill>
                            <a:srgbClr val="000000"/>
                          </a:solidFill>
                          <a:effectLst/>
                          <a:latin typeface="Calibri" panose="020F0502020204030204" pitchFamily="34" charset="0"/>
                        </a:rPr>
                        <a:t>Wetlands</a:t>
                      </a:r>
                    </a:p>
                  </a:txBody>
                  <a:tcPr marL="7620" marR="7620" marT="7620" marB="0" anchor="b"/>
                </a:tc>
                <a:tc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2">
                        <a:lumMod val="75000"/>
                      </a:schemeClr>
                    </a:solidFill>
                  </a:tcPr>
                </a:tc>
                <a:tc gridSpan="5"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r>
              <a:tr h="489857">
                <a:tc>
                  <a:txBody>
                    <a:bodyPr/>
                    <a:lstStyle/>
                    <a:p>
                      <a:pPr algn="l" fontAlgn="b"/>
                      <a:r>
                        <a:rPr lang="en-GB" sz="2000" b="0" i="0" u="none" strike="noStrike">
                          <a:solidFill>
                            <a:srgbClr val="000000"/>
                          </a:solidFill>
                          <a:effectLst/>
                          <a:latin typeface="Calibri" panose="020F0502020204030204" pitchFamily="34" charset="0"/>
                        </a:rPr>
                        <a:t>Settlements</a:t>
                      </a:r>
                    </a:p>
                  </a:txBody>
                  <a:tcPr marL="7620" marR="7620" marT="7620" marB="0" anchor="b"/>
                </a:tc>
                <a:tc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2">
                        <a:lumMod val="75000"/>
                      </a:schemeClr>
                    </a:solidFill>
                  </a:tcPr>
                </a:tc>
                <a:tc gridSpan="5"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r>
              <a:tr h="489857">
                <a:tc>
                  <a:txBody>
                    <a:bodyPr/>
                    <a:lstStyle/>
                    <a:p>
                      <a:pPr algn="l" fontAlgn="b"/>
                      <a:r>
                        <a:rPr lang="en-GB" sz="2000" b="0" i="0" u="none" strike="noStrike">
                          <a:solidFill>
                            <a:srgbClr val="000000"/>
                          </a:solidFill>
                          <a:effectLst/>
                          <a:latin typeface="Calibri" panose="020F0502020204030204" pitchFamily="34" charset="0"/>
                        </a:rPr>
                        <a:t>Other land</a:t>
                      </a:r>
                    </a:p>
                  </a:txBody>
                  <a:tcPr marL="7620" marR="7620" marT="7620" marB="0" anchor="b"/>
                </a:tc>
                <a:tc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2">
                        <a:lumMod val="75000"/>
                      </a:schemeClr>
                    </a:solidFill>
                  </a:tcPr>
                </a:tc>
                <a:tc gridSpan="5"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c hMerge="1" vMerge="1">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solidFill>
                      <a:schemeClr val="accent1">
                        <a:lumMod val="20000"/>
                        <a:lumOff val="80000"/>
                      </a:schemeClr>
                    </a:solidFill>
                  </a:tcPr>
                </a:tc>
              </a:tr>
            </a:tbl>
          </a:graphicData>
        </a:graphic>
      </p:graphicFrame>
      <p:sp>
        <p:nvSpPr>
          <p:cNvPr id="4" name="Rectangle 10"/>
          <p:cNvSpPr>
            <a:spLocks noChangeArrowheads="1"/>
          </p:cNvSpPr>
          <p:nvPr/>
        </p:nvSpPr>
        <p:spPr bwMode="auto">
          <a:xfrm>
            <a:off x="1032895" y="1801979"/>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spTree>
    <p:extLst>
      <p:ext uri="{BB962C8B-B14F-4D97-AF65-F5344CB8AC3E}">
        <p14:creationId xmlns:p14="http://schemas.microsoft.com/office/powerpoint/2010/main" val="17332367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2" y="1371600"/>
            <a:ext cx="8229600" cy="1143000"/>
          </a:xfrm>
        </p:spPr>
        <p:txBody>
          <a:bodyPr/>
          <a:lstStyle/>
          <a:p>
            <a:r>
              <a:rPr lang="en-GB" dirty="0" smtClean="0"/>
              <a:t>Assess drivers of land-cover change</a:t>
            </a:r>
            <a:endParaRPr lang="en-GB" dirty="0"/>
          </a:p>
        </p:txBody>
      </p:sp>
      <p:sp>
        <p:nvSpPr>
          <p:cNvPr id="4" name="Rectangle 10"/>
          <p:cNvSpPr>
            <a:spLocks noChangeArrowheads="1"/>
          </p:cNvSpPr>
          <p:nvPr/>
        </p:nvSpPr>
        <p:spPr bwMode="auto">
          <a:xfrm>
            <a:off x="1032895" y="1801979"/>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grpSp>
        <p:nvGrpSpPr>
          <p:cNvPr id="5" name="Canvas 9"/>
          <p:cNvGrpSpPr>
            <a:grpSpLocks/>
          </p:cNvGrpSpPr>
          <p:nvPr/>
        </p:nvGrpSpPr>
        <p:grpSpPr bwMode="auto">
          <a:xfrm>
            <a:off x="892548" y="1862680"/>
            <a:ext cx="8151736" cy="4688921"/>
            <a:chOff x="-3983" y="0"/>
            <a:chExt cx="93994" cy="52476"/>
          </a:xfrm>
        </p:grpSpPr>
        <p:sp>
          <p:nvSpPr>
            <p:cNvPr id="6" name="AutoShape 9"/>
            <p:cNvSpPr>
              <a:spLocks noChangeAspect="1" noChangeArrowheads="1"/>
            </p:cNvSpPr>
            <p:nvPr/>
          </p:nvSpPr>
          <p:spPr bwMode="auto">
            <a:xfrm>
              <a:off x="0" y="0"/>
              <a:ext cx="90011" cy="524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7" name="Striped Right Arrow 11"/>
            <p:cNvSpPr>
              <a:spLocks noChangeArrowheads="1"/>
            </p:cNvSpPr>
            <p:nvPr/>
          </p:nvSpPr>
          <p:spPr bwMode="auto">
            <a:xfrm>
              <a:off x="23308" y="25728"/>
              <a:ext cx="9784" cy="4847"/>
            </a:xfrm>
            <a:custGeom>
              <a:avLst/>
              <a:gdLst>
                <a:gd name="G0" fmla="+- 16250 0 0"/>
                <a:gd name="G1" fmla="+- 5400 0 0"/>
                <a:gd name="G2" fmla="+- 21600 0 5400"/>
                <a:gd name="G3" fmla="+- 10800 0 5400"/>
                <a:gd name="G4" fmla="+- 21600 0 16250"/>
                <a:gd name="G5" fmla="*/ G4 G3 10800"/>
                <a:gd name="G6" fmla="+- 21600 0 G5"/>
                <a:gd name="T0" fmla="*/ 16250 w 21600"/>
                <a:gd name="T1" fmla="*/ 0 h 21600"/>
                <a:gd name="T2" fmla="*/ 0 w 21600"/>
                <a:gd name="T3" fmla="*/ 10800 h 21600"/>
                <a:gd name="T4" fmla="*/ 1625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50" y="0"/>
                  </a:moveTo>
                  <a:lnTo>
                    <a:pt x="16250" y="5400"/>
                  </a:lnTo>
                  <a:lnTo>
                    <a:pt x="3375" y="5400"/>
                  </a:lnTo>
                  <a:lnTo>
                    <a:pt x="3375" y="16200"/>
                  </a:lnTo>
                  <a:lnTo>
                    <a:pt x="16250" y="16200"/>
                  </a:lnTo>
                  <a:lnTo>
                    <a:pt x="1625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2">
                <a:lumMod val="40000"/>
                <a:lumOff val="60000"/>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endParaRPr lang="en-GB"/>
            </a:p>
          </p:txBody>
        </p:sp>
        <p:sp>
          <p:nvSpPr>
            <p:cNvPr id="8" name="Flowchart: Preparation 12"/>
            <p:cNvSpPr>
              <a:spLocks noChangeArrowheads="1"/>
            </p:cNvSpPr>
            <p:nvPr/>
          </p:nvSpPr>
          <p:spPr bwMode="auto">
            <a:xfrm>
              <a:off x="-3983" y="16528"/>
              <a:ext cx="24417" cy="23043"/>
            </a:xfrm>
            <a:prstGeom prst="flowChartPreparation">
              <a:avLst/>
            </a:prstGeom>
            <a:solidFill>
              <a:schemeClr val="tx2">
                <a:lumMod val="75000"/>
              </a:schemeClr>
            </a:solidFill>
            <a:ln>
              <a:noFill/>
            </a:ln>
            <a:effectLst>
              <a:outerShdw dist="250190" dir="8459995" algn="ctr" rotWithShape="0">
                <a:srgbClr val="000000">
                  <a:alpha val="28000"/>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0" fontAlgn="base" hangingPunct="0">
                <a:spcBef>
                  <a:spcPct val="0"/>
                </a:spcBef>
                <a:spcAft>
                  <a:spcPct val="0"/>
                </a:spcAft>
              </a:pPr>
              <a:r>
                <a:rPr lang="en-US" altLang="en-US" dirty="0">
                  <a:solidFill>
                    <a:schemeClr val="bg1"/>
                  </a:solidFill>
                  <a:latin typeface="Arial" panose="020B0604020202020204" pitchFamily="34" charset="0"/>
                  <a:ea typeface="Arial Unicode MS" panose="020B0604020202020204" pitchFamily="34" charset="-128"/>
                  <a:cs typeface="Calibri" panose="020F0502020204030204" pitchFamily="34" charset="0"/>
                </a:rPr>
                <a:t>Underlying drivers</a:t>
              </a:r>
              <a:endParaRPr lang="en-US" altLang="en-US" dirty="0">
                <a:solidFill>
                  <a:schemeClr val="bg1"/>
                </a:solidFill>
                <a:latin typeface="Arial" panose="020B0604020202020204" pitchFamily="34" charset="0"/>
              </a:endParaRPr>
            </a:p>
          </p:txBody>
        </p:sp>
        <p:sp>
          <p:nvSpPr>
            <p:cNvPr id="9" name="Flowchart: Process 13"/>
            <p:cNvSpPr>
              <a:spLocks noChangeArrowheads="1"/>
            </p:cNvSpPr>
            <p:nvPr/>
          </p:nvSpPr>
          <p:spPr bwMode="auto">
            <a:xfrm>
              <a:off x="35141" y="19621"/>
              <a:ext cx="15436" cy="16001"/>
            </a:xfrm>
            <a:prstGeom prst="flowChartProcess">
              <a:avLst/>
            </a:prstGeom>
            <a:solidFill>
              <a:schemeClr val="accent1">
                <a:lumMod val="75000"/>
              </a:schemeClr>
            </a:solidFill>
            <a:ln>
              <a:noFill/>
            </a:ln>
            <a:effectLst>
              <a:outerShdw dist="228601" dir="2700000" algn="ctr" rotWithShape="0">
                <a:srgbClr val="000000">
                  <a:alpha val="29999"/>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0" fontAlgn="base" hangingPunct="0">
                <a:spcBef>
                  <a:spcPct val="0"/>
                </a:spcBef>
                <a:spcAft>
                  <a:spcPct val="0"/>
                </a:spcAft>
              </a:pPr>
              <a:r>
                <a:rPr lang="en-US" altLang="en-US" dirty="0">
                  <a:solidFill>
                    <a:schemeClr val="bg1"/>
                  </a:solidFill>
                  <a:latin typeface="Arial" panose="020B0604020202020204" pitchFamily="34" charset="0"/>
                  <a:ea typeface="Arial Unicode MS" panose="020B0604020202020204" pitchFamily="34" charset="-128"/>
                  <a:cs typeface="Calibri" panose="020F0502020204030204" pitchFamily="34" charset="0"/>
                </a:rPr>
                <a:t>Proximate drivers </a:t>
              </a:r>
              <a:endParaRPr lang="en-US" altLang="en-US" dirty="0">
                <a:solidFill>
                  <a:schemeClr val="bg1"/>
                </a:solidFill>
                <a:latin typeface="Arial" panose="020B0604020202020204" pitchFamily="34" charset="0"/>
              </a:endParaRPr>
            </a:p>
          </p:txBody>
        </p:sp>
        <p:sp>
          <p:nvSpPr>
            <p:cNvPr id="10" name="Striped Right Arrow 14"/>
            <p:cNvSpPr>
              <a:spLocks noChangeArrowheads="1"/>
            </p:cNvSpPr>
            <p:nvPr/>
          </p:nvSpPr>
          <p:spPr bwMode="auto">
            <a:xfrm>
              <a:off x="53435" y="24193"/>
              <a:ext cx="10668" cy="7714"/>
            </a:xfrm>
            <a:custGeom>
              <a:avLst/>
              <a:gdLst>
                <a:gd name="G0" fmla="+- 13790 0 0"/>
                <a:gd name="G1" fmla="+- 5400 0 0"/>
                <a:gd name="G2" fmla="+- 21600 0 5400"/>
                <a:gd name="G3" fmla="+- 10800 0 5400"/>
                <a:gd name="G4" fmla="+- 21600 0 13790"/>
                <a:gd name="G5" fmla="*/ G4 G3 10800"/>
                <a:gd name="G6" fmla="+- 21600 0 G5"/>
                <a:gd name="T0" fmla="*/ 13790 w 21600"/>
                <a:gd name="T1" fmla="*/ 0 h 21600"/>
                <a:gd name="T2" fmla="*/ 0 w 21600"/>
                <a:gd name="T3" fmla="*/ 10800 h 21600"/>
                <a:gd name="T4" fmla="*/ 1379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3790" y="0"/>
                  </a:moveTo>
                  <a:lnTo>
                    <a:pt x="13790" y="5400"/>
                  </a:lnTo>
                  <a:lnTo>
                    <a:pt x="3375" y="5400"/>
                  </a:lnTo>
                  <a:lnTo>
                    <a:pt x="3375" y="16200"/>
                  </a:lnTo>
                  <a:lnTo>
                    <a:pt x="13790" y="16200"/>
                  </a:lnTo>
                  <a:lnTo>
                    <a:pt x="1379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2">
                <a:lumMod val="40000"/>
                <a:lumOff val="60000"/>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endParaRPr lang="en-GB"/>
            </a:p>
          </p:txBody>
        </p:sp>
        <p:sp>
          <p:nvSpPr>
            <p:cNvPr id="11" name="Oval 15"/>
            <p:cNvSpPr>
              <a:spLocks noChangeArrowheads="1"/>
            </p:cNvSpPr>
            <p:nvPr/>
          </p:nvSpPr>
          <p:spPr bwMode="auto">
            <a:xfrm>
              <a:off x="66003" y="18287"/>
              <a:ext cx="23532" cy="18574"/>
            </a:xfrm>
            <a:prstGeom prst="ellipse">
              <a:avLst/>
            </a:prstGeom>
            <a:solidFill>
              <a:schemeClr val="accent2">
                <a:lumMod val="5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algn="ctr" defTabSz="685800" eaLnBrk="0" fontAlgn="base" hangingPunct="0">
                <a:spcBef>
                  <a:spcPct val="0"/>
                </a:spcBef>
                <a:spcAft>
                  <a:spcPct val="0"/>
                </a:spcAft>
              </a:pPr>
              <a:r>
                <a:rPr lang="en-US" altLang="en-US" dirty="0" smtClean="0">
                  <a:solidFill>
                    <a:schemeClr val="bg1"/>
                  </a:solidFill>
                  <a:latin typeface="Arial" panose="020B0604020202020204" pitchFamily="34" charset="0"/>
                  <a:ea typeface="Arial Unicode MS" panose="020B0604020202020204" pitchFamily="34" charset="-128"/>
                  <a:cs typeface="Calibri" panose="020F0502020204030204" pitchFamily="34" charset="0"/>
                </a:rPr>
                <a:t>Land-cover </a:t>
              </a:r>
              <a:r>
                <a:rPr lang="en-US" altLang="en-US" dirty="0">
                  <a:solidFill>
                    <a:schemeClr val="bg1"/>
                  </a:solidFill>
                  <a:latin typeface="Arial" panose="020B0604020202020204" pitchFamily="34" charset="0"/>
                  <a:ea typeface="Arial Unicode MS" panose="020B0604020202020204" pitchFamily="34" charset="-128"/>
                  <a:cs typeface="Calibri" panose="020F0502020204030204" pitchFamily="34" charset="0"/>
                </a:rPr>
                <a:t>change</a:t>
              </a:r>
              <a:endParaRPr lang="en-US" altLang="en-US" dirty="0">
                <a:solidFill>
                  <a:schemeClr val="bg1"/>
                </a:solidFill>
                <a:latin typeface="Arial" panose="020B0604020202020204" pitchFamily="34" charset="0"/>
              </a:endParaRPr>
            </a:p>
          </p:txBody>
        </p:sp>
        <p:sp>
          <p:nvSpPr>
            <p:cNvPr id="12" name="Pentagon 18"/>
            <p:cNvSpPr>
              <a:spLocks noChangeArrowheads="1"/>
            </p:cNvSpPr>
            <p:nvPr/>
          </p:nvSpPr>
          <p:spPr bwMode="auto">
            <a:xfrm>
              <a:off x="25960" y="39571"/>
              <a:ext cx="38000" cy="8954"/>
            </a:xfrm>
            <a:prstGeom prst="homePlate">
              <a:avLst>
                <a:gd name="adj" fmla="val 50004"/>
              </a:avLst>
            </a:prstGeom>
            <a:solidFill>
              <a:schemeClr val="accent6">
                <a:lumMod val="75000"/>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0" fontAlgn="base" hangingPunct="0">
                <a:spcBef>
                  <a:spcPct val="0"/>
                </a:spcBef>
                <a:spcAft>
                  <a:spcPct val="0"/>
                </a:spcAft>
              </a:pPr>
              <a:r>
                <a:rPr lang="en-US" altLang="en-US" dirty="0">
                  <a:solidFill>
                    <a:schemeClr val="bg1"/>
                  </a:solidFill>
                  <a:latin typeface="Arial" panose="020B0604020202020204" pitchFamily="34" charset="0"/>
                  <a:ea typeface="Arial Unicode MS" panose="020B0604020202020204" pitchFamily="34" charset="-128"/>
                  <a:cs typeface="Calibri" panose="020F0502020204030204" pitchFamily="34" charset="0"/>
                </a:rPr>
                <a:t>Catalysts</a:t>
              </a:r>
              <a:endParaRPr lang="en-US" altLang="en-US" dirty="0">
                <a:solidFill>
                  <a:schemeClr val="bg1"/>
                </a:solidFill>
                <a:latin typeface="Arial" panose="020B0604020202020204" pitchFamily="34" charset="0"/>
              </a:endParaRPr>
            </a:p>
          </p:txBody>
        </p:sp>
        <p:sp>
          <p:nvSpPr>
            <p:cNvPr id="13" name="Pentagon 20"/>
            <p:cNvSpPr>
              <a:spLocks noChangeArrowheads="1"/>
            </p:cNvSpPr>
            <p:nvPr/>
          </p:nvSpPr>
          <p:spPr bwMode="auto">
            <a:xfrm flipH="1">
              <a:off x="23997" y="4857"/>
              <a:ext cx="37150" cy="9906"/>
            </a:xfrm>
            <a:prstGeom prst="homePlate">
              <a:avLst>
                <a:gd name="adj" fmla="val 50003"/>
              </a:avLst>
            </a:prstGeom>
            <a:solidFill>
              <a:schemeClr val="accent3">
                <a:lumMod val="75000"/>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0" fontAlgn="base" hangingPunct="0">
                <a:spcBef>
                  <a:spcPct val="0"/>
                </a:spcBef>
                <a:spcAft>
                  <a:spcPct val="0"/>
                </a:spcAft>
              </a:pPr>
              <a:r>
                <a:rPr lang="en-US" altLang="en-US" dirty="0">
                  <a:solidFill>
                    <a:schemeClr val="bg1"/>
                  </a:solidFill>
                  <a:latin typeface="Arial" panose="020B0604020202020204" pitchFamily="34" charset="0"/>
                  <a:ea typeface="Arial Unicode MS" panose="020B0604020202020204" pitchFamily="34" charset="-128"/>
                  <a:cs typeface="Calibri" panose="020F0502020204030204" pitchFamily="34" charset="0"/>
                </a:rPr>
                <a:t>Inhibitors </a:t>
              </a:r>
              <a:endParaRPr lang="en-US" altLang="en-US" dirty="0">
                <a:solidFill>
                  <a:schemeClr val="bg1"/>
                </a:solidFill>
                <a:latin typeface="Arial" panose="020B0604020202020204" pitchFamily="34" charset="0"/>
              </a:endParaRPr>
            </a:p>
          </p:txBody>
        </p:sp>
      </p:grpSp>
    </p:spTree>
    <p:extLst>
      <p:ext uri="{BB962C8B-B14F-4D97-AF65-F5344CB8AC3E}">
        <p14:creationId xmlns:p14="http://schemas.microsoft.com/office/powerpoint/2010/main" val="10928222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2" y="1447800"/>
            <a:ext cx="8229600" cy="1143000"/>
          </a:xfrm>
        </p:spPr>
        <p:txBody>
          <a:bodyPr/>
          <a:lstStyle/>
          <a:p>
            <a:r>
              <a:rPr lang="en-GB" dirty="0" smtClean="0"/>
              <a:t>Prioritise policies and measures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46853962"/>
              </p:ext>
            </p:extLst>
          </p:nvPr>
        </p:nvGraphicFramePr>
        <p:xfrm>
          <a:off x="457200" y="22860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10"/>
          <p:cNvSpPr>
            <a:spLocks noChangeArrowheads="1"/>
          </p:cNvSpPr>
          <p:nvPr/>
        </p:nvSpPr>
        <p:spPr bwMode="auto">
          <a:xfrm>
            <a:off x="1032895" y="1801979"/>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spTree>
    <p:extLst>
      <p:ext uri="{BB962C8B-B14F-4D97-AF65-F5344CB8AC3E}">
        <p14:creationId xmlns:p14="http://schemas.microsoft.com/office/powerpoint/2010/main" val="3880354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2" y="1219200"/>
            <a:ext cx="8229600" cy="1143000"/>
          </a:xfrm>
        </p:spPr>
        <p:txBody>
          <a:bodyPr/>
          <a:lstStyle/>
          <a:p>
            <a:r>
              <a:rPr lang="en-GB" dirty="0" smtClean="0"/>
              <a:t>Analyse national circumstances: is plausible reference available?</a:t>
            </a:r>
            <a:endParaRPr lang="en-GB" dirty="0"/>
          </a:p>
        </p:txBody>
      </p:sp>
      <p:sp>
        <p:nvSpPr>
          <p:cNvPr id="4" name="Rectangle 10"/>
          <p:cNvSpPr>
            <a:spLocks noChangeArrowheads="1"/>
          </p:cNvSpPr>
          <p:nvPr/>
        </p:nvSpPr>
        <p:spPr bwMode="auto">
          <a:xfrm>
            <a:off x="1032895" y="1801979"/>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graphicFrame>
        <p:nvGraphicFramePr>
          <p:cNvPr id="5" name="Diagram 4"/>
          <p:cNvGraphicFramePr/>
          <p:nvPr>
            <p:extLst>
              <p:ext uri="{D42A27DB-BD31-4B8C-83A1-F6EECF244321}">
                <p14:modId xmlns:p14="http://schemas.microsoft.com/office/powerpoint/2010/main" val="1248810269"/>
              </p:ext>
            </p:extLst>
          </p:nvPr>
        </p:nvGraphicFramePr>
        <p:xfrm>
          <a:off x="228600" y="2209800"/>
          <a:ext cx="876300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6096000" y="3810000"/>
            <a:ext cx="1219200" cy="9906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lvl="0"/>
            <a:r>
              <a:rPr lang="en-GB" sz="1400" dirty="0"/>
              <a:t>Results-based </a:t>
            </a:r>
            <a:r>
              <a:rPr lang="en-GB" sz="1400" dirty="0" err="1"/>
              <a:t>REDD</a:t>
            </a:r>
            <a:r>
              <a:rPr lang="en-GB" sz="1400" dirty="0"/>
              <a:t>+ commences</a:t>
            </a:r>
          </a:p>
        </p:txBody>
      </p:sp>
    </p:spTree>
    <p:extLst>
      <p:ext uri="{BB962C8B-B14F-4D97-AF65-F5344CB8AC3E}">
        <p14:creationId xmlns:p14="http://schemas.microsoft.com/office/powerpoint/2010/main" val="19974884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101" y="1143000"/>
            <a:ext cx="8229600" cy="1295400"/>
          </a:xfrm>
        </p:spPr>
        <p:txBody>
          <a:bodyPr/>
          <a:lstStyle/>
          <a:p>
            <a:r>
              <a:rPr lang="en-GB" dirty="0" smtClean="0"/>
              <a:t>Where assessing drivers fits into the big picture of REDD+</a:t>
            </a:r>
            <a:endParaRPr lang="en-GB" dirty="0"/>
          </a:p>
        </p:txBody>
      </p:sp>
      <p:sp>
        <p:nvSpPr>
          <p:cNvPr id="7" name="Rectangle 6"/>
          <p:cNvSpPr/>
          <p:nvPr/>
        </p:nvSpPr>
        <p:spPr>
          <a:xfrm>
            <a:off x="218581" y="5126400"/>
            <a:ext cx="1800000" cy="72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t>Assess drivers of </a:t>
            </a:r>
            <a:r>
              <a:rPr lang="en-GB" sz="1350" b="1" dirty="0" smtClean="0"/>
              <a:t>land cover change</a:t>
            </a:r>
            <a:endParaRPr lang="en-GB" sz="1350" b="1" dirty="0"/>
          </a:p>
        </p:txBody>
      </p:sp>
      <p:sp>
        <p:nvSpPr>
          <p:cNvPr id="8" name="Rectangle 7"/>
          <p:cNvSpPr/>
          <p:nvPr/>
        </p:nvSpPr>
        <p:spPr>
          <a:xfrm>
            <a:off x="228600" y="3962400"/>
            <a:ext cx="1800000" cy="72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t>Identify policies and </a:t>
            </a:r>
            <a:r>
              <a:rPr lang="en-GB" sz="1350" b="1" dirty="0" smtClean="0"/>
              <a:t>measures</a:t>
            </a:r>
            <a:endParaRPr lang="en-GB" sz="1350" b="1" dirty="0"/>
          </a:p>
        </p:txBody>
      </p:sp>
      <p:sp>
        <p:nvSpPr>
          <p:cNvPr id="9" name="Rectangle 8"/>
          <p:cNvSpPr/>
          <p:nvPr/>
        </p:nvSpPr>
        <p:spPr>
          <a:xfrm>
            <a:off x="2511086" y="2833199"/>
            <a:ext cx="1800000" cy="72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a:t>Prioritise policies and measures</a:t>
            </a:r>
          </a:p>
        </p:txBody>
      </p:sp>
      <p:sp>
        <p:nvSpPr>
          <p:cNvPr id="10" name="Rectangle 9"/>
          <p:cNvSpPr/>
          <p:nvPr/>
        </p:nvSpPr>
        <p:spPr>
          <a:xfrm>
            <a:off x="218581" y="2833199"/>
            <a:ext cx="1800000" cy="72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Develop implementation </a:t>
            </a:r>
            <a:r>
              <a:rPr lang="en-GB" sz="1350" b="1" dirty="0"/>
              <a:t>strategy</a:t>
            </a:r>
          </a:p>
        </p:txBody>
      </p:sp>
      <p:sp>
        <p:nvSpPr>
          <p:cNvPr id="12" name="Rectangle 11"/>
          <p:cNvSpPr/>
          <p:nvPr/>
        </p:nvSpPr>
        <p:spPr>
          <a:xfrm>
            <a:off x="2511086" y="6096000"/>
            <a:ext cx="1800000" cy="7620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a:t>Assess national circumstances</a:t>
            </a:r>
          </a:p>
        </p:txBody>
      </p:sp>
      <p:sp>
        <p:nvSpPr>
          <p:cNvPr id="13" name="Rectangle 12"/>
          <p:cNvSpPr/>
          <p:nvPr/>
        </p:nvSpPr>
        <p:spPr>
          <a:xfrm>
            <a:off x="4814348" y="6172200"/>
            <a:ext cx="1800000" cy="6858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a:t>Build reference levels</a:t>
            </a:r>
          </a:p>
        </p:txBody>
      </p:sp>
      <p:cxnSp>
        <p:nvCxnSpPr>
          <p:cNvPr id="14" name="Straight Arrow Connector 13"/>
          <p:cNvCxnSpPr>
            <a:stCxn id="7" idx="0"/>
            <a:endCxn id="8" idx="2"/>
          </p:cNvCxnSpPr>
          <p:nvPr/>
        </p:nvCxnSpPr>
        <p:spPr>
          <a:xfrm rot="5400000" flipH="1" flipV="1">
            <a:off x="901590" y="4899391"/>
            <a:ext cx="444000" cy="1001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7" idx="3"/>
            <a:endCxn id="12" idx="1"/>
          </p:cNvCxnSpPr>
          <p:nvPr/>
        </p:nvCxnSpPr>
        <p:spPr>
          <a:xfrm>
            <a:off x="2018581" y="5486400"/>
            <a:ext cx="492505" cy="990600"/>
          </a:xfrm>
          <a:prstGeom prst="bentConnector3">
            <a:avLst>
              <a:gd name="adj1" fmla="val 50000"/>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8" idx="0"/>
            <a:endCxn id="10" idx="2"/>
          </p:cNvCxnSpPr>
          <p:nvPr/>
        </p:nvCxnSpPr>
        <p:spPr>
          <a:xfrm rot="16200000" flipV="1">
            <a:off x="918991" y="3752790"/>
            <a:ext cx="409201" cy="1001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2" idx="3"/>
            <a:endCxn id="13" idx="1"/>
          </p:cNvCxnSpPr>
          <p:nvPr/>
        </p:nvCxnSpPr>
        <p:spPr>
          <a:xfrm>
            <a:off x="4311086" y="6477000"/>
            <a:ext cx="503262" cy="38100"/>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10" idx="3"/>
            <a:endCxn id="9" idx="1"/>
          </p:cNvCxnSpPr>
          <p:nvPr/>
        </p:nvCxnSpPr>
        <p:spPr>
          <a:xfrm>
            <a:off x="2018581" y="3193199"/>
            <a:ext cx="49250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3" idx="3"/>
            <a:endCxn id="17" idx="1"/>
          </p:cNvCxnSpPr>
          <p:nvPr/>
        </p:nvCxnSpPr>
        <p:spPr>
          <a:xfrm>
            <a:off x="6614348" y="6515100"/>
            <a:ext cx="486652" cy="1588"/>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814348" y="5126400"/>
            <a:ext cx="1800000" cy="720000"/>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Introduce REDD+ actions into capital budget</a:t>
            </a:r>
            <a:endParaRPr lang="en-GB" sz="1350" b="1" dirty="0"/>
          </a:p>
        </p:txBody>
      </p:sp>
      <p:sp>
        <p:nvSpPr>
          <p:cNvPr id="17" name="Rectangle 16"/>
          <p:cNvSpPr/>
          <p:nvPr/>
        </p:nvSpPr>
        <p:spPr>
          <a:xfrm>
            <a:off x="7101000" y="6172200"/>
            <a:ext cx="1800000" cy="6858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Track with national forest monitoring system</a:t>
            </a:r>
            <a:endParaRPr lang="en-GB" sz="1350" b="1" dirty="0"/>
          </a:p>
        </p:txBody>
      </p:sp>
      <p:sp>
        <p:nvSpPr>
          <p:cNvPr id="20" name="Rectangle 19"/>
          <p:cNvSpPr/>
          <p:nvPr/>
        </p:nvSpPr>
        <p:spPr>
          <a:xfrm>
            <a:off x="2511086" y="3967583"/>
            <a:ext cx="1800000" cy="720000"/>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Develop proposals for REDD+ actions</a:t>
            </a:r>
            <a:endParaRPr lang="en-GB" sz="1350" b="1" dirty="0"/>
          </a:p>
        </p:txBody>
      </p:sp>
      <p:sp>
        <p:nvSpPr>
          <p:cNvPr id="21" name="Rectangle 20"/>
          <p:cNvSpPr/>
          <p:nvPr/>
        </p:nvSpPr>
        <p:spPr>
          <a:xfrm>
            <a:off x="7101000" y="2814652"/>
            <a:ext cx="1800000" cy="30317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dirty="0" smtClean="0">
                <a:ln>
                  <a:solidFill>
                    <a:schemeClr val="tx1"/>
                  </a:solidFill>
                </a:ln>
                <a:solidFill>
                  <a:schemeClr val="tx1"/>
                </a:solidFill>
              </a:rPr>
              <a:t>Implementation</a:t>
            </a:r>
            <a:endParaRPr lang="en-GB" sz="1350" dirty="0">
              <a:ln>
                <a:solidFill>
                  <a:schemeClr val="tx1"/>
                </a:solidFill>
              </a:ln>
              <a:solidFill>
                <a:schemeClr val="tx1"/>
              </a:solidFill>
            </a:endParaRPr>
          </a:p>
        </p:txBody>
      </p:sp>
      <p:sp>
        <p:nvSpPr>
          <p:cNvPr id="27" name="Rectangle 26"/>
          <p:cNvSpPr/>
          <p:nvPr/>
        </p:nvSpPr>
        <p:spPr>
          <a:xfrm>
            <a:off x="2511086" y="5126400"/>
            <a:ext cx="1800000" cy="720000"/>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Coordinate among sectors and approve</a:t>
            </a:r>
            <a:endParaRPr lang="en-GB" sz="1350" b="1" dirty="0"/>
          </a:p>
        </p:txBody>
      </p:sp>
      <p:cxnSp>
        <p:nvCxnSpPr>
          <p:cNvPr id="78" name="Straight Arrow Connector 77"/>
          <p:cNvCxnSpPr>
            <a:stCxn id="27" idx="3"/>
            <a:endCxn id="16" idx="1"/>
          </p:cNvCxnSpPr>
          <p:nvPr/>
        </p:nvCxnSpPr>
        <p:spPr>
          <a:xfrm>
            <a:off x="4311086" y="5486400"/>
            <a:ext cx="503262" cy="0"/>
          </a:xfrm>
          <a:prstGeom prst="straightConnector1">
            <a:avLst/>
          </a:prstGeom>
          <a:ln w="3810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stCxn id="9" idx="2"/>
            <a:endCxn id="20" idx="0"/>
          </p:cNvCxnSpPr>
          <p:nvPr/>
        </p:nvCxnSpPr>
        <p:spPr>
          <a:xfrm>
            <a:off x="3411086" y="3553199"/>
            <a:ext cx="0" cy="414384"/>
          </a:xfrm>
          <a:prstGeom prst="straightConnector1">
            <a:avLst/>
          </a:prstGeom>
          <a:ln w="3810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20" idx="2"/>
            <a:endCxn id="27" idx="0"/>
          </p:cNvCxnSpPr>
          <p:nvPr/>
        </p:nvCxnSpPr>
        <p:spPr>
          <a:xfrm>
            <a:off x="3411086" y="4687583"/>
            <a:ext cx="0" cy="438817"/>
          </a:xfrm>
          <a:prstGeom prst="straightConnector1">
            <a:avLst/>
          </a:prstGeom>
          <a:ln w="3810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9" name="Rectangle 88"/>
          <p:cNvSpPr/>
          <p:nvPr/>
        </p:nvSpPr>
        <p:spPr>
          <a:xfrm>
            <a:off x="971348" y="3436735"/>
            <a:ext cx="2594995" cy="494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accent1">
                      <a:lumMod val="75000"/>
                    </a:schemeClr>
                  </a:solidFill>
                </a:ln>
                <a:solidFill>
                  <a:schemeClr val="accent1">
                    <a:lumMod val="75000"/>
                  </a:schemeClr>
                </a:solidFill>
                <a:effectLst>
                  <a:outerShdw blurRad="38100" dist="19050" dir="2700000" algn="tl" rotWithShape="0">
                    <a:schemeClr val="dk1">
                      <a:alpha val="40000"/>
                    </a:schemeClr>
                  </a:outerShdw>
                </a:effectLst>
              </a:rPr>
              <a:t>Mitigation Strategy</a:t>
            </a:r>
            <a:endParaRPr lang="en-GB" dirty="0">
              <a:ln w="0">
                <a:solidFill>
                  <a:schemeClr val="accent1">
                    <a:lumMod val="75000"/>
                  </a:schemeClr>
                </a:solidFill>
              </a:ln>
              <a:solidFill>
                <a:schemeClr val="accent1">
                  <a:lumMod val="75000"/>
                </a:schemeClr>
              </a:solidFill>
              <a:effectLst>
                <a:outerShdw blurRad="38100" dist="19050" dir="2700000" algn="tl" rotWithShape="0">
                  <a:schemeClr val="dk1">
                    <a:alpha val="40000"/>
                  </a:schemeClr>
                </a:outerShdw>
              </a:effectLst>
            </a:endParaRPr>
          </a:p>
        </p:txBody>
      </p:sp>
      <p:sp>
        <p:nvSpPr>
          <p:cNvPr id="90" name="Rectangle 89"/>
          <p:cNvSpPr/>
          <p:nvPr/>
        </p:nvSpPr>
        <p:spPr>
          <a:xfrm>
            <a:off x="3272405" y="4666329"/>
            <a:ext cx="2594995" cy="494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accent3">
                      <a:lumMod val="75000"/>
                    </a:schemeClr>
                  </a:solidFill>
                </a:ln>
                <a:solidFill>
                  <a:schemeClr val="accent3">
                    <a:lumMod val="75000"/>
                  </a:schemeClr>
                </a:solidFill>
                <a:effectLst>
                  <a:outerShdw blurRad="38100" dist="19050" dir="2700000" algn="tl" rotWithShape="0">
                    <a:schemeClr val="dk1">
                      <a:alpha val="40000"/>
                    </a:schemeClr>
                  </a:outerShdw>
                </a:effectLst>
              </a:rPr>
              <a:t>Planning processes</a:t>
            </a:r>
            <a:endParaRPr lang="en-GB" dirty="0">
              <a:ln w="0">
                <a:solidFill>
                  <a:schemeClr val="accent3">
                    <a:lumMod val="75000"/>
                  </a:schemeClr>
                </a:solidFill>
              </a:ln>
              <a:solidFill>
                <a:schemeClr val="accent3">
                  <a:lumMod val="75000"/>
                </a:schemeClr>
              </a:solidFill>
              <a:effectLst>
                <a:outerShdw blurRad="38100" dist="19050" dir="2700000" algn="tl" rotWithShape="0">
                  <a:schemeClr val="dk1">
                    <a:alpha val="40000"/>
                  </a:schemeClr>
                </a:outerShdw>
              </a:effectLst>
            </a:endParaRPr>
          </a:p>
        </p:txBody>
      </p:sp>
      <p:sp>
        <p:nvSpPr>
          <p:cNvPr id="91" name="Rectangle 90"/>
          <p:cNvSpPr/>
          <p:nvPr/>
        </p:nvSpPr>
        <p:spPr>
          <a:xfrm>
            <a:off x="3810000" y="5562600"/>
            <a:ext cx="4495800"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accent2">
                      <a:lumMod val="75000"/>
                    </a:schemeClr>
                  </a:solidFill>
                </a:ln>
                <a:solidFill>
                  <a:schemeClr val="accent2">
                    <a:lumMod val="75000"/>
                  </a:schemeClr>
                </a:solidFill>
                <a:effectLst>
                  <a:outerShdw blurRad="38100" dist="19050" dir="2700000" algn="tl" rotWithShape="0">
                    <a:schemeClr val="dk1">
                      <a:alpha val="40000"/>
                    </a:schemeClr>
                  </a:outerShdw>
                </a:effectLst>
              </a:rPr>
              <a:t>Measurement, reporting, verification</a:t>
            </a:r>
            <a:endParaRPr lang="en-GB" dirty="0">
              <a:ln w="0">
                <a:solidFill>
                  <a:schemeClr val="accent2">
                    <a:lumMod val="75000"/>
                  </a:schemeClr>
                </a:solidFill>
              </a:ln>
              <a:solidFill>
                <a:schemeClr val="accent2">
                  <a:lumMod val="75000"/>
                </a:schemeClr>
              </a:solidFill>
              <a:effectLst>
                <a:outerShdw blurRad="38100" dist="19050" dir="2700000" algn="tl" rotWithShape="0">
                  <a:schemeClr val="dk1">
                    <a:alpha val="40000"/>
                  </a:schemeClr>
                </a:outerShdw>
              </a:effectLst>
            </a:endParaRPr>
          </a:p>
        </p:txBody>
      </p:sp>
      <p:sp>
        <p:nvSpPr>
          <p:cNvPr id="28" name="Rectangle 27"/>
          <p:cNvSpPr/>
          <p:nvPr/>
        </p:nvSpPr>
        <p:spPr>
          <a:xfrm>
            <a:off x="4814348" y="2833199"/>
            <a:ext cx="1800000" cy="720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Access international funds</a:t>
            </a:r>
          </a:p>
        </p:txBody>
      </p:sp>
      <p:cxnSp>
        <p:nvCxnSpPr>
          <p:cNvPr id="30" name="Straight Arrow Connector 29"/>
          <p:cNvCxnSpPr>
            <a:stCxn id="28" idx="3"/>
          </p:cNvCxnSpPr>
          <p:nvPr/>
        </p:nvCxnSpPr>
        <p:spPr>
          <a:xfrm>
            <a:off x="6614348" y="3193199"/>
            <a:ext cx="486652"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17" idx="0"/>
            <a:endCxn id="21" idx="2"/>
          </p:cNvCxnSpPr>
          <p:nvPr/>
        </p:nvCxnSpPr>
        <p:spPr>
          <a:xfrm rot="5400000" flipH="1" flipV="1">
            <a:off x="7838100" y="6009300"/>
            <a:ext cx="325801" cy="158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4814348" y="3967583"/>
            <a:ext cx="1800000" cy="720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350" b="1" dirty="0" smtClean="0"/>
              <a:t>Make available national funds</a:t>
            </a:r>
          </a:p>
        </p:txBody>
      </p:sp>
      <p:sp>
        <p:nvSpPr>
          <p:cNvPr id="52" name="Rectangle 51"/>
          <p:cNvSpPr/>
          <p:nvPr/>
        </p:nvSpPr>
        <p:spPr>
          <a:xfrm>
            <a:off x="4521661" y="3506545"/>
            <a:ext cx="2594995" cy="494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accent6">
                      <a:lumMod val="75000"/>
                    </a:schemeClr>
                  </a:solidFill>
                </a:ln>
                <a:solidFill>
                  <a:schemeClr val="accent6">
                    <a:lumMod val="75000"/>
                  </a:schemeClr>
                </a:solidFill>
                <a:effectLst>
                  <a:outerShdw blurRad="38100" dist="19050" dir="2700000" algn="tl" rotWithShape="0">
                    <a:schemeClr val="dk1">
                      <a:alpha val="40000"/>
                    </a:schemeClr>
                  </a:outerShdw>
                </a:effectLst>
              </a:rPr>
              <a:t>Funds management</a:t>
            </a:r>
            <a:endParaRPr lang="en-GB" dirty="0">
              <a:ln w="0">
                <a:solidFill>
                  <a:schemeClr val="accent6">
                    <a:lumMod val="75000"/>
                  </a:schemeClr>
                </a:solidFill>
              </a:ln>
              <a:solidFill>
                <a:schemeClr val="accent6">
                  <a:lumMod val="75000"/>
                </a:schemeClr>
              </a:solidFill>
              <a:effectLst>
                <a:outerShdw blurRad="38100" dist="19050" dir="2700000" algn="tl" rotWithShape="0">
                  <a:schemeClr val="dk1">
                    <a:alpha val="40000"/>
                  </a:schemeClr>
                </a:outerShdw>
              </a:effectLst>
            </a:endParaRPr>
          </a:p>
        </p:txBody>
      </p:sp>
      <p:cxnSp>
        <p:nvCxnSpPr>
          <p:cNvPr id="53" name="Straight Arrow Connector 52"/>
          <p:cNvCxnSpPr>
            <a:stCxn id="51" idx="3"/>
            <a:endCxn id="21" idx="1"/>
          </p:cNvCxnSpPr>
          <p:nvPr/>
        </p:nvCxnSpPr>
        <p:spPr>
          <a:xfrm>
            <a:off x="6614348" y="4327583"/>
            <a:ext cx="486652" cy="294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16" idx="0"/>
            <a:endCxn id="51" idx="2"/>
          </p:cNvCxnSpPr>
          <p:nvPr/>
        </p:nvCxnSpPr>
        <p:spPr>
          <a:xfrm flipV="1">
            <a:off x="5714348" y="4687583"/>
            <a:ext cx="0" cy="438817"/>
          </a:xfrm>
          <a:prstGeom prst="straightConnector1">
            <a:avLst/>
          </a:prstGeom>
          <a:ln w="381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51" idx="0"/>
            <a:endCxn id="28" idx="2"/>
          </p:cNvCxnSpPr>
          <p:nvPr/>
        </p:nvCxnSpPr>
        <p:spPr>
          <a:xfrm flipV="1">
            <a:off x="5714348" y="3553199"/>
            <a:ext cx="0" cy="414384"/>
          </a:xfrm>
          <a:prstGeom prst="straightConnector1">
            <a:avLst/>
          </a:prstGeom>
          <a:ln w="381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5" name="Up Arrow 54"/>
          <p:cNvSpPr/>
          <p:nvPr/>
        </p:nvSpPr>
        <p:spPr>
          <a:xfrm>
            <a:off x="218581" y="6019800"/>
            <a:ext cx="1800000" cy="609600"/>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smtClean="0">
                <a:ln>
                  <a:solidFill>
                    <a:schemeClr val="tx1"/>
                  </a:solidFill>
                </a:ln>
                <a:solidFill>
                  <a:schemeClr val="tx1"/>
                </a:solidFill>
              </a:rPr>
              <a:t>Start</a:t>
            </a:r>
            <a:endParaRPr lang="en-GB" sz="1350" dirty="0">
              <a:ln>
                <a:solidFill>
                  <a:schemeClr val="tx1"/>
                </a:solidFill>
              </a:ln>
              <a:solidFill>
                <a:schemeClr val="tx1"/>
              </a:solidFill>
            </a:endParaRPr>
          </a:p>
        </p:txBody>
      </p:sp>
      <p:cxnSp>
        <p:nvCxnSpPr>
          <p:cNvPr id="36" name="Straight Arrow Connector 35"/>
          <p:cNvCxnSpPr>
            <a:stCxn id="28" idx="1"/>
            <a:endCxn id="51" idx="1"/>
          </p:cNvCxnSpPr>
          <p:nvPr/>
        </p:nvCxnSpPr>
        <p:spPr>
          <a:xfrm rot="10800000" flipV="1">
            <a:off x="4814348" y="3193199"/>
            <a:ext cx="12700" cy="1134384"/>
          </a:xfrm>
          <a:prstGeom prst="bentConnector3">
            <a:avLst>
              <a:gd name="adj1" fmla="val 1800000"/>
            </a:avLst>
          </a:prstGeom>
          <a:ln w="381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50350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0" y="1371600"/>
            <a:ext cx="9144000" cy="4191000"/>
          </a:xfrm>
        </p:spPr>
        <p:txBody>
          <a:bodyPr>
            <a:normAutofit lnSpcReduction="10000"/>
          </a:bodyPr>
          <a:lstStyle/>
          <a:p>
            <a:endParaRPr lang="en-US" b="1" dirty="0" smtClean="0">
              <a:solidFill>
                <a:schemeClr val="tx1"/>
              </a:solidFill>
              <a:latin typeface="Frutiger Linotype" pitchFamily="34" charset="0"/>
            </a:endParaRPr>
          </a:p>
          <a:p>
            <a:r>
              <a:rPr lang="en-US" sz="2400" dirty="0" err="1" smtClean="0">
                <a:solidFill>
                  <a:schemeClr val="tx1"/>
                </a:solidFill>
                <a:latin typeface="Helvetica" pitchFamily="34" charset="0"/>
              </a:rPr>
              <a:t>Anura</a:t>
            </a:r>
            <a:r>
              <a:rPr lang="en-US" sz="2400" dirty="0" smtClean="0">
                <a:solidFill>
                  <a:schemeClr val="tx1"/>
                </a:solidFill>
                <a:latin typeface="Helvetica" pitchFamily="34" charset="0"/>
              </a:rPr>
              <a:t> </a:t>
            </a:r>
            <a:r>
              <a:rPr lang="en-US" sz="2400" dirty="0" err="1" smtClean="0">
                <a:solidFill>
                  <a:schemeClr val="tx1"/>
                </a:solidFill>
                <a:latin typeface="Helvetica" pitchFamily="34" charset="0"/>
              </a:rPr>
              <a:t>Sathurusinghe</a:t>
            </a:r>
            <a:endParaRPr lang="en-US" sz="1600" dirty="0" smtClean="0">
              <a:solidFill>
                <a:schemeClr val="tx1"/>
              </a:solidFill>
              <a:latin typeface="Helvetica" pitchFamily="34" charset="0"/>
            </a:endParaRPr>
          </a:p>
          <a:p>
            <a:endParaRPr lang="en-US" sz="1600" dirty="0" smtClean="0">
              <a:solidFill>
                <a:schemeClr val="tx1"/>
              </a:solidFill>
              <a:latin typeface="Helvetica" pitchFamily="34" charset="0"/>
              <a:hlinkClick r:id="rId2"/>
            </a:endParaRPr>
          </a:p>
          <a:p>
            <a:endParaRPr lang="en-US" sz="1600" dirty="0" smtClean="0">
              <a:solidFill>
                <a:schemeClr val="tx1"/>
              </a:solidFill>
              <a:latin typeface="Helvetica" pitchFamily="34" charset="0"/>
              <a:hlinkClick r:id="rId2"/>
            </a:endParaRPr>
          </a:p>
          <a:p>
            <a:r>
              <a:rPr lang="en-US" sz="1600" dirty="0" smtClean="0">
                <a:solidFill>
                  <a:schemeClr val="tx1"/>
                </a:solidFill>
                <a:latin typeface="Helvetica" pitchFamily="34" charset="0"/>
                <a:hlinkClick r:id="rId2"/>
              </a:rPr>
              <a:t>Npd.redd@gmail.com</a:t>
            </a:r>
            <a:endParaRPr lang="en-US" sz="1600" dirty="0" smtClean="0">
              <a:solidFill>
                <a:schemeClr val="tx1"/>
              </a:solidFill>
              <a:latin typeface="Helvetica" pitchFamily="34" charset="0"/>
            </a:endParaRPr>
          </a:p>
          <a:p>
            <a:endParaRPr lang="en-US" sz="1600" dirty="0" smtClean="0">
              <a:solidFill>
                <a:schemeClr val="tx1"/>
              </a:solidFill>
              <a:latin typeface="Helvetica" pitchFamily="34" charset="0"/>
            </a:endParaRPr>
          </a:p>
          <a:p>
            <a:r>
              <a:rPr lang="en-US" sz="1600" dirty="0" smtClean="0">
                <a:solidFill>
                  <a:schemeClr val="tx1"/>
                </a:solidFill>
                <a:latin typeface="Helvetica" pitchFamily="34" charset="0"/>
                <a:hlinkClick r:id="rId3"/>
              </a:rPr>
              <a:t>Anura.sathurusinghe@gmail.com</a:t>
            </a:r>
            <a:endParaRPr lang="en-US" sz="1600" dirty="0" smtClean="0">
              <a:solidFill>
                <a:schemeClr val="tx1"/>
              </a:solidFill>
              <a:latin typeface="Helvetica" pitchFamily="34" charset="0"/>
            </a:endParaRPr>
          </a:p>
          <a:p>
            <a:endParaRPr lang="en-US" sz="1800" dirty="0" smtClean="0">
              <a:solidFill>
                <a:schemeClr val="tx1"/>
              </a:solidFill>
              <a:latin typeface="Helvetica" pitchFamily="34" charset="0"/>
            </a:endParaRPr>
          </a:p>
          <a:p>
            <a:endParaRPr lang="en-US" sz="1800" b="1" dirty="0" smtClean="0">
              <a:solidFill>
                <a:schemeClr val="tx1"/>
              </a:solidFill>
              <a:latin typeface="Helvetica" pitchFamily="34" charset="0"/>
            </a:endParaRPr>
          </a:p>
          <a:p>
            <a:r>
              <a:rPr lang="en-US" b="1" dirty="0" smtClean="0">
                <a:solidFill>
                  <a:schemeClr val="tx1"/>
                </a:solidFill>
                <a:latin typeface="Helvetica" pitchFamily="34" charset="0"/>
              </a:rPr>
              <a:t>Thank You</a:t>
            </a:r>
          </a:p>
          <a:p>
            <a:r>
              <a:rPr lang="en-US" sz="1600" dirty="0" smtClean="0">
                <a:latin typeface="Helvetica" pitchFamily="34" charset="0"/>
                <a:hlinkClick r:id="rId4"/>
              </a:rPr>
              <a:t/>
            </a:r>
            <a:br>
              <a:rPr lang="en-US" sz="1600" dirty="0" smtClean="0">
                <a:latin typeface="Helvetica" pitchFamily="34" charset="0"/>
                <a:hlinkClick r:id="rId4"/>
              </a:rPr>
            </a:br>
            <a:r>
              <a:rPr lang="en-US" sz="1600" dirty="0" smtClean="0">
                <a:solidFill>
                  <a:schemeClr val="tx1"/>
                </a:solidFill>
                <a:latin typeface="Helvetica" pitchFamily="34" charset="0"/>
              </a:rPr>
              <a:t>Website: </a:t>
            </a:r>
            <a:r>
              <a:rPr lang="en-US" sz="1600" dirty="0" smtClean="0">
                <a:latin typeface="Helvetica" pitchFamily="34" charset="0"/>
                <a:hlinkClick r:id="rId4"/>
              </a:rPr>
              <a:t>http://www.un-redd.org</a:t>
            </a:r>
            <a:endParaRPr lang="en-US" sz="1600" dirty="0">
              <a:solidFill>
                <a:schemeClr val="tx1"/>
              </a:solidFill>
              <a:latin typeface="Helvetica" pitchFamily="34" charset="0"/>
            </a:endParaRPr>
          </a:p>
        </p:txBody>
      </p:sp>
    </p:spTree>
    <p:extLst>
      <p:ext uri="{BB962C8B-B14F-4D97-AF65-F5344CB8AC3E}">
        <p14:creationId xmlns:p14="http://schemas.microsoft.com/office/powerpoint/2010/main" val="38202725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15085</TotalTime>
  <Words>1400</Words>
  <Application>Microsoft Office PowerPoint</Application>
  <PresentationFormat>On-screen Show (4:3)</PresentationFormat>
  <Paragraphs>133</Paragraphs>
  <Slides>11</Slides>
  <Notes>7</Notes>
  <HiddenSlides>0</HiddenSlides>
  <MMClips>0</MMClips>
  <ScaleCrop>false</ScaleCrop>
  <HeadingPairs>
    <vt:vector size="4" baseType="variant">
      <vt:variant>
        <vt:lpstr>Theme</vt:lpstr>
      </vt:variant>
      <vt:variant>
        <vt:i4>10</vt:i4>
      </vt:variant>
      <vt:variant>
        <vt:lpstr>Slide Titles</vt:lpstr>
      </vt:variant>
      <vt:variant>
        <vt:i4>11</vt:i4>
      </vt:variant>
    </vt:vector>
  </HeadingPairs>
  <TitlesOfParts>
    <vt:vector size="21" baseType="lpstr">
      <vt:lpstr>Office Theme</vt:lpstr>
      <vt:lpstr>2_Custom Design</vt:lpstr>
      <vt:lpstr>8_Custom Design</vt:lpstr>
      <vt:lpstr>7_Custom Design</vt:lpstr>
      <vt:lpstr>10_Custom Design</vt:lpstr>
      <vt:lpstr>11_Custom Design</vt:lpstr>
      <vt:lpstr>9_Custom Design</vt:lpstr>
      <vt:lpstr>6_Custom Design</vt:lpstr>
      <vt:lpstr>3_Custom Design</vt:lpstr>
      <vt:lpstr>Custom Design</vt:lpstr>
      <vt:lpstr>PowerPoint Presentation</vt:lpstr>
      <vt:lpstr>PowerPoint Presentation</vt:lpstr>
      <vt:lpstr>Development of REDD + Strategy:  Studies/Assessments </vt:lpstr>
      <vt:lpstr>Assessing Drivers of Land-Cover Change in Sri Lanka</vt:lpstr>
      <vt:lpstr>Objective of assessing drivers</vt:lpstr>
      <vt:lpstr>Land-use change matrix</vt:lpstr>
      <vt:lpstr>Assess drivers of land-cover change</vt:lpstr>
      <vt:lpstr>Prioritise policies and measures</vt:lpstr>
      <vt:lpstr>Analyse national circumstances: is plausible reference available?</vt:lpstr>
      <vt:lpstr>Where assessing drivers fits into the big picture of REDD+</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Linda Mumoki</cp:lastModifiedBy>
  <cp:revision>156</cp:revision>
  <dcterms:created xsi:type="dcterms:W3CDTF">2012-09-11T07:20:24Z</dcterms:created>
  <dcterms:modified xsi:type="dcterms:W3CDTF">2014-07-08T09:39:38Z</dcterms:modified>
</cp:coreProperties>
</file>