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3" r:id="rId2"/>
    <p:sldId id="290" r:id="rId3"/>
    <p:sldId id="299" r:id="rId4"/>
    <p:sldId id="300" r:id="rId5"/>
    <p:sldId id="265" r:id="rId6"/>
    <p:sldId id="301" r:id="rId7"/>
    <p:sldId id="302" r:id="rId8"/>
    <p:sldId id="291" r:id="rId9"/>
    <p:sldId id="307" r:id="rId10"/>
    <p:sldId id="263" r:id="rId11"/>
    <p:sldId id="304" r:id="rId12"/>
    <p:sldId id="306" r:id="rId13"/>
    <p:sldId id="310" r:id="rId14"/>
    <p:sldId id="267" r:id="rId15"/>
    <p:sldId id="311" r:id="rId16"/>
    <p:sldId id="308" r:id="rId17"/>
    <p:sldId id="309" r:id="rId18"/>
    <p:sldId id="312" r:id="rId19"/>
    <p:sldId id="298" r:id="rId20"/>
    <p:sldId id="296" r:id="rId21"/>
    <p:sldId id="295" r:id="rId22"/>
    <p:sldId id="297" r:id="rId23"/>
    <p:sldId id="305" r:id="rId24"/>
    <p:sldId id="313" r:id="rId25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7" autoAdjust="0"/>
    <p:restoredTop sz="86380" autoAdjust="0"/>
  </p:normalViewPr>
  <p:slideViewPr>
    <p:cSldViewPr>
      <p:cViewPr>
        <p:scale>
          <a:sx n="66" d="100"/>
          <a:sy n="66" d="100"/>
        </p:scale>
        <p:origin x="-1188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721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B50E56-BFCC-47AA-A2A6-11834E7B2B50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s-AR"/>
        </a:p>
      </dgm:t>
    </dgm:pt>
    <dgm:pt modelId="{56A7C7C4-78D3-4C47-A187-C2DEDD1F3582}">
      <dgm:prSet phldrT="[Texto]" custT="1"/>
      <dgm:spPr/>
      <dgm:t>
        <a:bodyPr/>
        <a:lstStyle/>
        <a:p>
          <a:pPr algn="ctr"/>
          <a:r>
            <a:rPr lang="es-AR" sz="2100" dirty="0" smtClean="0"/>
            <a:t>  </a:t>
          </a:r>
          <a:r>
            <a:rPr lang="es-AR" sz="2400" b="1" dirty="0" err="1" smtClean="0"/>
            <a:t>Main</a:t>
          </a:r>
          <a:r>
            <a:rPr lang="es-AR" sz="2400" b="1" dirty="0" smtClean="0"/>
            <a:t> </a:t>
          </a:r>
          <a:r>
            <a:rPr lang="es-AR" sz="2400" b="1" dirty="0" err="1" smtClean="0"/>
            <a:t>Land</a:t>
          </a:r>
          <a:r>
            <a:rPr lang="es-AR" sz="2400" b="1" dirty="0" smtClean="0"/>
            <a:t> </a:t>
          </a:r>
          <a:r>
            <a:rPr lang="es-AR" sz="2400" b="1" dirty="0" err="1" smtClean="0"/>
            <a:t>Area</a:t>
          </a:r>
          <a:r>
            <a:rPr lang="es-AR" sz="2400" b="1" dirty="0" smtClean="0"/>
            <a:t> </a:t>
          </a:r>
          <a:r>
            <a:rPr lang="es-AR" sz="2400" dirty="0" smtClean="0"/>
            <a:t> </a:t>
          </a:r>
          <a:endParaRPr lang="es-AR" sz="2400" b="1" dirty="0" smtClean="0"/>
        </a:p>
        <a:p>
          <a:pPr algn="ctr"/>
          <a:r>
            <a:rPr lang="es-AR" sz="2100" dirty="0" smtClean="0"/>
            <a:t> </a:t>
          </a:r>
          <a:r>
            <a:rPr lang="es-AR" sz="2100" i="1" dirty="0" smtClean="0"/>
            <a:t>278 </a:t>
          </a:r>
          <a:r>
            <a:rPr lang="es-AR" sz="2100" i="1" dirty="0" err="1" smtClean="0"/>
            <a:t>million</a:t>
          </a:r>
          <a:r>
            <a:rPr lang="es-AR" sz="2100" i="1" dirty="0" smtClean="0"/>
            <a:t> </a:t>
          </a:r>
          <a:r>
            <a:rPr lang="es-AR" sz="2100" i="1" dirty="0" err="1" smtClean="0"/>
            <a:t>hectares</a:t>
          </a:r>
          <a:endParaRPr lang="es-AR" sz="2100" i="1" dirty="0"/>
        </a:p>
      </dgm:t>
    </dgm:pt>
    <dgm:pt modelId="{41836EA5-7B54-42D5-9A0C-822EDA5B5CF5}" type="parTrans" cxnId="{48C5B1DF-E87A-4B9C-80C8-ED57D4E9A6A7}">
      <dgm:prSet/>
      <dgm:spPr/>
      <dgm:t>
        <a:bodyPr/>
        <a:lstStyle/>
        <a:p>
          <a:endParaRPr lang="es-AR"/>
        </a:p>
      </dgm:t>
    </dgm:pt>
    <dgm:pt modelId="{EA687464-DBE9-47FF-B993-3FFD1DFD57AF}" type="sibTrans" cxnId="{48C5B1DF-E87A-4B9C-80C8-ED57D4E9A6A7}">
      <dgm:prSet/>
      <dgm:spPr/>
      <dgm:t>
        <a:bodyPr/>
        <a:lstStyle/>
        <a:p>
          <a:endParaRPr lang="es-AR"/>
        </a:p>
      </dgm:t>
    </dgm:pt>
    <dgm:pt modelId="{7F37585D-B304-480E-8904-ACB8C32D9DB5}">
      <dgm:prSet phldrT="[Texto]" custT="1"/>
      <dgm:spPr/>
      <dgm:t>
        <a:bodyPr/>
        <a:lstStyle/>
        <a:p>
          <a:pPr algn="ctr"/>
          <a:r>
            <a:rPr lang="es-AR" sz="2200" b="1" dirty="0" err="1" smtClean="0"/>
            <a:t>Native</a:t>
          </a:r>
          <a:r>
            <a:rPr lang="es-AR" sz="2200" b="1" dirty="0" smtClean="0"/>
            <a:t> </a:t>
          </a:r>
          <a:r>
            <a:rPr lang="es-AR" sz="2200" b="1" dirty="0" err="1" smtClean="0"/>
            <a:t>Forests</a:t>
          </a:r>
          <a:endParaRPr lang="es-AR" sz="2200" b="1" dirty="0" smtClean="0"/>
        </a:p>
        <a:p>
          <a:pPr algn="ctr"/>
          <a:r>
            <a:rPr lang="es-AR" sz="2100" i="1" dirty="0" smtClean="0"/>
            <a:t>30 </a:t>
          </a:r>
          <a:r>
            <a:rPr lang="es-AR" sz="2100" i="1" dirty="0" err="1" smtClean="0"/>
            <a:t>million</a:t>
          </a:r>
          <a:r>
            <a:rPr lang="es-AR" sz="2100" i="1" dirty="0" smtClean="0"/>
            <a:t> </a:t>
          </a:r>
          <a:r>
            <a:rPr lang="es-AR" sz="2100" i="1" dirty="0" err="1" smtClean="0"/>
            <a:t>hectares</a:t>
          </a:r>
          <a:r>
            <a:rPr lang="es-AR" sz="2100" i="1" dirty="0" smtClean="0"/>
            <a:t> </a:t>
          </a:r>
          <a:endParaRPr lang="es-AR" sz="2100" i="1" dirty="0"/>
        </a:p>
      </dgm:t>
    </dgm:pt>
    <dgm:pt modelId="{6A4073F2-AA0C-4526-89D4-E213143D5193}" type="parTrans" cxnId="{D774A8B7-77A4-4321-91EB-976A4EC6063D}">
      <dgm:prSet/>
      <dgm:spPr/>
      <dgm:t>
        <a:bodyPr/>
        <a:lstStyle/>
        <a:p>
          <a:endParaRPr lang="es-AR"/>
        </a:p>
      </dgm:t>
    </dgm:pt>
    <dgm:pt modelId="{BB79EE1E-7929-4433-9CC0-6EDFD4A080ED}" type="sibTrans" cxnId="{D774A8B7-77A4-4321-91EB-976A4EC6063D}">
      <dgm:prSet/>
      <dgm:spPr/>
      <dgm:t>
        <a:bodyPr/>
        <a:lstStyle/>
        <a:p>
          <a:endParaRPr lang="es-AR"/>
        </a:p>
      </dgm:t>
    </dgm:pt>
    <dgm:pt modelId="{3EBCC328-8967-42B6-8698-5AB2CF162FD0}">
      <dgm:prSet phldrT="[Texto]" custT="1"/>
      <dgm:spPr/>
      <dgm:t>
        <a:bodyPr/>
        <a:lstStyle/>
        <a:p>
          <a:pPr algn="ctr"/>
          <a:r>
            <a:rPr lang="es-AR" sz="2200" b="1" dirty="0" smtClean="0"/>
            <a:t> </a:t>
          </a:r>
          <a:r>
            <a:rPr lang="es-AR" sz="2200" b="1" dirty="0" err="1" smtClean="0"/>
            <a:t>Forest</a:t>
          </a:r>
          <a:r>
            <a:rPr lang="es-AR" sz="2200" b="1" dirty="0" smtClean="0"/>
            <a:t> </a:t>
          </a:r>
          <a:r>
            <a:rPr lang="es-AR" sz="2200" b="1" dirty="0" err="1" smtClean="0"/>
            <a:t>cover</a:t>
          </a:r>
          <a:r>
            <a:rPr lang="es-AR" sz="2200" b="1" dirty="0" smtClean="0"/>
            <a:t> </a:t>
          </a:r>
        </a:p>
        <a:p>
          <a:pPr algn="ctr"/>
          <a:r>
            <a:rPr lang="es-AR" sz="2200" i="1" dirty="0" smtClean="0"/>
            <a:t>9,75%</a:t>
          </a:r>
        </a:p>
      </dgm:t>
    </dgm:pt>
    <dgm:pt modelId="{BF7C28EE-19EC-4598-AB23-097B977A032E}" type="parTrans" cxnId="{01355096-BB93-47D8-8D5C-B98C6B6D4413}">
      <dgm:prSet/>
      <dgm:spPr/>
      <dgm:t>
        <a:bodyPr/>
        <a:lstStyle/>
        <a:p>
          <a:endParaRPr lang="es-AR"/>
        </a:p>
      </dgm:t>
    </dgm:pt>
    <dgm:pt modelId="{B6A4DB54-0EBD-46E8-BEB5-1DF349573E43}" type="sibTrans" cxnId="{01355096-BB93-47D8-8D5C-B98C6B6D4413}">
      <dgm:prSet/>
      <dgm:spPr/>
      <dgm:t>
        <a:bodyPr/>
        <a:lstStyle/>
        <a:p>
          <a:endParaRPr lang="es-AR"/>
        </a:p>
      </dgm:t>
    </dgm:pt>
    <dgm:pt modelId="{014252E6-359A-4198-864E-735973D9D757}">
      <dgm:prSet custT="1"/>
      <dgm:spPr/>
      <dgm:t>
        <a:bodyPr/>
        <a:lstStyle/>
        <a:p>
          <a:r>
            <a:rPr lang="es-AR" sz="2200" b="1" dirty="0" smtClean="0"/>
            <a:t>           </a:t>
          </a:r>
          <a:r>
            <a:rPr lang="es-AR" sz="2200" b="1" dirty="0" err="1" smtClean="0"/>
            <a:t>Deforestation</a:t>
          </a:r>
          <a:r>
            <a:rPr lang="es-AR" sz="2200" b="1" dirty="0" smtClean="0"/>
            <a:t> </a:t>
          </a:r>
          <a:r>
            <a:rPr lang="es-AR" sz="2200" b="1" dirty="0" err="1" smtClean="0"/>
            <a:t>Rate</a:t>
          </a:r>
          <a:endParaRPr lang="es-AR" sz="2200" b="1" dirty="0" smtClean="0"/>
        </a:p>
        <a:p>
          <a:r>
            <a:rPr lang="es-AR" sz="2400" b="1" dirty="0" smtClean="0"/>
            <a:t>     	</a:t>
          </a:r>
          <a:r>
            <a:rPr lang="es-AR" sz="2400" b="0" dirty="0" smtClean="0"/>
            <a:t>       </a:t>
          </a:r>
          <a:r>
            <a:rPr lang="es-AR" sz="2400" b="0" i="1" dirty="0" smtClean="0"/>
            <a:t>1,2%</a:t>
          </a:r>
        </a:p>
      </dgm:t>
    </dgm:pt>
    <dgm:pt modelId="{97A95E7A-48D1-427D-81E7-69F7FBC17567}" type="parTrans" cxnId="{EAF41EBA-302C-4B83-91EF-CB6FA782B681}">
      <dgm:prSet/>
      <dgm:spPr/>
      <dgm:t>
        <a:bodyPr/>
        <a:lstStyle/>
        <a:p>
          <a:endParaRPr lang="es-AR"/>
        </a:p>
      </dgm:t>
    </dgm:pt>
    <dgm:pt modelId="{EF7BA4DD-EE94-4A95-8A8A-5AAB5C5D47E1}" type="sibTrans" cxnId="{EAF41EBA-302C-4B83-91EF-CB6FA782B681}">
      <dgm:prSet/>
      <dgm:spPr/>
      <dgm:t>
        <a:bodyPr/>
        <a:lstStyle/>
        <a:p>
          <a:endParaRPr lang="es-AR"/>
        </a:p>
      </dgm:t>
    </dgm:pt>
    <dgm:pt modelId="{81C04F49-36A9-4A88-A00A-F7D1D68E4CA9}">
      <dgm:prSet custT="1"/>
      <dgm:spPr/>
      <dgm:t>
        <a:bodyPr/>
        <a:lstStyle/>
        <a:p>
          <a:pPr algn="ctr"/>
          <a:r>
            <a:rPr lang="es-AR" sz="2200" b="1" dirty="0" err="1" smtClean="0"/>
            <a:t>Deforestation</a:t>
          </a:r>
          <a:endParaRPr lang="es-AR" sz="2200" b="1" dirty="0" smtClean="0"/>
        </a:p>
        <a:p>
          <a:pPr algn="ctr"/>
          <a:r>
            <a:rPr lang="es-AR" sz="2500" b="0" i="1" dirty="0" smtClean="0"/>
            <a:t>250 mil ha/</a:t>
          </a:r>
          <a:r>
            <a:rPr lang="es-AR" sz="2500" b="0" i="1" dirty="0" err="1" smtClean="0"/>
            <a:t>year</a:t>
          </a:r>
          <a:endParaRPr lang="es-AR" sz="2500" b="0" i="1" dirty="0"/>
        </a:p>
      </dgm:t>
    </dgm:pt>
    <dgm:pt modelId="{7A43F234-BF22-4B58-BA44-4A30A2315F76}" type="parTrans" cxnId="{64EB3584-EB2D-40D1-B806-4C2E03B94E06}">
      <dgm:prSet/>
      <dgm:spPr/>
      <dgm:t>
        <a:bodyPr/>
        <a:lstStyle/>
        <a:p>
          <a:endParaRPr lang="es-AR"/>
        </a:p>
      </dgm:t>
    </dgm:pt>
    <dgm:pt modelId="{63882635-FF91-4636-8DCF-AD53CEA6F229}" type="sibTrans" cxnId="{64EB3584-EB2D-40D1-B806-4C2E03B94E06}">
      <dgm:prSet/>
      <dgm:spPr/>
      <dgm:t>
        <a:bodyPr/>
        <a:lstStyle/>
        <a:p>
          <a:endParaRPr lang="es-AR"/>
        </a:p>
      </dgm:t>
    </dgm:pt>
    <dgm:pt modelId="{2B899455-1F94-46A9-8962-A3F313E44A75}" type="pres">
      <dgm:prSet presAssocID="{70B50E56-BFCC-47AA-A2A6-11834E7B2B5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ADEDF8D9-C19C-42A9-B0F7-90473D8EBA0B}" type="pres">
      <dgm:prSet presAssocID="{56A7C7C4-78D3-4C47-A187-C2DEDD1F3582}" presName="parentLin" presStyleCnt="0"/>
      <dgm:spPr/>
    </dgm:pt>
    <dgm:pt modelId="{1D3E91A5-CD12-4915-97C6-9E2946029A36}" type="pres">
      <dgm:prSet presAssocID="{56A7C7C4-78D3-4C47-A187-C2DEDD1F3582}" presName="parentLeftMargin" presStyleLbl="node1" presStyleIdx="0" presStyleCnt="5"/>
      <dgm:spPr/>
      <dgm:t>
        <a:bodyPr/>
        <a:lstStyle/>
        <a:p>
          <a:endParaRPr lang="es-AR"/>
        </a:p>
      </dgm:t>
    </dgm:pt>
    <dgm:pt modelId="{7F3BD03C-C35F-4E5D-9F1E-C5AF4E22AC45}" type="pres">
      <dgm:prSet presAssocID="{56A7C7C4-78D3-4C47-A187-C2DEDD1F3582}" presName="parentText" presStyleLbl="node1" presStyleIdx="0" presStyleCnt="5" custScaleX="119480" custScaleY="144054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F471816-866B-4173-AAD0-28BD977E370A}" type="pres">
      <dgm:prSet presAssocID="{56A7C7C4-78D3-4C47-A187-C2DEDD1F3582}" presName="negativeSpace" presStyleCnt="0"/>
      <dgm:spPr/>
    </dgm:pt>
    <dgm:pt modelId="{C52C2C1F-777F-42A4-898D-AA48A8CD452A}" type="pres">
      <dgm:prSet presAssocID="{56A7C7C4-78D3-4C47-A187-C2DEDD1F3582}" presName="childText" presStyleLbl="conFgAcc1" presStyleIdx="0" presStyleCnt="5">
        <dgm:presLayoutVars>
          <dgm:bulletEnabled val="1"/>
        </dgm:presLayoutVars>
      </dgm:prSet>
      <dgm:spPr/>
    </dgm:pt>
    <dgm:pt modelId="{BF3FCD5D-40CC-4749-8B71-4E48BC54FDCB}" type="pres">
      <dgm:prSet presAssocID="{EA687464-DBE9-47FF-B993-3FFD1DFD57AF}" presName="spaceBetweenRectangles" presStyleCnt="0"/>
      <dgm:spPr/>
    </dgm:pt>
    <dgm:pt modelId="{14437B84-B6FA-4F06-82C8-E302CD004A8A}" type="pres">
      <dgm:prSet presAssocID="{7F37585D-B304-480E-8904-ACB8C32D9DB5}" presName="parentLin" presStyleCnt="0"/>
      <dgm:spPr/>
    </dgm:pt>
    <dgm:pt modelId="{A0D58CE8-7203-460A-AB7C-33C8B4AA11E5}" type="pres">
      <dgm:prSet presAssocID="{7F37585D-B304-480E-8904-ACB8C32D9DB5}" presName="parentLeftMargin" presStyleLbl="node1" presStyleIdx="0" presStyleCnt="5"/>
      <dgm:spPr/>
      <dgm:t>
        <a:bodyPr/>
        <a:lstStyle/>
        <a:p>
          <a:endParaRPr lang="es-AR"/>
        </a:p>
      </dgm:t>
    </dgm:pt>
    <dgm:pt modelId="{5267E053-816D-4E92-932A-494D9AD56820}" type="pres">
      <dgm:prSet presAssocID="{7F37585D-B304-480E-8904-ACB8C32D9DB5}" presName="parentText" presStyleLbl="node1" presStyleIdx="1" presStyleCnt="5" custScaleX="120779" custScaleY="134504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E35EC08-E7AF-4039-9466-D71CBF82380C}" type="pres">
      <dgm:prSet presAssocID="{7F37585D-B304-480E-8904-ACB8C32D9DB5}" presName="negativeSpace" presStyleCnt="0"/>
      <dgm:spPr/>
    </dgm:pt>
    <dgm:pt modelId="{B5E9A3B0-2B14-4907-9405-E1FCD584E0A3}" type="pres">
      <dgm:prSet presAssocID="{7F37585D-B304-480E-8904-ACB8C32D9DB5}" presName="childText" presStyleLbl="conFgAcc1" presStyleIdx="1" presStyleCnt="5">
        <dgm:presLayoutVars>
          <dgm:bulletEnabled val="1"/>
        </dgm:presLayoutVars>
      </dgm:prSet>
      <dgm:spPr/>
    </dgm:pt>
    <dgm:pt modelId="{26A026F9-8229-4D6F-8939-C829659887E5}" type="pres">
      <dgm:prSet presAssocID="{BB79EE1E-7929-4433-9CC0-6EDFD4A080ED}" presName="spaceBetweenRectangles" presStyleCnt="0"/>
      <dgm:spPr/>
    </dgm:pt>
    <dgm:pt modelId="{3A4C6D02-BD11-4F32-B153-88B8CD3BD377}" type="pres">
      <dgm:prSet presAssocID="{3EBCC328-8967-42B6-8698-5AB2CF162FD0}" presName="parentLin" presStyleCnt="0"/>
      <dgm:spPr/>
    </dgm:pt>
    <dgm:pt modelId="{262ECAA6-EEFF-4E15-B1EA-829E7E8C886B}" type="pres">
      <dgm:prSet presAssocID="{3EBCC328-8967-42B6-8698-5AB2CF162FD0}" presName="parentLeftMargin" presStyleLbl="node1" presStyleIdx="1" presStyleCnt="5"/>
      <dgm:spPr/>
      <dgm:t>
        <a:bodyPr/>
        <a:lstStyle/>
        <a:p>
          <a:endParaRPr lang="es-AR"/>
        </a:p>
      </dgm:t>
    </dgm:pt>
    <dgm:pt modelId="{4CC8409A-EDA1-4BCE-BB40-4088705DD3F9}" type="pres">
      <dgm:prSet presAssocID="{3EBCC328-8967-42B6-8698-5AB2CF162FD0}" presName="parentText" presStyleLbl="node1" presStyleIdx="2" presStyleCnt="5" custScaleX="120780" custScaleY="117747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2C2DD0B-0F61-4F6E-8645-E1D400C2F0D4}" type="pres">
      <dgm:prSet presAssocID="{3EBCC328-8967-42B6-8698-5AB2CF162FD0}" presName="negativeSpace" presStyleCnt="0"/>
      <dgm:spPr/>
    </dgm:pt>
    <dgm:pt modelId="{5196322B-D40D-4179-8A1A-02C79C37BF83}" type="pres">
      <dgm:prSet presAssocID="{3EBCC328-8967-42B6-8698-5AB2CF162FD0}" presName="childText" presStyleLbl="conFgAcc1" presStyleIdx="2" presStyleCnt="5">
        <dgm:presLayoutVars>
          <dgm:bulletEnabled val="1"/>
        </dgm:presLayoutVars>
      </dgm:prSet>
      <dgm:spPr/>
    </dgm:pt>
    <dgm:pt modelId="{ADD7EE29-817B-4707-922C-FD6D8AECE88C}" type="pres">
      <dgm:prSet presAssocID="{B6A4DB54-0EBD-46E8-BEB5-1DF349573E43}" presName="spaceBetweenRectangles" presStyleCnt="0"/>
      <dgm:spPr/>
    </dgm:pt>
    <dgm:pt modelId="{9A1705DE-A873-4708-A110-45B2CDE1AAA5}" type="pres">
      <dgm:prSet presAssocID="{81C04F49-36A9-4A88-A00A-F7D1D68E4CA9}" presName="parentLin" presStyleCnt="0"/>
      <dgm:spPr/>
    </dgm:pt>
    <dgm:pt modelId="{B58CF573-5C8D-4589-A40E-1AA59D67DAAD}" type="pres">
      <dgm:prSet presAssocID="{81C04F49-36A9-4A88-A00A-F7D1D68E4CA9}" presName="parentLeftMargin" presStyleLbl="node1" presStyleIdx="2" presStyleCnt="5"/>
      <dgm:spPr/>
      <dgm:t>
        <a:bodyPr/>
        <a:lstStyle/>
        <a:p>
          <a:endParaRPr lang="es-AR"/>
        </a:p>
      </dgm:t>
    </dgm:pt>
    <dgm:pt modelId="{8D22D988-EE17-440D-ABE6-49982E74E6B9}" type="pres">
      <dgm:prSet presAssocID="{81C04F49-36A9-4A88-A00A-F7D1D68E4CA9}" presName="parentText" presStyleLbl="node1" presStyleIdx="3" presStyleCnt="5" custScaleX="114528" custScaleY="148140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497F8280-EE6A-43DA-B3CC-A2125C3AA0D9}" type="pres">
      <dgm:prSet presAssocID="{81C04F49-36A9-4A88-A00A-F7D1D68E4CA9}" presName="negativeSpace" presStyleCnt="0"/>
      <dgm:spPr/>
    </dgm:pt>
    <dgm:pt modelId="{0D38D1DE-AEDA-4453-885E-B6AF1F0EDC35}" type="pres">
      <dgm:prSet presAssocID="{81C04F49-36A9-4A88-A00A-F7D1D68E4CA9}" presName="childText" presStyleLbl="conFgAcc1" presStyleIdx="3" presStyleCnt="5">
        <dgm:presLayoutVars>
          <dgm:bulletEnabled val="1"/>
        </dgm:presLayoutVars>
      </dgm:prSet>
      <dgm:spPr/>
    </dgm:pt>
    <dgm:pt modelId="{C7E66D80-3443-43B8-88BF-52DA783DB29B}" type="pres">
      <dgm:prSet presAssocID="{63882635-FF91-4636-8DCF-AD53CEA6F229}" presName="spaceBetweenRectangles" presStyleCnt="0"/>
      <dgm:spPr/>
    </dgm:pt>
    <dgm:pt modelId="{43E0E0F4-7C08-4BE3-AB60-2EAEE9FBF1A7}" type="pres">
      <dgm:prSet presAssocID="{014252E6-359A-4198-864E-735973D9D757}" presName="parentLin" presStyleCnt="0"/>
      <dgm:spPr/>
    </dgm:pt>
    <dgm:pt modelId="{9B5A5995-01EC-411B-8C0A-33D0864C6904}" type="pres">
      <dgm:prSet presAssocID="{014252E6-359A-4198-864E-735973D9D757}" presName="parentLeftMargin" presStyleLbl="node1" presStyleIdx="3" presStyleCnt="5"/>
      <dgm:spPr/>
      <dgm:t>
        <a:bodyPr/>
        <a:lstStyle/>
        <a:p>
          <a:endParaRPr lang="es-AR"/>
        </a:p>
      </dgm:t>
    </dgm:pt>
    <dgm:pt modelId="{3CCC61A8-6D9F-4CF8-BFAB-0651DC069392}" type="pres">
      <dgm:prSet presAssocID="{014252E6-359A-4198-864E-735973D9D757}" presName="parentText" presStyleLbl="node1" presStyleIdx="4" presStyleCnt="5" custScaleX="119481" custScaleY="120470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49A9D087-D3D8-4195-BE54-8D517CD9E47B}" type="pres">
      <dgm:prSet presAssocID="{014252E6-359A-4198-864E-735973D9D757}" presName="negativeSpace" presStyleCnt="0"/>
      <dgm:spPr/>
    </dgm:pt>
    <dgm:pt modelId="{DB0710CD-1FB2-4064-A215-9469AFD9B6E2}" type="pres">
      <dgm:prSet presAssocID="{014252E6-359A-4198-864E-735973D9D757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E940643E-3718-43B2-B0C8-B66294CBE8EE}" type="presOf" srcId="{56A7C7C4-78D3-4C47-A187-C2DEDD1F3582}" destId="{1D3E91A5-CD12-4915-97C6-9E2946029A36}" srcOrd="0" destOrd="0" presId="urn:microsoft.com/office/officeart/2005/8/layout/list1"/>
    <dgm:cxn modelId="{60C5F688-96A1-424D-A999-7F6D9228D95D}" type="presOf" srcId="{3EBCC328-8967-42B6-8698-5AB2CF162FD0}" destId="{262ECAA6-EEFF-4E15-B1EA-829E7E8C886B}" srcOrd="0" destOrd="0" presId="urn:microsoft.com/office/officeart/2005/8/layout/list1"/>
    <dgm:cxn modelId="{EAF41EBA-302C-4B83-91EF-CB6FA782B681}" srcId="{70B50E56-BFCC-47AA-A2A6-11834E7B2B50}" destId="{014252E6-359A-4198-864E-735973D9D757}" srcOrd="4" destOrd="0" parTransId="{97A95E7A-48D1-427D-81E7-69F7FBC17567}" sibTransId="{EF7BA4DD-EE94-4A95-8A8A-5AAB5C5D47E1}"/>
    <dgm:cxn modelId="{D165A234-D73A-4B2A-B5AB-0D4F80A8543B}" type="presOf" srcId="{56A7C7C4-78D3-4C47-A187-C2DEDD1F3582}" destId="{7F3BD03C-C35F-4E5D-9F1E-C5AF4E22AC45}" srcOrd="1" destOrd="0" presId="urn:microsoft.com/office/officeart/2005/8/layout/list1"/>
    <dgm:cxn modelId="{01355096-BB93-47D8-8D5C-B98C6B6D4413}" srcId="{70B50E56-BFCC-47AA-A2A6-11834E7B2B50}" destId="{3EBCC328-8967-42B6-8698-5AB2CF162FD0}" srcOrd="2" destOrd="0" parTransId="{BF7C28EE-19EC-4598-AB23-097B977A032E}" sibTransId="{B6A4DB54-0EBD-46E8-BEB5-1DF349573E43}"/>
    <dgm:cxn modelId="{02252129-8881-45A2-B5A1-44A8E211926A}" type="presOf" srcId="{70B50E56-BFCC-47AA-A2A6-11834E7B2B50}" destId="{2B899455-1F94-46A9-8962-A3F313E44A75}" srcOrd="0" destOrd="0" presId="urn:microsoft.com/office/officeart/2005/8/layout/list1"/>
    <dgm:cxn modelId="{C2FEFEE9-541A-4FB7-87D2-80CA6E022D76}" type="presOf" srcId="{81C04F49-36A9-4A88-A00A-F7D1D68E4CA9}" destId="{B58CF573-5C8D-4589-A40E-1AA59D67DAAD}" srcOrd="0" destOrd="0" presId="urn:microsoft.com/office/officeart/2005/8/layout/list1"/>
    <dgm:cxn modelId="{9D31B223-294A-44ED-BDB0-98552CB19D99}" type="presOf" srcId="{7F37585D-B304-480E-8904-ACB8C32D9DB5}" destId="{5267E053-816D-4E92-932A-494D9AD56820}" srcOrd="1" destOrd="0" presId="urn:microsoft.com/office/officeart/2005/8/layout/list1"/>
    <dgm:cxn modelId="{9DAD5BDC-F3C4-473D-AF83-A6E920317944}" type="presOf" srcId="{014252E6-359A-4198-864E-735973D9D757}" destId="{3CCC61A8-6D9F-4CF8-BFAB-0651DC069392}" srcOrd="1" destOrd="0" presId="urn:microsoft.com/office/officeart/2005/8/layout/list1"/>
    <dgm:cxn modelId="{7794B7AC-8ED7-492A-BF49-7A7E1ADE53B5}" type="presOf" srcId="{7F37585D-B304-480E-8904-ACB8C32D9DB5}" destId="{A0D58CE8-7203-460A-AB7C-33C8B4AA11E5}" srcOrd="0" destOrd="0" presId="urn:microsoft.com/office/officeart/2005/8/layout/list1"/>
    <dgm:cxn modelId="{E318D854-94B5-472A-B24C-74010F1CEA99}" type="presOf" srcId="{3EBCC328-8967-42B6-8698-5AB2CF162FD0}" destId="{4CC8409A-EDA1-4BCE-BB40-4088705DD3F9}" srcOrd="1" destOrd="0" presId="urn:microsoft.com/office/officeart/2005/8/layout/list1"/>
    <dgm:cxn modelId="{37B4E181-DB7E-401A-A845-DA96CE40A685}" type="presOf" srcId="{81C04F49-36A9-4A88-A00A-F7D1D68E4CA9}" destId="{8D22D988-EE17-440D-ABE6-49982E74E6B9}" srcOrd="1" destOrd="0" presId="urn:microsoft.com/office/officeart/2005/8/layout/list1"/>
    <dgm:cxn modelId="{64EB3584-EB2D-40D1-B806-4C2E03B94E06}" srcId="{70B50E56-BFCC-47AA-A2A6-11834E7B2B50}" destId="{81C04F49-36A9-4A88-A00A-F7D1D68E4CA9}" srcOrd="3" destOrd="0" parTransId="{7A43F234-BF22-4B58-BA44-4A30A2315F76}" sibTransId="{63882635-FF91-4636-8DCF-AD53CEA6F229}"/>
    <dgm:cxn modelId="{FA1FF96B-7CF1-484F-A2A3-34B3C039BE86}" type="presOf" srcId="{014252E6-359A-4198-864E-735973D9D757}" destId="{9B5A5995-01EC-411B-8C0A-33D0864C6904}" srcOrd="0" destOrd="0" presId="urn:microsoft.com/office/officeart/2005/8/layout/list1"/>
    <dgm:cxn modelId="{D774A8B7-77A4-4321-91EB-976A4EC6063D}" srcId="{70B50E56-BFCC-47AA-A2A6-11834E7B2B50}" destId="{7F37585D-B304-480E-8904-ACB8C32D9DB5}" srcOrd="1" destOrd="0" parTransId="{6A4073F2-AA0C-4526-89D4-E213143D5193}" sibTransId="{BB79EE1E-7929-4433-9CC0-6EDFD4A080ED}"/>
    <dgm:cxn modelId="{48C5B1DF-E87A-4B9C-80C8-ED57D4E9A6A7}" srcId="{70B50E56-BFCC-47AA-A2A6-11834E7B2B50}" destId="{56A7C7C4-78D3-4C47-A187-C2DEDD1F3582}" srcOrd="0" destOrd="0" parTransId="{41836EA5-7B54-42D5-9A0C-822EDA5B5CF5}" sibTransId="{EA687464-DBE9-47FF-B993-3FFD1DFD57AF}"/>
    <dgm:cxn modelId="{A3ABE827-DF8D-4EF0-B324-25EE549D0FFE}" type="presParOf" srcId="{2B899455-1F94-46A9-8962-A3F313E44A75}" destId="{ADEDF8D9-C19C-42A9-B0F7-90473D8EBA0B}" srcOrd="0" destOrd="0" presId="urn:microsoft.com/office/officeart/2005/8/layout/list1"/>
    <dgm:cxn modelId="{D147B9AB-3668-431E-923D-8F5EEF9FDFB8}" type="presParOf" srcId="{ADEDF8D9-C19C-42A9-B0F7-90473D8EBA0B}" destId="{1D3E91A5-CD12-4915-97C6-9E2946029A36}" srcOrd="0" destOrd="0" presId="urn:microsoft.com/office/officeart/2005/8/layout/list1"/>
    <dgm:cxn modelId="{09C85210-6161-487E-A1AA-A789F51DDB6E}" type="presParOf" srcId="{ADEDF8D9-C19C-42A9-B0F7-90473D8EBA0B}" destId="{7F3BD03C-C35F-4E5D-9F1E-C5AF4E22AC45}" srcOrd="1" destOrd="0" presId="urn:microsoft.com/office/officeart/2005/8/layout/list1"/>
    <dgm:cxn modelId="{8AFC70ED-7E75-4BFF-8D19-6A310F604A29}" type="presParOf" srcId="{2B899455-1F94-46A9-8962-A3F313E44A75}" destId="{FF471816-866B-4173-AAD0-28BD977E370A}" srcOrd="1" destOrd="0" presId="urn:microsoft.com/office/officeart/2005/8/layout/list1"/>
    <dgm:cxn modelId="{C4F2B543-6D19-414D-A763-20D387A2D33D}" type="presParOf" srcId="{2B899455-1F94-46A9-8962-A3F313E44A75}" destId="{C52C2C1F-777F-42A4-898D-AA48A8CD452A}" srcOrd="2" destOrd="0" presId="urn:microsoft.com/office/officeart/2005/8/layout/list1"/>
    <dgm:cxn modelId="{D378CF60-7551-4FB5-A63D-9410361939F1}" type="presParOf" srcId="{2B899455-1F94-46A9-8962-A3F313E44A75}" destId="{BF3FCD5D-40CC-4749-8B71-4E48BC54FDCB}" srcOrd="3" destOrd="0" presId="urn:microsoft.com/office/officeart/2005/8/layout/list1"/>
    <dgm:cxn modelId="{8F84937B-A138-4919-89D0-823837D8487D}" type="presParOf" srcId="{2B899455-1F94-46A9-8962-A3F313E44A75}" destId="{14437B84-B6FA-4F06-82C8-E302CD004A8A}" srcOrd="4" destOrd="0" presId="urn:microsoft.com/office/officeart/2005/8/layout/list1"/>
    <dgm:cxn modelId="{CC7D34FA-4017-48BD-B702-2AE214CA48BC}" type="presParOf" srcId="{14437B84-B6FA-4F06-82C8-E302CD004A8A}" destId="{A0D58CE8-7203-460A-AB7C-33C8B4AA11E5}" srcOrd="0" destOrd="0" presId="urn:microsoft.com/office/officeart/2005/8/layout/list1"/>
    <dgm:cxn modelId="{C94340F9-C43D-4117-A5AD-70823D2BFFDE}" type="presParOf" srcId="{14437B84-B6FA-4F06-82C8-E302CD004A8A}" destId="{5267E053-816D-4E92-932A-494D9AD56820}" srcOrd="1" destOrd="0" presId="urn:microsoft.com/office/officeart/2005/8/layout/list1"/>
    <dgm:cxn modelId="{45ECC370-25C7-445B-8265-CD516971DD8F}" type="presParOf" srcId="{2B899455-1F94-46A9-8962-A3F313E44A75}" destId="{FE35EC08-E7AF-4039-9466-D71CBF82380C}" srcOrd="5" destOrd="0" presId="urn:microsoft.com/office/officeart/2005/8/layout/list1"/>
    <dgm:cxn modelId="{AB64F26F-CEA1-445B-8830-ADC8327EA857}" type="presParOf" srcId="{2B899455-1F94-46A9-8962-A3F313E44A75}" destId="{B5E9A3B0-2B14-4907-9405-E1FCD584E0A3}" srcOrd="6" destOrd="0" presId="urn:microsoft.com/office/officeart/2005/8/layout/list1"/>
    <dgm:cxn modelId="{C8174C95-F2DF-40F6-9B29-89F9DD729339}" type="presParOf" srcId="{2B899455-1F94-46A9-8962-A3F313E44A75}" destId="{26A026F9-8229-4D6F-8939-C829659887E5}" srcOrd="7" destOrd="0" presId="urn:microsoft.com/office/officeart/2005/8/layout/list1"/>
    <dgm:cxn modelId="{6EDD75F7-B919-4C57-95C8-7329AFFB68EE}" type="presParOf" srcId="{2B899455-1F94-46A9-8962-A3F313E44A75}" destId="{3A4C6D02-BD11-4F32-B153-88B8CD3BD377}" srcOrd="8" destOrd="0" presId="urn:microsoft.com/office/officeart/2005/8/layout/list1"/>
    <dgm:cxn modelId="{26E3DD7B-2B20-4186-A4FF-43E593A9D729}" type="presParOf" srcId="{3A4C6D02-BD11-4F32-B153-88B8CD3BD377}" destId="{262ECAA6-EEFF-4E15-B1EA-829E7E8C886B}" srcOrd="0" destOrd="0" presId="urn:microsoft.com/office/officeart/2005/8/layout/list1"/>
    <dgm:cxn modelId="{7099FB66-85CE-41A7-8798-677E26BB8CE0}" type="presParOf" srcId="{3A4C6D02-BD11-4F32-B153-88B8CD3BD377}" destId="{4CC8409A-EDA1-4BCE-BB40-4088705DD3F9}" srcOrd="1" destOrd="0" presId="urn:microsoft.com/office/officeart/2005/8/layout/list1"/>
    <dgm:cxn modelId="{6CE002DD-3063-429F-9A50-A8EF354AB309}" type="presParOf" srcId="{2B899455-1F94-46A9-8962-A3F313E44A75}" destId="{F2C2DD0B-0F61-4F6E-8645-E1D400C2F0D4}" srcOrd="9" destOrd="0" presId="urn:microsoft.com/office/officeart/2005/8/layout/list1"/>
    <dgm:cxn modelId="{1B1188A0-CF09-49F4-AB80-D0D1F455EFBA}" type="presParOf" srcId="{2B899455-1F94-46A9-8962-A3F313E44A75}" destId="{5196322B-D40D-4179-8A1A-02C79C37BF83}" srcOrd="10" destOrd="0" presId="urn:microsoft.com/office/officeart/2005/8/layout/list1"/>
    <dgm:cxn modelId="{2EEACC85-F5C0-4DF0-AC72-6B7C6890F9F7}" type="presParOf" srcId="{2B899455-1F94-46A9-8962-A3F313E44A75}" destId="{ADD7EE29-817B-4707-922C-FD6D8AECE88C}" srcOrd="11" destOrd="0" presId="urn:microsoft.com/office/officeart/2005/8/layout/list1"/>
    <dgm:cxn modelId="{81E3F545-A266-4FF6-9DAE-66F023067EBE}" type="presParOf" srcId="{2B899455-1F94-46A9-8962-A3F313E44A75}" destId="{9A1705DE-A873-4708-A110-45B2CDE1AAA5}" srcOrd="12" destOrd="0" presId="urn:microsoft.com/office/officeart/2005/8/layout/list1"/>
    <dgm:cxn modelId="{69FADFC4-E2D4-409D-B9F9-331D8D4C8FA7}" type="presParOf" srcId="{9A1705DE-A873-4708-A110-45B2CDE1AAA5}" destId="{B58CF573-5C8D-4589-A40E-1AA59D67DAAD}" srcOrd="0" destOrd="0" presId="urn:microsoft.com/office/officeart/2005/8/layout/list1"/>
    <dgm:cxn modelId="{6E679AA7-7EF9-49E3-B0E7-0496A3116A13}" type="presParOf" srcId="{9A1705DE-A873-4708-A110-45B2CDE1AAA5}" destId="{8D22D988-EE17-440D-ABE6-49982E74E6B9}" srcOrd="1" destOrd="0" presId="urn:microsoft.com/office/officeart/2005/8/layout/list1"/>
    <dgm:cxn modelId="{6DBEE4ED-EDE3-4503-9D01-9410F51EF4FD}" type="presParOf" srcId="{2B899455-1F94-46A9-8962-A3F313E44A75}" destId="{497F8280-EE6A-43DA-B3CC-A2125C3AA0D9}" srcOrd="13" destOrd="0" presId="urn:microsoft.com/office/officeart/2005/8/layout/list1"/>
    <dgm:cxn modelId="{B121044F-7579-465D-BAC6-633B75FA1064}" type="presParOf" srcId="{2B899455-1F94-46A9-8962-A3F313E44A75}" destId="{0D38D1DE-AEDA-4453-885E-B6AF1F0EDC35}" srcOrd="14" destOrd="0" presId="urn:microsoft.com/office/officeart/2005/8/layout/list1"/>
    <dgm:cxn modelId="{5FF61DCD-0A63-4E56-8BCB-198604D889F7}" type="presParOf" srcId="{2B899455-1F94-46A9-8962-A3F313E44A75}" destId="{C7E66D80-3443-43B8-88BF-52DA783DB29B}" srcOrd="15" destOrd="0" presId="urn:microsoft.com/office/officeart/2005/8/layout/list1"/>
    <dgm:cxn modelId="{059F8BD0-77A9-4509-BABB-2CC862266DF4}" type="presParOf" srcId="{2B899455-1F94-46A9-8962-A3F313E44A75}" destId="{43E0E0F4-7C08-4BE3-AB60-2EAEE9FBF1A7}" srcOrd="16" destOrd="0" presId="urn:microsoft.com/office/officeart/2005/8/layout/list1"/>
    <dgm:cxn modelId="{6097AF25-E73F-4663-9F4A-017618C46B66}" type="presParOf" srcId="{43E0E0F4-7C08-4BE3-AB60-2EAEE9FBF1A7}" destId="{9B5A5995-01EC-411B-8C0A-33D0864C6904}" srcOrd="0" destOrd="0" presId="urn:microsoft.com/office/officeart/2005/8/layout/list1"/>
    <dgm:cxn modelId="{ED304AF3-43AB-4532-B669-48F6DF36761C}" type="presParOf" srcId="{43E0E0F4-7C08-4BE3-AB60-2EAEE9FBF1A7}" destId="{3CCC61A8-6D9F-4CF8-BFAB-0651DC069392}" srcOrd="1" destOrd="0" presId="urn:microsoft.com/office/officeart/2005/8/layout/list1"/>
    <dgm:cxn modelId="{506D14AD-E6AD-4E50-80AD-70CB14ECA8B1}" type="presParOf" srcId="{2B899455-1F94-46A9-8962-A3F313E44A75}" destId="{49A9D087-D3D8-4195-BE54-8D517CD9E47B}" srcOrd="17" destOrd="0" presId="urn:microsoft.com/office/officeart/2005/8/layout/list1"/>
    <dgm:cxn modelId="{0CB2B531-7B2A-4181-8504-003B12BB223B}" type="presParOf" srcId="{2B899455-1F94-46A9-8962-A3F313E44A75}" destId="{DB0710CD-1FB2-4064-A215-9469AFD9B6E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8CEFF1-2D69-4566-B801-A98421E1DF36}" type="doc">
      <dgm:prSet loTypeId="urn:microsoft.com/office/officeart/2005/8/layout/radial4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s-AR"/>
        </a:p>
      </dgm:t>
    </dgm:pt>
    <dgm:pt modelId="{4802B645-0BF9-4F9E-84CA-3BAF2379A906}">
      <dgm:prSet phldrT="[Texto]"/>
      <dgm:spPr>
        <a:scene3d>
          <a:camera prst="orthographicFront"/>
          <a:lightRig rig="threePt" dir="t">
            <a:rot lat="0" lon="0" rev="7500000"/>
          </a:lightRig>
        </a:scene3d>
        <a:sp3d prstMaterial="plastic"/>
      </dgm:spPr>
      <dgm:t>
        <a:bodyPr anchor="ctr"/>
        <a:lstStyle/>
        <a:p>
          <a:pPr>
            <a:lnSpc>
              <a:spcPct val="9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Agricultural expansion</a:t>
          </a:r>
        </a:p>
        <a:p>
          <a:pPr>
            <a:lnSpc>
              <a:spcPct val="15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Forest Fires</a:t>
          </a:r>
        </a:p>
        <a:p>
          <a:pPr>
            <a:lnSpc>
              <a:spcPct val="9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Catle Ranching </a:t>
          </a:r>
        </a:p>
        <a:p>
          <a:pPr>
            <a:lnSpc>
              <a:spcPct val="9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Infrastructure Development </a:t>
          </a:r>
        </a:p>
        <a:p>
          <a:pPr>
            <a:lnSpc>
              <a:spcPct val="9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Non-sustainable Logging </a:t>
          </a:r>
        </a:p>
        <a:p>
          <a:pPr>
            <a:lnSpc>
              <a:spcPct val="90000"/>
            </a:lnSpc>
          </a:pPr>
          <a:r>
            <a:rPr lang="es-AR" b="1" spc="-15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- Policies and regulations law enforcement </a:t>
          </a:r>
          <a:endParaRPr lang="es-AR" b="1" spc="-15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0107EE-F625-4FBD-A8EC-B4179CEBBCD3}" type="parTrans" cxnId="{1F942FA7-5A49-40D6-92E1-948819C5BB43}">
      <dgm:prSet/>
      <dgm:spPr/>
      <dgm:t>
        <a:bodyPr/>
        <a:lstStyle/>
        <a:p>
          <a:endParaRPr lang="es-AR"/>
        </a:p>
      </dgm:t>
    </dgm:pt>
    <dgm:pt modelId="{0FC833C8-D330-4D95-86DB-AD33A076D5C3}" type="sibTrans" cxnId="{1F942FA7-5A49-40D6-92E1-948819C5BB43}">
      <dgm:prSet/>
      <dgm:spPr/>
      <dgm:t>
        <a:bodyPr/>
        <a:lstStyle/>
        <a:p>
          <a:endParaRPr lang="es-AR"/>
        </a:p>
      </dgm:t>
    </dgm:pt>
    <dgm:pt modelId="{6EA73673-B443-4908-B9BF-D3DD96180C3E}">
      <dgm:prSet phldrT="[Texto]"/>
      <dgm:spPr/>
      <dgm:t>
        <a:bodyPr/>
        <a:lstStyle/>
        <a:p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Strenghtening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Monitoring</a:t>
          </a:r>
          <a:endParaRPr lang="es-AR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2A0E044-0D16-444F-BE1B-36509EAB9DFB}" type="parTrans" cxnId="{57C053AF-4999-480F-BCA1-10AFC16E1EBB}">
      <dgm:prSet/>
      <dgm:spPr/>
      <dgm:t>
        <a:bodyPr/>
        <a:lstStyle/>
        <a:p>
          <a:endParaRPr lang="es-AR"/>
        </a:p>
      </dgm:t>
    </dgm:pt>
    <dgm:pt modelId="{584F1834-62A3-467E-AE9A-303EB849D241}" type="sibTrans" cxnId="{57C053AF-4999-480F-BCA1-10AFC16E1EBB}">
      <dgm:prSet/>
      <dgm:spPr/>
      <dgm:t>
        <a:bodyPr/>
        <a:lstStyle/>
        <a:p>
          <a:endParaRPr lang="es-AR"/>
        </a:p>
      </dgm:t>
    </dgm:pt>
    <dgm:pt modelId="{5718260B-1EB8-4ECA-B47D-B287B239E65B}">
      <dgm:prSet phldrT="[Texto]"/>
      <dgm:spPr/>
      <dgm:t>
        <a:bodyPr/>
        <a:lstStyle/>
        <a:p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Land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Tenure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Assessment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es-AR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0D0507-907B-4EC9-B385-C3070034FDC5}" type="parTrans" cxnId="{066AD74B-543A-4C46-924E-E3BC5C0B77B7}">
      <dgm:prSet/>
      <dgm:spPr/>
      <dgm:t>
        <a:bodyPr/>
        <a:lstStyle/>
        <a:p>
          <a:endParaRPr lang="es-AR"/>
        </a:p>
      </dgm:t>
    </dgm:pt>
    <dgm:pt modelId="{95F27E08-669E-4C4F-953D-514CD7131729}" type="sibTrans" cxnId="{066AD74B-543A-4C46-924E-E3BC5C0B77B7}">
      <dgm:prSet/>
      <dgm:spPr/>
      <dgm:t>
        <a:bodyPr/>
        <a:lstStyle/>
        <a:p>
          <a:endParaRPr lang="es-AR"/>
        </a:p>
      </dgm:t>
    </dgm:pt>
    <dgm:pt modelId="{6440AD59-5962-4326-BF11-8D46F1362F49}">
      <dgm:prSet phldrT="[Texto]"/>
      <dgm:spPr/>
      <dgm:t>
        <a:bodyPr/>
        <a:lstStyle/>
        <a:p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Studies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especific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ecological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es-AR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regions</a:t>
          </a:r>
          <a:r>
            <a:rPr lang="es-A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es-AR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01BACD2-FB8B-40B8-95A8-059011C9660B}" type="parTrans" cxnId="{72EB3CA5-936F-4F21-93AB-02C08C96140A}">
      <dgm:prSet/>
      <dgm:spPr/>
      <dgm:t>
        <a:bodyPr/>
        <a:lstStyle/>
        <a:p>
          <a:endParaRPr lang="es-AR"/>
        </a:p>
      </dgm:t>
    </dgm:pt>
    <dgm:pt modelId="{917ED151-7DB2-432B-BAFD-6E957E9F9CEE}" type="sibTrans" cxnId="{72EB3CA5-936F-4F21-93AB-02C08C96140A}">
      <dgm:prSet/>
      <dgm:spPr/>
      <dgm:t>
        <a:bodyPr/>
        <a:lstStyle/>
        <a:p>
          <a:endParaRPr lang="es-AR"/>
        </a:p>
      </dgm:t>
    </dgm:pt>
    <dgm:pt modelId="{0B50CC55-0581-4316-A38A-8D604AB126AC}">
      <dgm:prSet/>
      <dgm:spPr>
        <a:solidFill>
          <a:schemeClr val="accent1"/>
        </a:solidFill>
      </dgm:spPr>
      <dgm:t>
        <a:bodyPr/>
        <a:lstStyle/>
        <a:p>
          <a:r>
            <a:rPr lang="es-AR" dirty="0" err="1" smtClean="0"/>
            <a:t>Land</a:t>
          </a:r>
          <a:r>
            <a:rPr lang="es-AR" dirty="0" smtClean="0"/>
            <a:t> Use </a:t>
          </a:r>
          <a:r>
            <a:rPr lang="es-AR" dirty="0" err="1" smtClean="0"/>
            <a:t>Change</a:t>
          </a:r>
          <a:r>
            <a:rPr lang="es-AR" dirty="0" smtClean="0"/>
            <a:t> </a:t>
          </a:r>
          <a:r>
            <a:rPr lang="es-AR" dirty="0" err="1" smtClean="0"/>
            <a:t>Models</a:t>
          </a:r>
          <a:r>
            <a:rPr lang="es-AR" dirty="0" smtClean="0"/>
            <a:t>  </a:t>
          </a:r>
          <a:r>
            <a:rPr lang="es-AR" dirty="0" err="1" smtClean="0"/>
            <a:t>Risk</a:t>
          </a:r>
          <a:r>
            <a:rPr lang="es-AR" dirty="0" smtClean="0"/>
            <a:t> </a:t>
          </a:r>
          <a:r>
            <a:rPr lang="es-AR" dirty="0" err="1" smtClean="0"/>
            <a:t>Assessments</a:t>
          </a:r>
          <a:endParaRPr lang="es-AR" dirty="0"/>
        </a:p>
      </dgm:t>
    </dgm:pt>
    <dgm:pt modelId="{DBD71FA5-7EAF-47EB-8FBE-23F1F83E9B6B}" type="parTrans" cxnId="{93F55E93-4D8C-46CD-902D-59258A0CF79D}">
      <dgm:prSet/>
      <dgm:spPr/>
      <dgm:t>
        <a:bodyPr/>
        <a:lstStyle/>
        <a:p>
          <a:endParaRPr lang="es-AR"/>
        </a:p>
      </dgm:t>
    </dgm:pt>
    <dgm:pt modelId="{787761C1-7B21-4A60-974D-E45D89639031}" type="sibTrans" cxnId="{93F55E93-4D8C-46CD-902D-59258A0CF79D}">
      <dgm:prSet/>
      <dgm:spPr/>
      <dgm:t>
        <a:bodyPr/>
        <a:lstStyle/>
        <a:p>
          <a:endParaRPr lang="es-AR"/>
        </a:p>
      </dgm:t>
    </dgm:pt>
    <dgm:pt modelId="{B907CB48-EF6D-4F81-A7C8-488454BA35F4}">
      <dgm:prSet/>
      <dgm:spPr/>
      <dgm:t>
        <a:bodyPr/>
        <a:lstStyle/>
        <a:p>
          <a:r>
            <a:rPr lang="es-AR" u="none" dirty="0" err="1" smtClean="0"/>
            <a:t>Opportunity</a:t>
          </a:r>
          <a:r>
            <a:rPr lang="es-AR" u="none" dirty="0" smtClean="0"/>
            <a:t> </a:t>
          </a:r>
          <a:r>
            <a:rPr lang="es-AR" u="none" dirty="0" err="1" smtClean="0"/>
            <a:t>Cost</a:t>
          </a:r>
          <a:r>
            <a:rPr lang="es-AR" u="none" dirty="0" smtClean="0"/>
            <a:t> </a:t>
          </a:r>
          <a:endParaRPr lang="es-AR" u="none" dirty="0"/>
        </a:p>
      </dgm:t>
    </dgm:pt>
    <dgm:pt modelId="{45812F38-3530-4CD7-8736-78CFF22DF053}" type="parTrans" cxnId="{4217A81D-89B8-42C9-BAFA-EEEFCE11457B}">
      <dgm:prSet/>
      <dgm:spPr/>
      <dgm:t>
        <a:bodyPr/>
        <a:lstStyle/>
        <a:p>
          <a:endParaRPr lang="es-AR"/>
        </a:p>
      </dgm:t>
    </dgm:pt>
    <dgm:pt modelId="{5D1EFC65-C394-4F52-A070-1AF580EBC0D3}" type="sibTrans" cxnId="{4217A81D-89B8-42C9-BAFA-EEEFCE11457B}">
      <dgm:prSet/>
      <dgm:spPr/>
      <dgm:t>
        <a:bodyPr/>
        <a:lstStyle/>
        <a:p>
          <a:endParaRPr lang="es-AR"/>
        </a:p>
      </dgm:t>
    </dgm:pt>
    <dgm:pt modelId="{46FCE15F-D092-43A5-B24C-4B95EFC80731}">
      <dgm:prSet/>
      <dgm:spPr/>
      <dgm:t>
        <a:bodyPr/>
        <a:lstStyle/>
        <a:p>
          <a:r>
            <a:rPr lang="es-AR" dirty="0" err="1" smtClean="0"/>
            <a:t>Forest</a:t>
          </a:r>
          <a:r>
            <a:rPr lang="es-AR" dirty="0" smtClean="0"/>
            <a:t> Sector </a:t>
          </a:r>
          <a:r>
            <a:rPr lang="es-AR" dirty="0" err="1" smtClean="0"/>
            <a:t>Assessment</a:t>
          </a:r>
          <a:endParaRPr lang="es-AR" dirty="0"/>
        </a:p>
      </dgm:t>
    </dgm:pt>
    <dgm:pt modelId="{DABB78C1-B530-4156-AC1A-A8EB9DD1FC41}" type="parTrans" cxnId="{B40661E4-5C86-4086-9A30-8B861F7EFD2C}">
      <dgm:prSet/>
      <dgm:spPr/>
      <dgm:t>
        <a:bodyPr/>
        <a:lstStyle/>
        <a:p>
          <a:endParaRPr lang="es-AR"/>
        </a:p>
      </dgm:t>
    </dgm:pt>
    <dgm:pt modelId="{DEA8B1F3-185B-4766-875B-F01C41D12A68}" type="sibTrans" cxnId="{B40661E4-5C86-4086-9A30-8B861F7EFD2C}">
      <dgm:prSet/>
      <dgm:spPr/>
      <dgm:t>
        <a:bodyPr/>
        <a:lstStyle/>
        <a:p>
          <a:endParaRPr lang="es-AR"/>
        </a:p>
      </dgm:t>
    </dgm:pt>
    <dgm:pt modelId="{1F790451-F63A-417F-813C-E6162C448D12}" type="pres">
      <dgm:prSet presAssocID="{558CEFF1-2D69-4566-B801-A98421E1DF3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EB5DFA1A-0868-4A64-819A-8915C8F4D457}" type="pres">
      <dgm:prSet presAssocID="{4802B645-0BF9-4F9E-84CA-3BAF2379A906}" presName="centerShape" presStyleLbl="node0" presStyleIdx="0" presStyleCnt="1" custScaleX="146410" custScaleY="161048" custLinFactNeighborX="-432" custLinFactNeighborY="-4333"/>
      <dgm:spPr>
        <a:prstGeom prst="roundRect">
          <a:avLst/>
        </a:prstGeom>
      </dgm:spPr>
      <dgm:t>
        <a:bodyPr/>
        <a:lstStyle/>
        <a:p>
          <a:endParaRPr lang="es-AR"/>
        </a:p>
      </dgm:t>
    </dgm:pt>
    <dgm:pt modelId="{5F2C36F1-17E1-4340-B7CE-B78EA5D49AB0}" type="pres">
      <dgm:prSet presAssocID="{C2A0E044-0D16-444F-BE1B-36509EAB9DFB}" presName="parTrans" presStyleLbl="bgSibTrans2D1" presStyleIdx="0" presStyleCnt="6"/>
      <dgm:spPr/>
      <dgm:t>
        <a:bodyPr/>
        <a:lstStyle/>
        <a:p>
          <a:endParaRPr lang="es-AR"/>
        </a:p>
      </dgm:t>
    </dgm:pt>
    <dgm:pt modelId="{F8525A71-2203-46BE-A0B5-B2F999E14415}" type="pres">
      <dgm:prSet presAssocID="{6EA73673-B443-4908-B9BF-D3DD96180C3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C7F20701-D6BE-4844-94D0-F840CC31E156}" type="pres">
      <dgm:prSet presAssocID="{120D0507-907B-4EC9-B385-C3070034FDC5}" presName="parTrans" presStyleLbl="bgSibTrans2D1" presStyleIdx="1" presStyleCnt="6"/>
      <dgm:spPr/>
      <dgm:t>
        <a:bodyPr/>
        <a:lstStyle/>
        <a:p>
          <a:endParaRPr lang="es-AR"/>
        </a:p>
      </dgm:t>
    </dgm:pt>
    <dgm:pt modelId="{1ADE2173-09D0-4565-B279-0FCDEB148CF9}" type="pres">
      <dgm:prSet presAssocID="{5718260B-1EB8-4ECA-B47D-B287B239E65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EA5C9774-5562-423A-8D7B-E93D4490AF96}" type="pres">
      <dgm:prSet presAssocID="{101BACD2-FB8B-40B8-95A8-059011C9660B}" presName="parTrans" presStyleLbl="bgSibTrans2D1" presStyleIdx="2" presStyleCnt="6"/>
      <dgm:spPr/>
      <dgm:t>
        <a:bodyPr/>
        <a:lstStyle/>
        <a:p>
          <a:endParaRPr lang="es-AR"/>
        </a:p>
      </dgm:t>
    </dgm:pt>
    <dgm:pt modelId="{5A265F33-B316-4F07-930E-065A5C67427D}" type="pres">
      <dgm:prSet presAssocID="{6440AD59-5962-4326-BF11-8D46F1362F4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CF61CEE3-4E43-4486-AF48-296F9A7788FF}" type="pres">
      <dgm:prSet presAssocID="{45812F38-3530-4CD7-8736-78CFF22DF053}" presName="parTrans" presStyleLbl="bgSibTrans2D1" presStyleIdx="3" presStyleCnt="6"/>
      <dgm:spPr/>
      <dgm:t>
        <a:bodyPr/>
        <a:lstStyle/>
        <a:p>
          <a:endParaRPr lang="es-AR"/>
        </a:p>
      </dgm:t>
    </dgm:pt>
    <dgm:pt modelId="{A79487F5-FBCB-4EA7-BFE0-177EF835DBE5}" type="pres">
      <dgm:prSet presAssocID="{B907CB48-EF6D-4F81-A7C8-488454BA35F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355E630-E79C-4282-B6D8-02780D15A18B}" type="pres">
      <dgm:prSet presAssocID="{DBD71FA5-7EAF-47EB-8FBE-23F1F83E9B6B}" presName="parTrans" presStyleLbl="bgSibTrans2D1" presStyleIdx="4" presStyleCnt="6"/>
      <dgm:spPr/>
      <dgm:t>
        <a:bodyPr/>
        <a:lstStyle/>
        <a:p>
          <a:endParaRPr lang="es-AR"/>
        </a:p>
      </dgm:t>
    </dgm:pt>
    <dgm:pt modelId="{817A23E2-4161-4A71-9F23-29CBF6674DC1}" type="pres">
      <dgm:prSet presAssocID="{0B50CC55-0581-4316-A38A-8D604AB126AC}" presName="node" presStyleLbl="node1" presStyleIdx="4" presStyleCnt="6" custRadScaleRad="102182" custRadScaleInc="3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34D3A29-7A63-41A6-94C5-931D97171C0B}" type="pres">
      <dgm:prSet presAssocID="{DABB78C1-B530-4156-AC1A-A8EB9DD1FC41}" presName="parTrans" presStyleLbl="bgSibTrans2D1" presStyleIdx="5" presStyleCnt="6"/>
      <dgm:spPr/>
      <dgm:t>
        <a:bodyPr/>
        <a:lstStyle/>
        <a:p>
          <a:endParaRPr lang="es-AR"/>
        </a:p>
      </dgm:t>
    </dgm:pt>
    <dgm:pt modelId="{7BAF3BDA-05DE-490C-B44D-72C9978D1F7B}" type="pres">
      <dgm:prSet presAssocID="{46FCE15F-D092-43A5-B24C-4B95EFC8073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351D39D0-6F13-4EFE-93B7-6AFB2E299E72}" type="presOf" srcId="{6440AD59-5962-4326-BF11-8D46F1362F49}" destId="{5A265F33-B316-4F07-930E-065A5C67427D}" srcOrd="0" destOrd="0" presId="urn:microsoft.com/office/officeart/2005/8/layout/radial4"/>
    <dgm:cxn modelId="{8023DF2C-CF14-4F69-B48C-6BCEFE1A40F8}" type="presOf" srcId="{B907CB48-EF6D-4F81-A7C8-488454BA35F4}" destId="{A79487F5-FBCB-4EA7-BFE0-177EF835DBE5}" srcOrd="0" destOrd="0" presId="urn:microsoft.com/office/officeart/2005/8/layout/radial4"/>
    <dgm:cxn modelId="{2AFC85C9-D57A-43D3-A905-5A3099B94627}" type="presOf" srcId="{46FCE15F-D092-43A5-B24C-4B95EFC80731}" destId="{7BAF3BDA-05DE-490C-B44D-72C9978D1F7B}" srcOrd="0" destOrd="0" presId="urn:microsoft.com/office/officeart/2005/8/layout/radial4"/>
    <dgm:cxn modelId="{4A72DCC9-101B-43D9-8FFE-D7C0A92F93CC}" type="presOf" srcId="{120D0507-907B-4EC9-B385-C3070034FDC5}" destId="{C7F20701-D6BE-4844-94D0-F840CC31E156}" srcOrd="0" destOrd="0" presId="urn:microsoft.com/office/officeart/2005/8/layout/radial4"/>
    <dgm:cxn modelId="{181933A6-F798-4E28-A4D1-948274973CC3}" type="presOf" srcId="{C2A0E044-0D16-444F-BE1B-36509EAB9DFB}" destId="{5F2C36F1-17E1-4340-B7CE-B78EA5D49AB0}" srcOrd="0" destOrd="0" presId="urn:microsoft.com/office/officeart/2005/8/layout/radial4"/>
    <dgm:cxn modelId="{74DE1A17-2B5A-4851-B9ED-8AEF44824C06}" type="presOf" srcId="{45812F38-3530-4CD7-8736-78CFF22DF053}" destId="{CF61CEE3-4E43-4486-AF48-296F9A7788FF}" srcOrd="0" destOrd="0" presId="urn:microsoft.com/office/officeart/2005/8/layout/radial4"/>
    <dgm:cxn modelId="{70C75A54-86E0-44F6-A33A-03DA75C617EB}" type="presOf" srcId="{558CEFF1-2D69-4566-B801-A98421E1DF36}" destId="{1F790451-F63A-417F-813C-E6162C448D12}" srcOrd="0" destOrd="0" presId="urn:microsoft.com/office/officeart/2005/8/layout/radial4"/>
    <dgm:cxn modelId="{066AD74B-543A-4C46-924E-E3BC5C0B77B7}" srcId="{4802B645-0BF9-4F9E-84CA-3BAF2379A906}" destId="{5718260B-1EB8-4ECA-B47D-B287B239E65B}" srcOrd="1" destOrd="0" parTransId="{120D0507-907B-4EC9-B385-C3070034FDC5}" sibTransId="{95F27E08-669E-4C4F-953D-514CD7131729}"/>
    <dgm:cxn modelId="{93F55E93-4D8C-46CD-902D-59258A0CF79D}" srcId="{4802B645-0BF9-4F9E-84CA-3BAF2379A906}" destId="{0B50CC55-0581-4316-A38A-8D604AB126AC}" srcOrd="4" destOrd="0" parTransId="{DBD71FA5-7EAF-47EB-8FBE-23F1F83E9B6B}" sibTransId="{787761C1-7B21-4A60-974D-E45D89639031}"/>
    <dgm:cxn modelId="{BABDABEC-4A1B-464B-AA4B-2200D295FB37}" type="presOf" srcId="{4802B645-0BF9-4F9E-84CA-3BAF2379A906}" destId="{EB5DFA1A-0868-4A64-819A-8915C8F4D457}" srcOrd="0" destOrd="0" presId="urn:microsoft.com/office/officeart/2005/8/layout/radial4"/>
    <dgm:cxn modelId="{72EB3CA5-936F-4F21-93AB-02C08C96140A}" srcId="{4802B645-0BF9-4F9E-84CA-3BAF2379A906}" destId="{6440AD59-5962-4326-BF11-8D46F1362F49}" srcOrd="2" destOrd="0" parTransId="{101BACD2-FB8B-40B8-95A8-059011C9660B}" sibTransId="{917ED151-7DB2-432B-BAFD-6E957E9F9CEE}"/>
    <dgm:cxn modelId="{793C630A-BA11-4623-B9A6-0A7E7293474A}" type="presOf" srcId="{0B50CC55-0581-4316-A38A-8D604AB126AC}" destId="{817A23E2-4161-4A71-9F23-29CBF6674DC1}" srcOrd="0" destOrd="0" presId="urn:microsoft.com/office/officeart/2005/8/layout/radial4"/>
    <dgm:cxn modelId="{1F942FA7-5A49-40D6-92E1-948819C5BB43}" srcId="{558CEFF1-2D69-4566-B801-A98421E1DF36}" destId="{4802B645-0BF9-4F9E-84CA-3BAF2379A906}" srcOrd="0" destOrd="0" parTransId="{280107EE-F625-4FBD-A8EC-B4179CEBBCD3}" sibTransId="{0FC833C8-D330-4D95-86DB-AD33A076D5C3}"/>
    <dgm:cxn modelId="{4217A81D-89B8-42C9-BAFA-EEEFCE11457B}" srcId="{4802B645-0BF9-4F9E-84CA-3BAF2379A906}" destId="{B907CB48-EF6D-4F81-A7C8-488454BA35F4}" srcOrd="3" destOrd="0" parTransId="{45812F38-3530-4CD7-8736-78CFF22DF053}" sibTransId="{5D1EFC65-C394-4F52-A070-1AF580EBC0D3}"/>
    <dgm:cxn modelId="{083461D3-D30B-4214-AFF2-135E83CF8F18}" type="presOf" srcId="{DBD71FA5-7EAF-47EB-8FBE-23F1F83E9B6B}" destId="{F355E630-E79C-4282-B6D8-02780D15A18B}" srcOrd="0" destOrd="0" presId="urn:microsoft.com/office/officeart/2005/8/layout/radial4"/>
    <dgm:cxn modelId="{B40661E4-5C86-4086-9A30-8B861F7EFD2C}" srcId="{4802B645-0BF9-4F9E-84CA-3BAF2379A906}" destId="{46FCE15F-D092-43A5-B24C-4B95EFC80731}" srcOrd="5" destOrd="0" parTransId="{DABB78C1-B530-4156-AC1A-A8EB9DD1FC41}" sibTransId="{DEA8B1F3-185B-4766-875B-F01C41D12A68}"/>
    <dgm:cxn modelId="{2100DA32-9704-4845-8EF6-6AB4D3D5638A}" type="presOf" srcId="{DABB78C1-B530-4156-AC1A-A8EB9DD1FC41}" destId="{034D3A29-7A63-41A6-94C5-931D97171C0B}" srcOrd="0" destOrd="0" presId="urn:microsoft.com/office/officeart/2005/8/layout/radial4"/>
    <dgm:cxn modelId="{57C053AF-4999-480F-BCA1-10AFC16E1EBB}" srcId="{4802B645-0BF9-4F9E-84CA-3BAF2379A906}" destId="{6EA73673-B443-4908-B9BF-D3DD96180C3E}" srcOrd="0" destOrd="0" parTransId="{C2A0E044-0D16-444F-BE1B-36509EAB9DFB}" sibTransId="{584F1834-62A3-467E-AE9A-303EB849D241}"/>
    <dgm:cxn modelId="{85334C13-68F3-447C-8C26-6A025332A918}" type="presOf" srcId="{101BACD2-FB8B-40B8-95A8-059011C9660B}" destId="{EA5C9774-5562-423A-8D7B-E93D4490AF96}" srcOrd="0" destOrd="0" presId="urn:microsoft.com/office/officeart/2005/8/layout/radial4"/>
    <dgm:cxn modelId="{841ECA2F-119E-43C2-9802-C3E6EB9B8C04}" type="presOf" srcId="{6EA73673-B443-4908-B9BF-D3DD96180C3E}" destId="{F8525A71-2203-46BE-A0B5-B2F999E14415}" srcOrd="0" destOrd="0" presId="urn:microsoft.com/office/officeart/2005/8/layout/radial4"/>
    <dgm:cxn modelId="{6B307EB6-0CBA-404A-A741-5DBD2E525EFC}" type="presOf" srcId="{5718260B-1EB8-4ECA-B47D-B287B239E65B}" destId="{1ADE2173-09D0-4565-B279-0FCDEB148CF9}" srcOrd="0" destOrd="0" presId="urn:microsoft.com/office/officeart/2005/8/layout/radial4"/>
    <dgm:cxn modelId="{F09AB929-E00C-4736-96B8-0DA5B8FDC08A}" type="presParOf" srcId="{1F790451-F63A-417F-813C-E6162C448D12}" destId="{EB5DFA1A-0868-4A64-819A-8915C8F4D457}" srcOrd="0" destOrd="0" presId="urn:microsoft.com/office/officeart/2005/8/layout/radial4"/>
    <dgm:cxn modelId="{354C5AC5-ED66-49AE-8C08-963C2F2D0337}" type="presParOf" srcId="{1F790451-F63A-417F-813C-E6162C448D12}" destId="{5F2C36F1-17E1-4340-B7CE-B78EA5D49AB0}" srcOrd="1" destOrd="0" presId="urn:microsoft.com/office/officeart/2005/8/layout/radial4"/>
    <dgm:cxn modelId="{1A78D606-D7A1-492D-8520-E5ED09A41DB5}" type="presParOf" srcId="{1F790451-F63A-417F-813C-E6162C448D12}" destId="{F8525A71-2203-46BE-A0B5-B2F999E14415}" srcOrd="2" destOrd="0" presId="urn:microsoft.com/office/officeart/2005/8/layout/radial4"/>
    <dgm:cxn modelId="{9EE49602-AB85-4BCD-BA77-9ACD7D7AE81F}" type="presParOf" srcId="{1F790451-F63A-417F-813C-E6162C448D12}" destId="{C7F20701-D6BE-4844-94D0-F840CC31E156}" srcOrd="3" destOrd="0" presId="urn:microsoft.com/office/officeart/2005/8/layout/radial4"/>
    <dgm:cxn modelId="{076A759E-F891-486C-A63A-3F176BB3E17F}" type="presParOf" srcId="{1F790451-F63A-417F-813C-E6162C448D12}" destId="{1ADE2173-09D0-4565-B279-0FCDEB148CF9}" srcOrd="4" destOrd="0" presId="urn:microsoft.com/office/officeart/2005/8/layout/radial4"/>
    <dgm:cxn modelId="{134910FA-3B5C-4704-AD0B-8FCF14A909A4}" type="presParOf" srcId="{1F790451-F63A-417F-813C-E6162C448D12}" destId="{EA5C9774-5562-423A-8D7B-E93D4490AF96}" srcOrd="5" destOrd="0" presId="urn:microsoft.com/office/officeart/2005/8/layout/radial4"/>
    <dgm:cxn modelId="{F4218A3A-37E5-496B-840D-C10BDF5EC12A}" type="presParOf" srcId="{1F790451-F63A-417F-813C-E6162C448D12}" destId="{5A265F33-B316-4F07-930E-065A5C67427D}" srcOrd="6" destOrd="0" presId="urn:microsoft.com/office/officeart/2005/8/layout/radial4"/>
    <dgm:cxn modelId="{9E6C4F4D-74B8-4976-8536-033275192254}" type="presParOf" srcId="{1F790451-F63A-417F-813C-E6162C448D12}" destId="{CF61CEE3-4E43-4486-AF48-296F9A7788FF}" srcOrd="7" destOrd="0" presId="urn:microsoft.com/office/officeart/2005/8/layout/radial4"/>
    <dgm:cxn modelId="{15A05CC8-C76E-42EB-9F57-D3DBA8C6CE9E}" type="presParOf" srcId="{1F790451-F63A-417F-813C-E6162C448D12}" destId="{A79487F5-FBCB-4EA7-BFE0-177EF835DBE5}" srcOrd="8" destOrd="0" presId="urn:microsoft.com/office/officeart/2005/8/layout/radial4"/>
    <dgm:cxn modelId="{3C79936D-BC3D-462C-A189-49003C195A2C}" type="presParOf" srcId="{1F790451-F63A-417F-813C-E6162C448D12}" destId="{F355E630-E79C-4282-B6D8-02780D15A18B}" srcOrd="9" destOrd="0" presId="urn:microsoft.com/office/officeart/2005/8/layout/radial4"/>
    <dgm:cxn modelId="{C7752F67-3745-471D-8E51-B8F976344C80}" type="presParOf" srcId="{1F790451-F63A-417F-813C-E6162C448D12}" destId="{817A23E2-4161-4A71-9F23-29CBF6674DC1}" srcOrd="10" destOrd="0" presId="urn:microsoft.com/office/officeart/2005/8/layout/radial4"/>
    <dgm:cxn modelId="{0A1683B2-A94E-48A9-BB0A-13B28C737AA7}" type="presParOf" srcId="{1F790451-F63A-417F-813C-E6162C448D12}" destId="{034D3A29-7A63-41A6-94C5-931D97171C0B}" srcOrd="11" destOrd="0" presId="urn:microsoft.com/office/officeart/2005/8/layout/radial4"/>
    <dgm:cxn modelId="{6ABD999B-FE69-48EE-B0DF-FDCBB63B1C02}" type="presParOf" srcId="{1F790451-F63A-417F-813C-E6162C448D12}" destId="{7BAF3BDA-05DE-490C-B44D-72C9978D1F7B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B69BE7-25FC-42DE-9D9C-9579B2744376}" type="doc">
      <dgm:prSet loTypeId="urn:microsoft.com/office/officeart/2005/8/layout/hProcess7#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s-AR"/>
        </a:p>
      </dgm:t>
    </dgm:pt>
    <dgm:pt modelId="{3560204B-035A-4776-AA7F-FABF62424D8F}">
      <dgm:prSet phldrT="[Texto]"/>
      <dgm:spPr/>
      <dgm:t>
        <a:bodyPr/>
        <a:lstStyle/>
        <a:p>
          <a:endParaRPr lang="es-AR" dirty="0"/>
        </a:p>
      </dgm:t>
    </dgm:pt>
    <dgm:pt modelId="{6E15E804-A6E8-42BB-A346-5BF27B0728DD}" type="parTrans" cxnId="{1C7636E9-C373-45F6-B0EA-FC9881EE4BD5}">
      <dgm:prSet/>
      <dgm:spPr/>
      <dgm:t>
        <a:bodyPr/>
        <a:lstStyle/>
        <a:p>
          <a:endParaRPr lang="es-AR"/>
        </a:p>
      </dgm:t>
    </dgm:pt>
    <dgm:pt modelId="{11D69D88-5A79-4790-8C73-7EFA70F855E0}" type="sibTrans" cxnId="{1C7636E9-C373-45F6-B0EA-FC9881EE4BD5}">
      <dgm:prSet/>
      <dgm:spPr/>
      <dgm:t>
        <a:bodyPr/>
        <a:lstStyle/>
        <a:p>
          <a:endParaRPr lang="es-AR"/>
        </a:p>
      </dgm:t>
    </dgm:pt>
    <dgm:pt modelId="{08B30B36-66DB-4CD3-994C-400719AA539C}">
      <dgm:prSet phldrT="[Texto]"/>
      <dgm:spPr/>
      <dgm:t>
        <a:bodyPr/>
        <a:lstStyle/>
        <a:p>
          <a:pPr algn="ctr"/>
          <a:endParaRPr lang="es-AR" b="0" i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/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Identification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of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key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actores and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stakeholders</a:t>
          </a:r>
          <a:endParaRPr lang="es-AR" b="0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06FFBC-ACF7-4D46-8A49-6FD51A68CE9D}" type="parTrans" cxnId="{81446B49-8977-43E8-ADC6-9632F4D648E6}">
      <dgm:prSet/>
      <dgm:spPr/>
      <dgm:t>
        <a:bodyPr/>
        <a:lstStyle/>
        <a:p>
          <a:endParaRPr lang="es-AR"/>
        </a:p>
      </dgm:t>
    </dgm:pt>
    <dgm:pt modelId="{C57C19EF-DEA0-411F-9AD3-4A0A77E98C6C}" type="sibTrans" cxnId="{81446B49-8977-43E8-ADC6-9632F4D648E6}">
      <dgm:prSet/>
      <dgm:spPr/>
      <dgm:t>
        <a:bodyPr/>
        <a:lstStyle/>
        <a:p>
          <a:endParaRPr lang="es-AR"/>
        </a:p>
      </dgm:t>
    </dgm:pt>
    <dgm:pt modelId="{644E3D7F-5D85-49D9-B13E-226C6A4BDB14}">
      <dgm:prSet/>
      <dgm:spPr/>
      <dgm:t>
        <a:bodyPr/>
        <a:lstStyle/>
        <a:p>
          <a:pPr algn="ctr"/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Transparency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and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accountability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algn="ctr"/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Conflict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Resolution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Mechanism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algn="ctr"/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Tailored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Consultation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Strategy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Indigenuos</a:t>
          </a:r>
          <a:r>
            <a:rPr lang="es-AR" b="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0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People</a:t>
          </a:r>
          <a:endParaRPr lang="es-AR" b="0" i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F92F32-8F17-4373-B10F-70529E4E99C6}" type="parTrans" cxnId="{B205E463-2D32-4379-B6F4-C65DDA421B6E}">
      <dgm:prSet/>
      <dgm:spPr/>
      <dgm:t>
        <a:bodyPr/>
        <a:lstStyle/>
        <a:p>
          <a:endParaRPr lang="es-AR"/>
        </a:p>
      </dgm:t>
    </dgm:pt>
    <dgm:pt modelId="{BEF1436E-B8E2-4299-8446-D9188F517B66}" type="sibTrans" cxnId="{B205E463-2D32-4379-B6F4-C65DDA421B6E}">
      <dgm:prSet/>
      <dgm:spPr/>
      <dgm:t>
        <a:bodyPr/>
        <a:lstStyle/>
        <a:p>
          <a:endParaRPr lang="es-AR"/>
        </a:p>
      </dgm:t>
    </dgm:pt>
    <dgm:pt modelId="{99828141-F1B9-4D36-8219-0D233DDB8834}" type="pres">
      <dgm:prSet presAssocID="{97B69BE7-25FC-42DE-9D9C-9579B27443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8894E526-9A29-4D99-8935-B9984C97ED57}" type="pres">
      <dgm:prSet presAssocID="{3560204B-035A-4776-AA7F-FABF62424D8F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18325C52-96BF-4785-9192-C64D2C47F13A}" type="pres">
      <dgm:prSet presAssocID="{3560204B-035A-4776-AA7F-FABF62424D8F}" presName="bgRect" presStyleLbl="node1" presStyleIdx="0" presStyleCnt="1" custScaleY="142637" custLinFactNeighborY="8516"/>
      <dgm:spPr/>
      <dgm:t>
        <a:bodyPr/>
        <a:lstStyle/>
        <a:p>
          <a:endParaRPr lang="es-AR"/>
        </a:p>
      </dgm:t>
    </dgm:pt>
    <dgm:pt modelId="{CC897DBA-802E-4470-A68C-3B586436B94D}" type="pres">
      <dgm:prSet presAssocID="{3560204B-035A-4776-AA7F-FABF62424D8F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D27E6B4A-F385-45FE-9BB7-09153ADC347F}" type="pres">
      <dgm:prSet presAssocID="{3560204B-035A-4776-AA7F-FABF62424D8F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BC0EE39E-F1F7-4AC1-B1BC-C8AFB0A638E9}" type="presOf" srcId="{644E3D7F-5D85-49D9-B13E-226C6A4BDB14}" destId="{D27E6B4A-F385-45FE-9BB7-09153ADC347F}" srcOrd="0" destOrd="1" presId="urn:microsoft.com/office/officeart/2005/8/layout/hProcess7#1"/>
    <dgm:cxn modelId="{E27527CD-3C1A-4A52-BF5B-6F86CB20CF89}" type="presOf" srcId="{97B69BE7-25FC-42DE-9D9C-9579B2744376}" destId="{99828141-F1B9-4D36-8219-0D233DDB8834}" srcOrd="0" destOrd="0" presId="urn:microsoft.com/office/officeart/2005/8/layout/hProcess7#1"/>
    <dgm:cxn modelId="{ABEAC238-85AF-42B7-8313-FCA61C872529}" type="presOf" srcId="{08B30B36-66DB-4CD3-994C-400719AA539C}" destId="{D27E6B4A-F385-45FE-9BB7-09153ADC347F}" srcOrd="0" destOrd="0" presId="urn:microsoft.com/office/officeart/2005/8/layout/hProcess7#1"/>
    <dgm:cxn modelId="{B205E463-2D32-4379-B6F4-C65DDA421B6E}" srcId="{3560204B-035A-4776-AA7F-FABF62424D8F}" destId="{644E3D7F-5D85-49D9-B13E-226C6A4BDB14}" srcOrd="1" destOrd="0" parTransId="{7CF92F32-8F17-4373-B10F-70529E4E99C6}" sibTransId="{BEF1436E-B8E2-4299-8446-D9188F517B66}"/>
    <dgm:cxn modelId="{BC15D110-289B-4B4B-915B-93359388E908}" type="presOf" srcId="{3560204B-035A-4776-AA7F-FABF62424D8F}" destId="{18325C52-96BF-4785-9192-C64D2C47F13A}" srcOrd="0" destOrd="0" presId="urn:microsoft.com/office/officeart/2005/8/layout/hProcess7#1"/>
    <dgm:cxn modelId="{FD35CC48-2605-4A3F-88CA-F214EDA281A4}" type="presOf" srcId="{3560204B-035A-4776-AA7F-FABF62424D8F}" destId="{CC897DBA-802E-4470-A68C-3B586436B94D}" srcOrd="1" destOrd="0" presId="urn:microsoft.com/office/officeart/2005/8/layout/hProcess7#1"/>
    <dgm:cxn modelId="{81446B49-8977-43E8-ADC6-9632F4D648E6}" srcId="{3560204B-035A-4776-AA7F-FABF62424D8F}" destId="{08B30B36-66DB-4CD3-994C-400719AA539C}" srcOrd="0" destOrd="0" parTransId="{8106FFBC-ACF7-4D46-8A49-6FD51A68CE9D}" sibTransId="{C57C19EF-DEA0-411F-9AD3-4A0A77E98C6C}"/>
    <dgm:cxn modelId="{1C7636E9-C373-45F6-B0EA-FC9881EE4BD5}" srcId="{97B69BE7-25FC-42DE-9D9C-9579B2744376}" destId="{3560204B-035A-4776-AA7F-FABF62424D8F}" srcOrd="0" destOrd="0" parTransId="{6E15E804-A6E8-42BB-A346-5BF27B0728DD}" sibTransId="{11D69D88-5A79-4790-8C73-7EFA70F855E0}"/>
    <dgm:cxn modelId="{6C3CC80C-5EE0-454E-BF09-EBC218D6CF65}" type="presParOf" srcId="{99828141-F1B9-4D36-8219-0D233DDB8834}" destId="{8894E526-9A29-4D99-8935-B9984C97ED57}" srcOrd="0" destOrd="0" presId="urn:microsoft.com/office/officeart/2005/8/layout/hProcess7#1"/>
    <dgm:cxn modelId="{E6C1A8D7-E99F-42D3-9B46-AD2F0CE418DE}" type="presParOf" srcId="{8894E526-9A29-4D99-8935-B9984C97ED57}" destId="{18325C52-96BF-4785-9192-C64D2C47F13A}" srcOrd="0" destOrd="0" presId="urn:microsoft.com/office/officeart/2005/8/layout/hProcess7#1"/>
    <dgm:cxn modelId="{F995B488-F4FC-4AC3-9F79-2D960A3D90F3}" type="presParOf" srcId="{8894E526-9A29-4D99-8935-B9984C97ED57}" destId="{CC897DBA-802E-4470-A68C-3B586436B94D}" srcOrd="1" destOrd="0" presId="urn:microsoft.com/office/officeart/2005/8/layout/hProcess7#1"/>
    <dgm:cxn modelId="{9DC6B6B0-2438-4B22-A778-ED6FFBCBCAF5}" type="presParOf" srcId="{8894E526-9A29-4D99-8935-B9984C97ED57}" destId="{D27E6B4A-F385-45FE-9BB7-09153ADC347F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C401F-07A5-425F-92BD-446A3234B9FF}" type="doc">
      <dgm:prSet loTypeId="urn:microsoft.com/office/officeart/2005/8/layout/target3" loCatId="relationship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s-AR"/>
        </a:p>
      </dgm:t>
    </dgm:pt>
    <dgm:pt modelId="{E198E418-C516-4CC7-9447-8AB6EEEAB30A}">
      <dgm:prSet phldrT="[Texto]" custT="1"/>
      <dgm:spPr/>
      <dgm:t>
        <a:bodyPr/>
        <a:lstStyle/>
        <a:p>
          <a:endParaRPr lang="en-US" sz="2400" dirty="0" smtClean="0"/>
        </a:p>
        <a:p>
          <a:r>
            <a: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Participation </a:t>
          </a:r>
        </a:p>
        <a:p>
          <a:r>
            <a:rPr lang="es-AR" sz="2400" dirty="0" smtClean="0"/>
            <a:t>39 </a:t>
          </a:r>
          <a:r>
            <a:rPr lang="es-AR" sz="2400" dirty="0" err="1" smtClean="0"/>
            <a:t>Workshops</a:t>
          </a:r>
          <a:endParaRPr lang="es-AR" sz="2400" dirty="0" smtClean="0"/>
        </a:p>
        <a:p>
          <a:pPr rtl="0"/>
          <a:r>
            <a:rPr lang="es-AR" sz="2400" dirty="0" smtClean="0"/>
            <a:t>945 </a:t>
          </a:r>
          <a:r>
            <a:rPr lang="es-AR" sz="2400" dirty="0" err="1" smtClean="0"/>
            <a:t>People</a:t>
          </a:r>
          <a:r>
            <a:rPr lang="es-AR" sz="2400" dirty="0" smtClean="0"/>
            <a:t> 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endParaRPr lang="es-AR" sz="1500" dirty="0"/>
        </a:p>
      </dgm:t>
    </dgm:pt>
    <dgm:pt modelId="{88384E79-E8FC-4D72-B720-421296E393ED}" type="parTrans" cxnId="{498E8B23-24BA-40E9-8F6B-EAC314D80E3E}">
      <dgm:prSet/>
      <dgm:spPr/>
      <dgm:t>
        <a:bodyPr/>
        <a:lstStyle/>
        <a:p>
          <a:endParaRPr lang="es-AR"/>
        </a:p>
      </dgm:t>
    </dgm:pt>
    <dgm:pt modelId="{2AA23261-ACD3-4140-8258-96B30A563285}" type="sibTrans" cxnId="{498E8B23-24BA-40E9-8F6B-EAC314D80E3E}">
      <dgm:prSet/>
      <dgm:spPr/>
      <dgm:t>
        <a:bodyPr/>
        <a:lstStyle/>
        <a:p>
          <a:endParaRPr lang="es-AR"/>
        </a:p>
      </dgm:t>
    </dgm:pt>
    <dgm:pt modelId="{A5C2EAD5-AD4C-47ED-ADE6-D9287CFB7971}">
      <dgm:prSet phldrT="[Texto]" custT="1"/>
      <dgm:spPr/>
      <dgm:t>
        <a:bodyPr/>
        <a:lstStyle/>
        <a:p>
          <a:r>
            <a:rPr lang="es-AR" sz="2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Institutions</a:t>
          </a:r>
          <a:r>
            <a:rPr lang="es-A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r>
            <a:rPr lang="es-AR" sz="2400" dirty="0" smtClean="0"/>
            <a:t>100 Civil </a:t>
          </a:r>
          <a:r>
            <a:rPr lang="es-AR" sz="2400" dirty="0" err="1" smtClean="0"/>
            <a:t>Society</a:t>
          </a:r>
          <a:r>
            <a:rPr lang="es-AR" sz="2400" dirty="0" smtClean="0"/>
            <a:t> </a:t>
          </a:r>
          <a:r>
            <a:rPr lang="es-AR" sz="2400" dirty="0" err="1" smtClean="0"/>
            <a:t>Organizations</a:t>
          </a:r>
          <a:r>
            <a:rPr lang="es-AR" sz="2400" dirty="0" smtClean="0"/>
            <a:t>  </a:t>
          </a:r>
        </a:p>
        <a:p>
          <a:pPr rtl="0"/>
          <a:r>
            <a:rPr lang="es-AR" sz="2400" dirty="0" err="1" smtClean="0"/>
            <a:t>All</a:t>
          </a:r>
          <a:r>
            <a:rPr lang="es-AR" sz="2400" dirty="0" smtClean="0"/>
            <a:t> country </a:t>
          </a:r>
          <a:r>
            <a:rPr lang="es-AR" sz="2400" dirty="0" err="1" smtClean="0"/>
            <a:t>regions</a:t>
          </a:r>
          <a:endParaRPr lang="es-AR" sz="2400" dirty="0"/>
        </a:p>
      </dgm:t>
    </dgm:pt>
    <dgm:pt modelId="{FB56CD5B-F3BF-434D-AD93-1F607990161A}" type="parTrans" cxnId="{FD57E414-03FF-4F4C-A0F7-B090DC02801A}">
      <dgm:prSet/>
      <dgm:spPr/>
      <dgm:t>
        <a:bodyPr/>
        <a:lstStyle/>
        <a:p>
          <a:endParaRPr lang="es-AR"/>
        </a:p>
      </dgm:t>
    </dgm:pt>
    <dgm:pt modelId="{23F3856C-1CE2-4077-99BE-AFCC9D0F64A0}" type="sibTrans" cxnId="{FD57E414-03FF-4F4C-A0F7-B090DC02801A}">
      <dgm:prSet/>
      <dgm:spPr/>
      <dgm:t>
        <a:bodyPr/>
        <a:lstStyle/>
        <a:p>
          <a:endParaRPr lang="es-AR"/>
        </a:p>
      </dgm:t>
    </dgm:pt>
    <dgm:pt modelId="{7CCD6A8A-5413-499C-994B-B6662886EADE}">
      <dgm:prSet phldrT="[Texto]" custT="1"/>
      <dgm:spPr/>
      <dgm:t>
        <a:bodyPr/>
        <a:lstStyle/>
        <a:p>
          <a:r>
            <a:rPr lang="es-AR" sz="28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Results</a:t>
          </a:r>
          <a:r>
            <a:rPr lang="es-A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r>
            <a:rPr lang="es-AR" sz="2200" dirty="0" err="1" smtClean="0"/>
            <a:t>Indigenuos</a:t>
          </a:r>
          <a:r>
            <a:rPr lang="es-AR" sz="2200" dirty="0" smtClean="0"/>
            <a:t> </a:t>
          </a:r>
          <a:r>
            <a:rPr lang="es-AR" sz="2200" dirty="0" err="1" smtClean="0"/>
            <a:t>People</a:t>
          </a:r>
          <a:r>
            <a:rPr lang="es-AR" sz="2200" dirty="0" smtClean="0"/>
            <a:t> </a:t>
          </a:r>
          <a:r>
            <a:rPr lang="es-AR" sz="2200" dirty="0" err="1" smtClean="0"/>
            <a:t>Consultations</a:t>
          </a:r>
          <a:r>
            <a:rPr lang="es-AR" sz="2200" dirty="0" smtClean="0"/>
            <a:t> </a:t>
          </a:r>
          <a:r>
            <a:rPr lang="es-AR" sz="2200" dirty="0" err="1" smtClean="0"/>
            <a:t>Protocol</a:t>
          </a:r>
          <a:r>
            <a:rPr lang="es-AR" sz="2200" dirty="0" smtClean="0"/>
            <a:t> - </a:t>
          </a:r>
          <a:r>
            <a:rPr lang="es-AR" sz="2200" dirty="0" err="1" smtClean="0"/>
            <a:t>Operation</a:t>
          </a:r>
          <a:r>
            <a:rPr lang="es-AR" sz="2200" dirty="0" smtClean="0"/>
            <a:t> Rules </a:t>
          </a:r>
          <a:r>
            <a:rPr lang="es-AR" sz="2200" dirty="0" err="1" smtClean="0"/>
            <a:t>for</a:t>
          </a:r>
          <a:r>
            <a:rPr lang="es-AR" sz="2200" dirty="0" smtClean="0"/>
            <a:t> REDD+ </a:t>
          </a:r>
          <a:r>
            <a:rPr lang="es-AR" sz="2200" dirty="0" err="1" smtClean="0"/>
            <a:t>Advisory</a:t>
          </a:r>
          <a:r>
            <a:rPr lang="es-AR" sz="2200" dirty="0" smtClean="0"/>
            <a:t> </a:t>
          </a:r>
          <a:r>
            <a:rPr lang="es-AR" sz="2200" dirty="0" err="1" smtClean="0"/>
            <a:t>Committe</a:t>
          </a:r>
          <a:r>
            <a:rPr lang="es-AR" sz="2200" dirty="0" smtClean="0"/>
            <a:t> </a:t>
          </a:r>
          <a:endParaRPr lang="es-AR" sz="2200" dirty="0"/>
        </a:p>
      </dgm:t>
    </dgm:pt>
    <dgm:pt modelId="{63C22C75-8F48-4299-A79A-4F5A775283B8}" type="parTrans" cxnId="{F02F4EA1-820D-4BFD-8BB9-EF5933B2F30D}">
      <dgm:prSet/>
      <dgm:spPr/>
      <dgm:t>
        <a:bodyPr/>
        <a:lstStyle/>
        <a:p>
          <a:endParaRPr lang="es-AR"/>
        </a:p>
      </dgm:t>
    </dgm:pt>
    <dgm:pt modelId="{F1B07B9C-0E09-489B-8723-76E6D8640685}" type="sibTrans" cxnId="{F02F4EA1-820D-4BFD-8BB9-EF5933B2F30D}">
      <dgm:prSet/>
      <dgm:spPr/>
      <dgm:t>
        <a:bodyPr/>
        <a:lstStyle/>
        <a:p>
          <a:endParaRPr lang="es-AR"/>
        </a:p>
      </dgm:t>
    </dgm:pt>
    <dgm:pt modelId="{2A143FEB-68ED-4723-9ABF-ED1AB619AEE5}" type="pres">
      <dgm:prSet presAssocID="{861C401F-07A5-425F-92BD-446A3234B9F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BDCA3AE3-FD5F-4FFF-8D1E-AA0005750C7F}" type="pres">
      <dgm:prSet presAssocID="{E198E418-C516-4CC7-9447-8AB6EEEAB30A}" presName="circle1" presStyleLbl="node1" presStyleIdx="0" presStyleCnt="3" custLinFactNeighborX="10526"/>
      <dgm:spPr/>
      <dgm:t>
        <a:bodyPr/>
        <a:lstStyle/>
        <a:p>
          <a:endParaRPr lang="es-AR"/>
        </a:p>
      </dgm:t>
    </dgm:pt>
    <dgm:pt modelId="{F2358501-4029-48CC-8607-EEE022FAE78D}" type="pres">
      <dgm:prSet presAssocID="{E198E418-C516-4CC7-9447-8AB6EEEAB30A}" presName="space" presStyleCnt="0"/>
      <dgm:spPr/>
      <dgm:t>
        <a:bodyPr/>
        <a:lstStyle/>
        <a:p>
          <a:endParaRPr lang="es-AR"/>
        </a:p>
      </dgm:t>
    </dgm:pt>
    <dgm:pt modelId="{510D7931-C287-4F77-90C5-B32F3DEFE365}" type="pres">
      <dgm:prSet presAssocID="{E198E418-C516-4CC7-9447-8AB6EEEAB30A}" presName="rect1" presStyleLbl="alignAcc1" presStyleIdx="0" presStyleCnt="3" custScaleY="122420" custLinFactNeighborX="-752" custLinFactNeighborY="1894"/>
      <dgm:spPr/>
      <dgm:t>
        <a:bodyPr/>
        <a:lstStyle/>
        <a:p>
          <a:endParaRPr lang="es-AR"/>
        </a:p>
      </dgm:t>
    </dgm:pt>
    <dgm:pt modelId="{65351E5A-FC0E-4E34-AEE5-8B8F5C8CD516}" type="pres">
      <dgm:prSet presAssocID="{A5C2EAD5-AD4C-47ED-ADE6-D9287CFB7971}" presName="vertSpace2" presStyleLbl="node1" presStyleIdx="0" presStyleCnt="3"/>
      <dgm:spPr/>
      <dgm:t>
        <a:bodyPr/>
        <a:lstStyle/>
        <a:p>
          <a:endParaRPr lang="es-AR"/>
        </a:p>
      </dgm:t>
    </dgm:pt>
    <dgm:pt modelId="{319E700D-B2E6-42AC-AB4C-AD31F81B399D}" type="pres">
      <dgm:prSet presAssocID="{A5C2EAD5-AD4C-47ED-ADE6-D9287CFB7971}" presName="circle2" presStyleLbl="node1" presStyleIdx="1" presStyleCnt="3"/>
      <dgm:spPr/>
      <dgm:t>
        <a:bodyPr/>
        <a:lstStyle/>
        <a:p>
          <a:endParaRPr lang="es-AR"/>
        </a:p>
      </dgm:t>
    </dgm:pt>
    <dgm:pt modelId="{3C0116E4-AE6A-40FE-AFD9-2D02D2D30719}" type="pres">
      <dgm:prSet presAssocID="{A5C2EAD5-AD4C-47ED-ADE6-D9287CFB7971}" presName="rect2" presStyleLbl="alignAcc1" presStyleIdx="1" presStyleCnt="3" custScaleY="105141" custLinFactNeighborX="752" custLinFactNeighborY="-1235"/>
      <dgm:spPr/>
      <dgm:t>
        <a:bodyPr/>
        <a:lstStyle/>
        <a:p>
          <a:endParaRPr lang="es-AR"/>
        </a:p>
      </dgm:t>
    </dgm:pt>
    <dgm:pt modelId="{9AF5DF49-7142-4AC2-A81F-1008086B3E04}" type="pres">
      <dgm:prSet presAssocID="{7CCD6A8A-5413-499C-994B-B6662886EADE}" presName="vertSpace3" presStyleLbl="node1" presStyleIdx="1" presStyleCnt="3"/>
      <dgm:spPr/>
      <dgm:t>
        <a:bodyPr/>
        <a:lstStyle/>
        <a:p>
          <a:endParaRPr lang="es-AR"/>
        </a:p>
      </dgm:t>
    </dgm:pt>
    <dgm:pt modelId="{1337CCB7-BAD8-4933-B9DC-FC117C1F44F6}" type="pres">
      <dgm:prSet presAssocID="{7CCD6A8A-5413-499C-994B-B6662886EADE}" presName="circle3" presStyleLbl="node1" presStyleIdx="2" presStyleCnt="3"/>
      <dgm:spPr/>
      <dgm:t>
        <a:bodyPr/>
        <a:lstStyle/>
        <a:p>
          <a:endParaRPr lang="es-AR"/>
        </a:p>
      </dgm:t>
    </dgm:pt>
    <dgm:pt modelId="{5F38CAE8-28FB-4936-86F8-28D8FFEECD1F}" type="pres">
      <dgm:prSet presAssocID="{7CCD6A8A-5413-499C-994B-B6662886EADE}" presName="rect3" presStyleLbl="alignAcc1" presStyleIdx="2" presStyleCnt="3"/>
      <dgm:spPr/>
      <dgm:t>
        <a:bodyPr/>
        <a:lstStyle/>
        <a:p>
          <a:endParaRPr lang="es-AR"/>
        </a:p>
      </dgm:t>
    </dgm:pt>
    <dgm:pt modelId="{521922A3-9E0B-4AA4-974F-5D403EB222FE}" type="pres">
      <dgm:prSet presAssocID="{E198E418-C516-4CC7-9447-8AB6EEEAB30A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7FC132C-652E-4D47-AED4-01307564FA46}" type="pres">
      <dgm:prSet presAssocID="{A5C2EAD5-AD4C-47ED-ADE6-D9287CFB797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0F2A8D9-8741-4E62-B4ED-ED01D757E5D3}" type="pres">
      <dgm:prSet presAssocID="{7CCD6A8A-5413-499C-994B-B6662886EADE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E90AF784-2EEB-447E-AA3C-24A4D46A1FF8}" type="presOf" srcId="{7CCD6A8A-5413-499C-994B-B6662886EADE}" destId="{A0F2A8D9-8741-4E62-B4ED-ED01D757E5D3}" srcOrd="1" destOrd="0" presId="urn:microsoft.com/office/officeart/2005/8/layout/target3"/>
    <dgm:cxn modelId="{93BBB873-4133-4698-B5D5-8D1046612A5A}" type="presOf" srcId="{861C401F-07A5-425F-92BD-446A3234B9FF}" destId="{2A143FEB-68ED-4723-9ABF-ED1AB619AEE5}" srcOrd="0" destOrd="0" presId="urn:microsoft.com/office/officeart/2005/8/layout/target3"/>
    <dgm:cxn modelId="{F5921C48-DCA2-4414-95F6-3326BA86D5BB}" type="presOf" srcId="{A5C2EAD5-AD4C-47ED-ADE6-D9287CFB7971}" destId="{07FC132C-652E-4D47-AED4-01307564FA46}" srcOrd="1" destOrd="0" presId="urn:microsoft.com/office/officeart/2005/8/layout/target3"/>
    <dgm:cxn modelId="{54782E2B-385A-4C29-A270-89EDFFE8C63A}" type="presOf" srcId="{E198E418-C516-4CC7-9447-8AB6EEEAB30A}" destId="{510D7931-C287-4F77-90C5-B32F3DEFE365}" srcOrd="0" destOrd="0" presId="urn:microsoft.com/office/officeart/2005/8/layout/target3"/>
    <dgm:cxn modelId="{809BE51E-E58E-4C69-A559-51882080288F}" type="presOf" srcId="{A5C2EAD5-AD4C-47ED-ADE6-D9287CFB7971}" destId="{3C0116E4-AE6A-40FE-AFD9-2D02D2D30719}" srcOrd="0" destOrd="0" presId="urn:microsoft.com/office/officeart/2005/8/layout/target3"/>
    <dgm:cxn modelId="{DC220A52-A969-476C-944D-517EBDA5D847}" type="presOf" srcId="{E198E418-C516-4CC7-9447-8AB6EEEAB30A}" destId="{521922A3-9E0B-4AA4-974F-5D403EB222FE}" srcOrd="1" destOrd="0" presId="urn:microsoft.com/office/officeart/2005/8/layout/target3"/>
    <dgm:cxn modelId="{F02F4EA1-820D-4BFD-8BB9-EF5933B2F30D}" srcId="{861C401F-07A5-425F-92BD-446A3234B9FF}" destId="{7CCD6A8A-5413-499C-994B-B6662886EADE}" srcOrd="2" destOrd="0" parTransId="{63C22C75-8F48-4299-A79A-4F5A775283B8}" sibTransId="{F1B07B9C-0E09-489B-8723-76E6D8640685}"/>
    <dgm:cxn modelId="{FD57E414-03FF-4F4C-A0F7-B090DC02801A}" srcId="{861C401F-07A5-425F-92BD-446A3234B9FF}" destId="{A5C2EAD5-AD4C-47ED-ADE6-D9287CFB7971}" srcOrd="1" destOrd="0" parTransId="{FB56CD5B-F3BF-434D-AD93-1F607990161A}" sibTransId="{23F3856C-1CE2-4077-99BE-AFCC9D0F64A0}"/>
    <dgm:cxn modelId="{B5E01BD9-43FE-4884-9BA5-DEED061050BA}" type="presOf" srcId="{7CCD6A8A-5413-499C-994B-B6662886EADE}" destId="{5F38CAE8-28FB-4936-86F8-28D8FFEECD1F}" srcOrd="0" destOrd="0" presId="urn:microsoft.com/office/officeart/2005/8/layout/target3"/>
    <dgm:cxn modelId="{498E8B23-24BA-40E9-8F6B-EAC314D80E3E}" srcId="{861C401F-07A5-425F-92BD-446A3234B9FF}" destId="{E198E418-C516-4CC7-9447-8AB6EEEAB30A}" srcOrd="0" destOrd="0" parTransId="{88384E79-E8FC-4D72-B720-421296E393ED}" sibTransId="{2AA23261-ACD3-4140-8258-96B30A563285}"/>
    <dgm:cxn modelId="{5E2C77BD-1110-47F0-952E-C73BCF8988FC}" type="presParOf" srcId="{2A143FEB-68ED-4723-9ABF-ED1AB619AEE5}" destId="{BDCA3AE3-FD5F-4FFF-8D1E-AA0005750C7F}" srcOrd="0" destOrd="0" presId="urn:microsoft.com/office/officeart/2005/8/layout/target3"/>
    <dgm:cxn modelId="{DD479D1E-59D0-47F4-AB1D-0DF6C445151C}" type="presParOf" srcId="{2A143FEB-68ED-4723-9ABF-ED1AB619AEE5}" destId="{F2358501-4029-48CC-8607-EEE022FAE78D}" srcOrd="1" destOrd="0" presId="urn:microsoft.com/office/officeart/2005/8/layout/target3"/>
    <dgm:cxn modelId="{8360C875-E73C-42DA-BF4B-E13181223B8C}" type="presParOf" srcId="{2A143FEB-68ED-4723-9ABF-ED1AB619AEE5}" destId="{510D7931-C287-4F77-90C5-B32F3DEFE365}" srcOrd="2" destOrd="0" presId="urn:microsoft.com/office/officeart/2005/8/layout/target3"/>
    <dgm:cxn modelId="{EEAC4D13-C203-4233-92BD-45E0B8659DB5}" type="presParOf" srcId="{2A143FEB-68ED-4723-9ABF-ED1AB619AEE5}" destId="{65351E5A-FC0E-4E34-AEE5-8B8F5C8CD516}" srcOrd="3" destOrd="0" presId="urn:microsoft.com/office/officeart/2005/8/layout/target3"/>
    <dgm:cxn modelId="{12B1485B-C558-4372-B1B9-A66ED10DF3AC}" type="presParOf" srcId="{2A143FEB-68ED-4723-9ABF-ED1AB619AEE5}" destId="{319E700D-B2E6-42AC-AB4C-AD31F81B399D}" srcOrd="4" destOrd="0" presId="urn:microsoft.com/office/officeart/2005/8/layout/target3"/>
    <dgm:cxn modelId="{65021CE8-739B-4846-A248-4D3B5F9A0414}" type="presParOf" srcId="{2A143FEB-68ED-4723-9ABF-ED1AB619AEE5}" destId="{3C0116E4-AE6A-40FE-AFD9-2D02D2D30719}" srcOrd="5" destOrd="0" presId="urn:microsoft.com/office/officeart/2005/8/layout/target3"/>
    <dgm:cxn modelId="{F12AB571-CC1B-4832-9FC3-F59A45A7BEFC}" type="presParOf" srcId="{2A143FEB-68ED-4723-9ABF-ED1AB619AEE5}" destId="{9AF5DF49-7142-4AC2-A81F-1008086B3E04}" srcOrd="6" destOrd="0" presId="urn:microsoft.com/office/officeart/2005/8/layout/target3"/>
    <dgm:cxn modelId="{14EB037A-425B-4135-9833-9C2A6E37BDCA}" type="presParOf" srcId="{2A143FEB-68ED-4723-9ABF-ED1AB619AEE5}" destId="{1337CCB7-BAD8-4933-B9DC-FC117C1F44F6}" srcOrd="7" destOrd="0" presId="urn:microsoft.com/office/officeart/2005/8/layout/target3"/>
    <dgm:cxn modelId="{C0D6C98A-FCC7-4506-9290-73BC2F30CDC8}" type="presParOf" srcId="{2A143FEB-68ED-4723-9ABF-ED1AB619AEE5}" destId="{5F38CAE8-28FB-4936-86F8-28D8FFEECD1F}" srcOrd="8" destOrd="0" presId="urn:microsoft.com/office/officeart/2005/8/layout/target3"/>
    <dgm:cxn modelId="{D3E4D9CB-2345-44D8-9307-9A8676DE8152}" type="presParOf" srcId="{2A143FEB-68ED-4723-9ABF-ED1AB619AEE5}" destId="{521922A3-9E0B-4AA4-974F-5D403EB222FE}" srcOrd="9" destOrd="0" presId="urn:microsoft.com/office/officeart/2005/8/layout/target3"/>
    <dgm:cxn modelId="{9DA0F7BE-FD8B-4D67-B985-57199A0ECBC8}" type="presParOf" srcId="{2A143FEB-68ED-4723-9ABF-ED1AB619AEE5}" destId="{07FC132C-652E-4D47-AED4-01307564FA46}" srcOrd="10" destOrd="0" presId="urn:microsoft.com/office/officeart/2005/8/layout/target3"/>
    <dgm:cxn modelId="{3EDE6D92-327C-4F34-AFAF-1768A4B2AF2C}" type="presParOf" srcId="{2A143FEB-68ED-4723-9ABF-ED1AB619AEE5}" destId="{A0F2A8D9-8741-4E62-B4ED-ED01D757E5D3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5E7C482-7FF4-41F3-9F6D-E73C8DA5A105}" type="doc">
      <dgm:prSet loTypeId="urn:microsoft.com/office/officeart/2005/8/layout/arrow2" loCatId="process" qsTypeId="urn:microsoft.com/office/officeart/2005/8/quickstyle/3d2" qsCatId="3D" csTypeId="urn:microsoft.com/office/officeart/2005/8/colors/accent0_3" csCatId="mainScheme" phldr="1"/>
      <dgm:spPr/>
    </dgm:pt>
    <dgm:pt modelId="{FCEF7CE2-94D3-4502-B5C4-7A3BED33BED1}">
      <dgm:prSet phldrT="[Texto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AR" b="1" cap="none" spc="0" dirty="0" err="1" smtClean="0">
              <a:ln w="12700"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Vision</a:t>
          </a:r>
          <a:endParaRPr lang="es-AR" b="1" cap="none" spc="0" dirty="0">
            <a:ln w="12700">
              <a:prstDash val="solid"/>
            </a:ln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723BDCEB-0663-424C-B113-3A217960462F}" type="sibTrans" cxnId="{B42B74A0-9480-4314-8D34-BF372ED007B4}">
      <dgm:prSet/>
      <dgm:spPr/>
      <dgm:t>
        <a:bodyPr/>
        <a:lstStyle/>
        <a:p>
          <a:endParaRPr lang="es-AR"/>
        </a:p>
      </dgm:t>
    </dgm:pt>
    <dgm:pt modelId="{861D125D-B4CA-47E2-BDCB-0FD84EC060DE}" type="parTrans" cxnId="{B42B74A0-9480-4314-8D34-BF372ED007B4}">
      <dgm:prSet/>
      <dgm:spPr/>
      <dgm:t>
        <a:bodyPr/>
        <a:lstStyle/>
        <a:p>
          <a:endParaRPr lang="es-AR"/>
        </a:p>
      </dgm:t>
    </dgm:pt>
    <dgm:pt modelId="{533B294E-05A0-4CA7-B950-0F0F8195319D}" type="pres">
      <dgm:prSet presAssocID="{25E7C482-7FF4-41F3-9F6D-E73C8DA5A105}" presName="arrowDiagram" presStyleCnt="0">
        <dgm:presLayoutVars>
          <dgm:chMax val="5"/>
          <dgm:dir/>
          <dgm:resizeHandles val="exact"/>
        </dgm:presLayoutVars>
      </dgm:prSet>
      <dgm:spPr/>
    </dgm:pt>
    <dgm:pt modelId="{4EBB9AAC-C4C6-43D6-96AC-1144C1E04C04}" type="pres">
      <dgm:prSet presAssocID="{25E7C482-7FF4-41F3-9F6D-E73C8DA5A105}" presName="arrow" presStyleLbl="bgShp" presStyleIdx="0" presStyleCnt="1"/>
      <dgm:spPr/>
    </dgm:pt>
    <dgm:pt modelId="{8F7E4B1F-23B6-46A0-9D10-AAB538670EE6}" type="pres">
      <dgm:prSet presAssocID="{25E7C482-7FF4-41F3-9F6D-E73C8DA5A105}" presName="arrowDiagram1" presStyleCnt="0">
        <dgm:presLayoutVars>
          <dgm:bulletEnabled val="1"/>
        </dgm:presLayoutVars>
      </dgm:prSet>
      <dgm:spPr/>
    </dgm:pt>
    <dgm:pt modelId="{6DB9AF84-2F3F-4538-B8EF-85625491132B}" type="pres">
      <dgm:prSet presAssocID="{FCEF7CE2-94D3-4502-B5C4-7A3BED33BED1}" presName="bullet1" presStyleLbl="node1" presStyleIdx="0" presStyleCnt="1"/>
      <dgm:spPr/>
    </dgm:pt>
    <dgm:pt modelId="{940B3311-C2B0-4EFB-A3A7-ADE21491BA16}" type="pres">
      <dgm:prSet presAssocID="{FCEF7CE2-94D3-4502-B5C4-7A3BED33BED1}" presName="textBox1" presStyleLbl="revTx" presStyleIdx="0" presStyleCnt="1" custScaleX="111458" custScaleY="53567" custLinFactNeighborX="-36458" custLinFactNeighborY="-1743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B42B74A0-9480-4314-8D34-BF372ED007B4}" srcId="{25E7C482-7FF4-41F3-9F6D-E73C8DA5A105}" destId="{FCEF7CE2-94D3-4502-B5C4-7A3BED33BED1}" srcOrd="0" destOrd="0" parTransId="{861D125D-B4CA-47E2-BDCB-0FD84EC060DE}" sibTransId="{723BDCEB-0663-424C-B113-3A217960462F}"/>
    <dgm:cxn modelId="{8C9DAD88-CA2C-4A7F-9892-6FDEAD89E5C8}" type="presOf" srcId="{25E7C482-7FF4-41F3-9F6D-E73C8DA5A105}" destId="{533B294E-05A0-4CA7-B950-0F0F8195319D}" srcOrd="0" destOrd="0" presId="urn:microsoft.com/office/officeart/2005/8/layout/arrow2"/>
    <dgm:cxn modelId="{84A27B2A-A6FD-49C1-8C69-5ABB4688E036}" type="presOf" srcId="{FCEF7CE2-94D3-4502-B5C4-7A3BED33BED1}" destId="{940B3311-C2B0-4EFB-A3A7-ADE21491BA16}" srcOrd="0" destOrd="0" presId="urn:microsoft.com/office/officeart/2005/8/layout/arrow2"/>
    <dgm:cxn modelId="{4453A307-39CC-42DA-BD7E-2FF147499548}" type="presParOf" srcId="{533B294E-05A0-4CA7-B950-0F0F8195319D}" destId="{4EBB9AAC-C4C6-43D6-96AC-1144C1E04C04}" srcOrd="0" destOrd="0" presId="urn:microsoft.com/office/officeart/2005/8/layout/arrow2"/>
    <dgm:cxn modelId="{6766C4EA-609D-4F57-BF0B-BCF6714796F3}" type="presParOf" srcId="{533B294E-05A0-4CA7-B950-0F0F8195319D}" destId="{8F7E4B1F-23B6-46A0-9D10-AAB538670EE6}" srcOrd="1" destOrd="0" presId="urn:microsoft.com/office/officeart/2005/8/layout/arrow2"/>
    <dgm:cxn modelId="{79DDD4FF-1B5F-4CDB-9806-90ACAE189EA2}" type="presParOf" srcId="{8F7E4B1F-23B6-46A0-9D10-AAB538670EE6}" destId="{6DB9AF84-2F3F-4538-B8EF-85625491132B}" srcOrd="0" destOrd="0" presId="urn:microsoft.com/office/officeart/2005/8/layout/arrow2"/>
    <dgm:cxn modelId="{8A6B7072-CC4F-45F1-8E11-C73A34AE6ED7}" type="presParOf" srcId="{8F7E4B1F-23B6-46A0-9D10-AAB538670EE6}" destId="{940B3311-C2B0-4EFB-A3A7-ADE21491BA16}" srcOrd="1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EFA51C-6994-4D8B-9215-7D606C1114E1}" type="doc">
      <dgm:prSet loTypeId="urn:microsoft.com/office/officeart/2005/8/layout/vProcess5" loCatId="process" qsTypeId="urn:microsoft.com/office/officeart/2005/8/quickstyle/3d8" qsCatId="3D" csTypeId="urn:microsoft.com/office/officeart/2005/8/colors/colorful5" csCatId="colorful" phldr="1"/>
      <dgm:spPr/>
      <dgm:t>
        <a:bodyPr/>
        <a:lstStyle/>
        <a:p>
          <a:endParaRPr lang="es-AR"/>
        </a:p>
      </dgm:t>
    </dgm:pt>
    <dgm:pt modelId="{FFD36C4E-2FC7-421C-81B7-2704E3D9BF19}">
      <dgm:prSet/>
      <dgm:spPr/>
      <dgm:t>
        <a:bodyPr/>
        <a:lstStyle/>
        <a:p>
          <a:endParaRPr lang="es-AR"/>
        </a:p>
      </dgm:t>
    </dgm:pt>
    <dgm:pt modelId="{14E83F5D-B240-47D4-A424-23AD86C7A911}" type="parTrans" cxnId="{4DB13F8F-21C6-4D9B-B85C-2D685D136950}">
      <dgm:prSet/>
      <dgm:spPr/>
      <dgm:t>
        <a:bodyPr/>
        <a:lstStyle/>
        <a:p>
          <a:endParaRPr lang="es-AR"/>
        </a:p>
      </dgm:t>
    </dgm:pt>
    <dgm:pt modelId="{B56A10D0-4C4C-4CD2-BE1A-04BBB3B5EC1F}" type="sibTrans" cxnId="{4DB13F8F-21C6-4D9B-B85C-2D685D136950}">
      <dgm:prSet/>
      <dgm:spPr/>
      <dgm:t>
        <a:bodyPr/>
        <a:lstStyle/>
        <a:p>
          <a:endParaRPr lang="es-AR"/>
        </a:p>
      </dgm:t>
    </dgm:pt>
    <dgm:pt modelId="{2814C13D-A63D-4B1C-8FFB-095771428A6B}">
      <dgm:prSet/>
      <dgm:spPr/>
      <dgm:t>
        <a:bodyPr/>
        <a:lstStyle/>
        <a:p>
          <a:endParaRPr lang="es-AR"/>
        </a:p>
      </dgm:t>
    </dgm:pt>
    <dgm:pt modelId="{C33824B2-71FC-4703-B816-6A08FCEA6568}" type="parTrans" cxnId="{7E8901D1-A868-4527-B207-39D317BFCB57}">
      <dgm:prSet/>
      <dgm:spPr/>
      <dgm:t>
        <a:bodyPr/>
        <a:lstStyle/>
        <a:p>
          <a:endParaRPr lang="es-AR"/>
        </a:p>
      </dgm:t>
    </dgm:pt>
    <dgm:pt modelId="{BDC332F0-84F3-4419-B9BF-3E6226ACEBEB}" type="sibTrans" cxnId="{7E8901D1-A868-4527-B207-39D317BFCB57}">
      <dgm:prSet/>
      <dgm:spPr/>
      <dgm:t>
        <a:bodyPr/>
        <a:lstStyle/>
        <a:p>
          <a:endParaRPr lang="es-AR"/>
        </a:p>
      </dgm:t>
    </dgm:pt>
    <dgm:pt modelId="{3D9C214A-659A-48D6-AC1B-526C9121C81F}">
      <dgm:prSet/>
      <dgm:spPr/>
      <dgm:t>
        <a:bodyPr/>
        <a:lstStyle/>
        <a:p>
          <a:endParaRPr lang="es-AR"/>
        </a:p>
      </dgm:t>
    </dgm:pt>
    <dgm:pt modelId="{E6CE1CC9-7633-45C2-9DDC-E48272AA6C5C}" type="parTrans" cxnId="{13C5656D-2AF6-4492-BC7B-3DF4F040509A}">
      <dgm:prSet/>
      <dgm:spPr/>
      <dgm:t>
        <a:bodyPr/>
        <a:lstStyle/>
        <a:p>
          <a:endParaRPr lang="es-AR"/>
        </a:p>
      </dgm:t>
    </dgm:pt>
    <dgm:pt modelId="{ED222514-CAE9-41CB-B750-99CE4DDDF385}" type="sibTrans" cxnId="{13C5656D-2AF6-4492-BC7B-3DF4F040509A}">
      <dgm:prSet/>
      <dgm:spPr/>
      <dgm:t>
        <a:bodyPr/>
        <a:lstStyle/>
        <a:p>
          <a:endParaRPr lang="es-AR"/>
        </a:p>
      </dgm:t>
    </dgm:pt>
    <dgm:pt modelId="{A2CCEBED-15B8-4F29-962E-7AD12ECCC2A8}">
      <dgm:prSet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Setting targets to reduce deforestation by provinces or </a:t>
          </a:r>
          <a:r>
            <a:rPr lang="en-US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ecoregions</a:t>
          </a:r>
          <a:endParaRPr lang="es-AR" dirty="0"/>
        </a:p>
      </dgm:t>
    </dgm:pt>
    <dgm:pt modelId="{4882E114-C58A-4CD5-9E60-124B04CA0A20}" type="parTrans" cxnId="{A561F435-0409-47B0-8B7C-F8E731F34A25}">
      <dgm:prSet/>
      <dgm:spPr/>
      <dgm:t>
        <a:bodyPr/>
        <a:lstStyle/>
        <a:p>
          <a:endParaRPr lang="es-AR"/>
        </a:p>
      </dgm:t>
    </dgm:pt>
    <dgm:pt modelId="{DA63C0A4-F474-4301-951A-B0BBF45139AF}" type="sibTrans" cxnId="{A561F435-0409-47B0-8B7C-F8E731F34A25}">
      <dgm:prSet/>
      <dgm:spPr/>
      <dgm:t>
        <a:bodyPr/>
        <a:lstStyle/>
        <a:p>
          <a:endParaRPr lang="es-AR"/>
        </a:p>
      </dgm:t>
    </dgm:pt>
    <dgm:pt modelId="{D326ECFB-4701-48C7-A3AC-BED48AEBCF55}">
      <dgm:prSet custT="1"/>
      <dgm:spPr/>
      <dgm:t>
        <a:bodyPr/>
        <a:lstStyle/>
        <a:p>
          <a:r>
            <a:rPr lang="en-US" sz="2600" dirty="0" smtClean="0"/>
            <a:t>Integration of objectives, goals &amp;options of REDD+ strategy in the forestry law and the Agric-food 2020 Plan</a:t>
          </a:r>
          <a:endParaRPr lang="es-AR" sz="1700" dirty="0"/>
        </a:p>
      </dgm:t>
    </dgm:pt>
    <dgm:pt modelId="{DB3C4F1B-3FFC-4FF0-8D57-7928A00A81CC}" type="parTrans" cxnId="{14EC0B55-8DC4-4614-953A-277FE1747937}">
      <dgm:prSet/>
      <dgm:spPr/>
      <dgm:t>
        <a:bodyPr/>
        <a:lstStyle/>
        <a:p>
          <a:endParaRPr lang="es-AR"/>
        </a:p>
      </dgm:t>
    </dgm:pt>
    <dgm:pt modelId="{4EFBD081-ABF0-4DB2-B1AC-9893F75FBEC0}" type="sibTrans" cxnId="{14EC0B55-8DC4-4614-953A-277FE1747937}">
      <dgm:prSet/>
      <dgm:spPr/>
      <dgm:t>
        <a:bodyPr/>
        <a:lstStyle/>
        <a:p>
          <a:endParaRPr lang="es-AR"/>
        </a:p>
      </dgm:t>
    </dgm:pt>
    <dgm:pt modelId="{8418FD83-818B-49D2-97D7-1B0D9BC3439A}">
      <dgm:prSet phldrT="[Texto]" custT="1"/>
      <dgm:spPr/>
      <dgm:t>
        <a:bodyPr/>
        <a:lstStyle/>
        <a:p>
          <a:r>
            <a:rPr lang="es-AR" sz="2200" b="1" dirty="0" smtClean="0"/>
            <a:t>Data </a:t>
          </a:r>
          <a:r>
            <a:rPr lang="es-AR" sz="2200" b="1" dirty="0" err="1" smtClean="0"/>
            <a:t>gathering</a:t>
          </a:r>
          <a:r>
            <a:rPr lang="es-AR" sz="2200" b="1" dirty="0" smtClean="0"/>
            <a:t>  - </a:t>
          </a:r>
          <a:r>
            <a:rPr lang="es-AR" sz="2200" b="1" dirty="0" err="1" smtClean="0"/>
            <a:t>analysis</a:t>
          </a:r>
          <a:endParaRPr lang="es-AR" sz="2200" b="1" dirty="0" smtClean="0"/>
        </a:p>
        <a:p>
          <a:endParaRPr lang="es-AR" sz="21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6E0FE88-C2AD-43EF-9677-BC42C533B2BF}" type="sibTrans" cxnId="{41B0BA29-B46B-483A-8451-C88DAB1795BF}">
      <dgm:prSet/>
      <dgm:spPr/>
      <dgm:t>
        <a:bodyPr/>
        <a:lstStyle/>
        <a:p>
          <a:endParaRPr lang="es-AR"/>
        </a:p>
      </dgm:t>
    </dgm:pt>
    <dgm:pt modelId="{DFC55B29-BA45-4C54-B733-522823B0D965}" type="parTrans" cxnId="{41B0BA29-B46B-483A-8451-C88DAB1795BF}">
      <dgm:prSet/>
      <dgm:spPr/>
      <dgm:t>
        <a:bodyPr/>
        <a:lstStyle/>
        <a:p>
          <a:endParaRPr lang="es-AR"/>
        </a:p>
      </dgm:t>
    </dgm:pt>
    <dgm:pt modelId="{7E7252B0-A471-4B01-A37F-A23022AA1A2C}">
      <dgm:prSet phldrT="[Texto]" custT="1"/>
      <dgm:spPr/>
      <dgm:t>
        <a:bodyPr/>
        <a:lstStyle/>
        <a:p>
          <a:endParaRPr lang="en-US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Development of </a:t>
          </a:r>
          <a:r>
            <a:rPr lang="en-US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ecoregional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and provincial strategies and options</a:t>
          </a:r>
          <a:endParaRPr lang="es-AR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endParaRPr lang="es-AR" sz="21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4C44C8F-4AF8-4CCD-9472-5766C8EEE2DD}" type="sibTrans" cxnId="{13ECC975-433F-4D1C-8287-A80D15931DB5}">
      <dgm:prSet/>
      <dgm:spPr/>
      <dgm:t>
        <a:bodyPr/>
        <a:lstStyle/>
        <a:p>
          <a:endParaRPr lang="es-AR"/>
        </a:p>
      </dgm:t>
    </dgm:pt>
    <dgm:pt modelId="{E2980DFC-F828-4AD6-81EC-130129F3AE5F}" type="parTrans" cxnId="{13ECC975-433F-4D1C-8287-A80D15931DB5}">
      <dgm:prSet/>
      <dgm:spPr/>
      <dgm:t>
        <a:bodyPr/>
        <a:lstStyle/>
        <a:p>
          <a:endParaRPr lang="es-AR"/>
        </a:p>
      </dgm:t>
    </dgm:pt>
    <dgm:pt modelId="{4779CD43-66F1-440D-8531-8C3D5E2AA99F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Develop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reference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levels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step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wise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and 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ecoregional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AR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approach</a:t>
          </a:r>
          <a:r>
            <a:rPr lang="es-A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es-AR" dirty="0"/>
        </a:p>
      </dgm:t>
    </dgm:pt>
    <dgm:pt modelId="{7F3BC739-1334-4FB0-B1BD-7B142A8E4877}" type="sibTrans" cxnId="{30B6AA03-F20B-4858-9A41-77268EDB8EEB}">
      <dgm:prSet/>
      <dgm:spPr/>
      <dgm:t>
        <a:bodyPr/>
        <a:lstStyle/>
        <a:p>
          <a:endParaRPr lang="es-AR"/>
        </a:p>
      </dgm:t>
    </dgm:pt>
    <dgm:pt modelId="{D34EE5E2-EAED-487E-8A57-4E5CB17029C8}" type="parTrans" cxnId="{30B6AA03-F20B-4858-9A41-77268EDB8EEB}">
      <dgm:prSet/>
      <dgm:spPr/>
      <dgm:t>
        <a:bodyPr/>
        <a:lstStyle/>
        <a:p>
          <a:endParaRPr lang="es-AR"/>
        </a:p>
      </dgm:t>
    </dgm:pt>
    <dgm:pt modelId="{0105B94D-EC83-4F4E-9E0A-FD9EC187002A}" type="pres">
      <dgm:prSet presAssocID="{DBEFA51C-6994-4D8B-9215-7D606C1114E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1C695A92-3F76-4171-86FB-059FA505BD3F}" type="pres">
      <dgm:prSet presAssocID="{DBEFA51C-6994-4D8B-9215-7D606C1114E1}" presName="dummyMaxCanvas" presStyleCnt="0">
        <dgm:presLayoutVars/>
      </dgm:prSet>
      <dgm:spPr/>
    </dgm:pt>
    <dgm:pt modelId="{DA3F94DE-398B-400E-AFE1-2E6790E6C813}" type="pres">
      <dgm:prSet presAssocID="{DBEFA51C-6994-4D8B-9215-7D606C1114E1}" presName="FiveNodes_1" presStyleLbl="node1" presStyleIdx="0" presStyleCnt="5" custLinFactNeighborX="3054" custLinFactNeighborY="9448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692AD9EA-C8A8-4C24-9C78-44CDA31A40E8}" type="pres">
      <dgm:prSet presAssocID="{DBEFA51C-6994-4D8B-9215-7D606C1114E1}" presName="FiveNodes_2" presStyleLbl="node1" presStyleIdx="1" presStyleCnt="5" custLinFactNeighborX="-4414" custLinFactNeighborY="639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35DE197-8EE6-4D83-A779-9C68D769F8CA}" type="pres">
      <dgm:prSet presAssocID="{DBEFA51C-6994-4D8B-9215-7D606C1114E1}" presName="FiveNodes_3" presStyleLbl="node1" presStyleIdx="2" presStyleCnt="5" custLinFactNeighborX="-6768" custLinFactNeighborY="333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0197F24-A5FD-4FC5-9B7B-81750370478D}" type="pres">
      <dgm:prSet presAssocID="{DBEFA51C-6994-4D8B-9215-7D606C1114E1}" presName="FiveNodes_4" presStyleLbl="node1" presStyleIdx="3" presStyleCnt="5" custLinFactNeighborX="-6054" custLinFactNeighborY="6110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F0218FC-0E15-4534-BBAE-9BFDBF14B977}" type="pres">
      <dgm:prSet presAssocID="{DBEFA51C-6994-4D8B-9215-7D606C1114E1}" presName="FiveNodes_5" presStyleLbl="node1" presStyleIdx="4" presStyleCnt="5" custLinFactNeighborX="-6362" custLinFactNeighborY="8886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928BF5B3-7632-4896-9190-A45841157AF8}" type="pres">
      <dgm:prSet presAssocID="{DBEFA51C-6994-4D8B-9215-7D606C1114E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BD9F4126-DA50-4088-9D05-F477CCF60AA6}" type="pres">
      <dgm:prSet presAssocID="{DBEFA51C-6994-4D8B-9215-7D606C1114E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3A1C4FE6-D7BD-489D-A2E0-690C5E183289}" type="pres">
      <dgm:prSet presAssocID="{DBEFA51C-6994-4D8B-9215-7D606C1114E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0381854-ABCD-4450-89D5-DA8807CD7B75}" type="pres">
      <dgm:prSet presAssocID="{DBEFA51C-6994-4D8B-9215-7D606C1114E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4135FB2C-4A7E-4FD5-BDCE-7B44E67918B3}" type="pres">
      <dgm:prSet presAssocID="{DBEFA51C-6994-4D8B-9215-7D606C1114E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B1DB7DF-E7D6-4AEB-B9D6-CA47E9407A06}" type="pres">
      <dgm:prSet presAssocID="{DBEFA51C-6994-4D8B-9215-7D606C1114E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1DBB912F-5E61-4CA1-BD53-728D5932C6DA}" type="pres">
      <dgm:prSet presAssocID="{DBEFA51C-6994-4D8B-9215-7D606C1114E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5C3AEBAC-19AD-4B16-B085-25F6B6427E9A}" type="pres">
      <dgm:prSet presAssocID="{DBEFA51C-6994-4D8B-9215-7D606C1114E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916815AB-8FBD-4A06-A643-F4001CA87592}" type="pres">
      <dgm:prSet presAssocID="{DBEFA51C-6994-4D8B-9215-7D606C1114E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0AA12ABF-78E3-4E4E-A11D-4DD91B43DFAD}" type="presOf" srcId="{D326ECFB-4701-48C7-A3AC-BED48AEBCF55}" destId="{916815AB-8FBD-4A06-A643-F4001CA87592}" srcOrd="1" destOrd="0" presId="urn:microsoft.com/office/officeart/2005/8/layout/vProcess5"/>
    <dgm:cxn modelId="{2C882857-2B11-49D0-8D89-658CE1A2E27A}" type="presOf" srcId="{7F3BC739-1334-4FB0-B1BD-7B142A8E4877}" destId="{BD9F4126-DA50-4088-9D05-F477CCF60AA6}" srcOrd="0" destOrd="0" presId="urn:microsoft.com/office/officeart/2005/8/layout/vProcess5"/>
    <dgm:cxn modelId="{14EC0B55-8DC4-4614-953A-277FE1747937}" srcId="{DBEFA51C-6994-4D8B-9215-7D606C1114E1}" destId="{D326ECFB-4701-48C7-A3AC-BED48AEBCF55}" srcOrd="4" destOrd="0" parTransId="{DB3C4F1B-3FFC-4FF0-8D57-7928A00A81CC}" sibTransId="{4EFBD081-ABF0-4DB2-B1AC-9893F75FBEC0}"/>
    <dgm:cxn modelId="{09B98DBE-9EDE-4F9A-A8F9-142EEA20E836}" type="presOf" srcId="{DA63C0A4-F474-4301-951A-B0BBF45139AF}" destId="{00381854-ABCD-4450-89D5-DA8807CD7B75}" srcOrd="0" destOrd="0" presId="urn:microsoft.com/office/officeart/2005/8/layout/vProcess5"/>
    <dgm:cxn modelId="{7E8901D1-A868-4527-B207-39D317BFCB57}" srcId="{DBEFA51C-6994-4D8B-9215-7D606C1114E1}" destId="{2814C13D-A63D-4B1C-8FFB-095771428A6B}" srcOrd="7" destOrd="0" parTransId="{C33824B2-71FC-4703-B816-6A08FCEA6568}" sibTransId="{BDC332F0-84F3-4419-B9BF-3E6226ACEBEB}"/>
    <dgm:cxn modelId="{E5E4C86B-40D6-47D4-AA0A-4752D3200ECF}" type="presOf" srcId="{8418FD83-818B-49D2-97D7-1B0D9BC3439A}" destId="{4135FB2C-4A7E-4FD5-BDCE-7B44E67918B3}" srcOrd="1" destOrd="0" presId="urn:microsoft.com/office/officeart/2005/8/layout/vProcess5"/>
    <dgm:cxn modelId="{A561F435-0409-47B0-8B7C-F8E731F34A25}" srcId="{DBEFA51C-6994-4D8B-9215-7D606C1114E1}" destId="{A2CCEBED-15B8-4F29-962E-7AD12ECCC2A8}" srcOrd="3" destOrd="0" parTransId="{4882E114-C58A-4CD5-9E60-124B04CA0A20}" sibTransId="{DA63C0A4-F474-4301-951A-B0BBF45139AF}"/>
    <dgm:cxn modelId="{AF878CD3-1A4D-4A0E-9094-676EA2198485}" type="presOf" srcId="{7E7252B0-A471-4B01-A37F-A23022AA1A2C}" destId="{835DE197-8EE6-4D83-A779-9C68D769F8CA}" srcOrd="0" destOrd="0" presId="urn:microsoft.com/office/officeart/2005/8/layout/vProcess5"/>
    <dgm:cxn modelId="{E9E6E227-9EF7-452B-BF46-66B728347A98}" type="presOf" srcId="{7E7252B0-A471-4B01-A37F-A23022AA1A2C}" destId="{1DBB912F-5E61-4CA1-BD53-728D5932C6DA}" srcOrd="1" destOrd="0" presId="urn:microsoft.com/office/officeart/2005/8/layout/vProcess5"/>
    <dgm:cxn modelId="{13C5656D-2AF6-4492-BC7B-3DF4F040509A}" srcId="{DBEFA51C-6994-4D8B-9215-7D606C1114E1}" destId="{3D9C214A-659A-48D6-AC1B-526C9121C81F}" srcOrd="5" destOrd="0" parTransId="{E6CE1CC9-7633-45C2-9DDC-E48272AA6C5C}" sibTransId="{ED222514-CAE9-41CB-B750-99CE4DDDF385}"/>
    <dgm:cxn modelId="{4DB13F8F-21C6-4D9B-B85C-2D685D136950}" srcId="{DBEFA51C-6994-4D8B-9215-7D606C1114E1}" destId="{FFD36C4E-2FC7-421C-81B7-2704E3D9BF19}" srcOrd="6" destOrd="0" parTransId="{14E83F5D-B240-47D4-A424-23AD86C7A911}" sibTransId="{B56A10D0-4C4C-4CD2-BE1A-04BBB3B5EC1F}"/>
    <dgm:cxn modelId="{60423EC9-995B-4464-8A23-1C7B5E4F819E}" type="presOf" srcId="{C4C44C8F-4AF8-4CCD-9472-5766C8EEE2DD}" destId="{3A1C4FE6-D7BD-489D-A2E0-690C5E183289}" srcOrd="0" destOrd="0" presId="urn:microsoft.com/office/officeart/2005/8/layout/vProcess5"/>
    <dgm:cxn modelId="{C6AD410F-EB7E-4822-97B0-0A28CF18E8C4}" type="presOf" srcId="{26E0FE88-C2AD-43EF-9677-BC42C533B2BF}" destId="{928BF5B3-7632-4896-9190-A45841157AF8}" srcOrd="0" destOrd="0" presId="urn:microsoft.com/office/officeart/2005/8/layout/vProcess5"/>
    <dgm:cxn modelId="{03B67268-FF93-4DF1-8A9A-F4187A65674A}" type="presOf" srcId="{4779CD43-66F1-440D-8531-8C3D5E2AA99F}" destId="{692AD9EA-C8A8-4C24-9C78-44CDA31A40E8}" srcOrd="0" destOrd="0" presId="urn:microsoft.com/office/officeart/2005/8/layout/vProcess5"/>
    <dgm:cxn modelId="{C061ACB9-3523-4E25-8C89-FAA1F8DCAAC2}" type="presOf" srcId="{D326ECFB-4701-48C7-A3AC-BED48AEBCF55}" destId="{FF0218FC-0E15-4534-BBAE-9BFDBF14B977}" srcOrd="0" destOrd="0" presId="urn:microsoft.com/office/officeart/2005/8/layout/vProcess5"/>
    <dgm:cxn modelId="{41B0BA29-B46B-483A-8451-C88DAB1795BF}" srcId="{DBEFA51C-6994-4D8B-9215-7D606C1114E1}" destId="{8418FD83-818B-49D2-97D7-1B0D9BC3439A}" srcOrd="0" destOrd="0" parTransId="{DFC55B29-BA45-4C54-B733-522823B0D965}" sibTransId="{26E0FE88-C2AD-43EF-9677-BC42C533B2BF}"/>
    <dgm:cxn modelId="{027DF9D9-B278-4245-A182-4FAA3890C520}" type="presOf" srcId="{8418FD83-818B-49D2-97D7-1B0D9BC3439A}" destId="{DA3F94DE-398B-400E-AFE1-2E6790E6C813}" srcOrd="0" destOrd="0" presId="urn:microsoft.com/office/officeart/2005/8/layout/vProcess5"/>
    <dgm:cxn modelId="{15A5885D-6A00-4F57-BB26-A528F3CA759C}" type="presOf" srcId="{4779CD43-66F1-440D-8531-8C3D5E2AA99F}" destId="{8B1DB7DF-E7D6-4AEB-B9D6-CA47E9407A06}" srcOrd="1" destOrd="0" presId="urn:microsoft.com/office/officeart/2005/8/layout/vProcess5"/>
    <dgm:cxn modelId="{E65517AB-5A9C-4A42-B9A7-488AB2843FD4}" type="presOf" srcId="{DBEFA51C-6994-4D8B-9215-7D606C1114E1}" destId="{0105B94D-EC83-4F4E-9E0A-FD9EC187002A}" srcOrd="0" destOrd="0" presId="urn:microsoft.com/office/officeart/2005/8/layout/vProcess5"/>
    <dgm:cxn modelId="{50558061-D59D-4705-927A-C61E97A853C1}" type="presOf" srcId="{A2CCEBED-15B8-4F29-962E-7AD12ECCC2A8}" destId="{A0197F24-A5FD-4FC5-9B7B-81750370478D}" srcOrd="0" destOrd="0" presId="urn:microsoft.com/office/officeart/2005/8/layout/vProcess5"/>
    <dgm:cxn modelId="{2C6DBB04-217A-48F1-9F50-F2569DCDCC77}" type="presOf" srcId="{A2CCEBED-15B8-4F29-962E-7AD12ECCC2A8}" destId="{5C3AEBAC-19AD-4B16-B085-25F6B6427E9A}" srcOrd="1" destOrd="0" presId="urn:microsoft.com/office/officeart/2005/8/layout/vProcess5"/>
    <dgm:cxn modelId="{13ECC975-433F-4D1C-8287-A80D15931DB5}" srcId="{DBEFA51C-6994-4D8B-9215-7D606C1114E1}" destId="{7E7252B0-A471-4B01-A37F-A23022AA1A2C}" srcOrd="2" destOrd="0" parTransId="{E2980DFC-F828-4AD6-81EC-130129F3AE5F}" sibTransId="{C4C44C8F-4AF8-4CCD-9472-5766C8EEE2DD}"/>
    <dgm:cxn modelId="{30B6AA03-F20B-4858-9A41-77268EDB8EEB}" srcId="{DBEFA51C-6994-4D8B-9215-7D606C1114E1}" destId="{4779CD43-66F1-440D-8531-8C3D5E2AA99F}" srcOrd="1" destOrd="0" parTransId="{D34EE5E2-EAED-487E-8A57-4E5CB17029C8}" sibTransId="{7F3BC739-1334-4FB0-B1BD-7B142A8E4877}"/>
    <dgm:cxn modelId="{38D24E1B-7F4B-43A4-84F0-C35673DC155F}" type="presParOf" srcId="{0105B94D-EC83-4F4E-9E0A-FD9EC187002A}" destId="{1C695A92-3F76-4171-86FB-059FA505BD3F}" srcOrd="0" destOrd="0" presId="urn:microsoft.com/office/officeart/2005/8/layout/vProcess5"/>
    <dgm:cxn modelId="{EDE557E3-8515-4E08-851B-6D9DC911EFF0}" type="presParOf" srcId="{0105B94D-EC83-4F4E-9E0A-FD9EC187002A}" destId="{DA3F94DE-398B-400E-AFE1-2E6790E6C813}" srcOrd="1" destOrd="0" presId="urn:microsoft.com/office/officeart/2005/8/layout/vProcess5"/>
    <dgm:cxn modelId="{AEC34BB0-51EA-4D37-8369-42110549C3DA}" type="presParOf" srcId="{0105B94D-EC83-4F4E-9E0A-FD9EC187002A}" destId="{692AD9EA-C8A8-4C24-9C78-44CDA31A40E8}" srcOrd="2" destOrd="0" presId="urn:microsoft.com/office/officeart/2005/8/layout/vProcess5"/>
    <dgm:cxn modelId="{0F27C85D-FFE5-4C56-92E7-37651DFF3566}" type="presParOf" srcId="{0105B94D-EC83-4F4E-9E0A-FD9EC187002A}" destId="{835DE197-8EE6-4D83-A779-9C68D769F8CA}" srcOrd="3" destOrd="0" presId="urn:microsoft.com/office/officeart/2005/8/layout/vProcess5"/>
    <dgm:cxn modelId="{7BCCC9E5-1A0F-4717-B1DA-36C0EF8C0E9D}" type="presParOf" srcId="{0105B94D-EC83-4F4E-9E0A-FD9EC187002A}" destId="{A0197F24-A5FD-4FC5-9B7B-81750370478D}" srcOrd="4" destOrd="0" presId="urn:microsoft.com/office/officeart/2005/8/layout/vProcess5"/>
    <dgm:cxn modelId="{55ABF0C2-EE5D-45C6-BC0C-E18D39CAD371}" type="presParOf" srcId="{0105B94D-EC83-4F4E-9E0A-FD9EC187002A}" destId="{FF0218FC-0E15-4534-BBAE-9BFDBF14B977}" srcOrd="5" destOrd="0" presId="urn:microsoft.com/office/officeart/2005/8/layout/vProcess5"/>
    <dgm:cxn modelId="{A82E577A-E4A0-4C62-9381-D8ACD13FADDD}" type="presParOf" srcId="{0105B94D-EC83-4F4E-9E0A-FD9EC187002A}" destId="{928BF5B3-7632-4896-9190-A45841157AF8}" srcOrd="6" destOrd="0" presId="urn:microsoft.com/office/officeart/2005/8/layout/vProcess5"/>
    <dgm:cxn modelId="{1A557975-8F35-4194-8FBD-413BEFBEF23E}" type="presParOf" srcId="{0105B94D-EC83-4F4E-9E0A-FD9EC187002A}" destId="{BD9F4126-DA50-4088-9D05-F477CCF60AA6}" srcOrd="7" destOrd="0" presId="urn:microsoft.com/office/officeart/2005/8/layout/vProcess5"/>
    <dgm:cxn modelId="{6EE68601-2B1D-4ED7-8F92-CCA44BAF3410}" type="presParOf" srcId="{0105B94D-EC83-4F4E-9E0A-FD9EC187002A}" destId="{3A1C4FE6-D7BD-489D-A2E0-690C5E183289}" srcOrd="8" destOrd="0" presId="urn:microsoft.com/office/officeart/2005/8/layout/vProcess5"/>
    <dgm:cxn modelId="{B01545DC-25EE-465F-A7E8-B8CEFCE4F829}" type="presParOf" srcId="{0105B94D-EC83-4F4E-9E0A-FD9EC187002A}" destId="{00381854-ABCD-4450-89D5-DA8807CD7B75}" srcOrd="9" destOrd="0" presId="urn:microsoft.com/office/officeart/2005/8/layout/vProcess5"/>
    <dgm:cxn modelId="{BEEC1657-E5CC-4DA7-A781-D677B4A5649A}" type="presParOf" srcId="{0105B94D-EC83-4F4E-9E0A-FD9EC187002A}" destId="{4135FB2C-4A7E-4FD5-BDCE-7B44E67918B3}" srcOrd="10" destOrd="0" presId="urn:microsoft.com/office/officeart/2005/8/layout/vProcess5"/>
    <dgm:cxn modelId="{D4A6B99A-303C-4DF0-A880-6782C4B94221}" type="presParOf" srcId="{0105B94D-EC83-4F4E-9E0A-FD9EC187002A}" destId="{8B1DB7DF-E7D6-4AEB-B9D6-CA47E9407A06}" srcOrd="11" destOrd="0" presId="urn:microsoft.com/office/officeart/2005/8/layout/vProcess5"/>
    <dgm:cxn modelId="{00A3E4E1-C58A-4B99-8B63-50148BE93DA4}" type="presParOf" srcId="{0105B94D-EC83-4F4E-9E0A-FD9EC187002A}" destId="{1DBB912F-5E61-4CA1-BD53-728D5932C6DA}" srcOrd="12" destOrd="0" presId="urn:microsoft.com/office/officeart/2005/8/layout/vProcess5"/>
    <dgm:cxn modelId="{AD28C192-79CE-4BC5-B374-A894D31790B9}" type="presParOf" srcId="{0105B94D-EC83-4F4E-9E0A-FD9EC187002A}" destId="{5C3AEBAC-19AD-4B16-B085-25F6B6427E9A}" srcOrd="13" destOrd="0" presId="urn:microsoft.com/office/officeart/2005/8/layout/vProcess5"/>
    <dgm:cxn modelId="{D49C733E-3C3C-4DB2-B900-8324943FCE6F}" type="presParOf" srcId="{0105B94D-EC83-4F4E-9E0A-FD9EC187002A}" destId="{916815AB-8FBD-4A06-A643-F4001CA8759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27747A2-2429-49D5-9BAE-DFE2B61A6C19}" type="doc">
      <dgm:prSet loTypeId="urn:microsoft.com/office/officeart/2005/8/layout/hierarchy3" loCatId="hierarchy" qsTypeId="urn:microsoft.com/office/officeart/2005/8/quickstyle/3d6" qsCatId="3D" csTypeId="urn:microsoft.com/office/officeart/2005/8/colors/colorful5" csCatId="colorful" phldr="1"/>
      <dgm:spPr/>
      <dgm:t>
        <a:bodyPr/>
        <a:lstStyle/>
        <a:p>
          <a:endParaRPr lang="es-AR"/>
        </a:p>
      </dgm:t>
    </dgm:pt>
    <dgm:pt modelId="{4BE928C4-3117-42E4-89E2-2674B320936D}">
      <dgm:prSet phldrT="[Texto]" custT="1"/>
      <dgm:spPr/>
      <dgm:t>
        <a:bodyPr/>
        <a:lstStyle/>
        <a:p>
          <a:r>
            <a:rPr lang="es-AR" sz="2800" dirty="0" err="1" smtClean="0"/>
            <a:t>Steering</a:t>
          </a:r>
          <a:r>
            <a:rPr lang="es-AR" sz="2800" dirty="0" smtClean="0"/>
            <a:t>  </a:t>
          </a:r>
          <a:r>
            <a:rPr lang="es-AR" sz="2800" dirty="0" err="1" smtClean="0"/>
            <a:t>Committee</a:t>
          </a:r>
          <a:endParaRPr lang="es-AR" sz="2800" dirty="0"/>
        </a:p>
      </dgm:t>
    </dgm:pt>
    <dgm:pt modelId="{E25585F5-62DE-4EF6-B3FC-2389EFB4D1F0}" type="parTrans" cxnId="{458D0A4D-FEB4-4F13-891A-93A6AF00B34C}">
      <dgm:prSet/>
      <dgm:spPr/>
      <dgm:t>
        <a:bodyPr/>
        <a:lstStyle/>
        <a:p>
          <a:endParaRPr lang="es-AR"/>
        </a:p>
      </dgm:t>
    </dgm:pt>
    <dgm:pt modelId="{C2C7352C-CB87-4C14-ADCC-1A6BBC9DE96C}" type="sibTrans" cxnId="{458D0A4D-FEB4-4F13-891A-93A6AF00B34C}">
      <dgm:prSet/>
      <dgm:spPr/>
      <dgm:t>
        <a:bodyPr/>
        <a:lstStyle/>
        <a:p>
          <a:endParaRPr lang="es-AR"/>
        </a:p>
      </dgm:t>
    </dgm:pt>
    <dgm:pt modelId="{B48C330C-47E7-4F9F-9B32-0DED4E87914B}">
      <dgm:prSet phldrT="[Texto]" custT="1"/>
      <dgm:spPr/>
      <dgm:t>
        <a:bodyPr/>
        <a:lstStyle/>
        <a:p>
          <a:r>
            <a:rPr lang="es-AR" sz="1800" dirty="0" err="1" smtClean="0"/>
            <a:t>Government</a:t>
          </a:r>
          <a:r>
            <a:rPr lang="es-AR" sz="1800" dirty="0" smtClean="0"/>
            <a:t> </a:t>
          </a:r>
          <a:r>
            <a:rPr lang="es-AR" sz="1800" dirty="0" err="1" smtClean="0"/>
            <a:t>Committee</a:t>
          </a:r>
          <a:r>
            <a:rPr lang="es-AR" sz="1800" dirty="0" smtClean="0"/>
            <a:t> </a:t>
          </a:r>
          <a:r>
            <a:rPr lang="es-AR" sz="1800" dirty="0" err="1" smtClean="0"/>
            <a:t>on</a:t>
          </a:r>
          <a:r>
            <a:rPr lang="es-AR" sz="1800" dirty="0" smtClean="0"/>
            <a:t> CC</a:t>
          </a:r>
        </a:p>
        <a:p>
          <a:endParaRPr lang="es-AR" sz="1200" dirty="0"/>
        </a:p>
      </dgm:t>
    </dgm:pt>
    <dgm:pt modelId="{6CD7B9DA-DDC4-451E-9B95-483AEAFED039}" type="parTrans" cxnId="{C6B6C2CA-C0E8-4B32-8C79-D32A4209C122}">
      <dgm:prSet/>
      <dgm:spPr/>
      <dgm:t>
        <a:bodyPr/>
        <a:lstStyle/>
        <a:p>
          <a:endParaRPr lang="es-AR"/>
        </a:p>
      </dgm:t>
    </dgm:pt>
    <dgm:pt modelId="{C70ADF15-B158-4A17-86A9-97449BA05727}" type="sibTrans" cxnId="{C6B6C2CA-C0E8-4B32-8C79-D32A4209C122}">
      <dgm:prSet/>
      <dgm:spPr/>
      <dgm:t>
        <a:bodyPr/>
        <a:lstStyle/>
        <a:p>
          <a:endParaRPr lang="es-AR"/>
        </a:p>
      </dgm:t>
    </dgm:pt>
    <dgm:pt modelId="{625A7A13-44A3-46C9-8E04-4F1A3E7FDE14}">
      <dgm:prSet phldrT="[Texto]" custT="1"/>
      <dgm:spPr/>
      <dgm:t>
        <a:bodyPr/>
        <a:lstStyle/>
        <a:p>
          <a:r>
            <a:rPr lang="es-AR" sz="1800" dirty="0" smtClean="0"/>
            <a:t>REDD+ </a:t>
          </a:r>
          <a:r>
            <a:rPr lang="es-AR" sz="1800" dirty="0" err="1" smtClean="0"/>
            <a:t>Operational</a:t>
          </a:r>
          <a:r>
            <a:rPr lang="es-AR" sz="1800" dirty="0" smtClean="0"/>
            <a:t> </a:t>
          </a:r>
          <a:r>
            <a:rPr lang="es-AR" sz="1800" dirty="0" err="1" smtClean="0"/>
            <a:t>Unit</a:t>
          </a:r>
          <a:r>
            <a:rPr lang="es-AR" sz="1800" dirty="0" smtClean="0"/>
            <a:t> </a:t>
          </a:r>
          <a:endParaRPr lang="es-AR" sz="1800" dirty="0"/>
        </a:p>
      </dgm:t>
    </dgm:pt>
    <dgm:pt modelId="{76C0ABB9-D756-46C9-9EC0-E53A4FF47043}" type="parTrans" cxnId="{F379EF3D-67A2-426F-9C4B-9A3EEC3B44E0}">
      <dgm:prSet/>
      <dgm:spPr/>
      <dgm:t>
        <a:bodyPr/>
        <a:lstStyle/>
        <a:p>
          <a:endParaRPr lang="es-AR"/>
        </a:p>
      </dgm:t>
    </dgm:pt>
    <dgm:pt modelId="{F3FD8130-6224-44A7-8AA7-2AEDE5EB5CAB}" type="sibTrans" cxnId="{F379EF3D-67A2-426F-9C4B-9A3EEC3B44E0}">
      <dgm:prSet/>
      <dgm:spPr/>
      <dgm:t>
        <a:bodyPr/>
        <a:lstStyle/>
        <a:p>
          <a:endParaRPr lang="es-AR"/>
        </a:p>
      </dgm:t>
    </dgm:pt>
    <dgm:pt modelId="{6569A1C8-9E35-4F29-B207-0D03ED8A46F4}">
      <dgm:prSet custT="1"/>
      <dgm:spPr/>
      <dgm:t>
        <a:bodyPr/>
        <a:lstStyle/>
        <a:p>
          <a:r>
            <a:rPr lang="es-AR" sz="1800" dirty="0" err="1" smtClean="0"/>
            <a:t>Environment</a:t>
          </a:r>
          <a:r>
            <a:rPr lang="es-AR" sz="1800" dirty="0" smtClean="0"/>
            <a:t> Federal Council COFEMA </a:t>
          </a:r>
          <a:endParaRPr lang="es-AR" sz="1800" dirty="0"/>
        </a:p>
      </dgm:t>
    </dgm:pt>
    <dgm:pt modelId="{AB46374B-6451-426D-B2D8-13E2D0EA2D72}" type="parTrans" cxnId="{3E6F1CC8-1BD4-4B80-8CAB-C644092146C8}">
      <dgm:prSet/>
      <dgm:spPr/>
      <dgm:t>
        <a:bodyPr/>
        <a:lstStyle/>
        <a:p>
          <a:endParaRPr lang="es-AR"/>
        </a:p>
      </dgm:t>
    </dgm:pt>
    <dgm:pt modelId="{D5EB64FD-EF44-4A81-B854-5B6B82BBD307}" type="sibTrans" cxnId="{3E6F1CC8-1BD4-4B80-8CAB-C644092146C8}">
      <dgm:prSet/>
      <dgm:spPr/>
      <dgm:t>
        <a:bodyPr/>
        <a:lstStyle/>
        <a:p>
          <a:endParaRPr lang="es-AR"/>
        </a:p>
      </dgm:t>
    </dgm:pt>
    <dgm:pt modelId="{8DB63826-E69C-48A8-BB1E-CA5AEF0C9FBE}">
      <dgm:prSet custT="1"/>
      <dgm:spPr/>
      <dgm:t>
        <a:bodyPr/>
        <a:lstStyle/>
        <a:p>
          <a:r>
            <a:rPr lang="es-AR" sz="1800" dirty="0" err="1" smtClean="0"/>
            <a:t>Environment</a:t>
          </a:r>
          <a:r>
            <a:rPr lang="es-AR" sz="1800" dirty="0" smtClean="0"/>
            <a:t> Secretariat </a:t>
          </a:r>
          <a:endParaRPr lang="es-AR" sz="1800" dirty="0"/>
        </a:p>
      </dgm:t>
    </dgm:pt>
    <dgm:pt modelId="{5CF1D1BF-D242-4498-95E6-4E3055606C17}" type="parTrans" cxnId="{074613B2-FACB-4EC7-A373-93D1C2EA9DFF}">
      <dgm:prSet/>
      <dgm:spPr/>
      <dgm:t>
        <a:bodyPr/>
        <a:lstStyle/>
        <a:p>
          <a:endParaRPr lang="es-AR"/>
        </a:p>
      </dgm:t>
    </dgm:pt>
    <dgm:pt modelId="{2171D097-A247-489E-874A-CE3816AAB82D}" type="sibTrans" cxnId="{074613B2-FACB-4EC7-A373-93D1C2EA9DFF}">
      <dgm:prSet/>
      <dgm:spPr/>
      <dgm:t>
        <a:bodyPr/>
        <a:lstStyle/>
        <a:p>
          <a:endParaRPr lang="es-AR"/>
        </a:p>
      </dgm:t>
    </dgm:pt>
    <dgm:pt modelId="{055C3E2C-A4EA-4D51-8C60-2A8B9CDC23F6}">
      <dgm:prSet/>
      <dgm:spPr/>
      <dgm:t>
        <a:bodyPr/>
        <a:lstStyle/>
        <a:p>
          <a:r>
            <a:rPr lang="es-AR" dirty="0" smtClean="0"/>
            <a:t>REDD Advisory </a:t>
          </a:r>
          <a:r>
            <a:rPr lang="es-AR" dirty="0" err="1" smtClean="0"/>
            <a:t>Committee</a:t>
          </a:r>
          <a:r>
            <a:rPr lang="es-AR" dirty="0" smtClean="0"/>
            <a:t> </a:t>
          </a:r>
          <a:endParaRPr lang="es-AR" dirty="0"/>
        </a:p>
      </dgm:t>
    </dgm:pt>
    <dgm:pt modelId="{B120923E-695D-4CEF-AD2B-9DA7F3DB27D9}" type="parTrans" cxnId="{7BE9A3B8-98A7-4F56-8E86-611C945C3FD7}">
      <dgm:prSet/>
      <dgm:spPr/>
      <dgm:t>
        <a:bodyPr/>
        <a:lstStyle/>
        <a:p>
          <a:endParaRPr lang="es-AR"/>
        </a:p>
      </dgm:t>
    </dgm:pt>
    <dgm:pt modelId="{A8134D7A-5D3E-4726-ACD1-75797B9FA455}" type="sibTrans" cxnId="{7BE9A3B8-98A7-4F56-8E86-611C945C3FD7}">
      <dgm:prSet/>
      <dgm:spPr/>
      <dgm:t>
        <a:bodyPr/>
        <a:lstStyle/>
        <a:p>
          <a:endParaRPr lang="es-AR"/>
        </a:p>
      </dgm:t>
    </dgm:pt>
    <dgm:pt modelId="{E5FF79A0-B7C6-46B5-9EAF-F78CB73342B3}">
      <dgm:prSet custT="1"/>
      <dgm:spPr/>
      <dgm:t>
        <a:bodyPr/>
        <a:lstStyle/>
        <a:p>
          <a:r>
            <a:rPr lang="es-AR" sz="1800" dirty="0" err="1" smtClean="0"/>
            <a:t>Indigenuos</a:t>
          </a:r>
          <a:r>
            <a:rPr lang="es-AR" sz="1800" dirty="0" smtClean="0"/>
            <a:t> </a:t>
          </a:r>
          <a:r>
            <a:rPr lang="es-AR" sz="1800" dirty="0" err="1" smtClean="0"/>
            <a:t>People</a:t>
          </a:r>
          <a:r>
            <a:rPr lang="es-AR" sz="1800" dirty="0" smtClean="0"/>
            <a:t> </a:t>
          </a:r>
          <a:endParaRPr lang="es-AR" sz="1800" dirty="0"/>
        </a:p>
      </dgm:t>
    </dgm:pt>
    <dgm:pt modelId="{63ADD654-6689-4F52-BCD4-8E876AF542D2}" type="parTrans" cxnId="{FE83E2FD-6959-4B01-B9B2-02FC2ECEBCA3}">
      <dgm:prSet/>
      <dgm:spPr/>
      <dgm:t>
        <a:bodyPr/>
        <a:lstStyle/>
        <a:p>
          <a:endParaRPr lang="es-AR"/>
        </a:p>
      </dgm:t>
    </dgm:pt>
    <dgm:pt modelId="{DF8A1D85-E957-4B68-8163-D1695FA2025D}" type="sibTrans" cxnId="{FE83E2FD-6959-4B01-B9B2-02FC2ECEBCA3}">
      <dgm:prSet/>
      <dgm:spPr/>
      <dgm:t>
        <a:bodyPr/>
        <a:lstStyle/>
        <a:p>
          <a:endParaRPr lang="es-AR"/>
        </a:p>
      </dgm:t>
    </dgm:pt>
    <dgm:pt modelId="{1CEB17E7-6E24-46FC-A1E9-88472CADB138}">
      <dgm:prSet custT="1"/>
      <dgm:spPr/>
      <dgm:t>
        <a:bodyPr/>
        <a:lstStyle/>
        <a:p>
          <a:r>
            <a:rPr lang="es-AR" sz="1800" dirty="0" smtClean="0"/>
            <a:t>OSC </a:t>
          </a:r>
        </a:p>
        <a:p>
          <a:r>
            <a:rPr lang="es-AR" sz="1800" dirty="0" smtClean="0"/>
            <a:t>Civil </a:t>
          </a:r>
          <a:r>
            <a:rPr lang="es-AR" sz="1800" dirty="0" err="1" smtClean="0"/>
            <a:t>Society</a:t>
          </a:r>
          <a:r>
            <a:rPr lang="es-AR" sz="1800" dirty="0" smtClean="0"/>
            <a:t>  </a:t>
          </a:r>
          <a:endParaRPr lang="es-AR" sz="1800" dirty="0"/>
        </a:p>
      </dgm:t>
    </dgm:pt>
    <dgm:pt modelId="{462E61A8-4D12-43E6-8748-26CF4CC01D49}" type="parTrans" cxnId="{09CD2504-08EB-4EA2-8395-FC8F8CA4365A}">
      <dgm:prSet/>
      <dgm:spPr/>
      <dgm:t>
        <a:bodyPr/>
        <a:lstStyle/>
        <a:p>
          <a:endParaRPr lang="es-AR"/>
        </a:p>
      </dgm:t>
    </dgm:pt>
    <dgm:pt modelId="{4A1867CE-9D4D-44DF-8F0E-0A96630312A0}" type="sibTrans" cxnId="{09CD2504-08EB-4EA2-8395-FC8F8CA4365A}">
      <dgm:prSet/>
      <dgm:spPr/>
      <dgm:t>
        <a:bodyPr/>
        <a:lstStyle/>
        <a:p>
          <a:endParaRPr lang="es-AR"/>
        </a:p>
      </dgm:t>
    </dgm:pt>
    <dgm:pt modelId="{293E8DE2-C5C0-4653-BE58-022D19BC061A}">
      <dgm:prSet custT="1"/>
      <dgm:spPr/>
      <dgm:t>
        <a:bodyPr/>
        <a:lstStyle/>
        <a:p>
          <a:r>
            <a:rPr lang="es-AR" sz="1800" dirty="0" err="1" smtClean="0"/>
            <a:t>Academic</a:t>
          </a:r>
          <a:r>
            <a:rPr lang="es-AR" sz="1800" dirty="0" smtClean="0"/>
            <a:t>  </a:t>
          </a:r>
          <a:r>
            <a:rPr lang="es-AR" sz="1800" dirty="0" err="1" smtClean="0"/>
            <a:t>Representatives</a:t>
          </a:r>
          <a:endParaRPr lang="es-AR" sz="1800" dirty="0"/>
        </a:p>
      </dgm:t>
    </dgm:pt>
    <dgm:pt modelId="{D8C2FB0D-E81D-4185-980F-6CBD60422524}" type="parTrans" cxnId="{FF264F71-DEAB-486B-9D13-8C199BB07D85}">
      <dgm:prSet/>
      <dgm:spPr/>
      <dgm:t>
        <a:bodyPr/>
        <a:lstStyle/>
        <a:p>
          <a:endParaRPr lang="es-AR"/>
        </a:p>
      </dgm:t>
    </dgm:pt>
    <dgm:pt modelId="{B7310FAF-6448-49A9-946A-3201D573F929}" type="sibTrans" cxnId="{FF264F71-DEAB-486B-9D13-8C199BB07D85}">
      <dgm:prSet/>
      <dgm:spPr/>
      <dgm:t>
        <a:bodyPr/>
        <a:lstStyle/>
        <a:p>
          <a:endParaRPr lang="es-AR"/>
        </a:p>
      </dgm:t>
    </dgm:pt>
    <dgm:pt modelId="{778416DB-6D93-4898-A64B-98C47D07AF34}">
      <dgm:prSet custT="1"/>
      <dgm:spPr/>
      <dgm:t>
        <a:bodyPr/>
        <a:lstStyle/>
        <a:p>
          <a:r>
            <a:rPr lang="es-AR" sz="1800" dirty="0" smtClean="0"/>
            <a:t>Private Sector </a:t>
          </a:r>
          <a:endParaRPr lang="es-AR" sz="1800" dirty="0"/>
        </a:p>
      </dgm:t>
    </dgm:pt>
    <dgm:pt modelId="{BA427AE5-3E3F-43EF-A9B3-34C63F22262B}" type="parTrans" cxnId="{35CBC2F8-6952-4638-B15A-288A12DD39A2}">
      <dgm:prSet/>
      <dgm:spPr/>
      <dgm:t>
        <a:bodyPr/>
        <a:lstStyle/>
        <a:p>
          <a:endParaRPr lang="es-AR"/>
        </a:p>
      </dgm:t>
    </dgm:pt>
    <dgm:pt modelId="{018762D9-3E47-458A-B51C-565E94B6EE11}" type="sibTrans" cxnId="{35CBC2F8-6952-4638-B15A-288A12DD39A2}">
      <dgm:prSet/>
      <dgm:spPr/>
      <dgm:t>
        <a:bodyPr/>
        <a:lstStyle/>
        <a:p>
          <a:endParaRPr lang="es-AR"/>
        </a:p>
      </dgm:t>
    </dgm:pt>
    <dgm:pt modelId="{3AA44612-9B8F-45C1-AE56-650BF2088E09}">
      <dgm:prSet custT="1"/>
      <dgm:spPr/>
      <dgm:t>
        <a:bodyPr/>
        <a:lstStyle/>
        <a:p>
          <a:r>
            <a:rPr lang="es-AR" sz="1800" dirty="0" smtClean="0"/>
            <a:t>Social </a:t>
          </a:r>
          <a:r>
            <a:rPr lang="es-AR" sz="1800" dirty="0" err="1" smtClean="0"/>
            <a:t>Coordination</a:t>
          </a:r>
          <a:r>
            <a:rPr lang="es-AR" sz="1800" dirty="0" smtClean="0"/>
            <a:t> </a:t>
          </a:r>
          <a:endParaRPr lang="es-AR" sz="1800" dirty="0"/>
        </a:p>
      </dgm:t>
    </dgm:pt>
    <dgm:pt modelId="{BA74662D-DF68-4E61-9209-5E6D1687B27A}" type="parTrans" cxnId="{B7D50B40-1F49-4744-92EE-D71A4AB707F3}">
      <dgm:prSet/>
      <dgm:spPr/>
      <dgm:t>
        <a:bodyPr/>
        <a:lstStyle/>
        <a:p>
          <a:endParaRPr lang="es-AR"/>
        </a:p>
      </dgm:t>
    </dgm:pt>
    <dgm:pt modelId="{03BBD57A-725D-483E-A4FD-645201403348}" type="sibTrans" cxnId="{B7D50B40-1F49-4744-92EE-D71A4AB707F3}">
      <dgm:prSet/>
      <dgm:spPr/>
      <dgm:t>
        <a:bodyPr/>
        <a:lstStyle/>
        <a:p>
          <a:endParaRPr lang="es-AR"/>
        </a:p>
      </dgm:t>
    </dgm:pt>
    <dgm:pt modelId="{02FDBB70-3859-498A-B039-A56D3CD4C31D}">
      <dgm:prSet custT="1"/>
      <dgm:spPr/>
      <dgm:t>
        <a:bodyPr/>
        <a:lstStyle/>
        <a:p>
          <a:r>
            <a:rPr lang="es-AR" sz="1700" dirty="0" err="1" smtClean="0"/>
            <a:t>I</a:t>
          </a:r>
          <a:r>
            <a:rPr lang="es-AR" sz="1800" dirty="0" err="1" smtClean="0"/>
            <a:t>nfrastructure</a:t>
          </a:r>
          <a:r>
            <a:rPr lang="es-AR" sz="1800" dirty="0" smtClean="0"/>
            <a:t> </a:t>
          </a:r>
          <a:r>
            <a:rPr lang="es-AR" sz="1800" dirty="0" err="1" smtClean="0"/>
            <a:t>Coordination</a:t>
          </a:r>
          <a:r>
            <a:rPr lang="es-AR" sz="1800" dirty="0" smtClean="0"/>
            <a:t> </a:t>
          </a:r>
          <a:endParaRPr lang="es-AR" sz="1800" dirty="0"/>
        </a:p>
      </dgm:t>
    </dgm:pt>
    <dgm:pt modelId="{5B76C08F-4FA1-4046-AD8D-5B0A8DE00951}" type="parTrans" cxnId="{154077A9-BC70-4A10-B566-131439F36F49}">
      <dgm:prSet/>
      <dgm:spPr/>
      <dgm:t>
        <a:bodyPr/>
        <a:lstStyle/>
        <a:p>
          <a:endParaRPr lang="es-AR"/>
        </a:p>
      </dgm:t>
    </dgm:pt>
    <dgm:pt modelId="{C8F6666E-7F15-4F2C-8885-B516A39031E0}" type="sibTrans" cxnId="{154077A9-BC70-4A10-B566-131439F36F49}">
      <dgm:prSet/>
      <dgm:spPr/>
      <dgm:t>
        <a:bodyPr/>
        <a:lstStyle/>
        <a:p>
          <a:endParaRPr lang="es-AR"/>
        </a:p>
      </dgm:t>
    </dgm:pt>
    <dgm:pt modelId="{2FC11A37-1575-40A9-9B6E-AFD6081038EE}">
      <dgm:prSet custT="1"/>
      <dgm:spPr/>
      <dgm:t>
        <a:bodyPr/>
        <a:lstStyle/>
        <a:p>
          <a:r>
            <a:rPr lang="es-AR" sz="1800" dirty="0" smtClean="0"/>
            <a:t>Agro </a:t>
          </a:r>
          <a:r>
            <a:rPr lang="es-AR" sz="1800" dirty="0" err="1" smtClean="0"/>
            <a:t>Coordination</a:t>
          </a:r>
          <a:r>
            <a:rPr lang="es-AR" sz="1800" dirty="0" smtClean="0"/>
            <a:t> </a:t>
          </a:r>
          <a:endParaRPr lang="es-AR" sz="1800" dirty="0"/>
        </a:p>
      </dgm:t>
    </dgm:pt>
    <dgm:pt modelId="{02420D84-7F6D-4B83-81B4-BE604F869E4C}" type="parTrans" cxnId="{6372A3B3-F97D-4C20-9EE8-47B3C3FDAC7E}">
      <dgm:prSet/>
      <dgm:spPr/>
      <dgm:t>
        <a:bodyPr/>
        <a:lstStyle/>
        <a:p>
          <a:endParaRPr lang="es-AR"/>
        </a:p>
      </dgm:t>
    </dgm:pt>
    <dgm:pt modelId="{3703A8C8-9F57-4CF6-9325-B272BF0C6892}" type="sibTrans" cxnId="{6372A3B3-F97D-4C20-9EE8-47B3C3FDAC7E}">
      <dgm:prSet/>
      <dgm:spPr/>
      <dgm:t>
        <a:bodyPr/>
        <a:lstStyle/>
        <a:p>
          <a:endParaRPr lang="es-AR"/>
        </a:p>
      </dgm:t>
    </dgm:pt>
    <dgm:pt modelId="{A7AF2064-8553-4875-8C0B-5E46DA2E3C79}">
      <dgm:prSet custT="1"/>
      <dgm:spPr/>
      <dgm:t>
        <a:bodyPr/>
        <a:lstStyle/>
        <a:p>
          <a:r>
            <a:rPr lang="es-AR" sz="1800" dirty="0" err="1" smtClean="0"/>
            <a:t>Biodiversity</a:t>
          </a:r>
          <a:r>
            <a:rPr lang="es-AR" sz="1800" dirty="0" smtClean="0"/>
            <a:t> </a:t>
          </a:r>
          <a:r>
            <a:rPr lang="es-AR" sz="1800" dirty="0" err="1" smtClean="0"/>
            <a:t>Commission</a:t>
          </a:r>
          <a:r>
            <a:rPr lang="es-AR" sz="1800" dirty="0" smtClean="0"/>
            <a:t>   </a:t>
          </a:r>
        </a:p>
      </dgm:t>
    </dgm:pt>
    <dgm:pt modelId="{4BA862F7-4A07-4093-A653-1F24EEEBB0EE}" type="parTrans" cxnId="{0F2476A2-1B2B-474C-92DB-1542FEF1AD1E}">
      <dgm:prSet/>
      <dgm:spPr/>
      <dgm:t>
        <a:bodyPr/>
        <a:lstStyle/>
        <a:p>
          <a:endParaRPr lang="es-AR"/>
        </a:p>
      </dgm:t>
    </dgm:pt>
    <dgm:pt modelId="{8748DF7E-796D-4983-8408-E19848D454D3}" type="sibTrans" cxnId="{0F2476A2-1B2B-474C-92DB-1542FEF1AD1E}">
      <dgm:prSet/>
      <dgm:spPr/>
      <dgm:t>
        <a:bodyPr/>
        <a:lstStyle/>
        <a:p>
          <a:endParaRPr lang="es-AR"/>
        </a:p>
      </dgm:t>
    </dgm:pt>
    <dgm:pt modelId="{F05ADA5E-1CCC-472A-8ABF-F870A9974D8F}">
      <dgm:prSet custT="1"/>
      <dgm:spPr/>
      <dgm:t>
        <a:bodyPr/>
        <a:lstStyle/>
        <a:p>
          <a:endParaRPr lang="es-AR" sz="1200" dirty="0" smtClean="0"/>
        </a:p>
        <a:p>
          <a:r>
            <a:rPr lang="es-AR" sz="1800" dirty="0" smtClean="0"/>
            <a:t>Agriculture,  </a:t>
          </a:r>
          <a:r>
            <a:rPr lang="es-AR" sz="1800" dirty="0" err="1" smtClean="0"/>
            <a:t>Foreign</a:t>
          </a:r>
          <a:r>
            <a:rPr lang="es-AR" sz="1800" dirty="0" smtClean="0"/>
            <a:t> </a:t>
          </a:r>
          <a:r>
            <a:rPr lang="es-AR" sz="1800" dirty="0" err="1" smtClean="0"/>
            <a:t>Affairs</a:t>
          </a:r>
          <a:r>
            <a:rPr lang="es-AR" sz="1800" dirty="0" smtClean="0"/>
            <a:t>, </a:t>
          </a:r>
          <a:r>
            <a:rPr lang="es-AR" sz="1800" dirty="0" err="1" smtClean="0"/>
            <a:t>Energy</a:t>
          </a:r>
          <a:r>
            <a:rPr lang="es-AR" sz="1800" dirty="0" smtClean="0"/>
            <a:t> </a:t>
          </a:r>
          <a:r>
            <a:rPr lang="es-AR" sz="1800" dirty="0" err="1" smtClean="0"/>
            <a:t>Ministries</a:t>
          </a:r>
          <a:r>
            <a:rPr lang="es-AR" sz="1800" dirty="0" smtClean="0"/>
            <a:t>  </a:t>
          </a:r>
        </a:p>
        <a:p>
          <a:endParaRPr lang="es-AR" sz="1000" dirty="0" smtClean="0"/>
        </a:p>
        <a:p>
          <a:endParaRPr lang="es-AR" sz="1000" dirty="0" smtClean="0"/>
        </a:p>
      </dgm:t>
    </dgm:pt>
    <dgm:pt modelId="{5C3A098C-7350-4D55-AB8A-49BD910F534B}" type="sibTrans" cxnId="{14E770E5-5699-4AB7-A5AF-7452589ABED8}">
      <dgm:prSet/>
      <dgm:spPr/>
      <dgm:t>
        <a:bodyPr/>
        <a:lstStyle/>
        <a:p>
          <a:endParaRPr lang="es-AR"/>
        </a:p>
      </dgm:t>
    </dgm:pt>
    <dgm:pt modelId="{44576706-AE4D-4CED-B998-17F6FF8977C1}" type="parTrans" cxnId="{14E770E5-5699-4AB7-A5AF-7452589ABED8}">
      <dgm:prSet/>
      <dgm:spPr/>
      <dgm:t>
        <a:bodyPr/>
        <a:lstStyle/>
        <a:p>
          <a:endParaRPr lang="es-AR"/>
        </a:p>
      </dgm:t>
    </dgm:pt>
    <dgm:pt modelId="{ADE4938B-8CDD-491F-B5F6-1829203735DE}" type="pres">
      <dgm:prSet presAssocID="{727747A2-2429-49D5-9BAE-DFE2B61A6C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AR"/>
        </a:p>
      </dgm:t>
    </dgm:pt>
    <dgm:pt modelId="{F38B758B-5D62-4F89-ADAE-752A4F51920C}" type="pres">
      <dgm:prSet presAssocID="{4BE928C4-3117-42E4-89E2-2674B320936D}" presName="root" presStyleCnt="0"/>
      <dgm:spPr/>
      <dgm:t>
        <a:bodyPr/>
        <a:lstStyle/>
        <a:p>
          <a:endParaRPr lang="es-AR"/>
        </a:p>
      </dgm:t>
    </dgm:pt>
    <dgm:pt modelId="{1102C7E6-9EA6-4536-98C5-672F57C7E2AA}" type="pres">
      <dgm:prSet presAssocID="{4BE928C4-3117-42E4-89E2-2674B320936D}" presName="rootComposite" presStyleCnt="0"/>
      <dgm:spPr/>
      <dgm:t>
        <a:bodyPr/>
        <a:lstStyle/>
        <a:p>
          <a:endParaRPr lang="es-AR"/>
        </a:p>
      </dgm:t>
    </dgm:pt>
    <dgm:pt modelId="{A2F96490-3E70-4178-96A6-F2A5D0165FAE}" type="pres">
      <dgm:prSet presAssocID="{4BE928C4-3117-42E4-89E2-2674B320936D}" presName="rootText" presStyleLbl="node1" presStyleIdx="0" presStyleCnt="3"/>
      <dgm:spPr/>
      <dgm:t>
        <a:bodyPr/>
        <a:lstStyle/>
        <a:p>
          <a:endParaRPr lang="es-AR"/>
        </a:p>
      </dgm:t>
    </dgm:pt>
    <dgm:pt modelId="{51B784DC-F444-4D9C-8422-2DCA0BAFC188}" type="pres">
      <dgm:prSet presAssocID="{4BE928C4-3117-42E4-89E2-2674B320936D}" presName="rootConnector" presStyleLbl="node1" presStyleIdx="0" presStyleCnt="3"/>
      <dgm:spPr/>
      <dgm:t>
        <a:bodyPr/>
        <a:lstStyle/>
        <a:p>
          <a:endParaRPr lang="es-AR"/>
        </a:p>
      </dgm:t>
    </dgm:pt>
    <dgm:pt modelId="{804E3558-62C2-4813-8092-66A6EA824E7F}" type="pres">
      <dgm:prSet presAssocID="{4BE928C4-3117-42E4-89E2-2674B320936D}" presName="childShape" presStyleCnt="0"/>
      <dgm:spPr/>
      <dgm:t>
        <a:bodyPr/>
        <a:lstStyle/>
        <a:p>
          <a:endParaRPr lang="es-AR"/>
        </a:p>
      </dgm:t>
    </dgm:pt>
    <dgm:pt modelId="{FF8C15EE-E576-42A3-9FEF-445DB95D492F}" type="pres">
      <dgm:prSet presAssocID="{5CF1D1BF-D242-4498-95E6-4E3055606C17}" presName="Name13" presStyleLbl="parChTrans1D2" presStyleIdx="0" presStyleCnt="12"/>
      <dgm:spPr/>
      <dgm:t>
        <a:bodyPr/>
        <a:lstStyle/>
        <a:p>
          <a:endParaRPr lang="es-AR"/>
        </a:p>
      </dgm:t>
    </dgm:pt>
    <dgm:pt modelId="{02A126DD-D3A6-48E4-B63A-0CF50D7AF88B}" type="pres">
      <dgm:prSet presAssocID="{8DB63826-E69C-48A8-BB1E-CA5AEF0C9FBE}" presName="childText" presStyleLbl="bgAcc1" presStyleIdx="0" presStyleCnt="12" custLinFactNeighborX="-1349" custLinFactNeighborY="-1575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700D783B-88DB-4360-BE15-DA5A6DE62BE2}" type="pres">
      <dgm:prSet presAssocID="{44576706-AE4D-4CED-B998-17F6FF8977C1}" presName="Name13" presStyleLbl="parChTrans1D2" presStyleIdx="1" presStyleCnt="12"/>
      <dgm:spPr/>
      <dgm:t>
        <a:bodyPr/>
        <a:lstStyle/>
        <a:p>
          <a:endParaRPr lang="es-AR"/>
        </a:p>
      </dgm:t>
    </dgm:pt>
    <dgm:pt modelId="{B9EBE605-B777-48AD-855A-10870F4E7F41}" type="pres">
      <dgm:prSet presAssocID="{F05ADA5E-1CCC-472A-8ABF-F870A9974D8F}" presName="childText" presStyleLbl="bgAcc1" presStyleIdx="1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920677D6-49EB-4558-A63B-0F31B116929F}" type="pres">
      <dgm:prSet presAssocID="{4BA862F7-4A07-4093-A653-1F24EEEBB0EE}" presName="Name13" presStyleLbl="parChTrans1D2" presStyleIdx="2" presStyleCnt="12"/>
      <dgm:spPr/>
      <dgm:t>
        <a:bodyPr/>
        <a:lstStyle/>
        <a:p>
          <a:endParaRPr lang="es-AR"/>
        </a:p>
      </dgm:t>
    </dgm:pt>
    <dgm:pt modelId="{6A30D0FD-9EEE-4713-BA31-5EB3C507EBFD}" type="pres">
      <dgm:prSet presAssocID="{A7AF2064-8553-4875-8C0B-5E46DA2E3C79}" presName="childText" presStyleLbl="bgAcc1" presStyleIdx="2" presStyleCnt="12" custScaleX="104060" custLinFactNeighborX="-3759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1A4612D-7C63-4643-BD99-54DBE362E93D}" type="pres">
      <dgm:prSet presAssocID="{6CD7B9DA-DDC4-451E-9B95-483AEAFED039}" presName="Name13" presStyleLbl="parChTrans1D2" presStyleIdx="3" presStyleCnt="12"/>
      <dgm:spPr/>
      <dgm:t>
        <a:bodyPr/>
        <a:lstStyle/>
        <a:p>
          <a:endParaRPr lang="es-AR"/>
        </a:p>
      </dgm:t>
    </dgm:pt>
    <dgm:pt modelId="{FDBC0265-2916-471A-BB70-08E3ED5325DB}" type="pres">
      <dgm:prSet presAssocID="{B48C330C-47E7-4F9F-9B32-0DED4E87914B}" presName="childText" presStyleLbl="bgAcc1" presStyleIdx="3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F6352236-51AE-49F1-BACF-FB4EF43E174F}" type="pres">
      <dgm:prSet presAssocID="{AB46374B-6451-426D-B2D8-13E2D0EA2D72}" presName="Name13" presStyleLbl="parChTrans1D2" presStyleIdx="4" presStyleCnt="12"/>
      <dgm:spPr/>
      <dgm:t>
        <a:bodyPr/>
        <a:lstStyle/>
        <a:p>
          <a:endParaRPr lang="es-AR"/>
        </a:p>
      </dgm:t>
    </dgm:pt>
    <dgm:pt modelId="{A631196C-9C3E-48E0-8664-9906F1C00C84}" type="pres">
      <dgm:prSet presAssocID="{6569A1C8-9E35-4F29-B207-0D03ED8A46F4}" presName="childText" presStyleLbl="bgAcc1" presStyleIdx="4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17615C3-A8EF-4CB9-B990-D07FF25C31D7}" type="pres">
      <dgm:prSet presAssocID="{055C3E2C-A4EA-4D51-8C60-2A8B9CDC23F6}" presName="root" presStyleCnt="0"/>
      <dgm:spPr/>
      <dgm:t>
        <a:bodyPr/>
        <a:lstStyle/>
        <a:p>
          <a:endParaRPr lang="es-AR"/>
        </a:p>
      </dgm:t>
    </dgm:pt>
    <dgm:pt modelId="{44B58E8E-65B1-47D1-963C-123EFB09C79F}" type="pres">
      <dgm:prSet presAssocID="{055C3E2C-A4EA-4D51-8C60-2A8B9CDC23F6}" presName="rootComposite" presStyleCnt="0"/>
      <dgm:spPr/>
      <dgm:t>
        <a:bodyPr/>
        <a:lstStyle/>
        <a:p>
          <a:endParaRPr lang="es-AR"/>
        </a:p>
      </dgm:t>
    </dgm:pt>
    <dgm:pt modelId="{0BC628E9-01B0-4774-B7A2-7B2EC420F319}" type="pres">
      <dgm:prSet presAssocID="{055C3E2C-A4EA-4D51-8C60-2A8B9CDC23F6}" presName="rootText" presStyleLbl="node1" presStyleIdx="1" presStyleCnt="3"/>
      <dgm:spPr/>
      <dgm:t>
        <a:bodyPr/>
        <a:lstStyle/>
        <a:p>
          <a:endParaRPr lang="es-AR"/>
        </a:p>
      </dgm:t>
    </dgm:pt>
    <dgm:pt modelId="{93C64AF3-F7B2-4ACC-B5BD-F7D15142417A}" type="pres">
      <dgm:prSet presAssocID="{055C3E2C-A4EA-4D51-8C60-2A8B9CDC23F6}" presName="rootConnector" presStyleLbl="node1" presStyleIdx="1" presStyleCnt="3"/>
      <dgm:spPr/>
      <dgm:t>
        <a:bodyPr/>
        <a:lstStyle/>
        <a:p>
          <a:endParaRPr lang="es-AR"/>
        </a:p>
      </dgm:t>
    </dgm:pt>
    <dgm:pt modelId="{A7AFABFC-6448-4BC5-8F92-37E4AC0B2117}" type="pres">
      <dgm:prSet presAssocID="{055C3E2C-A4EA-4D51-8C60-2A8B9CDC23F6}" presName="childShape" presStyleCnt="0"/>
      <dgm:spPr/>
      <dgm:t>
        <a:bodyPr/>
        <a:lstStyle/>
        <a:p>
          <a:endParaRPr lang="es-AR"/>
        </a:p>
      </dgm:t>
    </dgm:pt>
    <dgm:pt modelId="{F08744EB-A2A4-4190-B428-F3D0D352B713}" type="pres">
      <dgm:prSet presAssocID="{63ADD654-6689-4F52-BCD4-8E876AF542D2}" presName="Name13" presStyleLbl="parChTrans1D2" presStyleIdx="5" presStyleCnt="12"/>
      <dgm:spPr/>
      <dgm:t>
        <a:bodyPr/>
        <a:lstStyle/>
        <a:p>
          <a:endParaRPr lang="es-AR"/>
        </a:p>
      </dgm:t>
    </dgm:pt>
    <dgm:pt modelId="{8364AF4C-15AF-4E91-A4AF-A58F5438564F}" type="pres">
      <dgm:prSet presAssocID="{E5FF79A0-B7C6-46B5-9EAF-F78CB73342B3}" presName="childText" presStyleLbl="bgAcc1" presStyleIdx="5" presStyleCnt="12" custScaleY="90909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8CD43DC-CFCA-4197-BDC5-4F61EB4687CC}" type="pres">
      <dgm:prSet presAssocID="{462E61A8-4D12-43E6-8748-26CF4CC01D49}" presName="Name13" presStyleLbl="parChTrans1D2" presStyleIdx="6" presStyleCnt="12"/>
      <dgm:spPr/>
      <dgm:t>
        <a:bodyPr/>
        <a:lstStyle/>
        <a:p>
          <a:endParaRPr lang="es-AR"/>
        </a:p>
      </dgm:t>
    </dgm:pt>
    <dgm:pt modelId="{7A1BCF23-1280-4774-A43D-76ED4A59B0E5}" type="pres">
      <dgm:prSet presAssocID="{1CEB17E7-6E24-46FC-A1E9-88472CADB138}" presName="childText" presStyleLbl="bgAcc1" presStyleIdx="6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725016AF-2F44-4BCB-8FE7-F95D113C352F}" type="pres">
      <dgm:prSet presAssocID="{BA427AE5-3E3F-43EF-A9B3-34C63F22262B}" presName="Name13" presStyleLbl="parChTrans1D2" presStyleIdx="7" presStyleCnt="12"/>
      <dgm:spPr/>
      <dgm:t>
        <a:bodyPr/>
        <a:lstStyle/>
        <a:p>
          <a:endParaRPr lang="es-AR"/>
        </a:p>
      </dgm:t>
    </dgm:pt>
    <dgm:pt modelId="{F789CF2B-2917-4D47-9898-42CA727A3A0B}" type="pres">
      <dgm:prSet presAssocID="{778416DB-6D93-4898-A64B-98C47D07AF34}" presName="childText" presStyleLbl="bgAcc1" presStyleIdx="7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D640AB60-C9B1-4054-8A8A-845F5E3C2C7C}" type="pres">
      <dgm:prSet presAssocID="{D8C2FB0D-E81D-4185-980F-6CBD60422524}" presName="Name13" presStyleLbl="parChTrans1D2" presStyleIdx="8" presStyleCnt="12"/>
      <dgm:spPr/>
      <dgm:t>
        <a:bodyPr/>
        <a:lstStyle/>
        <a:p>
          <a:endParaRPr lang="es-AR"/>
        </a:p>
      </dgm:t>
    </dgm:pt>
    <dgm:pt modelId="{51F64968-1FC7-4BA1-86FA-B45E17DA53D9}" type="pres">
      <dgm:prSet presAssocID="{293E8DE2-C5C0-4653-BE58-022D19BC061A}" presName="childText" presStyleLbl="bgAcc1" presStyleIdx="8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1BCD3335-E8E3-4D7B-AAD1-D07A0AC9BE72}" type="pres">
      <dgm:prSet presAssocID="{625A7A13-44A3-46C9-8E04-4F1A3E7FDE14}" presName="root" presStyleCnt="0"/>
      <dgm:spPr/>
      <dgm:t>
        <a:bodyPr/>
        <a:lstStyle/>
        <a:p>
          <a:endParaRPr lang="es-AR"/>
        </a:p>
      </dgm:t>
    </dgm:pt>
    <dgm:pt modelId="{A737F438-42A7-4DF4-BCC0-E71EDDA27514}" type="pres">
      <dgm:prSet presAssocID="{625A7A13-44A3-46C9-8E04-4F1A3E7FDE14}" presName="rootComposite" presStyleCnt="0"/>
      <dgm:spPr/>
      <dgm:t>
        <a:bodyPr/>
        <a:lstStyle/>
        <a:p>
          <a:endParaRPr lang="es-AR"/>
        </a:p>
      </dgm:t>
    </dgm:pt>
    <dgm:pt modelId="{FEB46982-467C-4D16-9160-6C615ABE6F39}" type="pres">
      <dgm:prSet presAssocID="{625A7A13-44A3-46C9-8E04-4F1A3E7FDE14}" presName="rootText" presStyleLbl="node1" presStyleIdx="2" presStyleCnt="3"/>
      <dgm:spPr/>
      <dgm:t>
        <a:bodyPr/>
        <a:lstStyle/>
        <a:p>
          <a:endParaRPr lang="es-AR"/>
        </a:p>
      </dgm:t>
    </dgm:pt>
    <dgm:pt modelId="{24162EDE-BF68-4A35-8BB3-A438945FD0EF}" type="pres">
      <dgm:prSet presAssocID="{625A7A13-44A3-46C9-8E04-4F1A3E7FDE14}" presName="rootConnector" presStyleLbl="node1" presStyleIdx="2" presStyleCnt="3"/>
      <dgm:spPr/>
      <dgm:t>
        <a:bodyPr/>
        <a:lstStyle/>
        <a:p>
          <a:endParaRPr lang="es-AR"/>
        </a:p>
      </dgm:t>
    </dgm:pt>
    <dgm:pt modelId="{48BAEEF5-5798-48B0-A23C-A0F8CA49D784}" type="pres">
      <dgm:prSet presAssocID="{625A7A13-44A3-46C9-8E04-4F1A3E7FDE14}" presName="childShape" presStyleCnt="0"/>
      <dgm:spPr/>
      <dgm:t>
        <a:bodyPr/>
        <a:lstStyle/>
        <a:p>
          <a:endParaRPr lang="es-AR"/>
        </a:p>
      </dgm:t>
    </dgm:pt>
    <dgm:pt modelId="{47E1A960-6B0D-4FC3-918D-401E11CF9E4C}" type="pres">
      <dgm:prSet presAssocID="{5B76C08F-4FA1-4046-AD8D-5B0A8DE00951}" presName="Name13" presStyleLbl="parChTrans1D2" presStyleIdx="9" presStyleCnt="12"/>
      <dgm:spPr/>
      <dgm:t>
        <a:bodyPr/>
        <a:lstStyle/>
        <a:p>
          <a:endParaRPr lang="es-AR"/>
        </a:p>
      </dgm:t>
    </dgm:pt>
    <dgm:pt modelId="{89EF599F-C689-4D26-AD86-698142E81FF8}" type="pres">
      <dgm:prSet presAssocID="{02FDBB70-3859-498A-B039-A56D3CD4C31D}" presName="childText" presStyleLbl="bgAcc1" presStyleIdx="9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6A966E3-8829-4DA3-BB3C-2E7B0FD2747B}" type="pres">
      <dgm:prSet presAssocID="{02420D84-7F6D-4B83-81B4-BE604F869E4C}" presName="Name13" presStyleLbl="parChTrans1D2" presStyleIdx="10" presStyleCnt="12"/>
      <dgm:spPr/>
      <dgm:t>
        <a:bodyPr/>
        <a:lstStyle/>
        <a:p>
          <a:endParaRPr lang="es-AR"/>
        </a:p>
      </dgm:t>
    </dgm:pt>
    <dgm:pt modelId="{FD732996-B17A-412A-8EE2-799063E4E9D0}" type="pres">
      <dgm:prSet presAssocID="{2FC11A37-1575-40A9-9B6E-AFD6081038EE}" presName="childText" presStyleLbl="bgAcc1" presStyleIdx="10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E45824E-96AC-4B01-B51B-DDAAB226E66C}" type="pres">
      <dgm:prSet presAssocID="{BA74662D-DF68-4E61-9209-5E6D1687B27A}" presName="Name13" presStyleLbl="parChTrans1D2" presStyleIdx="11" presStyleCnt="12"/>
      <dgm:spPr/>
      <dgm:t>
        <a:bodyPr/>
        <a:lstStyle/>
        <a:p>
          <a:endParaRPr lang="es-AR"/>
        </a:p>
      </dgm:t>
    </dgm:pt>
    <dgm:pt modelId="{8CA529F3-B21D-4628-9D80-69E1058FD4DC}" type="pres">
      <dgm:prSet presAssocID="{3AA44612-9B8F-45C1-AE56-650BF2088E09}" presName="childText" presStyleLbl="bgAcc1" presStyleIdx="11" presStyleCnt="12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074613B2-FACB-4EC7-A373-93D1C2EA9DFF}" srcId="{4BE928C4-3117-42E4-89E2-2674B320936D}" destId="{8DB63826-E69C-48A8-BB1E-CA5AEF0C9FBE}" srcOrd="0" destOrd="0" parTransId="{5CF1D1BF-D242-4498-95E6-4E3055606C17}" sibTransId="{2171D097-A247-489E-874A-CE3816AAB82D}"/>
    <dgm:cxn modelId="{154077A9-BC70-4A10-B566-131439F36F49}" srcId="{625A7A13-44A3-46C9-8E04-4F1A3E7FDE14}" destId="{02FDBB70-3859-498A-B039-A56D3CD4C31D}" srcOrd="0" destOrd="0" parTransId="{5B76C08F-4FA1-4046-AD8D-5B0A8DE00951}" sibTransId="{C8F6666E-7F15-4F2C-8885-B516A39031E0}"/>
    <dgm:cxn modelId="{562BB5BD-624D-436F-8932-E93F83E46AC1}" type="presOf" srcId="{F05ADA5E-1CCC-472A-8ABF-F870A9974D8F}" destId="{B9EBE605-B777-48AD-855A-10870F4E7F41}" srcOrd="0" destOrd="0" presId="urn:microsoft.com/office/officeart/2005/8/layout/hierarchy3"/>
    <dgm:cxn modelId="{49287B90-0D6E-4894-81E7-0E1BD0EAD471}" type="presOf" srcId="{B48C330C-47E7-4F9F-9B32-0DED4E87914B}" destId="{FDBC0265-2916-471A-BB70-08E3ED5325DB}" srcOrd="0" destOrd="0" presId="urn:microsoft.com/office/officeart/2005/8/layout/hierarchy3"/>
    <dgm:cxn modelId="{F379EF3D-67A2-426F-9C4B-9A3EEC3B44E0}" srcId="{727747A2-2429-49D5-9BAE-DFE2B61A6C19}" destId="{625A7A13-44A3-46C9-8E04-4F1A3E7FDE14}" srcOrd="2" destOrd="0" parTransId="{76C0ABB9-D756-46C9-9EC0-E53A4FF47043}" sibTransId="{F3FD8130-6224-44A7-8AA7-2AEDE5EB5CAB}"/>
    <dgm:cxn modelId="{C3799182-8589-4C30-8B87-234EC5C85379}" type="presOf" srcId="{1CEB17E7-6E24-46FC-A1E9-88472CADB138}" destId="{7A1BCF23-1280-4774-A43D-76ED4A59B0E5}" srcOrd="0" destOrd="0" presId="urn:microsoft.com/office/officeart/2005/8/layout/hierarchy3"/>
    <dgm:cxn modelId="{F92BEF72-17CB-44F8-9A96-2180EDE4B632}" type="presOf" srcId="{6CD7B9DA-DDC4-451E-9B95-483AEAFED039}" destId="{81A4612D-7C63-4643-BD99-54DBE362E93D}" srcOrd="0" destOrd="0" presId="urn:microsoft.com/office/officeart/2005/8/layout/hierarchy3"/>
    <dgm:cxn modelId="{FE83E2FD-6959-4B01-B9B2-02FC2ECEBCA3}" srcId="{055C3E2C-A4EA-4D51-8C60-2A8B9CDC23F6}" destId="{E5FF79A0-B7C6-46B5-9EAF-F78CB73342B3}" srcOrd="0" destOrd="0" parTransId="{63ADD654-6689-4F52-BCD4-8E876AF542D2}" sibTransId="{DF8A1D85-E957-4B68-8163-D1695FA2025D}"/>
    <dgm:cxn modelId="{2E69505B-34FB-45F7-B65B-AFCA7F37276B}" type="presOf" srcId="{8DB63826-E69C-48A8-BB1E-CA5AEF0C9FBE}" destId="{02A126DD-D3A6-48E4-B63A-0CF50D7AF88B}" srcOrd="0" destOrd="0" presId="urn:microsoft.com/office/officeart/2005/8/layout/hierarchy3"/>
    <dgm:cxn modelId="{0474EAFB-181C-4F8A-A6DB-C448078F1397}" type="presOf" srcId="{AB46374B-6451-426D-B2D8-13E2D0EA2D72}" destId="{F6352236-51AE-49F1-BACF-FB4EF43E174F}" srcOrd="0" destOrd="0" presId="urn:microsoft.com/office/officeart/2005/8/layout/hierarchy3"/>
    <dgm:cxn modelId="{60B8E102-AAAD-4A6E-A30E-9C6B4EBE241C}" type="presOf" srcId="{A7AF2064-8553-4875-8C0B-5E46DA2E3C79}" destId="{6A30D0FD-9EEE-4713-BA31-5EB3C507EBFD}" srcOrd="0" destOrd="0" presId="urn:microsoft.com/office/officeart/2005/8/layout/hierarchy3"/>
    <dgm:cxn modelId="{009D412E-93AC-46B0-B339-2156A01277D8}" type="presOf" srcId="{02420D84-7F6D-4B83-81B4-BE604F869E4C}" destId="{06A966E3-8829-4DA3-BB3C-2E7B0FD2747B}" srcOrd="0" destOrd="0" presId="urn:microsoft.com/office/officeart/2005/8/layout/hierarchy3"/>
    <dgm:cxn modelId="{074AF872-0FFC-4742-BB42-33D437AAA252}" type="presOf" srcId="{E5FF79A0-B7C6-46B5-9EAF-F78CB73342B3}" destId="{8364AF4C-15AF-4E91-A4AF-A58F5438564F}" srcOrd="0" destOrd="0" presId="urn:microsoft.com/office/officeart/2005/8/layout/hierarchy3"/>
    <dgm:cxn modelId="{856244F1-B760-4B7F-BB4A-08F60ECAC797}" type="presOf" srcId="{4BE928C4-3117-42E4-89E2-2674B320936D}" destId="{A2F96490-3E70-4178-96A6-F2A5D0165FAE}" srcOrd="0" destOrd="0" presId="urn:microsoft.com/office/officeart/2005/8/layout/hierarchy3"/>
    <dgm:cxn modelId="{25C2D079-34E2-4878-9A21-4925DAD2DF06}" type="presOf" srcId="{BA427AE5-3E3F-43EF-A9B3-34C63F22262B}" destId="{725016AF-2F44-4BCB-8FE7-F95D113C352F}" srcOrd="0" destOrd="0" presId="urn:microsoft.com/office/officeart/2005/8/layout/hierarchy3"/>
    <dgm:cxn modelId="{F6A3524E-C2E1-495B-8CE1-92A07247D5DE}" type="presOf" srcId="{D8C2FB0D-E81D-4185-980F-6CBD60422524}" destId="{D640AB60-C9B1-4054-8A8A-845F5E3C2C7C}" srcOrd="0" destOrd="0" presId="urn:microsoft.com/office/officeart/2005/8/layout/hierarchy3"/>
    <dgm:cxn modelId="{3E6F1CC8-1BD4-4B80-8CAB-C644092146C8}" srcId="{4BE928C4-3117-42E4-89E2-2674B320936D}" destId="{6569A1C8-9E35-4F29-B207-0D03ED8A46F4}" srcOrd="4" destOrd="0" parTransId="{AB46374B-6451-426D-B2D8-13E2D0EA2D72}" sibTransId="{D5EB64FD-EF44-4A81-B854-5B6B82BBD307}"/>
    <dgm:cxn modelId="{E0EEBF3E-A21D-491B-8A0F-E60BA0D8F4E6}" type="presOf" srcId="{462E61A8-4D12-43E6-8748-26CF4CC01D49}" destId="{A8CD43DC-CFCA-4197-BDC5-4F61EB4687CC}" srcOrd="0" destOrd="0" presId="urn:microsoft.com/office/officeart/2005/8/layout/hierarchy3"/>
    <dgm:cxn modelId="{96E0F398-FFA6-48D9-8D60-22E55914D7ED}" type="presOf" srcId="{BA74662D-DF68-4E61-9209-5E6D1687B27A}" destId="{0E45824E-96AC-4B01-B51B-DDAAB226E66C}" srcOrd="0" destOrd="0" presId="urn:microsoft.com/office/officeart/2005/8/layout/hierarchy3"/>
    <dgm:cxn modelId="{FF264F71-DEAB-486B-9D13-8C199BB07D85}" srcId="{055C3E2C-A4EA-4D51-8C60-2A8B9CDC23F6}" destId="{293E8DE2-C5C0-4653-BE58-022D19BC061A}" srcOrd="3" destOrd="0" parTransId="{D8C2FB0D-E81D-4185-980F-6CBD60422524}" sibTransId="{B7310FAF-6448-49A9-946A-3201D573F929}"/>
    <dgm:cxn modelId="{1050092C-6149-49B9-965E-356F7835600A}" type="presOf" srcId="{625A7A13-44A3-46C9-8E04-4F1A3E7FDE14}" destId="{24162EDE-BF68-4A35-8BB3-A438945FD0EF}" srcOrd="1" destOrd="0" presId="urn:microsoft.com/office/officeart/2005/8/layout/hierarchy3"/>
    <dgm:cxn modelId="{C028FC7D-2B4D-42EA-91C7-1D32EB2F80DF}" type="presOf" srcId="{727747A2-2429-49D5-9BAE-DFE2B61A6C19}" destId="{ADE4938B-8CDD-491F-B5F6-1829203735DE}" srcOrd="0" destOrd="0" presId="urn:microsoft.com/office/officeart/2005/8/layout/hierarchy3"/>
    <dgm:cxn modelId="{0F2476A2-1B2B-474C-92DB-1542FEF1AD1E}" srcId="{4BE928C4-3117-42E4-89E2-2674B320936D}" destId="{A7AF2064-8553-4875-8C0B-5E46DA2E3C79}" srcOrd="2" destOrd="0" parTransId="{4BA862F7-4A07-4093-A653-1F24EEEBB0EE}" sibTransId="{8748DF7E-796D-4983-8408-E19848D454D3}"/>
    <dgm:cxn modelId="{946BFF3A-C0BE-436C-AD18-03BD3B4F378C}" type="presOf" srcId="{4BA862F7-4A07-4093-A653-1F24EEEBB0EE}" destId="{920677D6-49EB-4558-A63B-0F31B116929F}" srcOrd="0" destOrd="0" presId="urn:microsoft.com/office/officeart/2005/8/layout/hierarchy3"/>
    <dgm:cxn modelId="{7BE9A3B8-98A7-4F56-8E86-611C945C3FD7}" srcId="{727747A2-2429-49D5-9BAE-DFE2B61A6C19}" destId="{055C3E2C-A4EA-4D51-8C60-2A8B9CDC23F6}" srcOrd="1" destOrd="0" parTransId="{B120923E-695D-4CEF-AD2B-9DA7F3DB27D9}" sibTransId="{A8134D7A-5D3E-4726-ACD1-75797B9FA455}"/>
    <dgm:cxn modelId="{458D0A4D-FEB4-4F13-891A-93A6AF00B34C}" srcId="{727747A2-2429-49D5-9BAE-DFE2B61A6C19}" destId="{4BE928C4-3117-42E4-89E2-2674B320936D}" srcOrd="0" destOrd="0" parTransId="{E25585F5-62DE-4EF6-B3FC-2389EFB4D1F0}" sibTransId="{C2C7352C-CB87-4C14-ADCC-1A6BBC9DE96C}"/>
    <dgm:cxn modelId="{E4FB9811-49E1-49CF-8D14-7A216DBD0286}" type="presOf" srcId="{44576706-AE4D-4CED-B998-17F6FF8977C1}" destId="{700D783B-88DB-4360-BE15-DA5A6DE62BE2}" srcOrd="0" destOrd="0" presId="urn:microsoft.com/office/officeart/2005/8/layout/hierarchy3"/>
    <dgm:cxn modelId="{005FFEB7-5AE5-44F0-9C99-1B734020C336}" type="presOf" srcId="{4BE928C4-3117-42E4-89E2-2674B320936D}" destId="{51B784DC-F444-4D9C-8422-2DCA0BAFC188}" srcOrd="1" destOrd="0" presId="urn:microsoft.com/office/officeart/2005/8/layout/hierarchy3"/>
    <dgm:cxn modelId="{14E770E5-5699-4AB7-A5AF-7452589ABED8}" srcId="{4BE928C4-3117-42E4-89E2-2674B320936D}" destId="{F05ADA5E-1CCC-472A-8ABF-F870A9974D8F}" srcOrd="1" destOrd="0" parTransId="{44576706-AE4D-4CED-B998-17F6FF8977C1}" sibTransId="{5C3A098C-7350-4D55-AB8A-49BD910F534B}"/>
    <dgm:cxn modelId="{93D49116-00CF-4CBB-B384-325956C84C95}" type="presOf" srcId="{293E8DE2-C5C0-4653-BE58-022D19BC061A}" destId="{51F64968-1FC7-4BA1-86FA-B45E17DA53D9}" srcOrd="0" destOrd="0" presId="urn:microsoft.com/office/officeart/2005/8/layout/hierarchy3"/>
    <dgm:cxn modelId="{C6FC5DF0-5365-4597-B7EA-24B9A7DDE46A}" type="presOf" srcId="{778416DB-6D93-4898-A64B-98C47D07AF34}" destId="{F789CF2B-2917-4D47-9898-42CA727A3A0B}" srcOrd="0" destOrd="0" presId="urn:microsoft.com/office/officeart/2005/8/layout/hierarchy3"/>
    <dgm:cxn modelId="{89E28B63-3CBC-4183-AE35-4C397E7A8679}" type="presOf" srcId="{2FC11A37-1575-40A9-9B6E-AFD6081038EE}" destId="{FD732996-B17A-412A-8EE2-799063E4E9D0}" srcOrd="0" destOrd="0" presId="urn:microsoft.com/office/officeart/2005/8/layout/hierarchy3"/>
    <dgm:cxn modelId="{16BDB11E-80B5-4C25-A6FE-8C1E59BFFEFD}" type="presOf" srcId="{3AA44612-9B8F-45C1-AE56-650BF2088E09}" destId="{8CA529F3-B21D-4628-9D80-69E1058FD4DC}" srcOrd="0" destOrd="0" presId="urn:microsoft.com/office/officeart/2005/8/layout/hierarchy3"/>
    <dgm:cxn modelId="{D1CFB35B-4385-408A-B1FF-4B7A3DC76332}" type="presOf" srcId="{055C3E2C-A4EA-4D51-8C60-2A8B9CDC23F6}" destId="{93C64AF3-F7B2-4ACC-B5BD-F7D15142417A}" srcOrd="1" destOrd="0" presId="urn:microsoft.com/office/officeart/2005/8/layout/hierarchy3"/>
    <dgm:cxn modelId="{B7D50B40-1F49-4744-92EE-D71A4AB707F3}" srcId="{625A7A13-44A3-46C9-8E04-4F1A3E7FDE14}" destId="{3AA44612-9B8F-45C1-AE56-650BF2088E09}" srcOrd="2" destOrd="0" parTransId="{BA74662D-DF68-4E61-9209-5E6D1687B27A}" sibTransId="{03BBD57A-725D-483E-A4FD-645201403348}"/>
    <dgm:cxn modelId="{372BDB1B-2525-45B7-BB62-AC12AE039F64}" type="presOf" srcId="{6569A1C8-9E35-4F29-B207-0D03ED8A46F4}" destId="{A631196C-9C3E-48E0-8664-9906F1C00C84}" srcOrd="0" destOrd="0" presId="urn:microsoft.com/office/officeart/2005/8/layout/hierarchy3"/>
    <dgm:cxn modelId="{6372A3B3-F97D-4C20-9EE8-47B3C3FDAC7E}" srcId="{625A7A13-44A3-46C9-8E04-4F1A3E7FDE14}" destId="{2FC11A37-1575-40A9-9B6E-AFD6081038EE}" srcOrd="1" destOrd="0" parTransId="{02420D84-7F6D-4B83-81B4-BE604F869E4C}" sibTransId="{3703A8C8-9F57-4CF6-9325-B272BF0C6892}"/>
    <dgm:cxn modelId="{F280D387-70D5-4897-87E4-12E253796550}" type="presOf" srcId="{5CF1D1BF-D242-4498-95E6-4E3055606C17}" destId="{FF8C15EE-E576-42A3-9FEF-445DB95D492F}" srcOrd="0" destOrd="0" presId="urn:microsoft.com/office/officeart/2005/8/layout/hierarchy3"/>
    <dgm:cxn modelId="{B7234D8E-399F-4242-8D46-85F20360EE19}" type="presOf" srcId="{625A7A13-44A3-46C9-8E04-4F1A3E7FDE14}" destId="{FEB46982-467C-4D16-9160-6C615ABE6F39}" srcOrd="0" destOrd="0" presId="urn:microsoft.com/office/officeart/2005/8/layout/hierarchy3"/>
    <dgm:cxn modelId="{D93A31EC-B6FD-4889-9ECE-B78EA905F336}" type="presOf" srcId="{63ADD654-6689-4F52-BCD4-8E876AF542D2}" destId="{F08744EB-A2A4-4190-B428-F3D0D352B713}" srcOrd="0" destOrd="0" presId="urn:microsoft.com/office/officeart/2005/8/layout/hierarchy3"/>
    <dgm:cxn modelId="{392A01AE-E9D1-4915-8700-7AE85456555E}" type="presOf" srcId="{5B76C08F-4FA1-4046-AD8D-5B0A8DE00951}" destId="{47E1A960-6B0D-4FC3-918D-401E11CF9E4C}" srcOrd="0" destOrd="0" presId="urn:microsoft.com/office/officeart/2005/8/layout/hierarchy3"/>
    <dgm:cxn modelId="{09CD2504-08EB-4EA2-8395-FC8F8CA4365A}" srcId="{055C3E2C-A4EA-4D51-8C60-2A8B9CDC23F6}" destId="{1CEB17E7-6E24-46FC-A1E9-88472CADB138}" srcOrd="1" destOrd="0" parTransId="{462E61A8-4D12-43E6-8748-26CF4CC01D49}" sibTransId="{4A1867CE-9D4D-44DF-8F0E-0A96630312A0}"/>
    <dgm:cxn modelId="{C6B6C2CA-C0E8-4B32-8C79-D32A4209C122}" srcId="{4BE928C4-3117-42E4-89E2-2674B320936D}" destId="{B48C330C-47E7-4F9F-9B32-0DED4E87914B}" srcOrd="3" destOrd="0" parTransId="{6CD7B9DA-DDC4-451E-9B95-483AEAFED039}" sibTransId="{C70ADF15-B158-4A17-86A9-97449BA05727}"/>
    <dgm:cxn modelId="{35CBC2F8-6952-4638-B15A-288A12DD39A2}" srcId="{055C3E2C-A4EA-4D51-8C60-2A8B9CDC23F6}" destId="{778416DB-6D93-4898-A64B-98C47D07AF34}" srcOrd="2" destOrd="0" parTransId="{BA427AE5-3E3F-43EF-A9B3-34C63F22262B}" sibTransId="{018762D9-3E47-458A-B51C-565E94B6EE11}"/>
    <dgm:cxn modelId="{40DEC4C2-DA8A-4EBE-AE98-249A19E1FD82}" type="presOf" srcId="{055C3E2C-A4EA-4D51-8C60-2A8B9CDC23F6}" destId="{0BC628E9-01B0-4774-B7A2-7B2EC420F319}" srcOrd="0" destOrd="0" presId="urn:microsoft.com/office/officeart/2005/8/layout/hierarchy3"/>
    <dgm:cxn modelId="{D51DE66C-776B-45E0-8531-8DF00DCEFE4D}" type="presOf" srcId="{02FDBB70-3859-498A-B039-A56D3CD4C31D}" destId="{89EF599F-C689-4D26-AD86-698142E81FF8}" srcOrd="0" destOrd="0" presId="urn:microsoft.com/office/officeart/2005/8/layout/hierarchy3"/>
    <dgm:cxn modelId="{6965FF2F-2D0C-44D4-8149-1F337E558290}" type="presParOf" srcId="{ADE4938B-8CDD-491F-B5F6-1829203735DE}" destId="{F38B758B-5D62-4F89-ADAE-752A4F51920C}" srcOrd="0" destOrd="0" presId="urn:microsoft.com/office/officeart/2005/8/layout/hierarchy3"/>
    <dgm:cxn modelId="{A103F0E4-5F8E-4431-98F5-41E814AFABC4}" type="presParOf" srcId="{F38B758B-5D62-4F89-ADAE-752A4F51920C}" destId="{1102C7E6-9EA6-4536-98C5-672F57C7E2AA}" srcOrd="0" destOrd="0" presId="urn:microsoft.com/office/officeart/2005/8/layout/hierarchy3"/>
    <dgm:cxn modelId="{7A24A1D1-284B-463C-8F05-CA5F3389B6A3}" type="presParOf" srcId="{1102C7E6-9EA6-4536-98C5-672F57C7E2AA}" destId="{A2F96490-3E70-4178-96A6-F2A5D0165FAE}" srcOrd="0" destOrd="0" presId="urn:microsoft.com/office/officeart/2005/8/layout/hierarchy3"/>
    <dgm:cxn modelId="{9AD1E6A4-4838-4F97-976B-5843723B2C76}" type="presParOf" srcId="{1102C7E6-9EA6-4536-98C5-672F57C7E2AA}" destId="{51B784DC-F444-4D9C-8422-2DCA0BAFC188}" srcOrd="1" destOrd="0" presId="urn:microsoft.com/office/officeart/2005/8/layout/hierarchy3"/>
    <dgm:cxn modelId="{9117FC6D-C6E0-411B-AB6B-26C5BC2D4A1E}" type="presParOf" srcId="{F38B758B-5D62-4F89-ADAE-752A4F51920C}" destId="{804E3558-62C2-4813-8092-66A6EA824E7F}" srcOrd="1" destOrd="0" presId="urn:microsoft.com/office/officeart/2005/8/layout/hierarchy3"/>
    <dgm:cxn modelId="{562BBF00-CA2E-4463-BC75-678F731C0AB9}" type="presParOf" srcId="{804E3558-62C2-4813-8092-66A6EA824E7F}" destId="{FF8C15EE-E576-42A3-9FEF-445DB95D492F}" srcOrd="0" destOrd="0" presId="urn:microsoft.com/office/officeart/2005/8/layout/hierarchy3"/>
    <dgm:cxn modelId="{1806131F-22FE-4B50-816F-B896D3DA3305}" type="presParOf" srcId="{804E3558-62C2-4813-8092-66A6EA824E7F}" destId="{02A126DD-D3A6-48E4-B63A-0CF50D7AF88B}" srcOrd="1" destOrd="0" presId="urn:microsoft.com/office/officeart/2005/8/layout/hierarchy3"/>
    <dgm:cxn modelId="{F6F2B901-0C33-41DE-9218-146C24E07AD1}" type="presParOf" srcId="{804E3558-62C2-4813-8092-66A6EA824E7F}" destId="{700D783B-88DB-4360-BE15-DA5A6DE62BE2}" srcOrd="2" destOrd="0" presId="urn:microsoft.com/office/officeart/2005/8/layout/hierarchy3"/>
    <dgm:cxn modelId="{A0738D2B-82BC-454F-8B8E-B915092D4381}" type="presParOf" srcId="{804E3558-62C2-4813-8092-66A6EA824E7F}" destId="{B9EBE605-B777-48AD-855A-10870F4E7F41}" srcOrd="3" destOrd="0" presId="urn:microsoft.com/office/officeart/2005/8/layout/hierarchy3"/>
    <dgm:cxn modelId="{0340F4C4-4B17-4F6E-969A-F00C9E31BAAB}" type="presParOf" srcId="{804E3558-62C2-4813-8092-66A6EA824E7F}" destId="{920677D6-49EB-4558-A63B-0F31B116929F}" srcOrd="4" destOrd="0" presId="urn:microsoft.com/office/officeart/2005/8/layout/hierarchy3"/>
    <dgm:cxn modelId="{1A6DBBD3-945C-46E4-AB51-F3A1F427EFBF}" type="presParOf" srcId="{804E3558-62C2-4813-8092-66A6EA824E7F}" destId="{6A30D0FD-9EEE-4713-BA31-5EB3C507EBFD}" srcOrd="5" destOrd="0" presId="urn:microsoft.com/office/officeart/2005/8/layout/hierarchy3"/>
    <dgm:cxn modelId="{12A0FEDD-0DE3-4F0B-A726-A4F3CAF08815}" type="presParOf" srcId="{804E3558-62C2-4813-8092-66A6EA824E7F}" destId="{81A4612D-7C63-4643-BD99-54DBE362E93D}" srcOrd="6" destOrd="0" presId="urn:microsoft.com/office/officeart/2005/8/layout/hierarchy3"/>
    <dgm:cxn modelId="{22EA5937-CEA3-4940-89A6-F1D431078D2E}" type="presParOf" srcId="{804E3558-62C2-4813-8092-66A6EA824E7F}" destId="{FDBC0265-2916-471A-BB70-08E3ED5325DB}" srcOrd="7" destOrd="0" presId="urn:microsoft.com/office/officeart/2005/8/layout/hierarchy3"/>
    <dgm:cxn modelId="{5C8ADA6B-A217-4D87-979F-C998819A1B8D}" type="presParOf" srcId="{804E3558-62C2-4813-8092-66A6EA824E7F}" destId="{F6352236-51AE-49F1-BACF-FB4EF43E174F}" srcOrd="8" destOrd="0" presId="urn:microsoft.com/office/officeart/2005/8/layout/hierarchy3"/>
    <dgm:cxn modelId="{2B224111-05BD-401A-830D-49CB0D06F3B0}" type="presParOf" srcId="{804E3558-62C2-4813-8092-66A6EA824E7F}" destId="{A631196C-9C3E-48E0-8664-9906F1C00C84}" srcOrd="9" destOrd="0" presId="urn:microsoft.com/office/officeart/2005/8/layout/hierarchy3"/>
    <dgm:cxn modelId="{8E57439A-A7DC-4950-B7FB-1F706FACD1A4}" type="presParOf" srcId="{ADE4938B-8CDD-491F-B5F6-1829203735DE}" destId="{817615C3-A8EF-4CB9-B990-D07FF25C31D7}" srcOrd="1" destOrd="0" presId="urn:microsoft.com/office/officeart/2005/8/layout/hierarchy3"/>
    <dgm:cxn modelId="{8A117D31-6319-4325-9925-39E144FF07B4}" type="presParOf" srcId="{817615C3-A8EF-4CB9-B990-D07FF25C31D7}" destId="{44B58E8E-65B1-47D1-963C-123EFB09C79F}" srcOrd="0" destOrd="0" presId="urn:microsoft.com/office/officeart/2005/8/layout/hierarchy3"/>
    <dgm:cxn modelId="{3F12D0A6-3123-40FD-8989-C83BFD2AB77C}" type="presParOf" srcId="{44B58E8E-65B1-47D1-963C-123EFB09C79F}" destId="{0BC628E9-01B0-4774-B7A2-7B2EC420F319}" srcOrd="0" destOrd="0" presId="urn:microsoft.com/office/officeart/2005/8/layout/hierarchy3"/>
    <dgm:cxn modelId="{2111C66E-B273-4C94-BAD9-94F3E52E144F}" type="presParOf" srcId="{44B58E8E-65B1-47D1-963C-123EFB09C79F}" destId="{93C64AF3-F7B2-4ACC-B5BD-F7D15142417A}" srcOrd="1" destOrd="0" presId="urn:microsoft.com/office/officeart/2005/8/layout/hierarchy3"/>
    <dgm:cxn modelId="{E685CC60-A2AF-4023-9851-3476D725FFF2}" type="presParOf" srcId="{817615C3-A8EF-4CB9-B990-D07FF25C31D7}" destId="{A7AFABFC-6448-4BC5-8F92-37E4AC0B2117}" srcOrd="1" destOrd="0" presId="urn:microsoft.com/office/officeart/2005/8/layout/hierarchy3"/>
    <dgm:cxn modelId="{F4879F26-B0D2-4B04-875D-B18A8095B9F8}" type="presParOf" srcId="{A7AFABFC-6448-4BC5-8F92-37E4AC0B2117}" destId="{F08744EB-A2A4-4190-B428-F3D0D352B713}" srcOrd="0" destOrd="0" presId="urn:microsoft.com/office/officeart/2005/8/layout/hierarchy3"/>
    <dgm:cxn modelId="{BAEC3119-2BE6-4C6F-B0FC-BD2A18D815C9}" type="presParOf" srcId="{A7AFABFC-6448-4BC5-8F92-37E4AC0B2117}" destId="{8364AF4C-15AF-4E91-A4AF-A58F5438564F}" srcOrd="1" destOrd="0" presId="urn:microsoft.com/office/officeart/2005/8/layout/hierarchy3"/>
    <dgm:cxn modelId="{08756D84-A765-4358-B230-2ECD29F77C21}" type="presParOf" srcId="{A7AFABFC-6448-4BC5-8F92-37E4AC0B2117}" destId="{A8CD43DC-CFCA-4197-BDC5-4F61EB4687CC}" srcOrd="2" destOrd="0" presId="urn:microsoft.com/office/officeart/2005/8/layout/hierarchy3"/>
    <dgm:cxn modelId="{8B6D382E-5DAE-4111-BBD1-3127BFB41134}" type="presParOf" srcId="{A7AFABFC-6448-4BC5-8F92-37E4AC0B2117}" destId="{7A1BCF23-1280-4774-A43D-76ED4A59B0E5}" srcOrd="3" destOrd="0" presId="urn:microsoft.com/office/officeart/2005/8/layout/hierarchy3"/>
    <dgm:cxn modelId="{D6F9BC48-EE0A-4333-999C-DC86E3F9154D}" type="presParOf" srcId="{A7AFABFC-6448-4BC5-8F92-37E4AC0B2117}" destId="{725016AF-2F44-4BCB-8FE7-F95D113C352F}" srcOrd="4" destOrd="0" presId="urn:microsoft.com/office/officeart/2005/8/layout/hierarchy3"/>
    <dgm:cxn modelId="{09F4750B-9322-4C6E-A5FC-520E8C36D78E}" type="presParOf" srcId="{A7AFABFC-6448-4BC5-8F92-37E4AC0B2117}" destId="{F789CF2B-2917-4D47-9898-42CA727A3A0B}" srcOrd="5" destOrd="0" presId="urn:microsoft.com/office/officeart/2005/8/layout/hierarchy3"/>
    <dgm:cxn modelId="{627620A0-DE14-4EFC-9646-626EF5087AFC}" type="presParOf" srcId="{A7AFABFC-6448-4BC5-8F92-37E4AC0B2117}" destId="{D640AB60-C9B1-4054-8A8A-845F5E3C2C7C}" srcOrd="6" destOrd="0" presId="urn:microsoft.com/office/officeart/2005/8/layout/hierarchy3"/>
    <dgm:cxn modelId="{36A4E728-6777-4200-A40C-3C214AE2F40F}" type="presParOf" srcId="{A7AFABFC-6448-4BC5-8F92-37E4AC0B2117}" destId="{51F64968-1FC7-4BA1-86FA-B45E17DA53D9}" srcOrd="7" destOrd="0" presId="urn:microsoft.com/office/officeart/2005/8/layout/hierarchy3"/>
    <dgm:cxn modelId="{0A9ECD6A-7022-4FDA-B68A-DAA730B02AE4}" type="presParOf" srcId="{ADE4938B-8CDD-491F-B5F6-1829203735DE}" destId="{1BCD3335-E8E3-4D7B-AAD1-D07A0AC9BE72}" srcOrd="2" destOrd="0" presId="urn:microsoft.com/office/officeart/2005/8/layout/hierarchy3"/>
    <dgm:cxn modelId="{11794A2D-84BA-46B8-85AC-0A78502537D1}" type="presParOf" srcId="{1BCD3335-E8E3-4D7B-AAD1-D07A0AC9BE72}" destId="{A737F438-42A7-4DF4-BCC0-E71EDDA27514}" srcOrd="0" destOrd="0" presId="urn:microsoft.com/office/officeart/2005/8/layout/hierarchy3"/>
    <dgm:cxn modelId="{1E29DE98-2D9D-4CC3-8C9F-55F14DA60C69}" type="presParOf" srcId="{A737F438-42A7-4DF4-BCC0-E71EDDA27514}" destId="{FEB46982-467C-4D16-9160-6C615ABE6F39}" srcOrd="0" destOrd="0" presId="urn:microsoft.com/office/officeart/2005/8/layout/hierarchy3"/>
    <dgm:cxn modelId="{E1AA4AD5-307D-400C-9644-2DDB524136B1}" type="presParOf" srcId="{A737F438-42A7-4DF4-BCC0-E71EDDA27514}" destId="{24162EDE-BF68-4A35-8BB3-A438945FD0EF}" srcOrd="1" destOrd="0" presId="urn:microsoft.com/office/officeart/2005/8/layout/hierarchy3"/>
    <dgm:cxn modelId="{DAD54826-6785-4769-AF8B-00FFB0817815}" type="presParOf" srcId="{1BCD3335-E8E3-4D7B-AAD1-D07A0AC9BE72}" destId="{48BAEEF5-5798-48B0-A23C-A0F8CA49D784}" srcOrd="1" destOrd="0" presId="urn:microsoft.com/office/officeart/2005/8/layout/hierarchy3"/>
    <dgm:cxn modelId="{DE633FFA-96A0-4A14-84D7-AB76A5E00529}" type="presParOf" srcId="{48BAEEF5-5798-48B0-A23C-A0F8CA49D784}" destId="{47E1A960-6B0D-4FC3-918D-401E11CF9E4C}" srcOrd="0" destOrd="0" presId="urn:microsoft.com/office/officeart/2005/8/layout/hierarchy3"/>
    <dgm:cxn modelId="{0C5FDC9D-DA1D-4DA5-B08B-A6F2CCD90CE0}" type="presParOf" srcId="{48BAEEF5-5798-48B0-A23C-A0F8CA49D784}" destId="{89EF599F-C689-4D26-AD86-698142E81FF8}" srcOrd="1" destOrd="0" presId="urn:microsoft.com/office/officeart/2005/8/layout/hierarchy3"/>
    <dgm:cxn modelId="{EE48A409-4D13-41B2-AC1E-EECFFFC53DC2}" type="presParOf" srcId="{48BAEEF5-5798-48B0-A23C-A0F8CA49D784}" destId="{06A966E3-8829-4DA3-BB3C-2E7B0FD2747B}" srcOrd="2" destOrd="0" presId="urn:microsoft.com/office/officeart/2005/8/layout/hierarchy3"/>
    <dgm:cxn modelId="{2B8DA78D-98C9-4D0B-AAA2-2731D825CF24}" type="presParOf" srcId="{48BAEEF5-5798-48B0-A23C-A0F8CA49D784}" destId="{FD732996-B17A-412A-8EE2-799063E4E9D0}" srcOrd="3" destOrd="0" presId="urn:microsoft.com/office/officeart/2005/8/layout/hierarchy3"/>
    <dgm:cxn modelId="{3A0F53C0-E551-4408-BC66-EA8E0936B78D}" type="presParOf" srcId="{48BAEEF5-5798-48B0-A23C-A0F8CA49D784}" destId="{0E45824E-96AC-4B01-B51B-DDAAB226E66C}" srcOrd="4" destOrd="0" presId="urn:microsoft.com/office/officeart/2005/8/layout/hierarchy3"/>
    <dgm:cxn modelId="{561F5F29-ECBB-47FC-A0FC-37381A898B48}" type="presParOf" srcId="{48BAEEF5-5798-48B0-A23C-A0F8CA49D784}" destId="{8CA529F3-B21D-4628-9D80-69E1058FD4D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2C2C1F-777F-42A4-898D-AA48A8CD452A}">
      <dsp:nvSpPr>
        <dsp:cNvPr id="0" name=""/>
        <dsp:cNvSpPr/>
      </dsp:nvSpPr>
      <dsp:spPr>
        <a:xfrm>
          <a:off x="0" y="747082"/>
          <a:ext cx="442798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3BD03C-C35F-4E5D-9F1E-C5AF4E22AC45}">
      <dsp:nvSpPr>
        <dsp:cNvPr id="0" name=""/>
        <dsp:cNvSpPr/>
      </dsp:nvSpPr>
      <dsp:spPr>
        <a:xfrm>
          <a:off x="221399" y="52963"/>
          <a:ext cx="3703388" cy="106311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157" tIns="0" rIns="117157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100" kern="1200" dirty="0" smtClean="0"/>
            <a:t>  </a:t>
          </a:r>
          <a:r>
            <a:rPr lang="es-AR" sz="2400" b="1" kern="1200" dirty="0" err="1" smtClean="0"/>
            <a:t>Main</a:t>
          </a:r>
          <a:r>
            <a:rPr lang="es-AR" sz="2400" b="1" kern="1200" dirty="0" smtClean="0"/>
            <a:t> </a:t>
          </a:r>
          <a:r>
            <a:rPr lang="es-AR" sz="2400" b="1" kern="1200" dirty="0" err="1" smtClean="0"/>
            <a:t>Land</a:t>
          </a:r>
          <a:r>
            <a:rPr lang="es-AR" sz="2400" b="1" kern="1200" dirty="0" smtClean="0"/>
            <a:t> </a:t>
          </a:r>
          <a:r>
            <a:rPr lang="es-AR" sz="2400" b="1" kern="1200" dirty="0" err="1" smtClean="0"/>
            <a:t>Area</a:t>
          </a:r>
          <a:r>
            <a:rPr lang="es-AR" sz="2400" b="1" kern="1200" dirty="0" smtClean="0"/>
            <a:t> </a:t>
          </a:r>
          <a:r>
            <a:rPr lang="es-AR" sz="2400" kern="1200" dirty="0" smtClean="0"/>
            <a:t> </a:t>
          </a:r>
          <a:endParaRPr lang="es-AR" sz="2400" b="1" kern="1200" dirty="0" smtClean="0"/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100" kern="1200" dirty="0" smtClean="0"/>
            <a:t> </a:t>
          </a:r>
          <a:r>
            <a:rPr lang="es-AR" sz="2100" i="1" kern="1200" dirty="0" smtClean="0"/>
            <a:t>278 </a:t>
          </a:r>
          <a:r>
            <a:rPr lang="es-AR" sz="2100" i="1" kern="1200" dirty="0" err="1" smtClean="0"/>
            <a:t>million</a:t>
          </a:r>
          <a:r>
            <a:rPr lang="es-AR" sz="2100" i="1" kern="1200" dirty="0" smtClean="0"/>
            <a:t> </a:t>
          </a:r>
          <a:r>
            <a:rPr lang="es-AR" sz="2100" i="1" kern="1200" dirty="0" err="1" smtClean="0"/>
            <a:t>hectares</a:t>
          </a:r>
          <a:endParaRPr lang="es-AR" sz="2100" i="1" kern="1200" dirty="0"/>
        </a:p>
      </dsp:txBody>
      <dsp:txXfrm>
        <a:off x="273296" y="104860"/>
        <a:ext cx="3599594" cy="959324"/>
      </dsp:txXfrm>
    </dsp:sp>
    <dsp:sp modelId="{B5E9A3B0-2B14-4907-9405-E1FCD584E0A3}">
      <dsp:nvSpPr>
        <dsp:cNvPr id="0" name=""/>
        <dsp:cNvSpPr/>
      </dsp:nvSpPr>
      <dsp:spPr>
        <a:xfrm>
          <a:off x="0" y="2135721"/>
          <a:ext cx="442798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67E053-816D-4E92-932A-494D9AD56820}">
      <dsp:nvSpPr>
        <dsp:cNvPr id="0" name=""/>
        <dsp:cNvSpPr/>
      </dsp:nvSpPr>
      <dsp:spPr>
        <a:xfrm>
          <a:off x="221399" y="1512082"/>
          <a:ext cx="3743652" cy="992639"/>
        </a:xfrm>
        <a:prstGeom prst="roundRect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shade val="51000"/>
                <a:satMod val="130000"/>
              </a:schemeClr>
            </a:gs>
            <a:gs pos="80000">
              <a:schemeClr val="accent2">
                <a:hueOff val="1170380"/>
                <a:satOff val="-1460"/>
                <a:lumOff val="343"/>
                <a:alphaOff val="0"/>
                <a:shade val="93000"/>
                <a:satMod val="13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157" tIns="0" rIns="11715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200" b="1" kern="1200" dirty="0" err="1" smtClean="0"/>
            <a:t>Native</a:t>
          </a:r>
          <a:r>
            <a:rPr lang="es-AR" sz="2200" b="1" kern="1200" dirty="0" smtClean="0"/>
            <a:t> </a:t>
          </a:r>
          <a:r>
            <a:rPr lang="es-AR" sz="2200" b="1" kern="1200" dirty="0" err="1" smtClean="0"/>
            <a:t>Forests</a:t>
          </a:r>
          <a:endParaRPr lang="es-AR" sz="2200" b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100" i="1" kern="1200" dirty="0" smtClean="0"/>
            <a:t>30 </a:t>
          </a:r>
          <a:r>
            <a:rPr lang="es-AR" sz="2100" i="1" kern="1200" dirty="0" err="1" smtClean="0"/>
            <a:t>million</a:t>
          </a:r>
          <a:r>
            <a:rPr lang="es-AR" sz="2100" i="1" kern="1200" dirty="0" smtClean="0"/>
            <a:t> </a:t>
          </a:r>
          <a:r>
            <a:rPr lang="es-AR" sz="2100" i="1" kern="1200" dirty="0" err="1" smtClean="0"/>
            <a:t>hectares</a:t>
          </a:r>
          <a:r>
            <a:rPr lang="es-AR" sz="2100" i="1" kern="1200" dirty="0" smtClean="0"/>
            <a:t> </a:t>
          </a:r>
          <a:endParaRPr lang="es-AR" sz="2100" i="1" kern="1200" dirty="0"/>
        </a:p>
      </dsp:txBody>
      <dsp:txXfrm>
        <a:off x="269856" y="1560539"/>
        <a:ext cx="3646738" cy="895725"/>
      </dsp:txXfrm>
    </dsp:sp>
    <dsp:sp modelId="{5196322B-D40D-4179-8A1A-02C79C37BF83}">
      <dsp:nvSpPr>
        <dsp:cNvPr id="0" name=""/>
        <dsp:cNvSpPr/>
      </dsp:nvSpPr>
      <dsp:spPr>
        <a:xfrm>
          <a:off x="0" y="3400694"/>
          <a:ext cx="442798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C8409A-EDA1-4BCE-BB40-4088705DD3F9}">
      <dsp:nvSpPr>
        <dsp:cNvPr id="0" name=""/>
        <dsp:cNvSpPr/>
      </dsp:nvSpPr>
      <dsp:spPr>
        <a:xfrm>
          <a:off x="221399" y="2900721"/>
          <a:ext cx="3743683" cy="868972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157" tIns="0" rIns="11715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200" b="1" kern="1200" dirty="0" smtClean="0"/>
            <a:t> </a:t>
          </a:r>
          <a:r>
            <a:rPr lang="es-AR" sz="2200" b="1" kern="1200" dirty="0" err="1" smtClean="0"/>
            <a:t>Forest</a:t>
          </a:r>
          <a:r>
            <a:rPr lang="es-AR" sz="2200" b="1" kern="1200" dirty="0" smtClean="0"/>
            <a:t> </a:t>
          </a:r>
          <a:r>
            <a:rPr lang="es-AR" sz="2200" b="1" kern="1200" dirty="0" err="1" smtClean="0"/>
            <a:t>cover</a:t>
          </a:r>
          <a:r>
            <a:rPr lang="es-AR" sz="2200" b="1" kern="1200" dirty="0" smtClean="0"/>
            <a:t>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200" i="1" kern="1200" dirty="0" smtClean="0"/>
            <a:t>9,75%</a:t>
          </a:r>
        </a:p>
      </dsp:txBody>
      <dsp:txXfrm>
        <a:off x="263819" y="2943141"/>
        <a:ext cx="3658843" cy="784132"/>
      </dsp:txXfrm>
    </dsp:sp>
    <dsp:sp modelId="{0D38D1DE-AEDA-4453-885E-B6AF1F0EDC35}">
      <dsp:nvSpPr>
        <dsp:cNvPr id="0" name=""/>
        <dsp:cNvSpPr/>
      </dsp:nvSpPr>
      <dsp:spPr>
        <a:xfrm>
          <a:off x="0" y="4889967"/>
          <a:ext cx="442798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2D988-EE17-440D-ABE6-49982E74E6B9}">
      <dsp:nvSpPr>
        <dsp:cNvPr id="0" name=""/>
        <dsp:cNvSpPr/>
      </dsp:nvSpPr>
      <dsp:spPr>
        <a:xfrm>
          <a:off x="221399" y="4165694"/>
          <a:ext cx="3549897" cy="1093273"/>
        </a:xfrm>
        <a:prstGeom prst="roundRect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3511139"/>
                <a:satOff val="-4379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157" tIns="0" rIns="11715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200" b="1" kern="1200" dirty="0" err="1" smtClean="0"/>
            <a:t>Deforestation</a:t>
          </a:r>
          <a:endParaRPr lang="es-AR" sz="2200" b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500" b="0" i="1" kern="1200" dirty="0" smtClean="0"/>
            <a:t>250 mil ha/</a:t>
          </a:r>
          <a:r>
            <a:rPr lang="es-AR" sz="2500" b="0" i="1" kern="1200" dirty="0" err="1" smtClean="0"/>
            <a:t>year</a:t>
          </a:r>
          <a:endParaRPr lang="es-AR" sz="2500" b="0" i="1" kern="1200" dirty="0"/>
        </a:p>
      </dsp:txBody>
      <dsp:txXfrm>
        <a:off x="274768" y="4219063"/>
        <a:ext cx="3443159" cy="986535"/>
      </dsp:txXfrm>
    </dsp:sp>
    <dsp:sp modelId="{DB0710CD-1FB2-4064-A215-9469AFD9B6E2}">
      <dsp:nvSpPr>
        <dsp:cNvPr id="0" name=""/>
        <dsp:cNvSpPr/>
      </dsp:nvSpPr>
      <dsp:spPr>
        <a:xfrm>
          <a:off x="0" y="6175036"/>
          <a:ext cx="442798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CC61A8-6D9F-4CF8-BFAB-0651DC069392}">
      <dsp:nvSpPr>
        <dsp:cNvPr id="0" name=""/>
        <dsp:cNvSpPr/>
      </dsp:nvSpPr>
      <dsp:spPr>
        <a:xfrm>
          <a:off x="221399" y="5654967"/>
          <a:ext cx="3703419" cy="889068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157" tIns="0" rIns="117157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200" b="1" kern="1200" dirty="0" smtClean="0"/>
            <a:t>           </a:t>
          </a:r>
          <a:r>
            <a:rPr lang="es-AR" sz="2200" b="1" kern="1200" dirty="0" err="1" smtClean="0"/>
            <a:t>Deforestation</a:t>
          </a:r>
          <a:r>
            <a:rPr lang="es-AR" sz="2200" b="1" kern="1200" dirty="0" smtClean="0"/>
            <a:t> </a:t>
          </a:r>
          <a:r>
            <a:rPr lang="es-AR" sz="2200" b="1" kern="1200" dirty="0" err="1" smtClean="0"/>
            <a:t>Rate</a:t>
          </a:r>
          <a:endParaRPr lang="es-AR" sz="2200" b="1" kern="1200" dirty="0" smtClean="0"/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400" b="1" kern="1200" dirty="0" smtClean="0"/>
            <a:t>     	</a:t>
          </a:r>
          <a:r>
            <a:rPr lang="es-AR" sz="2400" b="0" kern="1200" dirty="0" smtClean="0"/>
            <a:t>       </a:t>
          </a:r>
          <a:r>
            <a:rPr lang="es-AR" sz="2400" b="0" i="1" kern="1200" dirty="0" smtClean="0"/>
            <a:t>1,2%</a:t>
          </a:r>
        </a:p>
      </dsp:txBody>
      <dsp:txXfrm>
        <a:off x="264800" y="5698368"/>
        <a:ext cx="3616617" cy="8022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F47201-211B-47D1-BA34-70331597A7D1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C8F611-660C-4886-B167-EB2C3B1D8036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713639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r>
              <a:rPr lang="es-AR" sz="1600" dirty="0" smtClean="0"/>
              <a:t>Incremento de la producción global de alimentos en base al incremento de la productividad y uso sostenible del suelo con aptitud  agrícola en rotación . </a:t>
            </a:r>
          </a:p>
          <a:p>
            <a:pPr eaLnBrk="1" hangingPunct="1">
              <a:spcBef>
                <a:spcPct val="0"/>
              </a:spcBef>
            </a:pPr>
            <a:endParaRPr lang="es-AR" sz="1600" dirty="0" smtClean="0"/>
          </a:p>
          <a:p>
            <a:pPr eaLnBrk="1" hangingPunct="1">
              <a:spcBef>
                <a:spcPct val="0"/>
              </a:spcBef>
            </a:pPr>
            <a:r>
              <a:rPr lang="es-AR" sz="1600" dirty="0" smtClean="0"/>
              <a:t>110 millones a 154 millones de toneladas.</a:t>
            </a:r>
          </a:p>
          <a:p>
            <a:pPr eaLnBrk="1" hangingPunct="1">
              <a:spcBef>
                <a:spcPct val="0"/>
              </a:spcBef>
            </a:pPr>
            <a:endParaRPr lang="es-AR" sz="1600" dirty="0" smtClean="0"/>
          </a:p>
          <a:p>
            <a:pPr eaLnBrk="1" hangingPunct="1">
              <a:spcBef>
                <a:spcPct val="0"/>
              </a:spcBef>
            </a:pPr>
            <a:r>
              <a:rPr lang="es-AR" sz="1600" dirty="0" smtClean="0"/>
              <a:t>Tendencia 2000-2010 de 25% aumento de la productividad en 10 años </a:t>
            </a:r>
          </a:p>
          <a:p>
            <a:pPr eaLnBrk="1" hangingPunct="1">
              <a:spcBef>
                <a:spcPct val="0"/>
              </a:spcBef>
            </a:pPr>
            <a:endParaRPr lang="es-AR" sz="1600" dirty="0" smtClean="0"/>
          </a:p>
          <a:p>
            <a:pPr eaLnBrk="1" hangingPunct="1">
              <a:spcBef>
                <a:spcPct val="0"/>
              </a:spcBef>
            </a:pPr>
            <a:endParaRPr lang="es-AR" sz="1600" dirty="0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C63E37-040B-4C16-9839-F4B0602ED87C}" type="slidenum">
              <a:rPr lang="es-AR" smtClean="0">
                <a:latin typeface="Arial" pitchFamily="34" charset="0"/>
              </a:rPr>
              <a:pPr/>
              <a:t>4</a:t>
            </a:fld>
            <a:endParaRPr lang="es-AR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390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C8F611-660C-4886-B167-EB2C3B1D8036}" type="slidenum">
              <a:rPr lang="es-AR" smtClean="0"/>
              <a:pPr>
                <a:defRPr/>
              </a:pPr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78977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C8F611-660C-4886-B167-EB2C3B1D8036}" type="slidenum">
              <a:rPr lang="es-AR" smtClean="0"/>
              <a:pPr>
                <a:defRPr/>
              </a:pPr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43554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8927BC-68A5-4949-A0C1-92B2EA2625A6}" type="slidenum">
              <a:rPr lang="es-AR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es-A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F9164-6E8A-4D78-8E5B-88C57D707650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188-91BE-475D-A550-AE18B13BE8E4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9DD67-E905-4A93-8AEC-9069285763AC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5E9F6-3424-414B-9C7E-E33EAA94B1EB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E2D63-2D11-47C3-A0D0-B084CEC69DBE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B7D7F-67F0-4152-8ABE-D17565A17F52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8F9B6-BC43-4DE3-80F4-AB8A0AD02382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45A26-05B2-44FC-89ED-F1BFD2BEB160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9F024-BE9B-4105-90FB-C692495984F1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6EF5E-A700-4D0C-BDF3-FA40B2EC9D6B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7BA22-FF1F-4D99-AD22-7FA02E8DB10A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C505A-098A-4A4A-97F4-26EFF99904EF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4D5C5-4F62-434C-84A3-05682EB248EF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FE10D-8A80-4BB7-AE8A-423F9AF0B40D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7F017-FC50-4F9F-A0F3-7A7082814724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ECCB4-8864-42E1-B96B-7F850BE1E396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55383-58AB-46DB-AE2F-61431A5B466C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31A90-CC76-4F1F-87BF-6960A92421AF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6BFE8-3D82-4BF4-B4F7-D4B1324A43DF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B4123-5266-49B2-88D9-6D881F5B391F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292C3-1F5B-4A72-9A32-595056B4E02B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31003-239E-4913-929E-29EF815F5AA5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D6F8C3-E13B-4AFC-82F9-F1546E11A4DE}" type="datetimeFigureOut">
              <a:rPr lang="es-AR"/>
              <a:pPr>
                <a:defRPr/>
              </a:pPr>
              <a:t>10/07/2014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A977B2-8BDF-4873-A0EC-A43EEE05E5D2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emf"/><Relationship Id="rId7" Type="http://schemas.openxmlformats.org/officeDocument/2006/relationships/diagramColors" Target="../diagrams/colors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wmf"/><Relationship Id="rId9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anda_Institucional_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51" name="17 Grupo"/>
          <p:cNvGrpSpPr>
            <a:grpSpLocks/>
          </p:cNvGrpSpPr>
          <p:nvPr/>
        </p:nvGrpSpPr>
        <p:grpSpPr bwMode="auto">
          <a:xfrm>
            <a:off x="0" y="0"/>
            <a:ext cx="9144000" cy="6003925"/>
            <a:chOff x="-1" y="0"/>
            <a:chExt cx="9144002" cy="6004192"/>
          </a:xfrm>
        </p:grpSpPr>
        <p:pic>
          <p:nvPicPr>
            <p:cNvPr id="37890" name="Picture 2" descr="C:\Users\julieta\Desktop\bosquech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3070362"/>
              <a:ext cx="4537076" cy="28782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50" name="Picture 6" descr="C:\Users\julieta\Desktop\selvamisionera.jpg"/>
            <p:cNvPicPr>
              <a:picLocks noChangeAspect="1" noChangeArrowheads="1"/>
            </p:cNvPicPr>
            <p:nvPr/>
          </p:nvPicPr>
          <p:blipFill>
            <a:blip r:embed="rId4" cstate="print"/>
            <a:srcRect l="1890" t="2842" r="1890" b="2842"/>
            <a:stretch>
              <a:fillRect/>
            </a:stretch>
          </p:blipFill>
          <p:spPr bwMode="auto">
            <a:xfrm>
              <a:off x="-1" y="0"/>
              <a:ext cx="4597401" cy="30687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48" name="Picture 4" descr="C:\Users\julieta\Desktop\yungas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72000" y="0"/>
              <a:ext cx="4572001" cy="35010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13" name="12 CuadroTexto"/>
            <p:cNvSpPr txBox="1"/>
            <p:nvPr/>
          </p:nvSpPr>
          <p:spPr>
            <a:xfrm>
              <a:off x="6156325" y="5300899"/>
              <a:ext cx="2700339" cy="461983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Patagónico</a:t>
              </a: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250824" y="5300899"/>
              <a:ext cx="2520951" cy="461983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Chaqueño 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6516688" y="260362"/>
              <a:ext cx="2376488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Yungas </a:t>
              </a:r>
            </a:p>
          </p:txBody>
        </p:sp>
        <p:pic>
          <p:nvPicPr>
            <p:cNvPr id="6151" name="Picture 7" descr="C:\Users\julieta\Desktop\bosquepat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0563" y="2997333"/>
              <a:ext cx="4643438" cy="300685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6" name="15 CuadroTexto"/>
            <p:cNvSpPr txBox="1"/>
            <p:nvPr/>
          </p:nvSpPr>
          <p:spPr>
            <a:xfrm>
              <a:off x="2339752" y="2420888"/>
              <a:ext cx="4320480" cy="1569660"/>
            </a:xfrm>
            <a:prstGeom prst="rect">
              <a:avLst/>
            </a:prstGeom>
            <a:solidFill>
              <a:srgbClr val="92D050">
                <a:alpha val="54000"/>
              </a:srgbClr>
            </a:solidFill>
            <a:ln>
              <a:solidFill>
                <a:schemeClr val="accent5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7150" dist="38100" dir="5400000" algn="ctr" rotWithShape="0">
                <a:schemeClr val="accent6">
                  <a:shade val="9000"/>
                  <a:satMod val="105000"/>
                  <a:alpha val="48000"/>
                </a:schemeClr>
              </a:outerShdw>
            </a:effectLst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	</a:t>
              </a:r>
              <a:r>
                <a:rPr lang="es-AR" sz="4000" b="1" i="1" dirty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 </a:t>
              </a:r>
              <a:r>
                <a:rPr lang="es-AR" sz="4800" b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REDD+ </a:t>
              </a:r>
            </a:p>
            <a:p>
              <a:pPr>
                <a:defRPr/>
              </a:pPr>
              <a:r>
                <a:rPr lang="es-AR" sz="4800" b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   ARGENTINA  </a:t>
              </a:r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250824" y="260362"/>
              <a:ext cx="2449514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Selva Misionera  </a:t>
              </a:r>
            </a:p>
          </p:txBody>
        </p:sp>
      </p:grpSp>
      <p:sp>
        <p:nvSpPr>
          <p:cNvPr id="29" name="28 CuadroTexto"/>
          <p:cNvSpPr txBox="1"/>
          <p:nvPr/>
        </p:nvSpPr>
        <p:spPr>
          <a:xfrm>
            <a:off x="6156325" y="5373688"/>
            <a:ext cx="2700338" cy="461962"/>
          </a:xfrm>
          <a:prstGeom prst="rect">
            <a:avLst/>
          </a:prstGeom>
          <a:solidFill>
            <a:srgbClr val="92D050">
              <a:alpha val="51000"/>
            </a:srgb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A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Bosque Patagónico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anda_Institucional_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0" y="0"/>
            <a:ext cx="9144000" cy="6003925"/>
            <a:chOff x="-1" y="0"/>
            <a:chExt cx="9144002" cy="6004192"/>
          </a:xfrm>
        </p:grpSpPr>
        <p:pic>
          <p:nvPicPr>
            <p:cNvPr id="37890" name="Picture 2" descr="C:\Users\julieta\Desktop\bosquech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3070362"/>
              <a:ext cx="4537076" cy="28782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50" name="Picture 6" descr="C:\Users\julieta\Desktop\selvamisionera.jpg"/>
            <p:cNvPicPr>
              <a:picLocks noChangeAspect="1" noChangeArrowheads="1"/>
            </p:cNvPicPr>
            <p:nvPr/>
          </p:nvPicPr>
          <p:blipFill>
            <a:blip r:embed="rId4" cstate="print"/>
            <a:srcRect l="1890" t="2842" r="1890" b="2842"/>
            <a:stretch>
              <a:fillRect/>
            </a:stretch>
          </p:blipFill>
          <p:spPr bwMode="auto">
            <a:xfrm>
              <a:off x="-1" y="0"/>
              <a:ext cx="4597401" cy="30687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48" name="Picture 4" descr="C:\Users\julieta\Desktop\yungas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72000" y="0"/>
              <a:ext cx="4572001" cy="35010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13" name="12 CuadroTexto"/>
            <p:cNvSpPr txBox="1"/>
            <p:nvPr/>
          </p:nvSpPr>
          <p:spPr>
            <a:xfrm>
              <a:off x="6156325" y="5300899"/>
              <a:ext cx="2700339" cy="461983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Patagónico</a:t>
              </a:r>
            </a:p>
          </p:txBody>
        </p:sp>
        <p:pic>
          <p:nvPicPr>
            <p:cNvPr id="6151" name="Picture 7" descr="C:\Users\julieta\Desktop\bosquepat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0563" y="2997333"/>
              <a:ext cx="4643438" cy="300685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6" name="15 CuadroTexto"/>
            <p:cNvSpPr txBox="1"/>
            <p:nvPr/>
          </p:nvSpPr>
          <p:spPr>
            <a:xfrm>
              <a:off x="1115615" y="1932594"/>
              <a:ext cx="7272810" cy="2000637"/>
            </a:xfrm>
            <a:prstGeom prst="rect">
              <a:avLst/>
            </a:prstGeom>
            <a:solidFill>
              <a:srgbClr val="92D050">
                <a:alpha val="54000"/>
              </a:srgbClr>
            </a:solidFill>
            <a:ln>
              <a:solidFill>
                <a:schemeClr val="accent5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7150" dist="38100" dir="5400000" algn="ctr" rotWithShape="0">
                <a:schemeClr val="accent6">
                  <a:shade val="9000"/>
                  <a:satMod val="105000"/>
                  <a:alpha val="48000"/>
                </a:schemeClr>
              </a:outerShdw>
            </a:effectLst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marL="514350" indent="-514350">
                <a:buAutoNum type="arabicPeriod"/>
                <a:defRPr/>
              </a:pP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Background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on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forests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in Argentina</a:t>
              </a:r>
            </a:p>
            <a:p>
              <a:pPr marL="514350" indent="-514350">
                <a:buAutoNum type="arabicPeriod"/>
                <a:defRPr/>
              </a:pP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R-PP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process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and status</a:t>
              </a:r>
            </a:p>
            <a:p>
              <a:pPr marL="514350" indent="-514350">
                <a:buAutoNum type="arabicPeriod"/>
                <a:defRPr/>
              </a:pP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UN-REDD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National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Programme</a:t>
              </a:r>
            </a:p>
            <a:p>
              <a:pPr marL="514350" indent="-514350">
                <a:buAutoNum type="arabicPeriod"/>
                <a:defRPr/>
              </a:pP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National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REDD+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management</a:t>
              </a:r>
              <a:r>
                <a:rPr lang="es-AR" sz="31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</a:t>
              </a:r>
              <a:r>
                <a:rPr lang="es-AR" sz="31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structure</a:t>
              </a:r>
              <a:endParaRPr lang="es-AR" sz="3100" b="1" i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ulieta\Desktop\fotosbo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79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4" descr="C:\Users\julieta\Desktop\fotosbo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-15875"/>
            <a:ext cx="5076825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Imagen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4630465" cy="643892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41577786"/>
              </p:ext>
            </p:extLst>
          </p:nvPr>
        </p:nvGraphicFramePr>
        <p:xfrm>
          <a:off x="4716016" y="0"/>
          <a:ext cx="442798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coregiones_forestal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11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2" descr="TRANSFORMADO"/>
          <p:cNvPicPr>
            <a:picLocks noChangeAspect="1" noChangeArrowheads="1"/>
          </p:cNvPicPr>
          <p:nvPr/>
        </p:nvPicPr>
        <p:blipFill>
          <a:blip r:embed="rId4" cstate="print">
            <a:lum bright="-100000" contrast="54000"/>
          </a:blip>
          <a:srcRect/>
          <a:stretch>
            <a:fillRect/>
          </a:stretch>
        </p:blipFill>
        <p:spPr bwMode="auto">
          <a:xfrm>
            <a:off x="1611313" y="188913"/>
            <a:ext cx="2239962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5"/>
          <p:cNvSpPr txBox="1">
            <a:spLocks noChangeArrowheads="1"/>
          </p:cNvSpPr>
          <p:nvPr/>
        </p:nvSpPr>
        <p:spPr bwMode="auto">
          <a:xfrm>
            <a:off x="4540529" y="875319"/>
            <a:ext cx="446417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HISTORICAL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Agricultural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production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in new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territories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(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mostly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forest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lands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endParaRPr lang="es-ES_tradnl" sz="2000" b="1" dirty="0" smtClean="0">
              <a:solidFill>
                <a:srgbClr val="005400"/>
              </a:solidFill>
              <a:latin typeface="Trebuchet MS" pitchFamily="34" charset="0"/>
            </a:endParaRPr>
          </a:p>
          <a:p>
            <a:pPr>
              <a:lnSpc>
                <a:spcPct val="150000"/>
              </a:lnSpc>
            </a:pP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PRESENT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National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Agricultural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Plan 2020: more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production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based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on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yield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increments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,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soil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management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and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land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planning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Native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Forest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Protection</a:t>
            </a:r>
            <a:r>
              <a:rPr lang="es-ES_tradnl" sz="2000" b="1" dirty="0" smtClean="0">
                <a:solidFill>
                  <a:srgbClr val="005400"/>
                </a:solidFill>
                <a:latin typeface="Trebuchet MS" pitchFamily="34" charset="0"/>
              </a:rPr>
              <a:t> </a:t>
            </a:r>
            <a:r>
              <a:rPr lang="es-ES_tradnl" sz="2000" b="1" dirty="0" err="1" smtClean="0">
                <a:solidFill>
                  <a:srgbClr val="005400"/>
                </a:solidFill>
                <a:latin typeface="Trebuchet MS" pitchFamily="34" charset="0"/>
              </a:rPr>
              <a:t>Act</a:t>
            </a:r>
            <a:endParaRPr lang="es-ES_tradnl" sz="2000" b="1" dirty="0" smtClean="0">
              <a:solidFill>
                <a:srgbClr val="005400"/>
              </a:solidFill>
              <a:latin typeface="Trebuchet MS" pitchFamily="34" charset="0"/>
            </a:endParaRPr>
          </a:p>
          <a:p>
            <a:pPr>
              <a:lnSpc>
                <a:spcPct val="150000"/>
              </a:lnSpc>
            </a:pPr>
            <a:endParaRPr lang="es-ES_tradnl" sz="2000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4527276" y="6017"/>
            <a:ext cx="4105275" cy="7586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s-ES_tradnl" sz="2000" u="sng">
              <a:latin typeface="Trebuchet MS" pitchFamily="34" charset="0"/>
            </a:endParaRPr>
          </a:p>
        </p:txBody>
      </p:sp>
      <p:sp>
        <p:nvSpPr>
          <p:cNvPr id="14361" name="Text Box 25"/>
          <p:cNvSpPr txBox="1">
            <a:spLocks noChangeArrowheads="1"/>
          </p:cNvSpPr>
          <p:nvPr/>
        </p:nvSpPr>
        <p:spPr bwMode="auto">
          <a:xfrm>
            <a:off x="5148064" y="116632"/>
            <a:ext cx="2980431" cy="49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s-ES_tradnl" sz="2400" dirty="0" smtClean="0">
                <a:solidFill>
                  <a:schemeClr val="bg1"/>
                </a:solidFill>
                <a:latin typeface="Trebuchet MS" pitchFamily="34" charset="0"/>
              </a:rPr>
              <a:t>LAND USE CHANGES </a:t>
            </a:r>
            <a:endParaRPr lang="es-ES_tradnl" sz="2400" dirty="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3" dur="indefinite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9" grpId="0" animBg="1"/>
      <p:bldP spid="143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julieta\Desktop\bosquepat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516" y="0"/>
            <a:ext cx="921651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251520" y="1052736"/>
          <a:ext cx="8604448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7 Trapecio"/>
          <p:cNvSpPr/>
          <p:nvPr/>
        </p:nvSpPr>
        <p:spPr>
          <a:xfrm>
            <a:off x="323528" y="0"/>
            <a:ext cx="8496944" cy="1052736"/>
          </a:xfrm>
          <a:prstGeom prst="trapezoid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AR" sz="40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Land</a:t>
            </a:r>
            <a:r>
              <a:rPr lang="es-A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Use </a:t>
            </a:r>
            <a:r>
              <a:rPr lang="es-AR" sz="40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Assessment</a:t>
            </a:r>
            <a:r>
              <a:rPr lang="es-A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and REDD+ </a:t>
            </a:r>
            <a:r>
              <a:rPr lang="es-AR" sz="4000" b="1" spc="100" dirty="0" err="1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Preparation</a:t>
            </a:r>
            <a:r>
              <a:rPr lang="es-A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Strategy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612576" y="339673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Native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Forest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Protection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AR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(National </a:t>
            </a:r>
            <a:r>
              <a:rPr lang="es-AR" sz="27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</a:t>
            </a:r>
            <a:r>
              <a:rPr lang="es-AR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26.331)</a:t>
            </a:r>
            <a:endParaRPr lang="es-AR" sz="27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412776"/>
            <a:ext cx="4680520" cy="4997152"/>
          </a:xfrm>
        </p:spPr>
        <p:txBody>
          <a:bodyPr>
            <a:normAutofit lnSpcReduction="10000"/>
          </a:bodyPr>
          <a:lstStyle/>
          <a:p>
            <a:r>
              <a:rPr lang="es-AR" dirty="0" smtClean="0"/>
              <a:t>5 </a:t>
            </a:r>
            <a:r>
              <a:rPr lang="es-AR" dirty="0" err="1" smtClean="0"/>
              <a:t>millions</a:t>
            </a:r>
            <a:r>
              <a:rPr lang="es-AR" dirty="0" smtClean="0"/>
              <a:t> </a:t>
            </a:r>
            <a:r>
              <a:rPr lang="es-AR" dirty="0" err="1" smtClean="0"/>
              <a:t>hectares</a:t>
            </a:r>
            <a:r>
              <a:rPr lang="es-AR" dirty="0" smtClean="0"/>
              <a:t> </a:t>
            </a:r>
            <a:r>
              <a:rPr lang="es-AR" dirty="0" err="1" smtClean="0"/>
              <a:t>covered</a:t>
            </a:r>
            <a:endParaRPr lang="es-AR" dirty="0" smtClean="0"/>
          </a:p>
          <a:p>
            <a:r>
              <a:rPr lang="es-UY" dirty="0" smtClean="0"/>
              <a:t>2,500  </a:t>
            </a:r>
            <a:r>
              <a:rPr lang="es-UY" dirty="0" err="1" smtClean="0"/>
              <a:t>Conservation</a:t>
            </a:r>
            <a:r>
              <a:rPr lang="es-UY" dirty="0" smtClean="0"/>
              <a:t> &amp; </a:t>
            </a:r>
            <a:r>
              <a:rPr lang="es-UY" dirty="0" err="1" smtClean="0"/>
              <a:t>Sustainable</a:t>
            </a:r>
            <a:r>
              <a:rPr lang="es-UY" dirty="0" smtClean="0"/>
              <a:t> Management </a:t>
            </a:r>
            <a:r>
              <a:rPr lang="es-UY" dirty="0" err="1" smtClean="0"/>
              <a:t>Plans</a:t>
            </a:r>
            <a:r>
              <a:rPr lang="es-UY" dirty="0" smtClean="0"/>
              <a:t> </a:t>
            </a:r>
            <a:endParaRPr lang="es-AR" dirty="0" smtClean="0"/>
          </a:p>
          <a:p>
            <a:r>
              <a:rPr lang="es-AR" dirty="0" err="1" smtClean="0">
                <a:latin typeface="+mj-lt"/>
              </a:rPr>
              <a:t>Investments</a:t>
            </a:r>
            <a:r>
              <a:rPr lang="es-AR" dirty="0" smtClean="0">
                <a:latin typeface="+mj-lt"/>
              </a:rPr>
              <a:t> </a:t>
            </a:r>
            <a:r>
              <a:rPr lang="es-AR" dirty="0" err="1" smtClean="0">
                <a:latin typeface="+mj-lt"/>
              </a:rPr>
              <a:t>for</a:t>
            </a:r>
            <a:r>
              <a:rPr lang="es-AR" dirty="0" smtClean="0">
                <a:latin typeface="+mj-lt"/>
              </a:rPr>
              <a:t> 327 </a:t>
            </a:r>
            <a:r>
              <a:rPr lang="es-AR" dirty="0" err="1" smtClean="0">
                <a:latin typeface="+mj-lt"/>
              </a:rPr>
              <a:t>millions</a:t>
            </a:r>
            <a:r>
              <a:rPr lang="es-AR" dirty="0" smtClean="0">
                <a:latin typeface="+mj-lt"/>
              </a:rPr>
              <a:t> </a:t>
            </a:r>
            <a:r>
              <a:rPr lang="es-AR" dirty="0" err="1" smtClean="0">
                <a:latin typeface="+mj-lt"/>
              </a:rPr>
              <a:t>dolar</a:t>
            </a:r>
            <a:r>
              <a:rPr lang="es-AR" dirty="0" smtClean="0">
                <a:latin typeface="+mj-lt"/>
              </a:rPr>
              <a:t> (2010-2014) </a:t>
            </a:r>
          </a:p>
          <a:p>
            <a:r>
              <a:rPr lang="es-AR" dirty="0" smtClean="0"/>
              <a:t>19 </a:t>
            </a:r>
            <a:r>
              <a:rPr lang="es-AR" dirty="0" err="1" smtClean="0"/>
              <a:t>Provinces</a:t>
            </a:r>
            <a:r>
              <a:rPr lang="es-AR" dirty="0" smtClean="0"/>
              <a:t> </a:t>
            </a:r>
            <a:r>
              <a:rPr lang="es-AR" dirty="0" err="1" smtClean="0"/>
              <a:t>with</a:t>
            </a:r>
            <a:r>
              <a:rPr lang="es-AR" dirty="0" smtClean="0"/>
              <a:t> </a:t>
            </a:r>
            <a:r>
              <a:rPr lang="es-AR" dirty="0" err="1" smtClean="0"/>
              <a:t>Native</a:t>
            </a:r>
            <a:r>
              <a:rPr lang="es-AR" dirty="0" smtClean="0"/>
              <a:t> </a:t>
            </a:r>
            <a:r>
              <a:rPr lang="es-AR" dirty="0" err="1" smtClean="0"/>
              <a:t>Forest</a:t>
            </a:r>
            <a:r>
              <a:rPr lang="es-AR" dirty="0" smtClean="0"/>
              <a:t> </a:t>
            </a:r>
            <a:r>
              <a:rPr lang="es-AR" dirty="0" err="1" smtClean="0"/>
              <a:t>Land</a:t>
            </a:r>
            <a:r>
              <a:rPr lang="es-AR" dirty="0" smtClean="0"/>
              <a:t> </a:t>
            </a:r>
            <a:r>
              <a:rPr lang="es-AR" dirty="0" err="1" smtClean="0"/>
              <a:t>Planning</a:t>
            </a:r>
            <a:r>
              <a:rPr lang="es-AR" dirty="0" smtClean="0"/>
              <a:t> </a:t>
            </a:r>
            <a:endParaRPr lang="es-AR" dirty="0"/>
          </a:p>
        </p:txBody>
      </p:sp>
      <p:pic>
        <p:nvPicPr>
          <p:cNvPr id="4" name="Picture 4" descr="Zonificac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0038" y="1340768"/>
            <a:ext cx="4139952" cy="5497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uadroTexto 4"/>
          <p:cNvSpPr txBox="1"/>
          <p:nvPr/>
        </p:nvSpPr>
        <p:spPr>
          <a:xfrm>
            <a:off x="6804248" y="56612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Land</a:t>
            </a:r>
            <a:r>
              <a:rPr lang="es-AR" dirty="0" smtClean="0"/>
              <a:t> </a:t>
            </a:r>
            <a:r>
              <a:rPr lang="es-AR" dirty="0" err="1" smtClean="0"/>
              <a:t>Planning</a:t>
            </a:r>
            <a:r>
              <a:rPr lang="es-AR" dirty="0" smtClean="0"/>
              <a:t>: Misiones </a:t>
            </a:r>
            <a:r>
              <a:rPr lang="es-AR" dirty="0" err="1" smtClean="0"/>
              <a:t>Province</a:t>
            </a:r>
            <a:endParaRPr lang="es-AR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2"/>
          <a:stretch>
            <a:fillRect/>
          </a:stretch>
        </p:blipFill>
        <p:spPr>
          <a:xfrm>
            <a:off x="5076056" y="1590366"/>
            <a:ext cx="3888432" cy="515660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40514"/>
            <a:ext cx="3888432" cy="5602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339673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Related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Ongoing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Efforts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AR" sz="27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69368"/>
            <a:ext cx="8280920" cy="5355976"/>
          </a:xfrm>
        </p:spPr>
        <p:txBody>
          <a:bodyPr>
            <a:normAutofit/>
          </a:bodyPr>
          <a:lstStyle/>
          <a:p>
            <a:r>
              <a:rPr lang="es-AR" sz="2800" dirty="0" err="1" smtClean="0"/>
              <a:t>Integrated</a:t>
            </a:r>
            <a:r>
              <a:rPr lang="es-AR" sz="2800" dirty="0" smtClean="0"/>
              <a:t> </a:t>
            </a:r>
            <a:r>
              <a:rPr lang="es-AR" sz="2800" dirty="0" err="1" smtClean="0"/>
              <a:t>Initiatives</a:t>
            </a:r>
            <a:r>
              <a:rPr lang="es-AR" sz="2800" dirty="0" smtClean="0"/>
              <a:t>:</a:t>
            </a:r>
          </a:p>
          <a:p>
            <a:pPr marL="400050" lvl="1" indent="0">
              <a:buNone/>
            </a:pPr>
            <a:r>
              <a:rPr lang="es-AR" sz="2600" dirty="0" smtClean="0"/>
              <a:t>REDD+ National </a:t>
            </a:r>
            <a:r>
              <a:rPr lang="es-AR" sz="2600" dirty="0" err="1" smtClean="0"/>
              <a:t>Program</a:t>
            </a:r>
            <a:r>
              <a:rPr lang="es-AR" sz="2600" dirty="0" smtClean="0"/>
              <a:t> / R-PP / </a:t>
            </a:r>
            <a:r>
              <a:rPr lang="es-AR" sz="2600" dirty="0" err="1" smtClean="0"/>
              <a:t>Native</a:t>
            </a:r>
            <a:r>
              <a:rPr lang="es-AR" sz="2600" dirty="0" smtClean="0"/>
              <a:t> </a:t>
            </a:r>
            <a:r>
              <a:rPr lang="es-AR" sz="2600" dirty="0" err="1" smtClean="0"/>
              <a:t>Forest</a:t>
            </a:r>
            <a:r>
              <a:rPr lang="es-AR" sz="2600" dirty="0" smtClean="0"/>
              <a:t> </a:t>
            </a:r>
            <a:r>
              <a:rPr lang="es-AR" sz="2600" dirty="0" err="1" smtClean="0"/>
              <a:t>Protection</a:t>
            </a:r>
            <a:r>
              <a:rPr lang="es-AR" sz="2600" dirty="0" smtClean="0"/>
              <a:t> </a:t>
            </a:r>
            <a:r>
              <a:rPr lang="es-AR" sz="2600" dirty="0" err="1" smtClean="0"/>
              <a:t>Act</a:t>
            </a:r>
            <a:r>
              <a:rPr lang="es-AR" sz="2600" dirty="0" smtClean="0"/>
              <a:t>.</a:t>
            </a:r>
          </a:p>
          <a:p>
            <a:r>
              <a:rPr lang="es-UY" sz="2800" dirty="0" err="1" smtClean="0"/>
              <a:t>Complementary</a:t>
            </a:r>
            <a:r>
              <a:rPr lang="es-UY" sz="2800" dirty="0" smtClean="0"/>
              <a:t> </a:t>
            </a:r>
            <a:r>
              <a:rPr lang="es-UY" sz="2800" dirty="0" err="1" smtClean="0"/>
              <a:t>initiatives</a:t>
            </a:r>
            <a:r>
              <a:rPr lang="es-UY" sz="2800" dirty="0" smtClean="0"/>
              <a:t>:</a:t>
            </a:r>
          </a:p>
          <a:p>
            <a:pPr lvl="1"/>
            <a:r>
              <a:rPr lang="es-UY" sz="2600" dirty="0" err="1" smtClean="0"/>
              <a:t>National</a:t>
            </a:r>
            <a:r>
              <a:rPr lang="es-UY" sz="2600" dirty="0" smtClean="0"/>
              <a:t> </a:t>
            </a:r>
            <a:r>
              <a:rPr lang="es-UY" sz="2600" dirty="0" err="1" smtClean="0"/>
              <a:t>Biodiversity</a:t>
            </a:r>
            <a:r>
              <a:rPr lang="es-UY" sz="2600" dirty="0" smtClean="0"/>
              <a:t> </a:t>
            </a:r>
            <a:r>
              <a:rPr lang="es-UY" sz="2600" dirty="0" err="1" smtClean="0"/>
              <a:t>Observatory</a:t>
            </a:r>
            <a:r>
              <a:rPr lang="es-UY" sz="2600" dirty="0" smtClean="0"/>
              <a:t> (GEF)</a:t>
            </a:r>
          </a:p>
          <a:p>
            <a:pPr lvl="1"/>
            <a:r>
              <a:rPr lang="es-UY" sz="2600" dirty="0" err="1" smtClean="0"/>
              <a:t>Ecosystems</a:t>
            </a:r>
            <a:r>
              <a:rPr lang="es-UY" sz="2600" dirty="0" smtClean="0"/>
              <a:t> </a:t>
            </a:r>
            <a:r>
              <a:rPr lang="es-UY" sz="2600" dirty="0" err="1" smtClean="0"/>
              <a:t>Services</a:t>
            </a:r>
            <a:r>
              <a:rPr lang="es-UY" sz="2600" dirty="0" smtClean="0"/>
              <a:t> </a:t>
            </a:r>
            <a:r>
              <a:rPr lang="es-UY" sz="2600" dirty="0" err="1" smtClean="0"/>
              <a:t>Payments</a:t>
            </a:r>
            <a:r>
              <a:rPr lang="es-UY" sz="2600" dirty="0" smtClean="0"/>
              <a:t> Project (GEF)</a:t>
            </a:r>
          </a:p>
          <a:p>
            <a:pPr lvl="1"/>
            <a:r>
              <a:rPr lang="es-UY" sz="2600" dirty="0" err="1" smtClean="0"/>
              <a:t>Native</a:t>
            </a:r>
            <a:r>
              <a:rPr lang="es-UY" sz="2600" dirty="0" smtClean="0"/>
              <a:t> </a:t>
            </a:r>
            <a:r>
              <a:rPr lang="es-UY" sz="2600" dirty="0" err="1" smtClean="0"/>
              <a:t>Forests</a:t>
            </a:r>
            <a:r>
              <a:rPr lang="es-UY" sz="2600" dirty="0" smtClean="0"/>
              <a:t> and </a:t>
            </a:r>
            <a:r>
              <a:rPr lang="es-UY" sz="2600" dirty="0" err="1" smtClean="0"/>
              <a:t>Communities</a:t>
            </a:r>
            <a:r>
              <a:rPr lang="es-UY" sz="2600" dirty="0" smtClean="0"/>
              <a:t> (WB loan)</a:t>
            </a:r>
          </a:p>
          <a:p>
            <a:pPr lvl="1"/>
            <a:r>
              <a:rPr lang="es-UY" sz="2600" dirty="0" err="1" smtClean="0"/>
              <a:t>Biodiversity</a:t>
            </a:r>
            <a:r>
              <a:rPr lang="es-UY" sz="2600" dirty="0" smtClean="0"/>
              <a:t> </a:t>
            </a:r>
            <a:r>
              <a:rPr lang="es-UY" sz="2600" dirty="0" err="1" smtClean="0"/>
              <a:t>Sustainable</a:t>
            </a:r>
            <a:r>
              <a:rPr lang="es-UY" sz="2600" dirty="0" smtClean="0"/>
              <a:t> Use (GEF) </a:t>
            </a:r>
          </a:p>
          <a:p>
            <a:pPr lvl="1"/>
            <a:r>
              <a:rPr lang="es-UY" sz="2600" dirty="0" smtClean="0"/>
              <a:t>Gran Chaco Regional Project (GEF)  </a:t>
            </a:r>
          </a:p>
          <a:p>
            <a:pPr lvl="1"/>
            <a:r>
              <a:rPr lang="es-UY" sz="2600" dirty="0" smtClean="0"/>
              <a:t>Social </a:t>
            </a:r>
            <a:r>
              <a:rPr lang="es-UY" sz="2600" dirty="0" err="1" smtClean="0"/>
              <a:t>Program</a:t>
            </a:r>
            <a:r>
              <a:rPr lang="es-UY" sz="2600" dirty="0" smtClean="0"/>
              <a:t> </a:t>
            </a:r>
            <a:r>
              <a:rPr lang="es-UY" sz="2600" dirty="0" err="1" smtClean="0"/>
              <a:t>on</a:t>
            </a:r>
            <a:r>
              <a:rPr lang="es-UY" sz="2600" dirty="0" smtClean="0"/>
              <a:t> </a:t>
            </a:r>
            <a:r>
              <a:rPr lang="es-UY" sz="2600" dirty="0" err="1" smtClean="0"/>
              <a:t>Forest</a:t>
            </a:r>
            <a:r>
              <a:rPr lang="es-UY" sz="2600" dirty="0" smtClean="0"/>
              <a:t> (PROSOBO) </a:t>
            </a:r>
            <a:endParaRPr lang="es-AR" sz="2600" dirty="0" smtClean="0"/>
          </a:p>
        </p:txBody>
      </p:sp>
    </p:spTree>
    <p:extLst>
      <p:ext uri="{BB962C8B-B14F-4D97-AF65-F5344CB8AC3E}">
        <p14:creationId xmlns:p14="http://schemas.microsoft.com/office/powerpoint/2010/main" val="349818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anda_Institucional_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0" y="0"/>
            <a:ext cx="9144000" cy="6003925"/>
            <a:chOff x="-1" y="0"/>
            <a:chExt cx="9144002" cy="6004192"/>
          </a:xfrm>
        </p:grpSpPr>
        <p:pic>
          <p:nvPicPr>
            <p:cNvPr id="37890" name="Picture 2" descr="C:\Users\julieta\Desktop\bosquech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3070362"/>
              <a:ext cx="4537076" cy="28782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50" name="Picture 6" descr="C:\Users\julieta\Desktop\selvamisionera.jpg"/>
            <p:cNvPicPr>
              <a:picLocks noChangeAspect="1" noChangeArrowheads="1"/>
            </p:cNvPicPr>
            <p:nvPr/>
          </p:nvPicPr>
          <p:blipFill>
            <a:blip r:embed="rId4" cstate="print"/>
            <a:srcRect l="1890" t="2842" r="1890" b="2842"/>
            <a:stretch>
              <a:fillRect/>
            </a:stretch>
          </p:blipFill>
          <p:spPr bwMode="auto">
            <a:xfrm>
              <a:off x="-1" y="0"/>
              <a:ext cx="4597401" cy="30687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48" name="Picture 4" descr="C:\Users\julieta\Desktop\yungas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72000" y="0"/>
              <a:ext cx="4572001" cy="35010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13" name="12 CuadroTexto"/>
            <p:cNvSpPr txBox="1"/>
            <p:nvPr/>
          </p:nvSpPr>
          <p:spPr>
            <a:xfrm>
              <a:off x="6156325" y="5300899"/>
              <a:ext cx="2700339" cy="461983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Patagónico</a:t>
              </a: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250824" y="5300899"/>
              <a:ext cx="2520951" cy="461983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Chaqueño 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6516688" y="260362"/>
              <a:ext cx="2376488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Yungas </a:t>
              </a:r>
            </a:p>
          </p:txBody>
        </p:sp>
        <p:pic>
          <p:nvPicPr>
            <p:cNvPr id="6151" name="Picture 7" descr="C:\Users\julieta\Desktop\bosquepat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0563" y="2997333"/>
              <a:ext cx="4643438" cy="300685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6" name="15 CuadroTexto"/>
            <p:cNvSpPr txBox="1"/>
            <p:nvPr/>
          </p:nvSpPr>
          <p:spPr>
            <a:xfrm>
              <a:off x="2195735" y="2060940"/>
              <a:ext cx="4752529" cy="1446614"/>
            </a:xfrm>
            <a:prstGeom prst="rect">
              <a:avLst/>
            </a:prstGeom>
            <a:solidFill>
              <a:srgbClr val="92D050">
                <a:alpha val="54000"/>
              </a:srgbClr>
            </a:solidFill>
            <a:ln>
              <a:solidFill>
                <a:schemeClr val="accent5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7150" dist="38100" dir="5400000" algn="ctr" rotWithShape="0">
                <a:schemeClr val="accent6">
                  <a:shade val="9000"/>
                  <a:satMod val="105000"/>
                  <a:alpha val="48000"/>
                </a:schemeClr>
              </a:outerShdw>
            </a:effectLst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	</a:t>
              </a:r>
              <a:r>
                <a:rPr lang="es-AR" sz="24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         </a:t>
              </a:r>
              <a:r>
                <a:rPr lang="es-AR" sz="44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R-PP  </a:t>
              </a:r>
            </a:p>
            <a:p>
              <a:pPr>
                <a:defRPr/>
              </a:pPr>
              <a:r>
                <a:rPr lang="es-AR" sz="44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       Argentina </a:t>
              </a:r>
              <a:endParaRPr lang="es-AR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250824" y="260362"/>
              <a:ext cx="2449514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Selva Misionera  </a:t>
              </a:r>
            </a:p>
          </p:txBody>
        </p:sp>
      </p:grpSp>
      <p:sp>
        <p:nvSpPr>
          <p:cNvPr id="29" name="28 CuadroTexto"/>
          <p:cNvSpPr txBox="1"/>
          <p:nvPr/>
        </p:nvSpPr>
        <p:spPr>
          <a:xfrm>
            <a:off x="6156325" y="5373688"/>
            <a:ext cx="2700338" cy="461962"/>
          </a:xfrm>
          <a:prstGeom prst="rect">
            <a:avLst/>
          </a:prstGeom>
          <a:solidFill>
            <a:srgbClr val="92D050">
              <a:alpha val="51000"/>
            </a:srgb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A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Bosque Patagónico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s-AR" dirty="0" smtClean="0"/>
              <a:t>R-PP history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997152"/>
          </a:xfrm>
        </p:spPr>
        <p:txBody>
          <a:bodyPr/>
          <a:lstStyle/>
          <a:p>
            <a:r>
              <a:rPr lang="es-AR" sz="2800" dirty="0" smtClean="0"/>
              <a:t>2009: </a:t>
            </a:r>
            <a:r>
              <a:rPr lang="es-AR" sz="2800" dirty="0" err="1" smtClean="0"/>
              <a:t>joins</a:t>
            </a:r>
            <a:r>
              <a:rPr lang="es-AR" sz="2800" dirty="0" smtClean="0"/>
              <a:t> UN-REDD</a:t>
            </a:r>
          </a:p>
          <a:p>
            <a:r>
              <a:rPr lang="es-AR" sz="2800" dirty="0" smtClean="0"/>
              <a:t>2010: Argentina </a:t>
            </a:r>
            <a:r>
              <a:rPr lang="es-AR" sz="2800" dirty="0" err="1" smtClean="0"/>
              <a:t>presents</a:t>
            </a:r>
            <a:r>
              <a:rPr lang="es-AR" sz="2800" dirty="0" smtClean="0"/>
              <a:t> </a:t>
            </a:r>
            <a:r>
              <a:rPr lang="es-AR" sz="2800" dirty="0" err="1" smtClean="0"/>
              <a:t>its</a:t>
            </a:r>
            <a:r>
              <a:rPr lang="es-AR" sz="2800" dirty="0" smtClean="0"/>
              <a:t> R-PP </a:t>
            </a:r>
            <a:r>
              <a:rPr lang="es-AR" sz="2800" dirty="0" err="1" smtClean="0"/>
              <a:t>to</a:t>
            </a:r>
            <a:r>
              <a:rPr lang="es-AR" sz="2800" dirty="0" smtClean="0"/>
              <a:t> </a:t>
            </a:r>
            <a:r>
              <a:rPr lang="es-AR" sz="2800" dirty="0" err="1" smtClean="0"/>
              <a:t>the</a:t>
            </a:r>
            <a:r>
              <a:rPr lang="es-AR" sz="2800" dirty="0" smtClean="0"/>
              <a:t> FCPF and </a:t>
            </a:r>
            <a:r>
              <a:rPr lang="es-AR" sz="2800" dirty="0" err="1" smtClean="0"/>
              <a:t>it</a:t>
            </a:r>
            <a:r>
              <a:rPr lang="es-AR" sz="2800" dirty="0" smtClean="0"/>
              <a:t> </a:t>
            </a:r>
            <a:r>
              <a:rPr lang="es-AR" sz="2800" dirty="0" err="1" smtClean="0"/>
              <a:t>is</a:t>
            </a:r>
            <a:r>
              <a:rPr lang="es-AR" sz="2800" dirty="0" smtClean="0"/>
              <a:t> </a:t>
            </a:r>
            <a:r>
              <a:rPr lang="es-AR" sz="2800" dirty="0" err="1" smtClean="0"/>
              <a:t>endorsed</a:t>
            </a:r>
            <a:r>
              <a:rPr lang="es-AR" sz="2800" dirty="0" smtClean="0"/>
              <a:t>  </a:t>
            </a:r>
            <a:r>
              <a:rPr lang="es-AR" sz="2800" dirty="0" err="1" smtClean="0"/>
              <a:t>by</a:t>
            </a:r>
            <a:r>
              <a:rPr lang="es-AR" sz="2800" dirty="0" smtClean="0"/>
              <a:t> </a:t>
            </a:r>
            <a:r>
              <a:rPr lang="es-AR" sz="2800" dirty="0" err="1" smtClean="0"/>
              <a:t>the</a:t>
            </a:r>
            <a:r>
              <a:rPr lang="es-AR" sz="2800" dirty="0" smtClean="0"/>
              <a:t> PC </a:t>
            </a:r>
          </a:p>
          <a:p>
            <a:r>
              <a:rPr lang="es-AR" sz="2800" dirty="0" smtClean="0"/>
              <a:t>2013: Argentina </a:t>
            </a:r>
            <a:r>
              <a:rPr lang="es-AR" sz="2800" dirty="0" err="1" smtClean="0"/>
              <a:t>is</a:t>
            </a:r>
            <a:r>
              <a:rPr lang="es-AR" sz="2800" dirty="0" smtClean="0"/>
              <a:t> </a:t>
            </a:r>
            <a:r>
              <a:rPr lang="es-AR" sz="2800" dirty="0" err="1" smtClean="0"/>
              <a:t>invited</a:t>
            </a:r>
            <a:r>
              <a:rPr lang="es-AR" sz="2800" dirty="0" smtClean="0"/>
              <a:t> </a:t>
            </a:r>
            <a:r>
              <a:rPr lang="es-AR" sz="2800" dirty="0" err="1" smtClean="0"/>
              <a:t>to</a:t>
            </a:r>
            <a:r>
              <a:rPr lang="es-AR" sz="2800" dirty="0" smtClean="0"/>
              <a:t> </a:t>
            </a:r>
            <a:r>
              <a:rPr lang="es-AR" sz="2800" dirty="0" err="1" smtClean="0"/>
              <a:t>present</a:t>
            </a:r>
            <a:r>
              <a:rPr lang="es-AR" sz="2800" dirty="0" smtClean="0"/>
              <a:t> a </a:t>
            </a:r>
            <a:r>
              <a:rPr lang="es-AR" sz="2800" dirty="0" err="1" smtClean="0"/>
              <a:t>National</a:t>
            </a:r>
            <a:r>
              <a:rPr lang="es-AR" sz="2800" dirty="0" smtClean="0"/>
              <a:t> </a:t>
            </a:r>
            <a:r>
              <a:rPr lang="es-AR" sz="2800" dirty="0" err="1" smtClean="0"/>
              <a:t>Program</a:t>
            </a:r>
            <a:r>
              <a:rPr lang="es-AR" sz="2800" dirty="0" smtClean="0"/>
              <a:t> </a:t>
            </a:r>
            <a:r>
              <a:rPr lang="es-AR" sz="2800" dirty="0" err="1" smtClean="0"/>
              <a:t>to</a:t>
            </a:r>
            <a:r>
              <a:rPr lang="es-AR" sz="2800" dirty="0" smtClean="0"/>
              <a:t> UN-REDD</a:t>
            </a:r>
          </a:p>
          <a:p>
            <a:r>
              <a:rPr lang="es-AR" sz="2800" dirty="0" smtClean="0"/>
              <a:t>2013: Argentina </a:t>
            </a:r>
            <a:r>
              <a:rPr lang="es-AR" sz="2800" dirty="0" err="1" smtClean="0"/>
              <a:t>implements</a:t>
            </a:r>
            <a:r>
              <a:rPr lang="es-AR" sz="2800" dirty="0" smtClean="0"/>
              <a:t> a </a:t>
            </a:r>
            <a:r>
              <a:rPr lang="es-AR" sz="2800" dirty="0" err="1" smtClean="0"/>
              <a:t>consultation</a:t>
            </a:r>
            <a:r>
              <a:rPr lang="es-AR" sz="2800" dirty="0" smtClean="0"/>
              <a:t> </a:t>
            </a:r>
            <a:r>
              <a:rPr lang="es-AR" sz="2800" dirty="0" err="1" smtClean="0"/>
              <a:t>process</a:t>
            </a:r>
            <a:r>
              <a:rPr lang="es-AR" sz="2800" dirty="0" smtClean="0"/>
              <a:t> </a:t>
            </a:r>
            <a:r>
              <a:rPr lang="es-AR" sz="2800" dirty="0" err="1" smtClean="0"/>
              <a:t>on</a:t>
            </a:r>
            <a:r>
              <a:rPr lang="es-AR" sz="2800" dirty="0" smtClean="0"/>
              <a:t> REDD+ </a:t>
            </a:r>
            <a:r>
              <a:rPr lang="es-AR" sz="2800" dirty="0" err="1" smtClean="0"/>
              <a:t>with</a:t>
            </a:r>
            <a:r>
              <a:rPr lang="es-AR" sz="2800" dirty="0" smtClean="0"/>
              <a:t> a </a:t>
            </a:r>
            <a:r>
              <a:rPr lang="es-AR" sz="2800" dirty="0" err="1" smtClean="0"/>
              <a:t>focus</a:t>
            </a:r>
            <a:r>
              <a:rPr lang="es-AR" sz="2800" dirty="0" smtClean="0"/>
              <a:t> </a:t>
            </a:r>
            <a:r>
              <a:rPr lang="es-AR" sz="2800" dirty="0" err="1" smtClean="0"/>
              <a:t>on</a:t>
            </a:r>
            <a:r>
              <a:rPr lang="es-AR" sz="2800" dirty="0" smtClean="0"/>
              <a:t> </a:t>
            </a:r>
            <a:r>
              <a:rPr lang="es-AR" sz="2800" dirty="0" err="1" smtClean="0"/>
              <a:t>safeguards</a:t>
            </a:r>
            <a:endParaRPr lang="es-AR" sz="2800" dirty="0" smtClean="0"/>
          </a:p>
          <a:p>
            <a:r>
              <a:rPr lang="es-AR" sz="2800" dirty="0" smtClean="0"/>
              <a:t>2013/14: </a:t>
            </a:r>
            <a:r>
              <a:rPr lang="es-AR" sz="2800" dirty="0" err="1" smtClean="0"/>
              <a:t>First</a:t>
            </a:r>
            <a:r>
              <a:rPr lang="es-AR" sz="2800" dirty="0" smtClean="0"/>
              <a:t> </a:t>
            </a:r>
            <a:r>
              <a:rPr lang="es-AR" sz="2800" dirty="0" err="1" smtClean="0"/>
              <a:t>steps</a:t>
            </a:r>
            <a:r>
              <a:rPr lang="es-AR" sz="2800" dirty="0" smtClean="0"/>
              <a:t> </a:t>
            </a:r>
            <a:r>
              <a:rPr lang="es-AR" sz="2800" dirty="0" err="1" smtClean="0"/>
              <a:t>towards</a:t>
            </a:r>
            <a:r>
              <a:rPr lang="es-AR" sz="2800" dirty="0" smtClean="0"/>
              <a:t> </a:t>
            </a:r>
            <a:r>
              <a:rPr lang="es-AR" sz="2800" dirty="0" err="1" smtClean="0"/>
              <a:t>developing</a:t>
            </a:r>
            <a:r>
              <a:rPr lang="es-AR" sz="2800" dirty="0" smtClean="0"/>
              <a:t> </a:t>
            </a:r>
            <a:r>
              <a:rPr lang="es-AR" sz="2800" dirty="0" err="1" smtClean="0"/>
              <a:t>the</a:t>
            </a:r>
            <a:r>
              <a:rPr lang="es-AR" sz="2800" dirty="0" smtClean="0"/>
              <a:t> web dissemination </a:t>
            </a:r>
            <a:r>
              <a:rPr lang="es-AR" sz="2800" noProof="1" smtClean="0"/>
              <a:t>platform of the NFMS.</a:t>
            </a:r>
            <a:endParaRPr lang="es-AR" sz="2800" dirty="0" smtClean="0"/>
          </a:p>
          <a:p>
            <a:r>
              <a:rPr lang="es-AR" sz="2800" dirty="0" smtClean="0"/>
              <a:t>2013/14 </a:t>
            </a:r>
            <a:r>
              <a:rPr lang="es-AR" sz="2800" dirty="0" err="1" smtClean="0"/>
              <a:t>Development</a:t>
            </a:r>
            <a:r>
              <a:rPr lang="es-AR" sz="2800" dirty="0" smtClean="0"/>
              <a:t> of </a:t>
            </a:r>
            <a:r>
              <a:rPr lang="es-AR" sz="2800" dirty="0" err="1" smtClean="0"/>
              <a:t>the</a:t>
            </a:r>
            <a:r>
              <a:rPr lang="es-AR" sz="2800" dirty="0" smtClean="0"/>
              <a:t> </a:t>
            </a:r>
            <a:r>
              <a:rPr lang="es-AR" sz="2800" dirty="0" err="1" smtClean="0"/>
              <a:t>National</a:t>
            </a:r>
            <a:r>
              <a:rPr lang="es-AR" sz="2800" dirty="0" smtClean="0"/>
              <a:t> Programme </a:t>
            </a:r>
            <a:r>
              <a:rPr lang="es-AR" sz="2800" dirty="0" err="1" smtClean="0"/>
              <a:t>including</a:t>
            </a:r>
            <a:r>
              <a:rPr lang="es-AR" sz="2800" dirty="0" smtClean="0"/>
              <a:t> </a:t>
            </a:r>
            <a:r>
              <a:rPr lang="es-AR" sz="2800" dirty="0" err="1" smtClean="0"/>
              <a:t>socialization</a:t>
            </a:r>
            <a:r>
              <a:rPr lang="es-AR" sz="2800" dirty="0" smtClean="0"/>
              <a:t> </a:t>
            </a:r>
            <a:r>
              <a:rPr lang="es-AR" sz="2800" dirty="0" err="1" smtClean="0"/>
              <a:t>meeting</a:t>
            </a:r>
            <a:endParaRPr lang="es-AR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Participation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A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Consultation</a:t>
            </a:r>
            <a:r>
              <a:rPr lang="es-A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AR" dirty="0" smtClean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6325344" y="476672"/>
          <a:ext cx="281865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3 Diagrama"/>
          <p:cNvGraphicFramePr/>
          <p:nvPr/>
        </p:nvGraphicFramePr>
        <p:xfrm>
          <a:off x="-468560" y="404664"/>
          <a:ext cx="684076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7 Flecha derecha"/>
          <p:cNvSpPr/>
          <p:nvPr/>
        </p:nvSpPr>
        <p:spPr>
          <a:xfrm>
            <a:off x="6516216" y="1556792"/>
            <a:ext cx="288032" cy="2880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9" name="8 Flecha derecha"/>
          <p:cNvSpPr/>
          <p:nvPr/>
        </p:nvSpPr>
        <p:spPr>
          <a:xfrm>
            <a:off x="6516216" y="2492896"/>
            <a:ext cx="288032" cy="2880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10" name="9 Flecha derecha"/>
          <p:cNvSpPr/>
          <p:nvPr/>
        </p:nvSpPr>
        <p:spPr>
          <a:xfrm>
            <a:off x="6516216" y="3645024"/>
            <a:ext cx="288032" cy="2880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11" name="10 Flecha derecha"/>
          <p:cNvSpPr/>
          <p:nvPr/>
        </p:nvSpPr>
        <p:spPr>
          <a:xfrm>
            <a:off x="6516216" y="4653136"/>
            <a:ext cx="288032" cy="2880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graphicFrame>
        <p:nvGraphicFramePr>
          <p:cNvPr id="12" name="11 Diagrama"/>
          <p:cNvGraphicFramePr/>
          <p:nvPr/>
        </p:nvGraphicFramePr>
        <p:xfrm>
          <a:off x="1043608" y="5085184"/>
          <a:ext cx="6120680" cy="1988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 smtClean="0"/>
              <a:t>Main</a:t>
            </a:r>
            <a:r>
              <a:rPr lang="es-AR" dirty="0" smtClean="0"/>
              <a:t> R-PP </a:t>
            </a:r>
            <a:r>
              <a:rPr lang="es-AR" dirty="0" err="1" smtClean="0"/>
              <a:t>Components</a:t>
            </a:r>
            <a:r>
              <a:rPr lang="es-AR" dirty="0" smtClean="0"/>
              <a:t> </a:t>
            </a:r>
            <a:endParaRPr lang="es-AR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683568" y="1484784"/>
          <a:ext cx="7776864" cy="4853206"/>
        </p:xfrm>
        <a:graphic>
          <a:graphicData uri="http://schemas.openxmlformats.org/drawingml/2006/table">
            <a:tbl>
              <a:tblPr/>
              <a:tblGrid>
                <a:gridCol w="7776864"/>
              </a:tblGrid>
              <a:tr h="49794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1a. </a:t>
                      </a: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Readiness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Management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94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1b. </a:t>
                      </a:r>
                      <a:r>
                        <a:rPr lang="en-US" sz="1400" dirty="0" smtClean="0">
                          <a:latin typeface="Verdana"/>
                          <a:ea typeface="Times New Roman"/>
                          <a:cs typeface="Times New Roman"/>
                        </a:rPr>
                        <a:t>Initial exchange of information and dialogue with key stakeholder groups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97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1c.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Consultation and participation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4691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2a. Evaluación sobre el uso de la tierra, los causantes de los cambios en el uso de la tierra, la ley forestal, la política y la gestión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897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2b.</a:t>
                      </a:r>
                      <a:r>
                        <a:rPr lang="es-UY" sz="14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REDD+ </a:t>
                      </a:r>
                      <a:r>
                        <a:rPr lang="es-UY" sz="1400" b="1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Strategy</a:t>
                      </a:r>
                      <a:r>
                        <a:rPr lang="es-UY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="1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Options</a:t>
                      </a:r>
                      <a:r>
                        <a:rPr lang="es-UY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897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2c.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Implementation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 Framework de </a:t>
                      </a: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REDD+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794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2d. </a:t>
                      </a:r>
                      <a:r>
                        <a:rPr lang="en-US" sz="1400" b="1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Social and environmental impacts during the preparation and implementation of REDD+</a:t>
                      </a:r>
                      <a:endParaRPr lang="es-AR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20679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3.  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Reference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Level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94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.  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Forest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Monitoring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dirty="0" smtClean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4b. </a:t>
                      </a:r>
                      <a:r>
                        <a:rPr lang="en-US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Designing an information system for multiple benefits, other impacts, management and safeguards</a:t>
                      </a:r>
                      <a:endParaRPr lang="es-AR" sz="1400" b="1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b="1" i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R-PP </a:t>
            </a:r>
            <a:r>
              <a:rPr lang="es-AR" b="1" i="1" dirty="0" err="1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</a:t>
            </a:r>
            <a:r>
              <a:rPr lang="es-AR" b="1" i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AR" b="1" i="1" dirty="0" err="1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comments</a:t>
            </a:r>
            <a:r>
              <a:rPr lang="es-AR" b="1" i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br>
              <a:rPr lang="es-AR" b="1" i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412776"/>
            <a:ext cx="8496944" cy="4320480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Gender and forests: being addressed through PROSOBO (Social Program On Forest)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National and sub-national levels: development of strategies at different levels (e.g. Misiones)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REDD+ strategy &amp; drivers of deforestations: e.g. how to tackle mechanized agriculture and its impact on forest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Institutional framework for REDD+: REDD+ aims at being anchored to the forestry law and agro-food plan 2020. </a:t>
            </a:r>
            <a:endParaRPr lang="es-AR" sz="2800" dirty="0" smtClean="0"/>
          </a:p>
          <a:p>
            <a:pPr algn="just">
              <a:buNone/>
            </a:pPr>
            <a:endParaRPr lang="es-A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1282154"/>
          </a:xfrm>
        </p:spPr>
        <p:txBody>
          <a:bodyPr/>
          <a:lstStyle/>
          <a:p>
            <a:r>
              <a:rPr lang="en-US" sz="1600" dirty="0" smtClean="0"/>
              <a:t> </a:t>
            </a:r>
            <a:r>
              <a:rPr lang="en-US" sz="2000" b="1" dirty="0" smtClean="0"/>
              <a:t>Social Approach In the National REDD+ Strategy</a:t>
            </a:r>
            <a:endParaRPr lang="en-US" sz="2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412776"/>
            <a:ext cx="2890664" cy="5112568"/>
          </a:xfrm>
        </p:spPr>
        <p:txBody>
          <a:bodyPr/>
          <a:lstStyle/>
          <a:p>
            <a:pPr algn="ctr">
              <a:buNone/>
            </a:pPr>
            <a:r>
              <a:rPr lang="en-US" sz="1800" dirty="0" smtClean="0"/>
              <a:t>The highest levels of poverty are in forest communities in high carbon areas</a:t>
            </a:r>
          </a:p>
          <a:p>
            <a:pPr algn="ctr">
              <a:buNone/>
            </a:pPr>
            <a:endParaRPr lang="en-US" sz="1800" dirty="0" smtClean="0"/>
          </a:p>
          <a:p>
            <a:pPr algn="ctr">
              <a:buNone/>
            </a:pPr>
            <a:r>
              <a:rPr lang="en-US" sz="1800" dirty="0" smtClean="0"/>
              <a:t>In this context, the government set a social forestry program that aims at improving the social well being of forest communities, including gender issues.</a:t>
            </a:r>
          </a:p>
          <a:p>
            <a:endParaRPr lang="en-US" sz="1800" dirty="0"/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0"/>
            <a:ext cx="54726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36512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10 Llamada de flecha a la izquierda"/>
          <p:cNvSpPr/>
          <p:nvPr/>
        </p:nvSpPr>
        <p:spPr>
          <a:xfrm>
            <a:off x="6948264" y="1052736"/>
            <a:ext cx="2339752" cy="4149080"/>
          </a:xfrm>
          <a:prstGeom prst="leftArrowCallou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isometricOffAxis2Left"/>
            <a:lightRig rig="threePt" dir="t"/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wordArtVert" anchor="ctr"/>
          <a:lstStyle/>
          <a:p>
            <a:pPr algn="ctr">
              <a:defRPr/>
            </a:pPr>
            <a:r>
              <a:rPr lang="es-AR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APPROACH</a:t>
            </a:r>
            <a:endParaRPr lang="es-AR" sz="2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>
              <a:defRPr/>
            </a:pPr>
            <a:endParaRPr lang="es-AR" sz="2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anda_Institucional_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7 Grupo"/>
          <p:cNvGrpSpPr>
            <a:grpSpLocks/>
          </p:cNvGrpSpPr>
          <p:nvPr/>
        </p:nvGrpSpPr>
        <p:grpSpPr bwMode="auto">
          <a:xfrm>
            <a:off x="0" y="0"/>
            <a:ext cx="9144000" cy="6003925"/>
            <a:chOff x="-1" y="0"/>
            <a:chExt cx="9144002" cy="6004192"/>
          </a:xfrm>
        </p:grpSpPr>
        <p:pic>
          <p:nvPicPr>
            <p:cNvPr id="37890" name="Picture 2" descr="C:\Users\julieta\Desktop\bosquech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" y="3070362"/>
              <a:ext cx="4537076" cy="28782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50" name="Picture 6" descr="C:\Users\julieta\Desktop\selvamisionera.jpg"/>
            <p:cNvPicPr>
              <a:picLocks noChangeAspect="1" noChangeArrowheads="1"/>
            </p:cNvPicPr>
            <p:nvPr/>
          </p:nvPicPr>
          <p:blipFill>
            <a:blip r:embed="rId4" cstate="print"/>
            <a:srcRect l="1890" t="2842" r="1890" b="2842"/>
            <a:stretch>
              <a:fillRect/>
            </a:stretch>
          </p:blipFill>
          <p:spPr bwMode="auto">
            <a:xfrm>
              <a:off x="-1" y="0"/>
              <a:ext cx="4597401" cy="30687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148" name="Picture 4" descr="C:\Users\julieta\Desktop\yungas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72000" y="0"/>
              <a:ext cx="4572001" cy="35010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13" name="12 CuadroTexto"/>
            <p:cNvSpPr txBox="1"/>
            <p:nvPr/>
          </p:nvSpPr>
          <p:spPr>
            <a:xfrm>
              <a:off x="6156325" y="5300899"/>
              <a:ext cx="2700339" cy="461983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Patagónico</a:t>
              </a: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250824" y="5300899"/>
              <a:ext cx="2520951" cy="461983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Bosque Chaqueño 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6516688" y="260362"/>
              <a:ext cx="2376488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Yungas </a:t>
              </a:r>
            </a:p>
          </p:txBody>
        </p:sp>
        <p:pic>
          <p:nvPicPr>
            <p:cNvPr id="6151" name="Picture 7" descr="C:\Users\julieta\Desktop\bosquepat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0563" y="2997333"/>
              <a:ext cx="4643438" cy="300685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6" name="15 CuadroTexto"/>
            <p:cNvSpPr txBox="1"/>
            <p:nvPr/>
          </p:nvSpPr>
          <p:spPr>
            <a:xfrm>
              <a:off x="2339752" y="2060940"/>
              <a:ext cx="4752529" cy="1323498"/>
            </a:xfrm>
            <a:prstGeom prst="rect">
              <a:avLst/>
            </a:prstGeom>
            <a:solidFill>
              <a:srgbClr val="92D050">
                <a:alpha val="54000"/>
              </a:srgbClr>
            </a:solidFill>
            <a:ln>
              <a:solidFill>
                <a:schemeClr val="accent5"/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57150" dist="38100" dir="5400000" algn="ctr" rotWithShape="0">
                <a:schemeClr val="accent6">
                  <a:shade val="9000"/>
                  <a:satMod val="105000"/>
                  <a:alpha val="48000"/>
                </a:schemeClr>
              </a:outerShdw>
            </a:effectLst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	</a:t>
              </a:r>
              <a:r>
                <a:rPr lang="es-AR" sz="40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UN-REDD </a:t>
              </a:r>
              <a:r>
                <a:rPr lang="es-AR" sz="4000" b="1" i="1" dirty="0" err="1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National</a:t>
              </a:r>
              <a:r>
                <a:rPr lang="es-AR" sz="4000" b="1" i="1" dirty="0" smtClean="0">
                  <a:solidFill>
                    <a:schemeClr val="tx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Programme</a:t>
              </a:r>
              <a:endParaRPr lang="es-AR" sz="4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250824" y="260362"/>
              <a:ext cx="2449514" cy="461984"/>
            </a:xfrm>
            <a:prstGeom prst="rect">
              <a:avLst/>
            </a:prstGeom>
            <a:solidFill>
              <a:srgbClr val="92D050">
                <a:alpha val="51000"/>
              </a:srgb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AR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Selva Misionera  </a:t>
              </a:r>
            </a:p>
          </p:txBody>
        </p:sp>
      </p:grpSp>
      <p:sp>
        <p:nvSpPr>
          <p:cNvPr id="29" name="28 CuadroTexto"/>
          <p:cNvSpPr txBox="1"/>
          <p:nvPr/>
        </p:nvSpPr>
        <p:spPr>
          <a:xfrm>
            <a:off x="6156325" y="5373688"/>
            <a:ext cx="2700338" cy="461962"/>
          </a:xfrm>
          <a:prstGeom prst="rect">
            <a:avLst/>
          </a:prstGeom>
          <a:solidFill>
            <a:srgbClr val="92D050">
              <a:alpha val="51000"/>
            </a:srgb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A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Bosque Patagónico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0" y="260650"/>
          <a:ext cx="9144000" cy="6770850"/>
        </p:xfrm>
        <a:graphic>
          <a:graphicData uri="http://schemas.openxmlformats.org/drawingml/2006/table">
            <a:tbl>
              <a:tblPr/>
              <a:tblGrid>
                <a:gridCol w="4572000"/>
                <a:gridCol w="4572000"/>
              </a:tblGrid>
              <a:tr h="4196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800" b="1" dirty="0" smtClean="0">
                          <a:latin typeface="Verdana"/>
                          <a:ea typeface="Times New Roman"/>
                          <a:cs typeface="Times New Roman"/>
                        </a:rPr>
                        <a:t>R-PP </a:t>
                      </a:r>
                      <a:r>
                        <a:rPr lang="es-UY" sz="18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Component</a:t>
                      </a:r>
                      <a:r>
                        <a:rPr lang="es-UY" sz="18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800" dirty="0" smtClean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800" b="1" dirty="0" smtClean="0">
                          <a:latin typeface="Verdana"/>
                          <a:ea typeface="Times New Roman"/>
                          <a:cs typeface="Times New Roman"/>
                        </a:rPr>
                        <a:t>UN-</a:t>
                      </a:r>
                      <a:r>
                        <a:rPr lang="es-UY" sz="18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REDD </a:t>
                      </a:r>
                      <a:r>
                        <a:rPr lang="es-UY" sz="18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8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8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Program</a:t>
                      </a:r>
                      <a:r>
                        <a:rPr lang="es-UY" sz="18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61777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1a. </a:t>
                      </a: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Readiness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Management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Strategy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REDD+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77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1b. </a:t>
                      </a:r>
                      <a:r>
                        <a:rPr lang="en-US" sz="1400" dirty="0" smtClean="0">
                          <a:latin typeface="Verdana"/>
                          <a:ea typeface="Times New Roman"/>
                          <a:cs typeface="Times New Roman"/>
                        </a:rPr>
                        <a:t>Initial exchange of information and dialogue with key stakeholder groups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87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1c.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Consultation and participation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665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2a. Evaluación sobre el uso de la tierra, los causantes de los cambios en el uso de la tierra, la ley forestal, la política y la gestión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87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2b.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REDD+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Strategy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Options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87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2c.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Implementation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 Framework de </a:t>
                      </a: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REDD+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77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2d.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Social and environmental impacts during the preparation and implementation of REDD +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Safeguards</a:t>
                      </a: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Information</a:t>
                      </a:r>
                      <a:r>
                        <a:rPr lang="es-AR" sz="14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004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3.  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Reference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Level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UY" sz="1400" kern="1200" dirty="0" err="1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400" kern="1200" dirty="0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UY" sz="1400" kern="1200" dirty="0" err="1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Reference</a:t>
                      </a:r>
                      <a:r>
                        <a:rPr lang="es-UY" sz="1400" kern="1200" baseline="0" dirty="0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kern="1200" baseline="0" dirty="0" err="1" smtClean="0">
                          <a:solidFill>
                            <a:schemeClr val="tx1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Levels</a:t>
                      </a:r>
                      <a:endParaRPr lang="es-AR" sz="1400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77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.   </a:t>
                      </a: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Forest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Monitoring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UY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Forest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Monitoring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UY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6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dirty="0" smtClean="0">
                          <a:latin typeface="Verdana"/>
                          <a:ea typeface="Times New Roman"/>
                          <a:cs typeface="Times New Roman"/>
                        </a:rPr>
                        <a:t>4b. </a:t>
                      </a:r>
                      <a:r>
                        <a:rPr lang="en-US" sz="1800" dirty="0" smtClean="0"/>
                        <a:t>Designing an information system for multiple benefits, other impacts, management and safeguards</a:t>
                      </a:r>
                      <a:endParaRPr lang="es-AR" sz="1800" dirty="0" smtClean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dirty="0" err="1" smtClean="0">
                          <a:latin typeface="Verdana"/>
                          <a:ea typeface="Times New Roman"/>
                          <a:cs typeface="Times New Roman"/>
                        </a:rPr>
                        <a:t>Safeguards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Information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4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AR" sz="14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4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251520" y="620691"/>
          <a:ext cx="8496944" cy="4913630"/>
        </p:xfrm>
        <a:graphic>
          <a:graphicData uri="http://schemas.openxmlformats.org/drawingml/2006/table">
            <a:tbl>
              <a:tblPr/>
              <a:tblGrid>
                <a:gridCol w="8496944"/>
              </a:tblGrid>
              <a:tr h="2205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Calibri"/>
                          <a:cs typeface="Times New Roman"/>
                        </a:rPr>
                        <a:t>ARGENTINA NATIONAL REDD+ </a:t>
                      </a:r>
                      <a:r>
                        <a:rPr lang="en-US" sz="2000" b="1" dirty="0" smtClean="0">
                          <a:latin typeface="Calibri"/>
                          <a:ea typeface="Calibri"/>
                          <a:cs typeface="Times New Roman"/>
                        </a:rPr>
                        <a:t>PROGRAM RESULTS</a:t>
                      </a:r>
                      <a:endParaRPr lang="es-A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Stakeholders engagement</a:t>
                      </a:r>
                      <a:r>
                        <a:rPr lang="en-US" sz="1800" baseline="0" dirty="0" smtClean="0">
                          <a:latin typeface="Calibri"/>
                          <a:ea typeface="Calibri"/>
                          <a:cs typeface="Times New Roman"/>
                        </a:rPr>
                        <a:t> and </a:t>
                      </a:r>
                      <a:r>
                        <a:rPr lang="en-US" sz="1800" dirty="0" smtClean="0">
                          <a:latin typeface="+mn-lt"/>
                          <a:ea typeface="Calibri"/>
                          <a:cs typeface="Times New Roman"/>
                        </a:rPr>
                        <a:t>communication developed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and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implemented.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IPs consultation mechanism developed 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information on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drivers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of deforestation and degradation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information on opportunity costs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by </a:t>
                      </a:r>
                      <a:r>
                        <a:rPr lang="en-US" sz="1800" dirty="0" err="1" smtClean="0">
                          <a:latin typeface="Calibri"/>
                          <a:ea typeface="Calibri"/>
                          <a:cs typeface="Times New Roman"/>
                        </a:rPr>
                        <a:t>ecoregion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information</a:t>
                      </a:r>
                      <a:r>
                        <a:rPr lang="en-US" sz="1800" baseline="0" dirty="0" smtClean="0">
                          <a:latin typeface="Calibri"/>
                          <a:ea typeface="Calibri"/>
                          <a:cs typeface="Times New Roman"/>
                        </a:rPr>
                        <a:t> on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future scenarios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of deforestation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information on multiple benefits of REDD+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information regarding the feasibility of national investment in REDD + and fundraising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define strategic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options for REDD +.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count with a financial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architecture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design and benefit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sharing mechanism validated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count with proposed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regulations and institutional arrangements for the implementation of REDD +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7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Decision makers have a proposal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for registry as part of the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web </a:t>
                      </a:r>
                      <a:r>
                        <a:rPr lang="en-US" sz="1800" dirty="0" smtClean="0">
                          <a:latin typeface="Calibri"/>
                          <a:ea typeface="Calibri"/>
                          <a:cs typeface="Times New Roman"/>
                        </a:rPr>
                        <a:t>dissemination platform of the National </a:t>
                      </a: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Forest Monitoring System </a:t>
                      </a:r>
                      <a:endParaRPr lang="es-A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251520" y="332656"/>
          <a:ext cx="8496944" cy="5993956"/>
        </p:xfrm>
        <a:graphic>
          <a:graphicData uri="http://schemas.openxmlformats.org/drawingml/2006/table">
            <a:tbl>
              <a:tblPr/>
              <a:tblGrid>
                <a:gridCol w="8496944"/>
              </a:tblGrid>
              <a:tr h="2205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Calibri"/>
                          <a:cs typeface="Times New Roman"/>
                        </a:rPr>
                        <a:t>ARGENTINA NATIONAL REDD+ PROGRAM </a:t>
                      </a:r>
                      <a:r>
                        <a:rPr lang="en-US" sz="2000" b="1" dirty="0" smtClean="0">
                          <a:latin typeface="Calibri"/>
                          <a:ea typeface="Calibri"/>
                          <a:cs typeface="Times New Roman"/>
                        </a:rPr>
                        <a:t>RESULTS</a:t>
                      </a:r>
                      <a:endParaRPr lang="es-A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Protocols for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defining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national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reference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levels.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National and </a:t>
                      </a:r>
                      <a:r>
                        <a:rPr lang="en-US" sz="1700" dirty="0" err="1">
                          <a:latin typeface="Calibri"/>
                          <a:ea typeface="Calibri"/>
                          <a:cs typeface="Times New Roman"/>
                        </a:rPr>
                        <a:t>ecoregional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 reference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levels defined.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National Forest Monitoring System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aligned with REDD+ requirements.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Strengthened capacity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for incorporation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of information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on REDD into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the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web dissemination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platform of the NFMS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Strengthened capacity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to monitor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deforestation and degradation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aligned with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the requirements of the UNFCCC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The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National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Forest Directorate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have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a revised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NFI methodological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design, tailored to the needs of REDD + and piloted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 err="1" smtClean="0">
                          <a:latin typeface="Calibri"/>
                          <a:ea typeface="Calibri"/>
                          <a:cs typeface="Times New Roman"/>
                        </a:rPr>
                        <a:t>Strenghten</a:t>
                      </a:r>
                      <a:r>
                        <a:rPr lang="en-US" sz="17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ed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capacities in the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Environment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Secretariat,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other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relevant bodies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(including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provincial environmental authorities) </a:t>
                      </a:r>
                      <a:r>
                        <a:rPr lang="en-US" sz="1700" dirty="0" smtClean="0">
                          <a:latin typeface="+mn-lt"/>
                          <a:ea typeface="Calibri"/>
                          <a:cs typeface="Times New Roman"/>
                        </a:rPr>
                        <a:t>to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report </a:t>
                      </a:r>
                      <a:r>
                        <a:rPr lang="en-US" sz="1700" dirty="0" smtClean="0">
                          <a:latin typeface="+mn-lt"/>
                          <a:ea typeface="Calibri"/>
                          <a:cs typeface="Times New Roman"/>
                        </a:rPr>
                        <a:t>on GHG in</a:t>
                      </a:r>
                      <a:r>
                        <a:rPr lang="en-US" sz="1700" baseline="0" dirty="0" smtClean="0">
                          <a:latin typeface="+mn-lt"/>
                          <a:ea typeface="Calibri"/>
                          <a:cs typeface="Times New Roman"/>
                        </a:rPr>
                        <a:t> the </a:t>
                      </a:r>
                      <a:r>
                        <a:rPr lang="en-US" sz="1700" dirty="0" smtClean="0">
                          <a:latin typeface="+mn-lt"/>
                          <a:ea typeface="Calibri"/>
                          <a:cs typeface="Times New Roman"/>
                        </a:rPr>
                        <a:t>AFOLU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sector,</a:t>
                      </a:r>
                      <a:r>
                        <a:rPr lang="en-US" sz="17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articulated with the NFMS 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Analysis of legal framework related to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REDD+ safeguards,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and compliance status and challenges in the country developed.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Analysis of institutional framework related to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REDD+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safeguards.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Identified key environmental and social risks for eco-region and potential social and environmental safeguards are suggested 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The advisory committee of civil society (CAR) </a:t>
                      </a:r>
                      <a:r>
                        <a:rPr lang="en-US" sz="1700" dirty="0" smtClean="0">
                          <a:latin typeface="Calibri"/>
                          <a:ea typeface="Calibri"/>
                          <a:cs typeface="Times New Roman"/>
                        </a:rPr>
                        <a:t>is operational </a:t>
                      </a:r>
                      <a:r>
                        <a:rPr lang="en-US" sz="1700" dirty="0">
                          <a:latin typeface="Calibri"/>
                          <a:ea typeface="Calibri"/>
                          <a:cs typeface="Times New Roman"/>
                        </a:rPr>
                        <a:t>and participating in the development of strategy </a:t>
                      </a:r>
                      <a:endParaRPr lang="es-AR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Imagen" descr="C:\Users\julieta\Desktop\MRV\Sin títul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920879" cy="554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14552" b="29311"/>
          <a:stretch>
            <a:fillRect/>
          </a:stretch>
        </p:blipFill>
        <p:spPr bwMode="auto">
          <a:xfrm>
            <a:off x="0" y="188640"/>
            <a:ext cx="91440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2 Subtítulo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6336704" cy="864096"/>
          </a:xfrm>
        </p:spPr>
        <p:txBody>
          <a:bodyPr/>
          <a:lstStyle/>
          <a:p>
            <a:pPr eaLnBrk="1" hangingPunct="1"/>
            <a:r>
              <a:rPr lang="es-AR" altLang="es-AR" sz="2400" b="1" dirty="0" smtClean="0">
                <a:solidFill>
                  <a:schemeClr val="bg1"/>
                </a:solidFill>
              </a:rPr>
              <a:t>   </a:t>
            </a:r>
            <a:r>
              <a:rPr lang="es-AR" altLang="es-AR" sz="2000" b="1" dirty="0" smtClean="0">
                <a:solidFill>
                  <a:schemeClr val="bg1"/>
                </a:solidFill>
              </a:rPr>
              <a:t>ARGENTINA NATIONAL FOREST MONITORING SYSTEM</a:t>
            </a:r>
          </a:p>
          <a:p>
            <a:pPr eaLnBrk="1" hangingPunct="1"/>
            <a:r>
              <a:rPr lang="es-AR" altLang="es-AR" sz="2400" b="1" dirty="0" smtClean="0">
                <a:solidFill>
                  <a:schemeClr val="bg1"/>
                </a:solidFill>
              </a:rPr>
              <a:t>   </a:t>
            </a:r>
            <a:r>
              <a:rPr lang="es-AR" altLang="es-AR" sz="2000" b="1" dirty="0" smtClean="0">
                <a:solidFill>
                  <a:schemeClr val="bg1"/>
                </a:solidFill>
              </a:rPr>
              <a:t>GIS-Web Platform </a:t>
            </a:r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45720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94" descr="para mabel"/>
          <p:cNvPicPr>
            <a:picLocks noChangeAspect="1" noChangeArrowheads="1"/>
          </p:cNvPicPr>
          <p:nvPr/>
        </p:nvPicPr>
        <p:blipFill>
          <a:blip r:embed="rId4" cstate="print"/>
          <a:srcRect l="70103" t="-4805"/>
          <a:stretch>
            <a:fillRect/>
          </a:stretch>
        </p:blipFill>
        <p:spPr bwMode="auto">
          <a:xfrm>
            <a:off x="7956376" y="548680"/>
            <a:ext cx="37941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9" descr="Log_Jef_Marginado_3L"/>
          <p:cNvPicPr>
            <a:picLocks noChangeAspect="1" noChangeArrowheads="1"/>
          </p:cNvPicPr>
          <p:nvPr/>
        </p:nvPicPr>
        <p:blipFill>
          <a:blip r:embed="rId5" cstate="print"/>
          <a:srcRect r="73830" b="362"/>
          <a:stretch>
            <a:fillRect/>
          </a:stretch>
        </p:blipFill>
        <p:spPr bwMode="auto">
          <a:xfrm>
            <a:off x="6588224" y="476672"/>
            <a:ext cx="3016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3 Grupo"/>
          <p:cNvGrpSpPr>
            <a:grpSpLocks/>
          </p:cNvGrpSpPr>
          <p:nvPr/>
        </p:nvGrpSpPr>
        <p:grpSpPr bwMode="auto">
          <a:xfrm>
            <a:off x="7020272" y="476672"/>
            <a:ext cx="1319213" cy="442912"/>
            <a:chOff x="7020272" y="1004908"/>
            <a:chExt cx="1318551" cy="441739"/>
          </a:xfrm>
        </p:grpSpPr>
        <p:pic>
          <p:nvPicPr>
            <p:cNvPr id="2062" name="Picture 888" descr="srnyds"/>
            <p:cNvPicPr preferRelativeResize="0">
              <a:picLocks noChangeAspect="1" noChangeArrowheads="1"/>
            </p:cNvPicPr>
            <p:nvPr/>
          </p:nvPicPr>
          <p:blipFill>
            <a:blip r:embed="rId6" cstate="print"/>
            <a:srcRect t="14711" r="47076" b="1358"/>
            <a:stretch>
              <a:fillRect/>
            </a:stretch>
          </p:blipFill>
          <p:spPr bwMode="auto">
            <a:xfrm>
              <a:off x="7020272" y="1064059"/>
              <a:ext cx="387143" cy="382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63" name="Text Box 889"/>
            <p:cNvSpPr txBox="1">
              <a:spLocks noChangeArrowheads="1"/>
            </p:cNvSpPr>
            <p:nvPr/>
          </p:nvSpPr>
          <p:spPr bwMode="auto">
            <a:xfrm>
              <a:off x="7362510" y="1004908"/>
              <a:ext cx="976313" cy="16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es-ES" altLang="es-AR" sz="5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pic>
        <p:nvPicPr>
          <p:cNvPr id="2058" name="4 Imagen" descr="logos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88424" y="476672"/>
            <a:ext cx="569912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380288" y="1628775"/>
            <a:ext cx="1079500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060" name="10 Imagen"/>
          <p:cNvPicPr>
            <a:picLocks noChangeAspect="1"/>
          </p:cNvPicPr>
          <p:nvPr/>
        </p:nvPicPr>
        <p:blipFill>
          <a:blip r:embed="rId8" cstate="print"/>
          <a:srcRect b="32758"/>
          <a:stretch>
            <a:fillRect/>
          </a:stretch>
        </p:blipFill>
        <p:spPr bwMode="auto">
          <a:xfrm>
            <a:off x="7524328" y="548680"/>
            <a:ext cx="3270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11 CuadroTexto"/>
          <p:cNvSpPr txBox="1">
            <a:spLocks noChangeArrowheads="1"/>
          </p:cNvSpPr>
          <p:nvPr/>
        </p:nvSpPr>
        <p:spPr bwMode="auto">
          <a:xfrm>
            <a:off x="7452320" y="1268760"/>
            <a:ext cx="5699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" b="1">
                <a:solidFill>
                  <a:schemeClr val="bg1"/>
                </a:solidFill>
                <a:latin typeface="Verdana" pitchFamily="34" charset="0"/>
              </a:rPr>
              <a:t>S</a:t>
            </a:r>
            <a:r>
              <a:rPr lang="es-ES" sz="300" b="1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600" b="1">
                <a:solidFill>
                  <a:schemeClr val="bg1"/>
                </a:solidFill>
                <a:latin typeface="Verdana" pitchFamily="34" charset="0"/>
              </a:rPr>
              <a:t>o</a:t>
            </a:r>
            <a:r>
              <a:rPr lang="es-ES" sz="300" b="1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600" b="1">
                <a:solidFill>
                  <a:schemeClr val="bg1"/>
                </a:solidFill>
                <a:latin typeface="Verdana" pitchFamily="34" charset="0"/>
              </a:rPr>
              <a:t>m</a:t>
            </a:r>
            <a:r>
              <a:rPr lang="es-ES" sz="300" b="1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600" b="1">
                <a:solidFill>
                  <a:schemeClr val="bg1"/>
                </a:solidFill>
                <a:latin typeface="Verdana" pitchFamily="34" charset="0"/>
              </a:rPr>
              <a:t>o</a:t>
            </a:r>
            <a:r>
              <a:rPr lang="es-ES" sz="300" b="1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600" b="1">
                <a:solidFill>
                  <a:schemeClr val="bg1"/>
                </a:solidFill>
                <a:latin typeface="Verdana" pitchFamily="34" charset="0"/>
              </a:rPr>
              <a:t>s</a:t>
            </a:r>
            <a:br>
              <a:rPr lang="es-ES" sz="600" b="1">
                <a:solidFill>
                  <a:schemeClr val="bg1"/>
                </a:solidFill>
                <a:latin typeface="Verdana" pitchFamily="34" charset="0"/>
              </a:rPr>
            </a:br>
            <a:r>
              <a:rPr lang="es-ES" sz="600">
                <a:solidFill>
                  <a:schemeClr val="bg1"/>
                </a:solidFill>
                <a:latin typeface="Verdana" pitchFamily="34" charset="0"/>
              </a:rPr>
              <a:t>Ambiente</a:t>
            </a:r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 t="34449" r="29605" b="7874"/>
          <a:stretch>
            <a:fillRect/>
          </a:stretch>
        </p:blipFill>
        <p:spPr bwMode="auto">
          <a:xfrm>
            <a:off x="-81" y="1124744"/>
            <a:ext cx="9159097" cy="421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REDD+ registry piloting in the SIG-Web information  platform </a:t>
            </a:r>
            <a:endParaRPr lang="es-A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28091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683569" y="509440"/>
          <a:ext cx="7704855" cy="4935779"/>
        </p:xfrm>
        <a:graphic>
          <a:graphicData uri="http://schemas.openxmlformats.org/drawingml/2006/table">
            <a:tbl>
              <a:tblPr/>
              <a:tblGrid>
                <a:gridCol w="4147215"/>
                <a:gridCol w="1706133"/>
                <a:gridCol w="1851507"/>
              </a:tblGrid>
              <a:tr h="240741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1" dirty="0">
                          <a:latin typeface="Verdana"/>
                          <a:ea typeface="Times New Roman"/>
                          <a:cs typeface="Times New Roman"/>
                        </a:rPr>
                        <a:t>Componente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1" dirty="0">
                          <a:latin typeface="Verdana"/>
                          <a:ea typeface="Times New Roman"/>
                          <a:cs typeface="Times New Roman"/>
                        </a:rPr>
                        <a:t>Agencia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1" dirty="0">
                          <a:latin typeface="Verdana"/>
                          <a:ea typeface="Times New Roman"/>
                          <a:cs typeface="Times New Roman"/>
                        </a:rPr>
                        <a:t>USD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45134">
                <a:tc rowSpan="4">
                  <a:txBody>
                    <a:bodyPr/>
                    <a:lstStyle/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AR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AR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REDD+ Strategy </a:t>
                      </a:r>
                      <a:endParaRPr lang="es-AR" sz="12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FAO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>
                          <a:latin typeface="Verdana"/>
                          <a:ea typeface="Times New Roman"/>
                          <a:cs typeface="Times New Roman"/>
                        </a:rPr>
                        <a:t>160,000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PNUD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808,200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PNUMA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530,000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 smtClean="0">
                          <a:latin typeface="Verdana"/>
                          <a:ea typeface="Times New Roman"/>
                          <a:cs typeface="Times New Roman"/>
                        </a:rPr>
                        <a:t>Subtotal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>
                          <a:latin typeface="Verdana"/>
                          <a:ea typeface="Times New Roman"/>
                          <a:cs typeface="Times New Roman"/>
                        </a:rPr>
                        <a:t>1,498,200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45134">
                <a:tc rowSpan="2">
                  <a:txBody>
                    <a:bodyPr/>
                    <a:lstStyle/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2.   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Emissions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Reference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Levels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2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FAO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433,000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 smtClean="0">
                          <a:latin typeface="Verdana"/>
                          <a:ea typeface="Times New Roman"/>
                          <a:cs typeface="Times New Roman"/>
                        </a:rPr>
                        <a:t>Subtotal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>
                          <a:latin typeface="Verdana"/>
                          <a:ea typeface="Times New Roman"/>
                          <a:cs typeface="Times New Roman"/>
                        </a:rPr>
                        <a:t>433,000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45134">
                <a:tc rowSpan="2">
                  <a:txBody>
                    <a:bodyPr/>
                    <a:lstStyle/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3.   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Strengthening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National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Forest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Monitoring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endParaRPr lang="es-AR" sz="12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 smtClean="0">
                          <a:latin typeface="Verdana"/>
                          <a:ea typeface="Times New Roman"/>
                          <a:cs typeface="Times New Roman"/>
                        </a:rPr>
                        <a:t>FAO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1,165,000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 smtClean="0">
                          <a:latin typeface="Verdana"/>
                          <a:ea typeface="Times New Roman"/>
                          <a:cs typeface="Times New Roman"/>
                        </a:rPr>
                        <a:t>Subtotal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>
                          <a:latin typeface="Verdana"/>
                          <a:ea typeface="Times New Roman"/>
                          <a:cs typeface="Times New Roman"/>
                        </a:rPr>
                        <a:t>1,165,000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45134">
                <a:tc rowSpan="4">
                  <a:txBody>
                    <a:bodyPr/>
                    <a:lstStyle/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4.    </a:t>
                      </a:r>
                      <a:r>
                        <a:rPr lang="es-UY" sz="12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Development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UY" sz="12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Safeguards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Information</a:t>
                      </a:r>
                      <a:r>
                        <a:rPr lang="es-UY" sz="1200" b="1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System</a:t>
                      </a:r>
                      <a:r>
                        <a:rPr lang="es-UY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UY" sz="1200" b="1" dirty="0">
                          <a:latin typeface="Verdana"/>
                          <a:ea typeface="Times New Roman"/>
                          <a:cs typeface="Times New Roman"/>
                        </a:rPr>
                        <a:t>(SIS)</a:t>
                      </a:r>
                      <a:endParaRPr lang="es-AR" sz="12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FAO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>
                          <a:latin typeface="Verdana"/>
                          <a:ea typeface="Times New Roman"/>
                          <a:cs typeface="Times New Roman"/>
                        </a:rPr>
                        <a:t>10,000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PNUD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>
                          <a:latin typeface="Verdana"/>
                          <a:ea typeface="Times New Roman"/>
                          <a:cs typeface="Times New Roman"/>
                        </a:rPr>
                        <a:t>50,000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PNUMA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70,000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 smtClean="0">
                          <a:latin typeface="Verdana"/>
                          <a:ea typeface="Times New Roman"/>
                          <a:cs typeface="Times New Roman"/>
                        </a:rPr>
                        <a:t>Subtotal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 dirty="0" smtClean="0">
                          <a:latin typeface="Verdana"/>
                          <a:ea typeface="Times New Roman"/>
                          <a:cs typeface="Times New Roman"/>
                        </a:rPr>
                        <a:t>228,000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94737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AR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    </a:t>
                      </a:r>
                    </a:p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AR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5.    </a:t>
                      </a:r>
                      <a:r>
                        <a:rPr lang="en-US" sz="1200" b="1" dirty="0" smtClean="0">
                          <a:latin typeface="Verdana"/>
                          <a:ea typeface="Times New Roman"/>
                          <a:cs typeface="Times New Roman"/>
                        </a:rPr>
                        <a:t>Operating Unit and Program monitoring and evaluation</a:t>
                      </a:r>
                      <a:endParaRPr lang="es-AR" sz="1200" b="1" dirty="0" smtClean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s-AR" sz="12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200" dirty="0" smtClean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 err="1" smtClean="0">
                          <a:latin typeface="Verdana"/>
                          <a:ea typeface="Times New Roman"/>
                          <a:cs typeface="Times New Roman"/>
                        </a:rPr>
                        <a:t>Shared</a:t>
                      </a:r>
                      <a:r>
                        <a:rPr lang="es-AR" sz="12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2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Cost</a:t>
                      </a:r>
                      <a:r>
                        <a:rPr lang="es-AR" sz="12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AR" sz="1200" baseline="0" dirty="0" err="1" smtClean="0">
                          <a:latin typeface="Verdana"/>
                          <a:ea typeface="Times New Roman"/>
                          <a:cs typeface="Times New Roman"/>
                        </a:rPr>
                        <a:t>by</a:t>
                      </a:r>
                      <a:r>
                        <a:rPr lang="es-AR" sz="1200" baseline="0" dirty="0" smtClean="0">
                          <a:latin typeface="Verdana"/>
                          <a:ea typeface="Times New Roman"/>
                          <a:cs typeface="Times New Roman"/>
                        </a:rPr>
                        <a:t> UN Agencies 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i="1">
                          <a:latin typeface="Verdana"/>
                          <a:ea typeface="Times New Roman"/>
                          <a:cs typeface="Times New Roman"/>
                        </a:rPr>
                        <a:t>364,800</a:t>
                      </a:r>
                      <a:endParaRPr lang="es-AR" sz="12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45134">
                <a:tc rowSpan="3"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200" b="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 smtClean="0">
                          <a:latin typeface="Verdana"/>
                          <a:ea typeface="Times New Roman"/>
                          <a:cs typeface="Times New Roman"/>
                        </a:rPr>
                        <a:t>SUB-TOTAL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1" dirty="0">
                          <a:latin typeface="Verdana"/>
                          <a:ea typeface="Times New Roman"/>
                          <a:cs typeface="Times New Roman"/>
                        </a:rPr>
                        <a:t>3,591,000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134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latin typeface="Verdana"/>
                          <a:ea typeface="Times New Roman"/>
                          <a:cs typeface="Times New Roman"/>
                        </a:rPr>
                        <a:t>Costos indirectos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smtClean="0">
                          <a:latin typeface="Verdana"/>
                          <a:ea typeface="Times New Roman"/>
                          <a:cs typeface="Times New Roman"/>
                        </a:rPr>
                        <a:t>251,370</a:t>
                      </a:r>
                      <a:endParaRPr lang="es-AR" sz="12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790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0" dirty="0" smtClean="0">
                          <a:latin typeface="Verdana"/>
                          <a:ea typeface="Times New Roman"/>
                          <a:cs typeface="Times New Roman"/>
                        </a:rPr>
                        <a:t>TOTAL</a:t>
                      </a:r>
                      <a:endParaRPr lang="es-AR" sz="1200" b="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b="1" dirty="0">
                          <a:latin typeface="Verdana"/>
                          <a:ea typeface="Times New Roman"/>
                          <a:cs typeface="Times New Roman"/>
                        </a:rPr>
                        <a:t>3,842,370</a:t>
                      </a:r>
                      <a:endParaRPr lang="es-AR" sz="12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15616" y="-82035"/>
            <a:ext cx="6975115" cy="78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52352" rIns="91440" bIns="76176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es-AR" b="1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Argentina </a:t>
            </a:r>
            <a:r>
              <a:rPr lang="es-AR" b="1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National</a:t>
            </a:r>
            <a:r>
              <a:rPr lang="es-AR" b="1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AR" b="1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es-AR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trategy</a:t>
            </a:r>
            <a:r>
              <a:rPr kumimoji="0" lang="es-A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REDD+ </a:t>
            </a:r>
            <a:r>
              <a:rPr kumimoji="0" lang="es-AR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Budget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4788024" y="5805264"/>
          <a:ext cx="3600400" cy="504056"/>
        </p:xfrm>
        <a:graphic>
          <a:graphicData uri="http://schemas.openxmlformats.org/drawingml/2006/table">
            <a:tbl>
              <a:tblPr/>
              <a:tblGrid>
                <a:gridCol w="2032484"/>
                <a:gridCol w="1567916"/>
              </a:tblGrid>
              <a:tr h="28202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 b="0" dirty="0" smtClean="0">
                          <a:latin typeface="Verdana"/>
                          <a:ea typeface="Times New Roman"/>
                          <a:cs typeface="Times New Roman"/>
                        </a:rPr>
                        <a:t>TOTAL FCPF</a:t>
                      </a:r>
                      <a:endParaRPr lang="es-AR" sz="1000" b="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b="1" dirty="0" smtClean="0">
                          <a:latin typeface="Verdana"/>
                          <a:ea typeface="Times New Roman"/>
                          <a:cs typeface="Times New Roman"/>
                        </a:rPr>
                        <a:t>3,800,000</a:t>
                      </a:r>
                      <a:endParaRPr lang="es-AR" sz="11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2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 dirty="0" smtClean="0">
                          <a:latin typeface="Verdana"/>
                          <a:ea typeface="Times New Roman"/>
                          <a:cs typeface="Times New Roman"/>
                        </a:rPr>
                        <a:t>National </a:t>
                      </a:r>
                      <a:r>
                        <a:rPr lang="es-AR" sz="1000" dirty="0" err="1" smtClean="0">
                          <a:latin typeface="Verdana"/>
                          <a:ea typeface="Times New Roman"/>
                          <a:cs typeface="Times New Roman"/>
                        </a:rPr>
                        <a:t>Government</a:t>
                      </a:r>
                      <a:r>
                        <a:rPr lang="es-AR" sz="1000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endParaRPr lang="es-AR" sz="10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b="1" dirty="0" smtClean="0">
                          <a:latin typeface="Verdana"/>
                          <a:ea typeface="Times New Roman"/>
                          <a:cs typeface="Times New Roman"/>
                        </a:rPr>
                        <a:t>2,582,000</a:t>
                      </a:r>
                      <a:endParaRPr lang="es-AR" sz="11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s-A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 REDD+ </a:t>
            </a:r>
            <a:r>
              <a:rPr lang="es-AR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Managment</a:t>
            </a:r>
            <a:r>
              <a:rPr lang="es-A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graphicFrame>
        <p:nvGraphicFramePr>
          <p:cNvPr id="4" name="3 Diagrama"/>
          <p:cNvGraphicFramePr/>
          <p:nvPr/>
        </p:nvGraphicFramePr>
        <p:xfrm>
          <a:off x="-1476672" y="0"/>
          <a:ext cx="1188132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1026" name="Picture 2" descr="http://media.melty.es/article-2547588-ajust_930-f1404587188/argentina-se-clasifica-para-semifinales-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057580" cy="5085184"/>
          </a:xfrm>
          <a:prstGeom prst="rect">
            <a:avLst/>
          </a:prstGeom>
          <a:noFill/>
        </p:spPr>
      </p:pic>
      <p:sp>
        <p:nvSpPr>
          <p:cNvPr id="5" name="4 Título"/>
          <p:cNvSpPr txBox="1">
            <a:spLocks noGrp="1"/>
          </p:cNvSpPr>
          <p:nvPr>
            <p:ph type="title"/>
          </p:nvPr>
        </p:nvSpPr>
        <p:spPr bwMode="auto">
          <a:xfrm>
            <a:off x="0" y="5517232"/>
            <a:ext cx="9144000" cy="830997"/>
          </a:xfrm>
          <a:prstGeom prst="rect">
            <a:avLst/>
          </a:prstGeom>
          <a:solidFill>
            <a:srgbClr val="92D050">
              <a:alpha val="54000"/>
            </a:srgbClr>
          </a:solidFill>
          <a:ln>
            <a:solidFill>
              <a:schemeClr val="accent5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AR" sz="48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Thank</a:t>
            </a:r>
            <a:r>
              <a:rPr lang="es-AR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s-AR" sz="4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</a:t>
            </a:r>
            <a:endParaRPr lang="es-AR" sz="4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4 Título"/>
          <p:cNvSpPr txBox="1">
            <a:spLocks/>
          </p:cNvSpPr>
          <p:nvPr/>
        </p:nvSpPr>
        <p:spPr bwMode="auto">
          <a:xfrm>
            <a:off x="0" y="260648"/>
            <a:ext cx="9144000" cy="830997"/>
          </a:xfrm>
          <a:prstGeom prst="rect">
            <a:avLst/>
          </a:prstGeom>
          <a:solidFill>
            <a:srgbClr val="92D050">
              <a:alpha val="54000"/>
            </a:srgbClr>
          </a:solidFill>
          <a:ln w="9525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AR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Vamos Argentina </a:t>
            </a:r>
            <a:endParaRPr kumimoji="0" lang="es-AR" sz="4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8700</TotalTime>
  <Words>1298</Words>
  <Application>Microsoft Office PowerPoint</Application>
  <PresentationFormat>On-screen Show (4:3)</PresentationFormat>
  <Paragraphs>242</Paragraphs>
  <Slides>24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Native Forest Protection Act  (National Act 26.331)</vt:lpstr>
      <vt:lpstr>Other Related Ongoing Efforts </vt:lpstr>
      <vt:lpstr>PowerPoint Presentation</vt:lpstr>
      <vt:lpstr>R-PP history</vt:lpstr>
      <vt:lpstr>Participation and Consultation </vt:lpstr>
      <vt:lpstr>Main R-PP Components </vt:lpstr>
      <vt:lpstr>R-PP review and comments   </vt:lpstr>
      <vt:lpstr> Social Approach In the National REDD+ Strategy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REDD+ registry piloting in the SIG-Web information  platform </vt:lpstr>
      <vt:lpstr>PowerPoint Presentation</vt:lpstr>
      <vt:lpstr>National REDD+ Managment </vt:lpstr>
      <vt:lpstr>Thank you</vt:lpstr>
    </vt:vector>
  </TitlesOfParts>
  <Company>Windows XP Titan Ultimate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julieta</dc:creator>
  <cp:lastModifiedBy>Helena ERIKSSON</cp:lastModifiedBy>
  <cp:revision>128</cp:revision>
  <dcterms:created xsi:type="dcterms:W3CDTF">2013-12-01T22:42:33Z</dcterms:created>
  <dcterms:modified xsi:type="dcterms:W3CDTF">2014-07-10T12:51:04Z</dcterms:modified>
</cp:coreProperties>
</file>