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19" r:id="rId2"/>
  </p:sldMasterIdLst>
  <p:notesMasterIdLst>
    <p:notesMasterId r:id="rId29"/>
  </p:notesMasterIdLst>
  <p:sldIdLst>
    <p:sldId id="256" r:id="rId3"/>
    <p:sldId id="272" r:id="rId4"/>
    <p:sldId id="271" r:id="rId5"/>
    <p:sldId id="301" r:id="rId6"/>
    <p:sldId id="282" r:id="rId7"/>
    <p:sldId id="300" r:id="rId8"/>
    <p:sldId id="302" r:id="rId9"/>
    <p:sldId id="296" r:id="rId10"/>
    <p:sldId id="291" r:id="rId11"/>
    <p:sldId id="292" r:id="rId12"/>
    <p:sldId id="293" r:id="rId13"/>
    <p:sldId id="294" r:id="rId14"/>
    <p:sldId id="295" r:id="rId15"/>
    <p:sldId id="288" r:id="rId16"/>
    <p:sldId id="303" r:id="rId17"/>
    <p:sldId id="298" r:id="rId18"/>
    <p:sldId id="304" r:id="rId19"/>
    <p:sldId id="305" r:id="rId20"/>
    <p:sldId id="307" r:id="rId21"/>
    <p:sldId id="308" r:id="rId22"/>
    <p:sldId id="309" r:id="rId23"/>
    <p:sldId id="310" r:id="rId24"/>
    <p:sldId id="311" r:id="rId25"/>
    <p:sldId id="306" r:id="rId26"/>
    <p:sldId id="312" r:id="rId27"/>
    <p:sldId id="259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1B01C2D-F2FB-467E-B3A4-D32C2786F360}">
          <p14:sldIdLst>
            <p14:sldId id="256"/>
            <p14:sldId id="272"/>
            <p14:sldId id="271"/>
            <p14:sldId id="301"/>
            <p14:sldId id="282"/>
            <p14:sldId id="300"/>
            <p14:sldId id="302"/>
            <p14:sldId id="296"/>
            <p14:sldId id="291"/>
            <p14:sldId id="292"/>
            <p14:sldId id="293"/>
            <p14:sldId id="294"/>
            <p14:sldId id="295"/>
            <p14:sldId id="288"/>
            <p14:sldId id="303"/>
            <p14:sldId id="298"/>
            <p14:sldId id="304"/>
            <p14:sldId id="305"/>
            <p14:sldId id="307"/>
            <p14:sldId id="308"/>
            <p14:sldId id="309"/>
            <p14:sldId id="310"/>
            <p14:sldId id="311"/>
            <p14:sldId id="306"/>
            <p14:sldId id="312"/>
            <p14:sldId id="25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87034" autoAdjust="0"/>
  </p:normalViewPr>
  <p:slideViewPr>
    <p:cSldViewPr showGuides="1">
      <p:cViewPr>
        <p:scale>
          <a:sx n="80" d="100"/>
          <a:sy n="80" d="100"/>
        </p:scale>
        <p:origin x="-118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UNREDDCH001\Users\husain\Documents\Dashboard\DRC%20dashboard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>
                <a:solidFill>
                  <a:schemeClr val="bg1"/>
                </a:solidFill>
              </a:defRPr>
            </a:pPr>
            <a:r>
              <a:rPr lang="en-GB" sz="2400">
                <a:solidFill>
                  <a:schemeClr val="bg1"/>
                </a:solidFill>
              </a:rPr>
              <a:t>Africa region % expenditure by year</a:t>
            </a:r>
          </a:p>
        </c:rich>
      </c:tx>
      <c:overlay val="0"/>
      <c:spPr>
        <a:solidFill>
          <a:schemeClr val="tx2">
            <a:lumMod val="40000"/>
            <a:lumOff val="60000"/>
          </a:schemeClr>
        </a:solidFill>
      </c:spPr>
    </c:title>
    <c:autoTitleDeleted val="0"/>
    <c:plotArea>
      <c:layout>
        <c:manualLayout>
          <c:layoutTarget val="inner"/>
          <c:xMode val="edge"/>
          <c:yMode val="edge"/>
          <c:x val="0.11007466833941355"/>
          <c:y val="7.7292486427002247E-2"/>
          <c:w val="0.87035859511271785"/>
          <c:h val="0.8121486197570869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'Expenditures cum by CO'!$O$35</c:f>
              <c:strCache>
                <c:ptCount val="1"/>
                <c:pt idx="0">
                  <c:v>Year 1</c:v>
                </c:pt>
              </c:strCache>
            </c:strRef>
          </c:tx>
          <c:spPr>
            <a:solidFill>
              <a:schemeClr val="accent2">
                <a:lumMod val="50000"/>
              </a:schemeClr>
            </a:solidFill>
          </c:spPr>
          <c:invertIfNegative val="0"/>
          <c:cat>
            <c:strRef>
              <c:f>'Expenditures cum by CO'!$N$36:$N$40</c:f>
              <c:strCache>
                <c:ptCount val="5"/>
                <c:pt idx="0">
                  <c:v>DRC</c:v>
                </c:pt>
                <c:pt idx="1">
                  <c:v>Nigeria</c:v>
                </c:pt>
                <c:pt idx="2">
                  <c:v>Republic of Congo</c:v>
                </c:pt>
                <c:pt idx="3">
                  <c:v>Tanzania</c:v>
                </c:pt>
                <c:pt idx="4">
                  <c:v>Zambia</c:v>
                </c:pt>
              </c:strCache>
            </c:strRef>
          </c:cat>
          <c:val>
            <c:numRef>
              <c:f>'Expenditures cum by CO'!$O$36:$O$40</c:f>
              <c:numCache>
                <c:formatCode>0%</c:formatCode>
                <c:ptCount val="5"/>
                <c:pt idx="0">
                  <c:v>0.23132540356839423</c:v>
                </c:pt>
                <c:pt idx="1">
                  <c:v>1.134225E-2</c:v>
                </c:pt>
                <c:pt idx="2">
                  <c:v>6.0354365E-2</c:v>
                </c:pt>
                <c:pt idx="3">
                  <c:v>0.02</c:v>
                </c:pt>
                <c:pt idx="4">
                  <c:v>0.11</c:v>
                </c:pt>
              </c:numCache>
            </c:numRef>
          </c:val>
        </c:ser>
        <c:ser>
          <c:idx val="1"/>
          <c:order val="1"/>
          <c:tx>
            <c:strRef>
              <c:f>'Expenditures cum by CO'!$P$35</c:f>
              <c:strCache>
                <c:ptCount val="1"/>
                <c:pt idx="0">
                  <c:v>Year 2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invertIfNegative val="0"/>
          <c:cat>
            <c:strRef>
              <c:f>'Expenditures cum by CO'!$N$36:$N$40</c:f>
              <c:strCache>
                <c:ptCount val="5"/>
                <c:pt idx="0">
                  <c:v>DRC</c:v>
                </c:pt>
                <c:pt idx="1">
                  <c:v>Nigeria</c:v>
                </c:pt>
                <c:pt idx="2">
                  <c:v>Republic of Congo</c:v>
                </c:pt>
                <c:pt idx="3">
                  <c:v>Tanzania</c:v>
                </c:pt>
                <c:pt idx="4">
                  <c:v>Zambia</c:v>
                </c:pt>
              </c:strCache>
            </c:strRef>
          </c:cat>
          <c:val>
            <c:numRef>
              <c:f>'Expenditures cum by CO'!$P$36:$P$40</c:f>
              <c:numCache>
                <c:formatCode>0%</c:formatCode>
                <c:ptCount val="5"/>
                <c:pt idx="0">
                  <c:v>4.2551912500518957E-2</c:v>
                </c:pt>
                <c:pt idx="1">
                  <c:v>0.1</c:v>
                </c:pt>
                <c:pt idx="3">
                  <c:v>0.23542616822429907</c:v>
                </c:pt>
                <c:pt idx="4">
                  <c:v>0.32</c:v>
                </c:pt>
              </c:numCache>
            </c:numRef>
          </c:val>
        </c:ser>
        <c:ser>
          <c:idx val="2"/>
          <c:order val="2"/>
          <c:tx>
            <c:strRef>
              <c:f>'Expenditures cum by CO'!$Q$35</c:f>
              <c:strCache>
                <c:ptCount val="1"/>
                <c:pt idx="0">
                  <c:v>Year 3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cat>
            <c:strRef>
              <c:f>'Expenditures cum by CO'!$N$36:$N$40</c:f>
              <c:strCache>
                <c:ptCount val="5"/>
                <c:pt idx="0">
                  <c:v>DRC</c:v>
                </c:pt>
                <c:pt idx="1">
                  <c:v>Nigeria</c:v>
                </c:pt>
                <c:pt idx="2">
                  <c:v>Republic of Congo</c:v>
                </c:pt>
                <c:pt idx="3">
                  <c:v>Tanzania</c:v>
                </c:pt>
                <c:pt idx="4">
                  <c:v>Zambia</c:v>
                </c:pt>
              </c:strCache>
            </c:strRef>
          </c:cat>
          <c:val>
            <c:numRef>
              <c:f>'Expenditures cum by CO'!$Q$36:$Q$40</c:f>
              <c:numCache>
                <c:formatCode>General</c:formatCode>
                <c:ptCount val="5"/>
                <c:pt idx="0" formatCode="0%">
                  <c:v>0.27677944522700182</c:v>
                </c:pt>
                <c:pt idx="3" formatCode="0%">
                  <c:v>0.34853691588785041</c:v>
                </c:pt>
                <c:pt idx="4" formatCode="0%">
                  <c:v>0.31</c:v>
                </c:pt>
              </c:numCache>
            </c:numRef>
          </c:val>
        </c:ser>
        <c:ser>
          <c:idx val="3"/>
          <c:order val="3"/>
          <c:tx>
            <c:strRef>
              <c:f>'Expenditures cum by CO'!$R$35</c:f>
              <c:strCache>
                <c:ptCount val="1"/>
                <c:pt idx="0">
                  <c:v>Year 4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</c:spPr>
          <c:invertIfNegative val="0"/>
          <c:dLbls>
            <c:dLbl>
              <c:idx val="4"/>
              <c:showLegendKey val="0"/>
              <c:showVal val="1"/>
              <c:showCatName val="0"/>
              <c:showSerName val="1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'Expenditures cum by CO'!$N$36:$N$40</c:f>
              <c:strCache>
                <c:ptCount val="5"/>
                <c:pt idx="0">
                  <c:v>DRC</c:v>
                </c:pt>
                <c:pt idx="1">
                  <c:v>Nigeria</c:v>
                </c:pt>
                <c:pt idx="2">
                  <c:v>Republic of Congo</c:v>
                </c:pt>
                <c:pt idx="3">
                  <c:v>Tanzania</c:v>
                </c:pt>
                <c:pt idx="4">
                  <c:v>Zambia</c:v>
                </c:pt>
              </c:strCache>
            </c:strRef>
          </c:cat>
          <c:val>
            <c:numRef>
              <c:f>'Expenditures cum by CO'!$R$36:$R$40</c:f>
              <c:numCache>
                <c:formatCode>General</c:formatCode>
                <c:ptCount val="5"/>
                <c:pt idx="0" formatCode="0%">
                  <c:v>0.25256203272293865</c:v>
                </c:pt>
                <c:pt idx="3" formatCode="0%">
                  <c:v>0.33</c:v>
                </c:pt>
              </c:numCache>
            </c:numRef>
          </c:val>
        </c:ser>
        <c:ser>
          <c:idx val="4"/>
          <c:order val="4"/>
          <c:tx>
            <c:strRef>
              <c:f>'Expenditures cum by CO'!$S$35</c:f>
              <c:strCache>
                <c:ptCount val="1"/>
                <c:pt idx="0">
                  <c:v>Year 5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</c:spPr>
          </c:dPt>
          <c:dLbls>
            <c:dLbl>
              <c:idx val="4"/>
              <c:showLegendKey val="0"/>
              <c:showVal val="1"/>
              <c:showCatName val="0"/>
              <c:showSerName val="1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'Expenditures cum by CO'!$N$36:$N$40</c:f>
              <c:strCache>
                <c:ptCount val="5"/>
                <c:pt idx="0">
                  <c:v>DRC</c:v>
                </c:pt>
                <c:pt idx="1">
                  <c:v>Nigeria</c:v>
                </c:pt>
                <c:pt idx="2">
                  <c:v>Republic of Congo</c:v>
                </c:pt>
                <c:pt idx="3">
                  <c:v>Tanzania</c:v>
                </c:pt>
                <c:pt idx="4">
                  <c:v>Zambia</c:v>
                </c:pt>
              </c:strCache>
            </c:strRef>
          </c:cat>
          <c:val>
            <c:numRef>
              <c:f>'Expenditures cum by CO'!$S$36:$S$40</c:f>
              <c:numCache>
                <c:formatCode>General</c:formatCode>
                <c:ptCount val="5"/>
                <c:pt idx="0" formatCode="0%">
                  <c:v>0.13834037951023936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287710208"/>
        <c:axId val="141128832"/>
      </c:barChart>
      <c:catAx>
        <c:axId val="28771020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2000"/>
                </a:pPr>
                <a:r>
                  <a:rPr lang="en-GB" sz="2000" dirty="0"/>
                  <a:t>Country</a:t>
                </a:r>
              </a:p>
            </c:rich>
          </c:tx>
          <c:layout>
            <c:manualLayout>
              <c:xMode val="edge"/>
              <c:yMode val="edge"/>
              <c:x val="0.37396617089530476"/>
              <c:y val="0.94560507211677791"/>
            </c:manualLayout>
          </c:layout>
          <c:overlay val="0"/>
        </c:title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41128832"/>
        <c:crosses val="autoZero"/>
        <c:auto val="1"/>
        <c:lblAlgn val="ctr"/>
        <c:lblOffset val="100"/>
        <c:noMultiLvlLbl val="0"/>
      </c:catAx>
      <c:valAx>
        <c:axId val="141128832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800"/>
                </a:pPr>
                <a:r>
                  <a:rPr lang="en-GB" sz="1800"/>
                  <a:t>Cumulative expenditure by year  (%)</a:t>
                </a:r>
              </a:p>
            </c:rich>
          </c:tx>
          <c:overlay val="0"/>
        </c:title>
        <c:numFmt formatCode="0%" sourceLinked="1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87710208"/>
        <c:crosses val="autoZero"/>
        <c:crossBetween val="between"/>
      </c:valAx>
      <c:spPr>
        <a:solidFill>
          <a:schemeClr val="tx2">
            <a:lumMod val="20000"/>
            <a:lumOff val="80000"/>
            <a:alpha val="54000"/>
          </a:schemeClr>
        </a:solidFill>
      </c:spPr>
    </c:plotArea>
    <c:legend>
      <c:legendPos val="r"/>
      <c:layout>
        <c:manualLayout>
          <c:xMode val="edge"/>
          <c:yMode val="edge"/>
          <c:x val="0.79584098862642172"/>
          <c:y val="6.586186647926251E-2"/>
          <c:w val="0.13881051326917468"/>
          <c:h val="0.15945608504001166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spPr>
    <a:solidFill>
      <a:schemeClr val="tx2">
        <a:lumMod val="20000"/>
        <a:lumOff val="80000"/>
        <a:alpha val="54000"/>
      </a:schemeClr>
    </a:solidFill>
  </c:sp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692C39-4739-4F82-BEEE-744A6AEBC905}" type="doc">
      <dgm:prSet loTypeId="urn:microsoft.com/office/officeart/2005/8/layout/hProcess7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91440D0-8CA9-482C-BBC3-C2BA14E16A72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Background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CE7D580-10C2-4AA1-BDC2-A1CD2EC16E78}" type="parTrans" cxnId="{A2E49A54-2C61-4F41-9C4E-D5EA408C0A1B}">
      <dgm:prSet/>
      <dgm:spPr/>
      <dgm:t>
        <a:bodyPr/>
        <a:lstStyle/>
        <a:p>
          <a:endParaRPr lang="en-GB"/>
        </a:p>
      </dgm:t>
    </dgm:pt>
    <dgm:pt modelId="{4C449A6E-0074-468C-A157-C79811610A44}" type="sibTrans" cxnId="{A2E49A54-2C61-4F41-9C4E-D5EA408C0A1B}">
      <dgm:prSet/>
      <dgm:spPr/>
      <dgm:t>
        <a:bodyPr/>
        <a:lstStyle/>
        <a:p>
          <a:endParaRPr lang="en-GB"/>
        </a:p>
      </dgm:t>
    </dgm:pt>
    <dgm:pt modelId="{61AC00E9-C0E3-46DF-B7C7-F92F625B2EC3}">
      <dgm:prSet/>
      <dgm:spPr/>
      <dgm:t>
        <a:bodyPr anchor="ctr"/>
        <a:lstStyle/>
        <a:p>
          <a:pPr algn="ctr" rtl="0"/>
          <a:r>
            <a:rPr lang="en-GB" dirty="0" smtClean="0"/>
            <a:t>RADAR</a:t>
          </a:r>
          <a:endParaRPr lang="en-GB" dirty="0"/>
        </a:p>
      </dgm:t>
    </dgm:pt>
    <dgm:pt modelId="{E258AB19-8ACB-4419-B1B5-533CB1944BFE}" type="parTrans" cxnId="{55FB6E90-8EFC-40B4-8F18-462BE69B887D}">
      <dgm:prSet/>
      <dgm:spPr/>
      <dgm:t>
        <a:bodyPr/>
        <a:lstStyle/>
        <a:p>
          <a:endParaRPr lang="en-GB"/>
        </a:p>
      </dgm:t>
    </dgm:pt>
    <dgm:pt modelId="{95F0C730-0E0C-45A8-8B52-5EC2893026E5}" type="sibTrans" cxnId="{55FB6E90-8EFC-40B4-8F18-462BE69B887D}">
      <dgm:prSet/>
      <dgm:spPr/>
      <dgm:t>
        <a:bodyPr/>
        <a:lstStyle/>
        <a:p>
          <a:endParaRPr lang="en-GB"/>
        </a:p>
      </dgm:t>
    </dgm:pt>
    <dgm:pt modelId="{D8252B82-BD76-438C-A015-30730450420E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The dashboard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F602C43-B5E0-444F-9C70-F67CE44D98F4}" type="parTrans" cxnId="{08AEC0C0-EB58-4950-9D32-9FD52C0440BC}">
      <dgm:prSet/>
      <dgm:spPr/>
      <dgm:t>
        <a:bodyPr/>
        <a:lstStyle/>
        <a:p>
          <a:endParaRPr lang="en-GB"/>
        </a:p>
      </dgm:t>
    </dgm:pt>
    <dgm:pt modelId="{D15E183F-8937-43F9-ADB7-0D18E1595162}" type="sibTrans" cxnId="{08AEC0C0-EB58-4950-9D32-9FD52C0440BC}">
      <dgm:prSet/>
      <dgm:spPr/>
      <dgm:t>
        <a:bodyPr/>
        <a:lstStyle/>
        <a:p>
          <a:endParaRPr lang="en-GB"/>
        </a:p>
      </dgm:t>
    </dgm:pt>
    <dgm:pt modelId="{1D061663-EE24-4EB5-9BAB-46200F6AA062}">
      <dgm:prSet/>
      <dgm:spPr/>
      <dgm:t>
        <a:bodyPr anchor="ctr"/>
        <a:lstStyle/>
        <a:p>
          <a:pPr algn="ctr" rtl="0"/>
          <a:r>
            <a:rPr lang="en-GB" dirty="0" smtClean="0"/>
            <a:t>Criteria &amp; analytical sources</a:t>
          </a:r>
          <a:endParaRPr lang="en-GB" dirty="0"/>
        </a:p>
      </dgm:t>
    </dgm:pt>
    <dgm:pt modelId="{5BB76525-8611-4EDD-8785-5187B86E9BA4}" type="parTrans" cxnId="{28EFC5A6-8E4E-41B4-BD36-5F9F5A0A86B2}">
      <dgm:prSet/>
      <dgm:spPr/>
      <dgm:t>
        <a:bodyPr/>
        <a:lstStyle/>
        <a:p>
          <a:endParaRPr lang="en-GB"/>
        </a:p>
      </dgm:t>
    </dgm:pt>
    <dgm:pt modelId="{A3F25BA1-42C5-4AB8-9D75-2AF84AA9EB49}" type="sibTrans" cxnId="{28EFC5A6-8E4E-41B4-BD36-5F9F5A0A86B2}">
      <dgm:prSet/>
      <dgm:spPr/>
      <dgm:t>
        <a:bodyPr/>
        <a:lstStyle/>
        <a:p>
          <a:endParaRPr lang="en-GB"/>
        </a:p>
      </dgm:t>
    </dgm:pt>
    <dgm:pt modelId="{940DD9E4-9C9D-4651-B626-10D0E7B006E7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Sample country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B0F66A18-A376-44CF-8104-59993A3D709B}" type="parTrans" cxnId="{BA689ADA-2332-487F-AEE1-C96BC04FE4B7}">
      <dgm:prSet/>
      <dgm:spPr/>
      <dgm:t>
        <a:bodyPr/>
        <a:lstStyle/>
        <a:p>
          <a:endParaRPr lang="en-GB"/>
        </a:p>
      </dgm:t>
    </dgm:pt>
    <dgm:pt modelId="{35583B80-FA5C-440B-9258-592F3BCA119F}" type="sibTrans" cxnId="{BA689ADA-2332-487F-AEE1-C96BC04FE4B7}">
      <dgm:prSet/>
      <dgm:spPr/>
      <dgm:t>
        <a:bodyPr/>
        <a:lstStyle/>
        <a:p>
          <a:endParaRPr lang="en-GB"/>
        </a:p>
      </dgm:t>
    </dgm:pt>
    <dgm:pt modelId="{69B13B51-E73C-473E-8DFA-DA36B018A74A}">
      <dgm:prSet/>
      <dgm:spPr/>
      <dgm:t>
        <a:bodyPr anchor="ctr"/>
        <a:lstStyle/>
        <a:p>
          <a:pPr algn="ctr" rtl="0"/>
          <a:r>
            <a:rPr lang="en-GB" dirty="0" smtClean="0"/>
            <a:t>DRC</a:t>
          </a:r>
          <a:endParaRPr lang="en-GB" dirty="0"/>
        </a:p>
      </dgm:t>
    </dgm:pt>
    <dgm:pt modelId="{35288E3E-9D73-4819-B597-650BA5DC2FB5}" type="parTrans" cxnId="{D1AD8094-43E7-41BC-B77F-4CCC2712C7A2}">
      <dgm:prSet/>
      <dgm:spPr/>
      <dgm:t>
        <a:bodyPr/>
        <a:lstStyle/>
        <a:p>
          <a:endParaRPr lang="en-GB"/>
        </a:p>
      </dgm:t>
    </dgm:pt>
    <dgm:pt modelId="{6BEF5B39-CB90-4997-8071-8024B9CC95FD}" type="sibTrans" cxnId="{D1AD8094-43E7-41BC-B77F-4CCC2712C7A2}">
      <dgm:prSet/>
      <dgm:spPr/>
      <dgm:t>
        <a:bodyPr/>
        <a:lstStyle/>
        <a:p>
          <a:endParaRPr lang="en-GB"/>
        </a:p>
      </dgm:t>
    </dgm:pt>
    <dgm:pt modelId="{22A94D9D-9907-4B40-9D95-A2D61FA43668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Future work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7DF50499-ED58-4384-8607-B6D2A61321F2}" type="parTrans" cxnId="{B197FC2C-A8E6-4D6A-A94A-B2B610FDFC83}">
      <dgm:prSet/>
      <dgm:spPr/>
      <dgm:t>
        <a:bodyPr/>
        <a:lstStyle/>
        <a:p>
          <a:endParaRPr lang="en-GB"/>
        </a:p>
      </dgm:t>
    </dgm:pt>
    <dgm:pt modelId="{34A2FA51-9B95-41FC-8B1D-7E2CE309E3CD}" type="sibTrans" cxnId="{B197FC2C-A8E6-4D6A-A94A-B2B610FDFC83}">
      <dgm:prSet/>
      <dgm:spPr/>
      <dgm:t>
        <a:bodyPr/>
        <a:lstStyle/>
        <a:p>
          <a:endParaRPr lang="en-GB"/>
        </a:p>
      </dgm:t>
    </dgm:pt>
    <dgm:pt modelId="{8C7B03CA-F9F4-4EFC-B1B9-419E2B7E65EC}">
      <dgm:prSet/>
      <dgm:spPr/>
      <dgm:t>
        <a:bodyPr anchor="ctr"/>
        <a:lstStyle/>
        <a:p>
          <a:pPr algn="ctr" rtl="0"/>
          <a:r>
            <a:rPr lang="en-GB" dirty="0" smtClean="0"/>
            <a:t>Proposed approaches, improvements &amp; additions</a:t>
          </a:r>
          <a:endParaRPr lang="en-GB" dirty="0"/>
        </a:p>
      </dgm:t>
    </dgm:pt>
    <dgm:pt modelId="{83E0209F-A832-465E-9881-65F4796DA34E}" type="parTrans" cxnId="{8068A9E6-B4A8-438E-B8FB-A859E5E83E18}">
      <dgm:prSet/>
      <dgm:spPr/>
      <dgm:t>
        <a:bodyPr/>
        <a:lstStyle/>
        <a:p>
          <a:endParaRPr lang="en-GB"/>
        </a:p>
      </dgm:t>
    </dgm:pt>
    <dgm:pt modelId="{5FDD351A-472D-48B3-AFF6-86D5A64B568A}" type="sibTrans" cxnId="{8068A9E6-B4A8-438E-B8FB-A859E5E83E18}">
      <dgm:prSet/>
      <dgm:spPr/>
      <dgm:t>
        <a:bodyPr/>
        <a:lstStyle/>
        <a:p>
          <a:endParaRPr lang="en-GB"/>
        </a:p>
      </dgm:t>
    </dgm:pt>
    <dgm:pt modelId="{7AEE86BC-32F5-40FB-899A-E81E2DE726E4}" type="pres">
      <dgm:prSet presAssocID="{BE692C39-4739-4F82-BEEE-744A6AEBC90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5733AA6-BC81-4001-A540-FE525413098A}" type="pres">
      <dgm:prSet presAssocID="{791440D0-8CA9-482C-BBC3-C2BA14E16A72}" presName="compositeNode" presStyleCnt="0">
        <dgm:presLayoutVars>
          <dgm:bulletEnabled val="1"/>
        </dgm:presLayoutVars>
      </dgm:prSet>
      <dgm:spPr/>
    </dgm:pt>
    <dgm:pt modelId="{ECA8ED84-5505-48CD-9DAE-EC6DF0C098F9}" type="pres">
      <dgm:prSet presAssocID="{791440D0-8CA9-482C-BBC3-C2BA14E16A72}" presName="bgRect" presStyleLbl="node1" presStyleIdx="0" presStyleCnt="4"/>
      <dgm:spPr/>
      <dgm:t>
        <a:bodyPr/>
        <a:lstStyle/>
        <a:p>
          <a:endParaRPr lang="en-GB"/>
        </a:p>
      </dgm:t>
    </dgm:pt>
    <dgm:pt modelId="{A4177E6D-47D2-4AA5-8C9D-AA3787167D85}" type="pres">
      <dgm:prSet presAssocID="{791440D0-8CA9-482C-BBC3-C2BA14E16A72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89A26F6-D5FF-4EFA-8EE0-FEFD0C3A2811}" type="pres">
      <dgm:prSet presAssocID="{791440D0-8CA9-482C-BBC3-C2BA14E16A72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2E76C0B-54AA-4F0D-B0B7-714F7004E3D2}" type="pres">
      <dgm:prSet presAssocID="{4C449A6E-0074-468C-A157-C79811610A44}" presName="hSp" presStyleCnt="0"/>
      <dgm:spPr/>
    </dgm:pt>
    <dgm:pt modelId="{45D261E5-AA35-45EC-899D-F28DA4C4DF00}" type="pres">
      <dgm:prSet presAssocID="{4C449A6E-0074-468C-A157-C79811610A44}" presName="vProcSp" presStyleCnt="0"/>
      <dgm:spPr/>
    </dgm:pt>
    <dgm:pt modelId="{270DAF38-A72E-4429-B4E9-A61453DDD938}" type="pres">
      <dgm:prSet presAssocID="{4C449A6E-0074-468C-A157-C79811610A44}" presName="vSp1" presStyleCnt="0"/>
      <dgm:spPr/>
    </dgm:pt>
    <dgm:pt modelId="{5AF6CF8F-A491-48AA-B07F-B37CD062DAB9}" type="pres">
      <dgm:prSet presAssocID="{4C449A6E-0074-468C-A157-C79811610A44}" presName="simulatedConn" presStyleLbl="solidFgAcc1" presStyleIdx="0" presStyleCnt="3"/>
      <dgm:spPr/>
    </dgm:pt>
    <dgm:pt modelId="{9408E80B-0A95-4005-AD54-091CA99074EA}" type="pres">
      <dgm:prSet presAssocID="{4C449A6E-0074-468C-A157-C79811610A44}" presName="vSp2" presStyleCnt="0"/>
      <dgm:spPr/>
    </dgm:pt>
    <dgm:pt modelId="{308F57F1-2E93-49E6-9D56-2F74B6CD29DB}" type="pres">
      <dgm:prSet presAssocID="{4C449A6E-0074-468C-A157-C79811610A44}" presName="sibTrans" presStyleCnt="0"/>
      <dgm:spPr/>
    </dgm:pt>
    <dgm:pt modelId="{1F26D388-8B05-40B6-A7F4-184F3AF58DBF}" type="pres">
      <dgm:prSet presAssocID="{D8252B82-BD76-438C-A015-30730450420E}" presName="compositeNode" presStyleCnt="0">
        <dgm:presLayoutVars>
          <dgm:bulletEnabled val="1"/>
        </dgm:presLayoutVars>
      </dgm:prSet>
      <dgm:spPr/>
    </dgm:pt>
    <dgm:pt modelId="{AE54856F-D128-406B-BE58-FD1E3D1A9E34}" type="pres">
      <dgm:prSet presAssocID="{D8252B82-BD76-438C-A015-30730450420E}" presName="bgRect" presStyleLbl="node1" presStyleIdx="1" presStyleCnt="4"/>
      <dgm:spPr/>
      <dgm:t>
        <a:bodyPr/>
        <a:lstStyle/>
        <a:p>
          <a:endParaRPr lang="en-GB"/>
        </a:p>
      </dgm:t>
    </dgm:pt>
    <dgm:pt modelId="{6F17274B-E128-4980-98A8-347369AA8194}" type="pres">
      <dgm:prSet presAssocID="{D8252B82-BD76-438C-A015-30730450420E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D9F8D7A-CC57-4471-BAD3-90C5D6FCCF71}" type="pres">
      <dgm:prSet presAssocID="{D8252B82-BD76-438C-A015-30730450420E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08C1501-8C77-4923-8579-5FAAADD11AFB}" type="pres">
      <dgm:prSet presAssocID="{D15E183F-8937-43F9-ADB7-0D18E1595162}" presName="hSp" presStyleCnt="0"/>
      <dgm:spPr/>
    </dgm:pt>
    <dgm:pt modelId="{41E01662-E9F5-4D3F-9F6B-E1C90113B1FA}" type="pres">
      <dgm:prSet presAssocID="{D15E183F-8937-43F9-ADB7-0D18E1595162}" presName="vProcSp" presStyleCnt="0"/>
      <dgm:spPr/>
    </dgm:pt>
    <dgm:pt modelId="{F9760AEF-282D-4095-BC0A-E468D9033F99}" type="pres">
      <dgm:prSet presAssocID="{D15E183F-8937-43F9-ADB7-0D18E1595162}" presName="vSp1" presStyleCnt="0"/>
      <dgm:spPr/>
    </dgm:pt>
    <dgm:pt modelId="{8B607CC3-F291-491E-9366-C7449F0CD4DD}" type="pres">
      <dgm:prSet presAssocID="{D15E183F-8937-43F9-ADB7-0D18E1595162}" presName="simulatedConn" presStyleLbl="solidFgAcc1" presStyleIdx="1" presStyleCnt="3"/>
      <dgm:spPr/>
    </dgm:pt>
    <dgm:pt modelId="{9EE7D6C7-F1BD-4844-BBA8-E0CFEB21E9B0}" type="pres">
      <dgm:prSet presAssocID="{D15E183F-8937-43F9-ADB7-0D18E1595162}" presName="vSp2" presStyleCnt="0"/>
      <dgm:spPr/>
    </dgm:pt>
    <dgm:pt modelId="{D9B368B9-A79F-4F6A-AC2F-CA81CB3CC32B}" type="pres">
      <dgm:prSet presAssocID="{D15E183F-8937-43F9-ADB7-0D18E1595162}" presName="sibTrans" presStyleCnt="0"/>
      <dgm:spPr/>
    </dgm:pt>
    <dgm:pt modelId="{7139D8D0-8315-477C-A608-5D60C4367AF9}" type="pres">
      <dgm:prSet presAssocID="{940DD9E4-9C9D-4651-B626-10D0E7B006E7}" presName="compositeNode" presStyleCnt="0">
        <dgm:presLayoutVars>
          <dgm:bulletEnabled val="1"/>
        </dgm:presLayoutVars>
      </dgm:prSet>
      <dgm:spPr/>
    </dgm:pt>
    <dgm:pt modelId="{86A397E6-85A2-4272-9F1F-17E5E74B3104}" type="pres">
      <dgm:prSet presAssocID="{940DD9E4-9C9D-4651-B626-10D0E7B006E7}" presName="bgRect" presStyleLbl="node1" presStyleIdx="2" presStyleCnt="4"/>
      <dgm:spPr/>
      <dgm:t>
        <a:bodyPr/>
        <a:lstStyle/>
        <a:p>
          <a:endParaRPr lang="en-GB"/>
        </a:p>
      </dgm:t>
    </dgm:pt>
    <dgm:pt modelId="{FBB299B1-8C1B-4898-BE72-22D4D06B2A89}" type="pres">
      <dgm:prSet presAssocID="{940DD9E4-9C9D-4651-B626-10D0E7B006E7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F45C885-EC47-4116-8C59-9B04DEE69565}" type="pres">
      <dgm:prSet presAssocID="{940DD9E4-9C9D-4651-B626-10D0E7B006E7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62B2A25-14B5-42E8-A7D7-7C7BB8A4FD87}" type="pres">
      <dgm:prSet presAssocID="{35583B80-FA5C-440B-9258-592F3BCA119F}" presName="hSp" presStyleCnt="0"/>
      <dgm:spPr/>
    </dgm:pt>
    <dgm:pt modelId="{060A4834-860F-4A43-A8D6-B8D57F847A6F}" type="pres">
      <dgm:prSet presAssocID="{35583B80-FA5C-440B-9258-592F3BCA119F}" presName="vProcSp" presStyleCnt="0"/>
      <dgm:spPr/>
    </dgm:pt>
    <dgm:pt modelId="{7E22E362-C6EB-4E58-AD2E-BBA912D9D182}" type="pres">
      <dgm:prSet presAssocID="{35583B80-FA5C-440B-9258-592F3BCA119F}" presName="vSp1" presStyleCnt="0"/>
      <dgm:spPr/>
    </dgm:pt>
    <dgm:pt modelId="{6B0C28A7-D92B-4406-9D1E-D73407D29E08}" type="pres">
      <dgm:prSet presAssocID="{35583B80-FA5C-440B-9258-592F3BCA119F}" presName="simulatedConn" presStyleLbl="solidFgAcc1" presStyleIdx="2" presStyleCnt="3"/>
      <dgm:spPr/>
    </dgm:pt>
    <dgm:pt modelId="{F80ACF2E-65D2-4328-9C61-38FAA8DB96F1}" type="pres">
      <dgm:prSet presAssocID="{35583B80-FA5C-440B-9258-592F3BCA119F}" presName="vSp2" presStyleCnt="0"/>
      <dgm:spPr/>
    </dgm:pt>
    <dgm:pt modelId="{340B7CCD-FDFA-4AA9-BE71-E2281A672423}" type="pres">
      <dgm:prSet presAssocID="{35583B80-FA5C-440B-9258-592F3BCA119F}" presName="sibTrans" presStyleCnt="0"/>
      <dgm:spPr/>
    </dgm:pt>
    <dgm:pt modelId="{5103DE43-C877-4F58-A51D-5729F9D2EBB5}" type="pres">
      <dgm:prSet presAssocID="{22A94D9D-9907-4B40-9D95-A2D61FA43668}" presName="compositeNode" presStyleCnt="0">
        <dgm:presLayoutVars>
          <dgm:bulletEnabled val="1"/>
        </dgm:presLayoutVars>
      </dgm:prSet>
      <dgm:spPr/>
    </dgm:pt>
    <dgm:pt modelId="{F7F5CB14-0A1F-49A0-9BAF-5924EEF7B57B}" type="pres">
      <dgm:prSet presAssocID="{22A94D9D-9907-4B40-9D95-A2D61FA43668}" presName="bgRect" presStyleLbl="node1" presStyleIdx="3" presStyleCnt="4"/>
      <dgm:spPr/>
      <dgm:t>
        <a:bodyPr/>
        <a:lstStyle/>
        <a:p>
          <a:endParaRPr lang="en-GB"/>
        </a:p>
      </dgm:t>
    </dgm:pt>
    <dgm:pt modelId="{DADBB47E-3BF6-4B36-B6B8-888AE5C970FF}" type="pres">
      <dgm:prSet presAssocID="{22A94D9D-9907-4B40-9D95-A2D61FA43668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541820E-FEC6-4159-8FC8-130B8D10BEB8}" type="pres">
      <dgm:prSet presAssocID="{22A94D9D-9907-4B40-9D95-A2D61FA43668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19F5C00-7F70-499C-B46B-FF7BD79FBD06}" type="presOf" srcId="{D8252B82-BD76-438C-A015-30730450420E}" destId="{AE54856F-D128-406B-BE58-FD1E3D1A9E34}" srcOrd="0" destOrd="0" presId="urn:microsoft.com/office/officeart/2005/8/layout/hProcess7"/>
    <dgm:cxn modelId="{8BCE72CC-BF2C-4D80-803F-5D4B9BFC4FD3}" type="presOf" srcId="{1D061663-EE24-4EB5-9BAB-46200F6AA062}" destId="{0D9F8D7A-CC57-4471-BAD3-90C5D6FCCF71}" srcOrd="0" destOrd="0" presId="urn:microsoft.com/office/officeart/2005/8/layout/hProcess7"/>
    <dgm:cxn modelId="{7C2403FC-3470-478A-BD21-A58C42CE5BBC}" type="presOf" srcId="{940DD9E4-9C9D-4651-B626-10D0E7B006E7}" destId="{FBB299B1-8C1B-4898-BE72-22D4D06B2A89}" srcOrd="1" destOrd="0" presId="urn:microsoft.com/office/officeart/2005/8/layout/hProcess7"/>
    <dgm:cxn modelId="{E9E4B68D-D9CE-4917-A5FE-E9440C5188C5}" type="presOf" srcId="{791440D0-8CA9-482C-BBC3-C2BA14E16A72}" destId="{ECA8ED84-5505-48CD-9DAE-EC6DF0C098F9}" srcOrd="0" destOrd="0" presId="urn:microsoft.com/office/officeart/2005/8/layout/hProcess7"/>
    <dgm:cxn modelId="{B197FC2C-A8E6-4D6A-A94A-B2B610FDFC83}" srcId="{BE692C39-4739-4F82-BEEE-744A6AEBC905}" destId="{22A94D9D-9907-4B40-9D95-A2D61FA43668}" srcOrd="3" destOrd="0" parTransId="{7DF50499-ED58-4384-8607-B6D2A61321F2}" sibTransId="{34A2FA51-9B95-41FC-8B1D-7E2CE309E3CD}"/>
    <dgm:cxn modelId="{5B6D5EEE-254A-4B7D-9F2D-24E48413492C}" type="presOf" srcId="{940DD9E4-9C9D-4651-B626-10D0E7B006E7}" destId="{86A397E6-85A2-4272-9F1F-17E5E74B3104}" srcOrd="0" destOrd="0" presId="urn:microsoft.com/office/officeart/2005/8/layout/hProcess7"/>
    <dgm:cxn modelId="{F842454C-06EB-4328-8AF8-FA183D7C9DA2}" type="presOf" srcId="{8C7B03CA-F9F4-4EFC-B1B9-419E2B7E65EC}" destId="{9541820E-FEC6-4159-8FC8-130B8D10BEB8}" srcOrd="0" destOrd="0" presId="urn:microsoft.com/office/officeart/2005/8/layout/hProcess7"/>
    <dgm:cxn modelId="{568A4C51-1C45-40B1-85B6-095A6C48B8B6}" type="presOf" srcId="{791440D0-8CA9-482C-BBC3-C2BA14E16A72}" destId="{A4177E6D-47D2-4AA5-8C9D-AA3787167D85}" srcOrd="1" destOrd="0" presId="urn:microsoft.com/office/officeart/2005/8/layout/hProcess7"/>
    <dgm:cxn modelId="{BBD98C77-1153-4B85-89F6-4C83431A4F83}" type="presOf" srcId="{61AC00E9-C0E3-46DF-B7C7-F92F625B2EC3}" destId="{289A26F6-D5FF-4EFA-8EE0-FEFD0C3A2811}" srcOrd="0" destOrd="0" presId="urn:microsoft.com/office/officeart/2005/8/layout/hProcess7"/>
    <dgm:cxn modelId="{A2E49A54-2C61-4F41-9C4E-D5EA408C0A1B}" srcId="{BE692C39-4739-4F82-BEEE-744A6AEBC905}" destId="{791440D0-8CA9-482C-BBC3-C2BA14E16A72}" srcOrd="0" destOrd="0" parTransId="{0CE7D580-10C2-4AA1-BDC2-A1CD2EC16E78}" sibTransId="{4C449A6E-0074-468C-A157-C79811610A44}"/>
    <dgm:cxn modelId="{28EFC5A6-8E4E-41B4-BD36-5F9F5A0A86B2}" srcId="{D8252B82-BD76-438C-A015-30730450420E}" destId="{1D061663-EE24-4EB5-9BAB-46200F6AA062}" srcOrd="0" destOrd="0" parTransId="{5BB76525-8611-4EDD-8785-5187B86E9BA4}" sibTransId="{A3F25BA1-42C5-4AB8-9D75-2AF84AA9EB49}"/>
    <dgm:cxn modelId="{D76500FC-55D1-4AA4-94E5-5D1E074A9C5A}" type="presOf" srcId="{22A94D9D-9907-4B40-9D95-A2D61FA43668}" destId="{DADBB47E-3BF6-4B36-B6B8-888AE5C970FF}" srcOrd="1" destOrd="0" presId="urn:microsoft.com/office/officeart/2005/8/layout/hProcess7"/>
    <dgm:cxn modelId="{5C422053-1FA5-46FC-BB8E-C8CA60EF8DD7}" type="presOf" srcId="{D8252B82-BD76-438C-A015-30730450420E}" destId="{6F17274B-E128-4980-98A8-347369AA8194}" srcOrd="1" destOrd="0" presId="urn:microsoft.com/office/officeart/2005/8/layout/hProcess7"/>
    <dgm:cxn modelId="{8068A9E6-B4A8-438E-B8FB-A859E5E83E18}" srcId="{22A94D9D-9907-4B40-9D95-A2D61FA43668}" destId="{8C7B03CA-F9F4-4EFC-B1B9-419E2B7E65EC}" srcOrd="0" destOrd="0" parTransId="{83E0209F-A832-465E-9881-65F4796DA34E}" sibTransId="{5FDD351A-472D-48B3-AFF6-86D5A64B568A}"/>
    <dgm:cxn modelId="{614213DC-772A-4015-94B2-DAAAA85D31CE}" type="presOf" srcId="{69B13B51-E73C-473E-8DFA-DA36B018A74A}" destId="{2F45C885-EC47-4116-8C59-9B04DEE69565}" srcOrd="0" destOrd="0" presId="urn:microsoft.com/office/officeart/2005/8/layout/hProcess7"/>
    <dgm:cxn modelId="{D1AD8094-43E7-41BC-B77F-4CCC2712C7A2}" srcId="{940DD9E4-9C9D-4651-B626-10D0E7B006E7}" destId="{69B13B51-E73C-473E-8DFA-DA36B018A74A}" srcOrd="0" destOrd="0" parTransId="{35288E3E-9D73-4819-B597-650BA5DC2FB5}" sibTransId="{6BEF5B39-CB90-4997-8071-8024B9CC95FD}"/>
    <dgm:cxn modelId="{BA689ADA-2332-487F-AEE1-C96BC04FE4B7}" srcId="{BE692C39-4739-4F82-BEEE-744A6AEBC905}" destId="{940DD9E4-9C9D-4651-B626-10D0E7B006E7}" srcOrd="2" destOrd="0" parTransId="{B0F66A18-A376-44CF-8104-59993A3D709B}" sibTransId="{35583B80-FA5C-440B-9258-592F3BCA119F}"/>
    <dgm:cxn modelId="{55FB6E90-8EFC-40B4-8F18-462BE69B887D}" srcId="{791440D0-8CA9-482C-BBC3-C2BA14E16A72}" destId="{61AC00E9-C0E3-46DF-B7C7-F92F625B2EC3}" srcOrd="0" destOrd="0" parTransId="{E258AB19-8ACB-4419-B1B5-533CB1944BFE}" sibTransId="{95F0C730-0E0C-45A8-8B52-5EC2893026E5}"/>
    <dgm:cxn modelId="{08AEC0C0-EB58-4950-9D32-9FD52C0440BC}" srcId="{BE692C39-4739-4F82-BEEE-744A6AEBC905}" destId="{D8252B82-BD76-438C-A015-30730450420E}" srcOrd="1" destOrd="0" parTransId="{0F602C43-B5E0-444F-9C70-F67CE44D98F4}" sibTransId="{D15E183F-8937-43F9-ADB7-0D18E1595162}"/>
    <dgm:cxn modelId="{BFF4D0FF-9684-45DA-B1DC-D0EB99AB4A3C}" type="presOf" srcId="{22A94D9D-9907-4B40-9D95-A2D61FA43668}" destId="{F7F5CB14-0A1F-49A0-9BAF-5924EEF7B57B}" srcOrd="0" destOrd="0" presId="urn:microsoft.com/office/officeart/2005/8/layout/hProcess7"/>
    <dgm:cxn modelId="{E180963D-D1FA-40C1-9954-5576A7585366}" type="presOf" srcId="{BE692C39-4739-4F82-BEEE-744A6AEBC905}" destId="{7AEE86BC-32F5-40FB-899A-E81E2DE726E4}" srcOrd="0" destOrd="0" presId="urn:microsoft.com/office/officeart/2005/8/layout/hProcess7"/>
    <dgm:cxn modelId="{80C9BBF6-1D1E-4EA3-AC7A-2AACA2E075CD}" type="presParOf" srcId="{7AEE86BC-32F5-40FB-899A-E81E2DE726E4}" destId="{45733AA6-BC81-4001-A540-FE525413098A}" srcOrd="0" destOrd="0" presId="urn:microsoft.com/office/officeart/2005/8/layout/hProcess7"/>
    <dgm:cxn modelId="{D3274D1F-D621-44AE-83C3-B7BF4B3273FA}" type="presParOf" srcId="{45733AA6-BC81-4001-A540-FE525413098A}" destId="{ECA8ED84-5505-48CD-9DAE-EC6DF0C098F9}" srcOrd="0" destOrd="0" presId="urn:microsoft.com/office/officeart/2005/8/layout/hProcess7"/>
    <dgm:cxn modelId="{43D641D3-925B-4581-9721-CEC791E3552A}" type="presParOf" srcId="{45733AA6-BC81-4001-A540-FE525413098A}" destId="{A4177E6D-47D2-4AA5-8C9D-AA3787167D85}" srcOrd="1" destOrd="0" presId="urn:microsoft.com/office/officeart/2005/8/layout/hProcess7"/>
    <dgm:cxn modelId="{E0531389-3FDA-49FC-8AD2-F4D3C98FFE01}" type="presParOf" srcId="{45733AA6-BC81-4001-A540-FE525413098A}" destId="{289A26F6-D5FF-4EFA-8EE0-FEFD0C3A2811}" srcOrd="2" destOrd="0" presId="urn:microsoft.com/office/officeart/2005/8/layout/hProcess7"/>
    <dgm:cxn modelId="{86AADE12-8A96-47A8-BE15-E591A207CF2D}" type="presParOf" srcId="{7AEE86BC-32F5-40FB-899A-E81E2DE726E4}" destId="{72E76C0B-54AA-4F0D-B0B7-714F7004E3D2}" srcOrd="1" destOrd="0" presId="urn:microsoft.com/office/officeart/2005/8/layout/hProcess7"/>
    <dgm:cxn modelId="{98179067-D8F3-4D6A-A477-5589F0F0A5A2}" type="presParOf" srcId="{7AEE86BC-32F5-40FB-899A-E81E2DE726E4}" destId="{45D261E5-AA35-45EC-899D-F28DA4C4DF00}" srcOrd="2" destOrd="0" presId="urn:microsoft.com/office/officeart/2005/8/layout/hProcess7"/>
    <dgm:cxn modelId="{2EACC109-D460-407C-A2D9-0F1225FB20E4}" type="presParOf" srcId="{45D261E5-AA35-45EC-899D-F28DA4C4DF00}" destId="{270DAF38-A72E-4429-B4E9-A61453DDD938}" srcOrd="0" destOrd="0" presId="urn:microsoft.com/office/officeart/2005/8/layout/hProcess7"/>
    <dgm:cxn modelId="{4A39A2E4-A39A-432D-A0F0-898A5EA70E25}" type="presParOf" srcId="{45D261E5-AA35-45EC-899D-F28DA4C4DF00}" destId="{5AF6CF8F-A491-48AA-B07F-B37CD062DAB9}" srcOrd="1" destOrd="0" presId="urn:microsoft.com/office/officeart/2005/8/layout/hProcess7"/>
    <dgm:cxn modelId="{A1933073-9987-40DB-A607-A767F03AB3F2}" type="presParOf" srcId="{45D261E5-AA35-45EC-899D-F28DA4C4DF00}" destId="{9408E80B-0A95-4005-AD54-091CA99074EA}" srcOrd="2" destOrd="0" presId="urn:microsoft.com/office/officeart/2005/8/layout/hProcess7"/>
    <dgm:cxn modelId="{AC7CE6C9-B383-41E2-9CB1-2284EF0B07E3}" type="presParOf" srcId="{7AEE86BC-32F5-40FB-899A-E81E2DE726E4}" destId="{308F57F1-2E93-49E6-9D56-2F74B6CD29DB}" srcOrd="3" destOrd="0" presId="urn:microsoft.com/office/officeart/2005/8/layout/hProcess7"/>
    <dgm:cxn modelId="{C9035B8F-9746-423F-85BE-DAB2FBD63593}" type="presParOf" srcId="{7AEE86BC-32F5-40FB-899A-E81E2DE726E4}" destId="{1F26D388-8B05-40B6-A7F4-184F3AF58DBF}" srcOrd="4" destOrd="0" presId="urn:microsoft.com/office/officeart/2005/8/layout/hProcess7"/>
    <dgm:cxn modelId="{E000DD05-B615-4768-AC68-3E169CFDEDAE}" type="presParOf" srcId="{1F26D388-8B05-40B6-A7F4-184F3AF58DBF}" destId="{AE54856F-D128-406B-BE58-FD1E3D1A9E34}" srcOrd="0" destOrd="0" presId="urn:microsoft.com/office/officeart/2005/8/layout/hProcess7"/>
    <dgm:cxn modelId="{E5F24326-6C7B-4901-83DA-5FE431B81AC5}" type="presParOf" srcId="{1F26D388-8B05-40B6-A7F4-184F3AF58DBF}" destId="{6F17274B-E128-4980-98A8-347369AA8194}" srcOrd="1" destOrd="0" presId="urn:microsoft.com/office/officeart/2005/8/layout/hProcess7"/>
    <dgm:cxn modelId="{2C419B7E-4F59-46C9-BA75-FFB96842A169}" type="presParOf" srcId="{1F26D388-8B05-40B6-A7F4-184F3AF58DBF}" destId="{0D9F8D7A-CC57-4471-BAD3-90C5D6FCCF71}" srcOrd="2" destOrd="0" presId="urn:microsoft.com/office/officeart/2005/8/layout/hProcess7"/>
    <dgm:cxn modelId="{3EF59454-AF1E-44C1-933B-3856ACA38E86}" type="presParOf" srcId="{7AEE86BC-32F5-40FB-899A-E81E2DE726E4}" destId="{E08C1501-8C77-4923-8579-5FAAADD11AFB}" srcOrd="5" destOrd="0" presId="urn:microsoft.com/office/officeart/2005/8/layout/hProcess7"/>
    <dgm:cxn modelId="{219857CF-D335-4ED8-BA37-7E8701194BEF}" type="presParOf" srcId="{7AEE86BC-32F5-40FB-899A-E81E2DE726E4}" destId="{41E01662-E9F5-4D3F-9F6B-E1C90113B1FA}" srcOrd="6" destOrd="0" presId="urn:microsoft.com/office/officeart/2005/8/layout/hProcess7"/>
    <dgm:cxn modelId="{5F5F5F82-2C71-402C-BCB4-76E624CEAAE2}" type="presParOf" srcId="{41E01662-E9F5-4D3F-9F6B-E1C90113B1FA}" destId="{F9760AEF-282D-4095-BC0A-E468D9033F99}" srcOrd="0" destOrd="0" presId="urn:microsoft.com/office/officeart/2005/8/layout/hProcess7"/>
    <dgm:cxn modelId="{3294A1BA-8C41-45EB-ABCA-55A3A77965ED}" type="presParOf" srcId="{41E01662-E9F5-4D3F-9F6B-E1C90113B1FA}" destId="{8B607CC3-F291-491E-9366-C7449F0CD4DD}" srcOrd="1" destOrd="0" presId="urn:microsoft.com/office/officeart/2005/8/layout/hProcess7"/>
    <dgm:cxn modelId="{DD312EBC-EBCC-433F-8559-9E698A178C91}" type="presParOf" srcId="{41E01662-E9F5-4D3F-9F6B-E1C90113B1FA}" destId="{9EE7D6C7-F1BD-4844-BBA8-E0CFEB21E9B0}" srcOrd="2" destOrd="0" presId="urn:microsoft.com/office/officeart/2005/8/layout/hProcess7"/>
    <dgm:cxn modelId="{423EFDA9-3B05-41B5-A090-51485E86CB77}" type="presParOf" srcId="{7AEE86BC-32F5-40FB-899A-E81E2DE726E4}" destId="{D9B368B9-A79F-4F6A-AC2F-CA81CB3CC32B}" srcOrd="7" destOrd="0" presId="urn:microsoft.com/office/officeart/2005/8/layout/hProcess7"/>
    <dgm:cxn modelId="{CB845D75-9E50-4193-93C8-6C18EDD5C4E0}" type="presParOf" srcId="{7AEE86BC-32F5-40FB-899A-E81E2DE726E4}" destId="{7139D8D0-8315-477C-A608-5D60C4367AF9}" srcOrd="8" destOrd="0" presId="urn:microsoft.com/office/officeart/2005/8/layout/hProcess7"/>
    <dgm:cxn modelId="{6D3BCA65-4BD3-4ABE-82C6-8B1DAB506691}" type="presParOf" srcId="{7139D8D0-8315-477C-A608-5D60C4367AF9}" destId="{86A397E6-85A2-4272-9F1F-17E5E74B3104}" srcOrd="0" destOrd="0" presId="urn:microsoft.com/office/officeart/2005/8/layout/hProcess7"/>
    <dgm:cxn modelId="{9E12E79F-BE48-4E0F-A132-8DF4C3572BD9}" type="presParOf" srcId="{7139D8D0-8315-477C-A608-5D60C4367AF9}" destId="{FBB299B1-8C1B-4898-BE72-22D4D06B2A89}" srcOrd="1" destOrd="0" presId="urn:microsoft.com/office/officeart/2005/8/layout/hProcess7"/>
    <dgm:cxn modelId="{8D7F8DAD-9DDA-4A0A-A19F-E5EB38D4AB98}" type="presParOf" srcId="{7139D8D0-8315-477C-A608-5D60C4367AF9}" destId="{2F45C885-EC47-4116-8C59-9B04DEE69565}" srcOrd="2" destOrd="0" presId="urn:microsoft.com/office/officeart/2005/8/layout/hProcess7"/>
    <dgm:cxn modelId="{1C963D7B-8B83-412D-AE95-AD4899A953CA}" type="presParOf" srcId="{7AEE86BC-32F5-40FB-899A-E81E2DE726E4}" destId="{A62B2A25-14B5-42E8-A7D7-7C7BB8A4FD87}" srcOrd="9" destOrd="0" presId="urn:microsoft.com/office/officeart/2005/8/layout/hProcess7"/>
    <dgm:cxn modelId="{F3CF8171-43AF-4DF2-9F8A-FDCC78D0B351}" type="presParOf" srcId="{7AEE86BC-32F5-40FB-899A-E81E2DE726E4}" destId="{060A4834-860F-4A43-A8D6-B8D57F847A6F}" srcOrd="10" destOrd="0" presId="urn:microsoft.com/office/officeart/2005/8/layout/hProcess7"/>
    <dgm:cxn modelId="{513E1046-F18E-48DD-B602-D7ABD19AB91E}" type="presParOf" srcId="{060A4834-860F-4A43-A8D6-B8D57F847A6F}" destId="{7E22E362-C6EB-4E58-AD2E-BBA912D9D182}" srcOrd="0" destOrd="0" presId="urn:microsoft.com/office/officeart/2005/8/layout/hProcess7"/>
    <dgm:cxn modelId="{CC049447-448E-427A-A463-2C64376E860F}" type="presParOf" srcId="{060A4834-860F-4A43-A8D6-B8D57F847A6F}" destId="{6B0C28A7-D92B-4406-9D1E-D73407D29E08}" srcOrd="1" destOrd="0" presId="urn:microsoft.com/office/officeart/2005/8/layout/hProcess7"/>
    <dgm:cxn modelId="{02C19999-E52A-43AB-9CAA-61985DC2ADE2}" type="presParOf" srcId="{060A4834-860F-4A43-A8D6-B8D57F847A6F}" destId="{F80ACF2E-65D2-4328-9C61-38FAA8DB96F1}" srcOrd="2" destOrd="0" presId="urn:microsoft.com/office/officeart/2005/8/layout/hProcess7"/>
    <dgm:cxn modelId="{844881F5-288A-4591-9BFA-046FEAAA28F6}" type="presParOf" srcId="{7AEE86BC-32F5-40FB-899A-E81E2DE726E4}" destId="{340B7CCD-FDFA-4AA9-BE71-E2281A672423}" srcOrd="11" destOrd="0" presId="urn:microsoft.com/office/officeart/2005/8/layout/hProcess7"/>
    <dgm:cxn modelId="{CD01A197-591A-47E5-B27A-8109F51EDF92}" type="presParOf" srcId="{7AEE86BC-32F5-40FB-899A-E81E2DE726E4}" destId="{5103DE43-C877-4F58-A51D-5729F9D2EBB5}" srcOrd="12" destOrd="0" presId="urn:microsoft.com/office/officeart/2005/8/layout/hProcess7"/>
    <dgm:cxn modelId="{0D00A447-C5D6-4D1A-8875-527066D331C9}" type="presParOf" srcId="{5103DE43-C877-4F58-A51D-5729F9D2EBB5}" destId="{F7F5CB14-0A1F-49A0-9BAF-5924EEF7B57B}" srcOrd="0" destOrd="0" presId="urn:microsoft.com/office/officeart/2005/8/layout/hProcess7"/>
    <dgm:cxn modelId="{56B54847-1B10-4A21-B89C-95559A559B6E}" type="presParOf" srcId="{5103DE43-C877-4F58-A51D-5729F9D2EBB5}" destId="{DADBB47E-3BF6-4B36-B6B8-888AE5C970FF}" srcOrd="1" destOrd="0" presId="urn:microsoft.com/office/officeart/2005/8/layout/hProcess7"/>
    <dgm:cxn modelId="{711EBF40-6749-4829-BE52-FCE8B0E66F9A}" type="presParOf" srcId="{5103DE43-C877-4F58-A51D-5729F9D2EBB5}" destId="{9541820E-FEC6-4159-8FC8-130B8D10BEB8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692C39-4739-4F82-BEEE-744A6AEBC905}" type="doc">
      <dgm:prSet loTypeId="urn:microsoft.com/office/officeart/2005/8/layout/hProcess7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91440D0-8CA9-482C-BBC3-C2BA14E16A72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Background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CE7D580-10C2-4AA1-BDC2-A1CD2EC16E78}" type="parTrans" cxnId="{A2E49A54-2C61-4F41-9C4E-D5EA408C0A1B}">
      <dgm:prSet/>
      <dgm:spPr/>
      <dgm:t>
        <a:bodyPr/>
        <a:lstStyle/>
        <a:p>
          <a:endParaRPr lang="en-GB"/>
        </a:p>
      </dgm:t>
    </dgm:pt>
    <dgm:pt modelId="{4C449A6E-0074-468C-A157-C79811610A44}" type="sibTrans" cxnId="{A2E49A54-2C61-4F41-9C4E-D5EA408C0A1B}">
      <dgm:prSet/>
      <dgm:spPr/>
      <dgm:t>
        <a:bodyPr/>
        <a:lstStyle/>
        <a:p>
          <a:endParaRPr lang="en-GB"/>
        </a:p>
      </dgm:t>
    </dgm:pt>
    <dgm:pt modelId="{61AC00E9-C0E3-46DF-B7C7-F92F625B2EC3}">
      <dgm:prSet/>
      <dgm:spPr/>
      <dgm:t>
        <a:bodyPr anchor="ctr"/>
        <a:lstStyle/>
        <a:p>
          <a:pPr algn="ctr" rtl="0"/>
          <a:r>
            <a:rPr lang="en-GB" dirty="0" smtClean="0"/>
            <a:t>RADAR</a:t>
          </a:r>
          <a:endParaRPr lang="en-GB" dirty="0"/>
        </a:p>
      </dgm:t>
    </dgm:pt>
    <dgm:pt modelId="{E258AB19-8ACB-4419-B1B5-533CB1944BFE}" type="parTrans" cxnId="{55FB6E90-8EFC-40B4-8F18-462BE69B887D}">
      <dgm:prSet/>
      <dgm:spPr/>
      <dgm:t>
        <a:bodyPr/>
        <a:lstStyle/>
        <a:p>
          <a:endParaRPr lang="en-GB"/>
        </a:p>
      </dgm:t>
    </dgm:pt>
    <dgm:pt modelId="{95F0C730-0E0C-45A8-8B52-5EC2893026E5}" type="sibTrans" cxnId="{55FB6E90-8EFC-40B4-8F18-462BE69B887D}">
      <dgm:prSet/>
      <dgm:spPr/>
      <dgm:t>
        <a:bodyPr/>
        <a:lstStyle/>
        <a:p>
          <a:endParaRPr lang="en-GB"/>
        </a:p>
      </dgm:t>
    </dgm:pt>
    <dgm:pt modelId="{D8252B82-BD76-438C-A015-30730450420E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The dashboard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F602C43-B5E0-444F-9C70-F67CE44D98F4}" type="parTrans" cxnId="{08AEC0C0-EB58-4950-9D32-9FD52C0440BC}">
      <dgm:prSet/>
      <dgm:spPr/>
      <dgm:t>
        <a:bodyPr/>
        <a:lstStyle/>
        <a:p>
          <a:endParaRPr lang="en-GB"/>
        </a:p>
      </dgm:t>
    </dgm:pt>
    <dgm:pt modelId="{D15E183F-8937-43F9-ADB7-0D18E1595162}" type="sibTrans" cxnId="{08AEC0C0-EB58-4950-9D32-9FD52C0440BC}">
      <dgm:prSet/>
      <dgm:spPr/>
      <dgm:t>
        <a:bodyPr/>
        <a:lstStyle/>
        <a:p>
          <a:endParaRPr lang="en-GB"/>
        </a:p>
      </dgm:t>
    </dgm:pt>
    <dgm:pt modelId="{1D061663-EE24-4EB5-9BAB-46200F6AA062}">
      <dgm:prSet/>
      <dgm:spPr/>
      <dgm:t>
        <a:bodyPr anchor="ctr"/>
        <a:lstStyle/>
        <a:p>
          <a:pPr algn="ctr" rtl="0"/>
          <a:r>
            <a:rPr lang="en-GB" dirty="0" smtClean="0"/>
            <a:t>Criteria &amp; analytical sources</a:t>
          </a:r>
          <a:endParaRPr lang="en-GB" dirty="0"/>
        </a:p>
      </dgm:t>
    </dgm:pt>
    <dgm:pt modelId="{5BB76525-8611-4EDD-8785-5187B86E9BA4}" type="parTrans" cxnId="{28EFC5A6-8E4E-41B4-BD36-5F9F5A0A86B2}">
      <dgm:prSet/>
      <dgm:spPr/>
      <dgm:t>
        <a:bodyPr/>
        <a:lstStyle/>
        <a:p>
          <a:endParaRPr lang="en-GB"/>
        </a:p>
      </dgm:t>
    </dgm:pt>
    <dgm:pt modelId="{A3F25BA1-42C5-4AB8-9D75-2AF84AA9EB49}" type="sibTrans" cxnId="{28EFC5A6-8E4E-41B4-BD36-5F9F5A0A86B2}">
      <dgm:prSet/>
      <dgm:spPr/>
      <dgm:t>
        <a:bodyPr/>
        <a:lstStyle/>
        <a:p>
          <a:endParaRPr lang="en-GB"/>
        </a:p>
      </dgm:t>
    </dgm:pt>
    <dgm:pt modelId="{940DD9E4-9C9D-4651-B626-10D0E7B006E7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Sample country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B0F66A18-A376-44CF-8104-59993A3D709B}" type="parTrans" cxnId="{BA689ADA-2332-487F-AEE1-C96BC04FE4B7}">
      <dgm:prSet/>
      <dgm:spPr/>
      <dgm:t>
        <a:bodyPr/>
        <a:lstStyle/>
        <a:p>
          <a:endParaRPr lang="en-GB"/>
        </a:p>
      </dgm:t>
    </dgm:pt>
    <dgm:pt modelId="{35583B80-FA5C-440B-9258-592F3BCA119F}" type="sibTrans" cxnId="{BA689ADA-2332-487F-AEE1-C96BC04FE4B7}">
      <dgm:prSet/>
      <dgm:spPr/>
      <dgm:t>
        <a:bodyPr/>
        <a:lstStyle/>
        <a:p>
          <a:endParaRPr lang="en-GB"/>
        </a:p>
      </dgm:t>
    </dgm:pt>
    <dgm:pt modelId="{69B13B51-E73C-473E-8DFA-DA36B018A74A}">
      <dgm:prSet/>
      <dgm:spPr/>
      <dgm:t>
        <a:bodyPr anchor="ctr"/>
        <a:lstStyle/>
        <a:p>
          <a:pPr algn="ctr" rtl="0"/>
          <a:r>
            <a:rPr lang="en-GB" dirty="0" smtClean="0"/>
            <a:t>DRC</a:t>
          </a:r>
          <a:endParaRPr lang="en-GB" dirty="0"/>
        </a:p>
      </dgm:t>
    </dgm:pt>
    <dgm:pt modelId="{35288E3E-9D73-4819-B597-650BA5DC2FB5}" type="parTrans" cxnId="{D1AD8094-43E7-41BC-B77F-4CCC2712C7A2}">
      <dgm:prSet/>
      <dgm:spPr/>
      <dgm:t>
        <a:bodyPr/>
        <a:lstStyle/>
        <a:p>
          <a:endParaRPr lang="en-GB"/>
        </a:p>
      </dgm:t>
    </dgm:pt>
    <dgm:pt modelId="{6BEF5B39-CB90-4997-8071-8024B9CC95FD}" type="sibTrans" cxnId="{D1AD8094-43E7-41BC-B77F-4CCC2712C7A2}">
      <dgm:prSet/>
      <dgm:spPr/>
      <dgm:t>
        <a:bodyPr/>
        <a:lstStyle/>
        <a:p>
          <a:endParaRPr lang="en-GB"/>
        </a:p>
      </dgm:t>
    </dgm:pt>
    <dgm:pt modelId="{22A94D9D-9907-4B40-9D95-A2D61FA43668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Future work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7DF50499-ED58-4384-8607-B6D2A61321F2}" type="parTrans" cxnId="{B197FC2C-A8E6-4D6A-A94A-B2B610FDFC83}">
      <dgm:prSet/>
      <dgm:spPr/>
      <dgm:t>
        <a:bodyPr/>
        <a:lstStyle/>
        <a:p>
          <a:endParaRPr lang="en-GB"/>
        </a:p>
      </dgm:t>
    </dgm:pt>
    <dgm:pt modelId="{34A2FA51-9B95-41FC-8B1D-7E2CE309E3CD}" type="sibTrans" cxnId="{B197FC2C-A8E6-4D6A-A94A-B2B610FDFC83}">
      <dgm:prSet/>
      <dgm:spPr/>
      <dgm:t>
        <a:bodyPr/>
        <a:lstStyle/>
        <a:p>
          <a:endParaRPr lang="en-GB"/>
        </a:p>
      </dgm:t>
    </dgm:pt>
    <dgm:pt modelId="{8C7B03CA-F9F4-4EFC-B1B9-419E2B7E65EC}">
      <dgm:prSet/>
      <dgm:spPr/>
      <dgm:t>
        <a:bodyPr anchor="ctr"/>
        <a:lstStyle/>
        <a:p>
          <a:pPr algn="ctr" rtl="0"/>
          <a:r>
            <a:rPr lang="en-GB" dirty="0" smtClean="0"/>
            <a:t>Proposed approaches, improvements &amp; additions</a:t>
          </a:r>
          <a:endParaRPr lang="en-GB" dirty="0"/>
        </a:p>
      </dgm:t>
    </dgm:pt>
    <dgm:pt modelId="{83E0209F-A832-465E-9881-65F4796DA34E}" type="parTrans" cxnId="{8068A9E6-B4A8-438E-B8FB-A859E5E83E18}">
      <dgm:prSet/>
      <dgm:spPr/>
      <dgm:t>
        <a:bodyPr/>
        <a:lstStyle/>
        <a:p>
          <a:endParaRPr lang="en-GB"/>
        </a:p>
      </dgm:t>
    </dgm:pt>
    <dgm:pt modelId="{5FDD351A-472D-48B3-AFF6-86D5A64B568A}" type="sibTrans" cxnId="{8068A9E6-B4A8-438E-B8FB-A859E5E83E18}">
      <dgm:prSet/>
      <dgm:spPr/>
      <dgm:t>
        <a:bodyPr/>
        <a:lstStyle/>
        <a:p>
          <a:endParaRPr lang="en-GB"/>
        </a:p>
      </dgm:t>
    </dgm:pt>
    <dgm:pt modelId="{7AEE86BC-32F5-40FB-899A-E81E2DE726E4}" type="pres">
      <dgm:prSet presAssocID="{BE692C39-4739-4F82-BEEE-744A6AEBC90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5733AA6-BC81-4001-A540-FE525413098A}" type="pres">
      <dgm:prSet presAssocID="{791440D0-8CA9-482C-BBC3-C2BA14E16A72}" presName="compositeNode" presStyleCnt="0">
        <dgm:presLayoutVars>
          <dgm:bulletEnabled val="1"/>
        </dgm:presLayoutVars>
      </dgm:prSet>
      <dgm:spPr/>
    </dgm:pt>
    <dgm:pt modelId="{ECA8ED84-5505-48CD-9DAE-EC6DF0C098F9}" type="pres">
      <dgm:prSet presAssocID="{791440D0-8CA9-482C-BBC3-C2BA14E16A72}" presName="bgRect" presStyleLbl="node1" presStyleIdx="0" presStyleCnt="4"/>
      <dgm:spPr/>
      <dgm:t>
        <a:bodyPr/>
        <a:lstStyle/>
        <a:p>
          <a:endParaRPr lang="en-GB"/>
        </a:p>
      </dgm:t>
    </dgm:pt>
    <dgm:pt modelId="{A4177E6D-47D2-4AA5-8C9D-AA3787167D85}" type="pres">
      <dgm:prSet presAssocID="{791440D0-8CA9-482C-BBC3-C2BA14E16A72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89A26F6-D5FF-4EFA-8EE0-FEFD0C3A2811}" type="pres">
      <dgm:prSet presAssocID="{791440D0-8CA9-482C-BBC3-C2BA14E16A72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2E76C0B-54AA-4F0D-B0B7-714F7004E3D2}" type="pres">
      <dgm:prSet presAssocID="{4C449A6E-0074-468C-A157-C79811610A44}" presName="hSp" presStyleCnt="0"/>
      <dgm:spPr/>
    </dgm:pt>
    <dgm:pt modelId="{45D261E5-AA35-45EC-899D-F28DA4C4DF00}" type="pres">
      <dgm:prSet presAssocID="{4C449A6E-0074-468C-A157-C79811610A44}" presName="vProcSp" presStyleCnt="0"/>
      <dgm:spPr/>
    </dgm:pt>
    <dgm:pt modelId="{270DAF38-A72E-4429-B4E9-A61453DDD938}" type="pres">
      <dgm:prSet presAssocID="{4C449A6E-0074-468C-A157-C79811610A44}" presName="vSp1" presStyleCnt="0"/>
      <dgm:spPr/>
    </dgm:pt>
    <dgm:pt modelId="{5AF6CF8F-A491-48AA-B07F-B37CD062DAB9}" type="pres">
      <dgm:prSet presAssocID="{4C449A6E-0074-468C-A157-C79811610A44}" presName="simulatedConn" presStyleLbl="solidFgAcc1" presStyleIdx="0" presStyleCnt="3"/>
      <dgm:spPr/>
    </dgm:pt>
    <dgm:pt modelId="{9408E80B-0A95-4005-AD54-091CA99074EA}" type="pres">
      <dgm:prSet presAssocID="{4C449A6E-0074-468C-A157-C79811610A44}" presName="vSp2" presStyleCnt="0"/>
      <dgm:spPr/>
    </dgm:pt>
    <dgm:pt modelId="{308F57F1-2E93-49E6-9D56-2F74B6CD29DB}" type="pres">
      <dgm:prSet presAssocID="{4C449A6E-0074-468C-A157-C79811610A44}" presName="sibTrans" presStyleCnt="0"/>
      <dgm:spPr/>
    </dgm:pt>
    <dgm:pt modelId="{1F26D388-8B05-40B6-A7F4-184F3AF58DBF}" type="pres">
      <dgm:prSet presAssocID="{D8252B82-BD76-438C-A015-30730450420E}" presName="compositeNode" presStyleCnt="0">
        <dgm:presLayoutVars>
          <dgm:bulletEnabled val="1"/>
        </dgm:presLayoutVars>
      </dgm:prSet>
      <dgm:spPr/>
    </dgm:pt>
    <dgm:pt modelId="{AE54856F-D128-406B-BE58-FD1E3D1A9E34}" type="pres">
      <dgm:prSet presAssocID="{D8252B82-BD76-438C-A015-30730450420E}" presName="bgRect" presStyleLbl="node1" presStyleIdx="1" presStyleCnt="4"/>
      <dgm:spPr/>
      <dgm:t>
        <a:bodyPr/>
        <a:lstStyle/>
        <a:p>
          <a:endParaRPr lang="en-GB"/>
        </a:p>
      </dgm:t>
    </dgm:pt>
    <dgm:pt modelId="{6F17274B-E128-4980-98A8-347369AA8194}" type="pres">
      <dgm:prSet presAssocID="{D8252B82-BD76-438C-A015-30730450420E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D9F8D7A-CC57-4471-BAD3-90C5D6FCCF71}" type="pres">
      <dgm:prSet presAssocID="{D8252B82-BD76-438C-A015-30730450420E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08C1501-8C77-4923-8579-5FAAADD11AFB}" type="pres">
      <dgm:prSet presAssocID="{D15E183F-8937-43F9-ADB7-0D18E1595162}" presName="hSp" presStyleCnt="0"/>
      <dgm:spPr/>
    </dgm:pt>
    <dgm:pt modelId="{41E01662-E9F5-4D3F-9F6B-E1C90113B1FA}" type="pres">
      <dgm:prSet presAssocID="{D15E183F-8937-43F9-ADB7-0D18E1595162}" presName="vProcSp" presStyleCnt="0"/>
      <dgm:spPr/>
    </dgm:pt>
    <dgm:pt modelId="{F9760AEF-282D-4095-BC0A-E468D9033F99}" type="pres">
      <dgm:prSet presAssocID="{D15E183F-8937-43F9-ADB7-0D18E1595162}" presName="vSp1" presStyleCnt="0"/>
      <dgm:spPr/>
    </dgm:pt>
    <dgm:pt modelId="{8B607CC3-F291-491E-9366-C7449F0CD4DD}" type="pres">
      <dgm:prSet presAssocID="{D15E183F-8937-43F9-ADB7-0D18E1595162}" presName="simulatedConn" presStyleLbl="solidFgAcc1" presStyleIdx="1" presStyleCnt="3"/>
      <dgm:spPr/>
    </dgm:pt>
    <dgm:pt modelId="{9EE7D6C7-F1BD-4844-BBA8-E0CFEB21E9B0}" type="pres">
      <dgm:prSet presAssocID="{D15E183F-8937-43F9-ADB7-0D18E1595162}" presName="vSp2" presStyleCnt="0"/>
      <dgm:spPr/>
    </dgm:pt>
    <dgm:pt modelId="{D9B368B9-A79F-4F6A-AC2F-CA81CB3CC32B}" type="pres">
      <dgm:prSet presAssocID="{D15E183F-8937-43F9-ADB7-0D18E1595162}" presName="sibTrans" presStyleCnt="0"/>
      <dgm:spPr/>
    </dgm:pt>
    <dgm:pt modelId="{7139D8D0-8315-477C-A608-5D60C4367AF9}" type="pres">
      <dgm:prSet presAssocID="{940DD9E4-9C9D-4651-B626-10D0E7B006E7}" presName="compositeNode" presStyleCnt="0">
        <dgm:presLayoutVars>
          <dgm:bulletEnabled val="1"/>
        </dgm:presLayoutVars>
      </dgm:prSet>
      <dgm:spPr/>
    </dgm:pt>
    <dgm:pt modelId="{86A397E6-85A2-4272-9F1F-17E5E74B3104}" type="pres">
      <dgm:prSet presAssocID="{940DD9E4-9C9D-4651-B626-10D0E7B006E7}" presName="bgRect" presStyleLbl="node1" presStyleIdx="2" presStyleCnt="4"/>
      <dgm:spPr/>
      <dgm:t>
        <a:bodyPr/>
        <a:lstStyle/>
        <a:p>
          <a:endParaRPr lang="en-GB"/>
        </a:p>
      </dgm:t>
    </dgm:pt>
    <dgm:pt modelId="{FBB299B1-8C1B-4898-BE72-22D4D06B2A89}" type="pres">
      <dgm:prSet presAssocID="{940DD9E4-9C9D-4651-B626-10D0E7B006E7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F45C885-EC47-4116-8C59-9B04DEE69565}" type="pres">
      <dgm:prSet presAssocID="{940DD9E4-9C9D-4651-B626-10D0E7B006E7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62B2A25-14B5-42E8-A7D7-7C7BB8A4FD87}" type="pres">
      <dgm:prSet presAssocID="{35583B80-FA5C-440B-9258-592F3BCA119F}" presName="hSp" presStyleCnt="0"/>
      <dgm:spPr/>
    </dgm:pt>
    <dgm:pt modelId="{060A4834-860F-4A43-A8D6-B8D57F847A6F}" type="pres">
      <dgm:prSet presAssocID="{35583B80-FA5C-440B-9258-592F3BCA119F}" presName="vProcSp" presStyleCnt="0"/>
      <dgm:spPr/>
    </dgm:pt>
    <dgm:pt modelId="{7E22E362-C6EB-4E58-AD2E-BBA912D9D182}" type="pres">
      <dgm:prSet presAssocID="{35583B80-FA5C-440B-9258-592F3BCA119F}" presName="vSp1" presStyleCnt="0"/>
      <dgm:spPr/>
    </dgm:pt>
    <dgm:pt modelId="{6B0C28A7-D92B-4406-9D1E-D73407D29E08}" type="pres">
      <dgm:prSet presAssocID="{35583B80-FA5C-440B-9258-592F3BCA119F}" presName="simulatedConn" presStyleLbl="solidFgAcc1" presStyleIdx="2" presStyleCnt="3"/>
      <dgm:spPr/>
    </dgm:pt>
    <dgm:pt modelId="{F80ACF2E-65D2-4328-9C61-38FAA8DB96F1}" type="pres">
      <dgm:prSet presAssocID="{35583B80-FA5C-440B-9258-592F3BCA119F}" presName="vSp2" presStyleCnt="0"/>
      <dgm:spPr/>
    </dgm:pt>
    <dgm:pt modelId="{340B7CCD-FDFA-4AA9-BE71-E2281A672423}" type="pres">
      <dgm:prSet presAssocID="{35583B80-FA5C-440B-9258-592F3BCA119F}" presName="sibTrans" presStyleCnt="0"/>
      <dgm:spPr/>
    </dgm:pt>
    <dgm:pt modelId="{5103DE43-C877-4F58-A51D-5729F9D2EBB5}" type="pres">
      <dgm:prSet presAssocID="{22A94D9D-9907-4B40-9D95-A2D61FA43668}" presName="compositeNode" presStyleCnt="0">
        <dgm:presLayoutVars>
          <dgm:bulletEnabled val="1"/>
        </dgm:presLayoutVars>
      </dgm:prSet>
      <dgm:spPr/>
    </dgm:pt>
    <dgm:pt modelId="{F7F5CB14-0A1F-49A0-9BAF-5924EEF7B57B}" type="pres">
      <dgm:prSet presAssocID="{22A94D9D-9907-4B40-9D95-A2D61FA43668}" presName="bgRect" presStyleLbl="node1" presStyleIdx="3" presStyleCnt="4"/>
      <dgm:spPr/>
      <dgm:t>
        <a:bodyPr/>
        <a:lstStyle/>
        <a:p>
          <a:endParaRPr lang="en-GB"/>
        </a:p>
      </dgm:t>
    </dgm:pt>
    <dgm:pt modelId="{DADBB47E-3BF6-4B36-B6B8-888AE5C970FF}" type="pres">
      <dgm:prSet presAssocID="{22A94D9D-9907-4B40-9D95-A2D61FA43668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541820E-FEC6-4159-8FC8-130B8D10BEB8}" type="pres">
      <dgm:prSet presAssocID="{22A94D9D-9907-4B40-9D95-A2D61FA43668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A689ADA-2332-487F-AEE1-C96BC04FE4B7}" srcId="{BE692C39-4739-4F82-BEEE-744A6AEBC905}" destId="{940DD9E4-9C9D-4651-B626-10D0E7B006E7}" srcOrd="2" destOrd="0" parTransId="{B0F66A18-A376-44CF-8104-59993A3D709B}" sibTransId="{35583B80-FA5C-440B-9258-592F3BCA119F}"/>
    <dgm:cxn modelId="{8068A9E6-B4A8-438E-B8FB-A859E5E83E18}" srcId="{22A94D9D-9907-4B40-9D95-A2D61FA43668}" destId="{8C7B03CA-F9F4-4EFC-B1B9-419E2B7E65EC}" srcOrd="0" destOrd="0" parTransId="{83E0209F-A832-465E-9881-65F4796DA34E}" sibTransId="{5FDD351A-472D-48B3-AFF6-86D5A64B568A}"/>
    <dgm:cxn modelId="{D1AD8094-43E7-41BC-B77F-4CCC2712C7A2}" srcId="{940DD9E4-9C9D-4651-B626-10D0E7B006E7}" destId="{69B13B51-E73C-473E-8DFA-DA36B018A74A}" srcOrd="0" destOrd="0" parTransId="{35288E3E-9D73-4819-B597-650BA5DC2FB5}" sibTransId="{6BEF5B39-CB90-4997-8071-8024B9CC95FD}"/>
    <dgm:cxn modelId="{55FB6E90-8EFC-40B4-8F18-462BE69B887D}" srcId="{791440D0-8CA9-482C-BBC3-C2BA14E16A72}" destId="{61AC00E9-C0E3-46DF-B7C7-F92F625B2EC3}" srcOrd="0" destOrd="0" parTransId="{E258AB19-8ACB-4419-B1B5-533CB1944BFE}" sibTransId="{95F0C730-0E0C-45A8-8B52-5EC2893026E5}"/>
    <dgm:cxn modelId="{60382F50-397F-4562-9D79-223CDD8C3B56}" type="presOf" srcId="{BE692C39-4739-4F82-BEEE-744A6AEBC905}" destId="{7AEE86BC-32F5-40FB-899A-E81E2DE726E4}" srcOrd="0" destOrd="0" presId="urn:microsoft.com/office/officeart/2005/8/layout/hProcess7"/>
    <dgm:cxn modelId="{A2E49A54-2C61-4F41-9C4E-D5EA408C0A1B}" srcId="{BE692C39-4739-4F82-BEEE-744A6AEBC905}" destId="{791440D0-8CA9-482C-BBC3-C2BA14E16A72}" srcOrd="0" destOrd="0" parTransId="{0CE7D580-10C2-4AA1-BDC2-A1CD2EC16E78}" sibTransId="{4C449A6E-0074-468C-A157-C79811610A44}"/>
    <dgm:cxn modelId="{08AEC0C0-EB58-4950-9D32-9FD52C0440BC}" srcId="{BE692C39-4739-4F82-BEEE-744A6AEBC905}" destId="{D8252B82-BD76-438C-A015-30730450420E}" srcOrd="1" destOrd="0" parTransId="{0F602C43-B5E0-444F-9C70-F67CE44D98F4}" sibTransId="{D15E183F-8937-43F9-ADB7-0D18E1595162}"/>
    <dgm:cxn modelId="{E48387D5-D2CA-4045-B063-28B416495E18}" type="presOf" srcId="{940DD9E4-9C9D-4651-B626-10D0E7B006E7}" destId="{86A397E6-85A2-4272-9F1F-17E5E74B3104}" srcOrd="0" destOrd="0" presId="urn:microsoft.com/office/officeart/2005/8/layout/hProcess7"/>
    <dgm:cxn modelId="{63A63357-5528-422D-90F6-BCB5CAC0E94C}" type="presOf" srcId="{22A94D9D-9907-4B40-9D95-A2D61FA43668}" destId="{F7F5CB14-0A1F-49A0-9BAF-5924EEF7B57B}" srcOrd="0" destOrd="0" presId="urn:microsoft.com/office/officeart/2005/8/layout/hProcess7"/>
    <dgm:cxn modelId="{F5565480-CC87-49B8-8FDE-077B1D5AF194}" type="presOf" srcId="{D8252B82-BD76-438C-A015-30730450420E}" destId="{AE54856F-D128-406B-BE58-FD1E3D1A9E34}" srcOrd="0" destOrd="0" presId="urn:microsoft.com/office/officeart/2005/8/layout/hProcess7"/>
    <dgm:cxn modelId="{28EFC5A6-8E4E-41B4-BD36-5F9F5A0A86B2}" srcId="{D8252B82-BD76-438C-A015-30730450420E}" destId="{1D061663-EE24-4EB5-9BAB-46200F6AA062}" srcOrd="0" destOrd="0" parTransId="{5BB76525-8611-4EDD-8785-5187B86E9BA4}" sibTransId="{A3F25BA1-42C5-4AB8-9D75-2AF84AA9EB49}"/>
    <dgm:cxn modelId="{E374097D-3E73-4648-8DA2-60A2AEC3DA0E}" type="presOf" srcId="{69B13B51-E73C-473E-8DFA-DA36B018A74A}" destId="{2F45C885-EC47-4116-8C59-9B04DEE69565}" srcOrd="0" destOrd="0" presId="urn:microsoft.com/office/officeart/2005/8/layout/hProcess7"/>
    <dgm:cxn modelId="{3A2AD136-F14E-4D57-AAF5-E358EA96AA65}" type="presOf" srcId="{791440D0-8CA9-482C-BBC3-C2BA14E16A72}" destId="{ECA8ED84-5505-48CD-9DAE-EC6DF0C098F9}" srcOrd="0" destOrd="0" presId="urn:microsoft.com/office/officeart/2005/8/layout/hProcess7"/>
    <dgm:cxn modelId="{566A208F-EB38-4EE2-B18C-445F465CAE78}" type="presOf" srcId="{D8252B82-BD76-438C-A015-30730450420E}" destId="{6F17274B-E128-4980-98A8-347369AA8194}" srcOrd="1" destOrd="0" presId="urn:microsoft.com/office/officeart/2005/8/layout/hProcess7"/>
    <dgm:cxn modelId="{F8F6BDEF-FCA4-4EC6-B6D1-40C1FBF07CE4}" type="presOf" srcId="{1D061663-EE24-4EB5-9BAB-46200F6AA062}" destId="{0D9F8D7A-CC57-4471-BAD3-90C5D6FCCF71}" srcOrd="0" destOrd="0" presId="urn:microsoft.com/office/officeart/2005/8/layout/hProcess7"/>
    <dgm:cxn modelId="{17F8C9AD-3F66-43F1-8799-8CC19DB311D9}" type="presOf" srcId="{61AC00E9-C0E3-46DF-B7C7-F92F625B2EC3}" destId="{289A26F6-D5FF-4EFA-8EE0-FEFD0C3A2811}" srcOrd="0" destOrd="0" presId="urn:microsoft.com/office/officeart/2005/8/layout/hProcess7"/>
    <dgm:cxn modelId="{6E0516F6-2A86-4935-B5D6-EB81DA14EBA5}" type="presOf" srcId="{791440D0-8CA9-482C-BBC3-C2BA14E16A72}" destId="{A4177E6D-47D2-4AA5-8C9D-AA3787167D85}" srcOrd="1" destOrd="0" presId="urn:microsoft.com/office/officeart/2005/8/layout/hProcess7"/>
    <dgm:cxn modelId="{B197FC2C-A8E6-4D6A-A94A-B2B610FDFC83}" srcId="{BE692C39-4739-4F82-BEEE-744A6AEBC905}" destId="{22A94D9D-9907-4B40-9D95-A2D61FA43668}" srcOrd="3" destOrd="0" parTransId="{7DF50499-ED58-4384-8607-B6D2A61321F2}" sibTransId="{34A2FA51-9B95-41FC-8B1D-7E2CE309E3CD}"/>
    <dgm:cxn modelId="{33735B79-24D9-4716-9978-02E46E031872}" type="presOf" srcId="{8C7B03CA-F9F4-4EFC-B1B9-419E2B7E65EC}" destId="{9541820E-FEC6-4159-8FC8-130B8D10BEB8}" srcOrd="0" destOrd="0" presId="urn:microsoft.com/office/officeart/2005/8/layout/hProcess7"/>
    <dgm:cxn modelId="{36F8DCB4-F56F-4885-978A-9A52B888BD06}" type="presOf" srcId="{940DD9E4-9C9D-4651-B626-10D0E7B006E7}" destId="{FBB299B1-8C1B-4898-BE72-22D4D06B2A89}" srcOrd="1" destOrd="0" presId="urn:microsoft.com/office/officeart/2005/8/layout/hProcess7"/>
    <dgm:cxn modelId="{01EC7F59-5F80-4B82-BBE0-83A358A7113D}" type="presOf" srcId="{22A94D9D-9907-4B40-9D95-A2D61FA43668}" destId="{DADBB47E-3BF6-4B36-B6B8-888AE5C970FF}" srcOrd="1" destOrd="0" presId="urn:microsoft.com/office/officeart/2005/8/layout/hProcess7"/>
    <dgm:cxn modelId="{47A0FDDF-1F7E-4FB2-97D6-C574F2A1813A}" type="presParOf" srcId="{7AEE86BC-32F5-40FB-899A-E81E2DE726E4}" destId="{45733AA6-BC81-4001-A540-FE525413098A}" srcOrd="0" destOrd="0" presId="urn:microsoft.com/office/officeart/2005/8/layout/hProcess7"/>
    <dgm:cxn modelId="{E17DA645-38C3-486B-BB60-1148FCFD9154}" type="presParOf" srcId="{45733AA6-BC81-4001-A540-FE525413098A}" destId="{ECA8ED84-5505-48CD-9DAE-EC6DF0C098F9}" srcOrd="0" destOrd="0" presId="urn:microsoft.com/office/officeart/2005/8/layout/hProcess7"/>
    <dgm:cxn modelId="{A244160E-AD23-46D1-9D09-6B54D02C63AA}" type="presParOf" srcId="{45733AA6-BC81-4001-A540-FE525413098A}" destId="{A4177E6D-47D2-4AA5-8C9D-AA3787167D85}" srcOrd="1" destOrd="0" presId="urn:microsoft.com/office/officeart/2005/8/layout/hProcess7"/>
    <dgm:cxn modelId="{393468F9-3DE0-4A57-AF96-3B8FE06339A4}" type="presParOf" srcId="{45733AA6-BC81-4001-A540-FE525413098A}" destId="{289A26F6-D5FF-4EFA-8EE0-FEFD0C3A2811}" srcOrd="2" destOrd="0" presId="urn:microsoft.com/office/officeart/2005/8/layout/hProcess7"/>
    <dgm:cxn modelId="{368FE2D8-9FEF-473F-A4E7-D97F87A19EDC}" type="presParOf" srcId="{7AEE86BC-32F5-40FB-899A-E81E2DE726E4}" destId="{72E76C0B-54AA-4F0D-B0B7-714F7004E3D2}" srcOrd="1" destOrd="0" presId="urn:microsoft.com/office/officeart/2005/8/layout/hProcess7"/>
    <dgm:cxn modelId="{AC256307-51E9-406C-A287-D11C7AB19E6E}" type="presParOf" srcId="{7AEE86BC-32F5-40FB-899A-E81E2DE726E4}" destId="{45D261E5-AA35-45EC-899D-F28DA4C4DF00}" srcOrd="2" destOrd="0" presId="urn:microsoft.com/office/officeart/2005/8/layout/hProcess7"/>
    <dgm:cxn modelId="{C0A53601-C388-47B0-9B20-0130017B1A4E}" type="presParOf" srcId="{45D261E5-AA35-45EC-899D-F28DA4C4DF00}" destId="{270DAF38-A72E-4429-B4E9-A61453DDD938}" srcOrd="0" destOrd="0" presId="urn:microsoft.com/office/officeart/2005/8/layout/hProcess7"/>
    <dgm:cxn modelId="{E47C1E1B-AC84-438D-BAEC-CD9D5B0ECDCB}" type="presParOf" srcId="{45D261E5-AA35-45EC-899D-F28DA4C4DF00}" destId="{5AF6CF8F-A491-48AA-B07F-B37CD062DAB9}" srcOrd="1" destOrd="0" presId="urn:microsoft.com/office/officeart/2005/8/layout/hProcess7"/>
    <dgm:cxn modelId="{E79F47BD-9A62-42F3-BD17-F54277FF1963}" type="presParOf" srcId="{45D261E5-AA35-45EC-899D-F28DA4C4DF00}" destId="{9408E80B-0A95-4005-AD54-091CA99074EA}" srcOrd="2" destOrd="0" presId="urn:microsoft.com/office/officeart/2005/8/layout/hProcess7"/>
    <dgm:cxn modelId="{2E336CB0-1BE3-4DB7-8D6B-5EBB00E3FC7A}" type="presParOf" srcId="{7AEE86BC-32F5-40FB-899A-E81E2DE726E4}" destId="{308F57F1-2E93-49E6-9D56-2F74B6CD29DB}" srcOrd="3" destOrd="0" presId="urn:microsoft.com/office/officeart/2005/8/layout/hProcess7"/>
    <dgm:cxn modelId="{9841CC32-28BD-4272-99B2-A20524AD3D94}" type="presParOf" srcId="{7AEE86BC-32F5-40FB-899A-E81E2DE726E4}" destId="{1F26D388-8B05-40B6-A7F4-184F3AF58DBF}" srcOrd="4" destOrd="0" presId="urn:microsoft.com/office/officeart/2005/8/layout/hProcess7"/>
    <dgm:cxn modelId="{821451F2-5BEC-4B0B-AC9A-E1DA1FBDCC5E}" type="presParOf" srcId="{1F26D388-8B05-40B6-A7F4-184F3AF58DBF}" destId="{AE54856F-D128-406B-BE58-FD1E3D1A9E34}" srcOrd="0" destOrd="0" presId="urn:microsoft.com/office/officeart/2005/8/layout/hProcess7"/>
    <dgm:cxn modelId="{F0AF35C7-A958-41C2-A252-AD15C8AFFCAB}" type="presParOf" srcId="{1F26D388-8B05-40B6-A7F4-184F3AF58DBF}" destId="{6F17274B-E128-4980-98A8-347369AA8194}" srcOrd="1" destOrd="0" presId="urn:microsoft.com/office/officeart/2005/8/layout/hProcess7"/>
    <dgm:cxn modelId="{0BC47FD2-2AFE-49FA-9079-1A14A14116E5}" type="presParOf" srcId="{1F26D388-8B05-40B6-A7F4-184F3AF58DBF}" destId="{0D9F8D7A-CC57-4471-BAD3-90C5D6FCCF71}" srcOrd="2" destOrd="0" presId="urn:microsoft.com/office/officeart/2005/8/layout/hProcess7"/>
    <dgm:cxn modelId="{4C8743C6-5E4A-4FF3-9884-110E9E1324BB}" type="presParOf" srcId="{7AEE86BC-32F5-40FB-899A-E81E2DE726E4}" destId="{E08C1501-8C77-4923-8579-5FAAADD11AFB}" srcOrd="5" destOrd="0" presId="urn:microsoft.com/office/officeart/2005/8/layout/hProcess7"/>
    <dgm:cxn modelId="{7ADD450B-72FF-4A94-B34B-D0BDB231C28F}" type="presParOf" srcId="{7AEE86BC-32F5-40FB-899A-E81E2DE726E4}" destId="{41E01662-E9F5-4D3F-9F6B-E1C90113B1FA}" srcOrd="6" destOrd="0" presId="urn:microsoft.com/office/officeart/2005/8/layout/hProcess7"/>
    <dgm:cxn modelId="{18D0CECB-6CA8-4901-B27B-151FE41FB81C}" type="presParOf" srcId="{41E01662-E9F5-4D3F-9F6B-E1C90113B1FA}" destId="{F9760AEF-282D-4095-BC0A-E468D9033F99}" srcOrd="0" destOrd="0" presId="urn:microsoft.com/office/officeart/2005/8/layout/hProcess7"/>
    <dgm:cxn modelId="{F790B6B9-C81B-4892-A7FA-A61B9FAB6AEC}" type="presParOf" srcId="{41E01662-E9F5-4D3F-9F6B-E1C90113B1FA}" destId="{8B607CC3-F291-491E-9366-C7449F0CD4DD}" srcOrd="1" destOrd="0" presId="urn:microsoft.com/office/officeart/2005/8/layout/hProcess7"/>
    <dgm:cxn modelId="{923BFE2A-6738-451C-8FC8-F2F1EE41542E}" type="presParOf" srcId="{41E01662-E9F5-4D3F-9F6B-E1C90113B1FA}" destId="{9EE7D6C7-F1BD-4844-BBA8-E0CFEB21E9B0}" srcOrd="2" destOrd="0" presId="urn:microsoft.com/office/officeart/2005/8/layout/hProcess7"/>
    <dgm:cxn modelId="{E341B1FB-2889-476C-96A6-29120D58CFE4}" type="presParOf" srcId="{7AEE86BC-32F5-40FB-899A-E81E2DE726E4}" destId="{D9B368B9-A79F-4F6A-AC2F-CA81CB3CC32B}" srcOrd="7" destOrd="0" presId="urn:microsoft.com/office/officeart/2005/8/layout/hProcess7"/>
    <dgm:cxn modelId="{0DB58E6E-E08A-49EF-ADAD-2243131AA973}" type="presParOf" srcId="{7AEE86BC-32F5-40FB-899A-E81E2DE726E4}" destId="{7139D8D0-8315-477C-A608-5D60C4367AF9}" srcOrd="8" destOrd="0" presId="urn:microsoft.com/office/officeart/2005/8/layout/hProcess7"/>
    <dgm:cxn modelId="{BF1DB96F-4D52-4559-B0A8-B3EF0F6B8953}" type="presParOf" srcId="{7139D8D0-8315-477C-A608-5D60C4367AF9}" destId="{86A397E6-85A2-4272-9F1F-17E5E74B3104}" srcOrd="0" destOrd="0" presId="urn:microsoft.com/office/officeart/2005/8/layout/hProcess7"/>
    <dgm:cxn modelId="{D50F6D7F-240E-433E-84CC-AE89DB2D73A1}" type="presParOf" srcId="{7139D8D0-8315-477C-A608-5D60C4367AF9}" destId="{FBB299B1-8C1B-4898-BE72-22D4D06B2A89}" srcOrd="1" destOrd="0" presId="urn:microsoft.com/office/officeart/2005/8/layout/hProcess7"/>
    <dgm:cxn modelId="{04C9042E-020F-4096-B95D-624D55C83F12}" type="presParOf" srcId="{7139D8D0-8315-477C-A608-5D60C4367AF9}" destId="{2F45C885-EC47-4116-8C59-9B04DEE69565}" srcOrd="2" destOrd="0" presId="urn:microsoft.com/office/officeart/2005/8/layout/hProcess7"/>
    <dgm:cxn modelId="{1E9CE349-EC55-4C1C-BD83-9AC5F49B0EB0}" type="presParOf" srcId="{7AEE86BC-32F5-40FB-899A-E81E2DE726E4}" destId="{A62B2A25-14B5-42E8-A7D7-7C7BB8A4FD87}" srcOrd="9" destOrd="0" presId="urn:microsoft.com/office/officeart/2005/8/layout/hProcess7"/>
    <dgm:cxn modelId="{69489745-9275-4BD5-81AE-0FFAF1F2ED53}" type="presParOf" srcId="{7AEE86BC-32F5-40FB-899A-E81E2DE726E4}" destId="{060A4834-860F-4A43-A8D6-B8D57F847A6F}" srcOrd="10" destOrd="0" presId="urn:microsoft.com/office/officeart/2005/8/layout/hProcess7"/>
    <dgm:cxn modelId="{ED3322C1-9360-4B77-A186-6D72414DAC61}" type="presParOf" srcId="{060A4834-860F-4A43-A8D6-B8D57F847A6F}" destId="{7E22E362-C6EB-4E58-AD2E-BBA912D9D182}" srcOrd="0" destOrd="0" presId="urn:microsoft.com/office/officeart/2005/8/layout/hProcess7"/>
    <dgm:cxn modelId="{BAB82839-CF5F-4C16-A05F-85CAC04F687A}" type="presParOf" srcId="{060A4834-860F-4A43-A8D6-B8D57F847A6F}" destId="{6B0C28A7-D92B-4406-9D1E-D73407D29E08}" srcOrd="1" destOrd="0" presId="urn:microsoft.com/office/officeart/2005/8/layout/hProcess7"/>
    <dgm:cxn modelId="{CB83E80E-7969-458C-834A-25E548AC4A89}" type="presParOf" srcId="{060A4834-860F-4A43-A8D6-B8D57F847A6F}" destId="{F80ACF2E-65D2-4328-9C61-38FAA8DB96F1}" srcOrd="2" destOrd="0" presId="urn:microsoft.com/office/officeart/2005/8/layout/hProcess7"/>
    <dgm:cxn modelId="{EF45566C-820B-4298-AAD5-CA01217EAB25}" type="presParOf" srcId="{7AEE86BC-32F5-40FB-899A-E81E2DE726E4}" destId="{340B7CCD-FDFA-4AA9-BE71-E2281A672423}" srcOrd="11" destOrd="0" presId="urn:microsoft.com/office/officeart/2005/8/layout/hProcess7"/>
    <dgm:cxn modelId="{2208F6FD-BDF0-413E-8784-FA28DF2A131E}" type="presParOf" srcId="{7AEE86BC-32F5-40FB-899A-E81E2DE726E4}" destId="{5103DE43-C877-4F58-A51D-5729F9D2EBB5}" srcOrd="12" destOrd="0" presId="urn:microsoft.com/office/officeart/2005/8/layout/hProcess7"/>
    <dgm:cxn modelId="{33D05E3D-8362-4A2F-91AA-E6B716ECD57A}" type="presParOf" srcId="{5103DE43-C877-4F58-A51D-5729F9D2EBB5}" destId="{F7F5CB14-0A1F-49A0-9BAF-5924EEF7B57B}" srcOrd="0" destOrd="0" presId="urn:microsoft.com/office/officeart/2005/8/layout/hProcess7"/>
    <dgm:cxn modelId="{BBF9FB4E-F4F9-407E-9736-58F56FE8E276}" type="presParOf" srcId="{5103DE43-C877-4F58-A51D-5729F9D2EBB5}" destId="{DADBB47E-3BF6-4B36-B6B8-888AE5C970FF}" srcOrd="1" destOrd="0" presId="urn:microsoft.com/office/officeart/2005/8/layout/hProcess7"/>
    <dgm:cxn modelId="{04331E0D-A76B-4CDB-9A60-F0FB2603A295}" type="presParOf" srcId="{5103DE43-C877-4F58-A51D-5729F9D2EBB5}" destId="{9541820E-FEC6-4159-8FC8-130B8D10BEB8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692C39-4739-4F82-BEEE-744A6AEBC905}" type="doc">
      <dgm:prSet loTypeId="urn:microsoft.com/office/officeart/2005/8/layout/hProcess7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91440D0-8CA9-482C-BBC3-C2BA14E16A72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Background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CE7D580-10C2-4AA1-BDC2-A1CD2EC16E78}" type="parTrans" cxnId="{A2E49A54-2C61-4F41-9C4E-D5EA408C0A1B}">
      <dgm:prSet/>
      <dgm:spPr/>
      <dgm:t>
        <a:bodyPr/>
        <a:lstStyle/>
        <a:p>
          <a:endParaRPr lang="en-GB"/>
        </a:p>
      </dgm:t>
    </dgm:pt>
    <dgm:pt modelId="{4C449A6E-0074-468C-A157-C79811610A44}" type="sibTrans" cxnId="{A2E49A54-2C61-4F41-9C4E-D5EA408C0A1B}">
      <dgm:prSet/>
      <dgm:spPr/>
      <dgm:t>
        <a:bodyPr/>
        <a:lstStyle/>
        <a:p>
          <a:endParaRPr lang="en-GB"/>
        </a:p>
      </dgm:t>
    </dgm:pt>
    <dgm:pt modelId="{61AC00E9-C0E3-46DF-B7C7-F92F625B2EC3}">
      <dgm:prSet/>
      <dgm:spPr/>
      <dgm:t>
        <a:bodyPr anchor="ctr"/>
        <a:lstStyle/>
        <a:p>
          <a:pPr algn="ctr" rtl="0"/>
          <a:r>
            <a:rPr lang="en-GB" dirty="0" smtClean="0"/>
            <a:t>RADAR</a:t>
          </a:r>
          <a:endParaRPr lang="en-GB" dirty="0"/>
        </a:p>
      </dgm:t>
    </dgm:pt>
    <dgm:pt modelId="{E258AB19-8ACB-4419-B1B5-533CB1944BFE}" type="parTrans" cxnId="{55FB6E90-8EFC-40B4-8F18-462BE69B887D}">
      <dgm:prSet/>
      <dgm:spPr/>
      <dgm:t>
        <a:bodyPr/>
        <a:lstStyle/>
        <a:p>
          <a:endParaRPr lang="en-GB"/>
        </a:p>
      </dgm:t>
    </dgm:pt>
    <dgm:pt modelId="{95F0C730-0E0C-45A8-8B52-5EC2893026E5}" type="sibTrans" cxnId="{55FB6E90-8EFC-40B4-8F18-462BE69B887D}">
      <dgm:prSet/>
      <dgm:spPr/>
      <dgm:t>
        <a:bodyPr/>
        <a:lstStyle/>
        <a:p>
          <a:endParaRPr lang="en-GB"/>
        </a:p>
      </dgm:t>
    </dgm:pt>
    <dgm:pt modelId="{D8252B82-BD76-438C-A015-30730450420E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The dashboard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F602C43-B5E0-444F-9C70-F67CE44D98F4}" type="parTrans" cxnId="{08AEC0C0-EB58-4950-9D32-9FD52C0440BC}">
      <dgm:prSet/>
      <dgm:spPr/>
      <dgm:t>
        <a:bodyPr/>
        <a:lstStyle/>
        <a:p>
          <a:endParaRPr lang="en-GB"/>
        </a:p>
      </dgm:t>
    </dgm:pt>
    <dgm:pt modelId="{D15E183F-8937-43F9-ADB7-0D18E1595162}" type="sibTrans" cxnId="{08AEC0C0-EB58-4950-9D32-9FD52C0440BC}">
      <dgm:prSet/>
      <dgm:spPr/>
      <dgm:t>
        <a:bodyPr/>
        <a:lstStyle/>
        <a:p>
          <a:endParaRPr lang="en-GB"/>
        </a:p>
      </dgm:t>
    </dgm:pt>
    <dgm:pt modelId="{1D061663-EE24-4EB5-9BAB-46200F6AA062}">
      <dgm:prSet/>
      <dgm:spPr/>
      <dgm:t>
        <a:bodyPr anchor="ctr"/>
        <a:lstStyle/>
        <a:p>
          <a:pPr algn="ctr" rtl="0"/>
          <a:r>
            <a:rPr lang="en-GB" dirty="0" smtClean="0"/>
            <a:t>Criteria &amp; analytical sources</a:t>
          </a:r>
          <a:endParaRPr lang="en-GB" dirty="0"/>
        </a:p>
      </dgm:t>
    </dgm:pt>
    <dgm:pt modelId="{5BB76525-8611-4EDD-8785-5187B86E9BA4}" type="parTrans" cxnId="{28EFC5A6-8E4E-41B4-BD36-5F9F5A0A86B2}">
      <dgm:prSet/>
      <dgm:spPr/>
      <dgm:t>
        <a:bodyPr/>
        <a:lstStyle/>
        <a:p>
          <a:endParaRPr lang="en-GB"/>
        </a:p>
      </dgm:t>
    </dgm:pt>
    <dgm:pt modelId="{A3F25BA1-42C5-4AB8-9D75-2AF84AA9EB49}" type="sibTrans" cxnId="{28EFC5A6-8E4E-41B4-BD36-5F9F5A0A86B2}">
      <dgm:prSet/>
      <dgm:spPr/>
      <dgm:t>
        <a:bodyPr/>
        <a:lstStyle/>
        <a:p>
          <a:endParaRPr lang="en-GB"/>
        </a:p>
      </dgm:t>
    </dgm:pt>
    <dgm:pt modelId="{940DD9E4-9C9D-4651-B626-10D0E7B006E7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Sample country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B0F66A18-A376-44CF-8104-59993A3D709B}" type="parTrans" cxnId="{BA689ADA-2332-487F-AEE1-C96BC04FE4B7}">
      <dgm:prSet/>
      <dgm:spPr/>
      <dgm:t>
        <a:bodyPr/>
        <a:lstStyle/>
        <a:p>
          <a:endParaRPr lang="en-GB"/>
        </a:p>
      </dgm:t>
    </dgm:pt>
    <dgm:pt modelId="{35583B80-FA5C-440B-9258-592F3BCA119F}" type="sibTrans" cxnId="{BA689ADA-2332-487F-AEE1-C96BC04FE4B7}">
      <dgm:prSet/>
      <dgm:spPr/>
      <dgm:t>
        <a:bodyPr/>
        <a:lstStyle/>
        <a:p>
          <a:endParaRPr lang="en-GB"/>
        </a:p>
      </dgm:t>
    </dgm:pt>
    <dgm:pt modelId="{69B13B51-E73C-473E-8DFA-DA36B018A74A}">
      <dgm:prSet/>
      <dgm:spPr/>
      <dgm:t>
        <a:bodyPr anchor="ctr"/>
        <a:lstStyle/>
        <a:p>
          <a:pPr algn="ctr" rtl="0"/>
          <a:r>
            <a:rPr lang="en-GB" dirty="0" smtClean="0"/>
            <a:t>DRC</a:t>
          </a:r>
          <a:endParaRPr lang="en-GB" dirty="0"/>
        </a:p>
      </dgm:t>
    </dgm:pt>
    <dgm:pt modelId="{35288E3E-9D73-4819-B597-650BA5DC2FB5}" type="parTrans" cxnId="{D1AD8094-43E7-41BC-B77F-4CCC2712C7A2}">
      <dgm:prSet/>
      <dgm:spPr/>
      <dgm:t>
        <a:bodyPr/>
        <a:lstStyle/>
        <a:p>
          <a:endParaRPr lang="en-GB"/>
        </a:p>
      </dgm:t>
    </dgm:pt>
    <dgm:pt modelId="{6BEF5B39-CB90-4997-8071-8024B9CC95FD}" type="sibTrans" cxnId="{D1AD8094-43E7-41BC-B77F-4CCC2712C7A2}">
      <dgm:prSet/>
      <dgm:spPr/>
      <dgm:t>
        <a:bodyPr/>
        <a:lstStyle/>
        <a:p>
          <a:endParaRPr lang="en-GB"/>
        </a:p>
      </dgm:t>
    </dgm:pt>
    <dgm:pt modelId="{22A94D9D-9907-4B40-9D95-A2D61FA43668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Future work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7DF50499-ED58-4384-8607-B6D2A61321F2}" type="parTrans" cxnId="{B197FC2C-A8E6-4D6A-A94A-B2B610FDFC83}">
      <dgm:prSet/>
      <dgm:spPr/>
      <dgm:t>
        <a:bodyPr/>
        <a:lstStyle/>
        <a:p>
          <a:endParaRPr lang="en-GB"/>
        </a:p>
      </dgm:t>
    </dgm:pt>
    <dgm:pt modelId="{34A2FA51-9B95-41FC-8B1D-7E2CE309E3CD}" type="sibTrans" cxnId="{B197FC2C-A8E6-4D6A-A94A-B2B610FDFC83}">
      <dgm:prSet/>
      <dgm:spPr/>
      <dgm:t>
        <a:bodyPr/>
        <a:lstStyle/>
        <a:p>
          <a:endParaRPr lang="en-GB"/>
        </a:p>
      </dgm:t>
    </dgm:pt>
    <dgm:pt modelId="{8C7B03CA-F9F4-4EFC-B1B9-419E2B7E65EC}">
      <dgm:prSet/>
      <dgm:spPr/>
      <dgm:t>
        <a:bodyPr anchor="ctr"/>
        <a:lstStyle/>
        <a:p>
          <a:pPr algn="ctr" rtl="0"/>
          <a:r>
            <a:rPr lang="en-GB" dirty="0" smtClean="0"/>
            <a:t>Proposed approaches, improvements &amp; additions</a:t>
          </a:r>
          <a:endParaRPr lang="en-GB" dirty="0"/>
        </a:p>
      </dgm:t>
    </dgm:pt>
    <dgm:pt modelId="{83E0209F-A832-465E-9881-65F4796DA34E}" type="parTrans" cxnId="{8068A9E6-B4A8-438E-B8FB-A859E5E83E18}">
      <dgm:prSet/>
      <dgm:spPr/>
      <dgm:t>
        <a:bodyPr/>
        <a:lstStyle/>
        <a:p>
          <a:endParaRPr lang="en-GB"/>
        </a:p>
      </dgm:t>
    </dgm:pt>
    <dgm:pt modelId="{5FDD351A-472D-48B3-AFF6-86D5A64B568A}" type="sibTrans" cxnId="{8068A9E6-B4A8-438E-B8FB-A859E5E83E18}">
      <dgm:prSet/>
      <dgm:spPr/>
      <dgm:t>
        <a:bodyPr/>
        <a:lstStyle/>
        <a:p>
          <a:endParaRPr lang="en-GB"/>
        </a:p>
      </dgm:t>
    </dgm:pt>
    <dgm:pt modelId="{7AEE86BC-32F5-40FB-899A-E81E2DE726E4}" type="pres">
      <dgm:prSet presAssocID="{BE692C39-4739-4F82-BEEE-744A6AEBC90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5733AA6-BC81-4001-A540-FE525413098A}" type="pres">
      <dgm:prSet presAssocID="{791440D0-8CA9-482C-BBC3-C2BA14E16A72}" presName="compositeNode" presStyleCnt="0">
        <dgm:presLayoutVars>
          <dgm:bulletEnabled val="1"/>
        </dgm:presLayoutVars>
      </dgm:prSet>
      <dgm:spPr/>
    </dgm:pt>
    <dgm:pt modelId="{ECA8ED84-5505-48CD-9DAE-EC6DF0C098F9}" type="pres">
      <dgm:prSet presAssocID="{791440D0-8CA9-482C-BBC3-C2BA14E16A72}" presName="bgRect" presStyleLbl="node1" presStyleIdx="0" presStyleCnt="4"/>
      <dgm:spPr/>
      <dgm:t>
        <a:bodyPr/>
        <a:lstStyle/>
        <a:p>
          <a:endParaRPr lang="en-GB"/>
        </a:p>
      </dgm:t>
    </dgm:pt>
    <dgm:pt modelId="{A4177E6D-47D2-4AA5-8C9D-AA3787167D85}" type="pres">
      <dgm:prSet presAssocID="{791440D0-8CA9-482C-BBC3-C2BA14E16A72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89A26F6-D5FF-4EFA-8EE0-FEFD0C3A2811}" type="pres">
      <dgm:prSet presAssocID="{791440D0-8CA9-482C-BBC3-C2BA14E16A72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2E76C0B-54AA-4F0D-B0B7-714F7004E3D2}" type="pres">
      <dgm:prSet presAssocID="{4C449A6E-0074-468C-A157-C79811610A44}" presName="hSp" presStyleCnt="0"/>
      <dgm:spPr/>
    </dgm:pt>
    <dgm:pt modelId="{45D261E5-AA35-45EC-899D-F28DA4C4DF00}" type="pres">
      <dgm:prSet presAssocID="{4C449A6E-0074-468C-A157-C79811610A44}" presName="vProcSp" presStyleCnt="0"/>
      <dgm:spPr/>
    </dgm:pt>
    <dgm:pt modelId="{270DAF38-A72E-4429-B4E9-A61453DDD938}" type="pres">
      <dgm:prSet presAssocID="{4C449A6E-0074-468C-A157-C79811610A44}" presName="vSp1" presStyleCnt="0"/>
      <dgm:spPr/>
    </dgm:pt>
    <dgm:pt modelId="{5AF6CF8F-A491-48AA-B07F-B37CD062DAB9}" type="pres">
      <dgm:prSet presAssocID="{4C449A6E-0074-468C-A157-C79811610A44}" presName="simulatedConn" presStyleLbl="solidFgAcc1" presStyleIdx="0" presStyleCnt="3"/>
      <dgm:spPr/>
    </dgm:pt>
    <dgm:pt modelId="{9408E80B-0A95-4005-AD54-091CA99074EA}" type="pres">
      <dgm:prSet presAssocID="{4C449A6E-0074-468C-A157-C79811610A44}" presName="vSp2" presStyleCnt="0"/>
      <dgm:spPr/>
    </dgm:pt>
    <dgm:pt modelId="{308F57F1-2E93-49E6-9D56-2F74B6CD29DB}" type="pres">
      <dgm:prSet presAssocID="{4C449A6E-0074-468C-A157-C79811610A44}" presName="sibTrans" presStyleCnt="0"/>
      <dgm:spPr/>
    </dgm:pt>
    <dgm:pt modelId="{1F26D388-8B05-40B6-A7F4-184F3AF58DBF}" type="pres">
      <dgm:prSet presAssocID="{D8252B82-BD76-438C-A015-30730450420E}" presName="compositeNode" presStyleCnt="0">
        <dgm:presLayoutVars>
          <dgm:bulletEnabled val="1"/>
        </dgm:presLayoutVars>
      </dgm:prSet>
      <dgm:spPr/>
    </dgm:pt>
    <dgm:pt modelId="{AE54856F-D128-406B-BE58-FD1E3D1A9E34}" type="pres">
      <dgm:prSet presAssocID="{D8252B82-BD76-438C-A015-30730450420E}" presName="bgRect" presStyleLbl="node1" presStyleIdx="1" presStyleCnt="4"/>
      <dgm:spPr/>
      <dgm:t>
        <a:bodyPr/>
        <a:lstStyle/>
        <a:p>
          <a:endParaRPr lang="en-GB"/>
        </a:p>
      </dgm:t>
    </dgm:pt>
    <dgm:pt modelId="{6F17274B-E128-4980-98A8-347369AA8194}" type="pres">
      <dgm:prSet presAssocID="{D8252B82-BD76-438C-A015-30730450420E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D9F8D7A-CC57-4471-BAD3-90C5D6FCCF71}" type="pres">
      <dgm:prSet presAssocID="{D8252B82-BD76-438C-A015-30730450420E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08C1501-8C77-4923-8579-5FAAADD11AFB}" type="pres">
      <dgm:prSet presAssocID="{D15E183F-8937-43F9-ADB7-0D18E1595162}" presName="hSp" presStyleCnt="0"/>
      <dgm:spPr/>
    </dgm:pt>
    <dgm:pt modelId="{41E01662-E9F5-4D3F-9F6B-E1C90113B1FA}" type="pres">
      <dgm:prSet presAssocID="{D15E183F-8937-43F9-ADB7-0D18E1595162}" presName="vProcSp" presStyleCnt="0"/>
      <dgm:spPr/>
    </dgm:pt>
    <dgm:pt modelId="{F9760AEF-282D-4095-BC0A-E468D9033F99}" type="pres">
      <dgm:prSet presAssocID="{D15E183F-8937-43F9-ADB7-0D18E1595162}" presName="vSp1" presStyleCnt="0"/>
      <dgm:spPr/>
    </dgm:pt>
    <dgm:pt modelId="{8B607CC3-F291-491E-9366-C7449F0CD4DD}" type="pres">
      <dgm:prSet presAssocID="{D15E183F-8937-43F9-ADB7-0D18E1595162}" presName="simulatedConn" presStyleLbl="solidFgAcc1" presStyleIdx="1" presStyleCnt="3"/>
      <dgm:spPr/>
    </dgm:pt>
    <dgm:pt modelId="{9EE7D6C7-F1BD-4844-BBA8-E0CFEB21E9B0}" type="pres">
      <dgm:prSet presAssocID="{D15E183F-8937-43F9-ADB7-0D18E1595162}" presName="vSp2" presStyleCnt="0"/>
      <dgm:spPr/>
    </dgm:pt>
    <dgm:pt modelId="{D9B368B9-A79F-4F6A-AC2F-CA81CB3CC32B}" type="pres">
      <dgm:prSet presAssocID="{D15E183F-8937-43F9-ADB7-0D18E1595162}" presName="sibTrans" presStyleCnt="0"/>
      <dgm:spPr/>
    </dgm:pt>
    <dgm:pt modelId="{7139D8D0-8315-477C-A608-5D60C4367AF9}" type="pres">
      <dgm:prSet presAssocID="{940DD9E4-9C9D-4651-B626-10D0E7B006E7}" presName="compositeNode" presStyleCnt="0">
        <dgm:presLayoutVars>
          <dgm:bulletEnabled val="1"/>
        </dgm:presLayoutVars>
      </dgm:prSet>
      <dgm:spPr/>
    </dgm:pt>
    <dgm:pt modelId="{86A397E6-85A2-4272-9F1F-17E5E74B3104}" type="pres">
      <dgm:prSet presAssocID="{940DD9E4-9C9D-4651-B626-10D0E7B006E7}" presName="bgRect" presStyleLbl="node1" presStyleIdx="2" presStyleCnt="4"/>
      <dgm:spPr/>
      <dgm:t>
        <a:bodyPr/>
        <a:lstStyle/>
        <a:p>
          <a:endParaRPr lang="en-GB"/>
        </a:p>
      </dgm:t>
    </dgm:pt>
    <dgm:pt modelId="{FBB299B1-8C1B-4898-BE72-22D4D06B2A89}" type="pres">
      <dgm:prSet presAssocID="{940DD9E4-9C9D-4651-B626-10D0E7B006E7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F45C885-EC47-4116-8C59-9B04DEE69565}" type="pres">
      <dgm:prSet presAssocID="{940DD9E4-9C9D-4651-B626-10D0E7B006E7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62B2A25-14B5-42E8-A7D7-7C7BB8A4FD87}" type="pres">
      <dgm:prSet presAssocID="{35583B80-FA5C-440B-9258-592F3BCA119F}" presName="hSp" presStyleCnt="0"/>
      <dgm:spPr/>
    </dgm:pt>
    <dgm:pt modelId="{060A4834-860F-4A43-A8D6-B8D57F847A6F}" type="pres">
      <dgm:prSet presAssocID="{35583B80-FA5C-440B-9258-592F3BCA119F}" presName="vProcSp" presStyleCnt="0"/>
      <dgm:spPr/>
    </dgm:pt>
    <dgm:pt modelId="{7E22E362-C6EB-4E58-AD2E-BBA912D9D182}" type="pres">
      <dgm:prSet presAssocID="{35583B80-FA5C-440B-9258-592F3BCA119F}" presName="vSp1" presStyleCnt="0"/>
      <dgm:spPr/>
    </dgm:pt>
    <dgm:pt modelId="{6B0C28A7-D92B-4406-9D1E-D73407D29E08}" type="pres">
      <dgm:prSet presAssocID="{35583B80-FA5C-440B-9258-592F3BCA119F}" presName="simulatedConn" presStyleLbl="solidFgAcc1" presStyleIdx="2" presStyleCnt="3"/>
      <dgm:spPr/>
    </dgm:pt>
    <dgm:pt modelId="{F80ACF2E-65D2-4328-9C61-38FAA8DB96F1}" type="pres">
      <dgm:prSet presAssocID="{35583B80-FA5C-440B-9258-592F3BCA119F}" presName="vSp2" presStyleCnt="0"/>
      <dgm:spPr/>
    </dgm:pt>
    <dgm:pt modelId="{340B7CCD-FDFA-4AA9-BE71-E2281A672423}" type="pres">
      <dgm:prSet presAssocID="{35583B80-FA5C-440B-9258-592F3BCA119F}" presName="sibTrans" presStyleCnt="0"/>
      <dgm:spPr/>
    </dgm:pt>
    <dgm:pt modelId="{5103DE43-C877-4F58-A51D-5729F9D2EBB5}" type="pres">
      <dgm:prSet presAssocID="{22A94D9D-9907-4B40-9D95-A2D61FA43668}" presName="compositeNode" presStyleCnt="0">
        <dgm:presLayoutVars>
          <dgm:bulletEnabled val="1"/>
        </dgm:presLayoutVars>
      </dgm:prSet>
      <dgm:spPr/>
    </dgm:pt>
    <dgm:pt modelId="{F7F5CB14-0A1F-49A0-9BAF-5924EEF7B57B}" type="pres">
      <dgm:prSet presAssocID="{22A94D9D-9907-4B40-9D95-A2D61FA43668}" presName="bgRect" presStyleLbl="node1" presStyleIdx="3" presStyleCnt="4"/>
      <dgm:spPr/>
      <dgm:t>
        <a:bodyPr/>
        <a:lstStyle/>
        <a:p>
          <a:endParaRPr lang="en-GB"/>
        </a:p>
      </dgm:t>
    </dgm:pt>
    <dgm:pt modelId="{DADBB47E-3BF6-4B36-B6B8-888AE5C970FF}" type="pres">
      <dgm:prSet presAssocID="{22A94D9D-9907-4B40-9D95-A2D61FA43668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541820E-FEC6-4159-8FC8-130B8D10BEB8}" type="pres">
      <dgm:prSet presAssocID="{22A94D9D-9907-4B40-9D95-A2D61FA43668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363B0D6C-CB9F-4FC5-A53A-297CF440A303}" type="presOf" srcId="{22A94D9D-9907-4B40-9D95-A2D61FA43668}" destId="{F7F5CB14-0A1F-49A0-9BAF-5924EEF7B57B}" srcOrd="0" destOrd="0" presId="urn:microsoft.com/office/officeart/2005/8/layout/hProcess7"/>
    <dgm:cxn modelId="{A6571B66-FFFC-4779-88EB-86321F453853}" type="presOf" srcId="{BE692C39-4739-4F82-BEEE-744A6AEBC905}" destId="{7AEE86BC-32F5-40FB-899A-E81E2DE726E4}" srcOrd="0" destOrd="0" presId="urn:microsoft.com/office/officeart/2005/8/layout/hProcess7"/>
    <dgm:cxn modelId="{1F0B3DEF-106E-492D-8782-9AF0A7F9DBBE}" type="presOf" srcId="{1D061663-EE24-4EB5-9BAB-46200F6AA062}" destId="{0D9F8D7A-CC57-4471-BAD3-90C5D6FCCF71}" srcOrd="0" destOrd="0" presId="urn:microsoft.com/office/officeart/2005/8/layout/hProcess7"/>
    <dgm:cxn modelId="{B197FC2C-A8E6-4D6A-A94A-B2B610FDFC83}" srcId="{BE692C39-4739-4F82-BEEE-744A6AEBC905}" destId="{22A94D9D-9907-4B40-9D95-A2D61FA43668}" srcOrd="3" destOrd="0" parTransId="{7DF50499-ED58-4384-8607-B6D2A61321F2}" sibTransId="{34A2FA51-9B95-41FC-8B1D-7E2CE309E3CD}"/>
    <dgm:cxn modelId="{E2A076B2-6648-4C3C-94CD-2A81673A42D8}" type="presOf" srcId="{22A94D9D-9907-4B40-9D95-A2D61FA43668}" destId="{DADBB47E-3BF6-4B36-B6B8-888AE5C970FF}" srcOrd="1" destOrd="0" presId="urn:microsoft.com/office/officeart/2005/8/layout/hProcess7"/>
    <dgm:cxn modelId="{EE05FF18-E792-45A7-8794-5690EAC7F3B2}" type="presOf" srcId="{791440D0-8CA9-482C-BBC3-C2BA14E16A72}" destId="{A4177E6D-47D2-4AA5-8C9D-AA3787167D85}" srcOrd="1" destOrd="0" presId="urn:microsoft.com/office/officeart/2005/8/layout/hProcess7"/>
    <dgm:cxn modelId="{28EFC5A6-8E4E-41B4-BD36-5F9F5A0A86B2}" srcId="{D8252B82-BD76-438C-A015-30730450420E}" destId="{1D061663-EE24-4EB5-9BAB-46200F6AA062}" srcOrd="0" destOrd="0" parTransId="{5BB76525-8611-4EDD-8785-5187B86E9BA4}" sibTransId="{A3F25BA1-42C5-4AB8-9D75-2AF84AA9EB49}"/>
    <dgm:cxn modelId="{A2E49A54-2C61-4F41-9C4E-D5EA408C0A1B}" srcId="{BE692C39-4739-4F82-BEEE-744A6AEBC905}" destId="{791440D0-8CA9-482C-BBC3-C2BA14E16A72}" srcOrd="0" destOrd="0" parTransId="{0CE7D580-10C2-4AA1-BDC2-A1CD2EC16E78}" sibTransId="{4C449A6E-0074-468C-A157-C79811610A44}"/>
    <dgm:cxn modelId="{DF74EC26-7EAA-4E36-AD5A-E5A29CB0B0AF}" type="presOf" srcId="{D8252B82-BD76-438C-A015-30730450420E}" destId="{AE54856F-D128-406B-BE58-FD1E3D1A9E34}" srcOrd="0" destOrd="0" presId="urn:microsoft.com/office/officeart/2005/8/layout/hProcess7"/>
    <dgm:cxn modelId="{8068A9E6-B4A8-438E-B8FB-A859E5E83E18}" srcId="{22A94D9D-9907-4B40-9D95-A2D61FA43668}" destId="{8C7B03CA-F9F4-4EFC-B1B9-419E2B7E65EC}" srcOrd="0" destOrd="0" parTransId="{83E0209F-A832-465E-9881-65F4796DA34E}" sibTransId="{5FDD351A-472D-48B3-AFF6-86D5A64B568A}"/>
    <dgm:cxn modelId="{46794496-6CB9-4E0C-BDE7-B0E81990BD96}" type="presOf" srcId="{61AC00E9-C0E3-46DF-B7C7-F92F625B2EC3}" destId="{289A26F6-D5FF-4EFA-8EE0-FEFD0C3A2811}" srcOrd="0" destOrd="0" presId="urn:microsoft.com/office/officeart/2005/8/layout/hProcess7"/>
    <dgm:cxn modelId="{B866C64C-DE4E-48CB-99C1-FE07A9292459}" type="presOf" srcId="{D8252B82-BD76-438C-A015-30730450420E}" destId="{6F17274B-E128-4980-98A8-347369AA8194}" srcOrd="1" destOrd="0" presId="urn:microsoft.com/office/officeart/2005/8/layout/hProcess7"/>
    <dgm:cxn modelId="{D1AD8094-43E7-41BC-B77F-4CCC2712C7A2}" srcId="{940DD9E4-9C9D-4651-B626-10D0E7B006E7}" destId="{69B13B51-E73C-473E-8DFA-DA36B018A74A}" srcOrd="0" destOrd="0" parTransId="{35288E3E-9D73-4819-B597-650BA5DC2FB5}" sibTransId="{6BEF5B39-CB90-4997-8071-8024B9CC95FD}"/>
    <dgm:cxn modelId="{91A241D5-0E1D-4CC7-B8CF-A0995DB58814}" type="presOf" srcId="{791440D0-8CA9-482C-BBC3-C2BA14E16A72}" destId="{ECA8ED84-5505-48CD-9DAE-EC6DF0C098F9}" srcOrd="0" destOrd="0" presId="urn:microsoft.com/office/officeart/2005/8/layout/hProcess7"/>
    <dgm:cxn modelId="{BA689ADA-2332-487F-AEE1-C96BC04FE4B7}" srcId="{BE692C39-4739-4F82-BEEE-744A6AEBC905}" destId="{940DD9E4-9C9D-4651-B626-10D0E7B006E7}" srcOrd="2" destOrd="0" parTransId="{B0F66A18-A376-44CF-8104-59993A3D709B}" sibTransId="{35583B80-FA5C-440B-9258-592F3BCA119F}"/>
    <dgm:cxn modelId="{55FB6E90-8EFC-40B4-8F18-462BE69B887D}" srcId="{791440D0-8CA9-482C-BBC3-C2BA14E16A72}" destId="{61AC00E9-C0E3-46DF-B7C7-F92F625B2EC3}" srcOrd="0" destOrd="0" parTransId="{E258AB19-8ACB-4419-B1B5-533CB1944BFE}" sibTransId="{95F0C730-0E0C-45A8-8B52-5EC2893026E5}"/>
    <dgm:cxn modelId="{6CC77CD4-4B53-4655-8D4E-DB0AC9830CF3}" type="presOf" srcId="{8C7B03CA-F9F4-4EFC-B1B9-419E2B7E65EC}" destId="{9541820E-FEC6-4159-8FC8-130B8D10BEB8}" srcOrd="0" destOrd="0" presId="urn:microsoft.com/office/officeart/2005/8/layout/hProcess7"/>
    <dgm:cxn modelId="{08AEC0C0-EB58-4950-9D32-9FD52C0440BC}" srcId="{BE692C39-4739-4F82-BEEE-744A6AEBC905}" destId="{D8252B82-BD76-438C-A015-30730450420E}" srcOrd="1" destOrd="0" parTransId="{0F602C43-B5E0-444F-9C70-F67CE44D98F4}" sibTransId="{D15E183F-8937-43F9-ADB7-0D18E1595162}"/>
    <dgm:cxn modelId="{45E0B0AE-2382-4B14-B822-B1D422577AAC}" type="presOf" srcId="{940DD9E4-9C9D-4651-B626-10D0E7B006E7}" destId="{FBB299B1-8C1B-4898-BE72-22D4D06B2A89}" srcOrd="1" destOrd="0" presId="urn:microsoft.com/office/officeart/2005/8/layout/hProcess7"/>
    <dgm:cxn modelId="{C8196206-AB71-4FD2-88E1-FA4AD862837E}" type="presOf" srcId="{940DD9E4-9C9D-4651-B626-10D0E7B006E7}" destId="{86A397E6-85A2-4272-9F1F-17E5E74B3104}" srcOrd="0" destOrd="0" presId="urn:microsoft.com/office/officeart/2005/8/layout/hProcess7"/>
    <dgm:cxn modelId="{6FEEF659-9165-47BF-BD46-BB8D285D61B6}" type="presOf" srcId="{69B13B51-E73C-473E-8DFA-DA36B018A74A}" destId="{2F45C885-EC47-4116-8C59-9B04DEE69565}" srcOrd="0" destOrd="0" presId="urn:microsoft.com/office/officeart/2005/8/layout/hProcess7"/>
    <dgm:cxn modelId="{270A033B-5F6A-48F0-833B-75797B42DE9D}" type="presParOf" srcId="{7AEE86BC-32F5-40FB-899A-E81E2DE726E4}" destId="{45733AA6-BC81-4001-A540-FE525413098A}" srcOrd="0" destOrd="0" presId="urn:microsoft.com/office/officeart/2005/8/layout/hProcess7"/>
    <dgm:cxn modelId="{8166D7B0-BF2E-41CD-97DB-1D2049906E05}" type="presParOf" srcId="{45733AA6-BC81-4001-A540-FE525413098A}" destId="{ECA8ED84-5505-48CD-9DAE-EC6DF0C098F9}" srcOrd="0" destOrd="0" presId="urn:microsoft.com/office/officeart/2005/8/layout/hProcess7"/>
    <dgm:cxn modelId="{4FB2FC3C-226B-4750-8E9C-4414E0D3C11F}" type="presParOf" srcId="{45733AA6-BC81-4001-A540-FE525413098A}" destId="{A4177E6D-47D2-4AA5-8C9D-AA3787167D85}" srcOrd="1" destOrd="0" presId="urn:microsoft.com/office/officeart/2005/8/layout/hProcess7"/>
    <dgm:cxn modelId="{2FF561BF-60C4-474C-8E7D-896A8EC29D86}" type="presParOf" srcId="{45733AA6-BC81-4001-A540-FE525413098A}" destId="{289A26F6-D5FF-4EFA-8EE0-FEFD0C3A2811}" srcOrd="2" destOrd="0" presId="urn:microsoft.com/office/officeart/2005/8/layout/hProcess7"/>
    <dgm:cxn modelId="{308DDE1C-DDF1-4452-9830-D9C657930EA6}" type="presParOf" srcId="{7AEE86BC-32F5-40FB-899A-E81E2DE726E4}" destId="{72E76C0B-54AA-4F0D-B0B7-714F7004E3D2}" srcOrd="1" destOrd="0" presId="urn:microsoft.com/office/officeart/2005/8/layout/hProcess7"/>
    <dgm:cxn modelId="{3A47A5E9-1E29-4C87-8F35-528EB12F7CB0}" type="presParOf" srcId="{7AEE86BC-32F5-40FB-899A-E81E2DE726E4}" destId="{45D261E5-AA35-45EC-899D-F28DA4C4DF00}" srcOrd="2" destOrd="0" presId="urn:microsoft.com/office/officeart/2005/8/layout/hProcess7"/>
    <dgm:cxn modelId="{2191C77F-E7FA-44B3-9EB0-64B1C545FB10}" type="presParOf" srcId="{45D261E5-AA35-45EC-899D-F28DA4C4DF00}" destId="{270DAF38-A72E-4429-B4E9-A61453DDD938}" srcOrd="0" destOrd="0" presId="urn:microsoft.com/office/officeart/2005/8/layout/hProcess7"/>
    <dgm:cxn modelId="{B067D639-175A-492A-9E6A-D37A42463EFE}" type="presParOf" srcId="{45D261E5-AA35-45EC-899D-F28DA4C4DF00}" destId="{5AF6CF8F-A491-48AA-B07F-B37CD062DAB9}" srcOrd="1" destOrd="0" presId="urn:microsoft.com/office/officeart/2005/8/layout/hProcess7"/>
    <dgm:cxn modelId="{4719ABBB-2673-4EFE-953C-0C397484B572}" type="presParOf" srcId="{45D261E5-AA35-45EC-899D-F28DA4C4DF00}" destId="{9408E80B-0A95-4005-AD54-091CA99074EA}" srcOrd="2" destOrd="0" presId="urn:microsoft.com/office/officeart/2005/8/layout/hProcess7"/>
    <dgm:cxn modelId="{F76451DA-9010-42F8-B3CF-FF15B889A2D9}" type="presParOf" srcId="{7AEE86BC-32F5-40FB-899A-E81E2DE726E4}" destId="{308F57F1-2E93-49E6-9D56-2F74B6CD29DB}" srcOrd="3" destOrd="0" presId="urn:microsoft.com/office/officeart/2005/8/layout/hProcess7"/>
    <dgm:cxn modelId="{EFEA74AC-FF7E-4800-ADAC-066E04D88EAC}" type="presParOf" srcId="{7AEE86BC-32F5-40FB-899A-E81E2DE726E4}" destId="{1F26D388-8B05-40B6-A7F4-184F3AF58DBF}" srcOrd="4" destOrd="0" presId="urn:microsoft.com/office/officeart/2005/8/layout/hProcess7"/>
    <dgm:cxn modelId="{7B5EE8FD-8F38-4930-B577-56D130608E87}" type="presParOf" srcId="{1F26D388-8B05-40B6-A7F4-184F3AF58DBF}" destId="{AE54856F-D128-406B-BE58-FD1E3D1A9E34}" srcOrd="0" destOrd="0" presId="urn:microsoft.com/office/officeart/2005/8/layout/hProcess7"/>
    <dgm:cxn modelId="{3C149577-3555-46E8-AE78-F8D4E9902B99}" type="presParOf" srcId="{1F26D388-8B05-40B6-A7F4-184F3AF58DBF}" destId="{6F17274B-E128-4980-98A8-347369AA8194}" srcOrd="1" destOrd="0" presId="urn:microsoft.com/office/officeart/2005/8/layout/hProcess7"/>
    <dgm:cxn modelId="{8F419E0D-6707-4726-853B-11D34F268435}" type="presParOf" srcId="{1F26D388-8B05-40B6-A7F4-184F3AF58DBF}" destId="{0D9F8D7A-CC57-4471-BAD3-90C5D6FCCF71}" srcOrd="2" destOrd="0" presId="urn:microsoft.com/office/officeart/2005/8/layout/hProcess7"/>
    <dgm:cxn modelId="{F38E2E6E-A19A-4947-89BA-163B7925E56F}" type="presParOf" srcId="{7AEE86BC-32F5-40FB-899A-E81E2DE726E4}" destId="{E08C1501-8C77-4923-8579-5FAAADD11AFB}" srcOrd="5" destOrd="0" presId="urn:microsoft.com/office/officeart/2005/8/layout/hProcess7"/>
    <dgm:cxn modelId="{0BC6BB68-26D5-488A-8083-0F9668208AFA}" type="presParOf" srcId="{7AEE86BC-32F5-40FB-899A-E81E2DE726E4}" destId="{41E01662-E9F5-4D3F-9F6B-E1C90113B1FA}" srcOrd="6" destOrd="0" presId="urn:microsoft.com/office/officeart/2005/8/layout/hProcess7"/>
    <dgm:cxn modelId="{D91CCD6B-C637-4D9C-8EA8-3F02210841D8}" type="presParOf" srcId="{41E01662-E9F5-4D3F-9F6B-E1C90113B1FA}" destId="{F9760AEF-282D-4095-BC0A-E468D9033F99}" srcOrd="0" destOrd="0" presId="urn:microsoft.com/office/officeart/2005/8/layout/hProcess7"/>
    <dgm:cxn modelId="{EFA4949F-A0E5-467B-AFEB-82A7732A3767}" type="presParOf" srcId="{41E01662-E9F5-4D3F-9F6B-E1C90113B1FA}" destId="{8B607CC3-F291-491E-9366-C7449F0CD4DD}" srcOrd="1" destOrd="0" presId="urn:microsoft.com/office/officeart/2005/8/layout/hProcess7"/>
    <dgm:cxn modelId="{87BEE60B-85B7-4E16-A5E1-56FA75CF2AEC}" type="presParOf" srcId="{41E01662-E9F5-4D3F-9F6B-E1C90113B1FA}" destId="{9EE7D6C7-F1BD-4844-BBA8-E0CFEB21E9B0}" srcOrd="2" destOrd="0" presId="urn:microsoft.com/office/officeart/2005/8/layout/hProcess7"/>
    <dgm:cxn modelId="{7768846D-4DBA-45AA-8186-B86B8FC39AA4}" type="presParOf" srcId="{7AEE86BC-32F5-40FB-899A-E81E2DE726E4}" destId="{D9B368B9-A79F-4F6A-AC2F-CA81CB3CC32B}" srcOrd="7" destOrd="0" presId="urn:microsoft.com/office/officeart/2005/8/layout/hProcess7"/>
    <dgm:cxn modelId="{390A7AC5-FFEB-463C-8B21-EF9F80750E2B}" type="presParOf" srcId="{7AEE86BC-32F5-40FB-899A-E81E2DE726E4}" destId="{7139D8D0-8315-477C-A608-5D60C4367AF9}" srcOrd="8" destOrd="0" presId="urn:microsoft.com/office/officeart/2005/8/layout/hProcess7"/>
    <dgm:cxn modelId="{A2AEDE15-4B0E-4669-9878-FF8C93D30C59}" type="presParOf" srcId="{7139D8D0-8315-477C-A608-5D60C4367AF9}" destId="{86A397E6-85A2-4272-9F1F-17E5E74B3104}" srcOrd="0" destOrd="0" presId="urn:microsoft.com/office/officeart/2005/8/layout/hProcess7"/>
    <dgm:cxn modelId="{0C7FFB35-818C-4DEC-91FE-03892FE00547}" type="presParOf" srcId="{7139D8D0-8315-477C-A608-5D60C4367AF9}" destId="{FBB299B1-8C1B-4898-BE72-22D4D06B2A89}" srcOrd="1" destOrd="0" presId="urn:microsoft.com/office/officeart/2005/8/layout/hProcess7"/>
    <dgm:cxn modelId="{DE43DD4F-EF09-4456-A6BB-AC9773C51E66}" type="presParOf" srcId="{7139D8D0-8315-477C-A608-5D60C4367AF9}" destId="{2F45C885-EC47-4116-8C59-9B04DEE69565}" srcOrd="2" destOrd="0" presId="urn:microsoft.com/office/officeart/2005/8/layout/hProcess7"/>
    <dgm:cxn modelId="{0492E519-F4A1-4031-B929-4D20E3B9C85F}" type="presParOf" srcId="{7AEE86BC-32F5-40FB-899A-E81E2DE726E4}" destId="{A62B2A25-14B5-42E8-A7D7-7C7BB8A4FD87}" srcOrd="9" destOrd="0" presId="urn:microsoft.com/office/officeart/2005/8/layout/hProcess7"/>
    <dgm:cxn modelId="{09B2F6BF-F455-4E0F-85CB-65F110D313EB}" type="presParOf" srcId="{7AEE86BC-32F5-40FB-899A-E81E2DE726E4}" destId="{060A4834-860F-4A43-A8D6-B8D57F847A6F}" srcOrd="10" destOrd="0" presId="urn:microsoft.com/office/officeart/2005/8/layout/hProcess7"/>
    <dgm:cxn modelId="{84104FDA-26E1-47A9-82F3-DD81B38E8E79}" type="presParOf" srcId="{060A4834-860F-4A43-A8D6-B8D57F847A6F}" destId="{7E22E362-C6EB-4E58-AD2E-BBA912D9D182}" srcOrd="0" destOrd="0" presId="urn:microsoft.com/office/officeart/2005/8/layout/hProcess7"/>
    <dgm:cxn modelId="{AD3C14F5-1525-463D-BBF1-4B1AB1032C55}" type="presParOf" srcId="{060A4834-860F-4A43-A8D6-B8D57F847A6F}" destId="{6B0C28A7-D92B-4406-9D1E-D73407D29E08}" srcOrd="1" destOrd="0" presId="urn:microsoft.com/office/officeart/2005/8/layout/hProcess7"/>
    <dgm:cxn modelId="{819A52E0-EE76-433C-A53C-2DA041F12FFD}" type="presParOf" srcId="{060A4834-860F-4A43-A8D6-B8D57F847A6F}" destId="{F80ACF2E-65D2-4328-9C61-38FAA8DB96F1}" srcOrd="2" destOrd="0" presId="urn:microsoft.com/office/officeart/2005/8/layout/hProcess7"/>
    <dgm:cxn modelId="{5932A990-7CE2-4F3A-9DAC-B0435A573051}" type="presParOf" srcId="{7AEE86BC-32F5-40FB-899A-E81E2DE726E4}" destId="{340B7CCD-FDFA-4AA9-BE71-E2281A672423}" srcOrd="11" destOrd="0" presId="urn:microsoft.com/office/officeart/2005/8/layout/hProcess7"/>
    <dgm:cxn modelId="{FD7B1B29-F36A-46CB-BD65-C1515AABA0F3}" type="presParOf" srcId="{7AEE86BC-32F5-40FB-899A-E81E2DE726E4}" destId="{5103DE43-C877-4F58-A51D-5729F9D2EBB5}" srcOrd="12" destOrd="0" presId="urn:microsoft.com/office/officeart/2005/8/layout/hProcess7"/>
    <dgm:cxn modelId="{A2FC85D2-EAC4-482B-9538-DBE3F2EC17D0}" type="presParOf" srcId="{5103DE43-C877-4F58-A51D-5729F9D2EBB5}" destId="{F7F5CB14-0A1F-49A0-9BAF-5924EEF7B57B}" srcOrd="0" destOrd="0" presId="urn:microsoft.com/office/officeart/2005/8/layout/hProcess7"/>
    <dgm:cxn modelId="{58429080-1EC5-44BB-9815-B41E5A5F49B3}" type="presParOf" srcId="{5103DE43-C877-4F58-A51D-5729F9D2EBB5}" destId="{DADBB47E-3BF6-4B36-B6B8-888AE5C970FF}" srcOrd="1" destOrd="0" presId="urn:microsoft.com/office/officeart/2005/8/layout/hProcess7"/>
    <dgm:cxn modelId="{93F2F6E8-A9EA-4FD3-8A11-27D40CD24181}" type="presParOf" srcId="{5103DE43-C877-4F58-A51D-5729F9D2EBB5}" destId="{9541820E-FEC6-4159-8FC8-130B8D10BEB8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E692C39-4739-4F82-BEEE-744A6AEBC905}" type="doc">
      <dgm:prSet loTypeId="urn:microsoft.com/office/officeart/2005/8/layout/hProcess7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91440D0-8CA9-482C-BBC3-C2BA14E16A72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Background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CE7D580-10C2-4AA1-BDC2-A1CD2EC16E78}" type="parTrans" cxnId="{A2E49A54-2C61-4F41-9C4E-D5EA408C0A1B}">
      <dgm:prSet/>
      <dgm:spPr/>
      <dgm:t>
        <a:bodyPr/>
        <a:lstStyle/>
        <a:p>
          <a:endParaRPr lang="en-GB"/>
        </a:p>
      </dgm:t>
    </dgm:pt>
    <dgm:pt modelId="{4C449A6E-0074-468C-A157-C79811610A44}" type="sibTrans" cxnId="{A2E49A54-2C61-4F41-9C4E-D5EA408C0A1B}">
      <dgm:prSet/>
      <dgm:spPr/>
      <dgm:t>
        <a:bodyPr/>
        <a:lstStyle/>
        <a:p>
          <a:endParaRPr lang="en-GB"/>
        </a:p>
      </dgm:t>
    </dgm:pt>
    <dgm:pt modelId="{61AC00E9-C0E3-46DF-B7C7-F92F625B2EC3}">
      <dgm:prSet/>
      <dgm:spPr/>
      <dgm:t>
        <a:bodyPr anchor="ctr"/>
        <a:lstStyle/>
        <a:p>
          <a:pPr algn="ctr" rtl="0"/>
          <a:r>
            <a:rPr lang="en-GB" dirty="0" smtClean="0"/>
            <a:t>RADAR</a:t>
          </a:r>
          <a:endParaRPr lang="en-GB" dirty="0"/>
        </a:p>
      </dgm:t>
    </dgm:pt>
    <dgm:pt modelId="{E258AB19-8ACB-4419-B1B5-533CB1944BFE}" type="parTrans" cxnId="{55FB6E90-8EFC-40B4-8F18-462BE69B887D}">
      <dgm:prSet/>
      <dgm:spPr/>
      <dgm:t>
        <a:bodyPr/>
        <a:lstStyle/>
        <a:p>
          <a:endParaRPr lang="en-GB"/>
        </a:p>
      </dgm:t>
    </dgm:pt>
    <dgm:pt modelId="{95F0C730-0E0C-45A8-8B52-5EC2893026E5}" type="sibTrans" cxnId="{55FB6E90-8EFC-40B4-8F18-462BE69B887D}">
      <dgm:prSet/>
      <dgm:spPr/>
      <dgm:t>
        <a:bodyPr/>
        <a:lstStyle/>
        <a:p>
          <a:endParaRPr lang="en-GB"/>
        </a:p>
      </dgm:t>
    </dgm:pt>
    <dgm:pt modelId="{D8252B82-BD76-438C-A015-30730450420E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The dashboard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F602C43-B5E0-444F-9C70-F67CE44D98F4}" type="parTrans" cxnId="{08AEC0C0-EB58-4950-9D32-9FD52C0440BC}">
      <dgm:prSet/>
      <dgm:spPr/>
      <dgm:t>
        <a:bodyPr/>
        <a:lstStyle/>
        <a:p>
          <a:endParaRPr lang="en-GB"/>
        </a:p>
      </dgm:t>
    </dgm:pt>
    <dgm:pt modelId="{D15E183F-8937-43F9-ADB7-0D18E1595162}" type="sibTrans" cxnId="{08AEC0C0-EB58-4950-9D32-9FD52C0440BC}">
      <dgm:prSet/>
      <dgm:spPr/>
      <dgm:t>
        <a:bodyPr/>
        <a:lstStyle/>
        <a:p>
          <a:endParaRPr lang="en-GB"/>
        </a:p>
      </dgm:t>
    </dgm:pt>
    <dgm:pt modelId="{1D061663-EE24-4EB5-9BAB-46200F6AA062}">
      <dgm:prSet/>
      <dgm:spPr/>
      <dgm:t>
        <a:bodyPr anchor="ctr"/>
        <a:lstStyle/>
        <a:p>
          <a:pPr algn="ctr" rtl="0"/>
          <a:r>
            <a:rPr lang="en-GB" dirty="0" smtClean="0"/>
            <a:t>Criteria &amp; analytical sources</a:t>
          </a:r>
          <a:endParaRPr lang="en-GB" dirty="0"/>
        </a:p>
      </dgm:t>
    </dgm:pt>
    <dgm:pt modelId="{5BB76525-8611-4EDD-8785-5187B86E9BA4}" type="parTrans" cxnId="{28EFC5A6-8E4E-41B4-BD36-5F9F5A0A86B2}">
      <dgm:prSet/>
      <dgm:spPr/>
      <dgm:t>
        <a:bodyPr/>
        <a:lstStyle/>
        <a:p>
          <a:endParaRPr lang="en-GB"/>
        </a:p>
      </dgm:t>
    </dgm:pt>
    <dgm:pt modelId="{A3F25BA1-42C5-4AB8-9D75-2AF84AA9EB49}" type="sibTrans" cxnId="{28EFC5A6-8E4E-41B4-BD36-5F9F5A0A86B2}">
      <dgm:prSet/>
      <dgm:spPr/>
      <dgm:t>
        <a:bodyPr/>
        <a:lstStyle/>
        <a:p>
          <a:endParaRPr lang="en-GB"/>
        </a:p>
      </dgm:t>
    </dgm:pt>
    <dgm:pt modelId="{940DD9E4-9C9D-4651-B626-10D0E7B006E7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Sample country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B0F66A18-A376-44CF-8104-59993A3D709B}" type="parTrans" cxnId="{BA689ADA-2332-487F-AEE1-C96BC04FE4B7}">
      <dgm:prSet/>
      <dgm:spPr/>
      <dgm:t>
        <a:bodyPr/>
        <a:lstStyle/>
        <a:p>
          <a:endParaRPr lang="en-GB"/>
        </a:p>
      </dgm:t>
    </dgm:pt>
    <dgm:pt modelId="{35583B80-FA5C-440B-9258-592F3BCA119F}" type="sibTrans" cxnId="{BA689ADA-2332-487F-AEE1-C96BC04FE4B7}">
      <dgm:prSet/>
      <dgm:spPr/>
      <dgm:t>
        <a:bodyPr/>
        <a:lstStyle/>
        <a:p>
          <a:endParaRPr lang="en-GB"/>
        </a:p>
      </dgm:t>
    </dgm:pt>
    <dgm:pt modelId="{69B13B51-E73C-473E-8DFA-DA36B018A74A}">
      <dgm:prSet/>
      <dgm:spPr/>
      <dgm:t>
        <a:bodyPr anchor="ctr"/>
        <a:lstStyle/>
        <a:p>
          <a:pPr algn="ctr" rtl="0"/>
          <a:r>
            <a:rPr lang="en-GB" dirty="0" smtClean="0"/>
            <a:t>DRC</a:t>
          </a:r>
          <a:endParaRPr lang="en-GB" dirty="0"/>
        </a:p>
      </dgm:t>
    </dgm:pt>
    <dgm:pt modelId="{35288E3E-9D73-4819-B597-650BA5DC2FB5}" type="parTrans" cxnId="{D1AD8094-43E7-41BC-B77F-4CCC2712C7A2}">
      <dgm:prSet/>
      <dgm:spPr/>
      <dgm:t>
        <a:bodyPr/>
        <a:lstStyle/>
        <a:p>
          <a:endParaRPr lang="en-GB"/>
        </a:p>
      </dgm:t>
    </dgm:pt>
    <dgm:pt modelId="{6BEF5B39-CB90-4997-8071-8024B9CC95FD}" type="sibTrans" cxnId="{D1AD8094-43E7-41BC-B77F-4CCC2712C7A2}">
      <dgm:prSet/>
      <dgm:spPr/>
      <dgm:t>
        <a:bodyPr/>
        <a:lstStyle/>
        <a:p>
          <a:endParaRPr lang="en-GB"/>
        </a:p>
      </dgm:t>
    </dgm:pt>
    <dgm:pt modelId="{22A94D9D-9907-4B40-9D95-A2D61FA43668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Future work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7DF50499-ED58-4384-8607-B6D2A61321F2}" type="parTrans" cxnId="{B197FC2C-A8E6-4D6A-A94A-B2B610FDFC83}">
      <dgm:prSet/>
      <dgm:spPr/>
      <dgm:t>
        <a:bodyPr/>
        <a:lstStyle/>
        <a:p>
          <a:endParaRPr lang="en-GB"/>
        </a:p>
      </dgm:t>
    </dgm:pt>
    <dgm:pt modelId="{34A2FA51-9B95-41FC-8B1D-7E2CE309E3CD}" type="sibTrans" cxnId="{B197FC2C-A8E6-4D6A-A94A-B2B610FDFC83}">
      <dgm:prSet/>
      <dgm:spPr/>
      <dgm:t>
        <a:bodyPr/>
        <a:lstStyle/>
        <a:p>
          <a:endParaRPr lang="en-GB"/>
        </a:p>
      </dgm:t>
    </dgm:pt>
    <dgm:pt modelId="{8C7B03CA-F9F4-4EFC-B1B9-419E2B7E65EC}">
      <dgm:prSet/>
      <dgm:spPr/>
      <dgm:t>
        <a:bodyPr anchor="ctr"/>
        <a:lstStyle/>
        <a:p>
          <a:pPr algn="ctr" rtl="0"/>
          <a:r>
            <a:rPr lang="en-GB" dirty="0" smtClean="0"/>
            <a:t>Proposed approaches, improvements &amp; additions</a:t>
          </a:r>
          <a:endParaRPr lang="en-GB" dirty="0"/>
        </a:p>
      </dgm:t>
    </dgm:pt>
    <dgm:pt modelId="{83E0209F-A832-465E-9881-65F4796DA34E}" type="parTrans" cxnId="{8068A9E6-B4A8-438E-B8FB-A859E5E83E18}">
      <dgm:prSet/>
      <dgm:spPr/>
      <dgm:t>
        <a:bodyPr/>
        <a:lstStyle/>
        <a:p>
          <a:endParaRPr lang="en-GB"/>
        </a:p>
      </dgm:t>
    </dgm:pt>
    <dgm:pt modelId="{5FDD351A-472D-48B3-AFF6-86D5A64B568A}" type="sibTrans" cxnId="{8068A9E6-B4A8-438E-B8FB-A859E5E83E18}">
      <dgm:prSet/>
      <dgm:spPr/>
      <dgm:t>
        <a:bodyPr/>
        <a:lstStyle/>
        <a:p>
          <a:endParaRPr lang="en-GB"/>
        </a:p>
      </dgm:t>
    </dgm:pt>
    <dgm:pt modelId="{7AEE86BC-32F5-40FB-899A-E81E2DE726E4}" type="pres">
      <dgm:prSet presAssocID="{BE692C39-4739-4F82-BEEE-744A6AEBC90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5733AA6-BC81-4001-A540-FE525413098A}" type="pres">
      <dgm:prSet presAssocID="{791440D0-8CA9-482C-BBC3-C2BA14E16A72}" presName="compositeNode" presStyleCnt="0">
        <dgm:presLayoutVars>
          <dgm:bulletEnabled val="1"/>
        </dgm:presLayoutVars>
      </dgm:prSet>
      <dgm:spPr/>
    </dgm:pt>
    <dgm:pt modelId="{ECA8ED84-5505-48CD-9DAE-EC6DF0C098F9}" type="pres">
      <dgm:prSet presAssocID="{791440D0-8CA9-482C-BBC3-C2BA14E16A72}" presName="bgRect" presStyleLbl="node1" presStyleIdx="0" presStyleCnt="4"/>
      <dgm:spPr/>
      <dgm:t>
        <a:bodyPr/>
        <a:lstStyle/>
        <a:p>
          <a:endParaRPr lang="en-GB"/>
        </a:p>
      </dgm:t>
    </dgm:pt>
    <dgm:pt modelId="{A4177E6D-47D2-4AA5-8C9D-AA3787167D85}" type="pres">
      <dgm:prSet presAssocID="{791440D0-8CA9-482C-BBC3-C2BA14E16A72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89A26F6-D5FF-4EFA-8EE0-FEFD0C3A2811}" type="pres">
      <dgm:prSet presAssocID="{791440D0-8CA9-482C-BBC3-C2BA14E16A72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2E76C0B-54AA-4F0D-B0B7-714F7004E3D2}" type="pres">
      <dgm:prSet presAssocID="{4C449A6E-0074-468C-A157-C79811610A44}" presName="hSp" presStyleCnt="0"/>
      <dgm:spPr/>
    </dgm:pt>
    <dgm:pt modelId="{45D261E5-AA35-45EC-899D-F28DA4C4DF00}" type="pres">
      <dgm:prSet presAssocID="{4C449A6E-0074-468C-A157-C79811610A44}" presName="vProcSp" presStyleCnt="0"/>
      <dgm:spPr/>
    </dgm:pt>
    <dgm:pt modelId="{270DAF38-A72E-4429-B4E9-A61453DDD938}" type="pres">
      <dgm:prSet presAssocID="{4C449A6E-0074-468C-A157-C79811610A44}" presName="vSp1" presStyleCnt="0"/>
      <dgm:spPr/>
    </dgm:pt>
    <dgm:pt modelId="{5AF6CF8F-A491-48AA-B07F-B37CD062DAB9}" type="pres">
      <dgm:prSet presAssocID="{4C449A6E-0074-468C-A157-C79811610A44}" presName="simulatedConn" presStyleLbl="solidFgAcc1" presStyleIdx="0" presStyleCnt="3"/>
      <dgm:spPr/>
    </dgm:pt>
    <dgm:pt modelId="{9408E80B-0A95-4005-AD54-091CA99074EA}" type="pres">
      <dgm:prSet presAssocID="{4C449A6E-0074-468C-A157-C79811610A44}" presName="vSp2" presStyleCnt="0"/>
      <dgm:spPr/>
    </dgm:pt>
    <dgm:pt modelId="{308F57F1-2E93-49E6-9D56-2F74B6CD29DB}" type="pres">
      <dgm:prSet presAssocID="{4C449A6E-0074-468C-A157-C79811610A44}" presName="sibTrans" presStyleCnt="0"/>
      <dgm:spPr/>
    </dgm:pt>
    <dgm:pt modelId="{1F26D388-8B05-40B6-A7F4-184F3AF58DBF}" type="pres">
      <dgm:prSet presAssocID="{D8252B82-BD76-438C-A015-30730450420E}" presName="compositeNode" presStyleCnt="0">
        <dgm:presLayoutVars>
          <dgm:bulletEnabled val="1"/>
        </dgm:presLayoutVars>
      </dgm:prSet>
      <dgm:spPr/>
    </dgm:pt>
    <dgm:pt modelId="{AE54856F-D128-406B-BE58-FD1E3D1A9E34}" type="pres">
      <dgm:prSet presAssocID="{D8252B82-BD76-438C-A015-30730450420E}" presName="bgRect" presStyleLbl="node1" presStyleIdx="1" presStyleCnt="4"/>
      <dgm:spPr/>
      <dgm:t>
        <a:bodyPr/>
        <a:lstStyle/>
        <a:p>
          <a:endParaRPr lang="en-GB"/>
        </a:p>
      </dgm:t>
    </dgm:pt>
    <dgm:pt modelId="{6F17274B-E128-4980-98A8-347369AA8194}" type="pres">
      <dgm:prSet presAssocID="{D8252B82-BD76-438C-A015-30730450420E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D9F8D7A-CC57-4471-BAD3-90C5D6FCCF71}" type="pres">
      <dgm:prSet presAssocID="{D8252B82-BD76-438C-A015-30730450420E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08C1501-8C77-4923-8579-5FAAADD11AFB}" type="pres">
      <dgm:prSet presAssocID="{D15E183F-8937-43F9-ADB7-0D18E1595162}" presName="hSp" presStyleCnt="0"/>
      <dgm:spPr/>
    </dgm:pt>
    <dgm:pt modelId="{41E01662-E9F5-4D3F-9F6B-E1C90113B1FA}" type="pres">
      <dgm:prSet presAssocID="{D15E183F-8937-43F9-ADB7-0D18E1595162}" presName="vProcSp" presStyleCnt="0"/>
      <dgm:spPr/>
    </dgm:pt>
    <dgm:pt modelId="{F9760AEF-282D-4095-BC0A-E468D9033F99}" type="pres">
      <dgm:prSet presAssocID="{D15E183F-8937-43F9-ADB7-0D18E1595162}" presName="vSp1" presStyleCnt="0"/>
      <dgm:spPr/>
    </dgm:pt>
    <dgm:pt modelId="{8B607CC3-F291-491E-9366-C7449F0CD4DD}" type="pres">
      <dgm:prSet presAssocID="{D15E183F-8937-43F9-ADB7-0D18E1595162}" presName="simulatedConn" presStyleLbl="solidFgAcc1" presStyleIdx="1" presStyleCnt="3"/>
      <dgm:spPr/>
    </dgm:pt>
    <dgm:pt modelId="{9EE7D6C7-F1BD-4844-BBA8-E0CFEB21E9B0}" type="pres">
      <dgm:prSet presAssocID="{D15E183F-8937-43F9-ADB7-0D18E1595162}" presName="vSp2" presStyleCnt="0"/>
      <dgm:spPr/>
    </dgm:pt>
    <dgm:pt modelId="{D9B368B9-A79F-4F6A-AC2F-CA81CB3CC32B}" type="pres">
      <dgm:prSet presAssocID="{D15E183F-8937-43F9-ADB7-0D18E1595162}" presName="sibTrans" presStyleCnt="0"/>
      <dgm:spPr/>
    </dgm:pt>
    <dgm:pt modelId="{7139D8D0-8315-477C-A608-5D60C4367AF9}" type="pres">
      <dgm:prSet presAssocID="{940DD9E4-9C9D-4651-B626-10D0E7B006E7}" presName="compositeNode" presStyleCnt="0">
        <dgm:presLayoutVars>
          <dgm:bulletEnabled val="1"/>
        </dgm:presLayoutVars>
      </dgm:prSet>
      <dgm:spPr/>
    </dgm:pt>
    <dgm:pt modelId="{86A397E6-85A2-4272-9F1F-17E5E74B3104}" type="pres">
      <dgm:prSet presAssocID="{940DD9E4-9C9D-4651-B626-10D0E7B006E7}" presName="bgRect" presStyleLbl="node1" presStyleIdx="2" presStyleCnt="4"/>
      <dgm:spPr/>
      <dgm:t>
        <a:bodyPr/>
        <a:lstStyle/>
        <a:p>
          <a:endParaRPr lang="en-GB"/>
        </a:p>
      </dgm:t>
    </dgm:pt>
    <dgm:pt modelId="{FBB299B1-8C1B-4898-BE72-22D4D06B2A89}" type="pres">
      <dgm:prSet presAssocID="{940DD9E4-9C9D-4651-B626-10D0E7B006E7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F45C885-EC47-4116-8C59-9B04DEE69565}" type="pres">
      <dgm:prSet presAssocID="{940DD9E4-9C9D-4651-B626-10D0E7B006E7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62B2A25-14B5-42E8-A7D7-7C7BB8A4FD87}" type="pres">
      <dgm:prSet presAssocID="{35583B80-FA5C-440B-9258-592F3BCA119F}" presName="hSp" presStyleCnt="0"/>
      <dgm:spPr/>
    </dgm:pt>
    <dgm:pt modelId="{060A4834-860F-4A43-A8D6-B8D57F847A6F}" type="pres">
      <dgm:prSet presAssocID="{35583B80-FA5C-440B-9258-592F3BCA119F}" presName="vProcSp" presStyleCnt="0"/>
      <dgm:spPr/>
    </dgm:pt>
    <dgm:pt modelId="{7E22E362-C6EB-4E58-AD2E-BBA912D9D182}" type="pres">
      <dgm:prSet presAssocID="{35583B80-FA5C-440B-9258-592F3BCA119F}" presName="vSp1" presStyleCnt="0"/>
      <dgm:spPr/>
    </dgm:pt>
    <dgm:pt modelId="{6B0C28A7-D92B-4406-9D1E-D73407D29E08}" type="pres">
      <dgm:prSet presAssocID="{35583B80-FA5C-440B-9258-592F3BCA119F}" presName="simulatedConn" presStyleLbl="solidFgAcc1" presStyleIdx="2" presStyleCnt="3"/>
      <dgm:spPr/>
    </dgm:pt>
    <dgm:pt modelId="{F80ACF2E-65D2-4328-9C61-38FAA8DB96F1}" type="pres">
      <dgm:prSet presAssocID="{35583B80-FA5C-440B-9258-592F3BCA119F}" presName="vSp2" presStyleCnt="0"/>
      <dgm:spPr/>
    </dgm:pt>
    <dgm:pt modelId="{340B7CCD-FDFA-4AA9-BE71-E2281A672423}" type="pres">
      <dgm:prSet presAssocID="{35583B80-FA5C-440B-9258-592F3BCA119F}" presName="sibTrans" presStyleCnt="0"/>
      <dgm:spPr/>
    </dgm:pt>
    <dgm:pt modelId="{5103DE43-C877-4F58-A51D-5729F9D2EBB5}" type="pres">
      <dgm:prSet presAssocID="{22A94D9D-9907-4B40-9D95-A2D61FA43668}" presName="compositeNode" presStyleCnt="0">
        <dgm:presLayoutVars>
          <dgm:bulletEnabled val="1"/>
        </dgm:presLayoutVars>
      </dgm:prSet>
      <dgm:spPr/>
    </dgm:pt>
    <dgm:pt modelId="{F7F5CB14-0A1F-49A0-9BAF-5924EEF7B57B}" type="pres">
      <dgm:prSet presAssocID="{22A94D9D-9907-4B40-9D95-A2D61FA43668}" presName="bgRect" presStyleLbl="node1" presStyleIdx="3" presStyleCnt="4"/>
      <dgm:spPr/>
      <dgm:t>
        <a:bodyPr/>
        <a:lstStyle/>
        <a:p>
          <a:endParaRPr lang="en-GB"/>
        </a:p>
      </dgm:t>
    </dgm:pt>
    <dgm:pt modelId="{DADBB47E-3BF6-4B36-B6B8-888AE5C970FF}" type="pres">
      <dgm:prSet presAssocID="{22A94D9D-9907-4B40-9D95-A2D61FA43668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541820E-FEC6-4159-8FC8-130B8D10BEB8}" type="pres">
      <dgm:prSet presAssocID="{22A94D9D-9907-4B40-9D95-A2D61FA43668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0592DE5D-D40D-4E75-A463-9457006A54C5}" type="presOf" srcId="{22A94D9D-9907-4B40-9D95-A2D61FA43668}" destId="{F7F5CB14-0A1F-49A0-9BAF-5924EEF7B57B}" srcOrd="0" destOrd="0" presId="urn:microsoft.com/office/officeart/2005/8/layout/hProcess7"/>
    <dgm:cxn modelId="{EF90ADD8-78FC-48C2-B143-3B50612E82B8}" type="presOf" srcId="{BE692C39-4739-4F82-BEEE-744A6AEBC905}" destId="{7AEE86BC-32F5-40FB-899A-E81E2DE726E4}" srcOrd="0" destOrd="0" presId="urn:microsoft.com/office/officeart/2005/8/layout/hProcess7"/>
    <dgm:cxn modelId="{5564AE08-E8AF-4814-ACA0-E2763C242027}" type="presOf" srcId="{69B13B51-E73C-473E-8DFA-DA36B018A74A}" destId="{2F45C885-EC47-4116-8C59-9B04DEE69565}" srcOrd="0" destOrd="0" presId="urn:microsoft.com/office/officeart/2005/8/layout/hProcess7"/>
    <dgm:cxn modelId="{F4F2509B-329A-44A1-88E4-C196E62BEB51}" type="presOf" srcId="{8C7B03CA-F9F4-4EFC-B1B9-419E2B7E65EC}" destId="{9541820E-FEC6-4159-8FC8-130B8D10BEB8}" srcOrd="0" destOrd="0" presId="urn:microsoft.com/office/officeart/2005/8/layout/hProcess7"/>
    <dgm:cxn modelId="{B197FC2C-A8E6-4D6A-A94A-B2B610FDFC83}" srcId="{BE692C39-4739-4F82-BEEE-744A6AEBC905}" destId="{22A94D9D-9907-4B40-9D95-A2D61FA43668}" srcOrd="3" destOrd="0" parTransId="{7DF50499-ED58-4384-8607-B6D2A61321F2}" sibTransId="{34A2FA51-9B95-41FC-8B1D-7E2CE309E3CD}"/>
    <dgm:cxn modelId="{574CBDF6-5DF4-478C-BB1A-E2680D1EA3F7}" type="presOf" srcId="{1D061663-EE24-4EB5-9BAB-46200F6AA062}" destId="{0D9F8D7A-CC57-4471-BAD3-90C5D6FCCF71}" srcOrd="0" destOrd="0" presId="urn:microsoft.com/office/officeart/2005/8/layout/hProcess7"/>
    <dgm:cxn modelId="{C861DBE1-C7B7-4C6B-8411-6306CD1904CD}" type="presOf" srcId="{22A94D9D-9907-4B40-9D95-A2D61FA43668}" destId="{DADBB47E-3BF6-4B36-B6B8-888AE5C970FF}" srcOrd="1" destOrd="0" presId="urn:microsoft.com/office/officeart/2005/8/layout/hProcess7"/>
    <dgm:cxn modelId="{FAE4A5B2-A056-44CD-BC05-6A50CFCB6775}" type="presOf" srcId="{791440D0-8CA9-482C-BBC3-C2BA14E16A72}" destId="{ECA8ED84-5505-48CD-9DAE-EC6DF0C098F9}" srcOrd="0" destOrd="0" presId="urn:microsoft.com/office/officeart/2005/8/layout/hProcess7"/>
    <dgm:cxn modelId="{2E49EBEC-0AFC-42EA-AC92-A42B4A715F15}" type="presOf" srcId="{61AC00E9-C0E3-46DF-B7C7-F92F625B2EC3}" destId="{289A26F6-D5FF-4EFA-8EE0-FEFD0C3A2811}" srcOrd="0" destOrd="0" presId="urn:microsoft.com/office/officeart/2005/8/layout/hProcess7"/>
    <dgm:cxn modelId="{28EFC5A6-8E4E-41B4-BD36-5F9F5A0A86B2}" srcId="{D8252B82-BD76-438C-A015-30730450420E}" destId="{1D061663-EE24-4EB5-9BAB-46200F6AA062}" srcOrd="0" destOrd="0" parTransId="{5BB76525-8611-4EDD-8785-5187B86E9BA4}" sibTransId="{A3F25BA1-42C5-4AB8-9D75-2AF84AA9EB49}"/>
    <dgm:cxn modelId="{A2E49A54-2C61-4F41-9C4E-D5EA408C0A1B}" srcId="{BE692C39-4739-4F82-BEEE-744A6AEBC905}" destId="{791440D0-8CA9-482C-BBC3-C2BA14E16A72}" srcOrd="0" destOrd="0" parTransId="{0CE7D580-10C2-4AA1-BDC2-A1CD2EC16E78}" sibTransId="{4C449A6E-0074-468C-A157-C79811610A44}"/>
    <dgm:cxn modelId="{8EC35C27-D9B7-46FA-AB5F-9D61E432D92F}" type="presOf" srcId="{D8252B82-BD76-438C-A015-30730450420E}" destId="{6F17274B-E128-4980-98A8-347369AA8194}" srcOrd="1" destOrd="0" presId="urn:microsoft.com/office/officeart/2005/8/layout/hProcess7"/>
    <dgm:cxn modelId="{86591762-40CA-47CD-8D80-FB141E974D8A}" type="presOf" srcId="{791440D0-8CA9-482C-BBC3-C2BA14E16A72}" destId="{A4177E6D-47D2-4AA5-8C9D-AA3787167D85}" srcOrd="1" destOrd="0" presId="urn:microsoft.com/office/officeart/2005/8/layout/hProcess7"/>
    <dgm:cxn modelId="{8068A9E6-B4A8-438E-B8FB-A859E5E83E18}" srcId="{22A94D9D-9907-4B40-9D95-A2D61FA43668}" destId="{8C7B03CA-F9F4-4EFC-B1B9-419E2B7E65EC}" srcOrd="0" destOrd="0" parTransId="{83E0209F-A832-465E-9881-65F4796DA34E}" sibTransId="{5FDD351A-472D-48B3-AFF6-86D5A64B568A}"/>
    <dgm:cxn modelId="{D1AD8094-43E7-41BC-B77F-4CCC2712C7A2}" srcId="{940DD9E4-9C9D-4651-B626-10D0E7B006E7}" destId="{69B13B51-E73C-473E-8DFA-DA36B018A74A}" srcOrd="0" destOrd="0" parTransId="{35288E3E-9D73-4819-B597-650BA5DC2FB5}" sibTransId="{6BEF5B39-CB90-4997-8071-8024B9CC95FD}"/>
    <dgm:cxn modelId="{FC49B5DC-DDE0-42CE-9771-B19837C7F374}" type="presOf" srcId="{940DD9E4-9C9D-4651-B626-10D0E7B006E7}" destId="{FBB299B1-8C1B-4898-BE72-22D4D06B2A89}" srcOrd="1" destOrd="0" presId="urn:microsoft.com/office/officeart/2005/8/layout/hProcess7"/>
    <dgm:cxn modelId="{30CF19B6-3AF7-491E-A464-C1434FB89CC8}" type="presOf" srcId="{940DD9E4-9C9D-4651-B626-10D0E7B006E7}" destId="{86A397E6-85A2-4272-9F1F-17E5E74B3104}" srcOrd="0" destOrd="0" presId="urn:microsoft.com/office/officeart/2005/8/layout/hProcess7"/>
    <dgm:cxn modelId="{BA689ADA-2332-487F-AEE1-C96BC04FE4B7}" srcId="{BE692C39-4739-4F82-BEEE-744A6AEBC905}" destId="{940DD9E4-9C9D-4651-B626-10D0E7B006E7}" srcOrd="2" destOrd="0" parTransId="{B0F66A18-A376-44CF-8104-59993A3D709B}" sibTransId="{35583B80-FA5C-440B-9258-592F3BCA119F}"/>
    <dgm:cxn modelId="{55FB6E90-8EFC-40B4-8F18-462BE69B887D}" srcId="{791440D0-8CA9-482C-BBC3-C2BA14E16A72}" destId="{61AC00E9-C0E3-46DF-B7C7-F92F625B2EC3}" srcOrd="0" destOrd="0" parTransId="{E258AB19-8ACB-4419-B1B5-533CB1944BFE}" sibTransId="{95F0C730-0E0C-45A8-8B52-5EC2893026E5}"/>
    <dgm:cxn modelId="{898E9107-4BF7-4B8C-AAB9-23EBBD0A491A}" type="presOf" srcId="{D8252B82-BD76-438C-A015-30730450420E}" destId="{AE54856F-D128-406B-BE58-FD1E3D1A9E34}" srcOrd="0" destOrd="0" presId="urn:microsoft.com/office/officeart/2005/8/layout/hProcess7"/>
    <dgm:cxn modelId="{08AEC0C0-EB58-4950-9D32-9FD52C0440BC}" srcId="{BE692C39-4739-4F82-BEEE-744A6AEBC905}" destId="{D8252B82-BD76-438C-A015-30730450420E}" srcOrd="1" destOrd="0" parTransId="{0F602C43-B5E0-444F-9C70-F67CE44D98F4}" sibTransId="{D15E183F-8937-43F9-ADB7-0D18E1595162}"/>
    <dgm:cxn modelId="{82B8A5D1-4955-4AFC-A51B-E76ACA944635}" type="presParOf" srcId="{7AEE86BC-32F5-40FB-899A-E81E2DE726E4}" destId="{45733AA6-BC81-4001-A540-FE525413098A}" srcOrd="0" destOrd="0" presId="urn:microsoft.com/office/officeart/2005/8/layout/hProcess7"/>
    <dgm:cxn modelId="{BE43D528-79E8-405B-A518-EDDA2B67A8B7}" type="presParOf" srcId="{45733AA6-BC81-4001-A540-FE525413098A}" destId="{ECA8ED84-5505-48CD-9DAE-EC6DF0C098F9}" srcOrd="0" destOrd="0" presId="urn:microsoft.com/office/officeart/2005/8/layout/hProcess7"/>
    <dgm:cxn modelId="{39BCD099-3437-47C0-B061-D7BDDCA5B6F7}" type="presParOf" srcId="{45733AA6-BC81-4001-A540-FE525413098A}" destId="{A4177E6D-47D2-4AA5-8C9D-AA3787167D85}" srcOrd="1" destOrd="0" presId="urn:microsoft.com/office/officeart/2005/8/layout/hProcess7"/>
    <dgm:cxn modelId="{75F7F90D-363C-49EA-9481-24CD402002B1}" type="presParOf" srcId="{45733AA6-BC81-4001-A540-FE525413098A}" destId="{289A26F6-D5FF-4EFA-8EE0-FEFD0C3A2811}" srcOrd="2" destOrd="0" presId="urn:microsoft.com/office/officeart/2005/8/layout/hProcess7"/>
    <dgm:cxn modelId="{A13A1504-E451-42CC-A694-419F071801C1}" type="presParOf" srcId="{7AEE86BC-32F5-40FB-899A-E81E2DE726E4}" destId="{72E76C0B-54AA-4F0D-B0B7-714F7004E3D2}" srcOrd="1" destOrd="0" presId="urn:microsoft.com/office/officeart/2005/8/layout/hProcess7"/>
    <dgm:cxn modelId="{42AA3458-CF02-40CB-A6EF-38B4F4214525}" type="presParOf" srcId="{7AEE86BC-32F5-40FB-899A-E81E2DE726E4}" destId="{45D261E5-AA35-45EC-899D-F28DA4C4DF00}" srcOrd="2" destOrd="0" presId="urn:microsoft.com/office/officeart/2005/8/layout/hProcess7"/>
    <dgm:cxn modelId="{7E7DAE11-C074-488A-B37E-3B552859F04A}" type="presParOf" srcId="{45D261E5-AA35-45EC-899D-F28DA4C4DF00}" destId="{270DAF38-A72E-4429-B4E9-A61453DDD938}" srcOrd="0" destOrd="0" presId="urn:microsoft.com/office/officeart/2005/8/layout/hProcess7"/>
    <dgm:cxn modelId="{37C20F34-B516-463D-834F-842114E076A9}" type="presParOf" srcId="{45D261E5-AA35-45EC-899D-F28DA4C4DF00}" destId="{5AF6CF8F-A491-48AA-B07F-B37CD062DAB9}" srcOrd="1" destOrd="0" presId="urn:microsoft.com/office/officeart/2005/8/layout/hProcess7"/>
    <dgm:cxn modelId="{C6A04B24-BDF2-499F-A246-8B0878271F93}" type="presParOf" srcId="{45D261E5-AA35-45EC-899D-F28DA4C4DF00}" destId="{9408E80B-0A95-4005-AD54-091CA99074EA}" srcOrd="2" destOrd="0" presId="urn:microsoft.com/office/officeart/2005/8/layout/hProcess7"/>
    <dgm:cxn modelId="{70CC9971-AE04-4321-9DCD-B9E52D1F5F0B}" type="presParOf" srcId="{7AEE86BC-32F5-40FB-899A-E81E2DE726E4}" destId="{308F57F1-2E93-49E6-9D56-2F74B6CD29DB}" srcOrd="3" destOrd="0" presId="urn:microsoft.com/office/officeart/2005/8/layout/hProcess7"/>
    <dgm:cxn modelId="{0116D68C-352E-4F8D-A6D5-E288EF0AF671}" type="presParOf" srcId="{7AEE86BC-32F5-40FB-899A-E81E2DE726E4}" destId="{1F26D388-8B05-40B6-A7F4-184F3AF58DBF}" srcOrd="4" destOrd="0" presId="urn:microsoft.com/office/officeart/2005/8/layout/hProcess7"/>
    <dgm:cxn modelId="{49F02406-2070-47F7-963A-59CB73B001BF}" type="presParOf" srcId="{1F26D388-8B05-40B6-A7F4-184F3AF58DBF}" destId="{AE54856F-D128-406B-BE58-FD1E3D1A9E34}" srcOrd="0" destOrd="0" presId="urn:microsoft.com/office/officeart/2005/8/layout/hProcess7"/>
    <dgm:cxn modelId="{5A0E4F46-6EC9-47B3-A005-FDE839748528}" type="presParOf" srcId="{1F26D388-8B05-40B6-A7F4-184F3AF58DBF}" destId="{6F17274B-E128-4980-98A8-347369AA8194}" srcOrd="1" destOrd="0" presId="urn:microsoft.com/office/officeart/2005/8/layout/hProcess7"/>
    <dgm:cxn modelId="{D4BF0F5B-4E64-444F-9A66-29C92EAEDEE0}" type="presParOf" srcId="{1F26D388-8B05-40B6-A7F4-184F3AF58DBF}" destId="{0D9F8D7A-CC57-4471-BAD3-90C5D6FCCF71}" srcOrd="2" destOrd="0" presId="urn:microsoft.com/office/officeart/2005/8/layout/hProcess7"/>
    <dgm:cxn modelId="{C03C3AB3-6B70-447B-92AC-0832C07D7F86}" type="presParOf" srcId="{7AEE86BC-32F5-40FB-899A-E81E2DE726E4}" destId="{E08C1501-8C77-4923-8579-5FAAADD11AFB}" srcOrd="5" destOrd="0" presId="urn:microsoft.com/office/officeart/2005/8/layout/hProcess7"/>
    <dgm:cxn modelId="{5EBC021D-C841-4609-B898-8492E7D2B57A}" type="presParOf" srcId="{7AEE86BC-32F5-40FB-899A-E81E2DE726E4}" destId="{41E01662-E9F5-4D3F-9F6B-E1C90113B1FA}" srcOrd="6" destOrd="0" presId="urn:microsoft.com/office/officeart/2005/8/layout/hProcess7"/>
    <dgm:cxn modelId="{907224EB-083C-47F7-ABEE-87508CF37B52}" type="presParOf" srcId="{41E01662-E9F5-4D3F-9F6B-E1C90113B1FA}" destId="{F9760AEF-282D-4095-BC0A-E468D9033F99}" srcOrd="0" destOrd="0" presId="urn:microsoft.com/office/officeart/2005/8/layout/hProcess7"/>
    <dgm:cxn modelId="{CAA21DB3-47C5-4980-BBFE-EF7ED8349603}" type="presParOf" srcId="{41E01662-E9F5-4D3F-9F6B-E1C90113B1FA}" destId="{8B607CC3-F291-491E-9366-C7449F0CD4DD}" srcOrd="1" destOrd="0" presId="urn:microsoft.com/office/officeart/2005/8/layout/hProcess7"/>
    <dgm:cxn modelId="{82EC2183-57AA-4302-87C7-C22C5036BF8A}" type="presParOf" srcId="{41E01662-E9F5-4D3F-9F6B-E1C90113B1FA}" destId="{9EE7D6C7-F1BD-4844-BBA8-E0CFEB21E9B0}" srcOrd="2" destOrd="0" presId="urn:microsoft.com/office/officeart/2005/8/layout/hProcess7"/>
    <dgm:cxn modelId="{3C8EA7C0-CE57-40F3-BB96-5C23EE9F5523}" type="presParOf" srcId="{7AEE86BC-32F5-40FB-899A-E81E2DE726E4}" destId="{D9B368B9-A79F-4F6A-AC2F-CA81CB3CC32B}" srcOrd="7" destOrd="0" presId="urn:microsoft.com/office/officeart/2005/8/layout/hProcess7"/>
    <dgm:cxn modelId="{72271C86-2CE7-4680-B15C-B89A7FCFF5D1}" type="presParOf" srcId="{7AEE86BC-32F5-40FB-899A-E81E2DE726E4}" destId="{7139D8D0-8315-477C-A608-5D60C4367AF9}" srcOrd="8" destOrd="0" presId="urn:microsoft.com/office/officeart/2005/8/layout/hProcess7"/>
    <dgm:cxn modelId="{C78EAE6F-FE0D-4B98-9041-2ACA0A522DE2}" type="presParOf" srcId="{7139D8D0-8315-477C-A608-5D60C4367AF9}" destId="{86A397E6-85A2-4272-9F1F-17E5E74B3104}" srcOrd="0" destOrd="0" presId="urn:microsoft.com/office/officeart/2005/8/layout/hProcess7"/>
    <dgm:cxn modelId="{218E2D6C-D10E-4392-9B9F-4C86C37D1873}" type="presParOf" srcId="{7139D8D0-8315-477C-A608-5D60C4367AF9}" destId="{FBB299B1-8C1B-4898-BE72-22D4D06B2A89}" srcOrd="1" destOrd="0" presId="urn:microsoft.com/office/officeart/2005/8/layout/hProcess7"/>
    <dgm:cxn modelId="{2370D403-CEB1-4FEE-A80C-C6D40C8D03CC}" type="presParOf" srcId="{7139D8D0-8315-477C-A608-5D60C4367AF9}" destId="{2F45C885-EC47-4116-8C59-9B04DEE69565}" srcOrd="2" destOrd="0" presId="urn:microsoft.com/office/officeart/2005/8/layout/hProcess7"/>
    <dgm:cxn modelId="{5998B411-A3DE-47AF-86D3-D037148FBC50}" type="presParOf" srcId="{7AEE86BC-32F5-40FB-899A-E81E2DE726E4}" destId="{A62B2A25-14B5-42E8-A7D7-7C7BB8A4FD87}" srcOrd="9" destOrd="0" presId="urn:microsoft.com/office/officeart/2005/8/layout/hProcess7"/>
    <dgm:cxn modelId="{338A0172-E19A-415A-850A-6EAF3A9CE8F7}" type="presParOf" srcId="{7AEE86BC-32F5-40FB-899A-E81E2DE726E4}" destId="{060A4834-860F-4A43-A8D6-B8D57F847A6F}" srcOrd="10" destOrd="0" presId="urn:microsoft.com/office/officeart/2005/8/layout/hProcess7"/>
    <dgm:cxn modelId="{DC482A7C-0C27-4943-8197-012A5BF8156C}" type="presParOf" srcId="{060A4834-860F-4A43-A8D6-B8D57F847A6F}" destId="{7E22E362-C6EB-4E58-AD2E-BBA912D9D182}" srcOrd="0" destOrd="0" presId="urn:microsoft.com/office/officeart/2005/8/layout/hProcess7"/>
    <dgm:cxn modelId="{3BBFBFE5-187C-4367-BF7E-6909BEFFDB37}" type="presParOf" srcId="{060A4834-860F-4A43-A8D6-B8D57F847A6F}" destId="{6B0C28A7-D92B-4406-9D1E-D73407D29E08}" srcOrd="1" destOrd="0" presId="urn:microsoft.com/office/officeart/2005/8/layout/hProcess7"/>
    <dgm:cxn modelId="{2E6F8D85-8784-43EA-963C-1465269D9059}" type="presParOf" srcId="{060A4834-860F-4A43-A8D6-B8D57F847A6F}" destId="{F80ACF2E-65D2-4328-9C61-38FAA8DB96F1}" srcOrd="2" destOrd="0" presId="urn:microsoft.com/office/officeart/2005/8/layout/hProcess7"/>
    <dgm:cxn modelId="{82762AB9-9C81-4860-86AD-0DA3331092B6}" type="presParOf" srcId="{7AEE86BC-32F5-40FB-899A-E81E2DE726E4}" destId="{340B7CCD-FDFA-4AA9-BE71-E2281A672423}" srcOrd="11" destOrd="0" presId="urn:microsoft.com/office/officeart/2005/8/layout/hProcess7"/>
    <dgm:cxn modelId="{A0B70133-FE1B-4A31-89DB-CF78910F5617}" type="presParOf" srcId="{7AEE86BC-32F5-40FB-899A-E81E2DE726E4}" destId="{5103DE43-C877-4F58-A51D-5729F9D2EBB5}" srcOrd="12" destOrd="0" presId="urn:microsoft.com/office/officeart/2005/8/layout/hProcess7"/>
    <dgm:cxn modelId="{388831E4-3486-42BD-A8D8-EE6670D34CE6}" type="presParOf" srcId="{5103DE43-C877-4F58-A51D-5729F9D2EBB5}" destId="{F7F5CB14-0A1F-49A0-9BAF-5924EEF7B57B}" srcOrd="0" destOrd="0" presId="urn:microsoft.com/office/officeart/2005/8/layout/hProcess7"/>
    <dgm:cxn modelId="{686AAE4A-E566-420D-BC31-A3772D55BEB0}" type="presParOf" srcId="{5103DE43-C877-4F58-A51D-5729F9D2EBB5}" destId="{DADBB47E-3BF6-4B36-B6B8-888AE5C970FF}" srcOrd="1" destOrd="0" presId="urn:microsoft.com/office/officeart/2005/8/layout/hProcess7"/>
    <dgm:cxn modelId="{174B7CD7-112A-4762-9ECC-C7C031A359B2}" type="presParOf" srcId="{5103DE43-C877-4F58-A51D-5729F9D2EBB5}" destId="{9541820E-FEC6-4159-8FC8-130B8D10BEB8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E692C39-4739-4F82-BEEE-744A6AEBC905}" type="doc">
      <dgm:prSet loTypeId="urn:microsoft.com/office/officeart/2005/8/layout/hProcess7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91440D0-8CA9-482C-BBC3-C2BA14E16A72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Background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CE7D580-10C2-4AA1-BDC2-A1CD2EC16E78}" type="parTrans" cxnId="{A2E49A54-2C61-4F41-9C4E-D5EA408C0A1B}">
      <dgm:prSet/>
      <dgm:spPr/>
      <dgm:t>
        <a:bodyPr/>
        <a:lstStyle/>
        <a:p>
          <a:endParaRPr lang="en-GB"/>
        </a:p>
      </dgm:t>
    </dgm:pt>
    <dgm:pt modelId="{4C449A6E-0074-468C-A157-C79811610A44}" type="sibTrans" cxnId="{A2E49A54-2C61-4F41-9C4E-D5EA408C0A1B}">
      <dgm:prSet/>
      <dgm:spPr/>
      <dgm:t>
        <a:bodyPr/>
        <a:lstStyle/>
        <a:p>
          <a:endParaRPr lang="en-GB"/>
        </a:p>
      </dgm:t>
    </dgm:pt>
    <dgm:pt modelId="{61AC00E9-C0E3-46DF-B7C7-F92F625B2EC3}">
      <dgm:prSet/>
      <dgm:spPr/>
      <dgm:t>
        <a:bodyPr anchor="ctr"/>
        <a:lstStyle/>
        <a:p>
          <a:pPr algn="ctr" rtl="0"/>
          <a:r>
            <a:rPr lang="en-GB" dirty="0" smtClean="0"/>
            <a:t>RADAR</a:t>
          </a:r>
          <a:endParaRPr lang="en-GB" dirty="0"/>
        </a:p>
      </dgm:t>
    </dgm:pt>
    <dgm:pt modelId="{E258AB19-8ACB-4419-B1B5-533CB1944BFE}" type="parTrans" cxnId="{55FB6E90-8EFC-40B4-8F18-462BE69B887D}">
      <dgm:prSet/>
      <dgm:spPr/>
      <dgm:t>
        <a:bodyPr/>
        <a:lstStyle/>
        <a:p>
          <a:endParaRPr lang="en-GB"/>
        </a:p>
      </dgm:t>
    </dgm:pt>
    <dgm:pt modelId="{95F0C730-0E0C-45A8-8B52-5EC2893026E5}" type="sibTrans" cxnId="{55FB6E90-8EFC-40B4-8F18-462BE69B887D}">
      <dgm:prSet/>
      <dgm:spPr/>
      <dgm:t>
        <a:bodyPr/>
        <a:lstStyle/>
        <a:p>
          <a:endParaRPr lang="en-GB"/>
        </a:p>
      </dgm:t>
    </dgm:pt>
    <dgm:pt modelId="{D8252B82-BD76-438C-A015-30730450420E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The dashboard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F602C43-B5E0-444F-9C70-F67CE44D98F4}" type="parTrans" cxnId="{08AEC0C0-EB58-4950-9D32-9FD52C0440BC}">
      <dgm:prSet/>
      <dgm:spPr/>
      <dgm:t>
        <a:bodyPr/>
        <a:lstStyle/>
        <a:p>
          <a:endParaRPr lang="en-GB"/>
        </a:p>
      </dgm:t>
    </dgm:pt>
    <dgm:pt modelId="{D15E183F-8937-43F9-ADB7-0D18E1595162}" type="sibTrans" cxnId="{08AEC0C0-EB58-4950-9D32-9FD52C0440BC}">
      <dgm:prSet/>
      <dgm:spPr/>
      <dgm:t>
        <a:bodyPr/>
        <a:lstStyle/>
        <a:p>
          <a:endParaRPr lang="en-GB"/>
        </a:p>
      </dgm:t>
    </dgm:pt>
    <dgm:pt modelId="{1D061663-EE24-4EB5-9BAB-46200F6AA062}">
      <dgm:prSet/>
      <dgm:spPr/>
      <dgm:t>
        <a:bodyPr anchor="ctr"/>
        <a:lstStyle/>
        <a:p>
          <a:pPr algn="ctr" rtl="0"/>
          <a:r>
            <a:rPr lang="en-GB" dirty="0" smtClean="0"/>
            <a:t>Criteria &amp; analytical sources</a:t>
          </a:r>
          <a:endParaRPr lang="en-GB" dirty="0"/>
        </a:p>
      </dgm:t>
    </dgm:pt>
    <dgm:pt modelId="{5BB76525-8611-4EDD-8785-5187B86E9BA4}" type="parTrans" cxnId="{28EFC5A6-8E4E-41B4-BD36-5F9F5A0A86B2}">
      <dgm:prSet/>
      <dgm:spPr/>
      <dgm:t>
        <a:bodyPr/>
        <a:lstStyle/>
        <a:p>
          <a:endParaRPr lang="en-GB"/>
        </a:p>
      </dgm:t>
    </dgm:pt>
    <dgm:pt modelId="{A3F25BA1-42C5-4AB8-9D75-2AF84AA9EB49}" type="sibTrans" cxnId="{28EFC5A6-8E4E-41B4-BD36-5F9F5A0A86B2}">
      <dgm:prSet/>
      <dgm:spPr/>
      <dgm:t>
        <a:bodyPr/>
        <a:lstStyle/>
        <a:p>
          <a:endParaRPr lang="en-GB"/>
        </a:p>
      </dgm:t>
    </dgm:pt>
    <dgm:pt modelId="{940DD9E4-9C9D-4651-B626-10D0E7B006E7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Sample country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B0F66A18-A376-44CF-8104-59993A3D709B}" type="parTrans" cxnId="{BA689ADA-2332-487F-AEE1-C96BC04FE4B7}">
      <dgm:prSet/>
      <dgm:spPr/>
      <dgm:t>
        <a:bodyPr/>
        <a:lstStyle/>
        <a:p>
          <a:endParaRPr lang="en-GB"/>
        </a:p>
      </dgm:t>
    </dgm:pt>
    <dgm:pt modelId="{35583B80-FA5C-440B-9258-592F3BCA119F}" type="sibTrans" cxnId="{BA689ADA-2332-487F-AEE1-C96BC04FE4B7}">
      <dgm:prSet/>
      <dgm:spPr/>
      <dgm:t>
        <a:bodyPr/>
        <a:lstStyle/>
        <a:p>
          <a:endParaRPr lang="en-GB"/>
        </a:p>
      </dgm:t>
    </dgm:pt>
    <dgm:pt modelId="{69B13B51-E73C-473E-8DFA-DA36B018A74A}">
      <dgm:prSet/>
      <dgm:spPr/>
      <dgm:t>
        <a:bodyPr anchor="ctr"/>
        <a:lstStyle/>
        <a:p>
          <a:pPr algn="ctr" rtl="0"/>
          <a:r>
            <a:rPr lang="en-GB" dirty="0" smtClean="0"/>
            <a:t>DRC</a:t>
          </a:r>
          <a:endParaRPr lang="en-GB" dirty="0"/>
        </a:p>
      </dgm:t>
    </dgm:pt>
    <dgm:pt modelId="{35288E3E-9D73-4819-B597-650BA5DC2FB5}" type="parTrans" cxnId="{D1AD8094-43E7-41BC-B77F-4CCC2712C7A2}">
      <dgm:prSet/>
      <dgm:spPr/>
      <dgm:t>
        <a:bodyPr/>
        <a:lstStyle/>
        <a:p>
          <a:endParaRPr lang="en-GB"/>
        </a:p>
      </dgm:t>
    </dgm:pt>
    <dgm:pt modelId="{6BEF5B39-CB90-4997-8071-8024B9CC95FD}" type="sibTrans" cxnId="{D1AD8094-43E7-41BC-B77F-4CCC2712C7A2}">
      <dgm:prSet/>
      <dgm:spPr/>
      <dgm:t>
        <a:bodyPr/>
        <a:lstStyle/>
        <a:p>
          <a:endParaRPr lang="en-GB"/>
        </a:p>
      </dgm:t>
    </dgm:pt>
    <dgm:pt modelId="{22A94D9D-9907-4B40-9D95-A2D61FA43668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Future work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7DF50499-ED58-4384-8607-B6D2A61321F2}" type="parTrans" cxnId="{B197FC2C-A8E6-4D6A-A94A-B2B610FDFC83}">
      <dgm:prSet/>
      <dgm:spPr/>
      <dgm:t>
        <a:bodyPr/>
        <a:lstStyle/>
        <a:p>
          <a:endParaRPr lang="en-GB"/>
        </a:p>
      </dgm:t>
    </dgm:pt>
    <dgm:pt modelId="{34A2FA51-9B95-41FC-8B1D-7E2CE309E3CD}" type="sibTrans" cxnId="{B197FC2C-A8E6-4D6A-A94A-B2B610FDFC83}">
      <dgm:prSet/>
      <dgm:spPr/>
      <dgm:t>
        <a:bodyPr/>
        <a:lstStyle/>
        <a:p>
          <a:endParaRPr lang="en-GB"/>
        </a:p>
      </dgm:t>
    </dgm:pt>
    <dgm:pt modelId="{8C7B03CA-F9F4-4EFC-B1B9-419E2B7E65EC}">
      <dgm:prSet/>
      <dgm:spPr/>
      <dgm:t>
        <a:bodyPr anchor="ctr"/>
        <a:lstStyle/>
        <a:p>
          <a:pPr algn="ctr" rtl="0"/>
          <a:r>
            <a:rPr lang="en-GB" dirty="0" smtClean="0"/>
            <a:t>Proposed approaches, improvements &amp; additions</a:t>
          </a:r>
          <a:endParaRPr lang="en-GB" dirty="0"/>
        </a:p>
      </dgm:t>
    </dgm:pt>
    <dgm:pt modelId="{83E0209F-A832-465E-9881-65F4796DA34E}" type="parTrans" cxnId="{8068A9E6-B4A8-438E-B8FB-A859E5E83E18}">
      <dgm:prSet/>
      <dgm:spPr/>
      <dgm:t>
        <a:bodyPr/>
        <a:lstStyle/>
        <a:p>
          <a:endParaRPr lang="en-GB"/>
        </a:p>
      </dgm:t>
    </dgm:pt>
    <dgm:pt modelId="{5FDD351A-472D-48B3-AFF6-86D5A64B568A}" type="sibTrans" cxnId="{8068A9E6-B4A8-438E-B8FB-A859E5E83E18}">
      <dgm:prSet/>
      <dgm:spPr/>
      <dgm:t>
        <a:bodyPr/>
        <a:lstStyle/>
        <a:p>
          <a:endParaRPr lang="en-GB"/>
        </a:p>
      </dgm:t>
    </dgm:pt>
    <dgm:pt modelId="{7AEE86BC-32F5-40FB-899A-E81E2DE726E4}" type="pres">
      <dgm:prSet presAssocID="{BE692C39-4739-4F82-BEEE-744A6AEBC90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5733AA6-BC81-4001-A540-FE525413098A}" type="pres">
      <dgm:prSet presAssocID="{791440D0-8CA9-482C-BBC3-C2BA14E16A72}" presName="compositeNode" presStyleCnt="0">
        <dgm:presLayoutVars>
          <dgm:bulletEnabled val="1"/>
        </dgm:presLayoutVars>
      </dgm:prSet>
      <dgm:spPr/>
    </dgm:pt>
    <dgm:pt modelId="{ECA8ED84-5505-48CD-9DAE-EC6DF0C098F9}" type="pres">
      <dgm:prSet presAssocID="{791440D0-8CA9-482C-BBC3-C2BA14E16A72}" presName="bgRect" presStyleLbl="node1" presStyleIdx="0" presStyleCnt="4"/>
      <dgm:spPr/>
      <dgm:t>
        <a:bodyPr/>
        <a:lstStyle/>
        <a:p>
          <a:endParaRPr lang="en-GB"/>
        </a:p>
      </dgm:t>
    </dgm:pt>
    <dgm:pt modelId="{A4177E6D-47D2-4AA5-8C9D-AA3787167D85}" type="pres">
      <dgm:prSet presAssocID="{791440D0-8CA9-482C-BBC3-C2BA14E16A72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89A26F6-D5FF-4EFA-8EE0-FEFD0C3A2811}" type="pres">
      <dgm:prSet presAssocID="{791440D0-8CA9-482C-BBC3-C2BA14E16A72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2E76C0B-54AA-4F0D-B0B7-714F7004E3D2}" type="pres">
      <dgm:prSet presAssocID="{4C449A6E-0074-468C-A157-C79811610A44}" presName="hSp" presStyleCnt="0"/>
      <dgm:spPr/>
    </dgm:pt>
    <dgm:pt modelId="{45D261E5-AA35-45EC-899D-F28DA4C4DF00}" type="pres">
      <dgm:prSet presAssocID="{4C449A6E-0074-468C-A157-C79811610A44}" presName="vProcSp" presStyleCnt="0"/>
      <dgm:spPr/>
    </dgm:pt>
    <dgm:pt modelId="{270DAF38-A72E-4429-B4E9-A61453DDD938}" type="pres">
      <dgm:prSet presAssocID="{4C449A6E-0074-468C-A157-C79811610A44}" presName="vSp1" presStyleCnt="0"/>
      <dgm:spPr/>
    </dgm:pt>
    <dgm:pt modelId="{5AF6CF8F-A491-48AA-B07F-B37CD062DAB9}" type="pres">
      <dgm:prSet presAssocID="{4C449A6E-0074-468C-A157-C79811610A44}" presName="simulatedConn" presStyleLbl="solidFgAcc1" presStyleIdx="0" presStyleCnt="3"/>
      <dgm:spPr/>
    </dgm:pt>
    <dgm:pt modelId="{9408E80B-0A95-4005-AD54-091CA99074EA}" type="pres">
      <dgm:prSet presAssocID="{4C449A6E-0074-468C-A157-C79811610A44}" presName="vSp2" presStyleCnt="0"/>
      <dgm:spPr/>
    </dgm:pt>
    <dgm:pt modelId="{308F57F1-2E93-49E6-9D56-2F74B6CD29DB}" type="pres">
      <dgm:prSet presAssocID="{4C449A6E-0074-468C-A157-C79811610A44}" presName="sibTrans" presStyleCnt="0"/>
      <dgm:spPr/>
    </dgm:pt>
    <dgm:pt modelId="{1F26D388-8B05-40B6-A7F4-184F3AF58DBF}" type="pres">
      <dgm:prSet presAssocID="{D8252B82-BD76-438C-A015-30730450420E}" presName="compositeNode" presStyleCnt="0">
        <dgm:presLayoutVars>
          <dgm:bulletEnabled val="1"/>
        </dgm:presLayoutVars>
      </dgm:prSet>
      <dgm:spPr/>
    </dgm:pt>
    <dgm:pt modelId="{AE54856F-D128-406B-BE58-FD1E3D1A9E34}" type="pres">
      <dgm:prSet presAssocID="{D8252B82-BD76-438C-A015-30730450420E}" presName="bgRect" presStyleLbl="node1" presStyleIdx="1" presStyleCnt="4"/>
      <dgm:spPr/>
      <dgm:t>
        <a:bodyPr/>
        <a:lstStyle/>
        <a:p>
          <a:endParaRPr lang="en-GB"/>
        </a:p>
      </dgm:t>
    </dgm:pt>
    <dgm:pt modelId="{6F17274B-E128-4980-98A8-347369AA8194}" type="pres">
      <dgm:prSet presAssocID="{D8252B82-BD76-438C-A015-30730450420E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D9F8D7A-CC57-4471-BAD3-90C5D6FCCF71}" type="pres">
      <dgm:prSet presAssocID="{D8252B82-BD76-438C-A015-30730450420E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08C1501-8C77-4923-8579-5FAAADD11AFB}" type="pres">
      <dgm:prSet presAssocID="{D15E183F-8937-43F9-ADB7-0D18E1595162}" presName="hSp" presStyleCnt="0"/>
      <dgm:spPr/>
    </dgm:pt>
    <dgm:pt modelId="{41E01662-E9F5-4D3F-9F6B-E1C90113B1FA}" type="pres">
      <dgm:prSet presAssocID="{D15E183F-8937-43F9-ADB7-0D18E1595162}" presName="vProcSp" presStyleCnt="0"/>
      <dgm:spPr/>
    </dgm:pt>
    <dgm:pt modelId="{F9760AEF-282D-4095-BC0A-E468D9033F99}" type="pres">
      <dgm:prSet presAssocID="{D15E183F-8937-43F9-ADB7-0D18E1595162}" presName="vSp1" presStyleCnt="0"/>
      <dgm:spPr/>
    </dgm:pt>
    <dgm:pt modelId="{8B607CC3-F291-491E-9366-C7449F0CD4DD}" type="pres">
      <dgm:prSet presAssocID="{D15E183F-8937-43F9-ADB7-0D18E1595162}" presName="simulatedConn" presStyleLbl="solidFgAcc1" presStyleIdx="1" presStyleCnt="3"/>
      <dgm:spPr/>
    </dgm:pt>
    <dgm:pt modelId="{9EE7D6C7-F1BD-4844-BBA8-E0CFEB21E9B0}" type="pres">
      <dgm:prSet presAssocID="{D15E183F-8937-43F9-ADB7-0D18E1595162}" presName="vSp2" presStyleCnt="0"/>
      <dgm:spPr/>
    </dgm:pt>
    <dgm:pt modelId="{D9B368B9-A79F-4F6A-AC2F-CA81CB3CC32B}" type="pres">
      <dgm:prSet presAssocID="{D15E183F-8937-43F9-ADB7-0D18E1595162}" presName="sibTrans" presStyleCnt="0"/>
      <dgm:spPr/>
    </dgm:pt>
    <dgm:pt modelId="{7139D8D0-8315-477C-A608-5D60C4367AF9}" type="pres">
      <dgm:prSet presAssocID="{940DD9E4-9C9D-4651-B626-10D0E7B006E7}" presName="compositeNode" presStyleCnt="0">
        <dgm:presLayoutVars>
          <dgm:bulletEnabled val="1"/>
        </dgm:presLayoutVars>
      </dgm:prSet>
      <dgm:spPr/>
    </dgm:pt>
    <dgm:pt modelId="{86A397E6-85A2-4272-9F1F-17E5E74B3104}" type="pres">
      <dgm:prSet presAssocID="{940DD9E4-9C9D-4651-B626-10D0E7B006E7}" presName="bgRect" presStyleLbl="node1" presStyleIdx="2" presStyleCnt="4"/>
      <dgm:spPr/>
      <dgm:t>
        <a:bodyPr/>
        <a:lstStyle/>
        <a:p>
          <a:endParaRPr lang="en-GB"/>
        </a:p>
      </dgm:t>
    </dgm:pt>
    <dgm:pt modelId="{FBB299B1-8C1B-4898-BE72-22D4D06B2A89}" type="pres">
      <dgm:prSet presAssocID="{940DD9E4-9C9D-4651-B626-10D0E7B006E7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F45C885-EC47-4116-8C59-9B04DEE69565}" type="pres">
      <dgm:prSet presAssocID="{940DD9E4-9C9D-4651-B626-10D0E7B006E7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62B2A25-14B5-42E8-A7D7-7C7BB8A4FD87}" type="pres">
      <dgm:prSet presAssocID="{35583B80-FA5C-440B-9258-592F3BCA119F}" presName="hSp" presStyleCnt="0"/>
      <dgm:spPr/>
    </dgm:pt>
    <dgm:pt modelId="{060A4834-860F-4A43-A8D6-B8D57F847A6F}" type="pres">
      <dgm:prSet presAssocID="{35583B80-FA5C-440B-9258-592F3BCA119F}" presName="vProcSp" presStyleCnt="0"/>
      <dgm:spPr/>
    </dgm:pt>
    <dgm:pt modelId="{7E22E362-C6EB-4E58-AD2E-BBA912D9D182}" type="pres">
      <dgm:prSet presAssocID="{35583B80-FA5C-440B-9258-592F3BCA119F}" presName="vSp1" presStyleCnt="0"/>
      <dgm:spPr/>
    </dgm:pt>
    <dgm:pt modelId="{6B0C28A7-D92B-4406-9D1E-D73407D29E08}" type="pres">
      <dgm:prSet presAssocID="{35583B80-FA5C-440B-9258-592F3BCA119F}" presName="simulatedConn" presStyleLbl="solidFgAcc1" presStyleIdx="2" presStyleCnt="3"/>
      <dgm:spPr/>
    </dgm:pt>
    <dgm:pt modelId="{F80ACF2E-65D2-4328-9C61-38FAA8DB96F1}" type="pres">
      <dgm:prSet presAssocID="{35583B80-FA5C-440B-9258-592F3BCA119F}" presName="vSp2" presStyleCnt="0"/>
      <dgm:spPr/>
    </dgm:pt>
    <dgm:pt modelId="{340B7CCD-FDFA-4AA9-BE71-E2281A672423}" type="pres">
      <dgm:prSet presAssocID="{35583B80-FA5C-440B-9258-592F3BCA119F}" presName="sibTrans" presStyleCnt="0"/>
      <dgm:spPr/>
    </dgm:pt>
    <dgm:pt modelId="{5103DE43-C877-4F58-A51D-5729F9D2EBB5}" type="pres">
      <dgm:prSet presAssocID="{22A94D9D-9907-4B40-9D95-A2D61FA43668}" presName="compositeNode" presStyleCnt="0">
        <dgm:presLayoutVars>
          <dgm:bulletEnabled val="1"/>
        </dgm:presLayoutVars>
      </dgm:prSet>
      <dgm:spPr/>
    </dgm:pt>
    <dgm:pt modelId="{F7F5CB14-0A1F-49A0-9BAF-5924EEF7B57B}" type="pres">
      <dgm:prSet presAssocID="{22A94D9D-9907-4B40-9D95-A2D61FA43668}" presName="bgRect" presStyleLbl="node1" presStyleIdx="3" presStyleCnt="4"/>
      <dgm:spPr/>
      <dgm:t>
        <a:bodyPr/>
        <a:lstStyle/>
        <a:p>
          <a:endParaRPr lang="en-GB"/>
        </a:p>
      </dgm:t>
    </dgm:pt>
    <dgm:pt modelId="{DADBB47E-3BF6-4B36-B6B8-888AE5C970FF}" type="pres">
      <dgm:prSet presAssocID="{22A94D9D-9907-4B40-9D95-A2D61FA43668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541820E-FEC6-4159-8FC8-130B8D10BEB8}" type="pres">
      <dgm:prSet presAssocID="{22A94D9D-9907-4B40-9D95-A2D61FA43668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7068005C-CD8A-4C2D-8437-37D235E8D006}" type="presOf" srcId="{8C7B03CA-F9F4-4EFC-B1B9-419E2B7E65EC}" destId="{9541820E-FEC6-4159-8FC8-130B8D10BEB8}" srcOrd="0" destOrd="0" presId="urn:microsoft.com/office/officeart/2005/8/layout/hProcess7"/>
    <dgm:cxn modelId="{B197FC2C-A8E6-4D6A-A94A-B2B610FDFC83}" srcId="{BE692C39-4739-4F82-BEEE-744A6AEBC905}" destId="{22A94D9D-9907-4B40-9D95-A2D61FA43668}" srcOrd="3" destOrd="0" parTransId="{7DF50499-ED58-4384-8607-B6D2A61321F2}" sibTransId="{34A2FA51-9B95-41FC-8B1D-7E2CE309E3CD}"/>
    <dgm:cxn modelId="{8F50BE48-6C20-4C8A-86E1-F3FD17F33FBD}" type="presOf" srcId="{791440D0-8CA9-482C-BBC3-C2BA14E16A72}" destId="{A4177E6D-47D2-4AA5-8C9D-AA3787167D85}" srcOrd="1" destOrd="0" presId="urn:microsoft.com/office/officeart/2005/8/layout/hProcess7"/>
    <dgm:cxn modelId="{31844894-5E91-4D76-B344-8048CA09868B}" type="presOf" srcId="{BE692C39-4739-4F82-BEEE-744A6AEBC905}" destId="{7AEE86BC-32F5-40FB-899A-E81E2DE726E4}" srcOrd="0" destOrd="0" presId="urn:microsoft.com/office/officeart/2005/8/layout/hProcess7"/>
    <dgm:cxn modelId="{D9981399-40DE-4115-B26D-74F7694B11C3}" type="presOf" srcId="{69B13B51-E73C-473E-8DFA-DA36B018A74A}" destId="{2F45C885-EC47-4116-8C59-9B04DEE69565}" srcOrd="0" destOrd="0" presId="urn:microsoft.com/office/officeart/2005/8/layout/hProcess7"/>
    <dgm:cxn modelId="{28EFC5A6-8E4E-41B4-BD36-5F9F5A0A86B2}" srcId="{D8252B82-BD76-438C-A015-30730450420E}" destId="{1D061663-EE24-4EB5-9BAB-46200F6AA062}" srcOrd="0" destOrd="0" parTransId="{5BB76525-8611-4EDD-8785-5187B86E9BA4}" sibTransId="{A3F25BA1-42C5-4AB8-9D75-2AF84AA9EB49}"/>
    <dgm:cxn modelId="{A2E49A54-2C61-4F41-9C4E-D5EA408C0A1B}" srcId="{BE692C39-4739-4F82-BEEE-744A6AEBC905}" destId="{791440D0-8CA9-482C-BBC3-C2BA14E16A72}" srcOrd="0" destOrd="0" parTransId="{0CE7D580-10C2-4AA1-BDC2-A1CD2EC16E78}" sibTransId="{4C449A6E-0074-468C-A157-C79811610A44}"/>
    <dgm:cxn modelId="{24A64557-8C57-4E1C-9424-B5FFA8694F2A}" type="presOf" srcId="{791440D0-8CA9-482C-BBC3-C2BA14E16A72}" destId="{ECA8ED84-5505-48CD-9DAE-EC6DF0C098F9}" srcOrd="0" destOrd="0" presId="urn:microsoft.com/office/officeart/2005/8/layout/hProcess7"/>
    <dgm:cxn modelId="{8068A9E6-B4A8-438E-B8FB-A859E5E83E18}" srcId="{22A94D9D-9907-4B40-9D95-A2D61FA43668}" destId="{8C7B03CA-F9F4-4EFC-B1B9-419E2B7E65EC}" srcOrd="0" destOrd="0" parTransId="{83E0209F-A832-465E-9881-65F4796DA34E}" sibTransId="{5FDD351A-472D-48B3-AFF6-86D5A64B568A}"/>
    <dgm:cxn modelId="{FA98162B-617D-4A4B-A9BA-725CA08C06AB}" type="presOf" srcId="{22A94D9D-9907-4B40-9D95-A2D61FA43668}" destId="{DADBB47E-3BF6-4B36-B6B8-888AE5C970FF}" srcOrd="1" destOrd="0" presId="urn:microsoft.com/office/officeart/2005/8/layout/hProcess7"/>
    <dgm:cxn modelId="{D1AD8094-43E7-41BC-B77F-4CCC2712C7A2}" srcId="{940DD9E4-9C9D-4651-B626-10D0E7B006E7}" destId="{69B13B51-E73C-473E-8DFA-DA36B018A74A}" srcOrd="0" destOrd="0" parTransId="{35288E3E-9D73-4819-B597-650BA5DC2FB5}" sibTransId="{6BEF5B39-CB90-4997-8071-8024B9CC95FD}"/>
    <dgm:cxn modelId="{2BF3DD1F-5704-4A88-8486-3E6CC4443865}" type="presOf" srcId="{940DD9E4-9C9D-4651-B626-10D0E7B006E7}" destId="{86A397E6-85A2-4272-9F1F-17E5E74B3104}" srcOrd="0" destOrd="0" presId="urn:microsoft.com/office/officeart/2005/8/layout/hProcess7"/>
    <dgm:cxn modelId="{BA689ADA-2332-487F-AEE1-C96BC04FE4B7}" srcId="{BE692C39-4739-4F82-BEEE-744A6AEBC905}" destId="{940DD9E4-9C9D-4651-B626-10D0E7B006E7}" srcOrd="2" destOrd="0" parTransId="{B0F66A18-A376-44CF-8104-59993A3D709B}" sibTransId="{35583B80-FA5C-440B-9258-592F3BCA119F}"/>
    <dgm:cxn modelId="{55FB6E90-8EFC-40B4-8F18-462BE69B887D}" srcId="{791440D0-8CA9-482C-BBC3-C2BA14E16A72}" destId="{61AC00E9-C0E3-46DF-B7C7-F92F625B2EC3}" srcOrd="0" destOrd="0" parTransId="{E258AB19-8ACB-4419-B1B5-533CB1944BFE}" sibTransId="{95F0C730-0E0C-45A8-8B52-5EC2893026E5}"/>
    <dgm:cxn modelId="{ABA72338-9D3B-4E04-BCF4-B5141B2B549D}" type="presOf" srcId="{D8252B82-BD76-438C-A015-30730450420E}" destId="{6F17274B-E128-4980-98A8-347369AA8194}" srcOrd="1" destOrd="0" presId="urn:microsoft.com/office/officeart/2005/8/layout/hProcess7"/>
    <dgm:cxn modelId="{18E1F487-73F9-4E29-BB5C-D593B7FB1F33}" type="presOf" srcId="{61AC00E9-C0E3-46DF-B7C7-F92F625B2EC3}" destId="{289A26F6-D5FF-4EFA-8EE0-FEFD0C3A2811}" srcOrd="0" destOrd="0" presId="urn:microsoft.com/office/officeart/2005/8/layout/hProcess7"/>
    <dgm:cxn modelId="{FFA7B9AA-B30E-4031-A3A7-7B4E47465DE2}" type="presOf" srcId="{D8252B82-BD76-438C-A015-30730450420E}" destId="{AE54856F-D128-406B-BE58-FD1E3D1A9E34}" srcOrd="0" destOrd="0" presId="urn:microsoft.com/office/officeart/2005/8/layout/hProcess7"/>
    <dgm:cxn modelId="{CD3AFE95-DA69-4029-89A9-A642C019E3A1}" type="presOf" srcId="{1D061663-EE24-4EB5-9BAB-46200F6AA062}" destId="{0D9F8D7A-CC57-4471-BAD3-90C5D6FCCF71}" srcOrd="0" destOrd="0" presId="urn:microsoft.com/office/officeart/2005/8/layout/hProcess7"/>
    <dgm:cxn modelId="{08AEC0C0-EB58-4950-9D32-9FD52C0440BC}" srcId="{BE692C39-4739-4F82-BEEE-744A6AEBC905}" destId="{D8252B82-BD76-438C-A015-30730450420E}" srcOrd="1" destOrd="0" parTransId="{0F602C43-B5E0-444F-9C70-F67CE44D98F4}" sibTransId="{D15E183F-8937-43F9-ADB7-0D18E1595162}"/>
    <dgm:cxn modelId="{03153FF2-91C4-492E-9064-157A4D6B81D9}" type="presOf" srcId="{22A94D9D-9907-4B40-9D95-A2D61FA43668}" destId="{F7F5CB14-0A1F-49A0-9BAF-5924EEF7B57B}" srcOrd="0" destOrd="0" presId="urn:microsoft.com/office/officeart/2005/8/layout/hProcess7"/>
    <dgm:cxn modelId="{8F689715-034F-4FFC-8AA2-7150ACC6FB41}" type="presOf" srcId="{940DD9E4-9C9D-4651-B626-10D0E7B006E7}" destId="{FBB299B1-8C1B-4898-BE72-22D4D06B2A89}" srcOrd="1" destOrd="0" presId="urn:microsoft.com/office/officeart/2005/8/layout/hProcess7"/>
    <dgm:cxn modelId="{76C22928-367E-45E8-9FDE-7149BDBE65E2}" type="presParOf" srcId="{7AEE86BC-32F5-40FB-899A-E81E2DE726E4}" destId="{45733AA6-BC81-4001-A540-FE525413098A}" srcOrd="0" destOrd="0" presId="urn:microsoft.com/office/officeart/2005/8/layout/hProcess7"/>
    <dgm:cxn modelId="{3D959CDE-06BD-464A-8B26-5BFC712DB8B7}" type="presParOf" srcId="{45733AA6-BC81-4001-A540-FE525413098A}" destId="{ECA8ED84-5505-48CD-9DAE-EC6DF0C098F9}" srcOrd="0" destOrd="0" presId="urn:microsoft.com/office/officeart/2005/8/layout/hProcess7"/>
    <dgm:cxn modelId="{9D09B3F5-0521-4509-AEFD-79500964CBA6}" type="presParOf" srcId="{45733AA6-BC81-4001-A540-FE525413098A}" destId="{A4177E6D-47D2-4AA5-8C9D-AA3787167D85}" srcOrd="1" destOrd="0" presId="urn:microsoft.com/office/officeart/2005/8/layout/hProcess7"/>
    <dgm:cxn modelId="{1E340364-B77E-406F-8566-FEA94DE48B17}" type="presParOf" srcId="{45733AA6-BC81-4001-A540-FE525413098A}" destId="{289A26F6-D5FF-4EFA-8EE0-FEFD0C3A2811}" srcOrd="2" destOrd="0" presId="urn:microsoft.com/office/officeart/2005/8/layout/hProcess7"/>
    <dgm:cxn modelId="{7019D4C2-3A5C-4143-9FA5-89B5B0AC1ABE}" type="presParOf" srcId="{7AEE86BC-32F5-40FB-899A-E81E2DE726E4}" destId="{72E76C0B-54AA-4F0D-B0B7-714F7004E3D2}" srcOrd="1" destOrd="0" presId="urn:microsoft.com/office/officeart/2005/8/layout/hProcess7"/>
    <dgm:cxn modelId="{E1D00619-6EA5-461E-A4CD-F85609EB4360}" type="presParOf" srcId="{7AEE86BC-32F5-40FB-899A-E81E2DE726E4}" destId="{45D261E5-AA35-45EC-899D-F28DA4C4DF00}" srcOrd="2" destOrd="0" presId="urn:microsoft.com/office/officeart/2005/8/layout/hProcess7"/>
    <dgm:cxn modelId="{FF5F9E49-1126-4DED-9498-F39077711DF3}" type="presParOf" srcId="{45D261E5-AA35-45EC-899D-F28DA4C4DF00}" destId="{270DAF38-A72E-4429-B4E9-A61453DDD938}" srcOrd="0" destOrd="0" presId="urn:microsoft.com/office/officeart/2005/8/layout/hProcess7"/>
    <dgm:cxn modelId="{FFE7B154-968B-4300-9505-0B21AF65D082}" type="presParOf" srcId="{45D261E5-AA35-45EC-899D-F28DA4C4DF00}" destId="{5AF6CF8F-A491-48AA-B07F-B37CD062DAB9}" srcOrd="1" destOrd="0" presId="urn:microsoft.com/office/officeart/2005/8/layout/hProcess7"/>
    <dgm:cxn modelId="{21A1DCC2-A673-4945-ABC7-312F17C7EB51}" type="presParOf" srcId="{45D261E5-AA35-45EC-899D-F28DA4C4DF00}" destId="{9408E80B-0A95-4005-AD54-091CA99074EA}" srcOrd="2" destOrd="0" presId="urn:microsoft.com/office/officeart/2005/8/layout/hProcess7"/>
    <dgm:cxn modelId="{C1F383CB-C398-4EC0-A6E9-00622BB981AA}" type="presParOf" srcId="{7AEE86BC-32F5-40FB-899A-E81E2DE726E4}" destId="{308F57F1-2E93-49E6-9D56-2F74B6CD29DB}" srcOrd="3" destOrd="0" presId="urn:microsoft.com/office/officeart/2005/8/layout/hProcess7"/>
    <dgm:cxn modelId="{622358FE-F3D7-4292-9B92-759B47CA464C}" type="presParOf" srcId="{7AEE86BC-32F5-40FB-899A-E81E2DE726E4}" destId="{1F26D388-8B05-40B6-A7F4-184F3AF58DBF}" srcOrd="4" destOrd="0" presId="urn:microsoft.com/office/officeart/2005/8/layout/hProcess7"/>
    <dgm:cxn modelId="{103C6E8A-2D98-42E8-AB75-439C3C4EEB10}" type="presParOf" srcId="{1F26D388-8B05-40B6-A7F4-184F3AF58DBF}" destId="{AE54856F-D128-406B-BE58-FD1E3D1A9E34}" srcOrd="0" destOrd="0" presId="urn:microsoft.com/office/officeart/2005/8/layout/hProcess7"/>
    <dgm:cxn modelId="{719604FB-4554-4E63-914D-C0E322FF2882}" type="presParOf" srcId="{1F26D388-8B05-40B6-A7F4-184F3AF58DBF}" destId="{6F17274B-E128-4980-98A8-347369AA8194}" srcOrd="1" destOrd="0" presId="urn:microsoft.com/office/officeart/2005/8/layout/hProcess7"/>
    <dgm:cxn modelId="{08DAD6A6-9EBE-4F44-80D0-4C018CCF902B}" type="presParOf" srcId="{1F26D388-8B05-40B6-A7F4-184F3AF58DBF}" destId="{0D9F8D7A-CC57-4471-BAD3-90C5D6FCCF71}" srcOrd="2" destOrd="0" presId="urn:microsoft.com/office/officeart/2005/8/layout/hProcess7"/>
    <dgm:cxn modelId="{56F2062E-633F-4513-BB58-C25CD96FD955}" type="presParOf" srcId="{7AEE86BC-32F5-40FB-899A-E81E2DE726E4}" destId="{E08C1501-8C77-4923-8579-5FAAADD11AFB}" srcOrd="5" destOrd="0" presId="urn:microsoft.com/office/officeart/2005/8/layout/hProcess7"/>
    <dgm:cxn modelId="{90D54230-1612-4ECC-906D-E2937F1EE67C}" type="presParOf" srcId="{7AEE86BC-32F5-40FB-899A-E81E2DE726E4}" destId="{41E01662-E9F5-4D3F-9F6B-E1C90113B1FA}" srcOrd="6" destOrd="0" presId="urn:microsoft.com/office/officeart/2005/8/layout/hProcess7"/>
    <dgm:cxn modelId="{744E51EE-28A2-4752-A781-580F42E46D1F}" type="presParOf" srcId="{41E01662-E9F5-4D3F-9F6B-E1C90113B1FA}" destId="{F9760AEF-282D-4095-BC0A-E468D9033F99}" srcOrd="0" destOrd="0" presId="urn:microsoft.com/office/officeart/2005/8/layout/hProcess7"/>
    <dgm:cxn modelId="{5E1E8C24-F8D2-4393-AC80-C5AF271E6FE8}" type="presParOf" srcId="{41E01662-E9F5-4D3F-9F6B-E1C90113B1FA}" destId="{8B607CC3-F291-491E-9366-C7449F0CD4DD}" srcOrd="1" destOrd="0" presId="urn:microsoft.com/office/officeart/2005/8/layout/hProcess7"/>
    <dgm:cxn modelId="{88FD64E0-60EF-46BE-9A48-621A89F2AE6F}" type="presParOf" srcId="{41E01662-E9F5-4D3F-9F6B-E1C90113B1FA}" destId="{9EE7D6C7-F1BD-4844-BBA8-E0CFEB21E9B0}" srcOrd="2" destOrd="0" presId="urn:microsoft.com/office/officeart/2005/8/layout/hProcess7"/>
    <dgm:cxn modelId="{318ED62D-6471-48FA-A58C-F85FBA2C23EE}" type="presParOf" srcId="{7AEE86BC-32F5-40FB-899A-E81E2DE726E4}" destId="{D9B368B9-A79F-4F6A-AC2F-CA81CB3CC32B}" srcOrd="7" destOrd="0" presId="urn:microsoft.com/office/officeart/2005/8/layout/hProcess7"/>
    <dgm:cxn modelId="{5407F183-AA0A-464C-B9B3-49053FBF93A7}" type="presParOf" srcId="{7AEE86BC-32F5-40FB-899A-E81E2DE726E4}" destId="{7139D8D0-8315-477C-A608-5D60C4367AF9}" srcOrd="8" destOrd="0" presId="urn:microsoft.com/office/officeart/2005/8/layout/hProcess7"/>
    <dgm:cxn modelId="{8601C0C8-BDA3-4EAD-B80E-936DEC1CCCB2}" type="presParOf" srcId="{7139D8D0-8315-477C-A608-5D60C4367AF9}" destId="{86A397E6-85A2-4272-9F1F-17E5E74B3104}" srcOrd="0" destOrd="0" presId="urn:microsoft.com/office/officeart/2005/8/layout/hProcess7"/>
    <dgm:cxn modelId="{ED300688-FBE6-4E9F-B5EB-42BBDE1D6575}" type="presParOf" srcId="{7139D8D0-8315-477C-A608-5D60C4367AF9}" destId="{FBB299B1-8C1B-4898-BE72-22D4D06B2A89}" srcOrd="1" destOrd="0" presId="urn:microsoft.com/office/officeart/2005/8/layout/hProcess7"/>
    <dgm:cxn modelId="{F05426AD-8268-4E51-A26E-62A6A7DBC515}" type="presParOf" srcId="{7139D8D0-8315-477C-A608-5D60C4367AF9}" destId="{2F45C885-EC47-4116-8C59-9B04DEE69565}" srcOrd="2" destOrd="0" presId="urn:microsoft.com/office/officeart/2005/8/layout/hProcess7"/>
    <dgm:cxn modelId="{567E9B20-D13F-47FC-B6FD-7D6CD78891BF}" type="presParOf" srcId="{7AEE86BC-32F5-40FB-899A-E81E2DE726E4}" destId="{A62B2A25-14B5-42E8-A7D7-7C7BB8A4FD87}" srcOrd="9" destOrd="0" presId="urn:microsoft.com/office/officeart/2005/8/layout/hProcess7"/>
    <dgm:cxn modelId="{1D877B73-7AC2-47E3-825C-B392F2C574B0}" type="presParOf" srcId="{7AEE86BC-32F5-40FB-899A-E81E2DE726E4}" destId="{060A4834-860F-4A43-A8D6-B8D57F847A6F}" srcOrd="10" destOrd="0" presId="urn:microsoft.com/office/officeart/2005/8/layout/hProcess7"/>
    <dgm:cxn modelId="{ABA93842-014D-4354-85FF-DF6AA2B92295}" type="presParOf" srcId="{060A4834-860F-4A43-A8D6-B8D57F847A6F}" destId="{7E22E362-C6EB-4E58-AD2E-BBA912D9D182}" srcOrd="0" destOrd="0" presId="urn:microsoft.com/office/officeart/2005/8/layout/hProcess7"/>
    <dgm:cxn modelId="{49A1ACA1-5650-4651-BF50-D0804651F699}" type="presParOf" srcId="{060A4834-860F-4A43-A8D6-B8D57F847A6F}" destId="{6B0C28A7-D92B-4406-9D1E-D73407D29E08}" srcOrd="1" destOrd="0" presId="urn:microsoft.com/office/officeart/2005/8/layout/hProcess7"/>
    <dgm:cxn modelId="{9F543054-A81A-405B-B76A-C4C6606ABA45}" type="presParOf" srcId="{060A4834-860F-4A43-A8D6-B8D57F847A6F}" destId="{F80ACF2E-65D2-4328-9C61-38FAA8DB96F1}" srcOrd="2" destOrd="0" presId="urn:microsoft.com/office/officeart/2005/8/layout/hProcess7"/>
    <dgm:cxn modelId="{8285989E-940B-4B78-8F0F-4DBF2FC4D06B}" type="presParOf" srcId="{7AEE86BC-32F5-40FB-899A-E81E2DE726E4}" destId="{340B7CCD-FDFA-4AA9-BE71-E2281A672423}" srcOrd="11" destOrd="0" presId="urn:microsoft.com/office/officeart/2005/8/layout/hProcess7"/>
    <dgm:cxn modelId="{DCB27C18-B9B2-4318-94DF-E7D9882A5246}" type="presParOf" srcId="{7AEE86BC-32F5-40FB-899A-E81E2DE726E4}" destId="{5103DE43-C877-4F58-A51D-5729F9D2EBB5}" srcOrd="12" destOrd="0" presId="urn:microsoft.com/office/officeart/2005/8/layout/hProcess7"/>
    <dgm:cxn modelId="{932F5320-8770-4C03-A15C-BE4D57080D34}" type="presParOf" srcId="{5103DE43-C877-4F58-A51D-5729F9D2EBB5}" destId="{F7F5CB14-0A1F-49A0-9BAF-5924EEF7B57B}" srcOrd="0" destOrd="0" presId="urn:microsoft.com/office/officeart/2005/8/layout/hProcess7"/>
    <dgm:cxn modelId="{796F86B0-E28F-44FF-A3A7-E91650D2910F}" type="presParOf" srcId="{5103DE43-C877-4F58-A51D-5729F9D2EBB5}" destId="{DADBB47E-3BF6-4B36-B6B8-888AE5C970FF}" srcOrd="1" destOrd="0" presId="urn:microsoft.com/office/officeart/2005/8/layout/hProcess7"/>
    <dgm:cxn modelId="{135257BE-118B-478E-969C-3E16643FDABF}" type="presParOf" srcId="{5103DE43-C877-4F58-A51D-5729F9D2EBB5}" destId="{9541820E-FEC6-4159-8FC8-130B8D10BEB8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A8ED84-5505-48CD-9DAE-EC6DF0C098F9}">
      <dsp:nvSpPr>
        <dsp:cNvPr id="0" name=""/>
        <dsp:cNvSpPr/>
      </dsp:nvSpPr>
      <dsp:spPr>
        <a:xfrm>
          <a:off x="3330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Background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-781905" y="1846325"/>
        <a:ext cx="1971101" cy="400630"/>
      </dsp:txXfrm>
    </dsp:sp>
    <dsp:sp modelId="{289A26F6-D5FF-4EFA-8EE0-FEFD0C3A2811}">
      <dsp:nvSpPr>
        <dsp:cNvPr id="0" name=""/>
        <dsp:cNvSpPr/>
      </dsp:nvSpPr>
      <dsp:spPr>
        <a:xfrm>
          <a:off x="403960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RADAR</a:t>
          </a:r>
          <a:endParaRPr lang="en-GB" sz="1900" kern="1200" dirty="0"/>
        </a:p>
      </dsp:txBody>
      <dsp:txXfrm>
        <a:off x="403960" y="1061090"/>
        <a:ext cx="1492348" cy="2403782"/>
      </dsp:txXfrm>
    </dsp:sp>
    <dsp:sp modelId="{AE54856F-D128-406B-BE58-FD1E3D1A9E34}">
      <dsp:nvSpPr>
        <dsp:cNvPr id="0" name=""/>
        <dsp:cNvSpPr/>
      </dsp:nvSpPr>
      <dsp:spPr>
        <a:xfrm>
          <a:off x="2076592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The dashboard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1291357" y="1846325"/>
        <a:ext cx="1971101" cy="400630"/>
      </dsp:txXfrm>
    </dsp:sp>
    <dsp:sp modelId="{5AF6CF8F-A491-48AA-B07F-B37CD062DAB9}">
      <dsp:nvSpPr>
        <dsp:cNvPr id="0" name=""/>
        <dsp:cNvSpPr/>
      </dsp:nvSpPr>
      <dsp:spPr>
        <a:xfrm rot="5400000">
          <a:off x="1910175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F8D7A-CC57-4471-BAD3-90C5D6FCCF71}">
      <dsp:nvSpPr>
        <dsp:cNvPr id="0" name=""/>
        <dsp:cNvSpPr/>
      </dsp:nvSpPr>
      <dsp:spPr>
        <a:xfrm>
          <a:off x="2477223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Criteria &amp; analytical sources</a:t>
          </a:r>
          <a:endParaRPr lang="en-GB" sz="1900" kern="1200" dirty="0"/>
        </a:p>
      </dsp:txBody>
      <dsp:txXfrm>
        <a:off x="2477223" y="1061090"/>
        <a:ext cx="1492348" cy="2403782"/>
      </dsp:txXfrm>
    </dsp:sp>
    <dsp:sp modelId="{86A397E6-85A2-4272-9F1F-17E5E74B3104}">
      <dsp:nvSpPr>
        <dsp:cNvPr id="0" name=""/>
        <dsp:cNvSpPr/>
      </dsp:nvSpPr>
      <dsp:spPr>
        <a:xfrm>
          <a:off x="4149855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Sample country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3364619" y="1846325"/>
        <a:ext cx="1971101" cy="400630"/>
      </dsp:txXfrm>
    </dsp:sp>
    <dsp:sp modelId="{8B607CC3-F291-491E-9366-C7449F0CD4DD}">
      <dsp:nvSpPr>
        <dsp:cNvPr id="0" name=""/>
        <dsp:cNvSpPr/>
      </dsp:nvSpPr>
      <dsp:spPr>
        <a:xfrm rot="5400000">
          <a:off x="3983438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45C885-EC47-4116-8C59-9B04DEE69565}">
      <dsp:nvSpPr>
        <dsp:cNvPr id="0" name=""/>
        <dsp:cNvSpPr/>
      </dsp:nvSpPr>
      <dsp:spPr>
        <a:xfrm>
          <a:off x="4550485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DRC</a:t>
          </a:r>
          <a:endParaRPr lang="en-GB" sz="1900" kern="1200" dirty="0"/>
        </a:p>
      </dsp:txBody>
      <dsp:txXfrm>
        <a:off x="4550485" y="1061090"/>
        <a:ext cx="1492348" cy="2403782"/>
      </dsp:txXfrm>
    </dsp:sp>
    <dsp:sp modelId="{F7F5CB14-0A1F-49A0-9BAF-5924EEF7B57B}">
      <dsp:nvSpPr>
        <dsp:cNvPr id="0" name=""/>
        <dsp:cNvSpPr/>
      </dsp:nvSpPr>
      <dsp:spPr>
        <a:xfrm>
          <a:off x="6223117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Future work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5437881" y="1846325"/>
        <a:ext cx="1971101" cy="400630"/>
      </dsp:txXfrm>
    </dsp:sp>
    <dsp:sp modelId="{6B0C28A7-D92B-4406-9D1E-D73407D29E08}">
      <dsp:nvSpPr>
        <dsp:cNvPr id="0" name=""/>
        <dsp:cNvSpPr/>
      </dsp:nvSpPr>
      <dsp:spPr>
        <a:xfrm rot="5400000">
          <a:off x="6056700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41820E-FEC6-4159-8FC8-130B8D10BEB8}">
      <dsp:nvSpPr>
        <dsp:cNvPr id="0" name=""/>
        <dsp:cNvSpPr/>
      </dsp:nvSpPr>
      <dsp:spPr>
        <a:xfrm>
          <a:off x="6623748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Proposed approaches, improvements &amp; additions</a:t>
          </a:r>
          <a:endParaRPr lang="en-GB" sz="1900" kern="1200" dirty="0"/>
        </a:p>
      </dsp:txBody>
      <dsp:txXfrm>
        <a:off x="6623748" y="1061090"/>
        <a:ext cx="1492348" cy="24037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A8ED84-5505-48CD-9DAE-EC6DF0C098F9}">
      <dsp:nvSpPr>
        <dsp:cNvPr id="0" name=""/>
        <dsp:cNvSpPr/>
      </dsp:nvSpPr>
      <dsp:spPr>
        <a:xfrm>
          <a:off x="3330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Background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-781905" y="1846325"/>
        <a:ext cx="1971101" cy="400630"/>
      </dsp:txXfrm>
    </dsp:sp>
    <dsp:sp modelId="{289A26F6-D5FF-4EFA-8EE0-FEFD0C3A2811}">
      <dsp:nvSpPr>
        <dsp:cNvPr id="0" name=""/>
        <dsp:cNvSpPr/>
      </dsp:nvSpPr>
      <dsp:spPr>
        <a:xfrm>
          <a:off x="403960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RADAR</a:t>
          </a:r>
          <a:endParaRPr lang="en-GB" sz="1900" kern="1200" dirty="0"/>
        </a:p>
      </dsp:txBody>
      <dsp:txXfrm>
        <a:off x="403960" y="1061090"/>
        <a:ext cx="1492348" cy="2403782"/>
      </dsp:txXfrm>
    </dsp:sp>
    <dsp:sp modelId="{AE54856F-D128-406B-BE58-FD1E3D1A9E34}">
      <dsp:nvSpPr>
        <dsp:cNvPr id="0" name=""/>
        <dsp:cNvSpPr/>
      </dsp:nvSpPr>
      <dsp:spPr>
        <a:xfrm>
          <a:off x="2076592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The dashboard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1291357" y="1846325"/>
        <a:ext cx="1971101" cy="400630"/>
      </dsp:txXfrm>
    </dsp:sp>
    <dsp:sp modelId="{5AF6CF8F-A491-48AA-B07F-B37CD062DAB9}">
      <dsp:nvSpPr>
        <dsp:cNvPr id="0" name=""/>
        <dsp:cNvSpPr/>
      </dsp:nvSpPr>
      <dsp:spPr>
        <a:xfrm rot="5400000">
          <a:off x="1910175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F8D7A-CC57-4471-BAD3-90C5D6FCCF71}">
      <dsp:nvSpPr>
        <dsp:cNvPr id="0" name=""/>
        <dsp:cNvSpPr/>
      </dsp:nvSpPr>
      <dsp:spPr>
        <a:xfrm>
          <a:off x="2477223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Criteria &amp; analytical sources</a:t>
          </a:r>
          <a:endParaRPr lang="en-GB" sz="1900" kern="1200" dirty="0"/>
        </a:p>
      </dsp:txBody>
      <dsp:txXfrm>
        <a:off x="2477223" y="1061090"/>
        <a:ext cx="1492348" cy="2403782"/>
      </dsp:txXfrm>
    </dsp:sp>
    <dsp:sp modelId="{86A397E6-85A2-4272-9F1F-17E5E74B3104}">
      <dsp:nvSpPr>
        <dsp:cNvPr id="0" name=""/>
        <dsp:cNvSpPr/>
      </dsp:nvSpPr>
      <dsp:spPr>
        <a:xfrm>
          <a:off x="4149855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Sample country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3364619" y="1846325"/>
        <a:ext cx="1971101" cy="400630"/>
      </dsp:txXfrm>
    </dsp:sp>
    <dsp:sp modelId="{8B607CC3-F291-491E-9366-C7449F0CD4DD}">
      <dsp:nvSpPr>
        <dsp:cNvPr id="0" name=""/>
        <dsp:cNvSpPr/>
      </dsp:nvSpPr>
      <dsp:spPr>
        <a:xfrm rot="5400000">
          <a:off x="3983438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45C885-EC47-4116-8C59-9B04DEE69565}">
      <dsp:nvSpPr>
        <dsp:cNvPr id="0" name=""/>
        <dsp:cNvSpPr/>
      </dsp:nvSpPr>
      <dsp:spPr>
        <a:xfrm>
          <a:off x="4550485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DRC</a:t>
          </a:r>
          <a:endParaRPr lang="en-GB" sz="1900" kern="1200" dirty="0"/>
        </a:p>
      </dsp:txBody>
      <dsp:txXfrm>
        <a:off x="4550485" y="1061090"/>
        <a:ext cx="1492348" cy="2403782"/>
      </dsp:txXfrm>
    </dsp:sp>
    <dsp:sp modelId="{F7F5CB14-0A1F-49A0-9BAF-5924EEF7B57B}">
      <dsp:nvSpPr>
        <dsp:cNvPr id="0" name=""/>
        <dsp:cNvSpPr/>
      </dsp:nvSpPr>
      <dsp:spPr>
        <a:xfrm>
          <a:off x="6223117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Future work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5437881" y="1846325"/>
        <a:ext cx="1971101" cy="400630"/>
      </dsp:txXfrm>
    </dsp:sp>
    <dsp:sp modelId="{6B0C28A7-D92B-4406-9D1E-D73407D29E08}">
      <dsp:nvSpPr>
        <dsp:cNvPr id="0" name=""/>
        <dsp:cNvSpPr/>
      </dsp:nvSpPr>
      <dsp:spPr>
        <a:xfrm rot="5400000">
          <a:off x="6056700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41820E-FEC6-4159-8FC8-130B8D10BEB8}">
      <dsp:nvSpPr>
        <dsp:cNvPr id="0" name=""/>
        <dsp:cNvSpPr/>
      </dsp:nvSpPr>
      <dsp:spPr>
        <a:xfrm>
          <a:off x="6623748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Proposed approaches, improvements &amp; additions</a:t>
          </a:r>
          <a:endParaRPr lang="en-GB" sz="1900" kern="1200" dirty="0"/>
        </a:p>
      </dsp:txBody>
      <dsp:txXfrm>
        <a:off x="6623748" y="1061090"/>
        <a:ext cx="1492348" cy="24037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A8ED84-5505-48CD-9DAE-EC6DF0C098F9}">
      <dsp:nvSpPr>
        <dsp:cNvPr id="0" name=""/>
        <dsp:cNvSpPr/>
      </dsp:nvSpPr>
      <dsp:spPr>
        <a:xfrm>
          <a:off x="3330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Background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-781905" y="1846325"/>
        <a:ext cx="1971101" cy="400630"/>
      </dsp:txXfrm>
    </dsp:sp>
    <dsp:sp modelId="{289A26F6-D5FF-4EFA-8EE0-FEFD0C3A2811}">
      <dsp:nvSpPr>
        <dsp:cNvPr id="0" name=""/>
        <dsp:cNvSpPr/>
      </dsp:nvSpPr>
      <dsp:spPr>
        <a:xfrm>
          <a:off x="403960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RADAR</a:t>
          </a:r>
          <a:endParaRPr lang="en-GB" sz="1900" kern="1200" dirty="0"/>
        </a:p>
      </dsp:txBody>
      <dsp:txXfrm>
        <a:off x="403960" y="1061090"/>
        <a:ext cx="1492348" cy="2403782"/>
      </dsp:txXfrm>
    </dsp:sp>
    <dsp:sp modelId="{AE54856F-D128-406B-BE58-FD1E3D1A9E34}">
      <dsp:nvSpPr>
        <dsp:cNvPr id="0" name=""/>
        <dsp:cNvSpPr/>
      </dsp:nvSpPr>
      <dsp:spPr>
        <a:xfrm>
          <a:off x="2076592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The dashboard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1291357" y="1846325"/>
        <a:ext cx="1971101" cy="400630"/>
      </dsp:txXfrm>
    </dsp:sp>
    <dsp:sp modelId="{5AF6CF8F-A491-48AA-B07F-B37CD062DAB9}">
      <dsp:nvSpPr>
        <dsp:cNvPr id="0" name=""/>
        <dsp:cNvSpPr/>
      </dsp:nvSpPr>
      <dsp:spPr>
        <a:xfrm rot="5400000">
          <a:off x="1910175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F8D7A-CC57-4471-BAD3-90C5D6FCCF71}">
      <dsp:nvSpPr>
        <dsp:cNvPr id="0" name=""/>
        <dsp:cNvSpPr/>
      </dsp:nvSpPr>
      <dsp:spPr>
        <a:xfrm>
          <a:off x="2477223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Criteria &amp; analytical sources</a:t>
          </a:r>
          <a:endParaRPr lang="en-GB" sz="1900" kern="1200" dirty="0"/>
        </a:p>
      </dsp:txBody>
      <dsp:txXfrm>
        <a:off x="2477223" y="1061090"/>
        <a:ext cx="1492348" cy="2403782"/>
      </dsp:txXfrm>
    </dsp:sp>
    <dsp:sp modelId="{86A397E6-85A2-4272-9F1F-17E5E74B3104}">
      <dsp:nvSpPr>
        <dsp:cNvPr id="0" name=""/>
        <dsp:cNvSpPr/>
      </dsp:nvSpPr>
      <dsp:spPr>
        <a:xfrm>
          <a:off x="4149855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Sample country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3364619" y="1846325"/>
        <a:ext cx="1971101" cy="400630"/>
      </dsp:txXfrm>
    </dsp:sp>
    <dsp:sp modelId="{8B607CC3-F291-491E-9366-C7449F0CD4DD}">
      <dsp:nvSpPr>
        <dsp:cNvPr id="0" name=""/>
        <dsp:cNvSpPr/>
      </dsp:nvSpPr>
      <dsp:spPr>
        <a:xfrm rot="5400000">
          <a:off x="3983438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45C885-EC47-4116-8C59-9B04DEE69565}">
      <dsp:nvSpPr>
        <dsp:cNvPr id="0" name=""/>
        <dsp:cNvSpPr/>
      </dsp:nvSpPr>
      <dsp:spPr>
        <a:xfrm>
          <a:off x="4550485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DRC</a:t>
          </a:r>
          <a:endParaRPr lang="en-GB" sz="1900" kern="1200" dirty="0"/>
        </a:p>
      </dsp:txBody>
      <dsp:txXfrm>
        <a:off x="4550485" y="1061090"/>
        <a:ext cx="1492348" cy="2403782"/>
      </dsp:txXfrm>
    </dsp:sp>
    <dsp:sp modelId="{F7F5CB14-0A1F-49A0-9BAF-5924EEF7B57B}">
      <dsp:nvSpPr>
        <dsp:cNvPr id="0" name=""/>
        <dsp:cNvSpPr/>
      </dsp:nvSpPr>
      <dsp:spPr>
        <a:xfrm>
          <a:off x="6223117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Future work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5437881" y="1846325"/>
        <a:ext cx="1971101" cy="400630"/>
      </dsp:txXfrm>
    </dsp:sp>
    <dsp:sp modelId="{6B0C28A7-D92B-4406-9D1E-D73407D29E08}">
      <dsp:nvSpPr>
        <dsp:cNvPr id="0" name=""/>
        <dsp:cNvSpPr/>
      </dsp:nvSpPr>
      <dsp:spPr>
        <a:xfrm rot="5400000">
          <a:off x="6056700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41820E-FEC6-4159-8FC8-130B8D10BEB8}">
      <dsp:nvSpPr>
        <dsp:cNvPr id="0" name=""/>
        <dsp:cNvSpPr/>
      </dsp:nvSpPr>
      <dsp:spPr>
        <a:xfrm>
          <a:off x="6623748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Proposed approaches, improvements &amp; additions</a:t>
          </a:r>
          <a:endParaRPr lang="en-GB" sz="1900" kern="1200" dirty="0"/>
        </a:p>
      </dsp:txBody>
      <dsp:txXfrm>
        <a:off x="6623748" y="1061090"/>
        <a:ext cx="1492348" cy="24037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196C2B-BAD7-44FD-A393-15762B0E6A12}" type="datetimeFigureOut">
              <a:rPr lang="fr-CH" smtClean="0"/>
              <a:t>09.07.2014</a:t>
            </a:fld>
            <a:endParaRPr lang="fr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D86B2B-280A-4643-9669-79A06C458AC6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09901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D86B2B-280A-4643-9669-79A06C458AC6}" type="slidenum">
              <a:rPr lang="fr-CH" smtClean="0"/>
              <a:t>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7545011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4b. Introduction to the performance dashboard for National Programmes</a:t>
            </a:r>
            <a:endParaRPr lang="en-GB" dirty="0" smtClean="0"/>
          </a:p>
          <a:p>
            <a:r>
              <a:rPr lang="en-US" dirty="0" smtClean="0"/>
              <a:t> </a:t>
            </a:r>
            <a:endParaRPr lang="en-GB" dirty="0" smtClean="0"/>
          </a:p>
          <a:p>
            <a:r>
              <a:rPr lang="en-US" dirty="0" smtClean="0"/>
              <a:t>Key points :</a:t>
            </a:r>
            <a:endParaRPr lang="en-GB" dirty="0" smtClean="0"/>
          </a:p>
          <a:p>
            <a:pPr lvl="0"/>
            <a:r>
              <a:rPr lang="en-US" dirty="0" smtClean="0"/>
              <a:t>Overview of criteria and analytical sources </a:t>
            </a:r>
            <a:endParaRPr lang="en-GB" dirty="0" smtClean="0"/>
          </a:p>
          <a:p>
            <a:pPr lvl="0"/>
            <a:r>
              <a:rPr lang="en-US" dirty="0" smtClean="0"/>
              <a:t>Presentation of sample country progress and information </a:t>
            </a:r>
            <a:endParaRPr lang="en-GB" dirty="0" smtClean="0"/>
          </a:p>
          <a:p>
            <a:pPr lvl="0"/>
            <a:r>
              <a:rPr lang="en-US" dirty="0" smtClean="0"/>
              <a:t>Aggregate analysis and quantitative information </a:t>
            </a:r>
            <a:endParaRPr lang="en-GB" dirty="0" smtClean="0"/>
          </a:p>
          <a:p>
            <a:pPr lvl="0"/>
            <a:r>
              <a:rPr lang="en-US" dirty="0" smtClean="0"/>
              <a:t>Qualification of analysis and caveats </a:t>
            </a:r>
            <a:endParaRPr lang="en-GB" dirty="0" smtClean="0"/>
          </a:p>
          <a:p>
            <a:pPr lvl="0"/>
            <a:r>
              <a:rPr lang="en-US" dirty="0" smtClean="0"/>
              <a:t>Bottlenecks and strategic issues portfolio level information </a:t>
            </a:r>
            <a:endParaRPr lang="en-GB" dirty="0" smtClean="0"/>
          </a:p>
          <a:p>
            <a:r>
              <a:rPr lang="en-US" dirty="0" smtClean="0"/>
              <a:t> </a:t>
            </a:r>
            <a:endParaRPr lang="en-GB" dirty="0" smtClean="0"/>
          </a:p>
          <a:p>
            <a:r>
              <a:rPr lang="en-US" dirty="0" smtClean="0"/>
              <a:t>Potentially a 15 </a:t>
            </a:r>
            <a:r>
              <a:rPr lang="en-US" dirty="0" err="1" smtClean="0"/>
              <a:t>mn</a:t>
            </a:r>
            <a:r>
              <a:rPr lang="en-US" dirty="0" smtClean="0"/>
              <a:t> additional presentation from Ecuador on the FPIC Ministerial decree to highlight complexity of REDD+ / TBC by Mirey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D86B2B-280A-4643-9669-79A06C458AC6}" type="slidenum">
              <a:rPr lang="fr-CH" smtClean="0"/>
              <a:t>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41080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D86B2B-280A-4643-9669-79A06C458AC6}" type="slidenum">
              <a:rPr lang="fr-CH" smtClean="0"/>
              <a:t>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563827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EDD </a:t>
            </a:r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nalysis of </a:t>
            </a:r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ata, </a:t>
            </a:r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ssessment &amp; </a:t>
            </a:r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eporting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D86B2B-280A-4643-9669-79A06C458AC6}" type="slidenum">
              <a:rPr lang="fr-CH" smtClean="0"/>
              <a:t>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198505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D86B2B-280A-4643-9669-79A06C458AC6}" type="slidenum">
              <a:rPr lang="fr-CH" smtClean="0"/>
              <a:t>16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975929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D86B2B-280A-4643-9669-79A06C458AC6}" type="slidenum">
              <a:rPr lang="fr-CH" smtClean="0"/>
              <a:t>17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975929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D86B2B-280A-4643-9669-79A06C458AC6}" type="slidenum">
              <a:rPr lang="fr-CH" smtClean="0"/>
              <a:t>23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76091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D86B2B-280A-4643-9669-79A06C458AC6}" type="slidenum">
              <a:rPr lang="fr-CH" smtClean="0"/>
              <a:t>24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69940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244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57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056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44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00"/>
            <a:ext cx="8229600" cy="3840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B7F6A-2867-439C-9A4D-2FD0E495E445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 userDrawn="1"/>
        </p:nvSpPr>
        <p:spPr>
          <a:xfrm flipV="1">
            <a:off x="-10885" y="2"/>
            <a:ext cx="9154886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336057" cy="100584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39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214597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6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3" r:id="rId2"/>
    <p:sldLayoutId id="2147483827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n-redd.org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057400"/>
            <a:ext cx="9144000" cy="32004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Twelfth Policy Board meeting</a:t>
            </a:r>
          </a:p>
          <a:p>
            <a: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/>
            </a:r>
            <a:b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</a:b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Lima, Peru</a:t>
            </a:r>
            <a:endParaRPr lang="en-US" sz="2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elvetica" pitchFamily="34" charset="0"/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8-9 July 2014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031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Helvetica" pitchFamily="34" charset="0"/>
                <a:cs typeface="Helvetica" pitchFamily="34" charset="0"/>
              </a:rPr>
              <a:t>Portfolio level analysis: National Programme Progress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048000"/>
            <a:ext cx="6248400" cy="1752600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Helvetica" pitchFamily="34" charset="0"/>
                <a:cs typeface="Helvetica" pitchFamily="34" charset="0"/>
              </a:rPr>
              <a:t>An introduction to the National Programme information management tool: RADAR</a:t>
            </a:r>
            <a:endParaRPr lang="en-GB" sz="2800" dirty="0">
              <a:latin typeface="Helvetica" pitchFamily="34" charset="0"/>
              <a:cs typeface="Helvetic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0" y="5190821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Helvetica" pitchFamily="34" charset="0"/>
                <a:cs typeface="Helvetica" pitchFamily="34" charset="0"/>
              </a:rPr>
              <a:t>Mirey </a:t>
            </a:r>
            <a:r>
              <a:rPr lang="en-GB" sz="2000" dirty="0" err="1" smtClean="0">
                <a:latin typeface="Helvetica" pitchFamily="34" charset="0"/>
                <a:cs typeface="Helvetica" pitchFamily="34" charset="0"/>
              </a:rPr>
              <a:t>Atallah</a:t>
            </a:r>
            <a:endParaRPr lang="en-GB" sz="2000" dirty="0" smtClean="0">
              <a:latin typeface="Helvetica" pitchFamily="34" charset="0"/>
              <a:cs typeface="Helvetica" pitchFamily="34" charset="0"/>
            </a:endParaRPr>
          </a:p>
          <a:p>
            <a:pPr algn="ctr"/>
            <a:r>
              <a:rPr lang="en-GB" sz="2000" dirty="0" smtClean="0">
                <a:latin typeface="Helvetica" pitchFamily="34" charset="0"/>
                <a:cs typeface="Helvetica" pitchFamily="34" charset="0"/>
              </a:rPr>
              <a:t>Senior Officer – National Programmes</a:t>
            </a:r>
          </a:p>
        </p:txBody>
      </p:sp>
    </p:spTree>
    <p:extLst>
      <p:ext uri="{BB962C8B-B14F-4D97-AF65-F5344CB8AC3E}">
        <p14:creationId xmlns:p14="http://schemas.microsoft.com/office/powerpoint/2010/main" val="59123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/>
              <a:t>Outline</a:t>
            </a:r>
            <a:endParaRPr lang="en-US" b="1" dirty="0"/>
          </a:p>
        </p:txBody>
      </p:sp>
      <p:graphicFrame>
        <p:nvGraphicFramePr>
          <p:cNvPr id="6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805623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8786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35837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323528" y="2420888"/>
            <a:ext cx="2376264" cy="2952328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438400" y="2605554"/>
            <a:ext cx="6275993" cy="2582996"/>
          </a:xfrm>
          <a:prstGeom prst="rect">
            <a:avLst/>
          </a:prstGeom>
          <a:solidFill>
            <a:srgbClr val="F8F8F8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12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066800" y="636026"/>
            <a:ext cx="7620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/>
              <a:t>The ‘information management’ concept</a:t>
            </a:r>
            <a:endParaRPr lang="en-US" sz="4000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46421" y="1971323"/>
            <a:ext cx="6781800" cy="24384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GB" sz="2800" dirty="0" smtClean="0"/>
              <a:t>Visual progress report</a:t>
            </a:r>
          </a:p>
          <a:p>
            <a:pPr>
              <a:buFont typeface="Wingdings" pitchFamily="2" charset="2"/>
              <a:buChar char="§"/>
            </a:pPr>
            <a:r>
              <a:rPr lang="en-GB" sz="2800" dirty="0" smtClean="0"/>
              <a:t>Information management system</a:t>
            </a:r>
          </a:p>
          <a:p>
            <a:pPr>
              <a:buFont typeface="Wingdings" pitchFamily="2" charset="2"/>
              <a:buChar char="§"/>
            </a:pPr>
            <a:r>
              <a:rPr lang="en-GB" sz="2800" dirty="0" smtClean="0"/>
              <a:t>Graphical representation of data </a:t>
            </a:r>
          </a:p>
          <a:p>
            <a:pPr>
              <a:buFont typeface="Wingdings" pitchFamily="2" charset="2"/>
              <a:buChar char="§"/>
            </a:pPr>
            <a:r>
              <a:rPr lang="en-GB" sz="2800" dirty="0" smtClean="0"/>
              <a:t>Easy-to-read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 rot="16200000">
            <a:off x="-155987" y="2689326"/>
            <a:ext cx="152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cap="small" dirty="0" smtClean="0"/>
              <a:t>General</a:t>
            </a:r>
            <a:endParaRPr lang="en-GB" sz="3200" u="sng" cap="small" dirty="0"/>
          </a:p>
        </p:txBody>
      </p:sp>
      <p:grpSp>
        <p:nvGrpSpPr>
          <p:cNvPr id="4" name="Group 3"/>
          <p:cNvGrpSpPr/>
          <p:nvPr/>
        </p:nvGrpSpPr>
        <p:grpSpPr>
          <a:xfrm>
            <a:off x="304800" y="4114799"/>
            <a:ext cx="5360182" cy="2246769"/>
            <a:chOff x="1878818" y="4114800"/>
            <a:chExt cx="5360182" cy="2246769"/>
          </a:xfrm>
        </p:grpSpPr>
        <p:sp>
          <p:nvSpPr>
            <p:cNvPr id="2" name="TextBox 1"/>
            <p:cNvSpPr txBox="1"/>
            <p:nvPr/>
          </p:nvSpPr>
          <p:spPr>
            <a:xfrm>
              <a:off x="2743200" y="4114800"/>
              <a:ext cx="4495800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Wingdings" pitchFamily="2" charset="2"/>
                <a:buChar char="§"/>
              </a:pPr>
              <a:r>
                <a:rPr lang="en-GB" sz="2800" dirty="0">
                  <a:solidFill>
                    <a:srgbClr val="FF0000"/>
                  </a:solidFill>
                </a:rPr>
                <a:t>Overview</a:t>
              </a:r>
            </a:p>
            <a:p>
              <a:pPr marL="285750" indent="-285750">
                <a:buFont typeface="Wingdings" pitchFamily="2" charset="2"/>
                <a:buChar char="§"/>
              </a:pPr>
              <a:r>
                <a:rPr lang="en-GB" sz="2800" dirty="0">
                  <a:solidFill>
                    <a:srgbClr val="FF0000"/>
                  </a:solidFill>
                </a:rPr>
                <a:t>Interface</a:t>
              </a:r>
            </a:p>
            <a:p>
              <a:pPr marL="285750" indent="-285750">
                <a:buFont typeface="Wingdings" pitchFamily="2" charset="2"/>
                <a:buChar char="§"/>
              </a:pPr>
              <a:r>
                <a:rPr lang="en-GB" sz="2800" dirty="0">
                  <a:solidFill>
                    <a:srgbClr val="FF0000"/>
                  </a:solidFill>
                </a:rPr>
                <a:t>Tracking tool</a:t>
              </a:r>
            </a:p>
            <a:p>
              <a:pPr marL="285750" indent="-285750">
                <a:buFont typeface="Wingdings" pitchFamily="2" charset="2"/>
                <a:buChar char="§"/>
              </a:pPr>
              <a:r>
                <a:rPr lang="en-GB" sz="2800" dirty="0">
                  <a:solidFill>
                    <a:srgbClr val="FF0000"/>
                  </a:solidFill>
                </a:rPr>
                <a:t>Reporting</a:t>
              </a:r>
            </a:p>
            <a:p>
              <a:pPr marL="285750" indent="-285750">
                <a:buFont typeface="Wingdings" pitchFamily="2" charset="2"/>
                <a:buChar char="§"/>
              </a:pPr>
              <a:r>
                <a:rPr lang="en-GB" sz="2800" dirty="0">
                  <a:solidFill>
                    <a:srgbClr val="FF0000"/>
                  </a:solidFill>
                </a:rPr>
                <a:t>Data input </a:t>
              </a:r>
              <a:r>
                <a:rPr lang="en-GB" sz="2800" dirty="0">
                  <a:solidFill>
                    <a:srgbClr val="FF0000"/>
                  </a:solidFill>
                  <a:sym typeface="Wingdings" pitchFamily="2" charset="2"/>
                </a:rPr>
                <a:t> visual output </a:t>
              </a:r>
              <a:endParaRPr lang="en-GB" sz="2800" dirty="0">
                <a:solidFill>
                  <a:srgbClr val="FF0000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 rot="16200000">
              <a:off x="1228514" y="4765104"/>
              <a:ext cx="18853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u="sng" cap="small" dirty="0" smtClean="0">
                  <a:solidFill>
                    <a:srgbClr val="FF0000"/>
                  </a:solidFill>
                </a:rPr>
                <a:t>UN-REDD</a:t>
              </a:r>
              <a:endParaRPr lang="en-GB" sz="3200" u="sng" cap="small" dirty="0">
                <a:solidFill>
                  <a:srgbClr val="FF0000"/>
                </a:solidFill>
              </a:endParaRPr>
            </a:p>
          </p:txBody>
        </p:sp>
      </p:grpSp>
      <p:sp>
        <p:nvSpPr>
          <p:cNvPr id="6" name="Right Brace 5"/>
          <p:cNvSpPr/>
          <p:nvPr/>
        </p:nvSpPr>
        <p:spPr>
          <a:xfrm>
            <a:off x="6248400" y="1676400"/>
            <a:ext cx="457200" cy="4685168"/>
          </a:xfrm>
          <a:prstGeom prst="rightBrace">
            <a:avLst>
              <a:gd name="adj1" fmla="val 8333"/>
              <a:gd name="adj2" fmla="val 5076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6705600" y="3710067"/>
            <a:ext cx="228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C00000"/>
                </a:solidFill>
              </a:rPr>
              <a:t>RADAR</a:t>
            </a:r>
            <a:endParaRPr lang="en-GB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084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00200" y="647884"/>
            <a:ext cx="6248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/>
              <a:t>RADAR</a:t>
            </a:r>
            <a:endParaRPr lang="en-US" sz="4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010400" y="725932"/>
            <a:ext cx="213360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900" b="1" u="sng" dirty="0" smtClean="0"/>
              <a:t>R</a:t>
            </a:r>
            <a:endParaRPr lang="en-GB" sz="19900" b="1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1685307" y="733065"/>
            <a:ext cx="20128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900" b="1" u="sng" dirty="0"/>
              <a:t>A</a:t>
            </a:r>
            <a:endParaRPr lang="en-GB" sz="16600" b="1" u="sng" dirty="0"/>
          </a:p>
        </p:txBody>
      </p:sp>
      <p:sp>
        <p:nvSpPr>
          <p:cNvPr id="11" name="TextBox 10"/>
          <p:cNvSpPr txBox="1"/>
          <p:nvPr/>
        </p:nvSpPr>
        <p:spPr>
          <a:xfrm>
            <a:off x="3356757" y="721289"/>
            <a:ext cx="198120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900" b="1" u="sng" dirty="0"/>
              <a:t>D</a:t>
            </a:r>
            <a:endParaRPr lang="en-GB" sz="23900" b="1" u="sng" dirty="0"/>
          </a:p>
        </p:txBody>
      </p:sp>
      <p:sp>
        <p:nvSpPr>
          <p:cNvPr id="12" name="TextBox 11"/>
          <p:cNvSpPr txBox="1"/>
          <p:nvPr/>
        </p:nvSpPr>
        <p:spPr>
          <a:xfrm>
            <a:off x="5162550" y="725932"/>
            <a:ext cx="205740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900" b="1" u="sng" dirty="0"/>
              <a:t>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5370" y="733065"/>
            <a:ext cx="243840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900" b="1" u="sng" dirty="0" smtClean="0"/>
              <a:t>R</a:t>
            </a:r>
            <a:endParaRPr lang="en-GB" sz="19900" b="1" u="sng" dirty="0"/>
          </a:p>
        </p:txBody>
      </p:sp>
      <p:sp>
        <p:nvSpPr>
          <p:cNvPr id="14" name="TextBox 13"/>
          <p:cNvSpPr txBox="1"/>
          <p:nvPr/>
        </p:nvSpPr>
        <p:spPr>
          <a:xfrm>
            <a:off x="387433" y="3626165"/>
            <a:ext cx="190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R</a:t>
            </a:r>
            <a:r>
              <a:rPr lang="en-GB" sz="2800" dirty="0" smtClean="0"/>
              <a:t>EDD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3225633" y="3606690"/>
            <a:ext cx="62815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cap="small" dirty="0" smtClean="0"/>
              <a:t>of</a:t>
            </a:r>
            <a:endParaRPr lang="en-GB" cap="small" dirty="0"/>
          </a:p>
          <a:p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745176" y="3614389"/>
            <a:ext cx="1391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cap="small" dirty="0"/>
              <a:t>A</a:t>
            </a:r>
            <a:r>
              <a:rPr lang="en-GB" sz="2800" cap="small" dirty="0"/>
              <a:t>nalysis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831767" y="3626165"/>
            <a:ext cx="977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cap="small" dirty="0" smtClean="0"/>
              <a:t>D</a:t>
            </a:r>
            <a:r>
              <a:rPr lang="en-GB" sz="2800" cap="small" dirty="0" smtClean="0"/>
              <a:t>ata </a:t>
            </a:r>
            <a:endParaRPr lang="en-GB" cap="small" dirty="0"/>
          </a:p>
        </p:txBody>
      </p:sp>
      <p:sp>
        <p:nvSpPr>
          <p:cNvPr id="19" name="TextBox 18"/>
          <p:cNvSpPr txBox="1"/>
          <p:nvPr/>
        </p:nvSpPr>
        <p:spPr>
          <a:xfrm>
            <a:off x="5097978" y="3606690"/>
            <a:ext cx="1844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cap="small" dirty="0" smtClean="0"/>
              <a:t>A</a:t>
            </a:r>
            <a:r>
              <a:rPr lang="en-GB" sz="2800" cap="small" dirty="0" smtClean="0"/>
              <a:t>ssessment</a:t>
            </a:r>
            <a:endParaRPr lang="en-GB" sz="2400" cap="small" dirty="0"/>
          </a:p>
        </p:txBody>
      </p:sp>
      <p:sp>
        <p:nvSpPr>
          <p:cNvPr id="20" name="TextBox 19"/>
          <p:cNvSpPr txBox="1"/>
          <p:nvPr/>
        </p:nvSpPr>
        <p:spPr>
          <a:xfrm>
            <a:off x="6782295" y="3703109"/>
            <a:ext cx="319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&amp;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7111835" y="3599826"/>
            <a:ext cx="167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cap="small" dirty="0"/>
              <a:t>R</a:t>
            </a:r>
            <a:r>
              <a:rPr lang="en-GB" sz="2800" cap="small" dirty="0"/>
              <a:t>eporting</a:t>
            </a:r>
            <a:endParaRPr lang="en-GB" cap="small" dirty="0"/>
          </a:p>
        </p:txBody>
      </p:sp>
      <p:sp>
        <p:nvSpPr>
          <p:cNvPr id="24" name="TextBox 23"/>
          <p:cNvSpPr txBox="1"/>
          <p:nvPr/>
        </p:nvSpPr>
        <p:spPr>
          <a:xfrm>
            <a:off x="4524001" y="3626165"/>
            <a:ext cx="160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,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679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713949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6"/>
          <p:cNvSpPr/>
          <p:nvPr/>
        </p:nvSpPr>
        <p:spPr>
          <a:xfrm>
            <a:off x="4572000" y="2605554"/>
            <a:ext cx="4142393" cy="2582996"/>
          </a:xfrm>
          <a:prstGeom prst="rect">
            <a:avLst/>
          </a:prstGeom>
          <a:solidFill>
            <a:srgbClr val="F8F8F8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81000" y="2536282"/>
            <a:ext cx="2071196" cy="2582996"/>
          </a:xfrm>
          <a:prstGeom prst="rect">
            <a:avLst/>
          </a:prstGeom>
          <a:solidFill>
            <a:srgbClr val="F8F8F8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362200" y="2407334"/>
            <a:ext cx="2376264" cy="2952328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43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00200" y="647884"/>
            <a:ext cx="6019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/>
              <a:t>Analytical </a:t>
            </a:r>
            <a:r>
              <a:rPr lang="en-US" sz="4000" b="1" dirty="0"/>
              <a:t>sources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09800" y="3352800"/>
            <a:ext cx="6781800" cy="2438400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Content Placeholder 4"/>
          <p:cNvSpPr txBox="1">
            <a:spLocks/>
          </p:cNvSpPr>
          <p:nvPr/>
        </p:nvSpPr>
        <p:spPr>
          <a:xfrm>
            <a:off x="685800" y="2209800"/>
            <a:ext cx="6781800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GB" sz="2800" dirty="0" smtClean="0"/>
              <a:t>Tracking tool</a:t>
            </a:r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endParaRPr lang="en-GB" sz="2800" dirty="0" smtClean="0"/>
          </a:p>
          <a:p>
            <a:pPr>
              <a:buFont typeface="Wingdings" pitchFamily="2" charset="2"/>
              <a:buChar char="§"/>
            </a:pPr>
            <a:r>
              <a:rPr lang="en-GB" sz="2800" dirty="0" smtClean="0"/>
              <a:t>Annual reports</a:t>
            </a:r>
          </a:p>
          <a:p>
            <a:pPr>
              <a:buFont typeface="Wingdings" pitchFamily="2" charset="2"/>
              <a:buChar char="§"/>
            </a:pPr>
            <a:endParaRPr lang="en-GB" sz="2800" dirty="0"/>
          </a:p>
          <a:p>
            <a:pPr marL="0" indent="0">
              <a:buNone/>
            </a:pPr>
            <a:endParaRPr lang="en-GB" sz="2800" dirty="0" smtClean="0"/>
          </a:p>
          <a:p>
            <a:pPr>
              <a:buFont typeface="Wingdings" pitchFamily="2" charset="2"/>
              <a:buChar char="§"/>
            </a:pPr>
            <a:r>
              <a:rPr lang="en-GB" sz="2800" dirty="0" smtClean="0"/>
              <a:t>Financial data analysis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1945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00200" y="647884"/>
            <a:ext cx="6019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/>
              <a:t>Analytical </a:t>
            </a:r>
            <a:r>
              <a:rPr lang="en-US" sz="4000" b="1" dirty="0"/>
              <a:t>sources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09800" y="3352800"/>
            <a:ext cx="6781800" cy="2438400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09" y="1905000"/>
            <a:ext cx="7858746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326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00200" y="647884"/>
            <a:ext cx="6019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/>
              <a:t>A</a:t>
            </a:r>
            <a:r>
              <a:rPr lang="en-US" sz="4000" b="1" dirty="0" smtClean="0"/>
              <a:t>nalytical </a:t>
            </a:r>
            <a:r>
              <a:rPr lang="en-US" sz="4000" b="1" dirty="0"/>
              <a:t>sources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09800" y="3352800"/>
            <a:ext cx="6781800" cy="2438400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Content Placeholder 4"/>
          <p:cNvSpPr txBox="1">
            <a:spLocks/>
          </p:cNvSpPr>
          <p:nvPr/>
        </p:nvSpPr>
        <p:spPr>
          <a:xfrm>
            <a:off x="685800" y="2209800"/>
            <a:ext cx="6781800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GB" sz="2800" dirty="0" smtClean="0"/>
              <a:t>Tracking tool</a:t>
            </a:r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endParaRPr lang="en-GB" sz="2800" dirty="0" smtClean="0"/>
          </a:p>
          <a:p>
            <a:pPr>
              <a:buFont typeface="Wingdings" pitchFamily="2" charset="2"/>
              <a:buChar char="§"/>
            </a:pPr>
            <a:r>
              <a:rPr lang="en-GB" sz="2800" dirty="0" smtClean="0"/>
              <a:t>Annual reports</a:t>
            </a:r>
          </a:p>
          <a:p>
            <a:pPr>
              <a:buFont typeface="Wingdings" pitchFamily="2" charset="2"/>
              <a:buChar char="§"/>
            </a:pPr>
            <a:endParaRPr lang="en-GB" sz="2800" dirty="0"/>
          </a:p>
          <a:p>
            <a:pPr marL="0" indent="0">
              <a:buNone/>
            </a:pPr>
            <a:endParaRPr lang="en-GB" sz="2800" dirty="0" smtClean="0"/>
          </a:p>
          <a:p>
            <a:pPr>
              <a:buFont typeface="Wingdings" pitchFamily="2" charset="2"/>
              <a:buChar char="§"/>
            </a:pPr>
            <a:r>
              <a:rPr lang="en-GB" sz="2800" dirty="0" smtClean="0"/>
              <a:t>Financial data analysis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9764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00200" y="647884"/>
            <a:ext cx="6019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/>
              <a:t>A</a:t>
            </a:r>
            <a:r>
              <a:rPr lang="en-US" sz="4000" b="1" dirty="0" smtClean="0"/>
              <a:t>nalytical </a:t>
            </a:r>
            <a:r>
              <a:rPr lang="en-US" sz="4000" b="1" dirty="0"/>
              <a:t>sources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09800" y="3352800"/>
            <a:ext cx="6781800" cy="2438400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6"/>
          <a:stretch/>
        </p:blipFill>
        <p:spPr bwMode="auto">
          <a:xfrm>
            <a:off x="228600" y="1524000"/>
            <a:ext cx="3496294" cy="48997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941222"/>
            <a:ext cx="3011879" cy="24618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7" y="1875581"/>
            <a:ext cx="8797925" cy="454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596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00200" y="647884"/>
            <a:ext cx="6019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/>
              <a:t>Analytical </a:t>
            </a:r>
            <a:r>
              <a:rPr lang="en-US" sz="4000" b="1" dirty="0"/>
              <a:t>sources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09800" y="3352800"/>
            <a:ext cx="6781800" cy="2438400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Content Placeholder 4"/>
          <p:cNvSpPr txBox="1">
            <a:spLocks/>
          </p:cNvSpPr>
          <p:nvPr/>
        </p:nvSpPr>
        <p:spPr>
          <a:xfrm>
            <a:off x="685800" y="2209800"/>
            <a:ext cx="6781800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GB" sz="2800" dirty="0" smtClean="0"/>
              <a:t>Tracking tool</a:t>
            </a:r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endParaRPr lang="en-GB" sz="2800" dirty="0" smtClean="0"/>
          </a:p>
          <a:p>
            <a:pPr>
              <a:buFont typeface="Wingdings" pitchFamily="2" charset="2"/>
              <a:buChar char="§"/>
            </a:pPr>
            <a:r>
              <a:rPr lang="en-GB" sz="2800" dirty="0" smtClean="0"/>
              <a:t>Annual reports</a:t>
            </a:r>
          </a:p>
          <a:p>
            <a:pPr>
              <a:buFont typeface="Wingdings" pitchFamily="2" charset="2"/>
              <a:buChar char="§"/>
            </a:pPr>
            <a:endParaRPr lang="en-GB" sz="2800" dirty="0"/>
          </a:p>
          <a:p>
            <a:pPr marL="0" indent="0">
              <a:buNone/>
            </a:pPr>
            <a:endParaRPr lang="en-GB" sz="2800" dirty="0" smtClean="0"/>
          </a:p>
          <a:p>
            <a:pPr>
              <a:buFont typeface="Wingdings" pitchFamily="2" charset="2"/>
              <a:buChar char="§"/>
            </a:pPr>
            <a:r>
              <a:rPr lang="en-GB" sz="2800" dirty="0" smtClean="0"/>
              <a:t>Financial data analysis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32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65" y="1336323"/>
            <a:ext cx="7449535" cy="4758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1600200" y="647884"/>
            <a:ext cx="6019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/>
              <a:t>A</a:t>
            </a:r>
            <a:r>
              <a:rPr lang="en-US" sz="4000" b="1" dirty="0" smtClean="0"/>
              <a:t>nalytical </a:t>
            </a:r>
            <a:r>
              <a:rPr lang="en-US" sz="4000" b="1" dirty="0"/>
              <a:t>sources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09800" y="3352800"/>
            <a:ext cx="6781800" cy="2438400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232" y="3048000"/>
            <a:ext cx="5038725" cy="3634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75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00200" y="647884"/>
            <a:ext cx="6019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/>
              <a:t>Criteria</a:t>
            </a:r>
            <a:endParaRPr lang="en-US" sz="4000" b="1" dirty="0"/>
          </a:p>
        </p:txBody>
      </p:sp>
      <p:sp>
        <p:nvSpPr>
          <p:cNvPr id="12" name="Content Placeholder 4"/>
          <p:cNvSpPr txBox="1">
            <a:spLocks/>
          </p:cNvSpPr>
          <p:nvPr/>
        </p:nvSpPr>
        <p:spPr>
          <a:xfrm>
            <a:off x="1143000" y="1526252"/>
            <a:ext cx="3276600" cy="281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b="1" u="sng" cap="small" dirty="0" smtClean="0"/>
              <a:t>Overview</a:t>
            </a:r>
          </a:p>
          <a:p>
            <a:pPr>
              <a:buFont typeface="Wingdings" pitchFamily="2" charset="2"/>
              <a:buChar char="§"/>
            </a:pPr>
            <a:r>
              <a:rPr lang="en-GB" sz="2000" dirty="0" smtClean="0"/>
              <a:t>Status</a:t>
            </a:r>
          </a:p>
          <a:p>
            <a:pPr lvl="1">
              <a:buFont typeface="Wingdings" pitchFamily="2" charset="2"/>
              <a:buChar char="§"/>
            </a:pPr>
            <a:r>
              <a:rPr lang="en-GB" sz="1800" dirty="0" smtClean="0"/>
              <a:t>Year X out of Y</a:t>
            </a:r>
          </a:p>
          <a:p>
            <a:pPr lvl="1">
              <a:buFont typeface="Wingdings" pitchFamily="2" charset="2"/>
              <a:buChar char="§"/>
            </a:pPr>
            <a:r>
              <a:rPr lang="en-GB" sz="1800" dirty="0" smtClean="0"/>
              <a:t>Stage of closing</a:t>
            </a:r>
          </a:p>
          <a:p>
            <a:pPr>
              <a:buFont typeface="Wingdings" pitchFamily="2" charset="2"/>
              <a:buChar char="§"/>
            </a:pPr>
            <a:r>
              <a:rPr lang="en-GB" sz="2000" dirty="0" smtClean="0"/>
              <a:t>Duration</a:t>
            </a:r>
          </a:p>
          <a:p>
            <a:pPr lvl="1">
              <a:buFont typeface="Wingdings" pitchFamily="2" charset="2"/>
              <a:buChar char="§"/>
            </a:pPr>
            <a:r>
              <a:rPr lang="en-GB" sz="1800" dirty="0" smtClean="0"/>
              <a:t>Initial</a:t>
            </a:r>
          </a:p>
          <a:p>
            <a:pPr lvl="1">
              <a:buFont typeface="Wingdings" pitchFamily="2" charset="2"/>
              <a:buChar char="§"/>
            </a:pPr>
            <a:r>
              <a:rPr lang="en-GB" sz="1800" dirty="0" smtClean="0"/>
              <a:t>Extension</a:t>
            </a:r>
          </a:p>
          <a:p>
            <a:pPr>
              <a:buFont typeface="Wingdings" pitchFamily="2" charset="2"/>
              <a:buChar char="§"/>
            </a:pPr>
            <a:r>
              <a:rPr lang="en-GB" sz="2000" dirty="0" smtClean="0"/>
              <a:t>FCPF member</a:t>
            </a:r>
          </a:p>
          <a:p>
            <a:pPr marL="0" indent="0">
              <a:buNone/>
            </a:pPr>
            <a:endParaRPr lang="en-GB" dirty="0" smtClean="0"/>
          </a:p>
          <a:p>
            <a:pPr lvl="1">
              <a:buFont typeface="Wingdings" pitchFamily="2" charset="2"/>
              <a:buChar char="§"/>
            </a:pPr>
            <a:endParaRPr lang="en-GB" sz="2400" dirty="0" smtClean="0"/>
          </a:p>
          <a:p>
            <a:pPr lvl="1">
              <a:buFont typeface="Wingdings" pitchFamily="2" charset="2"/>
              <a:buChar char="§"/>
            </a:pPr>
            <a:endParaRPr lang="en-GB" sz="2400" dirty="0" smtClean="0"/>
          </a:p>
          <a:p>
            <a:pPr>
              <a:buFont typeface="Wingdings" pitchFamily="2" charset="2"/>
              <a:buChar char="§"/>
            </a:pP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4631871" y="1514108"/>
            <a:ext cx="3276600" cy="28315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000" b="1" u="sng" cap="small" dirty="0" smtClean="0"/>
              <a:t>Timeline of key events &amp; dates</a:t>
            </a:r>
          </a:p>
          <a:p>
            <a:endParaRPr lang="en-GB" sz="2000" cap="small" dirty="0" smtClean="0"/>
          </a:p>
          <a:p>
            <a:r>
              <a:rPr lang="en-GB" dirty="0" smtClean="0"/>
              <a:t>Examples include</a:t>
            </a:r>
            <a:endParaRPr lang="en-GB" dirty="0"/>
          </a:p>
          <a:p>
            <a:pPr>
              <a:buFont typeface="Wingdings" pitchFamily="2" charset="2"/>
              <a:buChar char="§"/>
            </a:pPr>
            <a:r>
              <a:rPr lang="en-GB" sz="2000" dirty="0"/>
              <a:t>Expression of </a:t>
            </a:r>
            <a:r>
              <a:rPr lang="en-GB" sz="2000" dirty="0" smtClean="0"/>
              <a:t>interest</a:t>
            </a:r>
            <a:endParaRPr lang="en-GB" sz="2000" dirty="0"/>
          </a:p>
          <a:p>
            <a:pPr>
              <a:buFont typeface="Wingdings" pitchFamily="2" charset="2"/>
              <a:buChar char="§"/>
            </a:pPr>
            <a:r>
              <a:rPr lang="en-GB" sz="2000" dirty="0"/>
              <a:t>Approval</a:t>
            </a:r>
          </a:p>
          <a:p>
            <a:pPr>
              <a:buFont typeface="Wingdings" pitchFamily="2" charset="2"/>
              <a:buChar char="§"/>
            </a:pPr>
            <a:r>
              <a:rPr lang="en-GB" sz="2000" dirty="0"/>
              <a:t>Signing</a:t>
            </a:r>
          </a:p>
          <a:p>
            <a:pPr>
              <a:buFont typeface="Wingdings" pitchFamily="2" charset="2"/>
              <a:buChar char="§"/>
            </a:pPr>
            <a:r>
              <a:rPr lang="en-GB" sz="2000" dirty="0"/>
              <a:t>Validation</a:t>
            </a:r>
          </a:p>
          <a:p>
            <a:pPr>
              <a:buFont typeface="Wingdings" pitchFamily="2" charset="2"/>
              <a:buChar char="§"/>
            </a:pPr>
            <a:r>
              <a:rPr lang="en-GB" sz="2000" dirty="0" smtClean="0"/>
              <a:t>Extension</a:t>
            </a:r>
          </a:p>
          <a:p>
            <a:endParaRPr lang="en-GB" sz="2000" dirty="0" smtClean="0"/>
          </a:p>
        </p:txBody>
      </p:sp>
      <p:sp>
        <p:nvSpPr>
          <p:cNvPr id="16" name="Content Placeholder 4"/>
          <p:cNvSpPr txBox="1">
            <a:spLocks/>
          </p:cNvSpPr>
          <p:nvPr/>
        </p:nvSpPr>
        <p:spPr>
          <a:xfrm>
            <a:off x="1143000" y="4724400"/>
            <a:ext cx="6755575" cy="1828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b="1" u="sng" cap="small" dirty="0" smtClean="0"/>
              <a:t>Financial Analysis</a:t>
            </a:r>
          </a:p>
          <a:p>
            <a:pPr>
              <a:buFont typeface="Wingdings" pitchFamily="2" charset="2"/>
              <a:buChar char="§"/>
            </a:pPr>
            <a:r>
              <a:rPr lang="en-GB" sz="2000" dirty="0" smtClean="0"/>
              <a:t>Expenditure</a:t>
            </a:r>
          </a:p>
          <a:p>
            <a:pPr>
              <a:buFont typeface="Wingdings" pitchFamily="2" charset="2"/>
              <a:buChar char="§"/>
            </a:pPr>
            <a:r>
              <a:rPr lang="en-GB" sz="2000" dirty="0" smtClean="0"/>
              <a:t>Available funds</a:t>
            </a:r>
          </a:p>
          <a:p>
            <a:pPr>
              <a:buFont typeface="Wingdings" pitchFamily="2" charset="2"/>
              <a:buChar char="§"/>
            </a:pPr>
            <a:r>
              <a:rPr lang="en-GB" sz="2000" dirty="0" smtClean="0"/>
              <a:t>Funding allocation by agency</a:t>
            </a:r>
          </a:p>
          <a:p>
            <a:pPr>
              <a:buFont typeface="Wingdings" pitchFamily="2" charset="2"/>
              <a:buChar char="§"/>
            </a:pPr>
            <a:r>
              <a:rPr lang="en-GB" sz="2000" dirty="0" smtClean="0"/>
              <a:t>Regional analysis</a:t>
            </a:r>
          </a:p>
          <a:p>
            <a:pPr>
              <a:buFont typeface="Wingdings" pitchFamily="2" charset="2"/>
              <a:buChar char="§"/>
            </a:pPr>
            <a:endParaRPr lang="en-GB" sz="2000" dirty="0" smtClean="0"/>
          </a:p>
          <a:p>
            <a:pPr>
              <a:buFont typeface="Wingdings" pitchFamily="2" charset="2"/>
              <a:buChar char="§"/>
            </a:pPr>
            <a:endParaRPr lang="en-GB" sz="2000" dirty="0" smtClean="0"/>
          </a:p>
          <a:p>
            <a:pPr marL="0" indent="0">
              <a:buNone/>
            </a:pPr>
            <a:endParaRPr lang="en-GB" dirty="0" smtClean="0"/>
          </a:p>
          <a:p>
            <a:pPr lvl="1">
              <a:buFont typeface="Wingdings" pitchFamily="2" charset="2"/>
              <a:buChar char="§"/>
            </a:pPr>
            <a:endParaRPr lang="en-GB" sz="2400" dirty="0" smtClean="0"/>
          </a:p>
          <a:p>
            <a:pPr lvl="1">
              <a:buFont typeface="Wingdings" pitchFamily="2" charset="2"/>
              <a:buChar char="§"/>
            </a:pPr>
            <a:endParaRPr lang="en-GB" sz="2400" dirty="0" smtClean="0"/>
          </a:p>
          <a:p>
            <a:pPr>
              <a:buFont typeface="Wingdings" pitchFamily="2" charset="2"/>
              <a:buChar char="§"/>
            </a:pP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5226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724133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6"/>
          <p:cNvSpPr/>
          <p:nvPr/>
        </p:nvSpPr>
        <p:spPr>
          <a:xfrm>
            <a:off x="6643196" y="2605554"/>
            <a:ext cx="2071197" cy="2582996"/>
          </a:xfrm>
          <a:prstGeom prst="rect">
            <a:avLst/>
          </a:prstGeom>
          <a:solidFill>
            <a:srgbClr val="F8F8F8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81000" y="2536282"/>
            <a:ext cx="4191000" cy="2582996"/>
          </a:xfrm>
          <a:prstGeom prst="rect">
            <a:avLst/>
          </a:prstGeom>
          <a:solidFill>
            <a:srgbClr val="F8F8F8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419600" y="2407334"/>
            <a:ext cx="2376264" cy="2952328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77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-903357" y="2955353"/>
            <a:ext cx="6019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/>
              <a:t>Country tab: DRC</a:t>
            </a:r>
            <a:endParaRPr lang="en-US" sz="40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62780"/>
            <a:ext cx="5309260" cy="6563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579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-2274957" y="3341757"/>
            <a:ext cx="6019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/>
              <a:t>Regional analysis</a:t>
            </a:r>
            <a:endParaRPr lang="en-US" sz="4000" b="1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06056057"/>
              </p:ext>
            </p:extLst>
          </p:nvPr>
        </p:nvGraphicFramePr>
        <p:xfrm>
          <a:off x="1447800" y="304801"/>
          <a:ext cx="7543800" cy="64007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8868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725133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81000" y="2536282"/>
            <a:ext cx="6324600" cy="2582996"/>
          </a:xfrm>
          <a:prstGeom prst="rect">
            <a:avLst/>
          </a:prstGeom>
          <a:solidFill>
            <a:srgbClr val="F8F8F8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400800" y="2411225"/>
            <a:ext cx="2376264" cy="2952328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21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95994" y="304800"/>
            <a:ext cx="6438900" cy="93723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algn="ctr">
              <a:spcBef>
                <a:spcPct val="0"/>
              </a:spcBef>
            </a:pPr>
            <a:r>
              <a:rPr lang="fr-CH" sz="3200" b="1" dirty="0">
                <a:latin typeface="+mj-lt"/>
                <a:ea typeface="+mj-ea"/>
                <a:cs typeface="+mj-cs"/>
              </a:rPr>
              <a:t>National Programme</a:t>
            </a:r>
            <a:br>
              <a:rPr lang="fr-CH" sz="3200" b="1" dirty="0">
                <a:latin typeface="+mj-lt"/>
                <a:ea typeface="+mj-ea"/>
                <a:cs typeface="+mj-cs"/>
              </a:rPr>
            </a:br>
            <a:r>
              <a:rPr lang="fr-CH" sz="3200" b="1" dirty="0" err="1">
                <a:latin typeface="+mj-lt"/>
                <a:ea typeface="+mj-ea"/>
                <a:cs typeface="+mj-cs"/>
              </a:rPr>
              <a:t>Analysis</a:t>
            </a:r>
            <a:r>
              <a:rPr lang="fr-CH" sz="3200" b="1" dirty="0">
                <a:latin typeface="+mj-lt"/>
                <a:ea typeface="+mj-ea"/>
                <a:cs typeface="+mj-cs"/>
              </a:rPr>
              <a:t> of </a:t>
            </a:r>
            <a:r>
              <a:rPr lang="fr-CH" sz="3200" b="1" dirty="0" err="1">
                <a:latin typeface="+mj-lt"/>
                <a:ea typeface="+mj-ea"/>
                <a:cs typeface="+mj-cs"/>
              </a:rPr>
              <a:t>Implementation</a:t>
            </a:r>
            <a:endParaRPr lang="fr-CH" sz="3200" b="1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2900" y="1444365"/>
            <a:ext cx="853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dirty="0" err="1">
                <a:latin typeface="+mj-lt"/>
                <a:ea typeface="+mj-ea"/>
                <a:cs typeface="+mj-cs"/>
              </a:rPr>
              <a:t>Example</a:t>
            </a:r>
            <a:r>
              <a:rPr lang="fr-CH" sz="2400" dirty="0">
                <a:latin typeface="+mj-lt"/>
                <a:ea typeface="+mj-ea"/>
                <a:cs typeface="+mj-cs"/>
              </a:rPr>
              <a:t>: </a:t>
            </a:r>
            <a:r>
              <a:rPr lang="fr-CH" sz="2400" b="1" dirty="0" err="1" smtClean="0">
                <a:latin typeface="+mj-lt"/>
                <a:ea typeface="+mj-ea"/>
                <a:cs typeface="+mj-cs"/>
              </a:rPr>
              <a:t>Cambodia</a:t>
            </a:r>
            <a:r>
              <a:rPr lang="fr-CH" sz="2400" dirty="0" smtClean="0">
                <a:latin typeface="+mj-lt"/>
                <a:ea typeface="+mj-ea"/>
                <a:cs typeface="+mj-cs"/>
              </a:rPr>
              <a:t> NP Financial </a:t>
            </a:r>
            <a:r>
              <a:rPr lang="fr-CH" sz="2400" dirty="0" err="1" smtClean="0">
                <a:latin typeface="+mj-lt"/>
                <a:ea typeface="+mj-ea"/>
                <a:cs typeface="+mj-cs"/>
              </a:rPr>
              <a:t>Delivery</a:t>
            </a:r>
            <a:r>
              <a:rPr lang="fr-CH" sz="2400" dirty="0" smtClean="0">
                <a:latin typeface="+mj-lt"/>
                <a:ea typeface="+mj-ea"/>
                <a:cs typeface="+mj-cs"/>
              </a:rPr>
              <a:t> and </a:t>
            </a:r>
            <a:r>
              <a:rPr lang="fr-CH" sz="2400" dirty="0" err="1" smtClean="0">
                <a:latin typeface="+mj-lt"/>
                <a:ea typeface="+mj-ea"/>
                <a:cs typeface="+mj-cs"/>
              </a:rPr>
              <a:t>Timeline</a:t>
            </a:r>
            <a:endParaRPr lang="fr-CH" sz="2400" dirty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7737966"/>
              </p:ext>
            </p:extLst>
          </p:nvPr>
        </p:nvGraphicFramePr>
        <p:xfrm>
          <a:off x="342901" y="2057400"/>
          <a:ext cx="8534398" cy="914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5728"/>
                <a:gridCol w="866305"/>
                <a:gridCol w="984668"/>
                <a:gridCol w="1057505"/>
                <a:gridCol w="1040506"/>
                <a:gridCol w="1431597"/>
                <a:gridCol w="1118089"/>
              </a:tblGrid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2011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2012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2013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5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 smtClean="0">
                          <a:effectLst/>
                        </a:rPr>
                        <a:t>Approval by PB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      62'607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2%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 505'207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17%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 </a:t>
                      </a:r>
                      <a:r>
                        <a:rPr lang="en-US" sz="2000" u="none" strike="noStrike" dirty="0" smtClean="0">
                          <a:effectLst/>
                        </a:rPr>
                        <a:t>        1'449'410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48%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" name="Picture 7" descr="20688 UN REDD Report_EN_V13_June 25_USB Key.pdf - Adobe Reader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3000"/>
                    </a14:imgEffect>
                    <a14:imgEffect>
                      <a14:brightnessContrast bright="-14000" contrast="6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86" t="17129" r="6142" b="39054"/>
          <a:stretch/>
        </p:blipFill>
        <p:spPr>
          <a:xfrm>
            <a:off x="332014" y="3276600"/>
            <a:ext cx="8501913" cy="3283131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60632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95994" y="304800"/>
            <a:ext cx="6438900" cy="93723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algn="ctr">
              <a:spcBef>
                <a:spcPct val="0"/>
              </a:spcBef>
            </a:pPr>
            <a:r>
              <a:rPr lang="fr-CH" sz="3200" b="1" dirty="0">
                <a:latin typeface="+mj-lt"/>
                <a:ea typeface="+mj-ea"/>
                <a:cs typeface="+mj-cs"/>
              </a:rPr>
              <a:t>National Programme</a:t>
            </a:r>
            <a:br>
              <a:rPr lang="fr-CH" sz="3200" b="1" dirty="0">
                <a:latin typeface="+mj-lt"/>
                <a:ea typeface="+mj-ea"/>
                <a:cs typeface="+mj-cs"/>
              </a:rPr>
            </a:br>
            <a:r>
              <a:rPr lang="fr-CH" sz="3200" b="1" dirty="0" err="1">
                <a:latin typeface="+mj-lt"/>
                <a:ea typeface="+mj-ea"/>
                <a:cs typeface="+mj-cs"/>
              </a:rPr>
              <a:t>Analysis</a:t>
            </a:r>
            <a:r>
              <a:rPr lang="fr-CH" sz="3200" b="1" dirty="0">
                <a:latin typeface="+mj-lt"/>
                <a:ea typeface="+mj-ea"/>
                <a:cs typeface="+mj-cs"/>
              </a:rPr>
              <a:t> of </a:t>
            </a:r>
            <a:r>
              <a:rPr lang="fr-CH" sz="3200" b="1" dirty="0" err="1">
                <a:latin typeface="+mj-lt"/>
                <a:ea typeface="+mj-ea"/>
                <a:cs typeface="+mj-cs"/>
              </a:rPr>
              <a:t>Implementation</a:t>
            </a:r>
            <a:endParaRPr lang="fr-CH" sz="32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 descr="20688 UN REDD Report_EN_V13_June 25_USB Key.pdf - Adobe Reader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6000"/>
                    </a14:imgEffect>
                    <a14:imgEffect>
                      <a14:brightnessContrast bright="3000" contrast="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286" t="30391" r="26143" b="23654"/>
          <a:stretch/>
        </p:blipFill>
        <p:spPr>
          <a:xfrm>
            <a:off x="342900" y="3276600"/>
            <a:ext cx="8610600" cy="324612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342900" y="1444365"/>
            <a:ext cx="853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dirty="0" err="1">
                <a:latin typeface="+mj-lt"/>
                <a:ea typeface="+mj-ea"/>
                <a:cs typeface="+mj-cs"/>
              </a:rPr>
              <a:t>Example</a:t>
            </a:r>
            <a:r>
              <a:rPr lang="fr-CH" sz="2400" dirty="0">
                <a:latin typeface="+mj-lt"/>
                <a:ea typeface="+mj-ea"/>
                <a:cs typeface="+mj-cs"/>
              </a:rPr>
              <a:t>: </a:t>
            </a:r>
            <a:r>
              <a:rPr lang="fr-CH" sz="2400" b="1" dirty="0" err="1" smtClean="0">
                <a:latin typeface="+mj-lt"/>
                <a:ea typeface="+mj-ea"/>
                <a:cs typeface="+mj-cs"/>
              </a:rPr>
              <a:t>Republic</a:t>
            </a:r>
            <a:r>
              <a:rPr lang="fr-CH" sz="2400" b="1" dirty="0" smtClean="0">
                <a:latin typeface="+mj-lt"/>
                <a:ea typeface="+mj-ea"/>
                <a:cs typeface="+mj-cs"/>
              </a:rPr>
              <a:t> of the Congo </a:t>
            </a:r>
            <a:r>
              <a:rPr lang="fr-CH" sz="2400" dirty="0">
                <a:latin typeface="+mj-lt"/>
                <a:ea typeface="+mj-ea"/>
                <a:cs typeface="+mj-cs"/>
              </a:rPr>
              <a:t>NP </a:t>
            </a:r>
            <a:r>
              <a:rPr lang="fr-CH" sz="2400" dirty="0" smtClean="0">
                <a:latin typeface="+mj-lt"/>
                <a:ea typeface="+mj-ea"/>
                <a:cs typeface="+mj-cs"/>
              </a:rPr>
              <a:t>Financial </a:t>
            </a:r>
            <a:r>
              <a:rPr lang="fr-CH" sz="2400" dirty="0" err="1" smtClean="0">
                <a:latin typeface="+mj-lt"/>
                <a:ea typeface="+mj-ea"/>
                <a:cs typeface="+mj-cs"/>
              </a:rPr>
              <a:t>Delivery</a:t>
            </a:r>
            <a:r>
              <a:rPr lang="fr-CH" sz="2400" dirty="0" smtClean="0">
                <a:latin typeface="+mj-lt"/>
                <a:ea typeface="+mj-ea"/>
                <a:cs typeface="+mj-cs"/>
              </a:rPr>
              <a:t> and </a:t>
            </a:r>
            <a:r>
              <a:rPr lang="fr-CH" sz="2400" dirty="0" err="1" smtClean="0">
                <a:latin typeface="+mj-lt"/>
                <a:ea typeface="+mj-ea"/>
                <a:cs typeface="+mj-cs"/>
              </a:rPr>
              <a:t>Timeline</a:t>
            </a:r>
            <a:endParaRPr lang="fr-CH" sz="2400" dirty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3167968"/>
              </p:ext>
            </p:extLst>
          </p:nvPr>
        </p:nvGraphicFramePr>
        <p:xfrm>
          <a:off x="342900" y="2057400"/>
          <a:ext cx="7353301" cy="9069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81739"/>
                <a:gridCol w="1286828"/>
                <a:gridCol w="1378744"/>
                <a:gridCol w="1228158"/>
                <a:gridCol w="977832"/>
              </a:tblGrid>
              <a:tr h="389762"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u="none" strike="noStrike" dirty="0" smtClean="0">
                          <a:effectLst/>
                        </a:rPr>
                        <a:t>2012</a:t>
                      </a:r>
                      <a:endParaRPr lang="en-US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2012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2013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17237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u="none" strike="noStrike" dirty="0" smtClean="0">
                          <a:effectLst/>
                        </a:rPr>
                        <a:t>Approval by PB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r>
                        <a:rPr lang="en-US" sz="2000" u="none" strike="noStrike" dirty="0" smtClean="0">
                          <a:effectLst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r>
                        <a:rPr lang="en-US" sz="2000" b="1" u="none" strike="noStrike" dirty="0" smtClean="0">
                          <a:effectLst/>
                        </a:rPr>
                        <a:t>0%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    </a:t>
                      </a:r>
                      <a:r>
                        <a:rPr lang="en-US" sz="2000" u="none" strike="noStrike" dirty="0" smtClean="0">
                          <a:effectLst/>
                        </a:rPr>
                        <a:t>241'417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1" u="none" strike="noStrike" dirty="0">
                          <a:effectLst/>
                        </a:rPr>
                        <a:t>6%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154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2013 UN-REDD Annual Report-correct hyperlink 13 June.pdf - Adobe Reader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7000" contrast="-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435" t="38055" r="5029" b="13055"/>
          <a:stretch/>
        </p:blipFill>
        <p:spPr>
          <a:xfrm>
            <a:off x="228600" y="3124200"/>
            <a:ext cx="8763000" cy="3570760"/>
          </a:xfrm>
          <a:prstGeom prst="rect">
            <a:avLst/>
          </a:prstGeom>
          <a:ln w="15875">
            <a:solidFill>
              <a:srgbClr val="148683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342900" y="1444365"/>
            <a:ext cx="853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dirty="0" err="1">
                <a:latin typeface="+mj-lt"/>
                <a:ea typeface="+mj-ea"/>
                <a:cs typeface="+mj-cs"/>
              </a:rPr>
              <a:t>Example</a:t>
            </a:r>
            <a:r>
              <a:rPr lang="fr-CH" sz="2400" dirty="0">
                <a:latin typeface="+mj-lt"/>
                <a:ea typeface="+mj-ea"/>
                <a:cs typeface="+mj-cs"/>
              </a:rPr>
              <a:t>: </a:t>
            </a:r>
            <a:r>
              <a:rPr lang="fr-CH" sz="2400" b="1" dirty="0">
                <a:latin typeface="+mj-lt"/>
                <a:ea typeface="+mj-ea"/>
                <a:cs typeface="+mj-cs"/>
              </a:rPr>
              <a:t>Paraguay </a:t>
            </a:r>
            <a:r>
              <a:rPr lang="fr-CH" sz="2400" dirty="0">
                <a:latin typeface="+mj-lt"/>
                <a:ea typeface="+mj-ea"/>
                <a:cs typeface="+mj-cs"/>
              </a:rPr>
              <a:t>NP </a:t>
            </a:r>
            <a:r>
              <a:rPr lang="fr-CH" sz="2400" dirty="0" smtClean="0">
                <a:latin typeface="+mj-lt"/>
                <a:ea typeface="+mj-ea"/>
                <a:cs typeface="+mj-cs"/>
              </a:rPr>
              <a:t>Financial </a:t>
            </a:r>
            <a:r>
              <a:rPr lang="fr-CH" sz="2400" dirty="0" err="1" smtClean="0">
                <a:latin typeface="+mj-lt"/>
                <a:ea typeface="+mj-ea"/>
                <a:cs typeface="+mj-cs"/>
              </a:rPr>
              <a:t>Delivery</a:t>
            </a:r>
            <a:r>
              <a:rPr lang="fr-CH" sz="2400" dirty="0" smtClean="0">
                <a:latin typeface="+mj-lt"/>
                <a:ea typeface="+mj-ea"/>
                <a:cs typeface="+mj-cs"/>
              </a:rPr>
              <a:t> and </a:t>
            </a:r>
            <a:r>
              <a:rPr lang="fr-CH" sz="2400" dirty="0" err="1" smtClean="0">
                <a:latin typeface="+mj-lt"/>
                <a:ea typeface="+mj-ea"/>
                <a:cs typeface="+mj-cs"/>
              </a:rPr>
              <a:t>Timeline</a:t>
            </a:r>
            <a:endParaRPr lang="fr-CH" sz="2400" dirty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5696841"/>
              </p:ext>
            </p:extLst>
          </p:nvPr>
        </p:nvGraphicFramePr>
        <p:xfrm>
          <a:off x="360317" y="2057400"/>
          <a:ext cx="8540588" cy="891969"/>
        </p:xfrm>
        <a:graphic>
          <a:graphicData uri="http://schemas.openxmlformats.org/drawingml/2006/table">
            <a:tbl>
              <a:tblPr/>
              <a:tblGrid>
                <a:gridCol w="1677034"/>
                <a:gridCol w="1677034"/>
                <a:gridCol w="610818"/>
                <a:gridCol w="1676043"/>
                <a:gridCol w="611808"/>
                <a:gridCol w="1751281"/>
                <a:gridCol w="536570"/>
              </a:tblGrid>
              <a:tr h="356252">
                <a:tc>
                  <a:txBody>
                    <a:bodyPr/>
                    <a:lstStyle/>
                    <a:p>
                      <a:pPr algn="ctr" rtl="0" fontAlgn="b"/>
                      <a:r>
                        <a:rPr lang="fr-C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2010</a:t>
                      </a:r>
                      <a:endParaRPr lang="fr-CH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fr-C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fr-C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fr-C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H"/>
                    </a:p>
                  </a:txBody>
                  <a:tcPr/>
                </a:tc>
              </a:tr>
              <a:tr h="535717">
                <a:tc>
                  <a:txBody>
                    <a:bodyPr/>
                    <a:lstStyle/>
                    <a:p>
                      <a:pPr algn="ctr" rtl="0" fontAlgn="b"/>
                      <a:r>
                        <a:rPr lang="fr-CH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Approval</a:t>
                      </a:r>
                      <a:r>
                        <a:rPr lang="fr-CH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by PB</a:t>
                      </a:r>
                      <a:endParaRPr lang="fr-CH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fr-C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US$ </a:t>
                      </a:r>
                      <a:r>
                        <a:rPr lang="fr-C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53,135</a:t>
                      </a:r>
                      <a:endParaRPr lang="fr-CH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fr-CH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fr-C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US$ </a:t>
                      </a:r>
                      <a:r>
                        <a:rPr lang="fr-C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547,918</a:t>
                      </a:r>
                      <a:endParaRPr lang="fr-CH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fr-CH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fr-C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US$ </a:t>
                      </a:r>
                      <a:r>
                        <a:rPr lang="fr-C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1,423,912</a:t>
                      </a:r>
                      <a:endParaRPr lang="fr-CH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fr-CH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695994" y="304800"/>
            <a:ext cx="6438900" cy="93723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algn="ctr">
              <a:spcBef>
                <a:spcPct val="0"/>
              </a:spcBef>
            </a:pPr>
            <a:r>
              <a:rPr lang="fr-CH" sz="3200" b="1" dirty="0">
                <a:latin typeface="+mj-lt"/>
                <a:ea typeface="+mj-ea"/>
                <a:cs typeface="+mj-cs"/>
              </a:rPr>
              <a:t>National Programme</a:t>
            </a:r>
            <a:br>
              <a:rPr lang="fr-CH" sz="3200" b="1" dirty="0">
                <a:latin typeface="+mj-lt"/>
                <a:ea typeface="+mj-ea"/>
                <a:cs typeface="+mj-cs"/>
              </a:rPr>
            </a:br>
            <a:r>
              <a:rPr lang="fr-CH" sz="3200" b="1" dirty="0" err="1">
                <a:latin typeface="+mj-lt"/>
                <a:ea typeface="+mj-ea"/>
                <a:cs typeface="+mj-cs"/>
              </a:rPr>
              <a:t>Analysis</a:t>
            </a:r>
            <a:r>
              <a:rPr lang="fr-CH" sz="3200" b="1" dirty="0">
                <a:latin typeface="+mj-lt"/>
                <a:ea typeface="+mj-ea"/>
                <a:cs typeface="+mj-cs"/>
              </a:rPr>
              <a:t> of </a:t>
            </a:r>
            <a:r>
              <a:rPr lang="fr-CH" sz="3200" b="1" dirty="0" err="1">
                <a:latin typeface="+mj-lt"/>
                <a:ea typeface="+mj-ea"/>
                <a:cs typeface="+mj-cs"/>
              </a:rPr>
              <a:t>Implementation</a:t>
            </a:r>
            <a:endParaRPr lang="fr-CH" sz="3200" b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8403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95994" y="304800"/>
            <a:ext cx="6438900" cy="93723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algn="ctr">
              <a:spcBef>
                <a:spcPct val="0"/>
              </a:spcBef>
            </a:pPr>
            <a:r>
              <a:rPr lang="fr-CH" sz="3200" b="1" dirty="0">
                <a:latin typeface="+mj-lt"/>
                <a:ea typeface="+mj-ea"/>
                <a:cs typeface="+mj-cs"/>
              </a:rPr>
              <a:t>National Programme</a:t>
            </a:r>
            <a:br>
              <a:rPr lang="fr-CH" sz="3200" b="1" dirty="0">
                <a:latin typeface="+mj-lt"/>
                <a:ea typeface="+mj-ea"/>
                <a:cs typeface="+mj-cs"/>
              </a:rPr>
            </a:br>
            <a:r>
              <a:rPr lang="fr-CH" sz="3200" b="1" dirty="0" err="1">
                <a:latin typeface="+mj-lt"/>
                <a:ea typeface="+mj-ea"/>
                <a:cs typeface="+mj-cs"/>
              </a:rPr>
              <a:t>Analysis</a:t>
            </a:r>
            <a:r>
              <a:rPr lang="fr-CH" sz="3200" b="1" dirty="0">
                <a:latin typeface="+mj-lt"/>
                <a:ea typeface="+mj-ea"/>
                <a:cs typeface="+mj-cs"/>
              </a:rPr>
              <a:t> of </a:t>
            </a:r>
            <a:r>
              <a:rPr lang="fr-CH" sz="3200" b="1" dirty="0" err="1">
                <a:latin typeface="+mj-lt"/>
                <a:ea typeface="+mj-ea"/>
                <a:cs typeface="+mj-cs"/>
              </a:rPr>
              <a:t>Implementation</a:t>
            </a:r>
            <a:endParaRPr lang="fr-CH" sz="3200" b="1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2900" y="1444365"/>
            <a:ext cx="853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dirty="0" err="1">
                <a:latin typeface="+mj-lt"/>
                <a:ea typeface="+mj-ea"/>
                <a:cs typeface="+mj-cs"/>
              </a:rPr>
              <a:t>Example</a:t>
            </a:r>
            <a:r>
              <a:rPr lang="fr-CH" sz="2400" dirty="0">
                <a:latin typeface="+mj-lt"/>
                <a:ea typeface="+mj-ea"/>
                <a:cs typeface="+mj-cs"/>
              </a:rPr>
              <a:t>: </a:t>
            </a:r>
            <a:r>
              <a:rPr lang="fr-CH" sz="2400" b="1" dirty="0" err="1" smtClean="0">
                <a:latin typeface="+mj-lt"/>
                <a:ea typeface="+mj-ea"/>
                <a:cs typeface="+mj-cs"/>
              </a:rPr>
              <a:t>Ecuador</a:t>
            </a:r>
            <a:r>
              <a:rPr lang="fr-CH" sz="2400" b="1" dirty="0" smtClean="0">
                <a:latin typeface="+mj-lt"/>
                <a:ea typeface="+mj-ea"/>
                <a:cs typeface="+mj-cs"/>
              </a:rPr>
              <a:t> </a:t>
            </a:r>
            <a:r>
              <a:rPr lang="fr-CH" sz="2400" dirty="0" smtClean="0">
                <a:latin typeface="+mj-lt"/>
                <a:ea typeface="+mj-ea"/>
                <a:cs typeface="+mj-cs"/>
              </a:rPr>
              <a:t>NP Financial </a:t>
            </a:r>
            <a:r>
              <a:rPr lang="fr-CH" sz="2400" dirty="0" err="1" smtClean="0">
                <a:latin typeface="+mj-lt"/>
                <a:ea typeface="+mj-ea"/>
                <a:cs typeface="+mj-cs"/>
              </a:rPr>
              <a:t>Delivery</a:t>
            </a:r>
            <a:r>
              <a:rPr lang="fr-CH" sz="2400" dirty="0" smtClean="0">
                <a:latin typeface="+mj-lt"/>
                <a:ea typeface="+mj-ea"/>
                <a:cs typeface="+mj-cs"/>
              </a:rPr>
              <a:t> and </a:t>
            </a:r>
            <a:r>
              <a:rPr lang="fr-CH" sz="2400" dirty="0" err="1" smtClean="0">
                <a:latin typeface="+mj-lt"/>
                <a:ea typeface="+mj-ea"/>
                <a:cs typeface="+mj-cs"/>
              </a:rPr>
              <a:t>Timeline</a:t>
            </a:r>
            <a:endParaRPr lang="fr-CH" sz="2400" dirty="0"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 descr="20688 UN REDD Report_EN_V13_June 25_USB Key.pdf - Adobe Reader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8000"/>
                    </a14:imgEffect>
                    <a14:imgEffect>
                      <a14:brightnessContrast bright="3000" contras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143" t="28707" r="7000" b="26541"/>
          <a:stretch/>
        </p:blipFill>
        <p:spPr>
          <a:xfrm>
            <a:off x="227887" y="3505200"/>
            <a:ext cx="8629819" cy="3115492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7162004"/>
              </p:ext>
            </p:extLst>
          </p:nvPr>
        </p:nvGraphicFramePr>
        <p:xfrm>
          <a:off x="230064" y="2209800"/>
          <a:ext cx="8439321" cy="990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58252"/>
                <a:gridCol w="947573"/>
                <a:gridCol w="947573"/>
                <a:gridCol w="1421360"/>
                <a:gridCol w="1110436"/>
                <a:gridCol w="1406554"/>
                <a:gridCol w="947573"/>
              </a:tblGrid>
              <a:tr h="495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smtClean="0">
                          <a:effectLst/>
                        </a:rPr>
                        <a:t>2011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2011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2012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smtClean="0">
                          <a:effectLst/>
                        </a:rPr>
                        <a:t>2013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95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Approval by PB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r>
                        <a:rPr lang="en-US" sz="2000" u="none" strike="noStrike" dirty="0" smtClean="0">
                          <a:effectLst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0%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 smtClean="0">
                          <a:effectLst/>
                        </a:rPr>
                        <a:t>780'926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20%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 smtClean="0">
                          <a:effectLst/>
                        </a:rPr>
                        <a:t>2'367'129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59%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831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/>
        </p:nvSpPr>
        <p:spPr>
          <a:xfrm>
            <a:off x="1701723" y="292978"/>
            <a:ext cx="6934200" cy="96043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3200" b="1" dirty="0" smtClean="0"/>
              <a:t>National Programme</a:t>
            </a:r>
            <a:br>
              <a:rPr lang="fr-CH" sz="3200" b="1" dirty="0" smtClean="0"/>
            </a:br>
            <a:r>
              <a:rPr lang="fr-CH" sz="3200" b="1" dirty="0" err="1" smtClean="0"/>
              <a:t>Analysis</a:t>
            </a:r>
            <a:r>
              <a:rPr lang="fr-CH" sz="3200" b="1" dirty="0" smtClean="0"/>
              <a:t> of </a:t>
            </a:r>
            <a:r>
              <a:rPr lang="fr-CH" sz="3200" b="1" dirty="0" err="1" smtClean="0"/>
              <a:t>Implementation</a:t>
            </a:r>
            <a:endParaRPr lang="fr-CH" sz="3200" b="1" dirty="0"/>
          </a:p>
        </p:txBody>
      </p:sp>
      <p:sp>
        <p:nvSpPr>
          <p:cNvPr id="6" name="Parallelogram 5"/>
          <p:cNvSpPr/>
          <p:nvPr/>
        </p:nvSpPr>
        <p:spPr>
          <a:xfrm rot="16200000">
            <a:off x="28373" y="2607853"/>
            <a:ext cx="1307092" cy="304800"/>
          </a:xfrm>
          <a:prstGeom prst="parallelogram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CH" sz="2400" b="1" i="1" dirty="0" err="1" smtClean="0">
                <a:solidFill>
                  <a:schemeClr val="tx1"/>
                </a:solidFill>
              </a:rPr>
              <a:t>Yr</a:t>
            </a:r>
            <a:r>
              <a:rPr lang="fr-CH" sz="2400" b="1" i="1" dirty="0" smtClean="0">
                <a:solidFill>
                  <a:schemeClr val="tx1"/>
                </a:solidFill>
              </a:rPr>
              <a:t> 1</a:t>
            </a:r>
            <a:endParaRPr lang="fr-CH" sz="2400" b="1" i="1" dirty="0">
              <a:solidFill>
                <a:schemeClr val="tx1"/>
              </a:solidFill>
            </a:endParaRPr>
          </a:p>
        </p:txBody>
      </p:sp>
      <p:sp>
        <p:nvSpPr>
          <p:cNvPr id="7" name="Parallelogram 6"/>
          <p:cNvSpPr/>
          <p:nvPr/>
        </p:nvSpPr>
        <p:spPr>
          <a:xfrm rot="16200000">
            <a:off x="43792" y="3899530"/>
            <a:ext cx="1276251" cy="304800"/>
          </a:xfrm>
          <a:prstGeom prst="parallelogram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CH" sz="2400" b="1" i="1" dirty="0" err="1" smtClean="0">
                <a:solidFill>
                  <a:schemeClr val="tx1"/>
                </a:solidFill>
              </a:rPr>
              <a:t>Yr</a:t>
            </a:r>
            <a:r>
              <a:rPr lang="fr-CH" sz="2400" b="1" i="1" dirty="0" smtClean="0">
                <a:solidFill>
                  <a:schemeClr val="tx1"/>
                </a:solidFill>
              </a:rPr>
              <a:t> 2</a:t>
            </a:r>
            <a:endParaRPr lang="fr-CH" sz="2400" b="1" i="1" dirty="0">
              <a:solidFill>
                <a:schemeClr val="tx1"/>
              </a:solidFill>
            </a:endParaRPr>
          </a:p>
        </p:txBody>
      </p:sp>
      <p:sp>
        <p:nvSpPr>
          <p:cNvPr id="8" name="Parallelogram 7"/>
          <p:cNvSpPr/>
          <p:nvPr/>
        </p:nvSpPr>
        <p:spPr>
          <a:xfrm rot="16200000">
            <a:off x="22878" y="5200218"/>
            <a:ext cx="1275198" cy="304800"/>
          </a:xfrm>
          <a:prstGeom prst="parallelogram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CH" sz="2400" b="1" i="1" dirty="0" err="1" smtClean="0">
                <a:solidFill>
                  <a:schemeClr val="bg1"/>
                </a:solidFill>
              </a:rPr>
              <a:t>Yr</a:t>
            </a:r>
            <a:r>
              <a:rPr lang="fr-CH" sz="2400" b="1" i="1" dirty="0" smtClean="0">
                <a:solidFill>
                  <a:schemeClr val="bg1"/>
                </a:solidFill>
              </a:rPr>
              <a:t> 3</a:t>
            </a:r>
            <a:endParaRPr lang="fr-CH" sz="2400" b="1" i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2968" y="2206335"/>
            <a:ext cx="1095791" cy="120746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CH" sz="2400" b="1" dirty="0" smtClean="0">
                <a:solidFill>
                  <a:schemeClr val="tx1"/>
                </a:solidFill>
              </a:rPr>
              <a:t>8%</a:t>
            </a:r>
            <a:endParaRPr lang="fr-CH" sz="24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2966" y="3513231"/>
            <a:ext cx="1084507" cy="120178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CH" sz="2400" b="1" dirty="0" smtClean="0">
                <a:solidFill>
                  <a:schemeClr val="tx1"/>
                </a:solidFill>
              </a:rPr>
              <a:t>Up to 32%</a:t>
            </a:r>
            <a:endParaRPr lang="fr-CH" sz="2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82157" y="4804919"/>
            <a:ext cx="1105316" cy="11946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CH" sz="2400" b="1" dirty="0" smtClean="0">
                <a:solidFill>
                  <a:schemeClr val="bg1"/>
                </a:solidFill>
              </a:rPr>
              <a:t>23% </a:t>
            </a:r>
            <a:r>
              <a:rPr lang="fr-CH" sz="2400" b="1" dirty="0">
                <a:solidFill>
                  <a:schemeClr val="bg1"/>
                </a:solidFill>
              </a:rPr>
              <a:t>-</a:t>
            </a:r>
            <a:r>
              <a:rPr lang="fr-CH" sz="2400" b="1" dirty="0" smtClean="0">
                <a:solidFill>
                  <a:schemeClr val="bg1"/>
                </a:solidFill>
              </a:rPr>
              <a:t> 98%</a:t>
            </a:r>
            <a:endParaRPr lang="fr-CH" sz="24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 rot="5400000">
            <a:off x="4730954" y="-472117"/>
            <a:ext cx="1210254" cy="656158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85725" algn="l"/>
              </a:tabLst>
            </a:pPr>
            <a:r>
              <a:rPr lang="fr-CH" sz="2000" b="1" dirty="0" smtClean="0">
                <a:solidFill>
                  <a:schemeClr val="tx1"/>
                </a:solidFill>
              </a:rPr>
              <a:t>8-12 </a:t>
            </a:r>
            <a:r>
              <a:rPr lang="fr-CH" sz="2000" b="1" dirty="0" err="1" smtClean="0">
                <a:solidFill>
                  <a:schemeClr val="tx1"/>
                </a:solidFill>
              </a:rPr>
              <a:t>months</a:t>
            </a:r>
            <a:r>
              <a:rPr lang="fr-CH" sz="2000" b="1" dirty="0" smtClean="0">
                <a:solidFill>
                  <a:schemeClr val="tx1"/>
                </a:solidFill>
              </a:rPr>
              <a:t>: </a:t>
            </a:r>
            <a:r>
              <a:rPr lang="fr-CH" sz="2000" dirty="0" err="1" smtClean="0">
                <a:solidFill>
                  <a:schemeClr val="tx1"/>
                </a:solidFill>
              </a:rPr>
              <a:t>from</a:t>
            </a:r>
            <a:r>
              <a:rPr lang="fr-CH" sz="2000" dirty="0" smtClean="0">
                <a:solidFill>
                  <a:schemeClr val="tx1"/>
                </a:solidFill>
              </a:rPr>
              <a:t> </a:t>
            </a:r>
            <a:r>
              <a:rPr lang="fr-CH" sz="2000" dirty="0" err="1" smtClean="0">
                <a:solidFill>
                  <a:schemeClr val="tx1"/>
                </a:solidFill>
              </a:rPr>
              <a:t>approval</a:t>
            </a:r>
            <a:r>
              <a:rPr lang="fr-CH" sz="2000" dirty="0" smtClean="0">
                <a:solidFill>
                  <a:schemeClr val="tx1"/>
                </a:solidFill>
              </a:rPr>
              <a:t> by the BP or signature of NP document </a:t>
            </a:r>
            <a:r>
              <a:rPr lang="fr-CH" sz="2000" dirty="0" err="1" smtClean="0">
                <a:solidFill>
                  <a:schemeClr val="tx1"/>
                </a:solidFill>
              </a:rPr>
              <a:t>until</a:t>
            </a:r>
            <a:r>
              <a:rPr lang="fr-CH" sz="2000" dirty="0" smtClean="0">
                <a:solidFill>
                  <a:schemeClr val="tx1"/>
                </a:solidFill>
              </a:rPr>
              <a:t> first output (</a:t>
            </a:r>
            <a:r>
              <a:rPr lang="fr-CH" sz="2000" dirty="0" err="1" smtClean="0">
                <a:solidFill>
                  <a:schemeClr val="tx1"/>
                </a:solidFill>
              </a:rPr>
              <a:t>e.g</a:t>
            </a:r>
            <a:r>
              <a:rPr lang="fr-CH" sz="2000" dirty="0" smtClean="0">
                <a:solidFill>
                  <a:schemeClr val="tx1"/>
                </a:solidFill>
              </a:rPr>
              <a:t>. </a:t>
            </a:r>
            <a:r>
              <a:rPr lang="fr-CH" sz="2000" dirty="0" err="1" smtClean="0">
                <a:solidFill>
                  <a:schemeClr val="tx1"/>
                </a:solidFill>
              </a:rPr>
              <a:t>Inception</a:t>
            </a:r>
            <a:r>
              <a:rPr lang="fr-CH" sz="2000" dirty="0" smtClean="0">
                <a:solidFill>
                  <a:schemeClr val="tx1"/>
                </a:solidFill>
              </a:rPr>
              <a:t> workshop, PEB meeting, coordination </a:t>
            </a:r>
            <a:r>
              <a:rPr lang="fr-CH" sz="2000" dirty="0" err="1" smtClean="0">
                <a:solidFill>
                  <a:schemeClr val="tx1"/>
                </a:solidFill>
              </a:rPr>
              <a:t>units</a:t>
            </a:r>
            <a:r>
              <a:rPr lang="fr-CH" sz="2000" dirty="0" smtClean="0">
                <a:solidFill>
                  <a:schemeClr val="tx1"/>
                </a:solidFill>
              </a:rPr>
              <a:t> </a:t>
            </a:r>
            <a:r>
              <a:rPr lang="fr-CH" sz="2000" dirty="0" err="1" smtClean="0">
                <a:solidFill>
                  <a:schemeClr val="tx1"/>
                </a:solidFill>
              </a:rPr>
              <a:t>operational</a:t>
            </a:r>
            <a:r>
              <a:rPr lang="fr-CH" sz="200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3" name="Rectangle 12"/>
          <p:cNvSpPr/>
          <p:nvPr/>
        </p:nvSpPr>
        <p:spPr>
          <a:xfrm rot="5400000">
            <a:off x="4729755" y="827901"/>
            <a:ext cx="1201789" cy="657245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 sz="2000" dirty="0" smtClean="0">
                <a:solidFill>
                  <a:schemeClr val="tx1"/>
                </a:solidFill>
              </a:rPr>
              <a:t>NP structure </a:t>
            </a:r>
            <a:r>
              <a:rPr lang="fr-CH" sz="2000" dirty="0" err="1" smtClean="0">
                <a:solidFill>
                  <a:schemeClr val="tx1"/>
                </a:solidFill>
              </a:rPr>
              <a:t>is</a:t>
            </a:r>
            <a:r>
              <a:rPr lang="fr-CH" sz="2000" dirty="0" smtClean="0">
                <a:solidFill>
                  <a:schemeClr val="tx1"/>
                </a:solidFill>
              </a:rPr>
              <a:t> set up</a:t>
            </a:r>
          </a:p>
          <a:p>
            <a:r>
              <a:rPr lang="fr-CH" sz="2000" dirty="0" err="1">
                <a:solidFill>
                  <a:schemeClr val="tx1"/>
                </a:solidFill>
              </a:rPr>
              <a:t>S</a:t>
            </a:r>
            <a:r>
              <a:rPr lang="fr-CH" sz="2000" dirty="0" err="1" smtClean="0">
                <a:solidFill>
                  <a:schemeClr val="tx1"/>
                </a:solidFill>
              </a:rPr>
              <a:t>takeholder</a:t>
            </a:r>
            <a:r>
              <a:rPr lang="fr-CH" sz="2000" dirty="0" smtClean="0">
                <a:solidFill>
                  <a:schemeClr val="tx1"/>
                </a:solidFill>
              </a:rPr>
              <a:t> consultations </a:t>
            </a:r>
            <a:r>
              <a:rPr lang="fr-CH" sz="2000" dirty="0" err="1" smtClean="0">
                <a:solidFill>
                  <a:schemeClr val="tx1"/>
                </a:solidFill>
              </a:rPr>
              <a:t>take</a:t>
            </a:r>
            <a:r>
              <a:rPr lang="fr-CH" sz="2000" dirty="0" smtClean="0">
                <a:solidFill>
                  <a:schemeClr val="tx1"/>
                </a:solidFill>
              </a:rPr>
              <a:t> place</a:t>
            </a:r>
          </a:p>
          <a:p>
            <a:r>
              <a:rPr lang="fr-CH" sz="2000" dirty="0" smtClean="0">
                <a:solidFill>
                  <a:schemeClr val="tx1"/>
                </a:solidFill>
              </a:rPr>
              <a:t>Initial </a:t>
            </a:r>
            <a:r>
              <a:rPr lang="fr-CH" sz="2000" dirty="0" err="1" smtClean="0">
                <a:solidFill>
                  <a:schemeClr val="tx1"/>
                </a:solidFill>
              </a:rPr>
              <a:t>activities</a:t>
            </a:r>
            <a:r>
              <a:rPr lang="fr-CH" sz="2000" dirty="0" smtClean="0">
                <a:solidFill>
                  <a:schemeClr val="tx1"/>
                </a:solidFill>
              </a:rPr>
              <a:t> </a:t>
            </a:r>
            <a:r>
              <a:rPr lang="fr-CH" sz="2000" dirty="0" err="1" smtClean="0">
                <a:solidFill>
                  <a:schemeClr val="tx1"/>
                </a:solidFill>
              </a:rPr>
              <a:t>start</a:t>
            </a:r>
            <a:endParaRPr lang="fr-CH" sz="2000" dirty="0" smtClean="0">
              <a:solidFill>
                <a:schemeClr val="tx1"/>
              </a:solidFill>
            </a:endParaRPr>
          </a:p>
          <a:p>
            <a:r>
              <a:rPr lang="en-US" sz="2000" dirty="0" err="1" smtClean="0">
                <a:solidFill>
                  <a:schemeClr val="tx1"/>
                </a:solidFill>
              </a:rPr>
              <a:t>Std</a:t>
            </a:r>
            <a:r>
              <a:rPr lang="en-US" sz="2000" dirty="0" smtClean="0">
                <a:solidFill>
                  <a:schemeClr val="tx1"/>
                </a:solidFill>
              </a:rPr>
              <a:t> deviation of 19% </a:t>
            </a:r>
            <a:endParaRPr lang="fr-CH" sz="20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 rot="5400000">
            <a:off x="4750593" y="2116040"/>
            <a:ext cx="1194688" cy="657245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 sz="2000" dirty="0" smtClean="0">
                <a:solidFill>
                  <a:schemeClr val="bg1"/>
                </a:solidFill>
              </a:rPr>
              <a:t>Most of the </a:t>
            </a:r>
            <a:r>
              <a:rPr lang="fr-CH" sz="2000" dirty="0" err="1" smtClean="0">
                <a:solidFill>
                  <a:schemeClr val="bg1"/>
                </a:solidFill>
              </a:rPr>
              <a:t>planned</a:t>
            </a:r>
            <a:r>
              <a:rPr lang="fr-CH" sz="2000" dirty="0" smtClean="0">
                <a:solidFill>
                  <a:schemeClr val="bg1"/>
                </a:solidFill>
              </a:rPr>
              <a:t> </a:t>
            </a:r>
            <a:r>
              <a:rPr lang="fr-CH" sz="2000" dirty="0" err="1" smtClean="0">
                <a:solidFill>
                  <a:schemeClr val="bg1"/>
                </a:solidFill>
              </a:rPr>
              <a:t>activities</a:t>
            </a:r>
            <a:r>
              <a:rPr lang="fr-CH" sz="2000" dirty="0" smtClean="0">
                <a:solidFill>
                  <a:schemeClr val="bg1"/>
                </a:solidFill>
              </a:rPr>
              <a:t> are </a:t>
            </a:r>
            <a:r>
              <a:rPr lang="fr-CH" sz="2000" dirty="0" err="1" smtClean="0">
                <a:solidFill>
                  <a:schemeClr val="bg1"/>
                </a:solidFill>
              </a:rPr>
              <a:t>implemented</a:t>
            </a:r>
            <a:r>
              <a:rPr lang="fr-CH" sz="2000" dirty="0" smtClean="0">
                <a:solidFill>
                  <a:schemeClr val="bg1"/>
                </a:solidFill>
              </a:rPr>
              <a:t> and </a:t>
            </a:r>
            <a:r>
              <a:rPr lang="fr-CH" sz="2000" dirty="0" err="1" smtClean="0">
                <a:solidFill>
                  <a:schemeClr val="bg1"/>
                </a:solidFill>
              </a:rPr>
              <a:t>start</a:t>
            </a:r>
            <a:r>
              <a:rPr lang="fr-CH" sz="2000" dirty="0" smtClean="0">
                <a:solidFill>
                  <a:schemeClr val="bg1"/>
                </a:solidFill>
              </a:rPr>
              <a:t> </a:t>
            </a:r>
            <a:r>
              <a:rPr lang="fr-CH" sz="2000" dirty="0" err="1" smtClean="0">
                <a:solidFill>
                  <a:schemeClr val="bg1"/>
                </a:solidFill>
              </a:rPr>
              <a:t>delivering</a:t>
            </a:r>
            <a:r>
              <a:rPr lang="fr-CH" sz="2000" dirty="0" smtClean="0">
                <a:solidFill>
                  <a:schemeClr val="bg1"/>
                </a:solidFill>
              </a:rPr>
              <a:t> </a:t>
            </a:r>
            <a:r>
              <a:rPr lang="fr-CH" sz="2000" dirty="0" err="1" smtClean="0">
                <a:solidFill>
                  <a:schemeClr val="bg1"/>
                </a:solidFill>
              </a:rPr>
              <a:t>results</a:t>
            </a:r>
            <a:r>
              <a:rPr lang="fr-CH" sz="2000" dirty="0" smtClean="0">
                <a:solidFill>
                  <a:schemeClr val="bg1"/>
                </a:solidFill>
              </a:rPr>
              <a:t> in </a:t>
            </a:r>
            <a:r>
              <a:rPr lang="fr-CH" sz="2000" dirty="0" err="1" smtClean="0">
                <a:solidFill>
                  <a:schemeClr val="bg1"/>
                </a:solidFill>
              </a:rPr>
              <a:t>year</a:t>
            </a:r>
            <a:r>
              <a:rPr lang="fr-CH" sz="2000" dirty="0" smtClean="0">
                <a:solidFill>
                  <a:schemeClr val="bg1"/>
                </a:solidFill>
              </a:rPr>
              <a:t> 3</a:t>
            </a:r>
          </a:p>
          <a:p>
            <a:r>
              <a:rPr lang="en-US" sz="2000" dirty="0" err="1" smtClean="0">
                <a:solidFill>
                  <a:schemeClr val="bg1"/>
                </a:solidFill>
              </a:rPr>
              <a:t>Std</a:t>
            </a:r>
            <a:r>
              <a:rPr lang="en-US" sz="2000" dirty="0" smtClean="0">
                <a:solidFill>
                  <a:schemeClr val="bg1"/>
                </a:solidFill>
              </a:rPr>
              <a:t> deviation of 23%</a:t>
            </a:r>
            <a:endParaRPr lang="fr-CH" sz="2000" dirty="0">
              <a:solidFill>
                <a:schemeClr val="bg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0673" y="1573759"/>
            <a:ext cx="1066800" cy="5631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 b="1" dirty="0" smtClean="0">
                <a:solidFill>
                  <a:schemeClr val="tx1"/>
                </a:solidFill>
              </a:rPr>
              <a:t>Financial </a:t>
            </a:r>
            <a:r>
              <a:rPr lang="fr-CH" b="1" dirty="0" err="1" smtClean="0">
                <a:solidFill>
                  <a:schemeClr val="tx1"/>
                </a:solidFill>
              </a:rPr>
              <a:t>delivery</a:t>
            </a:r>
            <a:endParaRPr lang="fr-CH" b="1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063473" y="1570971"/>
            <a:ext cx="6572450" cy="5659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CH" sz="2400" b="1" dirty="0" err="1" smtClean="0">
                <a:solidFill>
                  <a:schemeClr val="tx1"/>
                </a:solidFill>
              </a:rPr>
              <a:t>Results</a:t>
            </a:r>
            <a:r>
              <a:rPr lang="fr-CH" sz="2400" b="1" dirty="0" smtClean="0">
                <a:solidFill>
                  <a:schemeClr val="tx1"/>
                </a:solidFill>
              </a:rPr>
              <a:t> </a:t>
            </a:r>
            <a:r>
              <a:rPr lang="fr-CH" sz="2400" b="1" dirty="0" err="1" smtClean="0">
                <a:solidFill>
                  <a:schemeClr val="tx1"/>
                </a:solidFill>
              </a:rPr>
              <a:t>delivery</a:t>
            </a:r>
            <a:r>
              <a:rPr lang="fr-CH" sz="2400" b="1" dirty="0" smtClean="0">
                <a:solidFill>
                  <a:schemeClr val="tx1"/>
                </a:solidFill>
              </a:rPr>
              <a:t> </a:t>
            </a:r>
            <a:r>
              <a:rPr lang="fr-CH" sz="2400" b="1" dirty="0" err="1" smtClean="0">
                <a:solidFill>
                  <a:schemeClr val="tx1"/>
                </a:solidFill>
              </a:rPr>
              <a:t>timeline</a:t>
            </a:r>
            <a:endParaRPr lang="fr-CH" sz="2400" b="1" dirty="0">
              <a:solidFill>
                <a:schemeClr val="tx1"/>
              </a:solidFill>
            </a:endParaRPr>
          </a:p>
        </p:txBody>
      </p:sp>
      <p:sp>
        <p:nvSpPr>
          <p:cNvPr id="17" name="Parallelogram 16"/>
          <p:cNvSpPr/>
          <p:nvPr/>
        </p:nvSpPr>
        <p:spPr>
          <a:xfrm rot="16200000">
            <a:off x="400926" y="6131630"/>
            <a:ext cx="551828" cy="314955"/>
          </a:xfrm>
          <a:prstGeom prst="parallelogram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CH" sz="2400" b="1" i="1" dirty="0" smtClean="0">
                <a:solidFill>
                  <a:schemeClr val="bg1"/>
                </a:solidFill>
              </a:rPr>
              <a:t>4</a:t>
            </a:r>
            <a:endParaRPr lang="fr-CH" sz="2400" b="1" i="1" dirty="0">
              <a:solidFill>
                <a:schemeClr val="bg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 rot="5400000">
            <a:off x="4524930" y="2462213"/>
            <a:ext cx="480844" cy="772477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 sz="2000" dirty="0" smtClean="0">
                <a:solidFill>
                  <a:schemeClr val="bg1"/>
                </a:solidFill>
              </a:rPr>
              <a:t>11 no-</a:t>
            </a:r>
            <a:r>
              <a:rPr lang="fr-CH" sz="2000" dirty="0" err="1" smtClean="0">
                <a:solidFill>
                  <a:schemeClr val="bg1"/>
                </a:solidFill>
              </a:rPr>
              <a:t>cost</a:t>
            </a:r>
            <a:r>
              <a:rPr lang="fr-CH" sz="2000" dirty="0" smtClean="0">
                <a:solidFill>
                  <a:schemeClr val="bg1"/>
                </a:solidFill>
              </a:rPr>
              <a:t> extensions / 61% of </a:t>
            </a:r>
            <a:r>
              <a:rPr lang="fr-CH" sz="2000" dirty="0" err="1" smtClean="0">
                <a:solidFill>
                  <a:schemeClr val="bg1"/>
                </a:solidFill>
              </a:rPr>
              <a:t>NPs</a:t>
            </a:r>
            <a:endParaRPr lang="fr-CH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46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00200" y="647884"/>
            <a:ext cx="6019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4000" b="1" dirty="0"/>
              <a:t>Proposed approaches, improvements &amp; additions</a:t>
            </a:r>
          </a:p>
        </p:txBody>
      </p:sp>
      <p:sp>
        <p:nvSpPr>
          <p:cNvPr id="12" name="Content Placeholder 4"/>
          <p:cNvSpPr txBox="1">
            <a:spLocks/>
          </p:cNvSpPr>
          <p:nvPr/>
        </p:nvSpPr>
        <p:spPr>
          <a:xfrm>
            <a:off x="685800" y="2209800"/>
            <a:ext cx="6781800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GB" sz="2800" dirty="0" smtClean="0"/>
              <a:t>Integration of qualitative and quantitative data</a:t>
            </a:r>
          </a:p>
          <a:p>
            <a:pPr>
              <a:buFont typeface="Wingdings" pitchFamily="2" charset="2"/>
              <a:buChar char="§"/>
            </a:pPr>
            <a:r>
              <a:rPr lang="en-GB" sz="2800" dirty="0" smtClean="0"/>
              <a:t>Interactive maps </a:t>
            </a:r>
          </a:p>
          <a:p>
            <a:pPr>
              <a:buFont typeface="Wingdings" pitchFamily="2" charset="2"/>
              <a:buChar char="§"/>
            </a:pPr>
            <a:r>
              <a:rPr lang="en-GB" sz="2800" dirty="0" smtClean="0"/>
              <a:t>Move towards a web-based real-time RADAR fed in directly by countries and quality assured by Secretariat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904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95994" y="304800"/>
            <a:ext cx="6438900" cy="93723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algn="ctr">
              <a:spcBef>
                <a:spcPct val="0"/>
              </a:spcBef>
            </a:pPr>
            <a:r>
              <a:rPr lang="fr-CH" sz="3200" b="1" dirty="0">
                <a:latin typeface="+mj-lt"/>
                <a:ea typeface="+mj-ea"/>
                <a:cs typeface="+mj-cs"/>
              </a:rPr>
              <a:t>National Programme</a:t>
            </a:r>
            <a:br>
              <a:rPr lang="fr-CH" sz="3200" b="1" dirty="0">
                <a:latin typeface="+mj-lt"/>
                <a:ea typeface="+mj-ea"/>
                <a:cs typeface="+mj-cs"/>
              </a:rPr>
            </a:br>
            <a:r>
              <a:rPr lang="fr-CH" sz="3200" b="1" dirty="0" err="1">
                <a:latin typeface="+mj-lt"/>
                <a:ea typeface="+mj-ea"/>
                <a:cs typeface="+mj-cs"/>
              </a:rPr>
              <a:t>Analysis</a:t>
            </a:r>
            <a:r>
              <a:rPr lang="fr-CH" sz="3200" b="1" dirty="0">
                <a:latin typeface="+mj-lt"/>
                <a:ea typeface="+mj-ea"/>
                <a:cs typeface="+mj-cs"/>
              </a:rPr>
              <a:t> of </a:t>
            </a:r>
            <a:r>
              <a:rPr lang="fr-CH" sz="3200" b="1" dirty="0" err="1">
                <a:latin typeface="+mj-lt"/>
                <a:ea typeface="+mj-ea"/>
                <a:cs typeface="+mj-cs"/>
              </a:rPr>
              <a:t>Implementation</a:t>
            </a:r>
            <a:endParaRPr lang="fr-CH" sz="3200" b="1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2900" y="1444365"/>
            <a:ext cx="853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dirty="0" err="1">
                <a:latin typeface="+mj-lt"/>
                <a:ea typeface="+mj-ea"/>
                <a:cs typeface="+mj-cs"/>
              </a:rPr>
              <a:t>Example</a:t>
            </a:r>
            <a:r>
              <a:rPr lang="fr-CH" sz="2400" dirty="0">
                <a:latin typeface="+mj-lt"/>
                <a:ea typeface="+mj-ea"/>
                <a:cs typeface="+mj-cs"/>
              </a:rPr>
              <a:t>: </a:t>
            </a:r>
            <a:r>
              <a:rPr lang="fr-CH" sz="2400" b="1" dirty="0" err="1" smtClean="0">
                <a:latin typeface="+mj-lt"/>
                <a:ea typeface="+mj-ea"/>
                <a:cs typeface="+mj-cs"/>
              </a:rPr>
              <a:t>Ecuador</a:t>
            </a:r>
            <a:r>
              <a:rPr lang="fr-CH" sz="2400" b="1" dirty="0" smtClean="0">
                <a:latin typeface="+mj-lt"/>
                <a:ea typeface="+mj-ea"/>
                <a:cs typeface="+mj-cs"/>
              </a:rPr>
              <a:t> </a:t>
            </a:r>
            <a:r>
              <a:rPr lang="fr-CH" sz="2400" dirty="0" smtClean="0">
                <a:latin typeface="+mj-lt"/>
                <a:ea typeface="+mj-ea"/>
                <a:cs typeface="+mj-cs"/>
              </a:rPr>
              <a:t>NP Financial </a:t>
            </a:r>
            <a:r>
              <a:rPr lang="fr-CH" sz="2400" dirty="0" err="1" smtClean="0">
                <a:latin typeface="+mj-lt"/>
                <a:ea typeface="+mj-ea"/>
                <a:cs typeface="+mj-cs"/>
              </a:rPr>
              <a:t>Delivery</a:t>
            </a:r>
            <a:r>
              <a:rPr lang="fr-CH" sz="2400" dirty="0" smtClean="0">
                <a:latin typeface="+mj-lt"/>
                <a:ea typeface="+mj-ea"/>
                <a:cs typeface="+mj-cs"/>
              </a:rPr>
              <a:t> and </a:t>
            </a:r>
            <a:r>
              <a:rPr lang="fr-CH" sz="2400" dirty="0" err="1" smtClean="0">
                <a:latin typeface="+mj-lt"/>
                <a:ea typeface="+mj-ea"/>
                <a:cs typeface="+mj-cs"/>
              </a:rPr>
              <a:t>Timeline</a:t>
            </a:r>
            <a:endParaRPr lang="fr-CH" sz="2400" dirty="0"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 descr="20688 UN REDD Report_EN_V13_June 25_USB Key.pdf - Adobe Reader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8000"/>
                    </a14:imgEffect>
                    <a14:imgEffect>
                      <a14:brightnessContrast bright="3000" contras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143" t="28707" r="7000" b="26541"/>
          <a:stretch/>
        </p:blipFill>
        <p:spPr>
          <a:xfrm>
            <a:off x="227887" y="3505200"/>
            <a:ext cx="8629819" cy="3115492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7866542"/>
              </p:ext>
            </p:extLst>
          </p:nvPr>
        </p:nvGraphicFramePr>
        <p:xfrm>
          <a:off x="230064" y="2209800"/>
          <a:ext cx="8439321" cy="990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58252"/>
                <a:gridCol w="947573"/>
                <a:gridCol w="947573"/>
                <a:gridCol w="1421360"/>
                <a:gridCol w="1110436"/>
                <a:gridCol w="1406554"/>
                <a:gridCol w="947573"/>
              </a:tblGrid>
              <a:tr h="495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smtClean="0">
                          <a:effectLst/>
                        </a:rPr>
                        <a:t>2011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2011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2012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smtClean="0">
                          <a:effectLst/>
                        </a:rPr>
                        <a:t>2013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95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Approval by PB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r>
                        <a:rPr lang="en-US" sz="2000" u="none" strike="noStrike" dirty="0" smtClean="0">
                          <a:effectLst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0%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 smtClean="0">
                          <a:effectLst/>
                        </a:rPr>
                        <a:t>780'926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20%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 smtClean="0">
                          <a:effectLst/>
                        </a:rPr>
                        <a:t>2'367'129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59%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879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0" y="1371600"/>
            <a:ext cx="9144000" cy="3581400"/>
          </a:xfrm>
        </p:spPr>
        <p:txBody>
          <a:bodyPr/>
          <a:lstStyle/>
          <a:p>
            <a:endParaRPr lang="en-US" b="1" dirty="0" smtClean="0">
              <a:solidFill>
                <a:schemeClr val="tx1"/>
              </a:solidFill>
              <a:latin typeface="Frutiger Linotype" pitchFamily="34" charset="0"/>
            </a:endParaRPr>
          </a:p>
          <a:p>
            <a:r>
              <a:rPr lang="en-US" sz="2400" dirty="0" smtClean="0">
                <a:solidFill>
                  <a:schemeClr val="tx1"/>
                </a:solidFill>
                <a:latin typeface="Helvetica" pitchFamily="34" charset="0"/>
              </a:rPr>
              <a:t>Mirey Atallah</a:t>
            </a:r>
            <a:endParaRPr lang="en-US" sz="1600" dirty="0" smtClean="0">
              <a:solidFill>
                <a:schemeClr val="tx1"/>
              </a:solidFill>
              <a:latin typeface="Helvetica" pitchFamily="34" charset="0"/>
            </a:endParaRPr>
          </a:p>
          <a:p>
            <a:endParaRPr lang="en-US" sz="1600" dirty="0" smtClean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Helvetica" pitchFamily="34" charset="0"/>
              </a:rPr>
              <a:t>Mirey.Atallah@un-redd.org</a:t>
            </a:r>
            <a:endParaRPr lang="en-US" sz="1800" b="1" dirty="0" smtClean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b="1" dirty="0" smtClean="0">
                <a:solidFill>
                  <a:schemeClr val="tx1"/>
                </a:solidFill>
                <a:latin typeface="Helvetica" pitchFamily="34" charset="0"/>
              </a:rPr>
              <a:t>Thank You</a:t>
            </a:r>
          </a:p>
          <a:p>
            <a:r>
              <a:rPr lang="en-US" sz="1600" dirty="0" smtClean="0">
                <a:latin typeface="Helvetica" pitchFamily="34" charset="0"/>
                <a:hlinkClick r:id="rId2"/>
              </a:rPr>
              <a:t/>
            </a:r>
            <a:br>
              <a:rPr lang="en-US" sz="1600" dirty="0" smtClean="0">
                <a:latin typeface="Helvetica" pitchFamily="34" charset="0"/>
                <a:hlinkClick r:id="rId2"/>
              </a:rPr>
            </a:br>
            <a:r>
              <a:rPr lang="en-US" sz="1600" dirty="0" smtClean="0">
                <a:solidFill>
                  <a:schemeClr val="tx1"/>
                </a:solidFill>
                <a:latin typeface="Helvetica" pitchFamily="34" charset="0"/>
              </a:rPr>
              <a:t>Website: </a:t>
            </a:r>
            <a:r>
              <a:rPr lang="en-US" sz="1600" dirty="0" smtClean="0">
                <a:latin typeface="Helvetica" pitchFamily="34" charset="0"/>
                <a:hlinkClick r:id="rId2"/>
              </a:rPr>
              <a:t>http://www.un-redd.org</a:t>
            </a:r>
            <a:endParaRPr lang="en-US" sz="1600" dirty="0">
              <a:solidFill>
                <a:schemeClr val="tx1"/>
              </a:solidFill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27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0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34780</TotalTime>
  <Words>555</Words>
  <Application>Microsoft Office PowerPoint</Application>
  <PresentationFormat>On-screen Show (4:3)</PresentationFormat>
  <Paragraphs>267</Paragraphs>
  <Slides>26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28" baseType="lpstr">
      <vt:lpstr>Office Theme</vt:lpstr>
      <vt:lpstr>10_Custom Design</vt:lpstr>
      <vt:lpstr>PowerPoint Presentation</vt:lpstr>
      <vt:lpstr>Portfolio level analysis: National Programme Progress</vt:lpstr>
      <vt:lpstr>Outline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Mumoki</dc:creator>
  <cp:lastModifiedBy>Linda Mumoki</cp:lastModifiedBy>
  <cp:revision>150</cp:revision>
  <dcterms:created xsi:type="dcterms:W3CDTF">2012-09-11T07:20:24Z</dcterms:created>
  <dcterms:modified xsi:type="dcterms:W3CDTF">2014-07-09T07:30:17Z</dcterms:modified>
</cp:coreProperties>
</file>