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83" r:id="rId2"/>
    <p:sldId id="385" r:id="rId3"/>
    <p:sldId id="392" r:id="rId4"/>
    <p:sldId id="409" r:id="rId5"/>
    <p:sldId id="410" r:id="rId6"/>
    <p:sldId id="393" r:id="rId7"/>
    <p:sldId id="395" r:id="rId8"/>
    <p:sldId id="396" r:id="rId9"/>
    <p:sldId id="399" r:id="rId10"/>
    <p:sldId id="411" r:id="rId11"/>
    <p:sldId id="404" r:id="rId12"/>
    <p:sldId id="413" r:id="rId13"/>
    <p:sldId id="416" r:id="rId14"/>
    <p:sldId id="417" r:id="rId15"/>
    <p:sldId id="402"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S PGothic" pitchFamily="34" charset="-128"/>
        <a:cs typeface="+mn-cs"/>
      </a:defRPr>
    </a:lvl1pPr>
    <a:lvl2pPr marL="457200" algn="l" rtl="0" eaLnBrk="0" fontAlgn="base" hangingPunct="0">
      <a:spcBef>
        <a:spcPct val="0"/>
      </a:spcBef>
      <a:spcAft>
        <a:spcPct val="0"/>
      </a:spcAft>
      <a:defRPr kern="1200">
        <a:solidFill>
          <a:schemeClr val="tx1"/>
        </a:solidFill>
        <a:latin typeface="Arial" pitchFamily="34" charset="0"/>
        <a:ea typeface="MS PGothic" pitchFamily="34" charset="-128"/>
        <a:cs typeface="+mn-cs"/>
      </a:defRPr>
    </a:lvl2pPr>
    <a:lvl3pPr marL="914400" algn="l" rtl="0" eaLnBrk="0" fontAlgn="base" hangingPunct="0">
      <a:spcBef>
        <a:spcPct val="0"/>
      </a:spcBef>
      <a:spcAft>
        <a:spcPct val="0"/>
      </a:spcAft>
      <a:defRPr kern="1200">
        <a:solidFill>
          <a:schemeClr val="tx1"/>
        </a:solidFill>
        <a:latin typeface="Arial" pitchFamily="34" charset="0"/>
        <a:ea typeface="MS PGothic" pitchFamily="34" charset="-128"/>
        <a:cs typeface="+mn-cs"/>
      </a:defRPr>
    </a:lvl3pPr>
    <a:lvl4pPr marL="1371600" algn="l" rtl="0" eaLnBrk="0" fontAlgn="base" hangingPunct="0">
      <a:spcBef>
        <a:spcPct val="0"/>
      </a:spcBef>
      <a:spcAft>
        <a:spcPct val="0"/>
      </a:spcAft>
      <a:defRPr kern="1200">
        <a:solidFill>
          <a:schemeClr val="tx1"/>
        </a:solidFill>
        <a:latin typeface="Arial" pitchFamily="34" charset="0"/>
        <a:ea typeface="MS PGothic" pitchFamily="34" charset="-128"/>
        <a:cs typeface="+mn-cs"/>
      </a:defRPr>
    </a:lvl4pPr>
    <a:lvl5pPr marL="1828800" algn="l" rtl="0" eaLnBrk="0" fontAlgn="base" hangingPunct="0">
      <a:spcBef>
        <a:spcPct val="0"/>
      </a:spcBef>
      <a:spcAft>
        <a:spcPct val="0"/>
      </a:spcAft>
      <a:defRPr kern="1200">
        <a:solidFill>
          <a:schemeClr val="tx1"/>
        </a:solidFill>
        <a:latin typeface="Arial" pitchFamily="34" charset="0"/>
        <a:ea typeface="MS PGothic" pitchFamily="34" charset="-128"/>
        <a:cs typeface="+mn-cs"/>
      </a:defRPr>
    </a:lvl5pPr>
    <a:lvl6pPr marL="2286000" algn="l" defTabSz="914400" rtl="0" eaLnBrk="1" latinLnBrk="0" hangingPunct="1">
      <a:defRPr kern="1200">
        <a:solidFill>
          <a:schemeClr val="tx1"/>
        </a:solidFill>
        <a:latin typeface="Arial" pitchFamily="34" charset="0"/>
        <a:ea typeface="MS PGothic" pitchFamily="34" charset="-128"/>
        <a:cs typeface="+mn-cs"/>
      </a:defRPr>
    </a:lvl6pPr>
    <a:lvl7pPr marL="2743200" algn="l" defTabSz="914400" rtl="0" eaLnBrk="1" latinLnBrk="0" hangingPunct="1">
      <a:defRPr kern="1200">
        <a:solidFill>
          <a:schemeClr val="tx1"/>
        </a:solidFill>
        <a:latin typeface="Arial" pitchFamily="34" charset="0"/>
        <a:ea typeface="MS PGothic" pitchFamily="34" charset="-128"/>
        <a:cs typeface="+mn-cs"/>
      </a:defRPr>
    </a:lvl7pPr>
    <a:lvl8pPr marL="3200400" algn="l" defTabSz="914400" rtl="0" eaLnBrk="1" latinLnBrk="0" hangingPunct="1">
      <a:defRPr kern="1200">
        <a:solidFill>
          <a:schemeClr val="tx1"/>
        </a:solidFill>
        <a:latin typeface="Arial" pitchFamily="34" charset="0"/>
        <a:ea typeface="MS PGothic" pitchFamily="34" charset="-128"/>
        <a:cs typeface="+mn-cs"/>
      </a:defRPr>
    </a:lvl8pPr>
    <a:lvl9pPr marL="3657600" algn="l" defTabSz="914400" rtl="0" eaLnBrk="1" latinLnBrk="0" hangingPunct="1">
      <a:defRPr kern="1200">
        <a:solidFill>
          <a:schemeClr val="tx1"/>
        </a:solidFill>
        <a:latin typeface="Arial"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C9D8F"/>
    <a:srgbClr val="40ADCA"/>
    <a:srgbClr val="2FA2E7"/>
    <a:srgbClr val="E46C0A"/>
    <a:srgbClr val="008000"/>
    <a:srgbClr val="009900"/>
    <a:srgbClr val="2E69B0"/>
    <a:srgbClr val="2555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072" autoAdjust="0"/>
  </p:normalViewPr>
  <p:slideViewPr>
    <p:cSldViewPr showGuides="1">
      <p:cViewPr varScale="1">
        <p:scale>
          <a:sx n="69" d="100"/>
          <a:sy n="69" d="100"/>
        </p:scale>
        <p:origin x="-1518"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EE023A-2E5A-F149-947D-965B29960EBD}" type="doc">
      <dgm:prSet loTypeId="urn:microsoft.com/office/officeart/2005/8/layout/hProcess9" loCatId="" qsTypeId="urn:microsoft.com/office/officeart/2005/8/quickstyle/3D1" qsCatId="3D" csTypeId="urn:microsoft.com/office/officeart/2005/8/colors/colorful3" csCatId="colorful" phldr="1"/>
      <dgm:spPr/>
    </dgm:pt>
    <dgm:pt modelId="{71AA85F6-1119-A14A-BD2A-0BE476EEE2AC}">
      <dgm:prSet phldrT="[Text]"/>
      <dgm:spPr/>
      <dgm:t>
        <a:bodyPr/>
        <a:lstStyle/>
        <a:p>
          <a:r>
            <a:rPr lang="en-US" dirty="0" smtClean="0"/>
            <a:t>National and International legal framework on FPIC</a:t>
          </a:r>
          <a:endParaRPr lang="en-US" dirty="0"/>
        </a:p>
      </dgm:t>
    </dgm:pt>
    <dgm:pt modelId="{B88E78F2-FC93-9343-8B0B-53BCB9072CCB}" type="parTrans" cxnId="{60058C1A-14BE-3149-BEDC-AE0CF498E43C}">
      <dgm:prSet/>
      <dgm:spPr/>
      <dgm:t>
        <a:bodyPr/>
        <a:lstStyle/>
        <a:p>
          <a:endParaRPr lang="en-US"/>
        </a:p>
      </dgm:t>
    </dgm:pt>
    <dgm:pt modelId="{9AD12771-40B5-0244-891C-0CA52C5F3479}" type="sibTrans" cxnId="{60058C1A-14BE-3149-BEDC-AE0CF498E43C}">
      <dgm:prSet/>
      <dgm:spPr/>
      <dgm:t>
        <a:bodyPr/>
        <a:lstStyle/>
        <a:p>
          <a:endParaRPr lang="en-US"/>
        </a:p>
      </dgm:t>
    </dgm:pt>
    <dgm:pt modelId="{DCD365A2-89C8-E948-9F0D-2E291B7F8645}">
      <dgm:prSet phldrT="[Text]"/>
      <dgm:spPr/>
      <dgm:t>
        <a:bodyPr/>
        <a:lstStyle/>
        <a:p>
          <a:r>
            <a:rPr lang="en-US" dirty="0" smtClean="0"/>
            <a:t>Regional and national workshops on FPIC for REDD+</a:t>
          </a:r>
          <a:endParaRPr lang="en-US" dirty="0"/>
        </a:p>
      </dgm:t>
    </dgm:pt>
    <dgm:pt modelId="{A0FC4756-0ED9-3E41-ABD9-5BB5FA995CA2}" type="parTrans" cxnId="{CD18775C-02AA-8D4F-A455-87DADE32D670}">
      <dgm:prSet/>
      <dgm:spPr/>
      <dgm:t>
        <a:bodyPr/>
        <a:lstStyle/>
        <a:p>
          <a:endParaRPr lang="en-US"/>
        </a:p>
      </dgm:t>
    </dgm:pt>
    <dgm:pt modelId="{354FD077-E0EB-4348-A729-36144B767690}" type="sibTrans" cxnId="{CD18775C-02AA-8D4F-A455-87DADE32D670}">
      <dgm:prSet/>
      <dgm:spPr/>
      <dgm:t>
        <a:bodyPr/>
        <a:lstStyle/>
        <a:p>
          <a:endParaRPr lang="en-US"/>
        </a:p>
      </dgm:t>
    </dgm:pt>
    <dgm:pt modelId="{AA885223-F816-B441-B198-A94C353D6EDD}">
      <dgm:prSet phldrT="[Text]"/>
      <dgm:spPr/>
      <dgm:t>
        <a:bodyPr/>
        <a:lstStyle/>
        <a:p>
          <a:r>
            <a:rPr lang="en-US" dirty="0" smtClean="0"/>
            <a:t>The national process for a </a:t>
          </a:r>
          <a:r>
            <a:rPr lang="en-US" i="1" dirty="0" smtClean="0"/>
            <a:t>national approach – the Ministerial Agreement </a:t>
          </a:r>
          <a:endParaRPr lang="en-US" dirty="0"/>
        </a:p>
      </dgm:t>
    </dgm:pt>
    <dgm:pt modelId="{0A00A775-B2B7-FB43-8A41-FD1A522A1F43}" type="parTrans" cxnId="{1ABDCD8E-949D-A04C-9322-190E9CB2B1AB}">
      <dgm:prSet/>
      <dgm:spPr/>
      <dgm:t>
        <a:bodyPr/>
        <a:lstStyle/>
        <a:p>
          <a:endParaRPr lang="en-US"/>
        </a:p>
      </dgm:t>
    </dgm:pt>
    <dgm:pt modelId="{3C71C83D-1261-924A-BE87-1EEE32233782}" type="sibTrans" cxnId="{1ABDCD8E-949D-A04C-9322-190E9CB2B1AB}">
      <dgm:prSet/>
      <dgm:spPr/>
      <dgm:t>
        <a:bodyPr/>
        <a:lstStyle/>
        <a:p>
          <a:endParaRPr lang="en-US"/>
        </a:p>
      </dgm:t>
    </dgm:pt>
    <dgm:pt modelId="{01DB5792-A0E0-6047-960A-46A0F7718DA2}" type="pres">
      <dgm:prSet presAssocID="{C3EE023A-2E5A-F149-947D-965B29960EBD}" presName="CompostProcess" presStyleCnt="0">
        <dgm:presLayoutVars>
          <dgm:dir/>
          <dgm:resizeHandles val="exact"/>
        </dgm:presLayoutVars>
      </dgm:prSet>
      <dgm:spPr/>
    </dgm:pt>
    <dgm:pt modelId="{1C807D39-98AF-404B-81CF-45594ACC28FE}" type="pres">
      <dgm:prSet presAssocID="{C3EE023A-2E5A-F149-947D-965B29960EBD}" presName="arrow" presStyleLbl="bgShp" presStyleIdx="0" presStyleCnt="1"/>
      <dgm:spPr/>
    </dgm:pt>
    <dgm:pt modelId="{EF97B29E-8431-524C-85C6-385BD7AF0AB3}" type="pres">
      <dgm:prSet presAssocID="{C3EE023A-2E5A-F149-947D-965B29960EBD}" presName="linearProcess" presStyleCnt="0"/>
      <dgm:spPr/>
    </dgm:pt>
    <dgm:pt modelId="{A6428F1B-BA45-494C-B83D-544046037AD6}" type="pres">
      <dgm:prSet presAssocID="{71AA85F6-1119-A14A-BD2A-0BE476EEE2AC}" presName="textNode" presStyleLbl="node1" presStyleIdx="0" presStyleCnt="3">
        <dgm:presLayoutVars>
          <dgm:bulletEnabled val="1"/>
        </dgm:presLayoutVars>
      </dgm:prSet>
      <dgm:spPr/>
      <dgm:t>
        <a:bodyPr/>
        <a:lstStyle/>
        <a:p>
          <a:endParaRPr lang="en-US"/>
        </a:p>
      </dgm:t>
    </dgm:pt>
    <dgm:pt modelId="{4544A743-7BBD-BE40-B337-FF2B403EB8CA}" type="pres">
      <dgm:prSet presAssocID="{9AD12771-40B5-0244-891C-0CA52C5F3479}" presName="sibTrans" presStyleCnt="0"/>
      <dgm:spPr/>
    </dgm:pt>
    <dgm:pt modelId="{A03E0954-5992-5A40-82DE-65730C3461FA}" type="pres">
      <dgm:prSet presAssocID="{DCD365A2-89C8-E948-9F0D-2E291B7F8645}" presName="textNode" presStyleLbl="node1" presStyleIdx="1" presStyleCnt="3">
        <dgm:presLayoutVars>
          <dgm:bulletEnabled val="1"/>
        </dgm:presLayoutVars>
      </dgm:prSet>
      <dgm:spPr/>
      <dgm:t>
        <a:bodyPr/>
        <a:lstStyle/>
        <a:p>
          <a:endParaRPr lang="es-EC"/>
        </a:p>
      </dgm:t>
    </dgm:pt>
    <dgm:pt modelId="{7EF71AED-7827-084B-9BE4-9A9814947047}" type="pres">
      <dgm:prSet presAssocID="{354FD077-E0EB-4348-A729-36144B767690}" presName="sibTrans" presStyleCnt="0"/>
      <dgm:spPr/>
    </dgm:pt>
    <dgm:pt modelId="{1746580E-0211-B44D-80FC-EBFF7BED439C}" type="pres">
      <dgm:prSet presAssocID="{AA885223-F816-B441-B198-A94C353D6EDD}" presName="textNode" presStyleLbl="node1" presStyleIdx="2" presStyleCnt="3">
        <dgm:presLayoutVars>
          <dgm:bulletEnabled val="1"/>
        </dgm:presLayoutVars>
      </dgm:prSet>
      <dgm:spPr/>
      <dgm:t>
        <a:bodyPr/>
        <a:lstStyle/>
        <a:p>
          <a:endParaRPr lang="es-EC"/>
        </a:p>
      </dgm:t>
    </dgm:pt>
  </dgm:ptLst>
  <dgm:cxnLst>
    <dgm:cxn modelId="{60058C1A-14BE-3149-BEDC-AE0CF498E43C}" srcId="{C3EE023A-2E5A-F149-947D-965B29960EBD}" destId="{71AA85F6-1119-A14A-BD2A-0BE476EEE2AC}" srcOrd="0" destOrd="0" parTransId="{B88E78F2-FC93-9343-8B0B-53BCB9072CCB}" sibTransId="{9AD12771-40B5-0244-891C-0CA52C5F3479}"/>
    <dgm:cxn modelId="{1998C5CD-7FBA-4CFC-9B5A-DC14494031C4}" type="presOf" srcId="{C3EE023A-2E5A-F149-947D-965B29960EBD}" destId="{01DB5792-A0E0-6047-960A-46A0F7718DA2}" srcOrd="0" destOrd="0" presId="urn:microsoft.com/office/officeart/2005/8/layout/hProcess9"/>
    <dgm:cxn modelId="{1ABDCD8E-949D-A04C-9322-190E9CB2B1AB}" srcId="{C3EE023A-2E5A-F149-947D-965B29960EBD}" destId="{AA885223-F816-B441-B198-A94C353D6EDD}" srcOrd="2" destOrd="0" parTransId="{0A00A775-B2B7-FB43-8A41-FD1A522A1F43}" sibTransId="{3C71C83D-1261-924A-BE87-1EEE32233782}"/>
    <dgm:cxn modelId="{05006115-27FF-4805-B5AF-2FC09289A071}" type="presOf" srcId="{71AA85F6-1119-A14A-BD2A-0BE476EEE2AC}" destId="{A6428F1B-BA45-494C-B83D-544046037AD6}" srcOrd="0" destOrd="0" presId="urn:microsoft.com/office/officeart/2005/8/layout/hProcess9"/>
    <dgm:cxn modelId="{CD18775C-02AA-8D4F-A455-87DADE32D670}" srcId="{C3EE023A-2E5A-F149-947D-965B29960EBD}" destId="{DCD365A2-89C8-E948-9F0D-2E291B7F8645}" srcOrd="1" destOrd="0" parTransId="{A0FC4756-0ED9-3E41-ABD9-5BB5FA995CA2}" sibTransId="{354FD077-E0EB-4348-A729-36144B767690}"/>
    <dgm:cxn modelId="{E0395F84-F504-4A0D-82B7-FA04BA169628}" type="presOf" srcId="{DCD365A2-89C8-E948-9F0D-2E291B7F8645}" destId="{A03E0954-5992-5A40-82DE-65730C3461FA}" srcOrd="0" destOrd="0" presId="urn:microsoft.com/office/officeart/2005/8/layout/hProcess9"/>
    <dgm:cxn modelId="{A34AED0F-D5B0-4D2E-BCF8-33FD2EA49DF0}" type="presOf" srcId="{AA885223-F816-B441-B198-A94C353D6EDD}" destId="{1746580E-0211-B44D-80FC-EBFF7BED439C}" srcOrd="0" destOrd="0" presId="urn:microsoft.com/office/officeart/2005/8/layout/hProcess9"/>
    <dgm:cxn modelId="{A95D9C17-47F7-4635-B014-28BABF137848}" type="presParOf" srcId="{01DB5792-A0E0-6047-960A-46A0F7718DA2}" destId="{1C807D39-98AF-404B-81CF-45594ACC28FE}" srcOrd="0" destOrd="0" presId="urn:microsoft.com/office/officeart/2005/8/layout/hProcess9"/>
    <dgm:cxn modelId="{D453A0DD-E50E-46BF-9D50-40991BEA1DF3}" type="presParOf" srcId="{01DB5792-A0E0-6047-960A-46A0F7718DA2}" destId="{EF97B29E-8431-524C-85C6-385BD7AF0AB3}" srcOrd="1" destOrd="0" presId="urn:microsoft.com/office/officeart/2005/8/layout/hProcess9"/>
    <dgm:cxn modelId="{AF5F6276-A0A0-4410-8BFF-C3729F05A120}" type="presParOf" srcId="{EF97B29E-8431-524C-85C6-385BD7AF0AB3}" destId="{A6428F1B-BA45-494C-B83D-544046037AD6}" srcOrd="0" destOrd="0" presId="urn:microsoft.com/office/officeart/2005/8/layout/hProcess9"/>
    <dgm:cxn modelId="{E29467BC-3691-4B63-A511-E57109E911C8}" type="presParOf" srcId="{EF97B29E-8431-524C-85C6-385BD7AF0AB3}" destId="{4544A743-7BBD-BE40-B337-FF2B403EB8CA}" srcOrd="1" destOrd="0" presId="urn:microsoft.com/office/officeart/2005/8/layout/hProcess9"/>
    <dgm:cxn modelId="{7E4C1247-6DA9-4553-9753-9E54140E80F3}" type="presParOf" srcId="{EF97B29E-8431-524C-85C6-385BD7AF0AB3}" destId="{A03E0954-5992-5A40-82DE-65730C3461FA}" srcOrd="2" destOrd="0" presId="urn:microsoft.com/office/officeart/2005/8/layout/hProcess9"/>
    <dgm:cxn modelId="{8CD706DB-443C-497D-A4CD-D1218C84EA45}" type="presParOf" srcId="{EF97B29E-8431-524C-85C6-385BD7AF0AB3}" destId="{7EF71AED-7827-084B-9BE4-9A9814947047}" srcOrd="3" destOrd="0" presId="urn:microsoft.com/office/officeart/2005/8/layout/hProcess9"/>
    <dgm:cxn modelId="{066B60DE-2844-4F59-B96A-97789CBBF9F7}" type="presParOf" srcId="{EF97B29E-8431-524C-85C6-385BD7AF0AB3}" destId="{1746580E-0211-B44D-80FC-EBFF7BED439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E54748-CD7D-B54C-81D2-F8E001054904}" type="doc">
      <dgm:prSet loTypeId="urn:microsoft.com/office/officeart/2005/8/layout/vList5" loCatId="" qsTypeId="urn:microsoft.com/office/officeart/2005/8/quickstyle/3D2" qsCatId="3D" csTypeId="urn:microsoft.com/office/officeart/2005/8/colors/colorful3" csCatId="colorful" phldr="1"/>
      <dgm:spPr/>
      <dgm:t>
        <a:bodyPr/>
        <a:lstStyle/>
        <a:p>
          <a:endParaRPr lang="en-US"/>
        </a:p>
      </dgm:t>
    </dgm:pt>
    <dgm:pt modelId="{C4A3EA65-496E-FB43-9F40-902D4650A1F0}">
      <dgm:prSet phldrT="[Text]"/>
      <dgm:spPr/>
      <dgm:t>
        <a:bodyPr/>
        <a:lstStyle/>
        <a:p>
          <a:r>
            <a:rPr lang="en-US" dirty="0" smtClean="0"/>
            <a:t>National</a:t>
          </a:r>
          <a:endParaRPr lang="en-US" dirty="0"/>
        </a:p>
      </dgm:t>
    </dgm:pt>
    <dgm:pt modelId="{6C89E6AC-D12E-DF45-82C5-DA6350761D24}" type="parTrans" cxnId="{81015FCD-C3B1-D04D-845D-7F8A5F79FDFD}">
      <dgm:prSet/>
      <dgm:spPr/>
      <dgm:t>
        <a:bodyPr/>
        <a:lstStyle/>
        <a:p>
          <a:endParaRPr lang="en-US"/>
        </a:p>
      </dgm:t>
    </dgm:pt>
    <dgm:pt modelId="{8E67615D-298D-1444-A2B2-BDD03097AE32}" type="sibTrans" cxnId="{81015FCD-C3B1-D04D-845D-7F8A5F79FDFD}">
      <dgm:prSet/>
      <dgm:spPr/>
      <dgm:t>
        <a:bodyPr/>
        <a:lstStyle/>
        <a:p>
          <a:endParaRPr lang="en-US"/>
        </a:p>
      </dgm:t>
    </dgm:pt>
    <dgm:pt modelId="{2B04066E-3860-0845-B0EF-8587D9ECE133}">
      <dgm:prSet phldrT="[Text]"/>
      <dgm:spPr/>
      <dgm:t>
        <a:bodyPr/>
        <a:lstStyle/>
        <a:p>
          <a:r>
            <a:rPr lang="en-US" altLang="es-EC" dirty="0" smtClean="0">
              <a:latin typeface="Arial" panose="020B0604020202020204" pitchFamily="34" charset="0"/>
            </a:rPr>
            <a:t>right to free, prior and informed consent is one of the collective rights of indigenous peoples and nationalities of Ecuador, recognized and guaranteed in the Republic Constitution (2008</a:t>
          </a:r>
          <a:endParaRPr lang="en-US" dirty="0"/>
        </a:p>
      </dgm:t>
    </dgm:pt>
    <dgm:pt modelId="{5E3922D9-064B-3640-96CC-EB3A588F99F5}" type="parTrans" cxnId="{7AE6E0A8-4B87-F946-9860-0A9282A6C398}">
      <dgm:prSet/>
      <dgm:spPr/>
      <dgm:t>
        <a:bodyPr/>
        <a:lstStyle/>
        <a:p>
          <a:endParaRPr lang="en-US"/>
        </a:p>
      </dgm:t>
    </dgm:pt>
    <dgm:pt modelId="{0B1898F8-3112-9D4A-A24F-178A6D659BC4}" type="sibTrans" cxnId="{7AE6E0A8-4B87-F946-9860-0A9282A6C398}">
      <dgm:prSet/>
      <dgm:spPr/>
      <dgm:t>
        <a:bodyPr/>
        <a:lstStyle/>
        <a:p>
          <a:endParaRPr lang="en-US"/>
        </a:p>
      </dgm:t>
    </dgm:pt>
    <dgm:pt modelId="{722A372C-4D7F-0445-8C41-0559A71FD3B2}">
      <dgm:prSet phldrT="[Text]"/>
      <dgm:spPr/>
      <dgm:t>
        <a:bodyPr/>
        <a:lstStyle/>
        <a:p>
          <a:r>
            <a:rPr lang="en-US" dirty="0" smtClean="0"/>
            <a:t>International</a:t>
          </a:r>
          <a:endParaRPr lang="en-US" dirty="0"/>
        </a:p>
      </dgm:t>
    </dgm:pt>
    <dgm:pt modelId="{8BF68758-A622-6044-B7CE-B52AF8C2D1EF}" type="parTrans" cxnId="{F90191EA-BE5A-AB4E-91CA-6E8084254D71}">
      <dgm:prSet/>
      <dgm:spPr/>
      <dgm:t>
        <a:bodyPr/>
        <a:lstStyle/>
        <a:p>
          <a:endParaRPr lang="en-US"/>
        </a:p>
      </dgm:t>
    </dgm:pt>
    <dgm:pt modelId="{40619E95-23EA-DA4B-A774-6692B5479A8F}" type="sibTrans" cxnId="{F90191EA-BE5A-AB4E-91CA-6E8084254D71}">
      <dgm:prSet/>
      <dgm:spPr/>
      <dgm:t>
        <a:bodyPr/>
        <a:lstStyle/>
        <a:p>
          <a:endParaRPr lang="en-US"/>
        </a:p>
      </dgm:t>
    </dgm:pt>
    <dgm:pt modelId="{887B3AE3-CA64-7246-A655-E68E0E40742C}">
      <dgm:prSet phldrT="[Text]"/>
      <dgm:spPr/>
      <dgm:t>
        <a:bodyPr/>
        <a:lstStyle/>
        <a:p>
          <a:r>
            <a:rPr lang="en-US" altLang="es-EC" sz="1900" dirty="0" smtClean="0">
              <a:latin typeface="Arial" panose="020B0604020202020204" pitchFamily="34" charset="0"/>
            </a:rPr>
            <a:t>ILO Convention No. 169 (1998)</a:t>
          </a:r>
          <a:endParaRPr lang="en-US" sz="1900" dirty="0"/>
        </a:p>
      </dgm:t>
    </dgm:pt>
    <dgm:pt modelId="{8B6479F1-1105-CE40-8B59-0E4E2026EA1B}" type="parTrans" cxnId="{1F579447-08FA-EE43-9FD5-5853BA9E43E9}">
      <dgm:prSet/>
      <dgm:spPr/>
      <dgm:t>
        <a:bodyPr/>
        <a:lstStyle/>
        <a:p>
          <a:endParaRPr lang="en-US"/>
        </a:p>
      </dgm:t>
    </dgm:pt>
    <dgm:pt modelId="{5C9AF816-BDE3-D24C-B1A8-4DD81D7361D9}" type="sibTrans" cxnId="{1F579447-08FA-EE43-9FD5-5853BA9E43E9}">
      <dgm:prSet/>
      <dgm:spPr/>
      <dgm:t>
        <a:bodyPr/>
        <a:lstStyle/>
        <a:p>
          <a:endParaRPr lang="en-US"/>
        </a:p>
      </dgm:t>
    </dgm:pt>
    <dgm:pt modelId="{DD6E71F0-2708-8042-ACF5-9BAB06A65331}">
      <dgm:prSet/>
      <dgm:spPr/>
      <dgm:t>
        <a:bodyPr/>
        <a:lstStyle/>
        <a:p>
          <a:r>
            <a:rPr lang="en-US" altLang="es-EC" sz="1900" dirty="0" smtClean="0">
              <a:latin typeface="Arial" panose="020B0604020202020204" pitchFamily="34" charset="0"/>
            </a:rPr>
            <a:t>United Nations Declaration on the Rights of Indigenous Peoples (2007)</a:t>
          </a:r>
        </a:p>
      </dgm:t>
    </dgm:pt>
    <dgm:pt modelId="{054DD36D-B2AA-8249-BF26-193D9E98BF87}" type="parTrans" cxnId="{01B8FAA0-3B7D-744A-8812-BA915898FB90}">
      <dgm:prSet/>
      <dgm:spPr/>
      <dgm:t>
        <a:bodyPr/>
        <a:lstStyle/>
        <a:p>
          <a:endParaRPr lang="en-US"/>
        </a:p>
      </dgm:t>
    </dgm:pt>
    <dgm:pt modelId="{9CAFD6C5-48D8-6D42-B793-7BC290D7AB73}" type="sibTrans" cxnId="{01B8FAA0-3B7D-744A-8812-BA915898FB90}">
      <dgm:prSet/>
      <dgm:spPr/>
      <dgm:t>
        <a:bodyPr/>
        <a:lstStyle/>
        <a:p>
          <a:endParaRPr lang="en-US"/>
        </a:p>
      </dgm:t>
    </dgm:pt>
    <dgm:pt modelId="{0984D89E-FCA7-1042-85AD-3054C2511795}">
      <dgm:prSet phldrT="[Text]" custT="1"/>
      <dgm:spPr/>
      <dgm:t>
        <a:bodyPr/>
        <a:lstStyle/>
        <a:p>
          <a:r>
            <a:rPr lang="en-US" sz="1900" dirty="0" smtClean="0">
              <a:latin typeface="Arial" panose="020B0604020202020204" pitchFamily="34" charset="0"/>
              <a:cs typeface="Arial" panose="020B0604020202020204" pitchFamily="34" charset="0"/>
            </a:rPr>
            <a:t>Cancun  Safeguards (Decision 1/CP.16 UNFCCC)</a:t>
          </a:r>
          <a:endParaRPr lang="en-US" sz="1900" dirty="0">
            <a:latin typeface="Arial" panose="020B0604020202020204" pitchFamily="34" charset="0"/>
            <a:cs typeface="Arial" panose="020B0604020202020204" pitchFamily="34" charset="0"/>
          </a:endParaRPr>
        </a:p>
      </dgm:t>
    </dgm:pt>
    <dgm:pt modelId="{99C1A547-D427-414B-883E-686B0F47C822}" type="parTrans" cxnId="{B2E1B392-925B-8242-9B53-6275E35612BF}">
      <dgm:prSet/>
      <dgm:spPr/>
      <dgm:t>
        <a:bodyPr/>
        <a:lstStyle/>
        <a:p>
          <a:endParaRPr lang="en-US"/>
        </a:p>
      </dgm:t>
    </dgm:pt>
    <dgm:pt modelId="{8590CB12-CF6B-C141-907D-3074440302BF}" type="sibTrans" cxnId="{B2E1B392-925B-8242-9B53-6275E35612BF}">
      <dgm:prSet/>
      <dgm:spPr/>
      <dgm:t>
        <a:bodyPr/>
        <a:lstStyle/>
        <a:p>
          <a:endParaRPr lang="en-US"/>
        </a:p>
      </dgm:t>
    </dgm:pt>
    <dgm:pt modelId="{F0249B6C-B7A2-8645-AFBD-01C708BC0F09}" type="pres">
      <dgm:prSet presAssocID="{12E54748-CD7D-B54C-81D2-F8E001054904}" presName="Name0" presStyleCnt="0">
        <dgm:presLayoutVars>
          <dgm:dir/>
          <dgm:animLvl val="lvl"/>
          <dgm:resizeHandles val="exact"/>
        </dgm:presLayoutVars>
      </dgm:prSet>
      <dgm:spPr/>
      <dgm:t>
        <a:bodyPr/>
        <a:lstStyle/>
        <a:p>
          <a:endParaRPr lang="es-EC"/>
        </a:p>
      </dgm:t>
    </dgm:pt>
    <dgm:pt modelId="{54172187-5A5E-D243-82DE-3CC6D92A4298}" type="pres">
      <dgm:prSet presAssocID="{C4A3EA65-496E-FB43-9F40-902D4650A1F0}" presName="linNode" presStyleCnt="0"/>
      <dgm:spPr/>
    </dgm:pt>
    <dgm:pt modelId="{EA8CF0B7-4B7A-1743-9E39-27B1EE913855}" type="pres">
      <dgm:prSet presAssocID="{C4A3EA65-496E-FB43-9F40-902D4650A1F0}" presName="parentText" presStyleLbl="node1" presStyleIdx="0" presStyleCnt="2">
        <dgm:presLayoutVars>
          <dgm:chMax val="1"/>
          <dgm:bulletEnabled val="1"/>
        </dgm:presLayoutVars>
      </dgm:prSet>
      <dgm:spPr/>
      <dgm:t>
        <a:bodyPr/>
        <a:lstStyle/>
        <a:p>
          <a:endParaRPr lang="es-EC"/>
        </a:p>
      </dgm:t>
    </dgm:pt>
    <dgm:pt modelId="{ADCF145B-ADE0-F442-BD97-64C15CF0D26E}" type="pres">
      <dgm:prSet presAssocID="{C4A3EA65-496E-FB43-9F40-902D4650A1F0}" presName="descendantText" presStyleLbl="alignAccFollowNode1" presStyleIdx="0" presStyleCnt="2">
        <dgm:presLayoutVars>
          <dgm:bulletEnabled val="1"/>
        </dgm:presLayoutVars>
      </dgm:prSet>
      <dgm:spPr/>
      <dgm:t>
        <a:bodyPr/>
        <a:lstStyle/>
        <a:p>
          <a:endParaRPr lang="en-US"/>
        </a:p>
      </dgm:t>
    </dgm:pt>
    <dgm:pt modelId="{3135B52D-5833-494A-92CC-3B5D56E52C1F}" type="pres">
      <dgm:prSet presAssocID="{8E67615D-298D-1444-A2B2-BDD03097AE32}" presName="sp" presStyleCnt="0"/>
      <dgm:spPr/>
    </dgm:pt>
    <dgm:pt modelId="{A9618CCF-A3A5-BD45-8A56-B0B1E922B64F}" type="pres">
      <dgm:prSet presAssocID="{722A372C-4D7F-0445-8C41-0559A71FD3B2}" presName="linNode" presStyleCnt="0"/>
      <dgm:spPr/>
    </dgm:pt>
    <dgm:pt modelId="{3195561C-FC01-E34B-AA01-9E7FBDBB9E71}" type="pres">
      <dgm:prSet presAssocID="{722A372C-4D7F-0445-8C41-0559A71FD3B2}" presName="parentText" presStyleLbl="node1" presStyleIdx="1" presStyleCnt="2">
        <dgm:presLayoutVars>
          <dgm:chMax val="1"/>
          <dgm:bulletEnabled val="1"/>
        </dgm:presLayoutVars>
      </dgm:prSet>
      <dgm:spPr/>
      <dgm:t>
        <a:bodyPr/>
        <a:lstStyle/>
        <a:p>
          <a:endParaRPr lang="en-US"/>
        </a:p>
      </dgm:t>
    </dgm:pt>
    <dgm:pt modelId="{C0923568-1275-1C4B-9F2F-DE176EE961FF}" type="pres">
      <dgm:prSet presAssocID="{722A372C-4D7F-0445-8C41-0559A71FD3B2}" presName="descendantText" presStyleLbl="alignAccFollowNode1" presStyleIdx="1" presStyleCnt="2" custLinFactNeighborX="350" custLinFactNeighborY="3670">
        <dgm:presLayoutVars>
          <dgm:bulletEnabled val="1"/>
        </dgm:presLayoutVars>
      </dgm:prSet>
      <dgm:spPr/>
      <dgm:t>
        <a:bodyPr/>
        <a:lstStyle/>
        <a:p>
          <a:endParaRPr lang="en-US"/>
        </a:p>
      </dgm:t>
    </dgm:pt>
  </dgm:ptLst>
  <dgm:cxnLst>
    <dgm:cxn modelId="{01B8FAA0-3B7D-744A-8812-BA915898FB90}" srcId="{722A372C-4D7F-0445-8C41-0559A71FD3B2}" destId="{DD6E71F0-2708-8042-ACF5-9BAB06A65331}" srcOrd="2" destOrd="0" parTransId="{054DD36D-B2AA-8249-BF26-193D9E98BF87}" sibTransId="{9CAFD6C5-48D8-6D42-B793-7BC290D7AB73}"/>
    <dgm:cxn modelId="{1F579447-08FA-EE43-9FD5-5853BA9E43E9}" srcId="{722A372C-4D7F-0445-8C41-0559A71FD3B2}" destId="{887B3AE3-CA64-7246-A655-E68E0E40742C}" srcOrd="1" destOrd="0" parTransId="{8B6479F1-1105-CE40-8B59-0E4E2026EA1B}" sibTransId="{5C9AF816-BDE3-D24C-B1A8-4DD81D7361D9}"/>
    <dgm:cxn modelId="{7AE6E0A8-4B87-F946-9860-0A9282A6C398}" srcId="{C4A3EA65-496E-FB43-9F40-902D4650A1F0}" destId="{2B04066E-3860-0845-B0EF-8587D9ECE133}" srcOrd="0" destOrd="0" parTransId="{5E3922D9-064B-3640-96CC-EB3A588F99F5}" sibTransId="{0B1898F8-3112-9D4A-A24F-178A6D659BC4}"/>
    <dgm:cxn modelId="{2E2E3A5D-D6D8-4E79-954A-6C9B65527B33}" type="presOf" srcId="{0984D89E-FCA7-1042-85AD-3054C2511795}" destId="{C0923568-1275-1C4B-9F2F-DE176EE961FF}" srcOrd="0" destOrd="0" presId="urn:microsoft.com/office/officeart/2005/8/layout/vList5"/>
    <dgm:cxn modelId="{D08EAED0-8D72-4485-ABFE-38F3D8ABA208}" type="presOf" srcId="{C4A3EA65-496E-FB43-9F40-902D4650A1F0}" destId="{EA8CF0B7-4B7A-1743-9E39-27B1EE913855}" srcOrd="0" destOrd="0" presId="urn:microsoft.com/office/officeart/2005/8/layout/vList5"/>
    <dgm:cxn modelId="{D4C23432-8427-4F1C-B22B-0ADF923254AC}" type="presOf" srcId="{722A372C-4D7F-0445-8C41-0559A71FD3B2}" destId="{3195561C-FC01-E34B-AA01-9E7FBDBB9E71}" srcOrd="0" destOrd="0" presId="urn:microsoft.com/office/officeart/2005/8/layout/vList5"/>
    <dgm:cxn modelId="{478C3ABA-EE1C-4A97-BE30-309732EA359B}" type="presOf" srcId="{887B3AE3-CA64-7246-A655-E68E0E40742C}" destId="{C0923568-1275-1C4B-9F2F-DE176EE961FF}" srcOrd="0" destOrd="1" presId="urn:microsoft.com/office/officeart/2005/8/layout/vList5"/>
    <dgm:cxn modelId="{81015FCD-C3B1-D04D-845D-7F8A5F79FDFD}" srcId="{12E54748-CD7D-B54C-81D2-F8E001054904}" destId="{C4A3EA65-496E-FB43-9F40-902D4650A1F0}" srcOrd="0" destOrd="0" parTransId="{6C89E6AC-D12E-DF45-82C5-DA6350761D24}" sibTransId="{8E67615D-298D-1444-A2B2-BDD03097AE32}"/>
    <dgm:cxn modelId="{F90191EA-BE5A-AB4E-91CA-6E8084254D71}" srcId="{12E54748-CD7D-B54C-81D2-F8E001054904}" destId="{722A372C-4D7F-0445-8C41-0559A71FD3B2}" srcOrd="1" destOrd="0" parTransId="{8BF68758-A622-6044-B7CE-B52AF8C2D1EF}" sibTransId="{40619E95-23EA-DA4B-A774-6692B5479A8F}"/>
    <dgm:cxn modelId="{00AEEA88-FCD9-46F0-A362-B31147A7B017}" type="presOf" srcId="{12E54748-CD7D-B54C-81D2-F8E001054904}" destId="{F0249B6C-B7A2-8645-AFBD-01C708BC0F09}" srcOrd="0" destOrd="0" presId="urn:microsoft.com/office/officeart/2005/8/layout/vList5"/>
    <dgm:cxn modelId="{24A1FD81-D260-4DB0-B629-1E1B8F22949C}" type="presOf" srcId="{2B04066E-3860-0845-B0EF-8587D9ECE133}" destId="{ADCF145B-ADE0-F442-BD97-64C15CF0D26E}" srcOrd="0" destOrd="0" presId="urn:microsoft.com/office/officeart/2005/8/layout/vList5"/>
    <dgm:cxn modelId="{046CB118-6E49-4E52-898C-8E608D7226B7}" type="presOf" srcId="{DD6E71F0-2708-8042-ACF5-9BAB06A65331}" destId="{C0923568-1275-1C4B-9F2F-DE176EE961FF}" srcOrd="0" destOrd="2" presId="urn:microsoft.com/office/officeart/2005/8/layout/vList5"/>
    <dgm:cxn modelId="{B2E1B392-925B-8242-9B53-6275E35612BF}" srcId="{722A372C-4D7F-0445-8C41-0559A71FD3B2}" destId="{0984D89E-FCA7-1042-85AD-3054C2511795}" srcOrd="0" destOrd="0" parTransId="{99C1A547-D427-414B-883E-686B0F47C822}" sibTransId="{8590CB12-CF6B-C141-907D-3074440302BF}"/>
    <dgm:cxn modelId="{F0E92954-86AB-4AE2-B186-EEEED1D502E7}" type="presParOf" srcId="{F0249B6C-B7A2-8645-AFBD-01C708BC0F09}" destId="{54172187-5A5E-D243-82DE-3CC6D92A4298}" srcOrd="0" destOrd="0" presId="urn:microsoft.com/office/officeart/2005/8/layout/vList5"/>
    <dgm:cxn modelId="{CDC51220-FA4F-4CFA-8DC9-0652FCC019DF}" type="presParOf" srcId="{54172187-5A5E-D243-82DE-3CC6D92A4298}" destId="{EA8CF0B7-4B7A-1743-9E39-27B1EE913855}" srcOrd="0" destOrd="0" presId="urn:microsoft.com/office/officeart/2005/8/layout/vList5"/>
    <dgm:cxn modelId="{C58EBF4D-1EF2-4E99-9710-3570581D1D94}" type="presParOf" srcId="{54172187-5A5E-D243-82DE-3CC6D92A4298}" destId="{ADCF145B-ADE0-F442-BD97-64C15CF0D26E}" srcOrd="1" destOrd="0" presId="urn:microsoft.com/office/officeart/2005/8/layout/vList5"/>
    <dgm:cxn modelId="{B7FE0C13-A7E9-4E46-9A14-1BBD8B6F7E53}" type="presParOf" srcId="{F0249B6C-B7A2-8645-AFBD-01C708BC0F09}" destId="{3135B52D-5833-494A-92CC-3B5D56E52C1F}" srcOrd="1" destOrd="0" presId="urn:microsoft.com/office/officeart/2005/8/layout/vList5"/>
    <dgm:cxn modelId="{3ACBCE50-0762-48A9-87E4-5624F02B2A29}" type="presParOf" srcId="{F0249B6C-B7A2-8645-AFBD-01C708BC0F09}" destId="{A9618CCF-A3A5-BD45-8A56-B0B1E922B64F}" srcOrd="2" destOrd="0" presId="urn:microsoft.com/office/officeart/2005/8/layout/vList5"/>
    <dgm:cxn modelId="{1D1E7669-D470-48A4-B4B0-86C2940FFC0B}" type="presParOf" srcId="{A9618CCF-A3A5-BD45-8A56-B0B1E922B64F}" destId="{3195561C-FC01-E34B-AA01-9E7FBDBB9E71}" srcOrd="0" destOrd="0" presId="urn:microsoft.com/office/officeart/2005/8/layout/vList5"/>
    <dgm:cxn modelId="{BAC76342-3125-47CC-A2AC-2F2C21467209}" type="presParOf" srcId="{A9618CCF-A3A5-BD45-8A56-B0B1E922B64F}" destId="{C0923568-1275-1C4B-9F2F-DE176EE961FF}"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251957-37CA-4771-9805-6BCEDDF59ADA}" type="doc">
      <dgm:prSet loTypeId="urn:microsoft.com/office/officeart/2005/8/layout/hProcess11" loCatId="process" qsTypeId="urn:microsoft.com/office/officeart/2005/8/quickstyle/3D1" qsCatId="3D" csTypeId="urn:microsoft.com/office/officeart/2005/8/colors/colorful3" csCatId="colorful" phldr="1"/>
      <dgm:spPr/>
    </dgm:pt>
    <dgm:pt modelId="{754E23FB-6BC7-4501-89BE-4145CFDF721C}">
      <dgm:prSet phldrT="[Texto]" custT="1"/>
      <dgm:spPr/>
      <dgm:t>
        <a:bodyPr/>
        <a:lstStyle/>
        <a:p>
          <a:r>
            <a:rPr lang="es-EC" sz="2000" b="1" u="sng" dirty="0" smtClean="0"/>
            <a:t>2012 Lima Workshop</a:t>
          </a:r>
        </a:p>
        <a:p>
          <a:r>
            <a:rPr lang="es-EC" sz="1600" b="1" u="sng" dirty="0" smtClean="0"/>
            <a:t>(</a:t>
          </a:r>
          <a:r>
            <a:rPr lang="es-EC" sz="1600" b="1" u="sng" dirty="0" err="1" smtClean="0"/>
            <a:t>February</a:t>
          </a:r>
          <a:r>
            <a:rPr lang="es-EC" sz="1600" b="1" u="sng" dirty="0" smtClean="0"/>
            <a:t>)</a:t>
          </a:r>
        </a:p>
        <a:p>
          <a:endParaRPr lang="es-EC" sz="2000" b="1" dirty="0" smtClean="0"/>
        </a:p>
        <a:p>
          <a:endParaRPr lang="es-EC" sz="2000" b="1" dirty="0"/>
        </a:p>
      </dgm:t>
    </dgm:pt>
    <dgm:pt modelId="{5351B401-A5A6-4F50-A9F4-436FFFA1E5BA}" type="parTrans" cxnId="{44CF469F-D894-441E-A888-60501C3982CD}">
      <dgm:prSet/>
      <dgm:spPr/>
      <dgm:t>
        <a:bodyPr/>
        <a:lstStyle/>
        <a:p>
          <a:endParaRPr lang="es-EC"/>
        </a:p>
      </dgm:t>
    </dgm:pt>
    <dgm:pt modelId="{64DDD7B8-BB82-4A11-9C64-261B35203230}" type="sibTrans" cxnId="{44CF469F-D894-441E-A888-60501C3982CD}">
      <dgm:prSet/>
      <dgm:spPr/>
      <dgm:t>
        <a:bodyPr/>
        <a:lstStyle/>
        <a:p>
          <a:endParaRPr lang="es-EC"/>
        </a:p>
      </dgm:t>
    </dgm:pt>
    <dgm:pt modelId="{F5A1C703-6CF9-4616-9922-FAC744CB8469}">
      <dgm:prSet phldrT="[Texto]" custT="1"/>
      <dgm:spPr/>
      <dgm:t>
        <a:bodyPr/>
        <a:lstStyle/>
        <a:p>
          <a:r>
            <a:rPr lang="es-EC" sz="2000" b="1" u="sng" dirty="0" smtClean="0"/>
            <a:t>2012 Panamá Workshop</a:t>
          </a:r>
        </a:p>
        <a:p>
          <a:endParaRPr lang="es-EC" sz="2000" b="1" u="sng" dirty="0"/>
        </a:p>
      </dgm:t>
    </dgm:pt>
    <dgm:pt modelId="{1783C7ED-8AA8-459C-A321-ACD4DE507365}" type="parTrans" cxnId="{3B83D866-2E05-4A1D-9921-450A85CF79BB}">
      <dgm:prSet/>
      <dgm:spPr/>
      <dgm:t>
        <a:bodyPr/>
        <a:lstStyle/>
        <a:p>
          <a:endParaRPr lang="es-EC"/>
        </a:p>
      </dgm:t>
    </dgm:pt>
    <dgm:pt modelId="{7CAC3DB5-AAA1-4024-AD85-34E3F9D1D9C9}" type="sibTrans" cxnId="{3B83D866-2E05-4A1D-9921-450A85CF79BB}">
      <dgm:prSet/>
      <dgm:spPr/>
      <dgm:t>
        <a:bodyPr/>
        <a:lstStyle/>
        <a:p>
          <a:endParaRPr lang="es-EC"/>
        </a:p>
      </dgm:t>
    </dgm:pt>
    <dgm:pt modelId="{05A002CC-19C3-403B-8778-E549B00B859C}">
      <dgm:prSet phldrT="[Texto]" custT="1"/>
      <dgm:spPr/>
      <dgm:t>
        <a:bodyPr/>
        <a:lstStyle/>
        <a:p>
          <a:r>
            <a:rPr lang="es-EC" sz="2000" b="1" u="sng" dirty="0" smtClean="0"/>
            <a:t>2013</a:t>
          </a:r>
        </a:p>
        <a:p>
          <a:r>
            <a:rPr lang="es-EC" sz="2000" b="1" u="sng" dirty="0" smtClean="0"/>
            <a:t>Facilitation Team in Ecuador </a:t>
          </a:r>
          <a:r>
            <a:rPr lang="es-EC" sz="2000" dirty="0" smtClean="0"/>
            <a:t>MAE, OACDH y ONU-REDD)</a:t>
          </a:r>
          <a:r>
            <a:rPr lang="es-EC" sz="2000" u="sng" dirty="0" smtClean="0"/>
            <a:t>(</a:t>
          </a:r>
          <a:r>
            <a:rPr lang="es-EC" sz="1600" b="1" u="sng" dirty="0" smtClean="0"/>
            <a:t>June)</a:t>
          </a:r>
          <a:endParaRPr lang="es-EC" sz="2000" dirty="0" smtClean="0"/>
        </a:p>
        <a:p>
          <a:endParaRPr lang="es-EC" sz="2000" dirty="0"/>
        </a:p>
      </dgm:t>
    </dgm:pt>
    <dgm:pt modelId="{C36DFD28-A5AB-434B-A26D-25FB82933628}" type="parTrans" cxnId="{A2784320-0B82-4F58-92AB-BE31E82D11DB}">
      <dgm:prSet/>
      <dgm:spPr/>
      <dgm:t>
        <a:bodyPr/>
        <a:lstStyle/>
        <a:p>
          <a:endParaRPr lang="es-EC"/>
        </a:p>
      </dgm:t>
    </dgm:pt>
    <dgm:pt modelId="{F9EF9D6C-BBA4-446B-B236-7A96BB0F58AE}" type="sibTrans" cxnId="{A2784320-0B82-4F58-92AB-BE31E82D11DB}">
      <dgm:prSet/>
      <dgm:spPr/>
      <dgm:t>
        <a:bodyPr/>
        <a:lstStyle/>
        <a:p>
          <a:endParaRPr lang="es-EC"/>
        </a:p>
      </dgm:t>
    </dgm:pt>
    <dgm:pt modelId="{CDED2826-7CDF-4ED7-BFFF-82AE245717D0}" type="pres">
      <dgm:prSet presAssocID="{C4251957-37CA-4771-9805-6BCEDDF59ADA}" presName="Name0" presStyleCnt="0">
        <dgm:presLayoutVars>
          <dgm:dir/>
          <dgm:resizeHandles val="exact"/>
        </dgm:presLayoutVars>
      </dgm:prSet>
      <dgm:spPr/>
    </dgm:pt>
    <dgm:pt modelId="{439F37C7-4B03-43F7-8F79-1E8CB6CFE2EA}" type="pres">
      <dgm:prSet presAssocID="{C4251957-37CA-4771-9805-6BCEDDF59ADA}" presName="arrow" presStyleLbl="bgShp" presStyleIdx="0" presStyleCnt="1" custLinFactNeighborY="-29830"/>
      <dgm:spPr/>
      <dgm:t>
        <a:bodyPr/>
        <a:lstStyle/>
        <a:p>
          <a:endParaRPr lang="es-EC"/>
        </a:p>
      </dgm:t>
    </dgm:pt>
    <dgm:pt modelId="{06130EC1-839C-4267-92C3-78A3111B53AE}" type="pres">
      <dgm:prSet presAssocID="{C4251957-37CA-4771-9805-6BCEDDF59ADA}" presName="points" presStyleCnt="0"/>
      <dgm:spPr/>
    </dgm:pt>
    <dgm:pt modelId="{2E1F3C4D-96C1-42C1-BB68-E86EE23D53B9}" type="pres">
      <dgm:prSet presAssocID="{754E23FB-6BC7-4501-89BE-4145CFDF721C}" presName="compositeA" presStyleCnt="0"/>
      <dgm:spPr/>
    </dgm:pt>
    <dgm:pt modelId="{A608B9AB-840A-45B7-96DD-E63A925F9CCA}" type="pres">
      <dgm:prSet presAssocID="{754E23FB-6BC7-4501-89BE-4145CFDF721C}" presName="textA" presStyleLbl="revTx" presStyleIdx="0" presStyleCnt="3" custLinFactNeighborX="6617" custLinFactNeighborY="-30259">
        <dgm:presLayoutVars>
          <dgm:bulletEnabled val="1"/>
        </dgm:presLayoutVars>
      </dgm:prSet>
      <dgm:spPr/>
      <dgm:t>
        <a:bodyPr/>
        <a:lstStyle/>
        <a:p>
          <a:endParaRPr lang="es-EC"/>
        </a:p>
      </dgm:t>
    </dgm:pt>
    <dgm:pt modelId="{FD0406FB-8CD8-4713-A1AF-EB61DED2EBBB}" type="pres">
      <dgm:prSet presAssocID="{754E23FB-6BC7-4501-89BE-4145CFDF721C}" presName="circleA" presStyleLbl="node1" presStyleIdx="0" presStyleCnt="3" custLinFactY="-9316" custLinFactNeighborY="-100000"/>
      <dgm:spPr/>
    </dgm:pt>
    <dgm:pt modelId="{BF8DCF2C-3C2A-4651-A50F-9DD559D643CB}" type="pres">
      <dgm:prSet presAssocID="{754E23FB-6BC7-4501-89BE-4145CFDF721C}" presName="spaceA" presStyleCnt="0"/>
      <dgm:spPr/>
    </dgm:pt>
    <dgm:pt modelId="{8DC24801-6EE8-47E7-BF47-373DFC4EEE6C}" type="pres">
      <dgm:prSet presAssocID="{64DDD7B8-BB82-4A11-9C64-261B35203230}" presName="space" presStyleCnt="0"/>
      <dgm:spPr/>
    </dgm:pt>
    <dgm:pt modelId="{FD9C5B7F-B3BA-4F81-AB5D-1D7AA1E45192}" type="pres">
      <dgm:prSet presAssocID="{F5A1C703-6CF9-4616-9922-FAC744CB8469}" presName="compositeB" presStyleCnt="0"/>
      <dgm:spPr/>
    </dgm:pt>
    <dgm:pt modelId="{F0A8E219-5460-4D40-97A6-68285B485726}" type="pres">
      <dgm:prSet presAssocID="{F5A1C703-6CF9-4616-9922-FAC744CB8469}" presName="textB" presStyleLbl="revTx" presStyleIdx="1" presStyleCnt="3" custScaleX="118179" custLinFactNeighborX="10536" custLinFactNeighborY="-37267">
        <dgm:presLayoutVars>
          <dgm:bulletEnabled val="1"/>
        </dgm:presLayoutVars>
      </dgm:prSet>
      <dgm:spPr/>
      <dgm:t>
        <a:bodyPr/>
        <a:lstStyle/>
        <a:p>
          <a:endParaRPr lang="es-EC"/>
        </a:p>
      </dgm:t>
    </dgm:pt>
    <dgm:pt modelId="{F5FB8BEF-A8D3-444B-B6B5-9C1540083BC8}" type="pres">
      <dgm:prSet presAssocID="{F5A1C703-6CF9-4616-9922-FAC744CB8469}" presName="circleB" presStyleLbl="node1" presStyleIdx="1" presStyleCnt="3" custLinFactY="-9316" custLinFactNeighborY="-100000"/>
      <dgm:spPr/>
    </dgm:pt>
    <dgm:pt modelId="{04B328F9-70A1-49DE-ABAC-30C2E5A1F298}" type="pres">
      <dgm:prSet presAssocID="{F5A1C703-6CF9-4616-9922-FAC744CB8469}" presName="spaceB" presStyleCnt="0"/>
      <dgm:spPr/>
    </dgm:pt>
    <dgm:pt modelId="{4A9EE3EF-7A1C-494D-B566-623345218931}" type="pres">
      <dgm:prSet presAssocID="{7CAC3DB5-AAA1-4024-AD85-34E3F9D1D9C9}" presName="space" presStyleCnt="0"/>
      <dgm:spPr/>
    </dgm:pt>
    <dgm:pt modelId="{8E5A84B6-77CD-43F4-B94B-C15A5F5CD221}" type="pres">
      <dgm:prSet presAssocID="{05A002CC-19C3-403B-8778-E549B00B859C}" presName="compositeA" presStyleCnt="0"/>
      <dgm:spPr/>
    </dgm:pt>
    <dgm:pt modelId="{FDE0DB3F-CA36-4D53-B526-6C03B8643C5C}" type="pres">
      <dgm:prSet presAssocID="{05A002CC-19C3-403B-8778-E549B00B859C}" presName="textA" presStyleLbl="revTx" presStyleIdx="2" presStyleCnt="3" custLinFactNeighborY="-2993">
        <dgm:presLayoutVars>
          <dgm:bulletEnabled val="1"/>
        </dgm:presLayoutVars>
      </dgm:prSet>
      <dgm:spPr/>
      <dgm:t>
        <a:bodyPr/>
        <a:lstStyle/>
        <a:p>
          <a:endParaRPr lang="es-EC"/>
        </a:p>
      </dgm:t>
    </dgm:pt>
    <dgm:pt modelId="{BBE3A233-8AD3-4072-BB84-7BEDE14C6A32}" type="pres">
      <dgm:prSet presAssocID="{05A002CC-19C3-403B-8778-E549B00B859C}" presName="circleA" presStyleLbl="node1" presStyleIdx="2" presStyleCnt="3" custLinFactY="-9316" custLinFactNeighborY="-100000"/>
      <dgm:spPr/>
    </dgm:pt>
    <dgm:pt modelId="{072A428A-C388-4D7E-BADB-386BA12F20CF}" type="pres">
      <dgm:prSet presAssocID="{05A002CC-19C3-403B-8778-E549B00B859C}" presName="spaceA" presStyleCnt="0"/>
      <dgm:spPr/>
    </dgm:pt>
  </dgm:ptLst>
  <dgm:cxnLst>
    <dgm:cxn modelId="{44CF469F-D894-441E-A888-60501C3982CD}" srcId="{C4251957-37CA-4771-9805-6BCEDDF59ADA}" destId="{754E23FB-6BC7-4501-89BE-4145CFDF721C}" srcOrd="0" destOrd="0" parTransId="{5351B401-A5A6-4F50-A9F4-436FFFA1E5BA}" sibTransId="{64DDD7B8-BB82-4A11-9C64-261B35203230}"/>
    <dgm:cxn modelId="{88D3EDCF-8698-470C-B450-A072319B4F65}" type="presOf" srcId="{F5A1C703-6CF9-4616-9922-FAC744CB8469}" destId="{F0A8E219-5460-4D40-97A6-68285B485726}" srcOrd="0" destOrd="0" presId="urn:microsoft.com/office/officeart/2005/8/layout/hProcess11"/>
    <dgm:cxn modelId="{D17E4D8B-5C49-4DC3-A4E9-6D633E7924B8}" type="presOf" srcId="{05A002CC-19C3-403B-8778-E549B00B859C}" destId="{FDE0DB3F-CA36-4D53-B526-6C03B8643C5C}" srcOrd="0" destOrd="0" presId="urn:microsoft.com/office/officeart/2005/8/layout/hProcess11"/>
    <dgm:cxn modelId="{3B83D866-2E05-4A1D-9921-450A85CF79BB}" srcId="{C4251957-37CA-4771-9805-6BCEDDF59ADA}" destId="{F5A1C703-6CF9-4616-9922-FAC744CB8469}" srcOrd="1" destOrd="0" parTransId="{1783C7ED-8AA8-459C-A321-ACD4DE507365}" sibTransId="{7CAC3DB5-AAA1-4024-AD85-34E3F9D1D9C9}"/>
    <dgm:cxn modelId="{A2784320-0B82-4F58-92AB-BE31E82D11DB}" srcId="{C4251957-37CA-4771-9805-6BCEDDF59ADA}" destId="{05A002CC-19C3-403B-8778-E549B00B859C}" srcOrd="2" destOrd="0" parTransId="{C36DFD28-A5AB-434B-A26D-25FB82933628}" sibTransId="{F9EF9D6C-BBA4-446B-B236-7A96BB0F58AE}"/>
    <dgm:cxn modelId="{1E13C5F6-2E6E-4D07-BACD-105A67697BE8}" type="presOf" srcId="{754E23FB-6BC7-4501-89BE-4145CFDF721C}" destId="{A608B9AB-840A-45B7-96DD-E63A925F9CCA}" srcOrd="0" destOrd="0" presId="urn:microsoft.com/office/officeart/2005/8/layout/hProcess11"/>
    <dgm:cxn modelId="{C3D21392-3F91-451A-8BB4-2462AF0A9778}" type="presOf" srcId="{C4251957-37CA-4771-9805-6BCEDDF59ADA}" destId="{CDED2826-7CDF-4ED7-BFFF-82AE245717D0}" srcOrd="0" destOrd="0" presId="urn:microsoft.com/office/officeart/2005/8/layout/hProcess11"/>
    <dgm:cxn modelId="{3A18E9BF-267A-489F-A20F-304CCCF5F139}" type="presParOf" srcId="{CDED2826-7CDF-4ED7-BFFF-82AE245717D0}" destId="{439F37C7-4B03-43F7-8F79-1E8CB6CFE2EA}" srcOrd="0" destOrd="0" presId="urn:microsoft.com/office/officeart/2005/8/layout/hProcess11"/>
    <dgm:cxn modelId="{13396F49-5BFC-4B1F-BDDC-F413DBB5E12B}" type="presParOf" srcId="{CDED2826-7CDF-4ED7-BFFF-82AE245717D0}" destId="{06130EC1-839C-4267-92C3-78A3111B53AE}" srcOrd="1" destOrd="0" presId="urn:microsoft.com/office/officeart/2005/8/layout/hProcess11"/>
    <dgm:cxn modelId="{EBBAF072-F995-4112-A05E-5CDBBEF3E4C0}" type="presParOf" srcId="{06130EC1-839C-4267-92C3-78A3111B53AE}" destId="{2E1F3C4D-96C1-42C1-BB68-E86EE23D53B9}" srcOrd="0" destOrd="0" presId="urn:microsoft.com/office/officeart/2005/8/layout/hProcess11"/>
    <dgm:cxn modelId="{E617DE83-40BF-45FF-8BD5-7A77FAE642BD}" type="presParOf" srcId="{2E1F3C4D-96C1-42C1-BB68-E86EE23D53B9}" destId="{A608B9AB-840A-45B7-96DD-E63A925F9CCA}" srcOrd="0" destOrd="0" presId="urn:microsoft.com/office/officeart/2005/8/layout/hProcess11"/>
    <dgm:cxn modelId="{AAD91E41-EECC-4820-97F4-AD4A2FDF82FD}" type="presParOf" srcId="{2E1F3C4D-96C1-42C1-BB68-E86EE23D53B9}" destId="{FD0406FB-8CD8-4713-A1AF-EB61DED2EBBB}" srcOrd="1" destOrd="0" presId="urn:microsoft.com/office/officeart/2005/8/layout/hProcess11"/>
    <dgm:cxn modelId="{DEF80B3C-6BB8-4AB0-A706-7F1AF0A0078A}" type="presParOf" srcId="{2E1F3C4D-96C1-42C1-BB68-E86EE23D53B9}" destId="{BF8DCF2C-3C2A-4651-A50F-9DD559D643CB}" srcOrd="2" destOrd="0" presId="urn:microsoft.com/office/officeart/2005/8/layout/hProcess11"/>
    <dgm:cxn modelId="{0C383C9C-90CE-45E3-A95D-E81F65C48892}" type="presParOf" srcId="{06130EC1-839C-4267-92C3-78A3111B53AE}" destId="{8DC24801-6EE8-47E7-BF47-373DFC4EEE6C}" srcOrd="1" destOrd="0" presId="urn:microsoft.com/office/officeart/2005/8/layout/hProcess11"/>
    <dgm:cxn modelId="{D85ED9D7-E4FA-4F8D-86CD-7BA9D116A712}" type="presParOf" srcId="{06130EC1-839C-4267-92C3-78A3111B53AE}" destId="{FD9C5B7F-B3BA-4F81-AB5D-1D7AA1E45192}" srcOrd="2" destOrd="0" presId="urn:microsoft.com/office/officeart/2005/8/layout/hProcess11"/>
    <dgm:cxn modelId="{A879861A-BA4F-4CEC-A206-1632E1D5A059}" type="presParOf" srcId="{FD9C5B7F-B3BA-4F81-AB5D-1D7AA1E45192}" destId="{F0A8E219-5460-4D40-97A6-68285B485726}" srcOrd="0" destOrd="0" presId="urn:microsoft.com/office/officeart/2005/8/layout/hProcess11"/>
    <dgm:cxn modelId="{9AB241C3-FBC9-4B81-917A-09B46EF439E7}" type="presParOf" srcId="{FD9C5B7F-B3BA-4F81-AB5D-1D7AA1E45192}" destId="{F5FB8BEF-A8D3-444B-B6B5-9C1540083BC8}" srcOrd="1" destOrd="0" presId="urn:microsoft.com/office/officeart/2005/8/layout/hProcess11"/>
    <dgm:cxn modelId="{3EFE4885-5F56-4F1B-A57F-43E36EE420D3}" type="presParOf" srcId="{FD9C5B7F-B3BA-4F81-AB5D-1D7AA1E45192}" destId="{04B328F9-70A1-49DE-ABAC-30C2E5A1F298}" srcOrd="2" destOrd="0" presId="urn:microsoft.com/office/officeart/2005/8/layout/hProcess11"/>
    <dgm:cxn modelId="{9053ABAC-9249-4A66-97C7-682764E89F9C}" type="presParOf" srcId="{06130EC1-839C-4267-92C3-78A3111B53AE}" destId="{4A9EE3EF-7A1C-494D-B566-623345218931}" srcOrd="3" destOrd="0" presId="urn:microsoft.com/office/officeart/2005/8/layout/hProcess11"/>
    <dgm:cxn modelId="{439E92AE-2A12-4704-8080-D43E447D13D6}" type="presParOf" srcId="{06130EC1-839C-4267-92C3-78A3111B53AE}" destId="{8E5A84B6-77CD-43F4-B94B-C15A5F5CD221}" srcOrd="4" destOrd="0" presId="urn:microsoft.com/office/officeart/2005/8/layout/hProcess11"/>
    <dgm:cxn modelId="{70AE397A-54CB-4259-8C50-9351A36E3357}" type="presParOf" srcId="{8E5A84B6-77CD-43F4-B94B-C15A5F5CD221}" destId="{FDE0DB3F-CA36-4D53-B526-6C03B8643C5C}" srcOrd="0" destOrd="0" presId="urn:microsoft.com/office/officeart/2005/8/layout/hProcess11"/>
    <dgm:cxn modelId="{835FE7EF-3528-4B8C-96FA-B64EF8B240AF}" type="presParOf" srcId="{8E5A84B6-77CD-43F4-B94B-C15A5F5CD221}" destId="{BBE3A233-8AD3-4072-BB84-7BEDE14C6A32}" srcOrd="1" destOrd="0" presId="urn:microsoft.com/office/officeart/2005/8/layout/hProcess11"/>
    <dgm:cxn modelId="{837FE970-2873-4C44-A4DF-81F782245362}" type="presParOf" srcId="{8E5A84B6-77CD-43F4-B94B-C15A5F5CD221}" destId="{072A428A-C388-4D7E-BADB-386BA12F20C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251957-37CA-4771-9805-6BCEDDF59ADA}" type="doc">
      <dgm:prSet loTypeId="urn:microsoft.com/office/officeart/2005/8/layout/hProcess11" loCatId="process" qsTypeId="urn:microsoft.com/office/officeart/2005/8/quickstyle/3D1" qsCatId="3D" csTypeId="urn:microsoft.com/office/officeart/2005/8/colors/colorful4" csCatId="colorful" phldr="1"/>
      <dgm:spPr/>
    </dgm:pt>
    <dgm:pt modelId="{754E23FB-6BC7-4501-89BE-4145CFDF721C}">
      <dgm:prSet phldrT="[Texto]" custT="1"/>
      <dgm:spPr/>
      <dgm:t>
        <a:bodyPr/>
        <a:lstStyle/>
        <a:p>
          <a:r>
            <a:rPr lang="es-EC" sz="1800" b="1" u="sng" dirty="0" smtClean="0"/>
            <a:t>2013 REDD+ Working Group</a:t>
          </a:r>
        </a:p>
        <a:p>
          <a:r>
            <a:rPr lang="es-EC" sz="1800" b="1" u="sng" dirty="0" smtClean="0"/>
            <a:t> (</a:t>
          </a:r>
          <a:r>
            <a:rPr lang="es-EC" sz="1800" b="1" u="sng" dirty="0" err="1" smtClean="0"/>
            <a:t>July</a:t>
          </a:r>
          <a:r>
            <a:rPr lang="es-EC" sz="1800" b="1" u="sng" dirty="0" smtClean="0"/>
            <a:t>)</a:t>
          </a:r>
        </a:p>
        <a:p>
          <a:endParaRPr lang="es-EC" sz="1800" b="1" u="sng" dirty="0" smtClean="0"/>
        </a:p>
        <a:p>
          <a:endParaRPr lang="es-EC" sz="2000" b="1" dirty="0"/>
        </a:p>
      </dgm:t>
    </dgm:pt>
    <dgm:pt modelId="{5351B401-A5A6-4F50-A9F4-436FFFA1E5BA}" type="parTrans" cxnId="{44CF469F-D894-441E-A888-60501C3982CD}">
      <dgm:prSet/>
      <dgm:spPr/>
      <dgm:t>
        <a:bodyPr/>
        <a:lstStyle/>
        <a:p>
          <a:endParaRPr lang="es-EC"/>
        </a:p>
      </dgm:t>
    </dgm:pt>
    <dgm:pt modelId="{64DDD7B8-BB82-4A11-9C64-261B35203230}" type="sibTrans" cxnId="{44CF469F-D894-441E-A888-60501C3982CD}">
      <dgm:prSet/>
      <dgm:spPr/>
      <dgm:t>
        <a:bodyPr/>
        <a:lstStyle/>
        <a:p>
          <a:endParaRPr lang="es-EC"/>
        </a:p>
      </dgm:t>
    </dgm:pt>
    <dgm:pt modelId="{F5A1C703-6CF9-4616-9922-FAC744CB8469}">
      <dgm:prSet phldrT="[Texto]" custT="1"/>
      <dgm:spPr/>
      <dgm:t>
        <a:bodyPr/>
        <a:lstStyle/>
        <a:p>
          <a:r>
            <a:rPr lang="es-EC" sz="1600" b="1" u="sng" dirty="0" smtClean="0"/>
            <a:t>2013 </a:t>
          </a:r>
          <a:r>
            <a:rPr lang="es-EC" sz="1600" b="1" u="sng" dirty="0" err="1" smtClean="0"/>
            <a:t>Work</a:t>
          </a:r>
          <a:r>
            <a:rPr lang="es-EC" sz="1600" b="1" u="sng" dirty="0" smtClean="0"/>
            <a:t> </a:t>
          </a:r>
          <a:r>
            <a:rPr lang="es-EC" sz="1600" b="1" u="sng" dirty="0" err="1" smtClean="0"/>
            <a:t>Group</a:t>
          </a:r>
          <a:r>
            <a:rPr lang="es-EC" sz="1600" b="1" u="sng" dirty="0" smtClean="0"/>
            <a:t>         (</a:t>
          </a:r>
          <a:r>
            <a:rPr lang="es-EC" sz="1400" b="1" u="sng" dirty="0" smtClean="0"/>
            <a:t>OACDH, MAE, ONU-REDD, </a:t>
          </a:r>
          <a:r>
            <a:rPr lang="es-EC" sz="1400" b="1" u="sng" dirty="0" err="1" smtClean="0"/>
            <a:t>Indigenous</a:t>
          </a:r>
          <a:r>
            <a:rPr lang="es-EC" sz="1400" b="1" u="sng" dirty="0" smtClean="0"/>
            <a:t> </a:t>
          </a:r>
          <a:r>
            <a:rPr lang="es-EC" sz="1400" b="1" u="sng" dirty="0" err="1" smtClean="0"/>
            <a:t>representatives</a:t>
          </a:r>
          <a:r>
            <a:rPr lang="es-EC" sz="1400" b="1" u="sng" dirty="0" smtClean="0"/>
            <a:t>, civil </a:t>
          </a:r>
          <a:r>
            <a:rPr lang="es-EC" sz="1400" b="1" u="sng" dirty="0" err="1" smtClean="0"/>
            <a:t>society</a:t>
          </a:r>
          <a:r>
            <a:rPr lang="es-EC" sz="1400" b="1" u="sng" dirty="0" smtClean="0"/>
            <a:t>, </a:t>
          </a:r>
          <a:r>
            <a:rPr lang="es-EC" sz="1400" b="1" u="sng" dirty="0" err="1" smtClean="0"/>
            <a:t>delegates</a:t>
          </a:r>
          <a:r>
            <a:rPr lang="es-EC" sz="1400" b="1" u="sng" dirty="0" smtClean="0"/>
            <a:t> and </a:t>
          </a:r>
          <a:r>
            <a:rPr lang="es-EC" sz="1400" b="1" u="sng" dirty="0" err="1" smtClean="0"/>
            <a:t>experts</a:t>
          </a:r>
          <a:r>
            <a:rPr lang="es-EC" sz="1400" b="1" u="sng" dirty="0" smtClean="0"/>
            <a:t>)  (</a:t>
          </a:r>
          <a:r>
            <a:rPr lang="es-EC" sz="1400" b="1" u="sng" dirty="0" err="1" smtClean="0"/>
            <a:t>August</a:t>
          </a:r>
          <a:r>
            <a:rPr lang="es-EC" sz="1400" b="1" u="sng" dirty="0" smtClean="0"/>
            <a:t>)</a:t>
          </a:r>
          <a:r>
            <a:rPr lang="es-EC" sz="1600" b="1" u="sng" dirty="0" smtClean="0"/>
            <a:t> </a:t>
          </a:r>
          <a:endParaRPr lang="es-EC" sz="1600" b="1" u="sng" dirty="0"/>
        </a:p>
      </dgm:t>
    </dgm:pt>
    <dgm:pt modelId="{1783C7ED-8AA8-459C-A321-ACD4DE507365}" type="parTrans" cxnId="{3B83D866-2E05-4A1D-9921-450A85CF79BB}">
      <dgm:prSet/>
      <dgm:spPr/>
      <dgm:t>
        <a:bodyPr/>
        <a:lstStyle/>
        <a:p>
          <a:endParaRPr lang="es-EC"/>
        </a:p>
      </dgm:t>
    </dgm:pt>
    <dgm:pt modelId="{7CAC3DB5-AAA1-4024-AD85-34E3F9D1D9C9}" type="sibTrans" cxnId="{3B83D866-2E05-4A1D-9921-450A85CF79BB}">
      <dgm:prSet/>
      <dgm:spPr/>
      <dgm:t>
        <a:bodyPr/>
        <a:lstStyle/>
        <a:p>
          <a:endParaRPr lang="es-EC"/>
        </a:p>
      </dgm:t>
    </dgm:pt>
    <dgm:pt modelId="{05A002CC-19C3-403B-8778-E549B00B859C}">
      <dgm:prSet phldrT="[Texto]" custT="1"/>
      <dgm:spPr/>
      <dgm:t>
        <a:bodyPr/>
        <a:lstStyle/>
        <a:p>
          <a:r>
            <a:rPr lang="es-EC" sz="1600" b="1" u="sng" dirty="0" smtClean="0"/>
            <a:t>2013 Extended </a:t>
          </a:r>
          <a:r>
            <a:rPr lang="es-EC" sz="1600" b="1" u="sng" dirty="0" err="1" smtClean="0"/>
            <a:t>National</a:t>
          </a:r>
          <a:r>
            <a:rPr lang="es-EC" sz="1600" b="1" u="sng" dirty="0" smtClean="0"/>
            <a:t> Workshop</a:t>
          </a:r>
        </a:p>
        <a:p>
          <a:r>
            <a:rPr lang="es-EC" sz="1600" b="1" u="sng" dirty="0" smtClean="0"/>
            <a:t>(</a:t>
          </a:r>
          <a:r>
            <a:rPr lang="es-EC" sz="1600" b="1" u="sng" dirty="0" err="1" smtClean="0"/>
            <a:t>September</a:t>
          </a:r>
          <a:r>
            <a:rPr lang="es-EC" sz="1600" b="1" u="sng" dirty="0" smtClean="0"/>
            <a:t>)</a:t>
          </a:r>
        </a:p>
        <a:p>
          <a:endParaRPr lang="es-EC" sz="2000" b="1" u="sng" dirty="0" smtClean="0"/>
        </a:p>
        <a:p>
          <a:endParaRPr lang="es-EC" sz="2000" dirty="0"/>
        </a:p>
      </dgm:t>
    </dgm:pt>
    <dgm:pt modelId="{C36DFD28-A5AB-434B-A26D-25FB82933628}" type="parTrans" cxnId="{A2784320-0B82-4F58-92AB-BE31E82D11DB}">
      <dgm:prSet/>
      <dgm:spPr/>
      <dgm:t>
        <a:bodyPr/>
        <a:lstStyle/>
        <a:p>
          <a:endParaRPr lang="es-EC"/>
        </a:p>
      </dgm:t>
    </dgm:pt>
    <dgm:pt modelId="{F9EF9D6C-BBA4-446B-B236-7A96BB0F58AE}" type="sibTrans" cxnId="{A2784320-0B82-4F58-92AB-BE31E82D11DB}">
      <dgm:prSet/>
      <dgm:spPr/>
      <dgm:t>
        <a:bodyPr/>
        <a:lstStyle/>
        <a:p>
          <a:endParaRPr lang="es-EC"/>
        </a:p>
      </dgm:t>
    </dgm:pt>
    <dgm:pt modelId="{CDED2826-7CDF-4ED7-BFFF-82AE245717D0}" type="pres">
      <dgm:prSet presAssocID="{C4251957-37CA-4771-9805-6BCEDDF59ADA}" presName="Name0" presStyleCnt="0">
        <dgm:presLayoutVars>
          <dgm:dir/>
          <dgm:resizeHandles val="exact"/>
        </dgm:presLayoutVars>
      </dgm:prSet>
      <dgm:spPr/>
    </dgm:pt>
    <dgm:pt modelId="{439F37C7-4B03-43F7-8F79-1E8CB6CFE2EA}" type="pres">
      <dgm:prSet presAssocID="{C4251957-37CA-4771-9805-6BCEDDF59ADA}" presName="arrow" presStyleLbl="bgShp" presStyleIdx="0" presStyleCnt="1" custLinFactNeighborY="-33238"/>
      <dgm:spPr/>
      <dgm:t>
        <a:bodyPr/>
        <a:lstStyle/>
        <a:p>
          <a:endParaRPr lang="es-EC"/>
        </a:p>
      </dgm:t>
    </dgm:pt>
    <dgm:pt modelId="{06130EC1-839C-4267-92C3-78A3111B53AE}" type="pres">
      <dgm:prSet presAssocID="{C4251957-37CA-4771-9805-6BCEDDF59ADA}" presName="points" presStyleCnt="0"/>
      <dgm:spPr/>
    </dgm:pt>
    <dgm:pt modelId="{2E1F3C4D-96C1-42C1-BB68-E86EE23D53B9}" type="pres">
      <dgm:prSet presAssocID="{754E23FB-6BC7-4501-89BE-4145CFDF721C}" presName="compositeA" presStyleCnt="0"/>
      <dgm:spPr/>
    </dgm:pt>
    <dgm:pt modelId="{A608B9AB-840A-45B7-96DD-E63A925F9CCA}" type="pres">
      <dgm:prSet presAssocID="{754E23FB-6BC7-4501-89BE-4145CFDF721C}" presName="textA" presStyleLbl="revTx" presStyleIdx="0" presStyleCnt="3" custLinFactNeighborX="6617" custLinFactNeighborY="-30259">
        <dgm:presLayoutVars>
          <dgm:bulletEnabled val="1"/>
        </dgm:presLayoutVars>
      </dgm:prSet>
      <dgm:spPr/>
      <dgm:t>
        <a:bodyPr/>
        <a:lstStyle/>
        <a:p>
          <a:endParaRPr lang="es-EC"/>
        </a:p>
      </dgm:t>
    </dgm:pt>
    <dgm:pt modelId="{FD0406FB-8CD8-4713-A1AF-EB61DED2EBBB}" type="pres">
      <dgm:prSet presAssocID="{754E23FB-6BC7-4501-89BE-4145CFDF721C}" presName="circleA" presStyleLbl="node1" presStyleIdx="0" presStyleCnt="3" custLinFactY="-9316" custLinFactNeighborY="-100000"/>
      <dgm:spPr/>
    </dgm:pt>
    <dgm:pt modelId="{BF8DCF2C-3C2A-4651-A50F-9DD559D643CB}" type="pres">
      <dgm:prSet presAssocID="{754E23FB-6BC7-4501-89BE-4145CFDF721C}" presName="spaceA" presStyleCnt="0"/>
      <dgm:spPr/>
    </dgm:pt>
    <dgm:pt modelId="{8DC24801-6EE8-47E7-BF47-373DFC4EEE6C}" type="pres">
      <dgm:prSet presAssocID="{64DDD7B8-BB82-4A11-9C64-261B35203230}" presName="space" presStyleCnt="0"/>
      <dgm:spPr/>
    </dgm:pt>
    <dgm:pt modelId="{FD9C5B7F-B3BA-4F81-AB5D-1D7AA1E45192}" type="pres">
      <dgm:prSet presAssocID="{F5A1C703-6CF9-4616-9922-FAC744CB8469}" presName="compositeB" presStyleCnt="0"/>
      <dgm:spPr/>
    </dgm:pt>
    <dgm:pt modelId="{F0A8E219-5460-4D40-97A6-68285B485726}" type="pres">
      <dgm:prSet presAssocID="{F5A1C703-6CF9-4616-9922-FAC744CB8469}" presName="textB" presStyleLbl="revTx" presStyleIdx="1" presStyleCnt="3" custScaleX="91742" custScaleY="53272" custLinFactY="-76146" custLinFactNeighborX="6665" custLinFactNeighborY="-100000">
        <dgm:presLayoutVars>
          <dgm:bulletEnabled val="1"/>
        </dgm:presLayoutVars>
      </dgm:prSet>
      <dgm:spPr/>
      <dgm:t>
        <a:bodyPr/>
        <a:lstStyle/>
        <a:p>
          <a:endParaRPr lang="es-EC"/>
        </a:p>
      </dgm:t>
    </dgm:pt>
    <dgm:pt modelId="{F5FB8BEF-A8D3-444B-B6B5-9C1540083BC8}" type="pres">
      <dgm:prSet presAssocID="{F5A1C703-6CF9-4616-9922-FAC744CB8469}" presName="circleB" presStyleLbl="node1" presStyleIdx="1" presStyleCnt="3" custLinFactY="-56044" custLinFactNeighborX="-5976" custLinFactNeighborY="-100000"/>
      <dgm:spPr/>
    </dgm:pt>
    <dgm:pt modelId="{04B328F9-70A1-49DE-ABAC-30C2E5A1F298}" type="pres">
      <dgm:prSet presAssocID="{F5A1C703-6CF9-4616-9922-FAC744CB8469}" presName="spaceB" presStyleCnt="0"/>
      <dgm:spPr/>
    </dgm:pt>
    <dgm:pt modelId="{4A9EE3EF-7A1C-494D-B566-623345218931}" type="pres">
      <dgm:prSet presAssocID="{7CAC3DB5-AAA1-4024-AD85-34E3F9D1D9C9}" presName="space" presStyleCnt="0"/>
      <dgm:spPr/>
    </dgm:pt>
    <dgm:pt modelId="{8E5A84B6-77CD-43F4-B94B-C15A5F5CD221}" type="pres">
      <dgm:prSet presAssocID="{05A002CC-19C3-403B-8778-E549B00B859C}" presName="compositeA" presStyleCnt="0"/>
      <dgm:spPr/>
    </dgm:pt>
    <dgm:pt modelId="{FDE0DB3F-CA36-4D53-B526-6C03B8643C5C}" type="pres">
      <dgm:prSet presAssocID="{05A002CC-19C3-403B-8778-E549B00B859C}" presName="textA" presStyleLbl="revTx" presStyleIdx="2" presStyleCnt="3" custLinFactNeighborX="6140">
        <dgm:presLayoutVars>
          <dgm:bulletEnabled val="1"/>
        </dgm:presLayoutVars>
      </dgm:prSet>
      <dgm:spPr/>
      <dgm:t>
        <a:bodyPr/>
        <a:lstStyle/>
        <a:p>
          <a:endParaRPr lang="es-EC"/>
        </a:p>
      </dgm:t>
    </dgm:pt>
    <dgm:pt modelId="{BBE3A233-8AD3-4072-BB84-7BEDE14C6A32}" type="pres">
      <dgm:prSet presAssocID="{05A002CC-19C3-403B-8778-E549B00B859C}" presName="circleA" presStyleLbl="node1" presStyleIdx="2" presStyleCnt="3" custLinFactY="-9316" custLinFactNeighborY="-100000"/>
      <dgm:spPr/>
      <dgm:t>
        <a:bodyPr/>
        <a:lstStyle/>
        <a:p>
          <a:endParaRPr lang="es-EC"/>
        </a:p>
      </dgm:t>
    </dgm:pt>
    <dgm:pt modelId="{072A428A-C388-4D7E-BADB-386BA12F20CF}" type="pres">
      <dgm:prSet presAssocID="{05A002CC-19C3-403B-8778-E549B00B859C}" presName="spaceA" presStyleCnt="0"/>
      <dgm:spPr/>
    </dgm:pt>
  </dgm:ptLst>
  <dgm:cxnLst>
    <dgm:cxn modelId="{44CF469F-D894-441E-A888-60501C3982CD}" srcId="{C4251957-37CA-4771-9805-6BCEDDF59ADA}" destId="{754E23FB-6BC7-4501-89BE-4145CFDF721C}" srcOrd="0" destOrd="0" parTransId="{5351B401-A5A6-4F50-A9F4-436FFFA1E5BA}" sibTransId="{64DDD7B8-BB82-4A11-9C64-261B35203230}"/>
    <dgm:cxn modelId="{36B2FF98-9020-4EED-BA63-27474903F47B}" type="presOf" srcId="{754E23FB-6BC7-4501-89BE-4145CFDF721C}" destId="{A608B9AB-840A-45B7-96DD-E63A925F9CCA}" srcOrd="0" destOrd="0" presId="urn:microsoft.com/office/officeart/2005/8/layout/hProcess11"/>
    <dgm:cxn modelId="{926A795D-6246-4226-87F5-2D466AE707C1}" type="presOf" srcId="{F5A1C703-6CF9-4616-9922-FAC744CB8469}" destId="{F0A8E219-5460-4D40-97A6-68285B485726}" srcOrd="0" destOrd="0" presId="urn:microsoft.com/office/officeart/2005/8/layout/hProcess11"/>
    <dgm:cxn modelId="{C517AF03-33FF-45A8-823B-BBA81BAFEB58}" type="presOf" srcId="{C4251957-37CA-4771-9805-6BCEDDF59ADA}" destId="{CDED2826-7CDF-4ED7-BFFF-82AE245717D0}" srcOrd="0" destOrd="0" presId="urn:microsoft.com/office/officeart/2005/8/layout/hProcess11"/>
    <dgm:cxn modelId="{3B83D866-2E05-4A1D-9921-450A85CF79BB}" srcId="{C4251957-37CA-4771-9805-6BCEDDF59ADA}" destId="{F5A1C703-6CF9-4616-9922-FAC744CB8469}" srcOrd="1" destOrd="0" parTransId="{1783C7ED-8AA8-459C-A321-ACD4DE507365}" sibTransId="{7CAC3DB5-AAA1-4024-AD85-34E3F9D1D9C9}"/>
    <dgm:cxn modelId="{A2784320-0B82-4F58-92AB-BE31E82D11DB}" srcId="{C4251957-37CA-4771-9805-6BCEDDF59ADA}" destId="{05A002CC-19C3-403B-8778-E549B00B859C}" srcOrd="2" destOrd="0" parTransId="{C36DFD28-A5AB-434B-A26D-25FB82933628}" sibTransId="{F9EF9D6C-BBA4-446B-B236-7A96BB0F58AE}"/>
    <dgm:cxn modelId="{EA7D9671-D0A1-4D70-8397-C5FDA41D9794}" type="presOf" srcId="{05A002CC-19C3-403B-8778-E549B00B859C}" destId="{FDE0DB3F-CA36-4D53-B526-6C03B8643C5C}" srcOrd="0" destOrd="0" presId="urn:microsoft.com/office/officeart/2005/8/layout/hProcess11"/>
    <dgm:cxn modelId="{183B89A7-DA4C-4A67-A588-8F4FC3B3C891}" type="presParOf" srcId="{CDED2826-7CDF-4ED7-BFFF-82AE245717D0}" destId="{439F37C7-4B03-43F7-8F79-1E8CB6CFE2EA}" srcOrd="0" destOrd="0" presId="urn:microsoft.com/office/officeart/2005/8/layout/hProcess11"/>
    <dgm:cxn modelId="{E34AF70D-AA57-4FE0-8DE2-F709B8DA3AC5}" type="presParOf" srcId="{CDED2826-7CDF-4ED7-BFFF-82AE245717D0}" destId="{06130EC1-839C-4267-92C3-78A3111B53AE}" srcOrd="1" destOrd="0" presId="urn:microsoft.com/office/officeart/2005/8/layout/hProcess11"/>
    <dgm:cxn modelId="{4015B993-4AAA-4787-89F8-34E33D4D3585}" type="presParOf" srcId="{06130EC1-839C-4267-92C3-78A3111B53AE}" destId="{2E1F3C4D-96C1-42C1-BB68-E86EE23D53B9}" srcOrd="0" destOrd="0" presId="urn:microsoft.com/office/officeart/2005/8/layout/hProcess11"/>
    <dgm:cxn modelId="{F3BA7BC0-6A61-4E77-A107-1C2709D32BA6}" type="presParOf" srcId="{2E1F3C4D-96C1-42C1-BB68-E86EE23D53B9}" destId="{A608B9AB-840A-45B7-96DD-E63A925F9CCA}" srcOrd="0" destOrd="0" presId="urn:microsoft.com/office/officeart/2005/8/layout/hProcess11"/>
    <dgm:cxn modelId="{090169B8-8849-4994-987F-59B9BE73B07C}" type="presParOf" srcId="{2E1F3C4D-96C1-42C1-BB68-E86EE23D53B9}" destId="{FD0406FB-8CD8-4713-A1AF-EB61DED2EBBB}" srcOrd="1" destOrd="0" presId="urn:microsoft.com/office/officeart/2005/8/layout/hProcess11"/>
    <dgm:cxn modelId="{5B59F326-0F4E-4716-91F2-9BA1BD1D587C}" type="presParOf" srcId="{2E1F3C4D-96C1-42C1-BB68-E86EE23D53B9}" destId="{BF8DCF2C-3C2A-4651-A50F-9DD559D643CB}" srcOrd="2" destOrd="0" presId="urn:microsoft.com/office/officeart/2005/8/layout/hProcess11"/>
    <dgm:cxn modelId="{5C26C6D3-D49D-46A5-929F-C537C164BDE9}" type="presParOf" srcId="{06130EC1-839C-4267-92C3-78A3111B53AE}" destId="{8DC24801-6EE8-47E7-BF47-373DFC4EEE6C}" srcOrd="1" destOrd="0" presId="urn:microsoft.com/office/officeart/2005/8/layout/hProcess11"/>
    <dgm:cxn modelId="{026C3C87-E2AE-4970-9A94-6ED8E342DA5C}" type="presParOf" srcId="{06130EC1-839C-4267-92C3-78A3111B53AE}" destId="{FD9C5B7F-B3BA-4F81-AB5D-1D7AA1E45192}" srcOrd="2" destOrd="0" presId="urn:microsoft.com/office/officeart/2005/8/layout/hProcess11"/>
    <dgm:cxn modelId="{E4E25B52-E910-4663-89FD-4B867621DEBF}" type="presParOf" srcId="{FD9C5B7F-B3BA-4F81-AB5D-1D7AA1E45192}" destId="{F0A8E219-5460-4D40-97A6-68285B485726}" srcOrd="0" destOrd="0" presId="urn:microsoft.com/office/officeart/2005/8/layout/hProcess11"/>
    <dgm:cxn modelId="{FFC4CC3F-7215-4DFC-BCA0-7F1496845698}" type="presParOf" srcId="{FD9C5B7F-B3BA-4F81-AB5D-1D7AA1E45192}" destId="{F5FB8BEF-A8D3-444B-B6B5-9C1540083BC8}" srcOrd="1" destOrd="0" presId="urn:microsoft.com/office/officeart/2005/8/layout/hProcess11"/>
    <dgm:cxn modelId="{B7DB7480-3FF6-4B22-A231-E17585FBFFA6}" type="presParOf" srcId="{FD9C5B7F-B3BA-4F81-AB5D-1D7AA1E45192}" destId="{04B328F9-70A1-49DE-ABAC-30C2E5A1F298}" srcOrd="2" destOrd="0" presId="urn:microsoft.com/office/officeart/2005/8/layout/hProcess11"/>
    <dgm:cxn modelId="{5BEAEEED-4E2E-460B-A649-95B93A5CD96B}" type="presParOf" srcId="{06130EC1-839C-4267-92C3-78A3111B53AE}" destId="{4A9EE3EF-7A1C-494D-B566-623345218931}" srcOrd="3" destOrd="0" presId="urn:microsoft.com/office/officeart/2005/8/layout/hProcess11"/>
    <dgm:cxn modelId="{7A42EDC5-A570-41FF-9EFD-268CDB20B6B7}" type="presParOf" srcId="{06130EC1-839C-4267-92C3-78A3111B53AE}" destId="{8E5A84B6-77CD-43F4-B94B-C15A5F5CD221}" srcOrd="4" destOrd="0" presId="urn:microsoft.com/office/officeart/2005/8/layout/hProcess11"/>
    <dgm:cxn modelId="{2AACEFF2-34A3-485D-90D2-AD1D0EF98A07}" type="presParOf" srcId="{8E5A84B6-77CD-43F4-B94B-C15A5F5CD221}" destId="{FDE0DB3F-CA36-4D53-B526-6C03B8643C5C}" srcOrd="0" destOrd="0" presId="urn:microsoft.com/office/officeart/2005/8/layout/hProcess11"/>
    <dgm:cxn modelId="{8354A2CE-32EF-4550-A846-3933F80F440E}" type="presParOf" srcId="{8E5A84B6-77CD-43F4-B94B-C15A5F5CD221}" destId="{BBE3A233-8AD3-4072-BB84-7BEDE14C6A32}" srcOrd="1" destOrd="0" presId="urn:microsoft.com/office/officeart/2005/8/layout/hProcess11"/>
    <dgm:cxn modelId="{F73B9B18-40D6-4318-92F0-7E00FC67129A}" type="presParOf" srcId="{8E5A84B6-77CD-43F4-B94B-C15A5F5CD221}" destId="{072A428A-C388-4D7E-BADB-386BA12F20CF}"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A2AD27-60B2-4391-9EC4-5B418D5E95E0}" type="doc">
      <dgm:prSet loTypeId="urn:microsoft.com/office/officeart/2005/8/layout/hProcess9" loCatId="process" qsTypeId="urn:microsoft.com/office/officeart/2005/8/quickstyle/3D2" qsCatId="3D" csTypeId="urn:microsoft.com/office/officeart/2005/8/colors/colorful4" csCatId="colorful" phldr="1"/>
      <dgm:spPr/>
    </dgm:pt>
    <dgm:pt modelId="{FAB90B2A-73B2-49B6-9485-53B7D156FBCC}">
      <dgm:prSet phldrT="[Texto]"/>
      <dgm:spPr/>
      <dgm:t>
        <a:bodyPr/>
        <a:lstStyle/>
        <a:p>
          <a:r>
            <a:rPr lang="es-EC" dirty="0" smtClean="0"/>
            <a:t>Participatory  process at national level</a:t>
          </a:r>
          <a:endParaRPr lang="es-EC" dirty="0"/>
        </a:p>
      </dgm:t>
    </dgm:pt>
    <dgm:pt modelId="{77E0872B-E737-4AC9-8601-5FF166100C62}" type="parTrans" cxnId="{C723270D-1966-4854-B1CF-BC0A05B6104D}">
      <dgm:prSet/>
      <dgm:spPr/>
      <dgm:t>
        <a:bodyPr/>
        <a:lstStyle/>
        <a:p>
          <a:endParaRPr lang="es-EC"/>
        </a:p>
      </dgm:t>
    </dgm:pt>
    <dgm:pt modelId="{22A175A7-F12D-4BB6-BBB1-8CE578A0CC88}" type="sibTrans" cxnId="{C723270D-1966-4854-B1CF-BC0A05B6104D}">
      <dgm:prSet/>
      <dgm:spPr/>
      <dgm:t>
        <a:bodyPr/>
        <a:lstStyle/>
        <a:p>
          <a:endParaRPr lang="es-EC"/>
        </a:p>
      </dgm:t>
    </dgm:pt>
    <dgm:pt modelId="{674E63B2-9DE0-4441-9A70-A6FF4FCDA636}">
      <dgm:prSet phldrT="[Texto]" custT="1"/>
      <dgm:spPr/>
      <dgm:t>
        <a:bodyPr/>
        <a:lstStyle/>
        <a:p>
          <a:r>
            <a:rPr lang="es-EC" sz="1900" dirty="0" smtClean="0"/>
            <a:t>Base document of “Requirements and procedures for Consultations  for  REDD+ implementation in collective lands </a:t>
          </a:r>
          <a:r>
            <a:rPr lang="es-EC" sz="1900" dirty="0" err="1" smtClean="0"/>
            <a:t>or</a:t>
          </a:r>
          <a:r>
            <a:rPr lang="es-EC" sz="1900" dirty="0" smtClean="0"/>
            <a:t> </a:t>
          </a:r>
          <a:r>
            <a:rPr lang="es-EC" sz="1900" dirty="0" err="1" smtClean="0"/>
            <a:t>territories</a:t>
          </a:r>
          <a:r>
            <a:rPr lang="es-EC" sz="1900" dirty="0" smtClean="0"/>
            <a:t>”</a:t>
          </a:r>
          <a:endParaRPr lang="es-EC" sz="1900" dirty="0"/>
        </a:p>
      </dgm:t>
    </dgm:pt>
    <dgm:pt modelId="{AE361B4A-FF20-40EB-A5A8-FA31B62174C4}" type="parTrans" cxnId="{B98C2DDF-F10C-4517-8425-3E5D1D0C5C20}">
      <dgm:prSet/>
      <dgm:spPr/>
      <dgm:t>
        <a:bodyPr/>
        <a:lstStyle/>
        <a:p>
          <a:endParaRPr lang="es-EC"/>
        </a:p>
      </dgm:t>
    </dgm:pt>
    <dgm:pt modelId="{28944DD0-D777-4F3B-804B-E34A6A353417}" type="sibTrans" cxnId="{B98C2DDF-F10C-4517-8425-3E5D1D0C5C20}">
      <dgm:prSet/>
      <dgm:spPr/>
      <dgm:t>
        <a:bodyPr/>
        <a:lstStyle/>
        <a:p>
          <a:endParaRPr lang="es-EC"/>
        </a:p>
      </dgm:t>
    </dgm:pt>
    <dgm:pt modelId="{AB4BADF3-C5D7-4359-934E-9F27D26C288F}">
      <dgm:prSet phldrT="[Texto]"/>
      <dgm:spPr/>
      <dgm:t>
        <a:bodyPr/>
        <a:lstStyle/>
        <a:p>
          <a:r>
            <a:rPr lang="es-EC" dirty="0" smtClean="0"/>
            <a:t>Ministerial Agreement No. 128 </a:t>
          </a:r>
        </a:p>
        <a:p>
          <a:r>
            <a:rPr lang="es-EC" dirty="0" smtClean="0"/>
            <a:t>(December 2014)</a:t>
          </a:r>
          <a:endParaRPr lang="es-EC" dirty="0"/>
        </a:p>
      </dgm:t>
    </dgm:pt>
    <dgm:pt modelId="{A031D6EC-F7D1-47CF-A4CD-517FA6BB0F5E}" type="sibTrans" cxnId="{B540DBB7-5C1A-4C83-B8E7-1AD6F3C511AE}">
      <dgm:prSet/>
      <dgm:spPr/>
      <dgm:t>
        <a:bodyPr/>
        <a:lstStyle/>
        <a:p>
          <a:endParaRPr lang="es-EC"/>
        </a:p>
      </dgm:t>
    </dgm:pt>
    <dgm:pt modelId="{3D821DC0-A9D1-43A1-AB05-432A0BE17274}" type="parTrans" cxnId="{B540DBB7-5C1A-4C83-B8E7-1AD6F3C511AE}">
      <dgm:prSet/>
      <dgm:spPr/>
      <dgm:t>
        <a:bodyPr/>
        <a:lstStyle/>
        <a:p>
          <a:endParaRPr lang="es-EC"/>
        </a:p>
      </dgm:t>
    </dgm:pt>
    <dgm:pt modelId="{FA329868-AE06-495F-B96B-5931BB406B29}" type="pres">
      <dgm:prSet presAssocID="{2EA2AD27-60B2-4391-9EC4-5B418D5E95E0}" presName="CompostProcess" presStyleCnt="0">
        <dgm:presLayoutVars>
          <dgm:dir/>
          <dgm:resizeHandles val="exact"/>
        </dgm:presLayoutVars>
      </dgm:prSet>
      <dgm:spPr/>
    </dgm:pt>
    <dgm:pt modelId="{10841C3B-1319-4B75-85E8-AC45BA07AF71}" type="pres">
      <dgm:prSet presAssocID="{2EA2AD27-60B2-4391-9EC4-5B418D5E95E0}" presName="arrow" presStyleLbl="bgShp" presStyleIdx="0" presStyleCnt="1"/>
      <dgm:spPr/>
    </dgm:pt>
    <dgm:pt modelId="{11304A7E-9DC7-4D0A-9DBC-636089CB56BB}" type="pres">
      <dgm:prSet presAssocID="{2EA2AD27-60B2-4391-9EC4-5B418D5E95E0}" presName="linearProcess" presStyleCnt="0"/>
      <dgm:spPr/>
    </dgm:pt>
    <dgm:pt modelId="{CD8CC33C-C02B-48F2-A97A-C90E197EE46A}" type="pres">
      <dgm:prSet presAssocID="{FAB90B2A-73B2-49B6-9485-53B7D156FBCC}" presName="textNode" presStyleLbl="node1" presStyleIdx="0" presStyleCnt="3">
        <dgm:presLayoutVars>
          <dgm:bulletEnabled val="1"/>
        </dgm:presLayoutVars>
      </dgm:prSet>
      <dgm:spPr/>
      <dgm:t>
        <a:bodyPr/>
        <a:lstStyle/>
        <a:p>
          <a:endParaRPr lang="es-EC"/>
        </a:p>
      </dgm:t>
    </dgm:pt>
    <dgm:pt modelId="{CB5A3D0A-50EB-42D9-9B64-E9F171DA199E}" type="pres">
      <dgm:prSet presAssocID="{22A175A7-F12D-4BB6-BBB1-8CE578A0CC88}" presName="sibTrans" presStyleCnt="0"/>
      <dgm:spPr/>
    </dgm:pt>
    <dgm:pt modelId="{0231B9FE-468C-415E-B4C5-02B89D9976E8}" type="pres">
      <dgm:prSet presAssocID="{674E63B2-9DE0-4441-9A70-A6FF4FCDA636}" presName="textNode" presStyleLbl="node1" presStyleIdx="1" presStyleCnt="3" custScaleX="127709" custScaleY="108066" custLinFactNeighborX="-15659">
        <dgm:presLayoutVars>
          <dgm:bulletEnabled val="1"/>
        </dgm:presLayoutVars>
      </dgm:prSet>
      <dgm:spPr/>
      <dgm:t>
        <a:bodyPr/>
        <a:lstStyle/>
        <a:p>
          <a:endParaRPr lang="es-EC"/>
        </a:p>
      </dgm:t>
    </dgm:pt>
    <dgm:pt modelId="{3E5BA4EB-12E0-400B-B3E4-A701282363ED}" type="pres">
      <dgm:prSet presAssocID="{28944DD0-D777-4F3B-804B-E34A6A353417}" presName="sibTrans" presStyleCnt="0"/>
      <dgm:spPr/>
    </dgm:pt>
    <dgm:pt modelId="{AC4F29EA-C003-495B-AE4C-E2874FD7767C}" type="pres">
      <dgm:prSet presAssocID="{AB4BADF3-C5D7-4359-934E-9F27D26C288F}" presName="textNode" presStyleLbl="node1" presStyleIdx="2" presStyleCnt="3">
        <dgm:presLayoutVars>
          <dgm:bulletEnabled val="1"/>
        </dgm:presLayoutVars>
      </dgm:prSet>
      <dgm:spPr/>
      <dgm:t>
        <a:bodyPr/>
        <a:lstStyle/>
        <a:p>
          <a:endParaRPr lang="es-EC"/>
        </a:p>
      </dgm:t>
    </dgm:pt>
  </dgm:ptLst>
  <dgm:cxnLst>
    <dgm:cxn modelId="{D17B99B5-D1C6-40E2-A595-8D54D10D25B8}" type="presOf" srcId="{2EA2AD27-60B2-4391-9EC4-5B418D5E95E0}" destId="{FA329868-AE06-495F-B96B-5931BB406B29}" srcOrd="0" destOrd="0" presId="urn:microsoft.com/office/officeart/2005/8/layout/hProcess9"/>
    <dgm:cxn modelId="{C723270D-1966-4854-B1CF-BC0A05B6104D}" srcId="{2EA2AD27-60B2-4391-9EC4-5B418D5E95E0}" destId="{FAB90B2A-73B2-49B6-9485-53B7D156FBCC}" srcOrd="0" destOrd="0" parTransId="{77E0872B-E737-4AC9-8601-5FF166100C62}" sibTransId="{22A175A7-F12D-4BB6-BBB1-8CE578A0CC88}"/>
    <dgm:cxn modelId="{B780AA38-EAF1-4EC2-8557-18DDE379D3AB}" type="presOf" srcId="{AB4BADF3-C5D7-4359-934E-9F27D26C288F}" destId="{AC4F29EA-C003-495B-AE4C-E2874FD7767C}" srcOrd="0" destOrd="0" presId="urn:microsoft.com/office/officeart/2005/8/layout/hProcess9"/>
    <dgm:cxn modelId="{B98C2DDF-F10C-4517-8425-3E5D1D0C5C20}" srcId="{2EA2AD27-60B2-4391-9EC4-5B418D5E95E0}" destId="{674E63B2-9DE0-4441-9A70-A6FF4FCDA636}" srcOrd="1" destOrd="0" parTransId="{AE361B4A-FF20-40EB-A5A8-FA31B62174C4}" sibTransId="{28944DD0-D777-4F3B-804B-E34A6A353417}"/>
    <dgm:cxn modelId="{CDD95F60-FE10-4F59-BFB2-2AB0D35E26B6}" type="presOf" srcId="{FAB90B2A-73B2-49B6-9485-53B7D156FBCC}" destId="{CD8CC33C-C02B-48F2-A97A-C90E197EE46A}" srcOrd="0" destOrd="0" presId="urn:microsoft.com/office/officeart/2005/8/layout/hProcess9"/>
    <dgm:cxn modelId="{B540DBB7-5C1A-4C83-B8E7-1AD6F3C511AE}" srcId="{2EA2AD27-60B2-4391-9EC4-5B418D5E95E0}" destId="{AB4BADF3-C5D7-4359-934E-9F27D26C288F}" srcOrd="2" destOrd="0" parTransId="{3D821DC0-A9D1-43A1-AB05-432A0BE17274}" sibTransId="{A031D6EC-F7D1-47CF-A4CD-517FA6BB0F5E}"/>
    <dgm:cxn modelId="{DCB6FB11-1A4B-4F93-BDF6-CD09567A5CF8}" type="presOf" srcId="{674E63B2-9DE0-4441-9A70-A6FF4FCDA636}" destId="{0231B9FE-468C-415E-B4C5-02B89D9976E8}" srcOrd="0" destOrd="0" presId="urn:microsoft.com/office/officeart/2005/8/layout/hProcess9"/>
    <dgm:cxn modelId="{F8EA839D-1CB1-4DD8-BD77-F99FCA4B77D1}" type="presParOf" srcId="{FA329868-AE06-495F-B96B-5931BB406B29}" destId="{10841C3B-1319-4B75-85E8-AC45BA07AF71}" srcOrd="0" destOrd="0" presId="urn:microsoft.com/office/officeart/2005/8/layout/hProcess9"/>
    <dgm:cxn modelId="{CC19CC4A-1BD5-483C-B86D-746AD515141E}" type="presParOf" srcId="{FA329868-AE06-495F-B96B-5931BB406B29}" destId="{11304A7E-9DC7-4D0A-9DBC-636089CB56BB}" srcOrd="1" destOrd="0" presId="urn:microsoft.com/office/officeart/2005/8/layout/hProcess9"/>
    <dgm:cxn modelId="{CD8B85F3-EA35-46F8-8165-0C36C98289CE}" type="presParOf" srcId="{11304A7E-9DC7-4D0A-9DBC-636089CB56BB}" destId="{CD8CC33C-C02B-48F2-A97A-C90E197EE46A}" srcOrd="0" destOrd="0" presId="urn:microsoft.com/office/officeart/2005/8/layout/hProcess9"/>
    <dgm:cxn modelId="{814CF554-1FED-4B23-B354-E1270506C0D6}" type="presParOf" srcId="{11304A7E-9DC7-4D0A-9DBC-636089CB56BB}" destId="{CB5A3D0A-50EB-42D9-9B64-E9F171DA199E}" srcOrd="1" destOrd="0" presId="urn:microsoft.com/office/officeart/2005/8/layout/hProcess9"/>
    <dgm:cxn modelId="{CBBCAD4C-B26C-427C-91EF-161D64771D0C}" type="presParOf" srcId="{11304A7E-9DC7-4D0A-9DBC-636089CB56BB}" destId="{0231B9FE-468C-415E-B4C5-02B89D9976E8}" srcOrd="2" destOrd="0" presId="urn:microsoft.com/office/officeart/2005/8/layout/hProcess9"/>
    <dgm:cxn modelId="{60DDA180-E0BB-4407-8B4C-38D82941A67B}" type="presParOf" srcId="{11304A7E-9DC7-4D0A-9DBC-636089CB56BB}" destId="{3E5BA4EB-12E0-400B-B3E4-A701282363ED}" srcOrd="3" destOrd="0" presId="urn:microsoft.com/office/officeart/2005/8/layout/hProcess9"/>
    <dgm:cxn modelId="{B07178DE-EBB4-4A7A-8C59-21B4CE094E4B}" type="presParOf" srcId="{11304A7E-9DC7-4D0A-9DBC-636089CB56BB}" destId="{AC4F29EA-C003-495B-AE4C-E2874FD7767C}"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4251957-37CA-4771-9805-6BCEDDF59ADA}" type="doc">
      <dgm:prSet loTypeId="urn:microsoft.com/office/officeart/2005/8/layout/hProcess11" loCatId="process" qsTypeId="urn:microsoft.com/office/officeart/2005/8/quickstyle/3D1" qsCatId="3D" csTypeId="urn:microsoft.com/office/officeart/2005/8/colors/accent5_2" csCatId="accent5" phldr="1"/>
      <dgm:spPr/>
      <dgm:t>
        <a:bodyPr/>
        <a:lstStyle/>
        <a:p>
          <a:endParaRPr lang="es-EC"/>
        </a:p>
      </dgm:t>
    </dgm:pt>
    <dgm:pt modelId="{754E23FB-6BC7-4501-89BE-4145CFDF721C}">
      <dgm:prSet phldrT="[Texto]" custT="1"/>
      <dgm:spPr/>
      <dgm:t>
        <a:bodyPr/>
        <a:lstStyle/>
        <a:p>
          <a:pPr algn="ctr"/>
          <a:r>
            <a:rPr lang="es-EC" sz="2000" b="1" u="sng" dirty="0" smtClean="0"/>
            <a:t>2014 Local Workshops:</a:t>
          </a:r>
        </a:p>
        <a:p>
          <a:pPr algn="ctr"/>
          <a:r>
            <a:rPr lang="es-EC" sz="1600" b="0" u="sng" dirty="0" smtClean="0"/>
            <a:t>REDD+ priority regions (april to June 2014)</a:t>
          </a:r>
        </a:p>
        <a:p>
          <a:pPr algn="ctr"/>
          <a:endParaRPr lang="es-EC" sz="1600" b="1" u="sng" dirty="0" smtClean="0"/>
        </a:p>
        <a:p>
          <a:pPr algn="ctr"/>
          <a:endParaRPr lang="es-EC" sz="1600" b="1" u="sng" dirty="0" smtClean="0"/>
        </a:p>
        <a:p>
          <a:pPr algn="ctr"/>
          <a:endParaRPr lang="es-EC" sz="1600" b="1" dirty="0"/>
        </a:p>
      </dgm:t>
    </dgm:pt>
    <dgm:pt modelId="{5351B401-A5A6-4F50-A9F4-436FFFA1E5BA}" type="parTrans" cxnId="{44CF469F-D894-441E-A888-60501C3982CD}">
      <dgm:prSet/>
      <dgm:spPr/>
      <dgm:t>
        <a:bodyPr/>
        <a:lstStyle/>
        <a:p>
          <a:endParaRPr lang="es-EC"/>
        </a:p>
      </dgm:t>
    </dgm:pt>
    <dgm:pt modelId="{64DDD7B8-BB82-4A11-9C64-261B35203230}" type="sibTrans" cxnId="{44CF469F-D894-441E-A888-60501C3982CD}">
      <dgm:prSet/>
      <dgm:spPr/>
      <dgm:t>
        <a:bodyPr/>
        <a:lstStyle/>
        <a:p>
          <a:endParaRPr lang="es-EC"/>
        </a:p>
      </dgm:t>
    </dgm:pt>
    <dgm:pt modelId="{F5A1C703-6CF9-4616-9922-FAC744CB8469}">
      <dgm:prSet phldrT="[Texto]" custT="1"/>
      <dgm:spPr/>
      <dgm:t>
        <a:bodyPr/>
        <a:lstStyle/>
        <a:p>
          <a:endParaRPr lang="es-EC" sz="2000" b="1" u="sng" dirty="0"/>
        </a:p>
      </dgm:t>
    </dgm:pt>
    <dgm:pt modelId="{7CAC3DB5-AAA1-4024-AD85-34E3F9D1D9C9}" type="sibTrans" cxnId="{3B83D866-2E05-4A1D-9921-450A85CF79BB}">
      <dgm:prSet/>
      <dgm:spPr/>
      <dgm:t>
        <a:bodyPr/>
        <a:lstStyle/>
        <a:p>
          <a:endParaRPr lang="es-EC"/>
        </a:p>
      </dgm:t>
    </dgm:pt>
    <dgm:pt modelId="{1783C7ED-8AA8-459C-A321-ACD4DE507365}" type="parTrans" cxnId="{3B83D866-2E05-4A1D-9921-450A85CF79BB}">
      <dgm:prSet/>
      <dgm:spPr/>
      <dgm:t>
        <a:bodyPr/>
        <a:lstStyle/>
        <a:p>
          <a:endParaRPr lang="es-EC"/>
        </a:p>
      </dgm:t>
    </dgm:pt>
    <dgm:pt modelId="{CDED2826-7CDF-4ED7-BFFF-82AE245717D0}" type="pres">
      <dgm:prSet presAssocID="{C4251957-37CA-4771-9805-6BCEDDF59ADA}" presName="Name0" presStyleCnt="0">
        <dgm:presLayoutVars>
          <dgm:dir/>
          <dgm:resizeHandles val="exact"/>
        </dgm:presLayoutVars>
      </dgm:prSet>
      <dgm:spPr/>
      <dgm:t>
        <a:bodyPr/>
        <a:lstStyle/>
        <a:p>
          <a:endParaRPr lang="es-EC"/>
        </a:p>
      </dgm:t>
    </dgm:pt>
    <dgm:pt modelId="{439F37C7-4B03-43F7-8F79-1E8CB6CFE2EA}" type="pres">
      <dgm:prSet presAssocID="{C4251957-37CA-4771-9805-6BCEDDF59ADA}" presName="arrow" presStyleLbl="bgShp" presStyleIdx="0" presStyleCnt="1" custLinFactNeighborX="-748" custLinFactNeighborY="-29830"/>
      <dgm:spPr/>
      <dgm:t>
        <a:bodyPr/>
        <a:lstStyle/>
        <a:p>
          <a:endParaRPr lang="es-EC"/>
        </a:p>
      </dgm:t>
    </dgm:pt>
    <dgm:pt modelId="{06130EC1-839C-4267-92C3-78A3111B53AE}" type="pres">
      <dgm:prSet presAssocID="{C4251957-37CA-4771-9805-6BCEDDF59ADA}" presName="points" presStyleCnt="0"/>
      <dgm:spPr/>
      <dgm:t>
        <a:bodyPr/>
        <a:lstStyle/>
        <a:p>
          <a:endParaRPr lang="en-US"/>
        </a:p>
      </dgm:t>
    </dgm:pt>
    <dgm:pt modelId="{2E1F3C4D-96C1-42C1-BB68-E86EE23D53B9}" type="pres">
      <dgm:prSet presAssocID="{754E23FB-6BC7-4501-89BE-4145CFDF721C}" presName="compositeA" presStyleCnt="0"/>
      <dgm:spPr/>
      <dgm:t>
        <a:bodyPr/>
        <a:lstStyle/>
        <a:p>
          <a:endParaRPr lang="en-US"/>
        </a:p>
      </dgm:t>
    </dgm:pt>
    <dgm:pt modelId="{A608B9AB-840A-45B7-96DD-E63A925F9CCA}" type="pres">
      <dgm:prSet presAssocID="{754E23FB-6BC7-4501-89BE-4145CFDF721C}" presName="textA" presStyleLbl="revTx" presStyleIdx="0" presStyleCnt="2" custScaleX="132524" custLinFactNeighborX="22663" custLinFactNeighborY="21417">
        <dgm:presLayoutVars>
          <dgm:bulletEnabled val="1"/>
        </dgm:presLayoutVars>
      </dgm:prSet>
      <dgm:spPr/>
      <dgm:t>
        <a:bodyPr/>
        <a:lstStyle/>
        <a:p>
          <a:endParaRPr lang="es-EC"/>
        </a:p>
      </dgm:t>
    </dgm:pt>
    <dgm:pt modelId="{FD0406FB-8CD8-4713-A1AF-EB61DED2EBBB}" type="pres">
      <dgm:prSet presAssocID="{754E23FB-6BC7-4501-89BE-4145CFDF721C}" presName="circleA" presStyleLbl="node1" presStyleIdx="0" presStyleCnt="2" custLinFactY="-9316" custLinFactNeighborX="10866" custLinFactNeighborY="-100000"/>
      <dgm:spPr/>
      <dgm:t>
        <a:bodyPr/>
        <a:lstStyle/>
        <a:p>
          <a:endParaRPr lang="es-EC"/>
        </a:p>
      </dgm:t>
    </dgm:pt>
    <dgm:pt modelId="{BF8DCF2C-3C2A-4651-A50F-9DD559D643CB}" type="pres">
      <dgm:prSet presAssocID="{754E23FB-6BC7-4501-89BE-4145CFDF721C}" presName="spaceA" presStyleCnt="0"/>
      <dgm:spPr/>
      <dgm:t>
        <a:bodyPr/>
        <a:lstStyle/>
        <a:p>
          <a:endParaRPr lang="en-US"/>
        </a:p>
      </dgm:t>
    </dgm:pt>
    <dgm:pt modelId="{8DC24801-6EE8-47E7-BF47-373DFC4EEE6C}" type="pres">
      <dgm:prSet presAssocID="{64DDD7B8-BB82-4A11-9C64-261B35203230}" presName="space" presStyleCnt="0"/>
      <dgm:spPr/>
      <dgm:t>
        <a:bodyPr/>
        <a:lstStyle/>
        <a:p>
          <a:endParaRPr lang="en-US"/>
        </a:p>
      </dgm:t>
    </dgm:pt>
    <dgm:pt modelId="{FD9C5B7F-B3BA-4F81-AB5D-1D7AA1E45192}" type="pres">
      <dgm:prSet presAssocID="{F5A1C703-6CF9-4616-9922-FAC744CB8469}" presName="compositeB" presStyleCnt="0"/>
      <dgm:spPr/>
      <dgm:t>
        <a:bodyPr/>
        <a:lstStyle/>
        <a:p>
          <a:endParaRPr lang="en-US"/>
        </a:p>
      </dgm:t>
    </dgm:pt>
    <dgm:pt modelId="{F0A8E219-5460-4D40-97A6-68285B485726}" type="pres">
      <dgm:prSet presAssocID="{F5A1C703-6CF9-4616-9922-FAC744CB8469}" presName="textB" presStyleLbl="revTx" presStyleIdx="1" presStyleCnt="2" custLinFactNeighborX="12789" custLinFactNeighborY="-37267">
        <dgm:presLayoutVars>
          <dgm:bulletEnabled val="1"/>
        </dgm:presLayoutVars>
      </dgm:prSet>
      <dgm:spPr/>
      <dgm:t>
        <a:bodyPr/>
        <a:lstStyle/>
        <a:p>
          <a:endParaRPr lang="es-EC"/>
        </a:p>
      </dgm:t>
    </dgm:pt>
    <dgm:pt modelId="{F5FB8BEF-A8D3-444B-B6B5-9C1540083BC8}" type="pres">
      <dgm:prSet presAssocID="{F5A1C703-6CF9-4616-9922-FAC744CB8469}" presName="circleB" presStyleLbl="node1" presStyleIdx="1" presStyleCnt="2" custLinFactY="-9316" custLinFactNeighborX="10866" custLinFactNeighborY="-100000"/>
      <dgm:spPr/>
      <dgm:t>
        <a:bodyPr/>
        <a:lstStyle/>
        <a:p>
          <a:endParaRPr lang="en-US"/>
        </a:p>
      </dgm:t>
    </dgm:pt>
    <dgm:pt modelId="{04B328F9-70A1-49DE-ABAC-30C2E5A1F298}" type="pres">
      <dgm:prSet presAssocID="{F5A1C703-6CF9-4616-9922-FAC744CB8469}" presName="spaceB" presStyleCnt="0"/>
      <dgm:spPr/>
      <dgm:t>
        <a:bodyPr/>
        <a:lstStyle/>
        <a:p>
          <a:endParaRPr lang="en-US"/>
        </a:p>
      </dgm:t>
    </dgm:pt>
  </dgm:ptLst>
  <dgm:cxnLst>
    <dgm:cxn modelId="{900C0CA1-17F8-4B7E-A3BA-D25D42F1A82B}" type="presOf" srcId="{C4251957-37CA-4771-9805-6BCEDDF59ADA}" destId="{CDED2826-7CDF-4ED7-BFFF-82AE245717D0}" srcOrd="0" destOrd="0" presId="urn:microsoft.com/office/officeart/2005/8/layout/hProcess11"/>
    <dgm:cxn modelId="{A63D745B-6996-46FC-9F6B-98A24D770DB3}" type="presOf" srcId="{F5A1C703-6CF9-4616-9922-FAC744CB8469}" destId="{F0A8E219-5460-4D40-97A6-68285B485726}" srcOrd="0" destOrd="0" presId="urn:microsoft.com/office/officeart/2005/8/layout/hProcess11"/>
    <dgm:cxn modelId="{3ADB40E5-6B3A-4180-8EB6-8F119ACA9E89}" type="presOf" srcId="{754E23FB-6BC7-4501-89BE-4145CFDF721C}" destId="{A608B9AB-840A-45B7-96DD-E63A925F9CCA}" srcOrd="0" destOrd="0" presId="urn:microsoft.com/office/officeart/2005/8/layout/hProcess11"/>
    <dgm:cxn modelId="{44CF469F-D894-441E-A888-60501C3982CD}" srcId="{C4251957-37CA-4771-9805-6BCEDDF59ADA}" destId="{754E23FB-6BC7-4501-89BE-4145CFDF721C}" srcOrd="0" destOrd="0" parTransId="{5351B401-A5A6-4F50-A9F4-436FFFA1E5BA}" sibTransId="{64DDD7B8-BB82-4A11-9C64-261B35203230}"/>
    <dgm:cxn modelId="{3B83D866-2E05-4A1D-9921-450A85CF79BB}" srcId="{C4251957-37CA-4771-9805-6BCEDDF59ADA}" destId="{F5A1C703-6CF9-4616-9922-FAC744CB8469}" srcOrd="1" destOrd="0" parTransId="{1783C7ED-8AA8-459C-A321-ACD4DE507365}" sibTransId="{7CAC3DB5-AAA1-4024-AD85-34E3F9D1D9C9}"/>
    <dgm:cxn modelId="{4D3E5999-EC56-4665-A0A2-D12527ADAB90}" type="presParOf" srcId="{CDED2826-7CDF-4ED7-BFFF-82AE245717D0}" destId="{439F37C7-4B03-43F7-8F79-1E8CB6CFE2EA}" srcOrd="0" destOrd="0" presId="urn:microsoft.com/office/officeart/2005/8/layout/hProcess11"/>
    <dgm:cxn modelId="{A4B3D5A8-9443-43D4-86C3-CCC5FECD3933}" type="presParOf" srcId="{CDED2826-7CDF-4ED7-BFFF-82AE245717D0}" destId="{06130EC1-839C-4267-92C3-78A3111B53AE}" srcOrd="1" destOrd="0" presId="urn:microsoft.com/office/officeart/2005/8/layout/hProcess11"/>
    <dgm:cxn modelId="{4DD571DC-48DE-4798-908A-25C8838DA100}" type="presParOf" srcId="{06130EC1-839C-4267-92C3-78A3111B53AE}" destId="{2E1F3C4D-96C1-42C1-BB68-E86EE23D53B9}" srcOrd="0" destOrd="0" presId="urn:microsoft.com/office/officeart/2005/8/layout/hProcess11"/>
    <dgm:cxn modelId="{D68F31DF-F651-47E1-BDF0-36CA33DB0D73}" type="presParOf" srcId="{2E1F3C4D-96C1-42C1-BB68-E86EE23D53B9}" destId="{A608B9AB-840A-45B7-96DD-E63A925F9CCA}" srcOrd="0" destOrd="0" presId="urn:microsoft.com/office/officeart/2005/8/layout/hProcess11"/>
    <dgm:cxn modelId="{359B6C83-513F-4E24-87C2-EDC5A6E4B803}" type="presParOf" srcId="{2E1F3C4D-96C1-42C1-BB68-E86EE23D53B9}" destId="{FD0406FB-8CD8-4713-A1AF-EB61DED2EBBB}" srcOrd="1" destOrd="0" presId="urn:microsoft.com/office/officeart/2005/8/layout/hProcess11"/>
    <dgm:cxn modelId="{476AD41A-CE29-45AA-A357-5E7F7A1AEE15}" type="presParOf" srcId="{2E1F3C4D-96C1-42C1-BB68-E86EE23D53B9}" destId="{BF8DCF2C-3C2A-4651-A50F-9DD559D643CB}" srcOrd="2" destOrd="0" presId="urn:microsoft.com/office/officeart/2005/8/layout/hProcess11"/>
    <dgm:cxn modelId="{78AE8370-74BA-45E6-B6BB-8F0D244199FD}" type="presParOf" srcId="{06130EC1-839C-4267-92C3-78A3111B53AE}" destId="{8DC24801-6EE8-47E7-BF47-373DFC4EEE6C}" srcOrd="1" destOrd="0" presId="urn:microsoft.com/office/officeart/2005/8/layout/hProcess11"/>
    <dgm:cxn modelId="{03116097-9712-45F6-B152-42B4B7CF0BD5}" type="presParOf" srcId="{06130EC1-839C-4267-92C3-78A3111B53AE}" destId="{FD9C5B7F-B3BA-4F81-AB5D-1D7AA1E45192}" srcOrd="2" destOrd="0" presId="urn:microsoft.com/office/officeart/2005/8/layout/hProcess11"/>
    <dgm:cxn modelId="{22170E5B-5229-423D-A476-26D5DD6F603E}" type="presParOf" srcId="{FD9C5B7F-B3BA-4F81-AB5D-1D7AA1E45192}" destId="{F0A8E219-5460-4D40-97A6-68285B485726}" srcOrd="0" destOrd="0" presId="urn:microsoft.com/office/officeart/2005/8/layout/hProcess11"/>
    <dgm:cxn modelId="{1C45A07B-A145-44B8-A782-9B2F0F1EF302}" type="presParOf" srcId="{FD9C5B7F-B3BA-4F81-AB5D-1D7AA1E45192}" destId="{F5FB8BEF-A8D3-444B-B6B5-9C1540083BC8}" srcOrd="1" destOrd="0" presId="urn:microsoft.com/office/officeart/2005/8/layout/hProcess11"/>
    <dgm:cxn modelId="{084F4D53-FFB6-4337-8390-3B5668E57917}" type="presParOf" srcId="{FD9C5B7F-B3BA-4F81-AB5D-1D7AA1E45192}" destId="{04B328F9-70A1-49DE-ABAC-30C2E5A1F298}"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F22CC6D-2A0A-3D49-9D25-7586E09C354B}" type="doc">
      <dgm:prSet loTypeId="urn:microsoft.com/office/officeart/2005/8/layout/process2" loCatId="" qsTypeId="urn:microsoft.com/office/officeart/2005/8/quickstyle/3D1" qsCatId="3D" csTypeId="urn:microsoft.com/office/officeart/2005/8/colors/colorful4" csCatId="colorful" phldr="1"/>
      <dgm:spPr/>
    </dgm:pt>
    <dgm:pt modelId="{2DF5A0AB-C581-3840-95AF-5A9FCABDE0BE}">
      <dgm:prSet phldrT="[Text]"/>
      <dgm:spPr/>
      <dgm:t>
        <a:bodyPr/>
        <a:lstStyle/>
        <a:p>
          <a:r>
            <a:rPr lang="en-US" dirty="0" smtClean="0"/>
            <a:t>Provisional guidelines from M.A. 128</a:t>
          </a:r>
          <a:endParaRPr lang="en-US" dirty="0"/>
        </a:p>
      </dgm:t>
    </dgm:pt>
    <dgm:pt modelId="{D80E85B1-05AE-054E-A1BB-B3116981F5C9}" type="parTrans" cxnId="{A7C68B7C-954C-5449-BA31-09DC901B34B8}">
      <dgm:prSet/>
      <dgm:spPr/>
      <dgm:t>
        <a:bodyPr/>
        <a:lstStyle/>
        <a:p>
          <a:endParaRPr lang="en-US"/>
        </a:p>
      </dgm:t>
    </dgm:pt>
    <dgm:pt modelId="{0DD00ED9-1CA4-A24B-8701-1569D48A7D76}" type="sibTrans" cxnId="{A7C68B7C-954C-5449-BA31-09DC901B34B8}">
      <dgm:prSet/>
      <dgm:spPr/>
      <dgm:t>
        <a:bodyPr/>
        <a:lstStyle/>
        <a:p>
          <a:endParaRPr lang="en-US"/>
        </a:p>
      </dgm:t>
    </dgm:pt>
    <dgm:pt modelId="{55C1E2E3-1A19-534D-8B95-ABF57CEE35FE}">
      <dgm:prSet phldrT="[Text]"/>
      <dgm:spPr/>
      <dgm:t>
        <a:bodyPr/>
        <a:lstStyle/>
        <a:p>
          <a:r>
            <a:rPr lang="es-EC" altLang="es-EC" dirty="0" smtClean="0">
              <a:latin typeface="Arial" panose="020B0604020202020204" pitchFamily="34" charset="0"/>
            </a:rPr>
            <a:t>Illustrated and didactic document derived from Ministerial Agreement  No. 128, easy to understand in order to be used at local level.</a:t>
          </a:r>
          <a:endParaRPr lang="en-US" dirty="0"/>
        </a:p>
      </dgm:t>
    </dgm:pt>
    <dgm:pt modelId="{D9A544BA-A543-6044-8C0B-E1B495E3F5CC}" type="parTrans" cxnId="{F8267D41-A220-F041-A942-14A94E1DEF03}">
      <dgm:prSet/>
      <dgm:spPr/>
      <dgm:t>
        <a:bodyPr/>
        <a:lstStyle/>
        <a:p>
          <a:endParaRPr lang="en-US"/>
        </a:p>
      </dgm:t>
    </dgm:pt>
    <dgm:pt modelId="{006BC848-9C2B-0349-A6C7-A8E9774C3A37}" type="sibTrans" cxnId="{F8267D41-A220-F041-A942-14A94E1DEF03}">
      <dgm:prSet/>
      <dgm:spPr/>
      <dgm:t>
        <a:bodyPr/>
        <a:lstStyle/>
        <a:p>
          <a:endParaRPr lang="en-US"/>
        </a:p>
      </dgm:t>
    </dgm:pt>
    <dgm:pt modelId="{AAB03715-1C81-1846-9D15-1241E7A93D54}" type="pres">
      <dgm:prSet presAssocID="{BF22CC6D-2A0A-3D49-9D25-7586E09C354B}" presName="linearFlow" presStyleCnt="0">
        <dgm:presLayoutVars>
          <dgm:resizeHandles val="exact"/>
        </dgm:presLayoutVars>
      </dgm:prSet>
      <dgm:spPr/>
    </dgm:pt>
    <dgm:pt modelId="{3E8CA521-4126-A045-9085-9DFDAB609EC3}" type="pres">
      <dgm:prSet presAssocID="{2DF5A0AB-C581-3840-95AF-5A9FCABDE0BE}" presName="node" presStyleLbl="node1" presStyleIdx="0" presStyleCnt="2">
        <dgm:presLayoutVars>
          <dgm:bulletEnabled val="1"/>
        </dgm:presLayoutVars>
      </dgm:prSet>
      <dgm:spPr/>
      <dgm:t>
        <a:bodyPr/>
        <a:lstStyle/>
        <a:p>
          <a:endParaRPr lang="en-US"/>
        </a:p>
      </dgm:t>
    </dgm:pt>
    <dgm:pt modelId="{FCC10241-E113-9147-89A6-DBAD7C465524}" type="pres">
      <dgm:prSet presAssocID="{0DD00ED9-1CA4-A24B-8701-1569D48A7D76}" presName="sibTrans" presStyleLbl="sibTrans2D1" presStyleIdx="0" presStyleCnt="1"/>
      <dgm:spPr/>
      <dgm:t>
        <a:bodyPr/>
        <a:lstStyle/>
        <a:p>
          <a:endParaRPr lang="es-EC"/>
        </a:p>
      </dgm:t>
    </dgm:pt>
    <dgm:pt modelId="{09B1A075-A0E2-4E43-9B9B-F65907D6B241}" type="pres">
      <dgm:prSet presAssocID="{0DD00ED9-1CA4-A24B-8701-1569D48A7D76}" presName="connectorText" presStyleLbl="sibTrans2D1" presStyleIdx="0" presStyleCnt="1"/>
      <dgm:spPr/>
      <dgm:t>
        <a:bodyPr/>
        <a:lstStyle/>
        <a:p>
          <a:endParaRPr lang="es-EC"/>
        </a:p>
      </dgm:t>
    </dgm:pt>
    <dgm:pt modelId="{F06EC658-5FEB-544C-966A-50BA8EFA0F30}" type="pres">
      <dgm:prSet presAssocID="{55C1E2E3-1A19-534D-8B95-ABF57CEE35FE}" presName="node" presStyleLbl="node1" presStyleIdx="1" presStyleCnt="2">
        <dgm:presLayoutVars>
          <dgm:bulletEnabled val="1"/>
        </dgm:presLayoutVars>
      </dgm:prSet>
      <dgm:spPr/>
      <dgm:t>
        <a:bodyPr/>
        <a:lstStyle/>
        <a:p>
          <a:endParaRPr lang="en-US"/>
        </a:p>
      </dgm:t>
    </dgm:pt>
  </dgm:ptLst>
  <dgm:cxnLst>
    <dgm:cxn modelId="{F8267D41-A220-F041-A942-14A94E1DEF03}" srcId="{BF22CC6D-2A0A-3D49-9D25-7586E09C354B}" destId="{55C1E2E3-1A19-534D-8B95-ABF57CEE35FE}" srcOrd="1" destOrd="0" parTransId="{D9A544BA-A543-6044-8C0B-E1B495E3F5CC}" sibTransId="{006BC848-9C2B-0349-A6C7-A8E9774C3A37}"/>
    <dgm:cxn modelId="{86D6114D-9205-4EB4-8A89-4CCDEA6EA2DC}" type="presOf" srcId="{BF22CC6D-2A0A-3D49-9D25-7586E09C354B}" destId="{AAB03715-1C81-1846-9D15-1241E7A93D54}" srcOrd="0" destOrd="0" presId="urn:microsoft.com/office/officeart/2005/8/layout/process2"/>
    <dgm:cxn modelId="{6D190EEA-F778-4E2A-9812-7AA64CCC5A9C}" type="presOf" srcId="{0DD00ED9-1CA4-A24B-8701-1569D48A7D76}" destId="{09B1A075-A0E2-4E43-9B9B-F65907D6B241}" srcOrd="1" destOrd="0" presId="urn:microsoft.com/office/officeart/2005/8/layout/process2"/>
    <dgm:cxn modelId="{EFDD2426-89C2-4148-A23A-5EA532FB4711}" type="presOf" srcId="{2DF5A0AB-C581-3840-95AF-5A9FCABDE0BE}" destId="{3E8CA521-4126-A045-9085-9DFDAB609EC3}" srcOrd="0" destOrd="0" presId="urn:microsoft.com/office/officeart/2005/8/layout/process2"/>
    <dgm:cxn modelId="{A7C68B7C-954C-5449-BA31-09DC901B34B8}" srcId="{BF22CC6D-2A0A-3D49-9D25-7586E09C354B}" destId="{2DF5A0AB-C581-3840-95AF-5A9FCABDE0BE}" srcOrd="0" destOrd="0" parTransId="{D80E85B1-05AE-054E-A1BB-B3116981F5C9}" sibTransId="{0DD00ED9-1CA4-A24B-8701-1569D48A7D76}"/>
    <dgm:cxn modelId="{3D627133-EE53-4D3B-8EF6-80205FF9B526}" type="presOf" srcId="{0DD00ED9-1CA4-A24B-8701-1569D48A7D76}" destId="{FCC10241-E113-9147-89A6-DBAD7C465524}" srcOrd="0" destOrd="0" presId="urn:microsoft.com/office/officeart/2005/8/layout/process2"/>
    <dgm:cxn modelId="{AC47461C-3022-4DD1-9ECA-91E9C8D0F282}" type="presOf" srcId="{55C1E2E3-1A19-534D-8B95-ABF57CEE35FE}" destId="{F06EC658-5FEB-544C-966A-50BA8EFA0F30}" srcOrd="0" destOrd="0" presId="urn:microsoft.com/office/officeart/2005/8/layout/process2"/>
    <dgm:cxn modelId="{5ADE962B-AE90-4741-91AA-0F9CA9C3405D}" type="presParOf" srcId="{AAB03715-1C81-1846-9D15-1241E7A93D54}" destId="{3E8CA521-4126-A045-9085-9DFDAB609EC3}" srcOrd="0" destOrd="0" presId="urn:microsoft.com/office/officeart/2005/8/layout/process2"/>
    <dgm:cxn modelId="{F6BF7B42-3E15-4125-89FC-863C940AAE9A}" type="presParOf" srcId="{AAB03715-1C81-1846-9D15-1241E7A93D54}" destId="{FCC10241-E113-9147-89A6-DBAD7C465524}" srcOrd="1" destOrd="0" presId="urn:microsoft.com/office/officeart/2005/8/layout/process2"/>
    <dgm:cxn modelId="{ABEAEBAD-829D-48F3-AD7E-D907B350F8FD}" type="presParOf" srcId="{FCC10241-E113-9147-89A6-DBAD7C465524}" destId="{09B1A075-A0E2-4E43-9B9B-F65907D6B241}" srcOrd="0" destOrd="0" presId="urn:microsoft.com/office/officeart/2005/8/layout/process2"/>
    <dgm:cxn modelId="{AD85FA3B-FA72-40B2-9C7B-E38E58A574E2}" type="presParOf" srcId="{AAB03715-1C81-1846-9D15-1241E7A93D54}" destId="{F06EC658-5FEB-544C-966A-50BA8EFA0F30}" srcOrd="2" destOrd="0" presId="urn:microsoft.com/office/officeart/2005/8/layout/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38D9141-1633-4936-899A-5DBC79D863AE}" type="doc">
      <dgm:prSet loTypeId="urn:microsoft.com/office/officeart/2005/8/layout/chevron2" loCatId="list" qsTypeId="urn:microsoft.com/office/officeart/2005/8/quickstyle/3D1" qsCatId="3D" csTypeId="urn:microsoft.com/office/officeart/2005/8/colors/colorful3" csCatId="colorful" phldr="1"/>
      <dgm:spPr/>
      <dgm:t>
        <a:bodyPr/>
        <a:lstStyle/>
        <a:p>
          <a:endParaRPr lang="es-EC"/>
        </a:p>
      </dgm:t>
    </dgm:pt>
    <dgm:pt modelId="{E4E76BF0-14A4-4847-9CB6-3A63D875CECF}">
      <dgm:prSet phldrT="[Texto]"/>
      <dgm:spPr/>
      <dgm:t>
        <a:bodyPr/>
        <a:lstStyle/>
        <a:p>
          <a:r>
            <a:rPr lang="es-EC" dirty="0" err="1" smtClean="0"/>
            <a:t>Objective</a:t>
          </a:r>
          <a:endParaRPr lang="es-EC" dirty="0"/>
        </a:p>
      </dgm:t>
    </dgm:pt>
    <dgm:pt modelId="{67C7B8FC-E769-4095-B0EC-C7068E7A3729}" type="parTrans" cxnId="{08A8A32A-982B-45DC-92C9-CA12BF65503D}">
      <dgm:prSet/>
      <dgm:spPr/>
      <dgm:t>
        <a:bodyPr/>
        <a:lstStyle/>
        <a:p>
          <a:endParaRPr lang="es-EC"/>
        </a:p>
      </dgm:t>
    </dgm:pt>
    <dgm:pt modelId="{5041F356-909D-413E-B4D9-E0D02E08DC59}" type="sibTrans" cxnId="{08A8A32A-982B-45DC-92C9-CA12BF65503D}">
      <dgm:prSet/>
      <dgm:spPr/>
      <dgm:t>
        <a:bodyPr/>
        <a:lstStyle/>
        <a:p>
          <a:endParaRPr lang="es-EC"/>
        </a:p>
      </dgm:t>
    </dgm:pt>
    <dgm:pt modelId="{6689AAB8-DAF7-4FC2-B1BC-2BE9ADA582A1}">
      <dgm:prSet phldrT="[Texto]" custT="1"/>
      <dgm:spPr/>
      <dgm:t>
        <a:bodyPr/>
        <a:lstStyle/>
        <a:p>
          <a:r>
            <a:rPr lang="en-US" sz="2000" b="0" dirty="0" smtClean="0"/>
            <a:t>To ensure the respect of the ‘right for consultation’ towards ‘free, prior and informed consent’ for REDD+ implementation on collective lands</a:t>
          </a:r>
          <a:endParaRPr lang="es-EC" sz="2000" b="0" dirty="0"/>
        </a:p>
      </dgm:t>
    </dgm:pt>
    <dgm:pt modelId="{EEB1D701-4948-4204-B793-C40D399E1083}" type="parTrans" cxnId="{F7B656EE-0EFA-4E59-8669-CBDFC14A6755}">
      <dgm:prSet/>
      <dgm:spPr/>
      <dgm:t>
        <a:bodyPr/>
        <a:lstStyle/>
        <a:p>
          <a:endParaRPr lang="es-EC"/>
        </a:p>
      </dgm:t>
    </dgm:pt>
    <dgm:pt modelId="{E5E2CA54-9511-49F0-99D8-E998565DCF4E}" type="sibTrans" cxnId="{F7B656EE-0EFA-4E59-8669-CBDFC14A6755}">
      <dgm:prSet/>
      <dgm:spPr/>
      <dgm:t>
        <a:bodyPr/>
        <a:lstStyle/>
        <a:p>
          <a:endParaRPr lang="es-EC"/>
        </a:p>
      </dgm:t>
    </dgm:pt>
    <dgm:pt modelId="{DC042B8C-C294-47A5-AB09-EAB3DFE534C1}">
      <dgm:prSet phldrT="[Texto]"/>
      <dgm:spPr/>
      <dgm:t>
        <a:bodyPr/>
        <a:lstStyle/>
        <a:p>
          <a:r>
            <a:rPr lang="es-EC" dirty="0" err="1" smtClean="0"/>
            <a:t>Scope</a:t>
          </a:r>
          <a:endParaRPr lang="es-EC" dirty="0"/>
        </a:p>
      </dgm:t>
    </dgm:pt>
    <dgm:pt modelId="{11C5CB51-A3FE-4B71-A8DB-51A87B08392B}" type="parTrans" cxnId="{9B654EF5-0BE9-44E0-85FA-AE3874906371}">
      <dgm:prSet/>
      <dgm:spPr/>
      <dgm:t>
        <a:bodyPr/>
        <a:lstStyle/>
        <a:p>
          <a:endParaRPr lang="es-EC"/>
        </a:p>
      </dgm:t>
    </dgm:pt>
    <dgm:pt modelId="{EDDAC8F3-3018-4CBC-AAE9-DBCE7E38DBED}" type="sibTrans" cxnId="{9B654EF5-0BE9-44E0-85FA-AE3874906371}">
      <dgm:prSet/>
      <dgm:spPr/>
      <dgm:t>
        <a:bodyPr/>
        <a:lstStyle/>
        <a:p>
          <a:endParaRPr lang="es-EC"/>
        </a:p>
      </dgm:t>
    </dgm:pt>
    <dgm:pt modelId="{61F0EF15-2520-4232-BC42-D69FFB26A49C}">
      <dgm:prSet phldrT="[Texto]" custT="1"/>
      <dgm:spPr/>
      <dgm:t>
        <a:bodyPr/>
        <a:lstStyle/>
        <a:p>
          <a:r>
            <a:rPr lang="en-US" sz="2000" b="0" dirty="0" smtClean="0"/>
            <a:t>The guidelines apply for REDD+ actions on collective lands</a:t>
          </a:r>
          <a:endParaRPr lang="es-EC" sz="2000" b="0" dirty="0"/>
        </a:p>
      </dgm:t>
    </dgm:pt>
    <dgm:pt modelId="{82DBEE20-4533-449A-8D2F-B322092A0882}" type="parTrans" cxnId="{FC6602C7-925A-4CCA-BBE5-B461BD4183E7}">
      <dgm:prSet/>
      <dgm:spPr/>
      <dgm:t>
        <a:bodyPr/>
        <a:lstStyle/>
        <a:p>
          <a:endParaRPr lang="es-EC"/>
        </a:p>
      </dgm:t>
    </dgm:pt>
    <dgm:pt modelId="{6424C4E4-F842-4BA2-AF91-0778EB1162EA}" type="sibTrans" cxnId="{FC6602C7-925A-4CCA-BBE5-B461BD4183E7}">
      <dgm:prSet/>
      <dgm:spPr/>
      <dgm:t>
        <a:bodyPr/>
        <a:lstStyle/>
        <a:p>
          <a:endParaRPr lang="es-EC"/>
        </a:p>
      </dgm:t>
    </dgm:pt>
    <dgm:pt modelId="{2EF9B968-4CE4-E14C-82F1-108FE26C97F9}">
      <dgm:prSet phldrT="[Texto]" custT="1"/>
      <dgm:spPr/>
      <dgm:t>
        <a:bodyPr/>
        <a:lstStyle/>
        <a:p>
          <a:r>
            <a:rPr lang="en-US" sz="2000" b="0" dirty="0" smtClean="0"/>
            <a:t>The guidelines apply for collective or community property areas – </a:t>
          </a:r>
          <a:r>
            <a:rPr lang="en-US" sz="2000" b="1" dirty="0" smtClean="0"/>
            <a:t>project scale</a:t>
          </a:r>
          <a:endParaRPr lang="es-EC" sz="2000" b="1" dirty="0"/>
        </a:p>
      </dgm:t>
    </dgm:pt>
    <dgm:pt modelId="{7227DC7A-E457-874D-8333-A9B1592AAC66}" type="parTrans" cxnId="{70E09E72-8D2A-1247-8578-55322BEC5651}">
      <dgm:prSet/>
      <dgm:spPr/>
      <dgm:t>
        <a:bodyPr/>
        <a:lstStyle/>
        <a:p>
          <a:endParaRPr lang="en-US"/>
        </a:p>
      </dgm:t>
    </dgm:pt>
    <dgm:pt modelId="{68D8C5DE-ED57-0F46-9452-C751D18EE64D}" type="sibTrans" cxnId="{70E09E72-8D2A-1247-8578-55322BEC5651}">
      <dgm:prSet/>
      <dgm:spPr/>
      <dgm:t>
        <a:bodyPr/>
        <a:lstStyle/>
        <a:p>
          <a:endParaRPr lang="en-US"/>
        </a:p>
      </dgm:t>
    </dgm:pt>
    <dgm:pt modelId="{13AF7500-B36A-184E-8226-6A45363487CD}">
      <dgm:prSet phldrT="[Texto]" custT="1"/>
      <dgm:spPr/>
      <dgm:t>
        <a:bodyPr/>
        <a:lstStyle/>
        <a:p>
          <a:r>
            <a:rPr lang="en-US" sz="2000" b="0" i="1" dirty="0" smtClean="0"/>
            <a:t>Does not apply to other types of projects, such as mining, oil and others</a:t>
          </a:r>
          <a:r>
            <a:rPr lang="en-US" sz="2000" b="0" dirty="0" smtClean="0"/>
            <a:t>.</a:t>
          </a:r>
          <a:endParaRPr lang="es-EC" sz="2000" b="0" dirty="0"/>
        </a:p>
      </dgm:t>
    </dgm:pt>
    <dgm:pt modelId="{AA7C8D04-9353-3140-A72E-58826AAB222E}" type="parTrans" cxnId="{89467334-E6E4-FD46-83C4-D5456AC99047}">
      <dgm:prSet/>
      <dgm:spPr/>
      <dgm:t>
        <a:bodyPr/>
        <a:lstStyle/>
        <a:p>
          <a:endParaRPr lang="en-US"/>
        </a:p>
      </dgm:t>
    </dgm:pt>
    <dgm:pt modelId="{8B7ACFA2-BBF3-1B46-B530-8E8230C617C7}" type="sibTrans" cxnId="{89467334-E6E4-FD46-83C4-D5456AC99047}">
      <dgm:prSet/>
      <dgm:spPr/>
      <dgm:t>
        <a:bodyPr/>
        <a:lstStyle/>
        <a:p>
          <a:endParaRPr lang="en-US"/>
        </a:p>
      </dgm:t>
    </dgm:pt>
    <dgm:pt modelId="{CB5BA723-D449-4B2E-8B09-78959CB38A58}" type="pres">
      <dgm:prSet presAssocID="{838D9141-1633-4936-899A-5DBC79D863AE}" presName="linearFlow" presStyleCnt="0">
        <dgm:presLayoutVars>
          <dgm:dir/>
          <dgm:animLvl val="lvl"/>
          <dgm:resizeHandles val="exact"/>
        </dgm:presLayoutVars>
      </dgm:prSet>
      <dgm:spPr/>
      <dgm:t>
        <a:bodyPr/>
        <a:lstStyle/>
        <a:p>
          <a:endParaRPr lang="es-EC"/>
        </a:p>
      </dgm:t>
    </dgm:pt>
    <dgm:pt modelId="{77060691-7B45-4C0F-BDD9-F1B54608D009}" type="pres">
      <dgm:prSet presAssocID="{E4E76BF0-14A4-4847-9CB6-3A63D875CECF}" presName="composite" presStyleCnt="0"/>
      <dgm:spPr/>
      <dgm:t>
        <a:bodyPr/>
        <a:lstStyle/>
        <a:p>
          <a:endParaRPr lang="en-US"/>
        </a:p>
      </dgm:t>
    </dgm:pt>
    <dgm:pt modelId="{A9EBE5B3-3C98-4BC3-BD0F-8784DF816062}" type="pres">
      <dgm:prSet presAssocID="{E4E76BF0-14A4-4847-9CB6-3A63D875CECF}" presName="parentText" presStyleLbl="alignNode1" presStyleIdx="0" presStyleCnt="2">
        <dgm:presLayoutVars>
          <dgm:chMax val="1"/>
          <dgm:bulletEnabled val="1"/>
        </dgm:presLayoutVars>
      </dgm:prSet>
      <dgm:spPr/>
      <dgm:t>
        <a:bodyPr/>
        <a:lstStyle/>
        <a:p>
          <a:endParaRPr lang="es-EC"/>
        </a:p>
      </dgm:t>
    </dgm:pt>
    <dgm:pt modelId="{DE97DEAB-C78F-4EA3-9DA9-D3FFBDAD5155}" type="pres">
      <dgm:prSet presAssocID="{E4E76BF0-14A4-4847-9CB6-3A63D875CECF}" presName="descendantText" presStyleLbl="alignAcc1" presStyleIdx="0" presStyleCnt="2" custScaleY="120099" custLinFactNeighborY="-474">
        <dgm:presLayoutVars>
          <dgm:bulletEnabled val="1"/>
        </dgm:presLayoutVars>
      </dgm:prSet>
      <dgm:spPr/>
      <dgm:t>
        <a:bodyPr/>
        <a:lstStyle/>
        <a:p>
          <a:endParaRPr lang="es-EC"/>
        </a:p>
      </dgm:t>
    </dgm:pt>
    <dgm:pt modelId="{F84C3A69-3EA2-4B0D-A601-CFA3D3004ACF}" type="pres">
      <dgm:prSet presAssocID="{5041F356-909D-413E-B4D9-E0D02E08DC59}" presName="sp" presStyleCnt="0"/>
      <dgm:spPr/>
      <dgm:t>
        <a:bodyPr/>
        <a:lstStyle/>
        <a:p>
          <a:endParaRPr lang="en-US"/>
        </a:p>
      </dgm:t>
    </dgm:pt>
    <dgm:pt modelId="{EEB58CCC-3353-4933-9916-B6300934DE3B}" type="pres">
      <dgm:prSet presAssocID="{DC042B8C-C294-47A5-AB09-EAB3DFE534C1}" presName="composite" presStyleCnt="0"/>
      <dgm:spPr/>
      <dgm:t>
        <a:bodyPr/>
        <a:lstStyle/>
        <a:p>
          <a:endParaRPr lang="en-US"/>
        </a:p>
      </dgm:t>
    </dgm:pt>
    <dgm:pt modelId="{30D26A75-2916-4014-994D-6E370C9BC4BD}" type="pres">
      <dgm:prSet presAssocID="{DC042B8C-C294-47A5-AB09-EAB3DFE534C1}" presName="parentText" presStyleLbl="alignNode1" presStyleIdx="1" presStyleCnt="2">
        <dgm:presLayoutVars>
          <dgm:chMax val="1"/>
          <dgm:bulletEnabled val="1"/>
        </dgm:presLayoutVars>
      </dgm:prSet>
      <dgm:spPr/>
      <dgm:t>
        <a:bodyPr/>
        <a:lstStyle/>
        <a:p>
          <a:endParaRPr lang="es-EC"/>
        </a:p>
      </dgm:t>
    </dgm:pt>
    <dgm:pt modelId="{064A9E37-6434-4B01-9512-7EF7F8DAA030}" type="pres">
      <dgm:prSet presAssocID="{DC042B8C-C294-47A5-AB09-EAB3DFE534C1}" presName="descendantText" presStyleLbl="alignAcc1" presStyleIdx="1" presStyleCnt="2" custScaleY="130373" custLinFactNeighborY="0">
        <dgm:presLayoutVars>
          <dgm:bulletEnabled val="1"/>
        </dgm:presLayoutVars>
      </dgm:prSet>
      <dgm:spPr/>
      <dgm:t>
        <a:bodyPr/>
        <a:lstStyle/>
        <a:p>
          <a:endParaRPr lang="es-EC"/>
        </a:p>
      </dgm:t>
    </dgm:pt>
  </dgm:ptLst>
  <dgm:cxnLst>
    <dgm:cxn modelId="{6FC97741-2E6F-4DE9-A899-B75086E815EC}" type="presOf" srcId="{E4E76BF0-14A4-4847-9CB6-3A63D875CECF}" destId="{A9EBE5B3-3C98-4BC3-BD0F-8784DF816062}" srcOrd="0" destOrd="0" presId="urn:microsoft.com/office/officeart/2005/8/layout/chevron2"/>
    <dgm:cxn modelId="{FC6602C7-925A-4CCA-BBE5-B461BD4183E7}" srcId="{DC042B8C-C294-47A5-AB09-EAB3DFE534C1}" destId="{61F0EF15-2520-4232-BC42-D69FFB26A49C}" srcOrd="0" destOrd="0" parTransId="{82DBEE20-4533-449A-8D2F-B322092A0882}" sibTransId="{6424C4E4-F842-4BA2-AF91-0778EB1162EA}"/>
    <dgm:cxn modelId="{0F242665-AD10-44F8-9E6A-30855BBAAB2B}" type="presOf" srcId="{DC042B8C-C294-47A5-AB09-EAB3DFE534C1}" destId="{30D26A75-2916-4014-994D-6E370C9BC4BD}" srcOrd="0" destOrd="0" presId="urn:microsoft.com/office/officeart/2005/8/layout/chevron2"/>
    <dgm:cxn modelId="{918BDDF0-4E97-4F0C-9CB0-E9BCAC37B7A7}" type="presOf" srcId="{61F0EF15-2520-4232-BC42-D69FFB26A49C}" destId="{064A9E37-6434-4B01-9512-7EF7F8DAA030}" srcOrd="0" destOrd="0" presId="urn:microsoft.com/office/officeart/2005/8/layout/chevron2"/>
    <dgm:cxn modelId="{31EFDF42-E6F8-4D2E-BDDD-3F585023FF20}" type="presOf" srcId="{6689AAB8-DAF7-4FC2-B1BC-2BE9ADA582A1}" destId="{DE97DEAB-C78F-4EA3-9DA9-D3FFBDAD5155}" srcOrd="0" destOrd="0" presId="urn:microsoft.com/office/officeart/2005/8/layout/chevron2"/>
    <dgm:cxn modelId="{70E09E72-8D2A-1247-8578-55322BEC5651}" srcId="{DC042B8C-C294-47A5-AB09-EAB3DFE534C1}" destId="{2EF9B968-4CE4-E14C-82F1-108FE26C97F9}" srcOrd="1" destOrd="0" parTransId="{7227DC7A-E457-874D-8333-A9B1592AAC66}" sibTransId="{68D8C5DE-ED57-0F46-9452-C751D18EE64D}"/>
    <dgm:cxn modelId="{F7B656EE-0EFA-4E59-8669-CBDFC14A6755}" srcId="{E4E76BF0-14A4-4847-9CB6-3A63D875CECF}" destId="{6689AAB8-DAF7-4FC2-B1BC-2BE9ADA582A1}" srcOrd="0" destOrd="0" parTransId="{EEB1D701-4948-4204-B793-C40D399E1083}" sibTransId="{E5E2CA54-9511-49F0-99D8-E998565DCF4E}"/>
    <dgm:cxn modelId="{08A8A32A-982B-45DC-92C9-CA12BF65503D}" srcId="{838D9141-1633-4936-899A-5DBC79D863AE}" destId="{E4E76BF0-14A4-4847-9CB6-3A63D875CECF}" srcOrd="0" destOrd="0" parTransId="{67C7B8FC-E769-4095-B0EC-C7068E7A3729}" sibTransId="{5041F356-909D-413E-B4D9-E0D02E08DC59}"/>
    <dgm:cxn modelId="{4533D6C7-E8BE-4007-B841-F1C38448EF1D}" type="presOf" srcId="{13AF7500-B36A-184E-8226-6A45363487CD}" destId="{064A9E37-6434-4B01-9512-7EF7F8DAA030}" srcOrd="0" destOrd="2" presId="urn:microsoft.com/office/officeart/2005/8/layout/chevron2"/>
    <dgm:cxn modelId="{9B654EF5-0BE9-44E0-85FA-AE3874906371}" srcId="{838D9141-1633-4936-899A-5DBC79D863AE}" destId="{DC042B8C-C294-47A5-AB09-EAB3DFE534C1}" srcOrd="1" destOrd="0" parTransId="{11C5CB51-A3FE-4B71-A8DB-51A87B08392B}" sibTransId="{EDDAC8F3-3018-4CBC-AAE9-DBCE7E38DBED}"/>
    <dgm:cxn modelId="{41A4F75A-3433-4992-AAAF-0A5F6C5EB6C4}" type="presOf" srcId="{2EF9B968-4CE4-E14C-82F1-108FE26C97F9}" destId="{064A9E37-6434-4B01-9512-7EF7F8DAA030}" srcOrd="0" destOrd="1" presId="urn:microsoft.com/office/officeart/2005/8/layout/chevron2"/>
    <dgm:cxn modelId="{89467334-E6E4-FD46-83C4-D5456AC99047}" srcId="{DC042B8C-C294-47A5-AB09-EAB3DFE534C1}" destId="{13AF7500-B36A-184E-8226-6A45363487CD}" srcOrd="2" destOrd="0" parTransId="{AA7C8D04-9353-3140-A72E-58826AAB222E}" sibTransId="{8B7ACFA2-BBF3-1B46-B530-8E8230C617C7}"/>
    <dgm:cxn modelId="{73131B79-1248-49E5-AA37-47C82D763D2E}" type="presOf" srcId="{838D9141-1633-4936-899A-5DBC79D863AE}" destId="{CB5BA723-D449-4B2E-8B09-78959CB38A58}" srcOrd="0" destOrd="0" presId="urn:microsoft.com/office/officeart/2005/8/layout/chevron2"/>
    <dgm:cxn modelId="{070FD604-9B88-4000-B5F0-C5000C2969FA}" type="presParOf" srcId="{CB5BA723-D449-4B2E-8B09-78959CB38A58}" destId="{77060691-7B45-4C0F-BDD9-F1B54608D009}" srcOrd="0" destOrd="0" presId="urn:microsoft.com/office/officeart/2005/8/layout/chevron2"/>
    <dgm:cxn modelId="{A30FAA05-2558-4CC7-A9F6-35BC1E20D5AA}" type="presParOf" srcId="{77060691-7B45-4C0F-BDD9-F1B54608D009}" destId="{A9EBE5B3-3C98-4BC3-BD0F-8784DF816062}" srcOrd="0" destOrd="0" presId="urn:microsoft.com/office/officeart/2005/8/layout/chevron2"/>
    <dgm:cxn modelId="{C3E46D87-3550-4862-9E54-D50074A30B61}" type="presParOf" srcId="{77060691-7B45-4C0F-BDD9-F1B54608D009}" destId="{DE97DEAB-C78F-4EA3-9DA9-D3FFBDAD5155}" srcOrd="1" destOrd="0" presId="urn:microsoft.com/office/officeart/2005/8/layout/chevron2"/>
    <dgm:cxn modelId="{3A244EDE-5D55-4F55-8709-24A8171C06D6}" type="presParOf" srcId="{CB5BA723-D449-4B2E-8B09-78959CB38A58}" destId="{F84C3A69-3EA2-4B0D-A601-CFA3D3004ACF}" srcOrd="1" destOrd="0" presId="urn:microsoft.com/office/officeart/2005/8/layout/chevron2"/>
    <dgm:cxn modelId="{0D2BCC21-50DA-4626-BE4F-BADAB13F8EFA}" type="presParOf" srcId="{CB5BA723-D449-4B2E-8B09-78959CB38A58}" destId="{EEB58CCC-3353-4933-9916-B6300934DE3B}" srcOrd="2" destOrd="0" presId="urn:microsoft.com/office/officeart/2005/8/layout/chevron2"/>
    <dgm:cxn modelId="{9E6B794D-2290-4BDC-9E1A-FFC11BDBD444}" type="presParOf" srcId="{EEB58CCC-3353-4933-9916-B6300934DE3B}" destId="{30D26A75-2916-4014-994D-6E370C9BC4BD}" srcOrd="0" destOrd="0" presId="urn:microsoft.com/office/officeart/2005/8/layout/chevron2"/>
    <dgm:cxn modelId="{2B887E68-8411-4607-B5D5-E3AF4592D8EB}" type="presParOf" srcId="{EEB58CCC-3353-4933-9916-B6300934DE3B}" destId="{064A9E37-6434-4B01-9512-7EF7F8DAA030}"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F03B5E7-F4B8-0C40-91D3-5B32271AD407}" type="doc">
      <dgm:prSet loTypeId="urn:microsoft.com/office/officeart/2005/8/layout/vList5" loCatId="" qsTypeId="urn:microsoft.com/office/officeart/2005/8/quickstyle/3D2" qsCatId="3D" csTypeId="urn:microsoft.com/office/officeart/2005/8/colors/colorful4" csCatId="colorful" phldr="1"/>
      <dgm:spPr/>
      <dgm:t>
        <a:bodyPr/>
        <a:lstStyle/>
        <a:p>
          <a:endParaRPr lang="en-US"/>
        </a:p>
      </dgm:t>
    </dgm:pt>
    <dgm:pt modelId="{A7447C28-3129-F147-90C8-BD41ABB5FF6B}">
      <dgm:prSet phldrT="[Text]"/>
      <dgm:spPr/>
      <dgm:t>
        <a:bodyPr/>
        <a:lstStyle/>
        <a:p>
          <a:r>
            <a:rPr lang="es-EC" dirty="0" smtClean="0"/>
            <a:t>Subjects of Consultation Rights</a:t>
          </a:r>
          <a:endParaRPr lang="en-US" dirty="0"/>
        </a:p>
      </dgm:t>
    </dgm:pt>
    <dgm:pt modelId="{75944E1D-6C61-CA4C-A060-277E5553DC31}" type="parTrans" cxnId="{8C5A40AD-83F5-1340-BC9B-7556D0795B23}">
      <dgm:prSet/>
      <dgm:spPr/>
      <dgm:t>
        <a:bodyPr/>
        <a:lstStyle/>
        <a:p>
          <a:endParaRPr lang="en-US"/>
        </a:p>
      </dgm:t>
    </dgm:pt>
    <dgm:pt modelId="{D2D27B58-7406-FE40-A09A-1D4EB4578CF2}" type="sibTrans" cxnId="{8C5A40AD-83F5-1340-BC9B-7556D0795B23}">
      <dgm:prSet/>
      <dgm:spPr/>
      <dgm:t>
        <a:bodyPr/>
        <a:lstStyle/>
        <a:p>
          <a:endParaRPr lang="en-US"/>
        </a:p>
      </dgm:t>
    </dgm:pt>
    <dgm:pt modelId="{240AB9A5-B08F-FD44-81C5-031D2707C724}">
      <dgm:prSet phldrT="[Text]"/>
      <dgm:spPr/>
      <dgm:t>
        <a:bodyPr/>
        <a:lstStyle/>
        <a:p>
          <a:r>
            <a:rPr lang="es-EC" smtClean="0"/>
            <a:t>Communities, indigenous peoples, indigenous nationalities, afro ecuadorians and montubios.</a:t>
          </a:r>
          <a:endParaRPr lang="en-US" dirty="0"/>
        </a:p>
      </dgm:t>
    </dgm:pt>
    <dgm:pt modelId="{1F064C0B-E4C7-CF45-BE90-BB5F6F138993}" type="parTrans" cxnId="{4427211C-0247-624A-900D-DB3781FEFBF4}">
      <dgm:prSet/>
      <dgm:spPr/>
      <dgm:t>
        <a:bodyPr/>
        <a:lstStyle/>
        <a:p>
          <a:endParaRPr lang="en-US"/>
        </a:p>
      </dgm:t>
    </dgm:pt>
    <dgm:pt modelId="{B3D3713F-A309-8846-802C-FEECBE081341}" type="sibTrans" cxnId="{4427211C-0247-624A-900D-DB3781FEFBF4}">
      <dgm:prSet/>
      <dgm:spPr/>
      <dgm:t>
        <a:bodyPr/>
        <a:lstStyle/>
        <a:p>
          <a:endParaRPr lang="en-US"/>
        </a:p>
      </dgm:t>
    </dgm:pt>
    <dgm:pt modelId="{94EFBACE-2605-DD42-AE9A-F8C57177970D}">
      <dgm:prSet phldrT="[Text]"/>
      <dgm:spPr/>
      <dgm:t>
        <a:bodyPr/>
        <a:lstStyle/>
        <a:p>
          <a:r>
            <a:rPr lang="es-EC" dirty="0" smtClean="0"/>
            <a:t>Mechanisms for Obtaining Consent</a:t>
          </a:r>
          <a:endParaRPr lang="en-US" dirty="0"/>
        </a:p>
      </dgm:t>
    </dgm:pt>
    <dgm:pt modelId="{C424C4AB-A1A0-E84A-96B1-9DA92D7223CC}" type="parTrans" cxnId="{9CC7A663-A330-6642-8819-F22E68C693AD}">
      <dgm:prSet/>
      <dgm:spPr/>
      <dgm:t>
        <a:bodyPr/>
        <a:lstStyle/>
        <a:p>
          <a:endParaRPr lang="en-US"/>
        </a:p>
      </dgm:t>
    </dgm:pt>
    <dgm:pt modelId="{C38F7278-FB93-3D4D-9F31-0DBECF0BEF0A}" type="sibTrans" cxnId="{9CC7A663-A330-6642-8819-F22E68C693AD}">
      <dgm:prSet/>
      <dgm:spPr/>
      <dgm:t>
        <a:bodyPr/>
        <a:lstStyle/>
        <a:p>
          <a:endParaRPr lang="en-US"/>
        </a:p>
      </dgm:t>
    </dgm:pt>
    <dgm:pt modelId="{C389641D-BEAB-4846-8A3E-7B327D6A51E3}">
      <dgm:prSet phldrT="[Text]"/>
      <dgm:spPr/>
      <dgm:t>
        <a:bodyPr/>
        <a:lstStyle/>
        <a:p>
          <a:r>
            <a:rPr lang="es-EC" dirty="0" smtClean="0"/>
            <a:t>Consultation Process – governmental entitites</a:t>
          </a:r>
          <a:endParaRPr lang="en-US" dirty="0"/>
        </a:p>
      </dgm:t>
    </dgm:pt>
    <dgm:pt modelId="{90A4B525-B2CB-E746-A266-3FAC69DC826D}" type="parTrans" cxnId="{36FC82BC-E501-5B4C-AD61-A7304ADBFFD4}">
      <dgm:prSet/>
      <dgm:spPr/>
      <dgm:t>
        <a:bodyPr/>
        <a:lstStyle/>
        <a:p>
          <a:endParaRPr lang="en-US"/>
        </a:p>
      </dgm:t>
    </dgm:pt>
    <dgm:pt modelId="{7ADF4CE3-2067-1046-868F-27B10680AB67}" type="sibTrans" cxnId="{36FC82BC-E501-5B4C-AD61-A7304ADBFFD4}">
      <dgm:prSet/>
      <dgm:spPr/>
      <dgm:t>
        <a:bodyPr/>
        <a:lstStyle/>
        <a:p>
          <a:endParaRPr lang="en-US"/>
        </a:p>
      </dgm:t>
    </dgm:pt>
    <dgm:pt modelId="{3DDCA721-24F1-994A-8300-3160C1533D21}">
      <dgm:prSet phldrT="[Text]"/>
      <dgm:spPr/>
      <dgm:t>
        <a:bodyPr/>
        <a:lstStyle/>
        <a:p>
          <a:r>
            <a:rPr lang="en-US" dirty="0" smtClean="0"/>
            <a:t>Role of National REDD+ Authority</a:t>
          </a:r>
          <a:endParaRPr lang="en-US" dirty="0"/>
        </a:p>
      </dgm:t>
    </dgm:pt>
    <dgm:pt modelId="{9AF6466D-6052-7841-9B7C-9548E05A47C2}" type="parTrans" cxnId="{CE53C3AB-BCC1-EB4F-906D-38E0B9875CC5}">
      <dgm:prSet/>
      <dgm:spPr/>
      <dgm:t>
        <a:bodyPr/>
        <a:lstStyle/>
        <a:p>
          <a:endParaRPr lang="en-US"/>
        </a:p>
      </dgm:t>
    </dgm:pt>
    <dgm:pt modelId="{3B2F47EA-27DF-9641-9EE9-41263F55BF28}" type="sibTrans" cxnId="{CE53C3AB-BCC1-EB4F-906D-38E0B9875CC5}">
      <dgm:prSet/>
      <dgm:spPr/>
      <dgm:t>
        <a:bodyPr/>
        <a:lstStyle/>
        <a:p>
          <a:endParaRPr lang="en-US"/>
        </a:p>
      </dgm:t>
    </dgm:pt>
    <dgm:pt modelId="{4CD2CAE0-CD46-B346-90F9-AAD40E2DA404}">
      <dgm:prSet phldrT="[Text]"/>
      <dgm:spPr/>
      <dgm:t>
        <a:bodyPr/>
        <a:lstStyle/>
        <a:p>
          <a:r>
            <a:rPr lang="en-US" dirty="0" smtClean="0"/>
            <a:t>Ensure compliance with the collective rights</a:t>
          </a:r>
          <a:endParaRPr lang="en-US" dirty="0"/>
        </a:p>
      </dgm:t>
    </dgm:pt>
    <dgm:pt modelId="{2C8190AB-08A4-0948-9066-817BCB235257}" type="parTrans" cxnId="{7DF3463A-299D-B941-A9E8-094A0924325D}">
      <dgm:prSet/>
      <dgm:spPr/>
      <dgm:t>
        <a:bodyPr/>
        <a:lstStyle/>
        <a:p>
          <a:endParaRPr lang="en-US"/>
        </a:p>
      </dgm:t>
    </dgm:pt>
    <dgm:pt modelId="{802790C6-E735-D945-97C9-DF4E9D4030CE}" type="sibTrans" cxnId="{7DF3463A-299D-B941-A9E8-094A0924325D}">
      <dgm:prSet/>
      <dgm:spPr/>
      <dgm:t>
        <a:bodyPr/>
        <a:lstStyle/>
        <a:p>
          <a:endParaRPr lang="en-US"/>
        </a:p>
      </dgm:t>
    </dgm:pt>
    <dgm:pt modelId="{0A2E6EF6-EEBC-0240-AC0F-A17656D1866F}">
      <dgm:prSet phldrT="[Text]"/>
      <dgm:spPr/>
      <dgm:t>
        <a:bodyPr/>
        <a:lstStyle/>
        <a:p>
          <a:r>
            <a:rPr lang="en-US" dirty="0" smtClean="0"/>
            <a:t>Ensure the implementation of the guidelines in order to guarantee rights compliance on REDD+ implementation</a:t>
          </a:r>
          <a:endParaRPr lang="en-US" dirty="0"/>
        </a:p>
      </dgm:t>
    </dgm:pt>
    <dgm:pt modelId="{44E714E9-3D15-0C40-8E15-28B336600D52}" type="parTrans" cxnId="{79E6F05A-6E06-1748-BDB2-7290FF134162}">
      <dgm:prSet/>
      <dgm:spPr/>
      <dgm:t>
        <a:bodyPr/>
        <a:lstStyle/>
        <a:p>
          <a:endParaRPr lang="en-US"/>
        </a:p>
      </dgm:t>
    </dgm:pt>
    <dgm:pt modelId="{8C542FBD-CE49-7047-AD7C-EAA8DEC07FAC}" type="sibTrans" cxnId="{79E6F05A-6E06-1748-BDB2-7290FF134162}">
      <dgm:prSet/>
      <dgm:spPr/>
      <dgm:t>
        <a:bodyPr/>
        <a:lstStyle/>
        <a:p>
          <a:endParaRPr lang="en-US"/>
        </a:p>
      </dgm:t>
    </dgm:pt>
    <dgm:pt modelId="{F20C9D51-7057-F846-8268-BF3E2BC03627}">
      <dgm:prSet/>
      <dgm:spPr/>
      <dgm:t>
        <a:bodyPr/>
        <a:lstStyle/>
        <a:p>
          <a:r>
            <a:rPr lang="es-EC" dirty="0" smtClean="0"/>
            <a:t>Other collectives which depend on forests resources for its livelihoods.</a:t>
          </a:r>
        </a:p>
      </dgm:t>
    </dgm:pt>
    <dgm:pt modelId="{5E0CC7D6-5464-4041-BFD7-8FCB2D4CA7C7}" type="parTrans" cxnId="{BBBA843D-AF35-8747-BFF6-C97FBAF5097D}">
      <dgm:prSet/>
      <dgm:spPr/>
      <dgm:t>
        <a:bodyPr/>
        <a:lstStyle/>
        <a:p>
          <a:endParaRPr lang="en-US"/>
        </a:p>
      </dgm:t>
    </dgm:pt>
    <dgm:pt modelId="{AF9F1C1B-E1A9-B54E-A361-E7496492934D}" type="sibTrans" cxnId="{BBBA843D-AF35-8747-BFF6-C97FBAF5097D}">
      <dgm:prSet/>
      <dgm:spPr/>
      <dgm:t>
        <a:bodyPr/>
        <a:lstStyle/>
        <a:p>
          <a:endParaRPr lang="en-US"/>
        </a:p>
      </dgm:t>
    </dgm:pt>
    <dgm:pt modelId="{93D31186-319C-EA43-9179-620E7C14695B}">
      <dgm:prSet/>
      <dgm:spPr/>
      <dgm:t>
        <a:bodyPr/>
        <a:lstStyle/>
        <a:p>
          <a:r>
            <a:rPr lang="es-EC" dirty="0" smtClean="0"/>
            <a:t>Negotiation Process – non-governmental entitites</a:t>
          </a:r>
          <a:endParaRPr lang="es-EC" dirty="0"/>
        </a:p>
      </dgm:t>
    </dgm:pt>
    <dgm:pt modelId="{3DFC7567-170C-2D4C-8907-1FECD09525E1}" type="parTrans" cxnId="{C55BAAF5-759B-3642-8C55-5E829645098D}">
      <dgm:prSet/>
      <dgm:spPr/>
      <dgm:t>
        <a:bodyPr/>
        <a:lstStyle/>
        <a:p>
          <a:endParaRPr lang="en-US"/>
        </a:p>
      </dgm:t>
    </dgm:pt>
    <dgm:pt modelId="{4AA683D3-4115-234F-8CCD-60A70A23F910}" type="sibTrans" cxnId="{C55BAAF5-759B-3642-8C55-5E829645098D}">
      <dgm:prSet/>
      <dgm:spPr/>
      <dgm:t>
        <a:bodyPr/>
        <a:lstStyle/>
        <a:p>
          <a:endParaRPr lang="en-US"/>
        </a:p>
      </dgm:t>
    </dgm:pt>
    <dgm:pt modelId="{CDEEFD94-CC62-2B40-BA09-2233BD3EBB34}" type="pres">
      <dgm:prSet presAssocID="{CF03B5E7-F4B8-0C40-91D3-5B32271AD407}" presName="Name0" presStyleCnt="0">
        <dgm:presLayoutVars>
          <dgm:dir/>
          <dgm:animLvl val="lvl"/>
          <dgm:resizeHandles val="exact"/>
        </dgm:presLayoutVars>
      </dgm:prSet>
      <dgm:spPr/>
      <dgm:t>
        <a:bodyPr/>
        <a:lstStyle/>
        <a:p>
          <a:endParaRPr lang="es-EC"/>
        </a:p>
      </dgm:t>
    </dgm:pt>
    <dgm:pt modelId="{17B6AC11-67E3-AF45-BD33-56FF9D5391CD}" type="pres">
      <dgm:prSet presAssocID="{A7447C28-3129-F147-90C8-BD41ABB5FF6B}" presName="linNode" presStyleCnt="0"/>
      <dgm:spPr/>
    </dgm:pt>
    <dgm:pt modelId="{57DD1FC7-476C-8746-A2CB-A2914E042A7F}" type="pres">
      <dgm:prSet presAssocID="{A7447C28-3129-F147-90C8-BD41ABB5FF6B}" presName="parentText" presStyleLbl="node1" presStyleIdx="0" presStyleCnt="3">
        <dgm:presLayoutVars>
          <dgm:chMax val="1"/>
          <dgm:bulletEnabled val="1"/>
        </dgm:presLayoutVars>
      </dgm:prSet>
      <dgm:spPr/>
      <dgm:t>
        <a:bodyPr/>
        <a:lstStyle/>
        <a:p>
          <a:endParaRPr lang="en-US"/>
        </a:p>
      </dgm:t>
    </dgm:pt>
    <dgm:pt modelId="{DDC2F7C8-489B-4F40-B809-2F61C451DDA0}" type="pres">
      <dgm:prSet presAssocID="{A7447C28-3129-F147-90C8-BD41ABB5FF6B}" presName="descendantText" presStyleLbl="alignAccFollowNode1" presStyleIdx="0" presStyleCnt="3">
        <dgm:presLayoutVars>
          <dgm:bulletEnabled val="1"/>
        </dgm:presLayoutVars>
      </dgm:prSet>
      <dgm:spPr/>
      <dgm:t>
        <a:bodyPr/>
        <a:lstStyle/>
        <a:p>
          <a:endParaRPr lang="en-US"/>
        </a:p>
      </dgm:t>
    </dgm:pt>
    <dgm:pt modelId="{DBB1A176-9CF7-3940-AB8C-08929F51EF8D}" type="pres">
      <dgm:prSet presAssocID="{D2D27B58-7406-FE40-A09A-1D4EB4578CF2}" presName="sp" presStyleCnt="0"/>
      <dgm:spPr/>
    </dgm:pt>
    <dgm:pt modelId="{8898DADF-4C03-7E46-A084-22B78C9E4B1C}" type="pres">
      <dgm:prSet presAssocID="{94EFBACE-2605-DD42-AE9A-F8C57177970D}" presName="linNode" presStyleCnt="0"/>
      <dgm:spPr/>
    </dgm:pt>
    <dgm:pt modelId="{5936C5A1-65A8-994A-B8A9-772E8C8D0346}" type="pres">
      <dgm:prSet presAssocID="{94EFBACE-2605-DD42-AE9A-F8C57177970D}" presName="parentText" presStyleLbl="node1" presStyleIdx="1" presStyleCnt="3">
        <dgm:presLayoutVars>
          <dgm:chMax val="1"/>
          <dgm:bulletEnabled val="1"/>
        </dgm:presLayoutVars>
      </dgm:prSet>
      <dgm:spPr/>
      <dgm:t>
        <a:bodyPr/>
        <a:lstStyle/>
        <a:p>
          <a:endParaRPr lang="en-US"/>
        </a:p>
      </dgm:t>
    </dgm:pt>
    <dgm:pt modelId="{FBF40557-521C-D341-A535-9032407636D7}" type="pres">
      <dgm:prSet presAssocID="{94EFBACE-2605-DD42-AE9A-F8C57177970D}" presName="descendantText" presStyleLbl="alignAccFollowNode1" presStyleIdx="1" presStyleCnt="3">
        <dgm:presLayoutVars>
          <dgm:bulletEnabled val="1"/>
        </dgm:presLayoutVars>
      </dgm:prSet>
      <dgm:spPr/>
      <dgm:t>
        <a:bodyPr/>
        <a:lstStyle/>
        <a:p>
          <a:endParaRPr lang="en-US"/>
        </a:p>
      </dgm:t>
    </dgm:pt>
    <dgm:pt modelId="{F577E1D4-C0D6-4248-86B0-9981251C1434}" type="pres">
      <dgm:prSet presAssocID="{C38F7278-FB93-3D4D-9F31-0DBECF0BEF0A}" presName="sp" presStyleCnt="0"/>
      <dgm:spPr/>
    </dgm:pt>
    <dgm:pt modelId="{E87633AF-2A59-3E4A-B2A5-33C3EB5E5ACB}" type="pres">
      <dgm:prSet presAssocID="{3DDCA721-24F1-994A-8300-3160C1533D21}" presName="linNode" presStyleCnt="0"/>
      <dgm:spPr/>
    </dgm:pt>
    <dgm:pt modelId="{B718F219-89C9-7942-9FB2-C69AB2ABD161}" type="pres">
      <dgm:prSet presAssocID="{3DDCA721-24F1-994A-8300-3160C1533D21}" presName="parentText" presStyleLbl="node1" presStyleIdx="2" presStyleCnt="3">
        <dgm:presLayoutVars>
          <dgm:chMax val="1"/>
          <dgm:bulletEnabled val="1"/>
        </dgm:presLayoutVars>
      </dgm:prSet>
      <dgm:spPr/>
      <dgm:t>
        <a:bodyPr/>
        <a:lstStyle/>
        <a:p>
          <a:endParaRPr lang="en-US"/>
        </a:p>
      </dgm:t>
    </dgm:pt>
    <dgm:pt modelId="{86387B9E-F502-084B-9661-D6A3BBCFC88A}" type="pres">
      <dgm:prSet presAssocID="{3DDCA721-24F1-994A-8300-3160C1533D21}" presName="descendantText" presStyleLbl="alignAccFollowNode1" presStyleIdx="2" presStyleCnt="3">
        <dgm:presLayoutVars>
          <dgm:bulletEnabled val="1"/>
        </dgm:presLayoutVars>
      </dgm:prSet>
      <dgm:spPr/>
      <dgm:t>
        <a:bodyPr/>
        <a:lstStyle/>
        <a:p>
          <a:endParaRPr lang="en-US"/>
        </a:p>
      </dgm:t>
    </dgm:pt>
  </dgm:ptLst>
  <dgm:cxnLst>
    <dgm:cxn modelId="{AC0BF733-063B-4A3D-B6A2-E2EBD0CC9DE8}" type="presOf" srcId="{240AB9A5-B08F-FD44-81C5-031D2707C724}" destId="{DDC2F7C8-489B-4F40-B809-2F61C451DDA0}" srcOrd="0" destOrd="0" presId="urn:microsoft.com/office/officeart/2005/8/layout/vList5"/>
    <dgm:cxn modelId="{3099E896-C8CB-4C44-8204-0A602061B5B2}" type="presOf" srcId="{93D31186-319C-EA43-9179-620E7C14695B}" destId="{FBF40557-521C-D341-A535-9032407636D7}" srcOrd="0" destOrd="1" presId="urn:microsoft.com/office/officeart/2005/8/layout/vList5"/>
    <dgm:cxn modelId="{81163879-A7DD-42A6-8CF1-2EABC219C503}" type="presOf" srcId="{0A2E6EF6-EEBC-0240-AC0F-A17656D1866F}" destId="{86387B9E-F502-084B-9661-D6A3BBCFC88A}" srcOrd="0" destOrd="1" presId="urn:microsoft.com/office/officeart/2005/8/layout/vList5"/>
    <dgm:cxn modelId="{9CC7A663-A330-6642-8819-F22E68C693AD}" srcId="{CF03B5E7-F4B8-0C40-91D3-5B32271AD407}" destId="{94EFBACE-2605-DD42-AE9A-F8C57177970D}" srcOrd="1" destOrd="0" parTransId="{C424C4AB-A1A0-E84A-96B1-9DA92D7223CC}" sibTransId="{C38F7278-FB93-3D4D-9F31-0DBECF0BEF0A}"/>
    <dgm:cxn modelId="{5E1707A3-379C-4DAC-AAE9-954EA81ECBC6}" type="presOf" srcId="{3DDCA721-24F1-994A-8300-3160C1533D21}" destId="{B718F219-89C9-7942-9FB2-C69AB2ABD161}" srcOrd="0" destOrd="0" presId="urn:microsoft.com/office/officeart/2005/8/layout/vList5"/>
    <dgm:cxn modelId="{79E6F05A-6E06-1748-BDB2-7290FF134162}" srcId="{3DDCA721-24F1-994A-8300-3160C1533D21}" destId="{0A2E6EF6-EEBC-0240-AC0F-A17656D1866F}" srcOrd="1" destOrd="0" parTransId="{44E714E9-3D15-0C40-8E15-28B336600D52}" sibTransId="{8C542FBD-CE49-7047-AD7C-EAA8DEC07FAC}"/>
    <dgm:cxn modelId="{C55BAAF5-759B-3642-8C55-5E829645098D}" srcId="{94EFBACE-2605-DD42-AE9A-F8C57177970D}" destId="{93D31186-319C-EA43-9179-620E7C14695B}" srcOrd="1" destOrd="0" parTransId="{3DFC7567-170C-2D4C-8907-1FECD09525E1}" sibTransId="{4AA683D3-4115-234F-8CCD-60A70A23F910}"/>
    <dgm:cxn modelId="{4427211C-0247-624A-900D-DB3781FEFBF4}" srcId="{A7447C28-3129-F147-90C8-BD41ABB5FF6B}" destId="{240AB9A5-B08F-FD44-81C5-031D2707C724}" srcOrd="0" destOrd="0" parTransId="{1F064C0B-E4C7-CF45-BE90-BB5F6F138993}" sibTransId="{B3D3713F-A309-8846-802C-FEECBE081341}"/>
    <dgm:cxn modelId="{834D22DE-A399-4CB8-AD88-EFA444EF1776}" type="presOf" srcId="{CF03B5E7-F4B8-0C40-91D3-5B32271AD407}" destId="{CDEEFD94-CC62-2B40-BA09-2233BD3EBB34}" srcOrd="0" destOrd="0" presId="urn:microsoft.com/office/officeart/2005/8/layout/vList5"/>
    <dgm:cxn modelId="{EA2979FB-9A2F-4BE7-87F3-BA8BF5148536}" type="presOf" srcId="{C389641D-BEAB-4846-8A3E-7B327D6A51E3}" destId="{FBF40557-521C-D341-A535-9032407636D7}" srcOrd="0" destOrd="0" presId="urn:microsoft.com/office/officeart/2005/8/layout/vList5"/>
    <dgm:cxn modelId="{7DF3463A-299D-B941-A9E8-094A0924325D}" srcId="{3DDCA721-24F1-994A-8300-3160C1533D21}" destId="{4CD2CAE0-CD46-B346-90F9-AAD40E2DA404}" srcOrd="0" destOrd="0" parTransId="{2C8190AB-08A4-0948-9066-817BCB235257}" sibTransId="{802790C6-E735-D945-97C9-DF4E9D4030CE}"/>
    <dgm:cxn modelId="{8C5A40AD-83F5-1340-BC9B-7556D0795B23}" srcId="{CF03B5E7-F4B8-0C40-91D3-5B32271AD407}" destId="{A7447C28-3129-F147-90C8-BD41ABB5FF6B}" srcOrd="0" destOrd="0" parTransId="{75944E1D-6C61-CA4C-A060-277E5553DC31}" sibTransId="{D2D27B58-7406-FE40-A09A-1D4EB4578CF2}"/>
    <dgm:cxn modelId="{95BA09A9-A6B0-4A1B-BE83-A4BBA9B28D5F}" type="presOf" srcId="{4CD2CAE0-CD46-B346-90F9-AAD40E2DA404}" destId="{86387B9E-F502-084B-9661-D6A3BBCFC88A}" srcOrd="0" destOrd="0" presId="urn:microsoft.com/office/officeart/2005/8/layout/vList5"/>
    <dgm:cxn modelId="{DC432052-0670-4603-AF9F-E2DDCF0880D3}" type="presOf" srcId="{94EFBACE-2605-DD42-AE9A-F8C57177970D}" destId="{5936C5A1-65A8-994A-B8A9-772E8C8D0346}" srcOrd="0" destOrd="0" presId="urn:microsoft.com/office/officeart/2005/8/layout/vList5"/>
    <dgm:cxn modelId="{CE53C3AB-BCC1-EB4F-906D-38E0B9875CC5}" srcId="{CF03B5E7-F4B8-0C40-91D3-5B32271AD407}" destId="{3DDCA721-24F1-994A-8300-3160C1533D21}" srcOrd="2" destOrd="0" parTransId="{9AF6466D-6052-7841-9B7C-9548E05A47C2}" sibTransId="{3B2F47EA-27DF-9641-9EE9-41263F55BF28}"/>
    <dgm:cxn modelId="{36FC82BC-E501-5B4C-AD61-A7304ADBFFD4}" srcId="{94EFBACE-2605-DD42-AE9A-F8C57177970D}" destId="{C389641D-BEAB-4846-8A3E-7B327D6A51E3}" srcOrd="0" destOrd="0" parTransId="{90A4B525-B2CB-E746-A266-3FAC69DC826D}" sibTransId="{7ADF4CE3-2067-1046-868F-27B10680AB67}"/>
    <dgm:cxn modelId="{BBBA843D-AF35-8747-BFF6-C97FBAF5097D}" srcId="{A7447C28-3129-F147-90C8-BD41ABB5FF6B}" destId="{F20C9D51-7057-F846-8268-BF3E2BC03627}" srcOrd="1" destOrd="0" parTransId="{5E0CC7D6-5464-4041-BFD7-8FCB2D4CA7C7}" sibTransId="{AF9F1C1B-E1A9-B54E-A361-E7496492934D}"/>
    <dgm:cxn modelId="{00B6B202-973B-4A33-9EB4-8C6D58CAE4A8}" type="presOf" srcId="{A7447C28-3129-F147-90C8-BD41ABB5FF6B}" destId="{57DD1FC7-476C-8746-A2CB-A2914E042A7F}" srcOrd="0" destOrd="0" presId="urn:microsoft.com/office/officeart/2005/8/layout/vList5"/>
    <dgm:cxn modelId="{E0ED8D5D-865E-4683-9EE7-CC79E8B8A139}" type="presOf" srcId="{F20C9D51-7057-F846-8268-BF3E2BC03627}" destId="{DDC2F7C8-489B-4F40-B809-2F61C451DDA0}" srcOrd="0" destOrd="1" presId="urn:microsoft.com/office/officeart/2005/8/layout/vList5"/>
    <dgm:cxn modelId="{81DFC1A3-B445-4304-BF2F-EAE792A023CB}" type="presParOf" srcId="{CDEEFD94-CC62-2B40-BA09-2233BD3EBB34}" destId="{17B6AC11-67E3-AF45-BD33-56FF9D5391CD}" srcOrd="0" destOrd="0" presId="urn:microsoft.com/office/officeart/2005/8/layout/vList5"/>
    <dgm:cxn modelId="{B530FD40-A74B-49E8-A220-8415DB8BD00F}" type="presParOf" srcId="{17B6AC11-67E3-AF45-BD33-56FF9D5391CD}" destId="{57DD1FC7-476C-8746-A2CB-A2914E042A7F}" srcOrd="0" destOrd="0" presId="urn:microsoft.com/office/officeart/2005/8/layout/vList5"/>
    <dgm:cxn modelId="{E04E298B-27B0-4928-9A58-D17BA21DA1E8}" type="presParOf" srcId="{17B6AC11-67E3-AF45-BD33-56FF9D5391CD}" destId="{DDC2F7C8-489B-4F40-B809-2F61C451DDA0}" srcOrd="1" destOrd="0" presId="urn:microsoft.com/office/officeart/2005/8/layout/vList5"/>
    <dgm:cxn modelId="{61B128F6-77DE-4375-901B-ED1AA8450520}" type="presParOf" srcId="{CDEEFD94-CC62-2B40-BA09-2233BD3EBB34}" destId="{DBB1A176-9CF7-3940-AB8C-08929F51EF8D}" srcOrd="1" destOrd="0" presId="urn:microsoft.com/office/officeart/2005/8/layout/vList5"/>
    <dgm:cxn modelId="{08593018-E706-4D23-9187-3FF6F900B776}" type="presParOf" srcId="{CDEEFD94-CC62-2B40-BA09-2233BD3EBB34}" destId="{8898DADF-4C03-7E46-A084-22B78C9E4B1C}" srcOrd="2" destOrd="0" presId="urn:microsoft.com/office/officeart/2005/8/layout/vList5"/>
    <dgm:cxn modelId="{D6255F36-3803-432D-A722-1447AF6A7C11}" type="presParOf" srcId="{8898DADF-4C03-7E46-A084-22B78C9E4B1C}" destId="{5936C5A1-65A8-994A-B8A9-772E8C8D0346}" srcOrd="0" destOrd="0" presId="urn:microsoft.com/office/officeart/2005/8/layout/vList5"/>
    <dgm:cxn modelId="{34979141-C4E8-4A97-87E8-84163CBC72C5}" type="presParOf" srcId="{8898DADF-4C03-7E46-A084-22B78C9E4B1C}" destId="{FBF40557-521C-D341-A535-9032407636D7}" srcOrd="1" destOrd="0" presId="urn:microsoft.com/office/officeart/2005/8/layout/vList5"/>
    <dgm:cxn modelId="{6A2C79FF-D128-4B94-BB55-E0EA7C7EBA1A}" type="presParOf" srcId="{CDEEFD94-CC62-2B40-BA09-2233BD3EBB34}" destId="{F577E1D4-C0D6-4248-86B0-9981251C1434}" srcOrd="3" destOrd="0" presId="urn:microsoft.com/office/officeart/2005/8/layout/vList5"/>
    <dgm:cxn modelId="{333A1EB3-0D2B-40D7-B577-617FD0047EF9}" type="presParOf" srcId="{CDEEFD94-CC62-2B40-BA09-2233BD3EBB34}" destId="{E87633AF-2A59-3E4A-B2A5-33C3EB5E5ACB}" srcOrd="4" destOrd="0" presId="urn:microsoft.com/office/officeart/2005/8/layout/vList5"/>
    <dgm:cxn modelId="{EB3C0B7E-56B1-4EE0-88B7-B6D2DBAA42DD}" type="presParOf" srcId="{E87633AF-2A59-3E4A-B2A5-33C3EB5E5ACB}" destId="{B718F219-89C9-7942-9FB2-C69AB2ABD161}" srcOrd="0" destOrd="0" presId="urn:microsoft.com/office/officeart/2005/8/layout/vList5"/>
    <dgm:cxn modelId="{D3A71F14-7508-4D15-91BE-41E9A1AEFEF2}" type="presParOf" srcId="{E87633AF-2A59-3E4A-B2A5-33C3EB5E5ACB}" destId="{86387B9E-F502-084B-9661-D6A3BBCFC88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91327E0-B676-B44C-9879-8E9881492987}" type="doc">
      <dgm:prSet loTypeId="urn:microsoft.com/office/officeart/2005/8/layout/hProcess11" loCatId="" qsTypeId="urn:microsoft.com/office/officeart/2005/8/quickstyle/3D2" qsCatId="3D" csTypeId="urn:microsoft.com/office/officeart/2005/8/colors/colorful3" csCatId="colorful" phldr="1"/>
      <dgm:spPr/>
    </dgm:pt>
    <dgm:pt modelId="{C71B5C8E-B083-2B4F-B255-E80D448D17EB}">
      <dgm:prSet phldrT="[Text]"/>
      <dgm:spPr/>
      <dgm:t>
        <a:bodyPr/>
        <a:lstStyle/>
        <a:p>
          <a:r>
            <a:rPr lang="es-EC" altLang="es-EC" b="1" u="sng" dirty="0" smtClean="0">
              <a:latin typeface="Arial" panose="020B0604020202020204" pitchFamily="34" charset="0"/>
            </a:rPr>
            <a:t>Work Group for Consultation and Negotiation</a:t>
          </a:r>
          <a:endParaRPr lang="en-US" dirty="0"/>
        </a:p>
      </dgm:t>
    </dgm:pt>
    <dgm:pt modelId="{814FE09C-F52A-4045-9BCC-F421CAD1ED6B}" type="parTrans" cxnId="{52B1CD9E-41CB-2D4D-A1CC-F53487218F93}">
      <dgm:prSet/>
      <dgm:spPr/>
      <dgm:t>
        <a:bodyPr/>
        <a:lstStyle/>
        <a:p>
          <a:endParaRPr lang="en-US"/>
        </a:p>
      </dgm:t>
    </dgm:pt>
    <dgm:pt modelId="{531E5479-205B-094E-91CD-98F4C6C11BC2}" type="sibTrans" cxnId="{52B1CD9E-41CB-2D4D-A1CC-F53487218F93}">
      <dgm:prSet/>
      <dgm:spPr/>
      <dgm:t>
        <a:bodyPr/>
        <a:lstStyle/>
        <a:p>
          <a:endParaRPr lang="en-US"/>
        </a:p>
      </dgm:t>
    </dgm:pt>
    <dgm:pt modelId="{172E8EBB-D822-7C43-B6FD-CD8D636F2619}">
      <dgm:prSet phldrT="[Text]"/>
      <dgm:spPr/>
      <dgm:t>
        <a:bodyPr/>
        <a:lstStyle/>
        <a:p>
          <a:r>
            <a:rPr lang="es-EC" b="1" u="sng" dirty="0" smtClean="0"/>
            <a:t>Extended National Workshop</a:t>
          </a:r>
        </a:p>
      </dgm:t>
    </dgm:pt>
    <dgm:pt modelId="{B489A256-243A-594C-BB4F-F074321F88AF}" type="parTrans" cxnId="{786B1E7E-AE4D-C94E-A5F1-0E52C71CE761}">
      <dgm:prSet/>
      <dgm:spPr/>
      <dgm:t>
        <a:bodyPr/>
        <a:lstStyle/>
        <a:p>
          <a:endParaRPr lang="en-US"/>
        </a:p>
      </dgm:t>
    </dgm:pt>
    <dgm:pt modelId="{980D9292-7750-FD4E-B68F-FDC644417BF3}" type="sibTrans" cxnId="{786B1E7E-AE4D-C94E-A5F1-0E52C71CE761}">
      <dgm:prSet/>
      <dgm:spPr/>
      <dgm:t>
        <a:bodyPr/>
        <a:lstStyle/>
        <a:p>
          <a:endParaRPr lang="en-US"/>
        </a:p>
      </dgm:t>
    </dgm:pt>
    <dgm:pt modelId="{8D6338E7-34AF-2743-BBB3-C853A2FBC520}">
      <dgm:prSet phldrT="[Text]"/>
      <dgm:spPr/>
      <dgm:t>
        <a:bodyPr/>
        <a:lstStyle/>
        <a:p>
          <a:r>
            <a:rPr lang="es-EC" altLang="es-EC" b="1" dirty="0" smtClean="0">
              <a:latin typeface="Arial" panose="020B0604020202020204" pitchFamily="34" charset="0"/>
            </a:rPr>
            <a:t>National Guide for Consultation and Negotiation for REDD+ </a:t>
          </a:r>
          <a:r>
            <a:rPr lang="es-EC" altLang="es-EC" b="1" dirty="0" err="1" smtClean="0">
              <a:latin typeface="Arial" panose="020B0604020202020204" pitchFamily="34" charset="0"/>
            </a:rPr>
            <a:t>implementation</a:t>
          </a:r>
          <a:r>
            <a:rPr lang="es-EC" altLang="es-EC" b="1" dirty="0" smtClean="0">
              <a:latin typeface="Arial" panose="020B0604020202020204" pitchFamily="34" charset="0"/>
            </a:rPr>
            <a:t> </a:t>
          </a:r>
          <a:r>
            <a:rPr lang="es-EC" altLang="es-EC" b="1" dirty="0" err="1" smtClean="0">
              <a:latin typeface="Arial" panose="020B0604020202020204" pitchFamily="34" charset="0"/>
            </a:rPr>
            <a:t>Proposal</a:t>
          </a:r>
          <a:endParaRPr lang="es-EC" altLang="es-EC" b="1" dirty="0" smtClean="0">
            <a:latin typeface="Arial" panose="020B0604020202020204" pitchFamily="34" charset="0"/>
          </a:endParaRPr>
        </a:p>
        <a:p>
          <a:r>
            <a:rPr lang="es-EC" altLang="es-EC" b="1" dirty="0" smtClean="0">
              <a:latin typeface="Arial" panose="020B0604020202020204" pitchFamily="34" charset="0"/>
            </a:rPr>
            <a:t> (project scale)</a:t>
          </a:r>
          <a:endParaRPr lang="en-US" b="1" dirty="0"/>
        </a:p>
      </dgm:t>
    </dgm:pt>
    <dgm:pt modelId="{4494B58A-3710-5544-8A18-9AA69BD09D60}" type="parTrans" cxnId="{37E594A8-4CD2-FD40-9D7E-9186459B0E70}">
      <dgm:prSet/>
      <dgm:spPr/>
      <dgm:t>
        <a:bodyPr/>
        <a:lstStyle/>
        <a:p>
          <a:endParaRPr lang="en-US"/>
        </a:p>
      </dgm:t>
    </dgm:pt>
    <dgm:pt modelId="{AC4E93AC-C229-B143-AC4A-B57EB4C90055}" type="sibTrans" cxnId="{37E594A8-4CD2-FD40-9D7E-9186459B0E70}">
      <dgm:prSet/>
      <dgm:spPr/>
      <dgm:t>
        <a:bodyPr/>
        <a:lstStyle/>
        <a:p>
          <a:endParaRPr lang="en-US"/>
        </a:p>
      </dgm:t>
    </dgm:pt>
    <dgm:pt modelId="{FAB2BD12-CEF4-9040-BB2B-21C732351755}">
      <dgm:prSet custT="1"/>
      <dgm:spPr/>
      <dgm:t>
        <a:bodyPr/>
        <a:lstStyle/>
        <a:p>
          <a:r>
            <a:rPr lang="en-US" sz="1800" b="1" dirty="0" smtClean="0">
              <a:solidFill>
                <a:schemeClr val="tx1">
                  <a:lumMod val="75000"/>
                  <a:lumOff val="25000"/>
                </a:schemeClr>
              </a:solidFill>
            </a:rPr>
            <a:t>Identification of a process for other REDD+ implementation scales (i.e. policies)</a:t>
          </a:r>
          <a:endParaRPr lang="en-US" sz="1800" b="1" dirty="0">
            <a:solidFill>
              <a:schemeClr val="tx1">
                <a:lumMod val="75000"/>
                <a:lumOff val="25000"/>
              </a:schemeClr>
            </a:solidFill>
          </a:endParaRPr>
        </a:p>
      </dgm:t>
    </dgm:pt>
    <dgm:pt modelId="{E5AD75F4-E2CE-2D4F-B969-56B3F516AB8F}" type="parTrans" cxnId="{BA328189-3F5A-4946-9D5A-FFDAC91F64E9}">
      <dgm:prSet/>
      <dgm:spPr/>
      <dgm:t>
        <a:bodyPr/>
        <a:lstStyle/>
        <a:p>
          <a:endParaRPr lang="en-US"/>
        </a:p>
      </dgm:t>
    </dgm:pt>
    <dgm:pt modelId="{C0B63836-88F0-6442-88EC-CD5359C30059}" type="sibTrans" cxnId="{BA328189-3F5A-4946-9D5A-FFDAC91F64E9}">
      <dgm:prSet/>
      <dgm:spPr/>
      <dgm:t>
        <a:bodyPr/>
        <a:lstStyle/>
        <a:p>
          <a:endParaRPr lang="en-US"/>
        </a:p>
      </dgm:t>
    </dgm:pt>
    <dgm:pt modelId="{A0F03E24-CAF3-4344-BA57-336085032888}" type="pres">
      <dgm:prSet presAssocID="{291327E0-B676-B44C-9879-8E9881492987}" presName="Name0" presStyleCnt="0">
        <dgm:presLayoutVars>
          <dgm:dir/>
          <dgm:resizeHandles val="exact"/>
        </dgm:presLayoutVars>
      </dgm:prSet>
      <dgm:spPr/>
    </dgm:pt>
    <dgm:pt modelId="{F0027FCF-2D97-7B4A-BA83-24F4F2C3A495}" type="pres">
      <dgm:prSet presAssocID="{291327E0-B676-B44C-9879-8E9881492987}" presName="arrow" presStyleLbl="bgShp" presStyleIdx="0" presStyleCnt="1"/>
      <dgm:spPr/>
    </dgm:pt>
    <dgm:pt modelId="{8CBA221B-B430-0F48-9BD3-4A066E911FD3}" type="pres">
      <dgm:prSet presAssocID="{291327E0-B676-B44C-9879-8E9881492987}" presName="points" presStyleCnt="0"/>
      <dgm:spPr/>
    </dgm:pt>
    <dgm:pt modelId="{7EE93CC7-ABD7-1647-84B8-4E5F0405C4D0}" type="pres">
      <dgm:prSet presAssocID="{C71B5C8E-B083-2B4F-B255-E80D448D17EB}" presName="compositeA" presStyleCnt="0"/>
      <dgm:spPr/>
    </dgm:pt>
    <dgm:pt modelId="{CA238479-AADB-6A41-AB60-54CAFD9F7584}" type="pres">
      <dgm:prSet presAssocID="{C71B5C8E-B083-2B4F-B255-E80D448D17EB}" presName="textA" presStyleLbl="revTx" presStyleIdx="0" presStyleCnt="4">
        <dgm:presLayoutVars>
          <dgm:bulletEnabled val="1"/>
        </dgm:presLayoutVars>
      </dgm:prSet>
      <dgm:spPr/>
      <dgm:t>
        <a:bodyPr/>
        <a:lstStyle/>
        <a:p>
          <a:endParaRPr lang="en-US"/>
        </a:p>
      </dgm:t>
    </dgm:pt>
    <dgm:pt modelId="{D4B9F0F5-771C-6043-B3B7-50CB37E795B5}" type="pres">
      <dgm:prSet presAssocID="{C71B5C8E-B083-2B4F-B255-E80D448D17EB}" presName="circleA" presStyleLbl="node1" presStyleIdx="0" presStyleCnt="4"/>
      <dgm:spPr/>
    </dgm:pt>
    <dgm:pt modelId="{B698CD48-AE2E-9643-8D70-9AEFD55DB7FF}" type="pres">
      <dgm:prSet presAssocID="{C71B5C8E-B083-2B4F-B255-E80D448D17EB}" presName="spaceA" presStyleCnt="0"/>
      <dgm:spPr/>
    </dgm:pt>
    <dgm:pt modelId="{B752C678-0074-734B-A4B1-C3D0D3CD5D4E}" type="pres">
      <dgm:prSet presAssocID="{531E5479-205B-094E-91CD-98F4C6C11BC2}" presName="space" presStyleCnt="0"/>
      <dgm:spPr/>
    </dgm:pt>
    <dgm:pt modelId="{24899BA8-071B-EF48-95A1-94CB63EC1343}" type="pres">
      <dgm:prSet presAssocID="{172E8EBB-D822-7C43-B6FD-CD8D636F2619}" presName="compositeB" presStyleCnt="0"/>
      <dgm:spPr/>
    </dgm:pt>
    <dgm:pt modelId="{353C9F9A-8EE0-5C44-8734-F730525F249B}" type="pres">
      <dgm:prSet presAssocID="{172E8EBB-D822-7C43-B6FD-CD8D636F2619}" presName="textB" presStyleLbl="revTx" presStyleIdx="1" presStyleCnt="4">
        <dgm:presLayoutVars>
          <dgm:bulletEnabled val="1"/>
        </dgm:presLayoutVars>
      </dgm:prSet>
      <dgm:spPr/>
      <dgm:t>
        <a:bodyPr/>
        <a:lstStyle/>
        <a:p>
          <a:endParaRPr lang="en-US"/>
        </a:p>
      </dgm:t>
    </dgm:pt>
    <dgm:pt modelId="{FD1C68C4-7D7C-524D-AAFA-647D4E07B77B}" type="pres">
      <dgm:prSet presAssocID="{172E8EBB-D822-7C43-B6FD-CD8D636F2619}" presName="circleB" presStyleLbl="node1" presStyleIdx="1" presStyleCnt="4"/>
      <dgm:spPr/>
    </dgm:pt>
    <dgm:pt modelId="{F5C957F5-7353-2D49-BFCC-D21497D61364}" type="pres">
      <dgm:prSet presAssocID="{172E8EBB-D822-7C43-B6FD-CD8D636F2619}" presName="spaceB" presStyleCnt="0"/>
      <dgm:spPr/>
    </dgm:pt>
    <dgm:pt modelId="{7B86B641-1204-3D4E-BF5B-4F148C91DF8F}" type="pres">
      <dgm:prSet presAssocID="{980D9292-7750-FD4E-B68F-FDC644417BF3}" presName="space" presStyleCnt="0"/>
      <dgm:spPr/>
    </dgm:pt>
    <dgm:pt modelId="{581A54C8-1958-6841-B8EA-80DA33F83671}" type="pres">
      <dgm:prSet presAssocID="{8D6338E7-34AF-2743-BBB3-C853A2FBC520}" presName="compositeA" presStyleCnt="0"/>
      <dgm:spPr/>
    </dgm:pt>
    <dgm:pt modelId="{B868D8FF-7F21-8B42-B207-67E460F06E1D}" type="pres">
      <dgm:prSet presAssocID="{8D6338E7-34AF-2743-BBB3-C853A2FBC520}" presName="textA" presStyleLbl="revTx" presStyleIdx="2" presStyleCnt="4" custScaleX="100419" custScaleY="118442">
        <dgm:presLayoutVars>
          <dgm:bulletEnabled val="1"/>
        </dgm:presLayoutVars>
      </dgm:prSet>
      <dgm:spPr/>
      <dgm:t>
        <a:bodyPr/>
        <a:lstStyle/>
        <a:p>
          <a:endParaRPr lang="en-US"/>
        </a:p>
      </dgm:t>
    </dgm:pt>
    <dgm:pt modelId="{76B23BFB-B5D6-0A4D-ABC7-47FDB9371D7A}" type="pres">
      <dgm:prSet presAssocID="{8D6338E7-34AF-2743-BBB3-C853A2FBC520}" presName="circleA" presStyleLbl="node1" presStyleIdx="2" presStyleCnt="4"/>
      <dgm:spPr/>
    </dgm:pt>
    <dgm:pt modelId="{ADE1298F-5EE5-8341-8D6E-92603906E14E}" type="pres">
      <dgm:prSet presAssocID="{8D6338E7-34AF-2743-BBB3-C853A2FBC520}" presName="spaceA" presStyleCnt="0"/>
      <dgm:spPr/>
    </dgm:pt>
    <dgm:pt modelId="{3BCBA064-4180-7447-B987-67C8A430457F}" type="pres">
      <dgm:prSet presAssocID="{AC4E93AC-C229-B143-AC4A-B57EB4C90055}" presName="space" presStyleCnt="0"/>
      <dgm:spPr/>
    </dgm:pt>
    <dgm:pt modelId="{47AD3CE2-026B-6242-B760-2C90B5848C63}" type="pres">
      <dgm:prSet presAssocID="{FAB2BD12-CEF4-9040-BB2B-21C732351755}" presName="compositeB" presStyleCnt="0"/>
      <dgm:spPr/>
    </dgm:pt>
    <dgm:pt modelId="{50BA4B03-EF95-EE4F-9AE7-BC872E65C516}" type="pres">
      <dgm:prSet presAssocID="{FAB2BD12-CEF4-9040-BB2B-21C732351755}" presName="textB" presStyleLbl="revTx" presStyleIdx="3" presStyleCnt="4" custLinFactNeighborX="2595">
        <dgm:presLayoutVars>
          <dgm:bulletEnabled val="1"/>
        </dgm:presLayoutVars>
      </dgm:prSet>
      <dgm:spPr/>
      <dgm:t>
        <a:bodyPr/>
        <a:lstStyle/>
        <a:p>
          <a:endParaRPr lang="en-US"/>
        </a:p>
      </dgm:t>
    </dgm:pt>
    <dgm:pt modelId="{39DA9E1E-E810-214C-B6EC-B4E440791EB8}" type="pres">
      <dgm:prSet presAssocID="{FAB2BD12-CEF4-9040-BB2B-21C732351755}" presName="circleB" presStyleLbl="node1" presStyleIdx="3" presStyleCnt="4"/>
      <dgm:spPr/>
    </dgm:pt>
    <dgm:pt modelId="{4F3CFD15-CF9B-0042-BCEF-1B1DD5423290}" type="pres">
      <dgm:prSet presAssocID="{FAB2BD12-CEF4-9040-BB2B-21C732351755}" presName="spaceB" presStyleCnt="0"/>
      <dgm:spPr/>
    </dgm:pt>
  </dgm:ptLst>
  <dgm:cxnLst>
    <dgm:cxn modelId="{37E594A8-4CD2-FD40-9D7E-9186459B0E70}" srcId="{291327E0-B676-B44C-9879-8E9881492987}" destId="{8D6338E7-34AF-2743-BBB3-C853A2FBC520}" srcOrd="2" destOrd="0" parTransId="{4494B58A-3710-5544-8A18-9AA69BD09D60}" sibTransId="{AC4E93AC-C229-B143-AC4A-B57EB4C90055}"/>
    <dgm:cxn modelId="{94FA5A1B-97F3-4F5E-9FCC-8198DBE2E1BD}" type="presOf" srcId="{172E8EBB-D822-7C43-B6FD-CD8D636F2619}" destId="{353C9F9A-8EE0-5C44-8734-F730525F249B}" srcOrd="0" destOrd="0" presId="urn:microsoft.com/office/officeart/2005/8/layout/hProcess11"/>
    <dgm:cxn modelId="{786B1E7E-AE4D-C94E-A5F1-0E52C71CE761}" srcId="{291327E0-B676-B44C-9879-8E9881492987}" destId="{172E8EBB-D822-7C43-B6FD-CD8D636F2619}" srcOrd="1" destOrd="0" parTransId="{B489A256-243A-594C-BB4F-F074321F88AF}" sibTransId="{980D9292-7750-FD4E-B68F-FDC644417BF3}"/>
    <dgm:cxn modelId="{3EC0AE29-F08C-46C1-B310-DA703DC4A0A4}" type="presOf" srcId="{291327E0-B676-B44C-9879-8E9881492987}" destId="{A0F03E24-CAF3-4344-BA57-336085032888}" srcOrd="0" destOrd="0" presId="urn:microsoft.com/office/officeart/2005/8/layout/hProcess11"/>
    <dgm:cxn modelId="{D279DFBE-2DED-4B5A-8370-7E7391ED806D}" type="presOf" srcId="{8D6338E7-34AF-2743-BBB3-C853A2FBC520}" destId="{B868D8FF-7F21-8B42-B207-67E460F06E1D}" srcOrd="0" destOrd="0" presId="urn:microsoft.com/office/officeart/2005/8/layout/hProcess11"/>
    <dgm:cxn modelId="{BA328189-3F5A-4946-9D5A-FFDAC91F64E9}" srcId="{291327E0-B676-B44C-9879-8E9881492987}" destId="{FAB2BD12-CEF4-9040-BB2B-21C732351755}" srcOrd="3" destOrd="0" parTransId="{E5AD75F4-E2CE-2D4F-B969-56B3F516AB8F}" sibTransId="{C0B63836-88F0-6442-88EC-CD5359C30059}"/>
    <dgm:cxn modelId="{52B1CD9E-41CB-2D4D-A1CC-F53487218F93}" srcId="{291327E0-B676-B44C-9879-8E9881492987}" destId="{C71B5C8E-B083-2B4F-B255-E80D448D17EB}" srcOrd="0" destOrd="0" parTransId="{814FE09C-F52A-4045-9BCC-F421CAD1ED6B}" sibTransId="{531E5479-205B-094E-91CD-98F4C6C11BC2}"/>
    <dgm:cxn modelId="{C0724DBD-EC42-40AD-A4B8-CFA0DCD709F3}" type="presOf" srcId="{FAB2BD12-CEF4-9040-BB2B-21C732351755}" destId="{50BA4B03-EF95-EE4F-9AE7-BC872E65C516}" srcOrd="0" destOrd="0" presId="urn:microsoft.com/office/officeart/2005/8/layout/hProcess11"/>
    <dgm:cxn modelId="{AA33F734-CB09-4F60-908B-99EF9CE07EF3}" type="presOf" srcId="{C71B5C8E-B083-2B4F-B255-E80D448D17EB}" destId="{CA238479-AADB-6A41-AB60-54CAFD9F7584}" srcOrd="0" destOrd="0" presId="urn:microsoft.com/office/officeart/2005/8/layout/hProcess11"/>
    <dgm:cxn modelId="{1CBBF05D-329A-4937-8272-B584CD5D496C}" type="presParOf" srcId="{A0F03E24-CAF3-4344-BA57-336085032888}" destId="{F0027FCF-2D97-7B4A-BA83-24F4F2C3A495}" srcOrd="0" destOrd="0" presId="urn:microsoft.com/office/officeart/2005/8/layout/hProcess11"/>
    <dgm:cxn modelId="{D883F632-A0F4-4F35-81F1-1FA7696E24B8}" type="presParOf" srcId="{A0F03E24-CAF3-4344-BA57-336085032888}" destId="{8CBA221B-B430-0F48-9BD3-4A066E911FD3}" srcOrd="1" destOrd="0" presId="urn:microsoft.com/office/officeart/2005/8/layout/hProcess11"/>
    <dgm:cxn modelId="{B9AA9CD8-1498-44E7-9CD4-84C01820AFD2}" type="presParOf" srcId="{8CBA221B-B430-0F48-9BD3-4A066E911FD3}" destId="{7EE93CC7-ABD7-1647-84B8-4E5F0405C4D0}" srcOrd="0" destOrd="0" presId="urn:microsoft.com/office/officeart/2005/8/layout/hProcess11"/>
    <dgm:cxn modelId="{579CB898-321B-4D6E-9B26-DB676C3D4462}" type="presParOf" srcId="{7EE93CC7-ABD7-1647-84B8-4E5F0405C4D0}" destId="{CA238479-AADB-6A41-AB60-54CAFD9F7584}" srcOrd="0" destOrd="0" presId="urn:microsoft.com/office/officeart/2005/8/layout/hProcess11"/>
    <dgm:cxn modelId="{8044FB4B-CC3F-45CD-8DC3-0DDFCB197870}" type="presParOf" srcId="{7EE93CC7-ABD7-1647-84B8-4E5F0405C4D0}" destId="{D4B9F0F5-771C-6043-B3B7-50CB37E795B5}" srcOrd="1" destOrd="0" presId="urn:microsoft.com/office/officeart/2005/8/layout/hProcess11"/>
    <dgm:cxn modelId="{130FB9EB-83A5-44B4-B758-280C9CDD022D}" type="presParOf" srcId="{7EE93CC7-ABD7-1647-84B8-4E5F0405C4D0}" destId="{B698CD48-AE2E-9643-8D70-9AEFD55DB7FF}" srcOrd="2" destOrd="0" presId="urn:microsoft.com/office/officeart/2005/8/layout/hProcess11"/>
    <dgm:cxn modelId="{3E97F2D9-2DD6-4E0E-AA2B-E9FDB618AF3C}" type="presParOf" srcId="{8CBA221B-B430-0F48-9BD3-4A066E911FD3}" destId="{B752C678-0074-734B-A4B1-C3D0D3CD5D4E}" srcOrd="1" destOrd="0" presId="urn:microsoft.com/office/officeart/2005/8/layout/hProcess11"/>
    <dgm:cxn modelId="{264804A8-AAD7-4C63-A541-832C3F72491C}" type="presParOf" srcId="{8CBA221B-B430-0F48-9BD3-4A066E911FD3}" destId="{24899BA8-071B-EF48-95A1-94CB63EC1343}" srcOrd="2" destOrd="0" presId="urn:microsoft.com/office/officeart/2005/8/layout/hProcess11"/>
    <dgm:cxn modelId="{E79A11D2-DBDE-4BBD-AB71-92C4D3CA251D}" type="presParOf" srcId="{24899BA8-071B-EF48-95A1-94CB63EC1343}" destId="{353C9F9A-8EE0-5C44-8734-F730525F249B}" srcOrd="0" destOrd="0" presId="urn:microsoft.com/office/officeart/2005/8/layout/hProcess11"/>
    <dgm:cxn modelId="{73920080-B567-4FE6-A15E-19018192E4BD}" type="presParOf" srcId="{24899BA8-071B-EF48-95A1-94CB63EC1343}" destId="{FD1C68C4-7D7C-524D-AAFA-647D4E07B77B}" srcOrd="1" destOrd="0" presId="urn:microsoft.com/office/officeart/2005/8/layout/hProcess11"/>
    <dgm:cxn modelId="{5499B420-407B-499A-BD61-1CAF80AD4D44}" type="presParOf" srcId="{24899BA8-071B-EF48-95A1-94CB63EC1343}" destId="{F5C957F5-7353-2D49-BFCC-D21497D61364}" srcOrd="2" destOrd="0" presId="urn:microsoft.com/office/officeart/2005/8/layout/hProcess11"/>
    <dgm:cxn modelId="{A2BE7161-8FE9-4448-9920-8E4B0E5F56AD}" type="presParOf" srcId="{8CBA221B-B430-0F48-9BD3-4A066E911FD3}" destId="{7B86B641-1204-3D4E-BF5B-4F148C91DF8F}" srcOrd="3" destOrd="0" presId="urn:microsoft.com/office/officeart/2005/8/layout/hProcess11"/>
    <dgm:cxn modelId="{B430A0A2-6044-4CF3-8550-F2225DE557D7}" type="presParOf" srcId="{8CBA221B-B430-0F48-9BD3-4A066E911FD3}" destId="{581A54C8-1958-6841-B8EA-80DA33F83671}" srcOrd="4" destOrd="0" presId="urn:microsoft.com/office/officeart/2005/8/layout/hProcess11"/>
    <dgm:cxn modelId="{E3F69AB6-AF68-448B-A0F4-94E1C00D73F9}" type="presParOf" srcId="{581A54C8-1958-6841-B8EA-80DA33F83671}" destId="{B868D8FF-7F21-8B42-B207-67E460F06E1D}" srcOrd="0" destOrd="0" presId="urn:microsoft.com/office/officeart/2005/8/layout/hProcess11"/>
    <dgm:cxn modelId="{5AEFABDA-62FD-4672-B552-0E8F27135B52}" type="presParOf" srcId="{581A54C8-1958-6841-B8EA-80DA33F83671}" destId="{76B23BFB-B5D6-0A4D-ABC7-47FDB9371D7A}" srcOrd="1" destOrd="0" presId="urn:microsoft.com/office/officeart/2005/8/layout/hProcess11"/>
    <dgm:cxn modelId="{67B52CB2-CD8B-4FB8-8658-1A4C328967C0}" type="presParOf" srcId="{581A54C8-1958-6841-B8EA-80DA33F83671}" destId="{ADE1298F-5EE5-8341-8D6E-92603906E14E}" srcOrd="2" destOrd="0" presId="urn:microsoft.com/office/officeart/2005/8/layout/hProcess11"/>
    <dgm:cxn modelId="{855E28D0-EE38-4365-9383-73160B0B3947}" type="presParOf" srcId="{8CBA221B-B430-0F48-9BD3-4A066E911FD3}" destId="{3BCBA064-4180-7447-B987-67C8A430457F}" srcOrd="5" destOrd="0" presId="urn:microsoft.com/office/officeart/2005/8/layout/hProcess11"/>
    <dgm:cxn modelId="{88FC12C8-3DB7-4DEF-B805-72310FE50AB7}" type="presParOf" srcId="{8CBA221B-B430-0F48-9BD3-4A066E911FD3}" destId="{47AD3CE2-026B-6242-B760-2C90B5848C63}" srcOrd="6" destOrd="0" presId="urn:microsoft.com/office/officeart/2005/8/layout/hProcess11"/>
    <dgm:cxn modelId="{D5E0D3EE-BE33-46BE-9F61-BE082C3CA291}" type="presParOf" srcId="{47AD3CE2-026B-6242-B760-2C90B5848C63}" destId="{50BA4B03-EF95-EE4F-9AE7-BC872E65C516}" srcOrd="0" destOrd="0" presId="urn:microsoft.com/office/officeart/2005/8/layout/hProcess11"/>
    <dgm:cxn modelId="{AFC29A4C-343C-4F75-AFAC-FD75B493157B}" type="presParOf" srcId="{47AD3CE2-026B-6242-B760-2C90B5848C63}" destId="{39DA9E1E-E810-214C-B6EC-B4E440791EB8}" srcOrd="1" destOrd="0" presId="urn:microsoft.com/office/officeart/2005/8/layout/hProcess11"/>
    <dgm:cxn modelId="{B9792F52-E04F-4C34-8950-220BF37B594C}" type="presParOf" srcId="{47AD3CE2-026B-6242-B760-2C90B5848C63}" destId="{4F3CFD15-CF9B-0042-BCEF-1B1DD5423290}"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807D39-98AF-404B-81CF-45594ACC28FE}">
      <dsp:nvSpPr>
        <dsp:cNvPr id="0" name=""/>
        <dsp:cNvSpPr/>
      </dsp:nvSpPr>
      <dsp:spPr>
        <a:xfrm>
          <a:off x="604867" y="0"/>
          <a:ext cx="6855161" cy="5128344"/>
        </a:xfrm>
        <a:prstGeom prst="rightArrow">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6428F1B-BA45-494C-B83D-544046037AD6}">
      <dsp:nvSpPr>
        <dsp:cNvPr id="0" name=""/>
        <dsp:cNvSpPr/>
      </dsp:nvSpPr>
      <dsp:spPr>
        <a:xfrm>
          <a:off x="8663" y="1538503"/>
          <a:ext cx="2595888" cy="2051337"/>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National and International legal framework on FPIC</a:t>
          </a:r>
          <a:endParaRPr lang="en-US" sz="2300" kern="1200" dirty="0"/>
        </a:p>
      </dsp:txBody>
      <dsp:txXfrm>
        <a:off x="108801" y="1638641"/>
        <a:ext cx="2395612" cy="1851061"/>
      </dsp:txXfrm>
    </dsp:sp>
    <dsp:sp modelId="{A03E0954-5992-5A40-82DE-65730C3461FA}">
      <dsp:nvSpPr>
        <dsp:cNvPr id="0" name=""/>
        <dsp:cNvSpPr/>
      </dsp:nvSpPr>
      <dsp:spPr>
        <a:xfrm>
          <a:off x="2734503" y="1538503"/>
          <a:ext cx="2595888" cy="2051337"/>
        </a:xfrm>
        <a:prstGeom prst="round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Regional and national workshops on FPIC for REDD+</a:t>
          </a:r>
          <a:endParaRPr lang="en-US" sz="2300" kern="1200" dirty="0"/>
        </a:p>
      </dsp:txBody>
      <dsp:txXfrm>
        <a:off x="2834641" y="1638641"/>
        <a:ext cx="2395612" cy="1851061"/>
      </dsp:txXfrm>
    </dsp:sp>
    <dsp:sp modelId="{1746580E-0211-B44D-80FC-EBFF7BED439C}">
      <dsp:nvSpPr>
        <dsp:cNvPr id="0" name=""/>
        <dsp:cNvSpPr/>
      </dsp:nvSpPr>
      <dsp:spPr>
        <a:xfrm>
          <a:off x="5460344" y="1538503"/>
          <a:ext cx="2595888" cy="2051337"/>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The national process for a </a:t>
          </a:r>
          <a:r>
            <a:rPr lang="en-US" sz="2300" i="1" kern="1200" dirty="0" smtClean="0"/>
            <a:t>national approach – the Ministerial Agreement </a:t>
          </a:r>
          <a:endParaRPr lang="en-US" sz="2300" kern="1200" dirty="0"/>
        </a:p>
      </dsp:txBody>
      <dsp:txXfrm>
        <a:off x="5560482" y="1638641"/>
        <a:ext cx="2395612" cy="18510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CF145B-ADE0-F442-BD97-64C15CF0D26E}">
      <dsp:nvSpPr>
        <dsp:cNvPr id="0" name=""/>
        <dsp:cNvSpPr/>
      </dsp:nvSpPr>
      <dsp:spPr>
        <a:xfrm rot="5400000">
          <a:off x="4199403" y="-1305742"/>
          <a:ext cx="1720256" cy="4761912"/>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US" altLang="es-EC" sz="1900" kern="1200" dirty="0" smtClean="0">
              <a:latin typeface="Arial" panose="020B0604020202020204" pitchFamily="34" charset="0"/>
            </a:rPr>
            <a:t>right to free, prior and informed consent is one of the collective rights of indigenous peoples and nationalities of Ecuador, recognized and guaranteed in the Republic Constitution (2008</a:t>
          </a:r>
          <a:endParaRPr lang="en-US" sz="1900" kern="1200" dirty="0"/>
        </a:p>
      </dsp:txBody>
      <dsp:txXfrm rot="-5400000">
        <a:off x="2678575" y="299062"/>
        <a:ext cx="4677936" cy="1552304"/>
      </dsp:txXfrm>
    </dsp:sp>
    <dsp:sp modelId="{EA8CF0B7-4B7A-1743-9E39-27B1EE913855}">
      <dsp:nvSpPr>
        <dsp:cNvPr id="0" name=""/>
        <dsp:cNvSpPr/>
      </dsp:nvSpPr>
      <dsp:spPr>
        <a:xfrm>
          <a:off x="0" y="53"/>
          <a:ext cx="2678575" cy="215032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National</a:t>
          </a:r>
          <a:endParaRPr lang="en-US" sz="3200" kern="1200" dirty="0"/>
        </a:p>
      </dsp:txBody>
      <dsp:txXfrm>
        <a:off x="104970" y="105023"/>
        <a:ext cx="2468635" cy="1940380"/>
      </dsp:txXfrm>
    </dsp:sp>
    <dsp:sp modelId="{C0923568-1275-1C4B-9F2F-DE176EE961FF}">
      <dsp:nvSpPr>
        <dsp:cNvPr id="0" name=""/>
        <dsp:cNvSpPr/>
      </dsp:nvSpPr>
      <dsp:spPr>
        <a:xfrm rot="5400000">
          <a:off x="4199403" y="1015227"/>
          <a:ext cx="1720256" cy="4761912"/>
        </a:xfrm>
        <a:prstGeom prst="round2SameRect">
          <a:avLst/>
        </a:prstGeom>
        <a:solidFill>
          <a:schemeClr val="accent3">
            <a:tint val="40000"/>
            <a:alpha val="90000"/>
            <a:hueOff val="10716850"/>
            <a:satOff val="-13793"/>
            <a:lumOff val="-1075"/>
            <a:alphaOff val="0"/>
          </a:schemeClr>
        </a:solidFill>
        <a:ln w="9525" cap="flat" cmpd="sng" algn="ctr">
          <a:solidFill>
            <a:schemeClr val="accent3">
              <a:tint val="40000"/>
              <a:alpha val="90000"/>
              <a:hueOff val="10716850"/>
              <a:satOff val="-13793"/>
              <a:lumOff val="-107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smtClean="0">
              <a:latin typeface="Arial" panose="020B0604020202020204" pitchFamily="34" charset="0"/>
              <a:cs typeface="Arial" panose="020B0604020202020204" pitchFamily="34" charset="0"/>
            </a:rPr>
            <a:t>Cancun  Safeguards (Decision 1/CP.16 UNFCCC)</a:t>
          </a:r>
          <a:endParaRPr lang="en-US" sz="1900" kern="1200" dirty="0">
            <a:latin typeface="Arial" panose="020B0604020202020204" pitchFamily="34" charset="0"/>
            <a:cs typeface="Arial" panose="020B0604020202020204" pitchFamily="34" charset="0"/>
          </a:endParaRPr>
        </a:p>
        <a:p>
          <a:pPr marL="171450" lvl="1" indent="-171450" algn="l" defTabSz="844550">
            <a:lnSpc>
              <a:spcPct val="90000"/>
            </a:lnSpc>
            <a:spcBef>
              <a:spcPct val="0"/>
            </a:spcBef>
            <a:spcAft>
              <a:spcPct val="15000"/>
            </a:spcAft>
            <a:buChar char="••"/>
          </a:pPr>
          <a:r>
            <a:rPr lang="en-US" altLang="es-EC" sz="1900" kern="1200" dirty="0" smtClean="0">
              <a:latin typeface="Arial" panose="020B0604020202020204" pitchFamily="34" charset="0"/>
            </a:rPr>
            <a:t>ILO Convention No. 169 (1998)</a:t>
          </a:r>
          <a:endParaRPr lang="en-US" sz="1900" kern="1200" dirty="0"/>
        </a:p>
        <a:p>
          <a:pPr marL="171450" lvl="1" indent="-171450" algn="l" defTabSz="844550">
            <a:lnSpc>
              <a:spcPct val="90000"/>
            </a:lnSpc>
            <a:spcBef>
              <a:spcPct val="0"/>
            </a:spcBef>
            <a:spcAft>
              <a:spcPct val="15000"/>
            </a:spcAft>
            <a:buChar char="••"/>
          </a:pPr>
          <a:r>
            <a:rPr lang="en-US" altLang="es-EC" sz="1900" kern="1200" dirty="0" smtClean="0">
              <a:latin typeface="Arial" panose="020B0604020202020204" pitchFamily="34" charset="0"/>
            </a:rPr>
            <a:t>United Nations Declaration on the Rights of Indigenous Peoples (2007)</a:t>
          </a:r>
        </a:p>
      </dsp:txBody>
      <dsp:txXfrm rot="-5400000">
        <a:off x="2678575" y="2620031"/>
        <a:ext cx="4677936" cy="1552304"/>
      </dsp:txXfrm>
    </dsp:sp>
    <dsp:sp modelId="{3195561C-FC01-E34B-AA01-9E7FBDBB9E71}">
      <dsp:nvSpPr>
        <dsp:cNvPr id="0" name=""/>
        <dsp:cNvSpPr/>
      </dsp:nvSpPr>
      <dsp:spPr>
        <a:xfrm>
          <a:off x="0" y="2257890"/>
          <a:ext cx="2678575" cy="2150320"/>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International</a:t>
          </a:r>
          <a:endParaRPr lang="en-US" sz="3200" kern="1200" dirty="0"/>
        </a:p>
      </dsp:txBody>
      <dsp:txXfrm>
        <a:off x="104970" y="2362860"/>
        <a:ext cx="2468635" cy="19403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F37C7-4B03-43F7-8F79-1E8CB6CFE2EA}">
      <dsp:nvSpPr>
        <dsp:cNvPr id="0" name=""/>
        <dsp:cNvSpPr/>
      </dsp:nvSpPr>
      <dsp:spPr>
        <a:xfrm>
          <a:off x="0" y="901081"/>
          <a:ext cx="8583560" cy="1994866"/>
        </a:xfrm>
        <a:prstGeom prst="notchedRightArrow">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608B9AB-840A-45B7-96DD-E63A925F9CCA}">
      <dsp:nvSpPr>
        <dsp:cNvPr id="0" name=""/>
        <dsp:cNvSpPr/>
      </dsp:nvSpPr>
      <dsp:spPr>
        <a:xfrm>
          <a:off x="156056" y="0"/>
          <a:ext cx="2353773" cy="1994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lvl="0" algn="ctr" defTabSz="889000">
            <a:lnSpc>
              <a:spcPct val="90000"/>
            </a:lnSpc>
            <a:spcBef>
              <a:spcPct val="0"/>
            </a:spcBef>
            <a:spcAft>
              <a:spcPct val="35000"/>
            </a:spcAft>
          </a:pPr>
          <a:r>
            <a:rPr lang="es-EC" sz="2000" b="1" u="sng" kern="1200" dirty="0" smtClean="0"/>
            <a:t>2012 Lima Workshop</a:t>
          </a:r>
        </a:p>
        <a:p>
          <a:pPr lvl="0" algn="ctr" defTabSz="889000">
            <a:lnSpc>
              <a:spcPct val="90000"/>
            </a:lnSpc>
            <a:spcBef>
              <a:spcPct val="0"/>
            </a:spcBef>
            <a:spcAft>
              <a:spcPct val="35000"/>
            </a:spcAft>
          </a:pPr>
          <a:r>
            <a:rPr lang="es-EC" sz="1600" b="1" u="sng" kern="1200" dirty="0" smtClean="0"/>
            <a:t>(</a:t>
          </a:r>
          <a:r>
            <a:rPr lang="es-EC" sz="1600" b="1" u="sng" kern="1200" dirty="0" err="1" smtClean="0"/>
            <a:t>February</a:t>
          </a:r>
          <a:r>
            <a:rPr lang="es-EC" sz="1600" b="1" u="sng" kern="1200" dirty="0" smtClean="0"/>
            <a:t>)</a:t>
          </a:r>
        </a:p>
        <a:p>
          <a:pPr lvl="0" algn="ctr" defTabSz="889000">
            <a:lnSpc>
              <a:spcPct val="90000"/>
            </a:lnSpc>
            <a:spcBef>
              <a:spcPct val="0"/>
            </a:spcBef>
            <a:spcAft>
              <a:spcPct val="35000"/>
            </a:spcAft>
          </a:pPr>
          <a:endParaRPr lang="es-EC" sz="2000" b="1" kern="1200" dirty="0" smtClean="0"/>
        </a:p>
        <a:p>
          <a:pPr lvl="0" algn="ctr" defTabSz="889000">
            <a:lnSpc>
              <a:spcPct val="90000"/>
            </a:lnSpc>
            <a:spcBef>
              <a:spcPct val="0"/>
            </a:spcBef>
            <a:spcAft>
              <a:spcPct val="35000"/>
            </a:spcAft>
          </a:pPr>
          <a:endParaRPr lang="es-EC" sz="2000" b="1" kern="1200" dirty="0"/>
        </a:p>
      </dsp:txBody>
      <dsp:txXfrm>
        <a:off x="156056" y="0"/>
        <a:ext cx="2353773" cy="1994866"/>
      </dsp:txXfrm>
    </dsp:sp>
    <dsp:sp modelId="{FD0406FB-8CD8-4713-A1AF-EB61DED2EBBB}">
      <dsp:nvSpPr>
        <dsp:cNvPr id="0" name=""/>
        <dsp:cNvSpPr/>
      </dsp:nvSpPr>
      <dsp:spPr>
        <a:xfrm>
          <a:off x="927835" y="1699048"/>
          <a:ext cx="498716" cy="498716"/>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0A8E219-5460-4D40-97A6-68285B485726}">
      <dsp:nvSpPr>
        <dsp:cNvPr id="0" name=""/>
        <dsp:cNvSpPr/>
      </dsp:nvSpPr>
      <dsp:spPr>
        <a:xfrm>
          <a:off x="2719762" y="2248873"/>
          <a:ext cx="2781665" cy="1994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bodyPr>
        <a:lstStyle/>
        <a:p>
          <a:pPr lvl="0" algn="ctr" defTabSz="889000">
            <a:lnSpc>
              <a:spcPct val="90000"/>
            </a:lnSpc>
            <a:spcBef>
              <a:spcPct val="0"/>
            </a:spcBef>
            <a:spcAft>
              <a:spcPct val="35000"/>
            </a:spcAft>
          </a:pPr>
          <a:r>
            <a:rPr lang="es-EC" sz="2000" b="1" u="sng" kern="1200" dirty="0" smtClean="0"/>
            <a:t>2012 Panamá Workshop</a:t>
          </a:r>
        </a:p>
        <a:p>
          <a:pPr lvl="0" algn="ctr" defTabSz="889000">
            <a:lnSpc>
              <a:spcPct val="90000"/>
            </a:lnSpc>
            <a:spcBef>
              <a:spcPct val="0"/>
            </a:spcBef>
            <a:spcAft>
              <a:spcPct val="35000"/>
            </a:spcAft>
          </a:pPr>
          <a:endParaRPr lang="es-EC" sz="2000" b="1" u="sng" kern="1200" dirty="0"/>
        </a:p>
      </dsp:txBody>
      <dsp:txXfrm>
        <a:off x="2719762" y="2248873"/>
        <a:ext cx="2781665" cy="1994866"/>
      </dsp:txXfrm>
    </dsp:sp>
    <dsp:sp modelId="{F5FB8BEF-A8D3-444B-B6B5-9C1540083BC8}">
      <dsp:nvSpPr>
        <dsp:cNvPr id="0" name=""/>
        <dsp:cNvSpPr/>
      </dsp:nvSpPr>
      <dsp:spPr>
        <a:xfrm>
          <a:off x="3613243" y="1699048"/>
          <a:ext cx="498716" cy="498716"/>
        </a:xfrm>
        <a:prstGeom prst="ellipse">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DE0DB3F-CA36-4D53-B526-6C03B8643C5C}">
      <dsp:nvSpPr>
        <dsp:cNvPr id="0" name=""/>
        <dsp:cNvSpPr/>
      </dsp:nvSpPr>
      <dsp:spPr>
        <a:xfrm>
          <a:off x="5371123" y="0"/>
          <a:ext cx="2353773" cy="1994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lvl="0" algn="ctr" defTabSz="889000">
            <a:lnSpc>
              <a:spcPct val="90000"/>
            </a:lnSpc>
            <a:spcBef>
              <a:spcPct val="0"/>
            </a:spcBef>
            <a:spcAft>
              <a:spcPct val="35000"/>
            </a:spcAft>
          </a:pPr>
          <a:r>
            <a:rPr lang="es-EC" sz="2000" b="1" u="sng" kern="1200" dirty="0" smtClean="0"/>
            <a:t>2013</a:t>
          </a:r>
        </a:p>
        <a:p>
          <a:pPr lvl="0" algn="ctr" defTabSz="889000">
            <a:lnSpc>
              <a:spcPct val="90000"/>
            </a:lnSpc>
            <a:spcBef>
              <a:spcPct val="0"/>
            </a:spcBef>
            <a:spcAft>
              <a:spcPct val="35000"/>
            </a:spcAft>
          </a:pPr>
          <a:r>
            <a:rPr lang="es-EC" sz="2000" b="1" u="sng" kern="1200" dirty="0" smtClean="0"/>
            <a:t>Facilitation Team in Ecuador </a:t>
          </a:r>
          <a:r>
            <a:rPr lang="es-EC" sz="2000" kern="1200" dirty="0" smtClean="0"/>
            <a:t>MAE, OACDH y ONU-REDD)</a:t>
          </a:r>
          <a:r>
            <a:rPr lang="es-EC" sz="2000" u="sng" kern="1200" dirty="0" smtClean="0"/>
            <a:t>(</a:t>
          </a:r>
          <a:r>
            <a:rPr lang="es-EC" sz="1600" b="1" u="sng" kern="1200" dirty="0" smtClean="0"/>
            <a:t>June)</a:t>
          </a:r>
          <a:endParaRPr lang="es-EC" sz="2000" kern="1200" dirty="0" smtClean="0"/>
        </a:p>
        <a:p>
          <a:pPr lvl="0" algn="ctr" defTabSz="889000">
            <a:lnSpc>
              <a:spcPct val="90000"/>
            </a:lnSpc>
            <a:spcBef>
              <a:spcPct val="0"/>
            </a:spcBef>
            <a:spcAft>
              <a:spcPct val="35000"/>
            </a:spcAft>
          </a:pPr>
          <a:endParaRPr lang="es-EC" sz="2000" kern="1200" dirty="0"/>
        </a:p>
      </dsp:txBody>
      <dsp:txXfrm>
        <a:off x="5371123" y="0"/>
        <a:ext cx="2353773" cy="1994866"/>
      </dsp:txXfrm>
    </dsp:sp>
    <dsp:sp modelId="{BBE3A233-8AD3-4072-BB84-7BEDE14C6A32}">
      <dsp:nvSpPr>
        <dsp:cNvPr id="0" name=""/>
        <dsp:cNvSpPr/>
      </dsp:nvSpPr>
      <dsp:spPr>
        <a:xfrm>
          <a:off x="6298651" y="1699048"/>
          <a:ext cx="498716" cy="498716"/>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F37C7-4B03-43F7-8F79-1E8CB6CFE2EA}">
      <dsp:nvSpPr>
        <dsp:cNvPr id="0" name=""/>
        <dsp:cNvSpPr/>
      </dsp:nvSpPr>
      <dsp:spPr>
        <a:xfrm>
          <a:off x="0" y="784506"/>
          <a:ext cx="8550377" cy="1878518"/>
        </a:xfrm>
        <a:prstGeom prst="notched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608B9AB-840A-45B7-96DD-E63A925F9CCA}">
      <dsp:nvSpPr>
        <dsp:cNvPr id="0" name=""/>
        <dsp:cNvSpPr/>
      </dsp:nvSpPr>
      <dsp:spPr>
        <a:xfrm>
          <a:off x="167855" y="0"/>
          <a:ext cx="2479943" cy="1878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lvl="0" algn="ctr" defTabSz="800100">
            <a:lnSpc>
              <a:spcPct val="90000"/>
            </a:lnSpc>
            <a:spcBef>
              <a:spcPct val="0"/>
            </a:spcBef>
            <a:spcAft>
              <a:spcPct val="35000"/>
            </a:spcAft>
          </a:pPr>
          <a:r>
            <a:rPr lang="es-EC" sz="1800" b="1" u="sng" kern="1200" dirty="0" smtClean="0"/>
            <a:t>2013 REDD+ Working Group</a:t>
          </a:r>
        </a:p>
        <a:p>
          <a:pPr lvl="0" algn="ctr" defTabSz="800100">
            <a:lnSpc>
              <a:spcPct val="90000"/>
            </a:lnSpc>
            <a:spcBef>
              <a:spcPct val="0"/>
            </a:spcBef>
            <a:spcAft>
              <a:spcPct val="35000"/>
            </a:spcAft>
          </a:pPr>
          <a:r>
            <a:rPr lang="es-EC" sz="1800" b="1" u="sng" kern="1200" dirty="0" smtClean="0"/>
            <a:t> (</a:t>
          </a:r>
          <a:r>
            <a:rPr lang="es-EC" sz="1800" b="1" u="sng" kern="1200" dirty="0" err="1" smtClean="0"/>
            <a:t>July</a:t>
          </a:r>
          <a:r>
            <a:rPr lang="es-EC" sz="1800" b="1" u="sng" kern="1200" dirty="0" smtClean="0"/>
            <a:t>)</a:t>
          </a:r>
        </a:p>
        <a:p>
          <a:pPr lvl="0" algn="ctr" defTabSz="800100">
            <a:lnSpc>
              <a:spcPct val="90000"/>
            </a:lnSpc>
            <a:spcBef>
              <a:spcPct val="0"/>
            </a:spcBef>
            <a:spcAft>
              <a:spcPct val="35000"/>
            </a:spcAft>
          </a:pPr>
          <a:endParaRPr lang="es-EC" sz="1800" b="1" u="sng" kern="1200" dirty="0" smtClean="0"/>
        </a:p>
        <a:p>
          <a:pPr lvl="0" algn="ctr" defTabSz="800100">
            <a:lnSpc>
              <a:spcPct val="90000"/>
            </a:lnSpc>
            <a:spcBef>
              <a:spcPct val="0"/>
            </a:spcBef>
            <a:spcAft>
              <a:spcPct val="35000"/>
            </a:spcAft>
          </a:pPr>
          <a:endParaRPr lang="es-EC" sz="2000" b="1" kern="1200" dirty="0"/>
        </a:p>
      </dsp:txBody>
      <dsp:txXfrm>
        <a:off x="167855" y="0"/>
        <a:ext cx="2479943" cy="1878518"/>
      </dsp:txXfrm>
    </dsp:sp>
    <dsp:sp modelId="{FD0406FB-8CD8-4713-A1AF-EB61DED2EBBB}">
      <dsp:nvSpPr>
        <dsp:cNvPr id="0" name=""/>
        <dsp:cNvSpPr/>
      </dsp:nvSpPr>
      <dsp:spPr>
        <a:xfrm>
          <a:off x="1008914" y="1599952"/>
          <a:ext cx="469629" cy="469629"/>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0A8E219-5460-4D40-97A6-68285B485726}">
      <dsp:nvSpPr>
        <dsp:cNvPr id="0" name=""/>
        <dsp:cNvSpPr/>
      </dsp:nvSpPr>
      <dsp:spPr>
        <a:xfrm>
          <a:off x="2875383" y="167188"/>
          <a:ext cx="2275149" cy="10007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C" sz="1600" b="1" u="sng" kern="1200" dirty="0" smtClean="0"/>
            <a:t>2013 </a:t>
          </a:r>
          <a:r>
            <a:rPr lang="es-EC" sz="1600" b="1" u="sng" kern="1200" dirty="0" err="1" smtClean="0"/>
            <a:t>Work</a:t>
          </a:r>
          <a:r>
            <a:rPr lang="es-EC" sz="1600" b="1" u="sng" kern="1200" dirty="0" smtClean="0"/>
            <a:t> </a:t>
          </a:r>
          <a:r>
            <a:rPr lang="es-EC" sz="1600" b="1" u="sng" kern="1200" dirty="0" err="1" smtClean="0"/>
            <a:t>Group</a:t>
          </a:r>
          <a:r>
            <a:rPr lang="es-EC" sz="1600" b="1" u="sng" kern="1200" dirty="0" smtClean="0"/>
            <a:t>         (</a:t>
          </a:r>
          <a:r>
            <a:rPr lang="es-EC" sz="1400" b="1" u="sng" kern="1200" dirty="0" smtClean="0"/>
            <a:t>OACDH, MAE, ONU-REDD, </a:t>
          </a:r>
          <a:r>
            <a:rPr lang="es-EC" sz="1400" b="1" u="sng" kern="1200" dirty="0" err="1" smtClean="0"/>
            <a:t>Indigenous</a:t>
          </a:r>
          <a:r>
            <a:rPr lang="es-EC" sz="1400" b="1" u="sng" kern="1200" dirty="0" smtClean="0"/>
            <a:t> </a:t>
          </a:r>
          <a:r>
            <a:rPr lang="es-EC" sz="1400" b="1" u="sng" kern="1200" dirty="0" err="1" smtClean="0"/>
            <a:t>representatives</a:t>
          </a:r>
          <a:r>
            <a:rPr lang="es-EC" sz="1400" b="1" u="sng" kern="1200" dirty="0" smtClean="0"/>
            <a:t>, civil </a:t>
          </a:r>
          <a:r>
            <a:rPr lang="es-EC" sz="1400" b="1" u="sng" kern="1200" dirty="0" err="1" smtClean="0"/>
            <a:t>society</a:t>
          </a:r>
          <a:r>
            <a:rPr lang="es-EC" sz="1400" b="1" u="sng" kern="1200" dirty="0" smtClean="0"/>
            <a:t>, </a:t>
          </a:r>
          <a:r>
            <a:rPr lang="es-EC" sz="1400" b="1" u="sng" kern="1200" dirty="0" err="1" smtClean="0"/>
            <a:t>delegates</a:t>
          </a:r>
          <a:r>
            <a:rPr lang="es-EC" sz="1400" b="1" u="sng" kern="1200" dirty="0" smtClean="0"/>
            <a:t> and </a:t>
          </a:r>
          <a:r>
            <a:rPr lang="es-EC" sz="1400" b="1" u="sng" kern="1200" dirty="0" err="1" smtClean="0"/>
            <a:t>experts</a:t>
          </a:r>
          <a:r>
            <a:rPr lang="es-EC" sz="1400" b="1" u="sng" kern="1200" dirty="0" smtClean="0"/>
            <a:t>)  (</a:t>
          </a:r>
          <a:r>
            <a:rPr lang="es-EC" sz="1400" b="1" u="sng" kern="1200" dirty="0" err="1" smtClean="0"/>
            <a:t>August</a:t>
          </a:r>
          <a:r>
            <a:rPr lang="es-EC" sz="1400" b="1" u="sng" kern="1200" dirty="0" smtClean="0"/>
            <a:t>)</a:t>
          </a:r>
          <a:r>
            <a:rPr lang="es-EC" sz="1600" b="1" u="sng" kern="1200" dirty="0" smtClean="0"/>
            <a:t> </a:t>
          </a:r>
          <a:endParaRPr lang="es-EC" sz="1600" b="1" u="sng" kern="1200" dirty="0"/>
        </a:p>
      </dsp:txBody>
      <dsp:txXfrm>
        <a:off x="2875383" y="167188"/>
        <a:ext cx="2275149" cy="1000724"/>
      </dsp:txXfrm>
    </dsp:sp>
    <dsp:sp modelId="{F5FB8BEF-A8D3-444B-B6B5-9C1540083BC8}">
      <dsp:nvSpPr>
        <dsp:cNvPr id="0" name=""/>
        <dsp:cNvSpPr/>
      </dsp:nvSpPr>
      <dsp:spPr>
        <a:xfrm>
          <a:off x="3584789" y="1599952"/>
          <a:ext cx="469629" cy="469629"/>
        </a:xfrm>
        <a:prstGeom prst="ellipse">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DE0DB3F-CA36-4D53-B526-6C03B8643C5C}">
      <dsp:nvSpPr>
        <dsp:cNvPr id="0" name=""/>
        <dsp:cNvSpPr/>
      </dsp:nvSpPr>
      <dsp:spPr>
        <a:xfrm>
          <a:off x="5363907" y="0"/>
          <a:ext cx="2479943" cy="18785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C" sz="1600" b="1" u="sng" kern="1200" dirty="0" smtClean="0"/>
            <a:t>2013 Extended </a:t>
          </a:r>
          <a:r>
            <a:rPr lang="es-EC" sz="1600" b="1" u="sng" kern="1200" dirty="0" err="1" smtClean="0"/>
            <a:t>National</a:t>
          </a:r>
          <a:r>
            <a:rPr lang="es-EC" sz="1600" b="1" u="sng" kern="1200" dirty="0" smtClean="0"/>
            <a:t> Workshop</a:t>
          </a:r>
        </a:p>
        <a:p>
          <a:pPr lvl="0" algn="ctr" defTabSz="711200">
            <a:lnSpc>
              <a:spcPct val="90000"/>
            </a:lnSpc>
            <a:spcBef>
              <a:spcPct val="0"/>
            </a:spcBef>
            <a:spcAft>
              <a:spcPct val="35000"/>
            </a:spcAft>
          </a:pPr>
          <a:r>
            <a:rPr lang="es-EC" sz="1600" b="1" u="sng" kern="1200" dirty="0" smtClean="0"/>
            <a:t>(</a:t>
          </a:r>
          <a:r>
            <a:rPr lang="es-EC" sz="1600" b="1" u="sng" kern="1200" dirty="0" err="1" smtClean="0"/>
            <a:t>September</a:t>
          </a:r>
          <a:r>
            <a:rPr lang="es-EC" sz="1600" b="1" u="sng" kern="1200" dirty="0" smtClean="0"/>
            <a:t>)</a:t>
          </a:r>
        </a:p>
        <a:p>
          <a:pPr lvl="0" algn="ctr" defTabSz="711200">
            <a:lnSpc>
              <a:spcPct val="90000"/>
            </a:lnSpc>
            <a:spcBef>
              <a:spcPct val="0"/>
            </a:spcBef>
            <a:spcAft>
              <a:spcPct val="35000"/>
            </a:spcAft>
          </a:pPr>
          <a:endParaRPr lang="es-EC" sz="2000" b="1" u="sng" kern="1200" dirty="0" smtClean="0"/>
        </a:p>
        <a:p>
          <a:pPr lvl="0" algn="ctr" defTabSz="711200">
            <a:lnSpc>
              <a:spcPct val="90000"/>
            </a:lnSpc>
            <a:spcBef>
              <a:spcPct val="0"/>
            </a:spcBef>
            <a:spcAft>
              <a:spcPct val="35000"/>
            </a:spcAft>
          </a:pPr>
          <a:endParaRPr lang="es-EC" sz="2000" kern="1200" dirty="0"/>
        </a:p>
      </dsp:txBody>
      <dsp:txXfrm>
        <a:off x="5363907" y="0"/>
        <a:ext cx="2479943" cy="1878518"/>
      </dsp:txXfrm>
    </dsp:sp>
    <dsp:sp modelId="{BBE3A233-8AD3-4072-BB84-7BEDE14C6A32}">
      <dsp:nvSpPr>
        <dsp:cNvPr id="0" name=""/>
        <dsp:cNvSpPr/>
      </dsp:nvSpPr>
      <dsp:spPr>
        <a:xfrm>
          <a:off x="6216795" y="1599952"/>
          <a:ext cx="469629" cy="469629"/>
        </a:xfrm>
        <a:prstGeom prst="ellipse">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41C3B-1319-4B75-85E8-AC45BA07AF71}">
      <dsp:nvSpPr>
        <dsp:cNvPr id="0" name=""/>
        <dsp:cNvSpPr/>
      </dsp:nvSpPr>
      <dsp:spPr>
        <a:xfrm>
          <a:off x="635194" y="0"/>
          <a:ext cx="7198871" cy="5472608"/>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CD8CC33C-C02B-48F2-A97A-C90E197EE46A}">
      <dsp:nvSpPr>
        <dsp:cNvPr id="0" name=""/>
        <dsp:cNvSpPr/>
      </dsp:nvSpPr>
      <dsp:spPr>
        <a:xfrm>
          <a:off x="3067" y="1641782"/>
          <a:ext cx="2506041" cy="218904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s-EC" sz="2300" kern="1200" dirty="0" smtClean="0"/>
            <a:t>Participatory  process at national level</a:t>
          </a:r>
          <a:endParaRPr lang="es-EC" sz="2300" kern="1200" dirty="0"/>
        </a:p>
      </dsp:txBody>
      <dsp:txXfrm>
        <a:off x="109927" y="1748642"/>
        <a:ext cx="2292321" cy="1975323"/>
      </dsp:txXfrm>
    </dsp:sp>
    <dsp:sp modelId="{0231B9FE-468C-415E-B4C5-02B89D9976E8}">
      <dsp:nvSpPr>
        <dsp:cNvPr id="0" name=""/>
        <dsp:cNvSpPr/>
      </dsp:nvSpPr>
      <dsp:spPr>
        <a:xfrm>
          <a:off x="2614789" y="1553498"/>
          <a:ext cx="3200440" cy="2365611"/>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EC" sz="1900" kern="1200" dirty="0" smtClean="0"/>
            <a:t>Base document of “Requirements and procedures for Consultations  for  REDD+ implementation in collective lands </a:t>
          </a:r>
          <a:r>
            <a:rPr lang="es-EC" sz="1900" kern="1200" dirty="0" err="1" smtClean="0"/>
            <a:t>or</a:t>
          </a:r>
          <a:r>
            <a:rPr lang="es-EC" sz="1900" kern="1200" dirty="0" smtClean="0"/>
            <a:t> </a:t>
          </a:r>
          <a:r>
            <a:rPr lang="es-EC" sz="1900" kern="1200" dirty="0" err="1" smtClean="0"/>
            <a:t>territories</a:t>
          </a:r>
          <a:r>
            <a:rPr lang="es-EC" sz="1900" kern="1200" dirty="0" smtClean="0"/>
            <a:t>”</a:t>
          </a:r>
          <a:endParaRPr lang="es-EC" sz="1900" kern="1200" dirty="0"/>
        </a:p>
      </dsp:txBody>
      <dsp:txXfrm>
        <a:off x="2730269" y="1668978"/>
        <a:ext cx="2969480" cy="2134651"/>
      </dsp:txXfrm>
    </dsp:sp>
    <dsp:sp modelId="{AC4F29EA-C003-495B-AE4C-E2874FD7767C}">
      <dsp:nvSpPr>
        <dsp:cNvPr id="0" name=""/>
        <dsp:cNvSpPr/>
      </dsp:nvSpPr>
      <dsp:spPr>
        <a:xfrm>
          <a:off x="5960152" y="1641782"/>
          <a:ext cx="2506041" cy="2189043"/>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s-EC" sz="2300" kern="1200" dirty="0" smtClean="0"/>
            <a:t>Ministerial Agreement No. 128 </a:t>
          </a:r>
        </a:p>
        <a:p>
          <a:pPr lvl="0" algn="ctr" defTabSz="1022350">
            <a:lnSpc>
              <a:spcPct val="90000"/>
            </a:lnSpc>
            <a:spcBef>
              <a:spcPct val="0"/>
            </a:spcBef>
            <a:spcAft>
              <a:spcPct val="35000"/>
            </a:spcAft>
          </a:pPr>
          <a:r>
            <a:rPr lang="es-EC" sz="2300" kern="1200" dirty="0" smtClean="0"/>
            <a:t>(December 2014)</a:t>
          </a:r>
          <a:endParaRPr lang="es-EC" sz="2300" kern="1200" dirty="0"/>
        </a:p>
      </dsp:txBody>
      <dsp:txXfrm>
        <a:off x="6067012" y="1748642"/>
        <a:ext cx="2292321" cy="19753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F37C7-4B03-43F7-8F79-1E8CB6CFE2EA}">
      <dsp:nvSpPr>
        <dsp:cNvPr id="0" name=""/>
        <dsp:cNvSpPr/>
      </dsp:nvSpPr>
      <dsp:spPr>
        <a:xfrm>
          <a:off x="0" y="910688"/>
          <a:ext cx="6858000" cy="2016134"/>
        </a:xfrm>
        <a:prstGeom prst="notchedRightArrow">
          <a:avLst/>
        </a:prstGeom>
        <a:gradFill rotWithShape="0">
          <a:gsLst>
            <a:gs pos="0">
              <a:schemeClr val="accent5">
                <a:tint val="40000"/>
                <a:hueOff val="0"/>
                <a:satOff val="0"/>
                <a:lumOff val="0"/>
                <a:alphaOff val="0"/>
                <a:shade val="51000"/>
                <a:satMod val="130000"/>
              </a:schemeClr>
            </a:gs>
            <a:gs pos="80000">
              <a:schemeClr val="accent5">
                <a:tint val="40000"/>
                <a:hueOff val="0"/>
                <a:satOff val="0"/>
                <a:lumOff val="0"/>
                <a:alphaOff val="0"/>
                <a:shade val="93000"/>
                <a:satMod val="130000"/>
              </a:schemeClr>
            </a:gs>
            <a:gs pos="100000">
              <a:schemeClr val="accent5">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608B9AB-840A-45B7-96DD-E63A925F9CCA}">
      <dsp:nvSpPr>
        <dsp:cNvPr id="0" name=""/>
        <dsp:cNvSpPr/>
      </dsp:nvSpPr>
      <dsp:spPr>
        <a:xfrm>
          <a:off x="589573" y="431795"/>
          <a:ext cx="3442800" cy="2016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lvl="0" algn="ctr" defTabSz="889000">
            <a:lnSpc>
              <a:spcPct val="90000"/>
            </a:lnSpc>
            <a:spcBef>
              <a:spcPct val="0"/>
            </a:spcBef>
            <a:spcAft>
              <a:spcPct val="35000"/>
            </a:spcAft>
          </a:pPr>
          <a:r>
            <a:rPr lang="es-EC" sz="2000" b="1" u="sng" kern="1200" dirty="0" smtClean="0"/>
            <a:t>2014 Local Workshops:</a:t>
          </a:r>
        </a:p>
        <a:p>
          <a:pPr lvl="0" algn="ctr" defTabSz="889000">
            <a:lnSpc>
              <a:spcPct val="90000"/>
            </a:lnSpc>
            <a:spcBef>
              <a:spcPct val="0"/>
            </a:spcBef>
            <a:spcAft>
              <a:spcPct val="35000"/>
            </a:spcAft>
          </a:pPr>
          <a:r>
            <a:rPr lang="es-EC" sz="1600" b="0" u="sng" kern="1200" dirty="0" smtClean="0"/>
            <a:t>REDD+ priority regions (april to June 2014)</a:t>
          </a:r>
        </a:p>
        <a:p>
          <a:pPr lvl="0" algn="ctr" defTabSz="889000">
            <a:lnSpc>
              <a:spcPct val="90000"/>
            </a:lnSpc>
            <a:spcBef>
              <a:spcPct val="0"/>
            </a:spcBef>
            <a:spcAft>
              <a:spcPct val="35000"/>
            </a:spcAft>
          </a:pPr>
          <a:endParaRPr lang="es-EC" sz="1600" b="1" u="sng" kern="1200" dirty="0" smtClean="0"/>
        </a:p>
        <a:p>
          <a:pPr lvl="0" algn="ctr" defTabSz="889000">
            <a:lnSpc>
              <a:spcPct val="90000"/>
            </a:lnSpc>
            <a:spcBef>
              <a:spcPct val="0"/>
            </a:spcBef>
            <a:spcAft>
              <a:spcPct val="35000"/>
            </a:spcAft>
          </a:pPr>
          <a:endParaRPr lang="es-EC" sz="1600" b="1" u="sng" kern="1200" dirty="0" smtClean="0"/>
        </a:p>
        <a:p>
          <a:pPr lvl="0" algn="ctr" defTabSz="889000">
            <a:lnSpc>
              <a:spcPct val="90000"/>
            </a:lnSpc>
            <a:spcBef>
              <a:spcPct val="0"/>
            </a:spcBef>
            <a:spcAft>
              <a:spcPct val="35000"/>
            </a:spcAft>
          </a:pPr>
          <a:endParaRPr lang="es-EC" sz="1600" b="1" kern="1200" dirty="0"/>
        </a:p>
      </dsp:txBody>
      <dsp:txXfrm>
        <a:off x="589573" y="431795"/>
        <a:ext cx="3442800" cy="2016134"/>
      </dsp:txXfrm>
    </dsp:sp>
    <dsp:sp modelId="{FD0406FB-8CD8-4713-A1AF-EB61DED2EBBB}">
      <dsp:nvSpPr>
        <dsp:cNvPr id="0" name=""/>
        <dsp:cNvSpPr/>
      </dsp:nvSpPr>
      <dsp:spPr>
        <a:xfrm>
          <a:off x="1524970" y="1717162"/>
          <a:ext cx="504033" cy="504033"/>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0A8E219-5460-4D40-97A6-68285B485726}">
      <dsp:nvSpPr>
        <dsp:cNvPr id="0" name=""/>
        <dsp:cNvSpPr/>
      </dsp:nvSpPr>
      <dsp:spPr>
        <a:xfrm>
          <a:off x="3905753" y="2272849"/>
          <a:ext cx="2597869" cy="2016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bodyPr>
        <a:lstStyle/>
        <a:p>
          <a:pPr lvl="0" algn="ctr" defTabSz="889000">
            <a:lnSpc>
              <a:spcPct val="90000"/>
            </a:lnSpc>
            <a:spcBef>
              <a:spcPct val="0"/>
            </a:spcBef>
            <a:spcAft>
              <a:spcPct val="35000"/>
            </a:spcAft>
          </a:pPr>
          <a:endParaRPr lang="es-EC" sz="2000" b="1" u="sng" kern="1200" dirty="0"/>
        </a:p>
      </dsp:txBody>
      <dsp:txXfrm>
        <a:off x="3905753" y="2272849"/>
        <a:ext cx="2597869" cy="2016134"/>
      </dsp:txXfrm>
    </dsp:sp>
    <dsp:sp modelId="{F5FB8BEF-A8D3-444B-B6B5-9C1540083BC8}">
      <dsp:nvSpPr>
        <dsp:cNvPr id="0" name=""/>
        <dsp:cNvSpPr/>
      </dsp:nvSpPr>
      <dsp:spPr>
        <a:xfrm>
          <a:off x="4675198" y="1717162"/>
          <a:ext cx="504033" cy="504033"/>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8CA521-4126-A045-9085-9DFDAB609EC3}">
      <dsp:nvSpPr>
        <dsp:cNvPr id="0" name=""/>
        <dsp:cNvSpPr/>
      </dsp:nvSpPr>
      <dsp:spPr>
        <a:xfrm>
          <a:off x="0" y="562"/>
          <a:ext cx="2496394" cy="1842954"/>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dirty="0" smtClean="0"/>
            <a:t>Provisional guidelines from M.A. 128</a:t>
          </a:r>
          <a:endParaRPr lang="en-US" sz="1700" kern="1200" dirty="0"/>
        </a:p>
      </dsp:txBody>
      <dsp:txXfrm>
        <a:off x="53978" y="54540"/>
        <a:ext cx="2388438" cy="1734998"/>
      </dsp:txXfrm>
    </dsp:sp>
    <dsp:sp modelId="{FCC10241-E113-9147-89A6-DBAD7C465524}">
      <dsp:nvSpPr>
        <dsp:cNvPr id="0" name=""/>
        <dsp:cNvSpPr/>
      </dsp:nvSpPr>
      <dsp:spPr>
        <a:xfrm rot="5400000">
          <a:off x="902642" y="1889591"/>
          <a:ext cx="691108" cy="829329"/>
        </a:xfrm>
        <a:prstGeom prst="righ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999398" y="1958701"/>
        <a:ext cx="497597" cy="483776"/>
      </dsp:txXfrm>
    </dsp:sp>
    <dsp:sp modelId="{F06EC658-5FEB-544C-966A-50BA8EFA0F30}">
      <dsp:nvSpPr>
        <dsp:cNvPr id="0" name=""/>
        <dsp:cNvSpPr/>
      </dsp:nvSpPr>
      <dsp:spPr>
        <a:xfrm>
          <a:off x="0" y="2764994"/>
          <a:ext cx="2496394" cy="1842954"/>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C" altLang="es-EC" sz="1700" kern="1200" dirty="0" smtClean="0">
              <a:latin typeface="Arial" panose="020B0604020202020204" pitchFamily="34" charset="0"/>
            </a:rPr>
            <a:t>Illustrated and didactic document derived from Ministerial Agreement  No. 128, easy to understand in order to be used at local level.</a:t>
          </a:r>
          <a:endParaRPr lang="en-US" sz="1700" kern="1200" dirty="0"/>
        </a:p>
      </dsp:txBody>
      <dsp:txXfrm>
        <a:off x="53978" y="2818972"/>
        <a:ext cx="2388438" cy="17349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BE5B3-3C98-4BC3-BD0F-8784DF816062}">
      <dsp:nvSpPr>
        <dsp:cNvPr id="0" name=""/>
        <dsp:cNvSpPr/>
      </dsp:nvSpPr>
      <dsp:spPr>
        <a:xfrm rot="5400000">
          <a:off x="-361370" y="526155"/>
          <a:ext cx="2409139" cy="1686397"/>
        </a:xfrm>
        <a:prstGeom prst="chevron">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s-EC" sz="3300" kern="1200" dirty="0" err="1" smtClean="0"/>
            <a:t>Objective</a:t>
          </a:r>
          <a:endParaRPr lang="es-EC" sz="3300" kern="1200" dirty="0"/>
        </a:p>
      </dsp:txBody>
      <dsp:txXfrm rot="-5400000">
        <a:off x="2" y="1007983"/>
        <a:ext cx="1686397" cy="722742"/>
      </dsp:txXfrm>
    </dsp:sp>
    <dsp:sp modelId="{DE97DEAB-C78F-4EA3-9DA9-D3FFBDAD5155}">
      <dsp:nvSpPr>
        <dsp:cNvPr id="0" name=""/>
        <dsp:cNvSpPr/>
      </dsp:nvSpPr>
      <dsp:spPr>
        <a:xfrm rot="5400000">
          <a:off x="4133075" y="-2446677"/>
          <a:ext cx="1880679" cy="6774034"/>
        </a:xfrm>
        <a:prstGeom prst="round2Same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t>To ensure the respect of the ‘right for consultation’ towards ‘free, prior and informed consent’ for REDD+ implementation on collective lands</a:t>
          </a:r>
          <a:endParaRPr lang="es-EC" sz="2000" b="0" kern="1200" dirty="0"/>
        </a:p>
      </dsp:txBody>
      <dsp:txXfrm rot="-5400000">
        <a:off x="1686398" y="91807"/>
        <a:ext cx="6682227" cy="1697065"/>
      </dsp:txXfrm>
    </dsp:sp>
    <dsp:sp modelId="{30D26A75-2916-4014-994D-6E370C9BC4BD}">
      <dsp:nvSpPr>
        <dsp:cNvPr id="0" name=""/>
        <dsp:cNvSpPr/>
      </dsp:nvSpPr>
      <dsp:spPr>
        <a:xfrm rot="5400000">
          <a:off x="-361370" y="2913367"/>
          <a:ext cx="2409139" cy="1686397"/>
        </a:xfrm>
        <a:prstGeom prst="chevron">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w="9525" cap="flat" cmpd="sng" algn="ctr">
          <a:solidFill>
            <a:schemeClr val="accent3">
              <a:hueOff val="11250264"/>
              <a:satOff val="-16880"/>
              <a:lumOff val="-2745"/>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s-EC" sz="3300" kern="1200" dirty="0" err="1" smtClean="0"/>
            <a:t>Scope</a:t>
          </a:r>
          <a:endParaRPr lang="es-EC" sz="3300" kern="1200" dirty="0"/>
        </a:p>
      </dsp:txBody>
      <dsp:txXfrm rot="-5400000">
        <a:off x="2" y="3395195"/>
        <a:ext cx="1686397" cy="722742"/>
      </dsp:txXfrm>
    </dsp:sp>
    <dsp:sp modelId="{064A9E37-6434-4B01-9512-7EF7F8DAA030}">
      <dsp:nvSpPr>
        <dsp:cNvPr id="0" name=""/>
        <dsp:cNvSpPr/>
      </dsp:nvSpPr>
      <dsp:spPr>
        <a:xfrm rot="5400000">
          <a:off x="4052632" y="-52050"/>
          <a:ext cx="2041563" cy="6774034"/>
        </a:xfrm>
        <a:prstGeom prst="round2SameRect">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smtClean="0"/>
            <a:t>The guidelines apply for REDD+ actions on collective lands</a:t>
          </a:r>
          <a:endParaRPr lang="es-EC" sz="2000" b="0" kern="1200" dirty="0"/>
        </a:p>
        <a:p>
          <a:pPr marL="228600" lvl="1" indent="-228600" algn="l" defTabSz="889000">
            <a:lnSpc>
              <a:spcPct val="90000"/>
            </a:lnSpc>
            <a:spcBef>
              <a:spcPct val="0"/>
            </a:spcBef>
            <a:spcAft>
              <a:spcPct val="15000"/>
            </a:spcAft>
            <a:buChar char="••"/>
          </a:pPr>
          <a:r>
            <a:rPr lang="en-US" sz="2000" b="0" kern="1200" dirty="0" smtClean="0"/>
            <a:t>The guidelines apply for collective or community property areas – </a:t>
          </a:r>
          <a:r>
            <a:rPr lang="en-US" sz="2000" b="1" kern="1200" dirty="0" smtClean="0"/>
            <a:t>project scale</a:t>
          </a:r>
          <a:endParaRPr lang="es-EC" sz="2000" b="1" kern="1200" dirty="0"/>
        </a:p>
        <a:p>
          <a:pPr marL="228600" lvl="1" indent="-228600" algn="l" defTabSz="889000">
            <a:lnSpc>
              <a:spcPct val="90000"/>
            </a:lnSpc>
            <a:spcBef>
              <a:spcPct val="0"/>
            </a:spcBef>
            <a:spcAft>
              <a:spcPct val="15000"/>
            </a:spcAft>
            <a:buChar char="••"/>
          </a:pPr>
          <a:r>
            <a:rPr lang="en-US" sz="2000" b="0" i="1" kern="1200" dirty="0" smtClean="0"/>
            <a:t>Does not apply to other types of projects, such as mining, oil and others</a:t>
          </a:r>
          <a:r>
            <a:rPr lang="en-US" sz="2000" b="0" kern="1200" dirty="0" smtClean="0"/>
            <a:t>.</a:t>
          </a:r>
          <a:endParaRPr lang="es-EC" sz="2000" b="0" kern="1200" dirty="0"/>
        </a:p>
      </dsp:txBody>
      <dsp:txXfrm rot="-5400000">
        <a:off x="1686397" y="2413846"/>
        <a:ext cx="6674373" cy="18422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2F7C8-489B-4F40-B809-2F61C451DDA0}">
      <dsp:nvSpPr>
        <dsp:cNvPr id="0" name=""/>
        <dsp:cNvSpPr/>
      </dsp:nvSpPr>
      <dsp:spPr>
        <a:xfrm rot="5400000">
          <a:off x="4944995" y="-1842132"/>
          <a:ext cx="1238315" cy="5236849"/>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s-EC" sz="1800" kern="1200" smtClean="0"/>
            <a:t>Communities, indigenous peoples, indigenous nationalities, afro ecuadorians and montubios.</a:t>
          </a:r>
          <a:endParaRPr lang="en-US" sz="1800" kern="1200" dirty="0"/>
        </a:p>
        <a:p>
          <a:pPr marL="171450" lvl="1" indent="-171450" algn="l" defTabSz="800100">
            <a:lnSpc>
              <a:spcPct val="90000"/>
            </a:lnSpc>
            <a:spcBef>
              <a:spcPct val="0"/>
            </a:spcBef>
            <a:spcAft>
              <a:spcPct val="15000"/>
            </a:spcAft>
            <a:buChar char="••"/>
          </a:pPr>
          <a:r>
            <a:rPr lang="es-EC" sz="1800" kern="1200" dirty="0" smtClean="0"/>
            <a:t>Other collectives which depend on forests resources for its livelihoods.</a:t>
          </a:r>
        </a:p>
      </dsp:txBody>
      <dsp:txXfrm rot="-5400000">
        <a:off x="2945728" y="217585"/>
        <a:ext cx="5176399" cy="1117415"/>
      </dsp:txXfrm>
    </dsp:sp>
    <dsp:sp modelId="{57DD1FC7-476C-8746-A2CB-A2914E042A7F}">
      <dsp:nvSpPr>
        <dsp:cNvPr id="0" name=""/>
        <dsp:cNvSpPr/>
      </dsp:nvSpPr>
      <dsp:spPr>
        <a:xfrm>
          <a:off x="0" y="2345"/>
          <a:ext cx="2945728" cy="1547894"/>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s-EC" sz="3000" kern="1200" dirty="0" smtClean="0"/>
            <a:t>Subjects of Consultation Rights</a:t>
          </a:r>
          <a:endParaRPr lang="en-US" sz="3000" kern="1200" dirty="0"/>
        </a:p>
      </dsp:txBody>
      <dsp:txXfrm>
        <a:off x="75562" y="77907"/>
        <a:ext cx="2794604" cy="1396770"/>
      </dsp:txXfrm>
    </dsp:sp>
    <dsp:sp modelId="{FBF40557-521C-D341-A535-9032407636D7}">
      <dsp:nvSpPr>
        <dsp:cNvPr id="0" name=""/>
        <dsp:cNvSpPr/>
      </dsp:nvSpPr>
      <dsp:spPr>
        <a:xfrm rot="5400000">
          <a:off x="4944995" y="-216842"/>
          <a:ext cx="1238315" cy="5236849"/>
        </a:xfrm>
        <a:prstGeom prst="round2SameRect">
          <a:avLst/>
        </a:prstGeom>
        <a:solidFill>
          <a:schemeClr val="accent4">
            <a:tint val="40000"/>
            <a:alpha val="90000"/>
            <a:hueOff val="-1972853"/>
            <a:satOff val="11079"/>
            <a:lumOff val="704"/>
            <a:alphaOff val="0"/>
          </a:schemeClr>
        </a:solidFill>
        <a:ln w="9525" cap="flat" cmpd="sng" algn="ctr">
          <a:solidFill>
            <a:schemeClr val="accent4">
              <a:tint val="40000"/>
              <a:alpha val="90000"/>
              <a:hueOff val="-1972853"/>
              <a:satOff val="11079"/>
              <a:lumOff val="704"/>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s-EC" sz="1800" kern="1200" dirty="0" smtClean="0"/>
            <a:t>Consultation Process – governmental entitites</a:t>
          </a:r>
          <a:endParaRPr lang="en-US" sz="1800" kern="1200" dirty="0"/>
        </a:p>
        <a:p>
          <a:pPr marL="171450" lvl="1" indent="-171450" algn="l" defTabSz="800100">
            <a:lnSpc>
              <a:spcPct val="90000"/>
            </a:lnSpc>
            <a:spcBef>
              <a:spcPct val="0"/>
            </a:spcBef>
            <a:spcAft>
              <a:spcPct val="15000"/>
            </a:spcAft>
            <a:buChar char="••"/>
          </a:pPr>
          <a:r>
            <a:rPr lang="es-EC" sz="1800" kern="1200" dirty="0" smtClean="0"/>
            <a:t>Negotiation Process – non-governmental entitites</a:t>
          </a:r>
          <a:endParaRPr lang="es-EC" sz="1800" kern="1200" dirty="0"/>
        </a:p>
      </dsp:txBody>
      <dsp:txXfrm rot="-5400000">
        <a:off x="2945728" y="1842875"/>
        <a:ext cx="5176399" cy="1117415"/>
      </dsp:txXfrm>
    </dsp:sp>
    <dsp:sp modelId="{5936C5A1-65A8-994A-B8A9-772E8C8D0346}">
      <dsp:nvSpPr>
        <dsp:cNvPr id="0" name=""/>
        <dsp:cNvSpPr/>
      </dsp:nvSpPr>
      <dsp:spPr>
        <a:xfrm>
          <a:off x="0" y="1627634"/>
          <a:ext cx="2945728" cy="1547894"/>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s-EC" sz="3000" kern="1200" dirty="0" smtClean="0"/>
            <a:t>Mechanisms for Obtaining Consent</a:t>
          </a:r>
          <a:endParaRPr lang="en-US" sz="3000" kern="1200" dirty="0"/>
        </a:p>
      </dsp:txBody>
      <dsp:txXfrm>
        <a:off x="75562" y="1703196"/>
        <a:ext cx="2794604" cy="1396770"/>
      </dsp:txXfrm>
    </dsp:sp>
    <dsp:sp modelId="{86387B9E-F502-084B-9661-D6A3BBCFC88A}">
      <dsp:nvSpPr>
        <dsp:cNvPr id="0" name=""/>
        <dsp:cNvSpPr/>
      </dsp:nvSpPr>
      <dsp:spPr>
        <a:xfrm rot="5400000">
          <a:off x="4944995" y="1408446"/>
          <a:ext cx="1238315" cy="5236849"/>
        </a:xfrm>
        <a:prstGeom prst="round2SameRect">
          <a:avLst/>
        </a:prstGeom>
        <a:solidFill>
          <a:schemeClr val="accent4">
            <a:tint val="40000"/>
            <a:alpha val="90000"/>
            <a:hueOff val="-3945706"/>
            <a:satOff val="22157"/>
            <a:lumOff val="1408"/>
            <a:alphaOff val="0"/>
          </a:schemeClr>
        </a:solidFill>
        <a:ln w="9525" cap="flat" cmpd="sng" algn="ctr">
          <a:solidFill>
            <a:schemeClr val="accent4">
              <a:tint val="40000"/>
              <a:alpha val="90000"/>
              <a:hueOff val="-3945706"/>
              <a:satOff val="22157"/>
              <a:lumOff val="140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smtClean="0"/>
            <a:t>Ensure compliance with the collective rights</a:t>
          </a:r>
          <a:endParaRPr lang="en-US" sz="1800" kern="1200" dirty="0"/>
        </a:p>
        <a:p>
          <a:pPr marL="171450" lvl="1" indent="-171450" algn="l" defTabSz="800100">
            <a:lnSpc>
              <a:spcPct val="90000"/>
            </a:lnSpc>
            <a:spcBef>
              <a:spcPct val="0"/>
            </a:spcBef>
            <a:spcAft>
              <a:spcPct val="15000"/>
            </a:spcAft>
            <a:buChar char="••"/>
          </a:pPr>
          <a:r>
            <a:rPr lang="en-US" sz="1800" kern="1200" dirty="0" smtClean="0"/>
            <a:t>Ensure the implementation of the guidelines in order to guarantee rights compliance on REDD+ implementation</a:t>
          </a:r>
          <a:endParaRPr lang="en-US" sz="1800" kern="1200" dirty="0"/>
        </a:p>
      </dsp:txBody>
      <dsp:txXfrm rot="-5400000">
        <a:off x="2945728" y="3468163"/>
        <a:ext cx="5176399" cy="1117415"/>
      </dsp:txXfrm>
    </dsp:sp>
    <dsp:sp modelId="{B718F219-89C9-7942-9FB2-C69AB2ABD161}">
      <dsp:nvSpPr>
        <dsp:cNvPr id="0" name=""/>
        <dsp:cNvSpPr/>
      </dsp:nvSpPr>
      <dsp:spPr>
        <a:xfrm>
          <a:off x="0" y="3252924"/>
          <a:ext cx="2945728" cy="1547894"/>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a:lnSpc>
              <a:spcPct val="90000"/>
            </a:lnSpc>
            <a:spcBef>
              <a:spcPct val="0"/>
            </a:spcBef>
            <a:spcAft>
              <a:spcPct val="35000"/>
            </a:spcAft>
          </a:pPr>
          <a:r>
            <a:rPr lang="en-US" sz="3000" kern="1200" dirty="0" smtClean="0"/>
            <a:t>Role of National REDD+ Authority</a:t>
          </a:r>
          <a:endParaRPr lang="en-US" sz="3000" kern="1200" dirty="0"/>
        </a:p>
      </dsp:txBody>
      <dsp:txXfrm>
        <a:off x="75562" y="3328486"/>
        <a:ext cx="2794604" cy="139677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027FCF-2D97-7B4A-BA83-24F4F2C3A495}">
      <dsp:nvSpPr>
        <dsp:cNvPr id="0" name=""/>
        <dsp:cNvSpPr/>
      </dsp:nvSpPr>
      <dsp:spPr>
        <a:xfrm>
          <a:off x="0" y="1219199"/>
          <a:ext cx="8352928" cy="1625600"/>
        </a:xfrm>
        <a:prstGeom prst="notchedRightArrow">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CA238479-AADB-6A41-AB60-54CAFD9F7584}">
      <dsp:nvSpPr>
        <dsp:cNvPr id="0" name=""/>
        <dsp:cNvSpPr/>
      </dsp:nvSpPr>
      <dsp:spPr>
        <a:xfrm>
          <a:off x="7450" y="0"/>
          <a:ext cx="1806064" cy="162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C" altLang="es-EC" sz="1600" b="1" u="sng" kern="1200" dirty="0" smtClean="0">
              <a:latin typeface="Arial" panose="020B0604020202020204" pitchFamily="34" charset="0"/>
            </a:rPr>
            <a:t>Work Group for Consultation and Negotiation</a:t>
          </a:r>
          <a:endParaRPr lang="en-US" sz="1600" kern="1200" dirty="0"/>
        </a:p>
      </dsp:txBody>
      <dsp:txXfrm>
        <a:off x="7450" y="0"/>
        <a:ext cx="1806064" cy="1625600"/>
      </dsp:txXfrm>
    </dsp:sp>
    <dsp:sp modelId="{D4B9F0F5-771C-6043-B3B7-50CB37E795B5}">
      <dsp:nvSpPr>
        <dsp:cNvPr id="0" name=""/>
        <dsp:cNvSpPr/>
      </dsp:nvSpPr>
      <dsp:spPr>
        <a:xfrm>
          <a:off x="707282" y="1828800"/>
          <a:ext cx="406400" cy="406400"/>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53C9F9A-8EE0-5C44-8734-F730525F249B}">
      <dsp:nvSpPr>
        <dsp:cNvPr id="0" name=""/>
        <dsp:cNvSpPr/>
      </dsp:nvSpPr>
      <dsp:spPr>
        <a:xfrm>
          <a:off x="1903817" y="2438399"/>
          <a:ext cx="1806064" cy="162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s-EC" sz="1600" b="1" u="sng" kern="1200" dirty="0" smtClean="0"/>
            <a:t>Extended National Workshop</a:t>
          </a:r>
        </a:p>
      </dsp:txBody>
      <dsp:txXfrm>
        <a:off x="1903817" y="2438399"/>
        <a:ext cx="1806064" cy="1625600"/>
      </dsp:txXfrm>
    </dsp:sp>
    <dsp:sp modelId="{FD1C68C4-7D7C-524D-AAFA-647D4E07B77B}">
      <dsp:nvSpPr>
        <dsp:cNvPr id="0" name=""/>
        <dsp:cNvSpPr/>
      </dsp:nvSpPr>
      <dsp:spPr>
        <a:xfrm>
          <a:off x="2603650" y="1828800"/>
          <a:ext cx="406400" cy="406400"/>
        </a:xfrm>
        <a:prstGeom prst="ellipse">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868D8FF-7F21-8B42-B207-67E460F06E1D}">
      <dsp:nvSpPr>
        <dsp:cNvPr id="0" name=""/>
        <dsp:cNvSpPr/>
      </dsp:nvSpPr>
      <dsp:spPr>
        <a:xfrm>
          <a:off x="3800185" y="-74948"/>
          <a:ext cx="1813631" cy="1925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s-EC" altLang="es-EC" sz="1600" b="1" kern="1200" dirty="0" smtClean="0">
              <a:latin typeface="Arial" panose="020B0604020202020204" pitchFamily="34" charset="0"/>
            </a:rPr>
            <a:t>National Guide for Consultation and Negotiation for REDD+ </a:t>
          </a:r>
          <a:r>
            <a:rPr lang="es-EC" altLang="es-EC" sz="1600" b="1" kern="1200" dirty="0" err="1" smtClean="0">
              <a:latin typeface="Arial" panose="020B0604020202020204" pitchFamily="34" charset="0"/>
            </a:rPr>
            <a:t>implementation</a:t>
          </a:r>
          <a:r>
            <a:rPr lang="es-EC" altLang="es-EC" sz="1600" b="1" kern="1200" dirty="0" smtClean="0">
              <a:latin typeface="Arial" panose="020B0604020202020204" pitchFamily="34" charset="0"/>
            </a:rPr>
            <a:t> </a:t>
          </a:r>
          <a:r>
            <a:rPr lang="es-EC" altLang="es-EC" sz="1600" b="1" kern="1200" dirty="0" err="1" smtClean="0">
              <a:latin typeface="Arial" panose="020B0604020202020204" pitchFamily="34" charset="0"/>
            </a:rPr>
            <a:t>Proposal</a:t>
          </a:r>
          <a:endParaRPr lang="es-EC" altLang="es-EC" sz="1600" b="1" kern="1200" dirty="0" smtClean="0">
            <a:latin typeface="Arial" panose="020B0604020202020204" pitchFamily="34" charset="0"/>
          </a:endParaRPr>
        </a:p>
        <a:p>
          <a:pPr lvl="0" algn="ctr" defTabSz="711200">
            <a:lnSpc>
              <a:spcPct val="90000"/>
            </a:lnSpc>
            <a:spcBef>
              <a:spcPct val="0"/>
            </a:spcBef>
            <a:spcAft>
              <a:spcPct val="35000"/>
            </a:spcAft>
          </a:pPr>
          <a:r>
            <a:rPr lang="es-EC" altLang="es-EC" sz="1600" b="1" kern="1200" dirty="0" smtClean="0">
              <a:latin typeface="Arial" panose="020B0604020202020204" pitchFamily="34" charset="0"/>
            </a:rPr>
            <a:t> (project scale)</a:t>
          </a:r>
          <a:endParaRPr lang="en-US" sz="1600" b="1" kern="1200" dirty="0"/>
        </a:p>
      </dsp:txBody>
      <dsp:txXfrm>
        <a:off x="3800185" y="-74948"/>
        <a:ext cx="1813631" cy="1925393"/>
      </dsp:txXfrm>
    </dsp:sp>
    <dsp:sp modelId="{76B23BFB-B5D6-0A4D-ABC7-47FDB9371D7A}">
      <dsp:nvSpPr>
        <dsp:cNvPr id="0" name=""/>
        <dsp:cNvSpPr/>
      </dsp:nvSpPr>
      <dsp:spPr>
        <a:xfrm>
          <a:off x="4503801" y="1903748"/>
          <a:ext cx="406400" cy="406400"/>
        </a:xfrm>
        <a:prstGeom prst="ellipse">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0BA4B03-EF95-EE4F-9AE7-BC872E65C516}">
      <dsp:nvSpPr>
        <dsp:cNvPr id="0" name=""/>
        <dsp:cNvSpPr/>
      </dsp:nvSpPr>
      <dsp:spPr>
        <a:xfrm>
          <a:off x="5750987" y="2438399"/>
          <a:ext cx="1806064" cy="162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lvl="0" algn="ctr" defTabSz="800100">
            <a:lnSpc>
              <a:spcPct val="90000"/>
            </a:lnSpc>
            <a:spcBef>
              <a:spcPct val="0"/>
            </a:spcBef>
            <a:spcAft>
              <a:spcPct val="35000"/>
            </a:spcAft>
          </a:pPr>
          <a:r>
            <a:rPr lang="en-US" sz="1800" b="1" kern="1200" dirty="0" smtClean="0">
              <a:solidFill>
                <a:schemeClr val="tx1">
                  <a:lumMod val="75000"/>
                  <a:lumOff val="25000"/>
                </a:schemeClr>
              </a:solidFill>
            </a:rPr>
            <a:t>Identification of a process for other REDD+ implementation scales (i.e. policies)</a:t>
          </a:r>
          <a:endParaRPr lang="en-US" sz="1800" b="1" kern="1200" dirty="0">
            <a:solidFill>
              <a:schemeClr val="tx1">
                <a:lumMod val="75000"/>
                <a:lumOff val="25000"/>
              </a:schemeClr>
            </a:solidFill>
          </a:endParaRPr>
        </a:p>
      </dsp:txBody>
      <dsp:txXfrm>
        <a:off x="5750987" y="2438399"/>
        <a:ext cx="1806064" cy="1625600"/>
      </dsp:txXfrm>
    </dsp:sp>
    <dsp:sp modelId="{39DA9E1E-E810-214C-B6EC-B4E440791EB8}">
      <dsp:nvSpPr>
        <dsp:cNvPr id="0" name=""/>
        <dsp:cNvSpPr/>
      </dsp:nvSpPr>
      <dsp:spPr>
        <a:xfrm>
          <a:off x="6403952" y="1828800"/>
          <a:ext cx="406400" cy="406400"/>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s-EC"/>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ea typeface="ＭＳ Ｐゴシック" pitchFamily="34" charset="-128"/>
                <a:cs typeface="Arial" panose="020B0604020202020204" pitchFamily="34" charset="0"/>
              </a:defRPr>
            </a:lvl1pPr>
          </a:lstStyle>
          <a:p>
            <a:pPr>
              <a:defRPr/>
            </a:pPr>
            <a:fld id="{1A0AB88B-216D-499F-82B8-A31614448F97}" type="datetimeFigureOut">
              <a:rPr lang="es-EC" altLang="es-EC"/>
              <a:pPr>
                <a:defRPr/>
              </a:pPr>
              <a:t>09/07/2014</a:t>
            </a:fld>
            <a:endParaRPr lang="es-EC" altLang="es-EC"/>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C"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s-ES" altLang="es-EC" noProof="0" smtClean="0"/>
              <a:t>Haga clic para modificar el estilo de texto del patrón</a:t>
            </a:r>
          </a:p>
          <a:p>
            <a:pPr lvl="1"/>
            <a:r>
              <a:rPr lang="es-ES" altLang="es-EC" noProof="0" smtClean="0"/>
              <a:t>Segundo nivel</a:t>
            </a:r>
          </a:p>
          <a:p>
            <a:pPr lvl="2"/>
            <a:r>
              <a:rPr lang="es-ES" altLang="es-EC" noProof="0" smtClean="0"/>
              <a:t>Tercer nivel</a:t>
            </a:r>
          </a:p>
          <a:p>
            <a:pPr lvl="3"/>
            <a:r>
              <a:rPr lang="es-ES" altLang="es-EC" noProof="0" smtClean="0"/>
              <a:t>Cuarto nivel</a:t>
            </a:r>
          </a:p>
          <a:p>
            <a:pPr lvl="4"/>
            <a:r>
              <a:rPr lang="es-ES" altLang="es-EC" noProof="0" smtClean="0"/>
              <a:t>Quinto nivel</a:t>
            </a:r>
            <a:endParaRPr lang="es-EC" altLang="es-EC"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s-EC"/>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ea typeface="ＭＳ Ｐゴシック" pitchFamily="34" charset="-128"/>
                <a:cs typeface="Arial" charset="0"/>
              </a:defRPr>
            </a:lvl1pPr>
          </a:lstStyle>
          <a:p>
            <a:pPr>
              <a:defRPr/>
            </a:pPr>
            <a:fld id="{B8053DED-C4F5-4DEF-8522-B498E4528F6A}" type="slidenum">
              <a:rPr lang="es-EC" altLang="es-EC"/>
              <a:pPr>
                <a:defRPr/>
              </a:pPr>
              <a:t>‹#›</a:t>
            </a:fld>
            <a:endParaRPr lang="es-EC" altLang="es-EC"/>
          </a:p>
        </p:txBody>
      </p:sp>
    </p:spTree>
    <p:extLst>
      <p:ext uri="{BB962C8B-B14F-4D97-AF65-F5344CB8AC3E}">
        <p14:creationId xmlns:p14="http://schemas.microsoft.com/office/powerpoint/2010/main" val="3294303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C" altLang="es-EC" smtClean="0"/>
          </a:p>
        </p:txBody>
      </p:sp>
      <p:sp>
        <p:nvSpPr>
          <p:cNvPr id="18436"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791E392B-4EFC-4B9F-BE16-D466E88350B9}" type="slidenum">
              <a:rPr lang="es-EC" altLang="es-EC">
                <a:cs typeface="Arial" pitchFamily="34" charset="0"/>
              </a:rPr>
              <a:pPr/>
              <a:t>3</a:t>
            </a:fld>
            <a:endParaRPr lang="es-EC" altLang="es-EC">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s-EC" smtClean="0"/>
              <a:t>Office of the High Commissioner of the United Nations for the human rights, Ministry of Environment, and the UN-REDD National Joint Programme</a:t>
            </a:r>
          </a:p>
          <a:p>
            <a:pPr eaLnBrk="1" hangingPunct="1">
              <a:spcBef>
                <a:spcPct val="0"/>
              </a:spcBef>
            </a:pPr>
            <a:endParaRPr lang="en-US" altLang="es-EC" smtClean="0"/>
          </a:p>
          <a:p>
            <a:pPr algn="just"/>
            <a:r>
              <a:rPr lang="es-EC" altLang="es-EC" sz="1400" smtClean="0"/>
              <a:t>When I say International Standards, I am not talking about REDD+ standards, I am refering to international treaties and conventions which </a:t>
            </a:r>
            <a:r>
              <a:rPr lang="en-US" altLang="es-EC" sz="1400" smtClean="0"/>
              <a:t>describe the minimum substantive and operational obligations to be observed by states to respect, protect and fulfill this right.</a:t>
            </a:r>
            <a:endParaRPr lang="es-EC" altLang="es-EC" sz="1400" smtClean="0"/>
          </a:p>
          <a:p>
            <a:pPr algn="just"/>
            <a:endParaRPr lang="es-EC" altLang="es-EC" sz="1400" b="1" u="sng" smtClean="0"/>
          </a:p>
          <a:p>
            <a:pPr algn="just"/>
            <a:r>
              <a:rPr lang="es-EC" altLang="es-EC" sz="1400" b="1" u="sng" smtClean="0"/>
              <a:t>Legal Basis: Constitucional and International Standards</a:t>
            </a:r>
          </a:p>
          <a:p>
            <a:pPr algn="just"/>
            <a:r>
              <a:rPr lang="en-US" altLang="es-EC" smtClean="0">
                <a:latin typeface="Arial" pitchFamily="34" charset="0"/>
              </a:rPr>
              <a:t>The right to free, prior and informed consent is one of the collective rights of indigenous peoples and nationalities of Ecuador, recognized and guaranteed in the Republic Constitution (2008) and in the international Human Rights Instruments ratified by Ecuador:</a:t>
            </a:r>
          </a:p>
          <a:p>
            <a:pPr algn="just"/>
            <a:endParaRPr lang="en-US" altLang="es-EC" smtClean="0">
              <a:latin typeface="Arial" pitchFamily="34" charset="0"/>
            </a:endParaRPr>
          </a:p>
          <a:p>
            <a:pPr algn="just"/>
            <a:r>
              <a:rPr lang="en-US" altLang="es-EC" smtClean="0">
                <a:latin typeface="Arial" pitchFamily="34" charset="0"/>
              </a:rPr>
              <a:t>ILO Convention No. 169 (1998)</a:t>
            </a:r>
          </a:p>
          <a:p>
            <a:pPr algn="just"/>
            <a:r>
              <a:rPr lang="en-US" altLang="es-EC" smtClean="0">
                <a:latin typeface="Arial" pitchFamily="34" charset="0"/>
              </a:rPr>
              <a:t>United Nations Declaration on the Rights of Indigenous Peoples (2007)</a:t>
            </a:r>
          </a:p>
          <a:p>
            <a:pPr algn="just"/>
            <a:endParaRPr lang="en-US" altLang="es-EC" smtClean="0">
              <a:latin typeface="Arial" pitchFamily="34" charset="0"/>
            </a:endParaRPr>
          </a:p>
          <a:p>
            <a:pPr algn="just"/>
            <a:r>
              <a:rPr lang="en-US" altLang="es-EC" smtClean="0">
                <a:latin typeface="Arial" pitchFamily="34" charset="0"/>
              </a:rPr>
              <a:t>The principles of free, prior and informed consent considered in Ecuador's Guidelines are based on constitutional and international standards that describe the minimum substantive and operational obligations to be observed by states to respect, protect and fulfill this right in REDD+ implementation.</a:t>
            </a:r>
            <a:endParaRPr lang="es-EC" altLang="es-EC" smtClean="0">
              <a:latin typeface="Arial" pitchFamily="34" charset="0"/>
            </a:endParaRPr>
          </a:p>
          <a:p>
            <a:pPr eaLnBrk="1" hangingPunct="1">
              <a:spcBef>
                <a:spcPct val="0"/>
              </a:spcBef>
            </a:pPr>
            <a:endParaRPr lang="es-EC" altLang="es-EC" smtClean="0"/>
          </a:p>
          <a:p>
            <a:endParaRPr lang="es-EC" altLang="es-EC" smtClean="0"/>
          </a:p>
        </p:txBody>
      </p:sp>
      <p:sp>
        <p:nvSpPr>
          <p:cNvPr id="19460"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DBCFB3C8-7BD7-4482-B721-808881E03BA8}" type="slidenum">
              <a:rPr lang="es-EC" altLang="es-EC">
                <a:latin typeface="Calibri" pitchFamily="34" charset="0"/>
                <a:cs typeface="Arial" pitchFamily="34" charset="0"/>
              </a:rPr>
              <a:pPr/>
              <a:t>5</a:t>
            </a:fld>
            <a:endParaRPr lang="es-EC" altLang="es-EC">
              <a:latin typeface="Calibri"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s-EC" smtClean="0"/>
              <a:t>Office of the High Commissioner of the United Nations for the human rights, Ministry of Environment, and the UN-REDD National Joint Programme</a:t>
            </a:r>
            <a:endParaRPr lang="es-EC" altLang="es-EC" smtClean="0"/>
          </a:p>
          <a:p>
            <a:endParaRPr lang="es-EC" altLang="es-EC" smtClean="0"/>
          </a:p>
        </p:txBody>
      </p:sp>
      <p:sp>
        <p:nvSpPr>
          <p:cNvPr id="20484"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7CEC7AFB-6F19-41A8-9854-3C389FF1C45F}" type="slidenum">
              <a:rPr lang="es-EC" altLang="es-EC">
                <a:latin typeface="Calibri" pitchFamily="34" charset="0"/>
                <a:cs typeface="Arial" pitchFamily="34" charset="0"/>
              </a:rPr>
              <a:pPr/>
              <a:t>6</a:t>
            </a:fld>
            <a:endParaRPr lang="es-EC" altLang="es-EC">
              <a:latin typeface="Calibri"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C" altLang="es-EC" smtClean="0"/>
              <a:t>As a result of the participatory process at national level we obtained the Base document of “Requirements and procedures for Consultations  for  REDD+ implementation in collective lands or territories</a:t>
            </a:r>
          </a:p>
          <a:p>
            <a:endParaRPr lang="es-EC" altLang="es-EC" smtClean="0"/>
          </a:p>
        </p:txBody>
      </p:sp>
      <p:sp>
        <p:nvSpPr>
          <p:cNvPr id="2150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D9A291A7-BAD3-4B47-9F56-72392DB1544A}" type="slidenum">
              <a:rPr lang="es-EC" altLang="es-EC">
                <a:latin typeface="Calibri" pitchFamily="34" charset="0"/>
                <a:cs typeface="Arial" pitchFamily="34" charset="0"/>
              </a:rPr>
              <a:pPr/>
              <a:t>8</a:t>
            </a:fld>
            <a:endParaRPr lang="es-EC" altLang="es-EC">
              <a:latin typeface="Calibri"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C" altLang="es-EC" smtClean="0"/>
              <a:t>In a second phase after the issuance of Ministerial Agreement No. 128,  is the local process for a national guide, in accomplishment of the transitory provision mentioned before.</a:t>
            </a:r>
          </a:p>
          <a:p>
            <a:r>
              <a:rPr lang="es-EC" altLang="es-EC" smtClean="0"/>
              <a:t>This process started with the illustrated and didactic document derived from Ministerial Agreement No. 128, easy to understand in order to be used at local level.</a:t>
            </a:r>
          </a:p>
          <a:p>
            <a:r>
              <a:rPr lang="es-EC" altLang="es-EC" smtClean="0"/>
              <a:t>This document was taken to local workshops that took place at REDD+ priority regions from april to june 2014.</a:t>
            </a:r>
          </a:p>
          <a:p>
            <a:endParaRPr lang="es-EC" altLang="es-EC" smtClean="0"/>
          </a:p>
          <a:p>
            <a:r>
              <a:rPr lang="es-EC" altLang="es-EC" smtClean="0"/>
              <a:t>Actually we are working on an information processing chart and inputs collected in local workshops, work group and technical staff for Nacional Joint Programme and Ministry of Environment</a:t>
            </a:r>
          </a:p>
        </p:txBody>
      </p:sp>
      <p:sp>
        <p:nvSpPr>
          <p:cNvPr id="22532"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D3F598D0-BB9E-4697-98FD-DA2A2925DDAE}" type="slidenum">
              <a:rPr lang="es-EC" altLang="es-EC">
                <a:latin typeface="Calibri" pitchFamily="34" charset="0"/>
                <a:cs typeface="Arial" pitchFamily="34" charset="0"/>
              </a:rPr>
              <a:pPr/>
              <a:t>9</a:t>
            </a:fld>
            <a:endParaRPr lang="es-EC" altLang="es-EC">
              <a:latin typeface="Calibri"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C" altLang="es-EC" smtClean="0"/>
          </a:p>
        </p:txBody>
      </p:sp>
      <p:sp>
        <p:nvSpPr>
          <p:cNvPr id="23556"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12D89D9F-B1BE-4B85-B71D-1F203FB47942}" type="slidenum">
              <a:rPr lang="es-EC" altLang="es-EC">
                <a:cs typeface="Arial" pitchFamily="34" charset="0"/>
              </a:rPr>
              <a:pPr/>
              <a:t>10</a:t>
            </a:fld>
            <a:endParaRPr lang="es-EC" altLang="es-EC">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s-EC" smtClean="0"/>
              <a:t>OBJECTIVE</a:t>
            </a:r>
          </a:p>
          <a:p>
            <a:r>
              <a:rPr lang="en-US" altLang="es-EC" smtClean="0"/>
              <a:t>To ensure, with the application of the guidelines previous to the implementation of REDD+ activities or projects, the accomplishment of the right to consultation of communities, indigenous peoples and indigenous nationalities, including Montubio, Afro-Ecuadorian and other groups who depend on forest resources for their livelihood.</a:t>
            </a:r>
          </a:p>
          <a:p>
            <a:endParaRPr lang="en-US" altLang="es-EC" smtClean="0"/>
          </a:p>
          <a:p>
            <a:r>
              <a:rPr lang="en-US" altLang="es-EC" smtClean="0"/>
              <a:t>SCOPE</a:t>
            </a:r>
          </a:p>
          <a:p>
            <a:r>
              <a:rPr lang="en-US" altLang="es-EC" smtClean="0"/>
              <a:t>The guidelines apply for collective or community property areas. </a:t>
            </a:r>
            <a:endParaRPr lang="es-EC" altLang="es-EC" smtClean="0"/>
          </a:p>
          <a:p>
            <a:r>
              <a:rPr lang="en-US" altLang="es-EC" smtClean="0"/>
              <a:t>Also apply when the Government entities or the Ministry of Environment are the proponents of REDD+ activities or projects in forest areas and public protected areas. </a:t>
            </a:r>
            <a:endParaRPr lang="es-EC" altLang="es-EC" smtClean="0"/>
          </a:p>
          <a:p>
            <a:r>
              <a:rPr lang="en-US" altLang="es-EC" smtClean="0"/>
              <a:t>The Consultation Guidelines apply only for REDD+ projects scale, does not apply to other types of projects, such as mining, oil and others.</a:t>
            </a:r>
          </a:p>
          <a:p>
            <a:endParaRPr lang="es-EC" altLang="es-EC" smtClean="0"/>
          </a:p>
          <a:p>
            <a:endParaRPr lang="en-US" altLang="es-EC"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96A3226C-BAC7-44F3-9222-0E860C76EABF}" type="slidenum">
              <a:rPr lang="es-EC" altLang="es-EC">
                <a:latin typeface="Calibri" pitchFamily="34" charset="0"/>
                <a:cs typeface="Arial" pitchFamily="34" charset="0"/>
              </a:rPr>
              <a:pPr/>
              <a:t>11</a:t>
            </a:fld>
            <a:endParaRPr lang="es-EC" altLang="es-EC">
              <a:latin typeface="Calibri"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C" altLang="es-EC" sz="2400" smtClean="0">
                <a:latin typeface="Arial" pitchFamily="34" charset="0"/>
                <a:cs typeface="Arial" pitchFamily="34" charset="0"/>
              </a:rPr>
              <a:t>MECANISMS FOR OBTAINING CONSENT</a:t>
            </a:r>
          </a:p>
          <a:p>
            <a:r>
              <a:rPr lang="es-EC" altLang="es-EC" sz="2400" smtClean="0">
                <a:latin typeface="Arial" pitchFamily="34" charset="0"/>
                <a:cs typeface="Arial" pitchFamily="34" charset="0"/>
              </a:rPr>
              <a:t>REDD+ is a </a:t>
            </a:r>
            <a:r>
              <a:rPr lang="es-EC" altLang="es-EC" sz="2400" b="1" smtClean="0">
                <a:solidFill>
                  <a:srgbClr val="E46C0A"/>
                </a:solidFill>
                <a:latin typeface="Arial" pitchFamily="34" charset="0"/>
                <a:cs typeface="Arial" pitchFamily="34" charset="0"/>
              </a:rPr>
              <a:t>voluntary</a:t>
            </a:r>
            <a:r>
              <a:rPr lang="es-EC" altLang="es-EC" sz="2400" smtClean="0">
                <a:latin typeface="Arial" pitchFamily="34" charset="0"/>
                <a:cs typeface="Arial" pitchFamily="34" charset="0"/>
              </a:rPr>
              <a:t> approach and it always requires the </a:t>
            </a:r>
            <a:r>
              <a:rPr lang="es-EC" altLang="es-EC" sz="2400" b="1" smtClean="0">
                <a:solidFill>
                  <a:srgbClr val="E46C0A"/>
                </a:solidFill>
                <a:latin typeface="Arial" pitchFamily="34" charset="0"/>
                <a:cs typeface="Arial" pitchFamily="34" charset="0"/>
              </a:rPr>
              <a:t>parties agreement  and consent </a:t>
            </a:r>
            <a:r>
              <a:rPr lang="es-EC" altLang="es-EC" sz="2400" smtClean="0">
                <a:latin typeface="Arial" pitchFamily="34" charset="0"/>
                <a:cs typeface="Arial" pitchFamily="34" charset="0"/>
              </a:rPr>
              <a:t>for its implementation. </a:t>
            </a:r>
            <a:endParaRPr lang="es-EC" altLang="es-EC" sz="2400" b="1" smtClean="0">
              <a:solidFill>
                <a:srgbClr val="E46C0A"/>
              </a:solidFill>
              <a:latin typeface="Arial" pitchFamily="34" charset="0"/>
              <a:cs typeface="Arial" pitchFamily="34" charset="0"/>
            </a:endParaRPr>
          </a:p>
          <a:p>
            <a:r>
              <a:rPr lang="es-EC" altLang="es-EC" sz="2400" smtClean="0">
                <a:latin typeface="Arial" pitchFamily="34" charset="0"/>
                <a:cs typeface="Arial" pitchFamily="34" charset="0"/>
              </a:rPr>
              <a:t>According to the guidelines, in order to reach agreements with indigenous peoples it is necessary to follow a process of:</a:t>
            </a:r>
          </a:p>
          <a:p>
            <a:pPr marL="971550" lvl="1" indent="-514350">
              <a:buFont typeface="Calibri" pitchFamily="34" charset="0"/>
              <a:buAutoNum type="alphaLcPeriod"/>
            </a:pPr>
            <a:r>
              <a:rPr lang="es-ES_tradnl" altLang="es-EC" sz="2400" b="1" smtClean="0">
                <a:solidFill>
                  <a:srgbClr val="E46C0A"/>
                </a:solidFill>
                <a:latin typeface="Arial" pitchFamily="34" charset="0"/>
                <a:cs typeface="Arial" pitchFamily="34" charset="0"/>
              </a:rPr>
              <a:t>C</a:t>
            </a:r>
            <a:r>
              <a:rPr lang="es-EC" altLang="es-EC" sz="2400" b="1" smtClean="0">
                <a:solidFill>
                  <a:srgbClr val="E46C0A"/>
                </a:solidFill>
                <a:latin typeface="Arial" pitchFamily="34" charset="0"/>
                <a:cs typeface="Arial" pitchFamily="34" charset="0"/>
              </a:rPr>
              <a:t>onsultation:</a:t>
            </a:r>
            <a:r>
              <a:rPr lang="es-EC" altLang="es-EC" sz="2400" smtClean="0">
                <a:solidFill>
                  <a:srgbClr val="E46C0A"/>
                </a:solidFill>
                <a:latin typeface="Arial" pitchFamily="34" charset="0"/>
                <a:cs typeface="Arial" pitchFamily="34" charset="0"/>
              </a:rPr>
              <a:t> </a:t>
            </a:r>
            <a:r>
              <a:rPr lang="es-EC" altLang="es-EC" sz="2400" smtClean="0">
                <a:latin typeface="Arial" pitchFamily="34" charset="0"/>
                <a:cs typeface="Arial" pitchFamily="34" charset="0"/>
              </a:rPr>
              <a:t>When the consultant is a governement entity.</a:t>
            </a:r>
          </a:p>
          <a:p>
            <a:pPr marL="971550" lvl="1" indent="-514350">
              <a:buFont typeface="Calibri" pitchFamily="34" charset="0"/>
              <a:buAutoNum type="alphaLcPeriod"/>
            </a:pPr>
            <a:r>
              <a:rPr lang="es-ES_tradnl" altLang="es-EC" sz="2400" b="1" smtClean="0">
                <a:solidFill>
                  <a:srgbClr val="E46C0A"/>
                </a:solidFill>
                <a:latin typeface="Arial" pitchFamily="34" charset="0"/>
                <a:cs typeface="Arial" pitchFamily="34" charset="0"/>
              </a:rPr>
              <a:t>N</a:t>
            </a:r>
            <a:r>
              <a:rPr lang="es-EC" altLang="es-EC" sz="2400" b="1" smtClean="0">
                <a:solidFill>
                  <a:srgbClr val="E46C0A"/>
                </a:solidFill>
                <a:latin typeface="Arial" pitchFamily="34" charset="0"/>
                <a:cs typeface="Arial" pitchFamily="34" charset="0"/>
              </a:rPr>
              <a:t>egotiation:</a:t>
            </a:r>
            <a:r>
              <a:rPr lang="es-EC" altLang="es-EC" sz="2400" smtClean="0">
                <a:latin typeface="Arial" pitchFamily="34" charset="0"/>
                <a:cs typeface="Arial" pitchFamily="34" charset="0"/>
              </a:rPr>
              <a:t> When the consultant is not a government entity – in which case government acts as a right guarantor.</a:t>
            </a:r>
          </a:p>
          <a:p>
            <a:endParaRPr lang="es-EC" altLang="es-EC" sz="2400" smtClean="0">
              <a:latin typeface="Arial" pitchFamily="34" charset="0"/>
              <a:cs typeface="Arial" pitchFamily="34" charset="0"/>
            </a:endParaRPr>
          </a:p>
          <a:p>
            <a:endParaRPr lang="es-EC" altLang="es-EC" smtClean="0"/>
          </a:p>
        </p:txBody>
      </p:sp>
      <p:sp>
        <p:nvSpPr>
          <p:cNvPr id="25604"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67ABBD08-B61B-4B73-8FA2-7058C7E35FE2}" type="slidenum">
              <a:rPr lang="es-EC" altLang="es-EC">
                <a:latin typeface="Calibri" pitchFamily="34" charset="0"/>
                <a:cs typeface="Arial" pitchFamily="34" charset="0"/>
              </a:rPr>
              <a:pPr/>
              <a:t>12</a:t>
            </a:fld>
            <a:endParaRPr lang="es-EC" altLang="es-EC">
              <a:latin typeface="Calibri"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C" altLang="es-EC" smtClean="0"/>
          </a:p>
        </p:txBody>
      </p:sp>
      <p:sp>
        <p:nvSpPr>
          <p:cNvPr id="2662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fld id="{F6F84B44-5D76-4E14-BC9B-18A084F73351}" type="slidenum">
              <a:rPr lang="es-EC" altLang="es-EC">
                <a:cs typeface="Arial" pitchFamily="34" charset="0"/>
              </a:rPr>
              <a:pPr/>
              <a:t>13</a:t>
            </a:fld>
            <a:endParaRPr lang="es-EC" altLang="es-EC">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txBox="1">
            <a:spLocks noGrp="1"/>
          </p:cNvSpPr>
          <p:nvPr>
            <p:ph type="ctrTitle"/>
          </p:nvPr>
        </p:nvSpPr>
        <p:spPr>
          <a:xfrm>
            <a:off x="685800" y="2130423"/>
            <a:ext cx="7772400" cy="1470026"/>
          </a:xfrm>
        </p:spPr>
        <p:txBody>
          <a:bodyPr/>
          <a:lstStyle>
            <a:lvl1pPr>
              <a:defRPr/>
            </a:lvl1pPr>
          </a:lstStyle>
          <a:p>
            <a:pPr lvl="0"/>
            <a:r>
              <a:rPr lang="es-ES"/>
              <a:t>Haga clic para modificar el estilo de título del patrón</a:t>
            </a:r>
          </a:p>
        </p:txBody>
      </p:sp>
      <p:sp>
        <p:nvSpPr>
          <p:cNvPr id="3" name="2 Subtítulo"/>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s-ES"/>
              <a:t>Haga clic para modificar el estilo de subtítulo del patrón</a:t>
            </a:r>
          </a:p>
        </p:txBody>
      </p:sp>
      <p:sp>
        <p:nvSpPr>
          <p:cNvPr id="4" name="3 Marcador de fecha"/>
          <p:cNvSpPr txBox="1">
            <a:spLocks noGrp="1"/>
          </p:cNvSpPr>
          <p:nvPr>
            <p:ph type="dt" sz="half" idx="10"/>
          </p:nvPr>
        </p:nvSpPr>
        <p:spPr>
          <a:ln/>
        </p:spPr>
        <p:txBody>
          <a:bodyPr/>
          <a:lstStyle>
            <a:lvl1pPr>
              <a:defRPr/>
            </a:lvl1pPr>
          </a:lstStyle>
          <a:p>
            <a:pPr>
              <a:defRPr/>
            </a:pPr>
            <a:fld id="{B12D8DB5-739C-4053-B15D-42BC7CE9E156}" type="datetime1">
              <a:rPr lang="en-US" altLang="es-EC"/>
              <a:pPr>
                <a:defRPr/>
              </a:pPr>
              <a:t>09/07/2014</a:t>
            </a:fld>
            <a:endParaRPr lang="es-ES" altLang="es-EC"/>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pPr>
              <a:defRPr/>
            </a:pPr>
            <a:fld id="{B477096B-6F19-4E5F-A4B7-3C9E312F7682}" type="slidenum">
              <a:rPr lang="es-ES" altLang="es-EC"/>
              <a:pPr>
                <a:defRPr/>
              </a:pPr>
              <a:t>‹#›</a:t>
            </a:fld>
            <a:endParaRPr lang="es-ES" altLang="es-EC"/>
          </a:p>
        </p:txBody>
      </p:sp>
    </p:spTree>
    <p:extLst>
      <p:ext uri="{BB962C8B-B14F-4D97-AF65-F5344CB8AC3E}">
        <p14:creationId xmlns:p14="http://schemas.microsoft.com/office/powerpoint/2010/main" val="2203822465"/>
      </p:ext>
    </p:extLst>
  </p:cSld>
  <p:clrMapOvr>
    <a:masterClrMapping/>
  </p:clrMapOvr>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contenido"/>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5304D96D-981E-416C-B0FD-465154E778AD}" type="datetime1">
              <a:rPr lang="en-US" altLang="es-EC"/>
              <a:pPr>
                <a:defRPr/>
              </a:pPr>
              <a:t>09/07/2014</a:t>
            </a:fld>
            <a:endParaRPr lang="es-ES" altLang="es-EC"/>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pPr>
              <a:defRPr/>
            </a:pPr>
            <a:fld id="{00F95171-69D4-44CE-A3A0-913A344638C4}" type="slidenum">
              <a:rPr lang="es-ES" altLang="es-EC"/>
              <a:pPr>
                <a:defRPr/>
              </a:pPr>
              <a:t>‹#›</a:t>
            </a:fld>
            <a:endParaRPr lang="es-ES" altLang="es-EC"/>
          </a:p>
        </p:txBody>
      </p:sp>
    </p:spTree>
    <p:extLst>
      <p:ext uri="{BB962C8B-B14F-4D97-AF65-F5344CB8AC3E}">
        <p14:creationId xmlns:p14="http://schemas.microsoft.com/office/powerpoint/2010/main" val="3438538345"/>
      </p:ext>
    </p:extLst>
  </p:cSld>
  <p:clrMapOvr>
    <a:masterClrMapping/>
  </p:clrMapOvr>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txBox="1">
            <a:spLocks noGrp="1"/>
          </p:cNvSpPr>
          <p:nvPr>
            <p:ph type="title"/>
          </p:nvPr>
        </p:nvSpPr>
        <p:spPr>
          <a:xfrm>
            <a:off x="722311" y="4406895"/>
            <a:ext cx="7772400" cy="1362071"/>
          </a:xfrm>
        </p:spPr>
        <p:txBody>
          <a:bodyPr anchor="t" anchorCtr="0"/>
          <a:lstStyle>
            <a:lvl1pPr algn="l">
              <a:defRPr sz="4000" b="1" cap="all"/>
            </a:lvl1pPr>
          </a:lstStyle>
          <a:p>
            <a:pPr lvl="0"/>
            <a:r>
              <a:rPr lang="es-ES"/>
              <a:t>Haga clic para modificar el estilo de título del patrón</a:t>
            </a:r>
          </a:p>
        </p:txBody>
      </p:sp>
      <p:sp>
        <p:nvSpPr>
          <p:cNvPr id="3" name="2 Marcador de texto"/>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s-ES"/>
              <a:t>Haga clic para modificar el estilo de texto del patrón</a:t>
            </a:r>
          </a:p>
        </p:txBody>
      </p:sp>
      <p:sp>
        <p:nvSpPr>
          <p:cNvPr id="4" name="3 Marcador de fecha"/>
          <p:cNvSpPr txBox="1">
            <a:spLocks noGrp="1"/>
          </p:cNvSpPr>
          <p:nvPr>
            <p:ph type="dt" sz="half" idx="10"/>
          </p:nvPr>
        </p:nvSpPr>
        <p:spPr>
          <a:ln/>
        </p:spPr>
        <p:txBody>
          <a:bodyPr/>
          <a:lstStyle>
            <a:lvl1pPr>
              <a:defRPr/>
            </a:lvl1pPr>
          </a:lstStyle>
          <a:p>
            <a:pPr>
              <a:defRPr/>
            </a:pPr>
            <a:fld id="{48426962-36B3-4B22-94F8-2D400C62CE1E}" type="datetime1">
              <a:rPr lang="en-US" altLang="es-EC"/>
              <a:pPr>
                <a:defRPr/>
              </a:pPr>
              <a:t>09/07/2014</a:t>
            </a:fld>
            <a:endParaRPr lang="es-ES" altLang="es-EC"/>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pPr>
              <a:defRPr/>
            </a:pPr>
            <a:fld id="{584FA978-25B4-4FED-9739-60A954538A24}" type="slidenum">
              <a:rPr lang="es-ES" altLang="es-EC"/>
              <a:pPr>
                <a:defRPr/>
              </a:pPr>
              <a:t>‹#›</a:t>
            </a:fld>
            <a:endParaRPr lang="es-ES" altLang="es-EC"/>
          </a:p>
        </p:txBody>
      </p:sp>
    </p:spTree>
    <p:extLst>
      <p:ext uri="{BB962C8B-B14F-4D97-AF65-F5344CB8AC3E}">
        <p14:creationId xmlns:p14="http://schemas.microsoft.com/office/powerpoint/2010/main" val="107954231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contenido"/>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txBox="1">
            <a:spLocks noGrp="1"/>
          </p:cNvSpPr>
          <p:nvPr>
            <p:ph type="dt" sz="half" idx="10"/>
          </p:nvPr>
        </p:nvSpPr>
        <p:spPr>
          <a:ln/>
        </p:spPr>
        <p:txBody>
          <a:bodyPr/>
          <a:lstStyle>
            <a:lvl1pPr>
              <a:defRPr/>
            </a:lvl1pPr>
          </a:lstStyle>
          <a:p>
            <a:pPr>
              <a:defRPr/>
            </a:pPr>
            <a:fld id="{D9CDAD7C-5575-4F47-9075-FB5FC1193104}" type="datetime1">
              <a:rPr lang="en-US" altLang="es-EC"/>
              <a:pPr>
                <a:defRPr/>
              </a:pPr>
              <a:t>09/07/2014</a:t>
            </a:fld>
            <a:endParaRPr lang="es-ES" altLang="es-EC"/>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pPr>
              <a:defRPr/>
            </a:pPr>
            <a:fld id="{5BA486B5-FAA1-42C2-8C1A-27833FE85A10}" type="slidenum">
              <a:rPr lang="es-ES" altLang="es-EC"/>
              <a:pPr>
                <a:defRPr/>
              </a:pPr>
              <a:t>‹#›</a:t>
            </a:fld>
            <a:endParaRPr lang="es-ES" altLang="es-EC"/>
          </a:p>
        </p:txBody>
      </p:sp>
    </p:spTree>
    <p:extLst>
      <p:ext uri="{BB962C8B-B14F-4D97-AF65-F5344CB8AC3E}">
        <p14:creationId xmlns:p14="http://schemas.microsoft.com/office/powerpoint/2010/main" val="248747458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texto"/>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s-ES"/>
              <a:t>Haga clic para modificar el estilo de texto del patrón</a:t>
            </a:r>
          </a:p>
        </p:txBody>
      </p:sp>
      <p:sp>
        <p:nvSpPr>
          <p:cNvPr id="4" name="3 Marcador de contenido"/>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s-ES"/>
              <a:t>Haga clic para modificar el estilo de texto del patrón</a:t>
            </a:r>
          </a:p>
        </p:txBody>
      </p:sp>
      <p:sp>
        <p:nvSpPr>
          <p:cNvPr id="6" name="5 Marcador de contenido"/>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txBox="1">
            <a:spLocks noGrp="1"/>
          </p:cNvSpPr>
          <p:nvPr>
            <p:ph type="dt" sz="half" idx="10"/>
          </p:nvPr>
        </p:nvSpPr>
        <p:spPr>
          <a:ln/>
        </p:spPr>
        <p:txBody>
          <a:bodyPr/>
          <a:lstStyle>
            <a:lvl1pPr>
              <a:defRPr/>
            </a:lvl1pPr>
          </a:lstStyle>
          <a:p>
            <a:pPr>
              <a:defRPr/>
            </a:pPr>
            <a:fld id="{5007B6A8-C581-46C8-85BD-F503E5783616}" type="datetime1">
              <a:rPr lang="en-US" altLang="es-EC"/>
              <a:pPr>
                <a:defRPr/>
              </a:pPr>
              <a:t>09/07/2014</a:t>
            </a:fld>
            <a:endParaRPr lang="es-ES" altLang="es-EC"/>
          </a:p>
        </p:txBody>
      </p:sp>
      <p:sp>
        <p:nvSpPr>
          <p:cNvPr id="8" name="4 Marcador de pie de página"/>
          <p:cNvSpPr txBox="1">
            <a:spLocks noGrp="1"/>
          </p:cNvSpPr>
          <p:nvPr>
            <p:ph type="ftr" sz="quarter" idx="11"/>
          </p:nvPr>
        </p:nvSpPr>
        <p:spPr>
          <a:ln/>
        </p:spPr>
        <p:txBody>
          <a:bodyPr/>
          <a:lstStyle>
            <a:lvl1pPr>
              <a:defRPr/>
            </a:lvl1pPr>
          </a:lstStyle>
          <a:p>
            <a:pPr>
              <a:defRPr/>
            </a:pPr>
            <a:endParaRPr/>
          </a:p>
        </p:txBody>
      </p:sp>
      <p:sp>
        <p:nvSpPr>
          <p:cNvPr id="9" name="5 Marcador de número de diapositiva"/>
          <p:cNvSpPr txBox="1">
            <a:spLocks noGrp="1"/>
          </p:cNvSpPr>
          <p:nvPr>
            <p:ph type="sldNum" sz="quarter" idx="12"/>
          </p:nvPr>
        </p:nvSpPr>
        <p:spPr>
          <a:ln/>
        </p:spPr>
        <p:txBody>
          <a:bodyPr/>
          <a:lstStyle>
            <a:lvl1pPr>
              <a:defRPr/>
            </a:lvl1pPr>
          </a:lstStyle>
          <a:p>
            <a:pPr>
              <a:defRPr/>
            </a:pPr>
            <a:fld id="{ADC395F0-E5FA-4836-B8D5-8411A0E94A35}" type="slidenum">
              <a:rPr lang="es-ES" altLang="es-EC"/>
              <a:pPr>
                <a:defRPr/>
              </a:pPr>
              <a:t>‹#›</a:t>
            </a:fld>
            <a:endParaRPr lang="es-ES" altLang="es-EC"/>
          </a:p>
        </p:txBody>
      </p:sp>
    </p:spTree>
    <p:extLst>
      <p:ext uri="{BB962C8B-B14F-4D97-AF65-F5344CB8AC3E}">
        <p14:creationId xmlns:p14="http://schemas.microsoft.com/office/powerpoint/2010/main" val="6853584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3 Marcador de fecha"/>
          <p:cNvSpPr txBox="1">
            <a:spLocks noGrp="1"/>
          </p:cNvSpPr>
          <p:nvPr>
            <p:ph type="dt" sz="half" idx="10"/>
          </p:nvPr>
        </p:nvSpPr>
        <p:spPr>
          <a:ln/>
        </p:spPr>
        <p:txBody>
          <a:bodyPr/>
          <a:lstStyle>
            <a:lvl1pPr>
              <a:defRPr/>
            </a:lvl1pPr>
          </a:lstStyle>
          <a:p>
            <a:pPr>
              <a:defRPr/>
            </a:pPr>
            <a:fld id="{EB7CE4D3-52A4-4925-BA9B-FCBA5E97AC77}" type="datetime1">
              <a:rPr lang="en-US" altLang="es-EC"/>
              <a:pPr>
                <a:defRPr/>
              </a:pPr>
              <a:t>09/07/2014</a:t>
            </a:fld>
            <a:endParaRPr lang="es-ES" altLang="es-EC"/>
          </a:p>
        </p:txBody>
      </p:sp>
      <p:sp>
        <p:nvSpPr>
          <p:cNvPr id="4" name="4 Marcador de pie de página"/>
          <p:cNvSpPr txBox="1">
            <a:spLocks noGrp="1"/>
          </p:cNvSpPr>
          <p:nvPr>
            <p:ph type="ftr" sz="quarter" idx="11"/>
          </p:nvPr>
        </p:nvSpPr>
        <p:spPr>
          <a:ln/>
        </p:spPr>
        <p:txBody>
          <a:bodyPr/>
          <a:lstStyle>
            <a:lvl1pPr>
              <a:defRPr/>
            </a:lvl1pPr>
          </a:lstStyle>
          <a:p>
            <a:pPr>
              <a:defRPr/>
            </a:pPr>
            <a:endParaRPr/>
          </a:p>
        </p:txBody>
      </p:sp>
      <p:sp>
        <p:nvSpPr>
          <p:cNvPr id="5" name="5 Marcador de número de diapositiva"/>
          <p:cNvSpPr txBox="1">
            <a:spLocks noGrp="1"/>
          </p:cNvSpPr>
          <p:nvPr>
            <p:ph type="sldNum" sz="quarter" idx="12"/>
          </p:nvPr>
        </p:nvSpPr>
        <p:spPr>
          <a:ln/>
        </p:spPr>
        <p:txBody>
          <a:bodyPr/>
          <a:lstStyle>
            <a:lvl1pPr>
              <a:defRPr/>
            </a:lvl1pPr>
          </a:lstStyle>
          <a:p>
            <a:pPr>
              <a:defRPr/>
            </a:pPr>
            <a:fld id="{C26A0205-589E-48D3-BBD7-A53B3CE131CC}" type="slidenum">
              <a:rPr lang="es-ES" altLang="es-EC"/>
              <a:pPr>
                <a:defRPr/>
              </a:pPr>
              <a:t>‹#›</a:t>
            </a:fld>
            <a:endParaRPr lang="es-ES" altLang="es-EC"/>
          </a:p>
        </p:txBody>
      </p:sp>
    </p:spTree>
    <p:extLst>
      <p:ext uri="{BB962C8B-B14F-4D97-AF65-F5344CB8AC3E}">
        <p14:creationId xmlns:p14="http://schemas.microsoft.com/office/powerpoint/2010/main" val="227594901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txBox="1">
            <a:spLocks noGrp="1"/>
          </p:cNvSpPr>
          <p:nvPr>
            <p:ph type="dt" sz="half" idx="10"/>
          </p:nvPr>
        </p:nvSpPr>
        <p:spPr>
          <a:ln/>
        </p:spPr>
        <p:txBody>
          <a:bodyPr/>
          <a:lstStyle>
            <a:lvl1pPr>
              <a:defRPr/>
            </a:lvl1pPr>
          </a:lstStyle>
          <a:p>
            <a:pPr>
              <a:defRPr/>
            </a:pPr>
            <a:fld id="{184825B1-2F6A-4DDA-A3DA-C49FAA80F3F8}" type="datetime1">
              <a:rPr lang="en-US" altLang="es-EC"/>
              <a:pPr>
                <a:defRPr/>
              </a:pPr>
              <a:t>09/07/2014</a:t>
            </a:fld>
            <a:endParaRPr lang="es-ES" altLang="es-EC"/>
          </a:p>
        </p:txBody>
      </p:sp>
      <p:sp>
        <p:nvSpPr>
          <p:cNvPr id="3" name="4 Marcador de pie de página"/>
          <p:cNvSpPr txBox="1">
            <a:spLocks noGrp="1"/>
          </p:cNvSpPr>
          <p:nvPr>
            <p:ph type="ftr" sz="quarter" idx="11"/>
          </p:nvPr>
        </p:nvSpPr>
        <p:spPr>
          <a:ln/>
        </p:spPr>
        <p:txBody>
          <a:bodyPr/>
          <a:lstStyle>
            <a:lvl1pPr>
              <a:defRPr/>
            </a:lvl1pPr>
          </a:lstStyle>
          <a:p>
            <a:pPr>
              <a:defRPr/>
            </a:pPr>
            <a:endParaRPr/>
          </a:p>
        </p:txBody>
      </p:sp>
      <p:sp>
        <p:nvSpPr>
          <p:cNvPr id="4" name="5 Marcador de número de diapositiva"/>
          <p:cNvSpPr txBox="1">
            <a:spLocks noGrp="1"/>
          </p:cNvSpPr>
          <p:nvPr>
            <p:ph type="sldNum" sz="quarter" idx="12"/>
          </p:nvPr>
        </p:nvSpPr>
        <p:spPr>
          <a:ln/>
        </p:spPr>
        <p:txBody>
          <a:bodyPr/>
          <a:lstStyle>
            <a:lvl1pPr>
              <a:defRPr/>
            </a:lvl1pPr>
          </a:lstStyle>
          <a:p>
            <a:pPr>
              <a:defRPr/>
            </a:pPr>
            <a:fld id="{35BB529A-A146-42D5-9731-66F05FE33F41}" type="slidenum">
              <a:rPr lang="es-ES" altLang="es-EC"/>
              <a:pPr>
                <a:defRPr/>
              </a:pPr>
              <a:t>‹#›</a:t>
            </a:fld>
            <a:endParaRPr lang="es-ES" altLang="es-EC"/>
          </a:p>
        </p:txBody>
      </p:sp>
    </p:spTree>
    <p:extLst>
      <p:ext uri="{BB962C8B-B14F-4D97-AF65-F5344CB8AC3E}">
        <p14:creationId xmlns:p14="http://schemas.microsoft.com/office/powerpoint/2010/main" val="227524524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txBox="1">
            <a:spLocks noGrp="1"/>
          </p:cNvSpPr>
          <p:nvPr>
            <p:ph type="title"/>
          </p:nvPr>
        </p:nvSpPr>
        <p:spPr>
          <a:xfrm>
            <a:off x="457200" y="273048"/>
            <a:ext cx="3008311" cy="1162046"/>
          </a:xfrm>
        </p:spPr>
        <p:txBody>
          <a:bodyPr anchor="b" anchorCtr="0"/>
          <a:lstStyle>
            <a:lvl1pPr algn="l">
              <a:defRPr sz="2000" b="1"/>
            </a:lvl1pPr>
          </a:lstStyle>
          <a:p>
            <a:pPr lvl="0"/>
            <a:r>
              <a:rPr lang="es-ES"/>
              <a:t>Haga clic para modificar el estilo de título del patrón</a:t>
            </a:r>
          </a:p>
        </p:txBody>
      </p:sp>
      <p:sp>
        <p:nvSpPr>
          <p:cNvPr id="3" name="2 Marcador de contenido"/>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s-ES"/>
              <a:t>Haga clic para modificar el estilo de texto del patrón</a:t>
            </a:r>
          </a:p>
        </p:txBody>
      </p:sp>
      <p:sp>
        <p:nvSpPr>
          <p:cNvPr id="5" name="3 Marcador de fecha"/>
          <p:cNvSpPr txBox="1">
            <a:spLocks noGrp="1"/>
          </p:cNvSpPr>
          <p:nvPr>
            <p:ph type="dt" sz="half" idx="10"/>
          </p:nvPr>
        </p:nvSpPr>
        <p:spPr>
          <a:ln/>
        </p:spPr>
        <p:txBody>
          <a:bodyPr/>
          <a:lstStyle>
            <a:lvl1pPr>
              <a:defRPr/>
            </a:lvl1pPr>
          </a:lstStyle>
          <a:p>
            <a:pPr>
              <a:defRPr/>
            </a:pPr>
            <a:fld id="{FC7061A8-E173-4B65-A3BE-C2AF6462FE78}" type="datetime1">
              <a:rPr lang="en-US" altLang="es-EC"/>
              <a:pPr>
                <a:defRPr/>
              </a:pPr>
              <a:t>09/07/2014</a:t>
            </a:fld>
            <a:endParaRPr lang="es-ES" altLang="es-EC"/>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pPr>
              <a:defRPr/>
            </a:pPr>
            <a:fld id="{D0AFA6DA-7575-41D0-9226-78449A85F3B5}" type="slidenum">
              <a:rPr lang="es-ES" altLang="es-EC"/>
              <a:pPr>
                <a:defRPr/>
              </a:pPr>
              <a:t>‹#›</a:t>
            </a:fld>
            <a:endParaRPr lang="es-ES" altLang="es-EC"/>
          </a:p>
        </p:txBody>
      </p:sp>
    </p:spTree>
    <p:extLst>
      <p:ext uri="{BB962C8B-B14F-4D97-AF65-F5344CB8AC3E}">
        <p14:creationId xmlns:p14="http://schemas.microsoft.com/office/powerpoint/2010/main" val="425168424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txBox="1">
            <a:spLocks noGrp="1"/>
          </p:cNvSpPr>
          <p:nvPr>
            <p:ph type="title"/>
          </p:nvPr>
        </p:nvSpPr>
        <p:spPr>
          <a:xfrm>
            <a:off x="1792288" y="4800600"/>
            <a:ext cx="5486400" cy="566735"/>
          </a:xfrm>
        </p:spPr>
        <p:txBody>
          <a:bodyPr anchor="b" anchorCtr="0"/>
          <a:lstStyle>
            <a:lvl1pPr algn="l">
              <a:defRPr sz="2000" b="1"/>
            </a:lvl1pPr>
          </a:lstStyle>
          <a:p>
            <a:pPr lvl="0"/>
            <a:r>
              <a:rPr lang="es-ES"/>
              <a:t>Haga clic para modificar el estilo de título del patrón</a:t>
            </a:r>
          </a:p>
        </p:txBody>
      </p:sp>
      <p:sp>
        <p:nvSpPr>
          <p:cNvPr id="3" name="2 Marcador de posición de imagen"/>
          <p:cNvSpPr txBox="1">
            <a:spLocks noGrp="1"/>
          </p:cNvSpPr>
          <p:nvPr>
            <p:ph type="pic" idx="1"/>
          </p:nvPr>
        </p:nvSpPr>
        <p:spPr>
          <a:xfrm>
            <a:off x="1792288" y="612776"/>
            <a:ext cx="5486400" cy="4114800"/>
          </a:xfrm>
        </p:spPr>
        <p:txBody>
          <a:bodyPr/>
          <a:lstStyle>
            <a:lvl1pPr marL="0" indent="0">
              <a:buNone/>
              <a:defRPr/>
            </a:lvl1pPr>
          </a:lstStyle>
          <a:p>
            <a:pPr lvl="0"/>
            <a:endParaRPr lang="es-ES" noProof="0" smtClean="0"/>
          </a:p>
        </p:txBody>
      </p:sp>
      <p:sp>
        <p:nvSpPr>
          <p:cNvPr id="4" name="3 Marcador de texto"/>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s-ES"/>
              <a:t>Haga clic para modificar el estilo de texto del patrón</a:t>
            </a:r>
          </a:p>
        </p:txBody>
      </p:sp>
      <p:sp>
        <p:nvSpPr>
          <p:cNvPr id="5" name="3 Marcador de fecha"/>
          <p:cNvSpPr txBox="1">
            <a:spLocks noGrp="1"/>
          </p:cNvSpPr>
          <p:nvPr>
            <p:ph type="dt" sz="half" idx="10"/>
          </p:nvPr>
        </p:nvSpPr>
        <p:spPr>
          <a:ln/>
        </p:spPr>
        <p:txBody>
          <a:bodyPr/>
          <a:lstStyle>
            <a:lvl1pPr>
              <a:defRPr/>
            </a:lvl1pPr>
          </a:lstStyle>
          <a:p>
            <a:pPr>
              <a:defRPr/>
            </a:pPr>
            <a:fld id="{7BCBFA3F-7C0D-48FF-AB19-E952DF8A5435}" type="datetime1">
              <a:rPr lang="en-US" altLang="es-EC"/>
              <a:pPr>
                <a:defRPr/>
              </a:pPr>
              <a:t>09/07/2014</a:t>
            </a:fld>
            <a:endParaRPr lang="es-ES" altLang="es-EC"/>
          </a:p>
        </p:txBody>
      </p:sp>
      <p:sp>
        <p:nvSpPr>
          <p:cNvPr id="6" name="4 Marcador de pie de página"/>
          <p:cNvSpPr txBox="1">
            <a:spLocks noGrp="1"/>
          </p:cNvSpPr>
          <p:nvPr>
            <p:ph type="ftr" sz="quarter" idx="11"/>
          </p:nvPr>
        </p:nvSpPr>
        <p:spPr>
          <a:ln/>
        </p:spPr>
        <p:txBody>
          <a:bodyPr/>
          <a:lstStyle>
            <a:lvl1pPr>
              <a:defRPr/>
            </a:lvl1pPr>
          </a:lstStyle>
          <a:p>
            <a:pPr>
              <a:defRPr/>
            </a:pPr>
            <a:endParaRPr/>
          </a:p>
        </p:txBody>
      </p:sp>
      <p:sp>
        <p:nvSpPr>
          <p:cNvPr id="7" name="5 Marcador de número de diapositiva"/>
          <p:cNvSpPr txBox="1">
            <a:spLocks noGrp="1"/>
          </p:cNvSpPr>
          <p:nvPr>
            <p:ph type="sldNum" sz="quarter" idx="12"/>
          </p:nvPr>
        </p:nvSpPr>
        <p:spPr>
          <a:ln/>
        </p:spPr>
        <p:txBody>
          <a:bodyPr/>
          <a:lstStyle>
            <a:lvl1pPr>
              <a:defRPr/>
            </a:lvl1pPr>
          </a:lstStyle>
          <a:p>
            <a:pPr>
              <a:defRPr/>
            </a:pPr>
            <a:fld id="{1D782560-1106-4EA2-A10F-267253FF4E5C}" type="slidenum">
              <a:rPr lang="es-ES" altLang="es-EC"/>
              <a:pPr>
                <a:defRPr/>
              </a:pPr>
              <a:t>‹#›</a:t>
            </a:fld>
            <a:endParaRPr lang="es-ES" altLang="es-EC"/>
          </a:p>
        </p:txBody>
      </p:sp>
    </p:spTree>
    <p:extLst>
      <p:ext uri="{BB962C8B-B14F-4D97-AF65-F5344CB8AC3E}">
        <p14:creationId xmlns:p14="http://schemas.microsoft.com/office/powerpoint/2010/main" val="183369291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2 Marcador de texto vertical"/>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C30687B7-C991-4D37-95B8-532232DBEC13}" type="datetime1">
              <a:rPr lang="en-US" altLang="es-EC"/>
              <a:pPr>
                <a:defRPr/>
              </a:pPr>
              <a:t>09/07/2014</a:t>
            </a:fld>
            <a:endParaRPr lang="es-ES" altLang="es-EC"/>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pPr>
              <a:defRPr/>
            </a:pPr>
            <a:fld id="{B2DDFBED-F55E-427D-89F1-9D76E9021AC1}" type="slidenum">
              <a:rPr lang="es-ES" altLang="es-EC"/>
              <a:pPr>
                <a:defRPr/>
              </a:pPr>
              <a:t>‹#›</a:t>
            </a:fld>
            <a:endParaRPr lang="es-ES" altLang="es-EC"/>
          </a:p>
        </p:txBody>
      </p:sp>
    </p:spTree>
    <p:extLst>
      <p:ext uri="{BB962C8B-B14F-4D97-AF65-F5344CB8AC3E}">
        <p14:creationId xmlns:p14="http://schemas.microsoft.com/office/powerpoint/2010/main" val="146836524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txBox="1">
            <a:spLocks noGrp="1"/>
          </p:cNvSpPr>
          <p:nvPr>
            <p:ph type="title" orient="vert"/>
          </p:nvPr>
        </p:nvSpPr>
        <p:spPr>
          <a:xfrm>
            <a:off x="6629400" y="274640"/>
            <a:ext cx="2057400" cy="5851529"/>
          </a:xfrm>
        </p:spPr>
        <p:txBody>
          <a:bodyPr vert="eaVert"/>
          <a:lstStyle>
            <a:lvl1pPr>
              <a:defRPr/>
            </a:lvl1pPr>
          </a:lstStyle>
          <a:p>
            <a:pPr lvl="0"/>
            <a:r>
              <a:rPr lang="es-ES"/>
              <a:t>Haga clic para modificar el estilo de título del patrón</a:t>
            </a:r>
          </a:p>
        </p:txBody>
      </p:sp>
      <p:sp>
        <p:nvSpPr>
          <p:cNvPr id="3" name="2 Marcador de texto vertical"/>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txBox="1">
            <a:spLocks noGrp="1"/>
          </p:cNvSpPr>
          <p:nvPr>
            <p:ph type="dt" sz="half" idx="10"/>
          </p:nvPr>
        </p:nvSpPr>
        <p:spPr>
          <a:ln/>
        </p:spPr>
        <p:txBody>
          <a:bodyPr/>
          <a:lstStyle>
            <a:lvl1pPr>
              <a:defRPr/>
            </a:lvl1pPr>
          </a:lstStyle>
          <a:p>
            <a:pPr>
              <a:defRPr/>
            </a:pPr>
            <a:fld id="{3E657E60-17A5-49CE-87AD-AADC85B4639A}" type="datetime1">
              <a:rPr lang="en-US" altLang="es-EC"/>
              <a:pPr>
                <a:defRPr/>
              </a:pPr>
              <a:t>09/07/2014</a:t>
            </a:fld>
            <a:endParaRPr lang="es-ES" altLang="es-EC"/>
          </a:p>
        </p:txBody>
      </p:sp>
      <p:sp>
        <p:nvSpPr>
          <p:cNvPr id="5" name="4 Marcador de pie de página"/>
          <p:cNvSpPr txBox="1">
            <a:spLocks noGrp="1"/>
          </p:cNvSpPr>
          <p:nvPr>
            <p:ph type="ftr" sz="quarter" idx="11"/>
          </p:nvPr>
        </p:nvSpPr>
        <p:spPr>
          <a:ln/>
        </p:spPr>
        <p:txBody>
          <a:bodyPr/>
          <a:lstStyle>
            <a:lvl1pPr>
              <a:defRPr/>
            </a:lvl1pPr>
          </a:lstStyle>
          <a:p>
            <a:pPr>
              <a:defRPr/>
            </a:pPr>
            <a:endParaRPr/>
          </a:p>
        </p:txBody>
      </p:sp>
      <p:sp>
        <p:nvSpPr>
          <p:cNvPr id="6" name="5 Marcador de número de diapositiva"/>
          <p:cNvSpPr txBox="1">
            <a:spLocks noGrp="1"/>
          </p:cNvSpPr>
          <p:nvPr>
            <p:ph type="sldNum" sz="quarter" idx="12"/>
          </p:nvPr>
        </p:nvSpPr>
        <p:spPr>
          <a:ln/>
        </p:spPr>
        <p:txBody>
          <a:bodyPr/>
          <a:lstStyle>
            <a:lvl1pPr>
              <a:defRPr/>
            </a:lvl1pPr>
          </a:lstStyle>
          <a:p>
            <a:pPr>
              <a:defRPr/>
            </a:pPr>
            <a:fld id="{2D5A51A7-3982-48F3-8744-6ED19B436DA5}" type="slidenum">
              <a:rPr lang="es-ES" altLang="es-EC"/>
              <a:pPr>
                <a:defRPr/>
              </a:pPr>
              <a:t>‹#›</a:t>
            </a:fld>
            <a:endParaRPr lang="es-ES" altLang="es-EC"/>
          </a:p>
        </p:txBody>
      </p:sp>
    </p:spTree>
    <p:extLst>
      <p:ext uri="{BB962C8B-B14F-4D97-AF65-F5344CB8AC3E}">
        <p14:creationId xmlns:p14="http://schemas.microsoft.com/office/powerpoint/2010/main" val="169467504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lum/>
          </a:blip>
          <a:srcRect/>
          <a:stretch>
            <a:fillRect l="-2000" t="-1000" r="-5000" b="-1000"/>
          </a:stretch>
        </a:blipFill>
        <a:effectLst/>
      </p:bgPr>
    </p:bg>
    <p:spTree>
      <p:nvGrpSpPr>
        <p:cNvPr id="1" name=""/>
        <p:cNvGrpSpPr/>
        <p:nvPr/>
      </p:nvGrpSpPr>
      <p:grpSpPr>
        <a:xfrm>
          <a:off x="0" y="0"/>
          <a:ext cx="0" cy="0"/>
          <a:chOff x="0" y="0"/>
          <a:chExt cx="0" cy="0"/>
        </a:xfrm>
      </p:grpSpPr>
      <p:sp>
        <p:nvSpPr>
          <p:cNvPr id="1026" name="1 Marcador de título"/>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p>
            <a:pPr lvl="0"/>
            <a:r>
              <a:rPr lang="es-ES" altLang="es-EC" smtClean="0"/>
              <a:t>Haga clic para modificar el estilo de título del patrón</a:t>
            </a:r>
          </a:p>
        </p:txBody>
      </p:sp>
      <p:sp>
        <p:nvSpPr>
          <p:cNvPr id="1027" name="2 Marcador de texto"/>
          <p:cNvSpPr txBox="1">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C" smtClean="0"/>
              <a:t>Haga clic para modificar el estilo de texto del patrón</a:t>
            </a:r>
          </a:p>
          <a:p>
            <a:pPr lvl="1"/>
            <a:r>
              <a:rPr lang="es-ES" altLang="es-EC" smtClean="0"/>
              <a:t>Segundo nivel</a:t>
            </a:r>
          </a:p>
          <a:p>
            <a:pPr lvl="2"/>
            <a:r>
              <a:rPr lang="es-ES" altLang="es-EC" smtClean="0"/>
              <a:t>Tercer nivel</a:t>
            </a:r>
          </a:p>
          <a:p>
            <a:pPr lvl="3"/>
            <a:r>
              <a:rPr lang="es-ES" altLang="es-EC" smtClean="0"/>
              <a:t>Cuarto nivel</a:t>
            </a:r>
          </a:p>
          <a:p>
            <a:pPr lvl="4"/>
            <a:r>
              <a:rPr lang="es-ES" altLang="es-EC" smtClean="0"/>
              <a:t>Quinto nivel</a:t>
            </a:r>
          </a:p>
        </p:txBody>
      </p:sp>
      <p:sp>
        <p:nvSpPr>
          <p:cNvPr id="4" name="3 Marcador de fecha"/>
          <p:cNvSpPr txBox="1">
            <a:spLocks noGrp="1"/>
          </p:cNvSpPr>
          <p:nvPr>
            <p:ph type="dt" sz="half" idx="2"/>
          </p:nvPr>
        </p:nvSpPr>
        <p:spPr>
          <a:xfrm>
            <a:off x="457200" y="6356350"/>
            <a:ext cx="2133600" cy="365125"/>
          </a:xfrm>
          <a:prstGeom prst="rect">
            <a:avLst/>
          </a:prstGeom>
          <a:noFill/>
          <a:ln>
            <a:noFill/>
          </a:ln>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ea typeface="ＭＳ Ｐゴシック" pitchFamily="34" charset="-128"/>
                <a:cs typeface="Arial" panose="020B0604020202020204" pitchFamily="34" charset="0"/>
              </a:defRPr>
            </a:lvl1pPr>
          </a:lstStyle>
          <a:p>
            <a:pPr>
              <a:defRPr/>
            </a:pPr>
            <a:fld id="{D7EA2E28-5566-48BF-A625-70159EFAA2DA}" type="datetime1">
              <a:rPr lang="en-US" altLang="es-EC"/>
              <a:pPr>
                <a:defRPr/>
              </a:pPr>
              <a:t>09/07/2014</a:t>
            </a:fld>
            <a:endParaRPr lang="es-ES" altLang="es-EC"/>
          </a:p>
        </p:txBody>
      </p:sp>
      <p:sp>
        <p:nvSpPr>
          <p:cNvPr id="5" name="4 Marcador de pie de página"/>
          <p:cNvSpPr txBox="1">
            <a:spLocks noGrp="1"/>
          </p:cNvSpPr>
          <p:nvPr>
            <p:ph type="ftr" sz="quarter" idx="3"/>
          </p:nvPr>
        </p:nvSpPr>
        <p:spPr>
          <a:xfrm>
            <a:off x="3124200" y="6356350"/>
            <a:ext cx="2895600" cy="365125"/>
          </a:xfrm>
          <a:prstGeom prst="rect">
            <a:avLst/>
          </a:prstGeom>
          <a:noFill/>
          <a:ln>
            <a:noFill/>
          </a:ln>
        </p:spPr>
        <p:txBody>
          <a:bodyPr vert="horz" wrap="square" lIns="91440" tIns="45720" rIns="91440" bIns="45720" anchor="ctr" anchorCtr="1" compatLnSpc="1"/>
          <a:lstStyle>
            <a:lvl1pPr marL="0" marR="0" lvl="0" indent="0" algn="ctr" defTabSz="914400" rtl="0" eaLnBrk="1"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ea typeface="+mn-ea"/>
                <a:cs typeface="+mn-cs"/>
              </a:defRPr>
            </a:lvl1pPr>
          </a:lstStyle>
          <a:p>
            <a:pPr>
              <a:defRPr/>
            </a:pPr>
            <a:endParaRPr/>
          </a:p>
        </p:txBody>
      </p:sp>
      <p:sp>
        <p:nvSpPr>
          <p:cNvPr id="6" name="5 Marcador de número de diapositiva"/>
          <p:cNvSpPr txBox="1">
            <a:spLocks noGrp="1"/>
          </p:cNvSpPr>
          <p:nvPr>
            <p:ph type="sldNum" sz="quarter" idx="4"/>
          </p:nvPr>
        </p:nvSpPr>
        <p:spPr>
          <a:xfrm>
            <a:off x="6553200" y="6356350"/>
            <a:ext cx="2133600" cy="365125"/>
          </a:xfrm>
          <a:prstGeom prst="rect">
            <a:avLst/>
          </a:prstGeom>
          <a:noFill/>
          <a:ln>
            <a:noFill/>
          </a:ln>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ea typeface="ＭＳ Ｐゴシック" pitchFamily="34" charset="-128"/>
                <a:cs typeface="Arial" charset="0"/>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defRPr/>
            </a:pPr>
            <a:fld id="{2A5F832F-9A78-47D6-BFB0-4D313021027B}" type="slidenum">
              <a:rPr lang="es-ES" altLang="es-EC"/>
              <a:pPr>
                <a:defRPr/>
              </a:pPr>
              <a:t>‹#›</a:t>
            </a:fld>
            <a:endParaRPr lang="es-ES" altLang="es-EC"/>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0" fontAlgn="base" hangingPunct="0">
        <a:spcBef>
          <a:spcPct val="0"/>
        </a:spcBef>
        <a:spcAft>
          <a:spcPct val="0"/>
        </a:spcAft>
        <a:defRPr lang="es-ES" sz="4400" kern="1200">
          <a:solidFill>
            <a:srgbClr val="000000"/>
          </a:solidFill>
          <a:latin typeface="Calibri"/>
          <a:ea typeface="MS PGothic" pitchFamily="34" charset="-128"/>
          <a:cs typeface="ＭＳ Ｐゴシック" charset="0"/>
        </a:defRPr>
      </a:lvl1pPr>
      <a:lvl2pPr algn="ctr" rtl="0" eaLnBrk="0" fontAlgn="base" hangingPunct="0">
        <a:spcBef>
          <a:spcPct val="0"/>
        </a:spcBef>
        <a:spcAft>
          <a:spcPct val="0"/>
        </a:spcAft>
        <a:defRPr sz="4400">
          <a:solidFill>
            <a:srgbClr val="000000"/>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rgbClr val="000000"/>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rgbClr val="000000"/>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rgbClr val="000000"/>
          </a:solidFill>
          <a:latin typeface="Calibri" pitchFamily="34" charset="0"/>
          <a:ea typeface="MS PGothic" pitchFamily="34" charset="-128"/>
          <a:cs typeface="ＭＳ Ｐゴシック" charset="0"/>
        </a:defRPr>
      </a:lvl5pPr>
      <a:lvl6pPr marL="457200" algn="ctr" rtl="0" eaLnBrk="0" fontAlgn="base" hangingPunct="0">
        <a:spcBef>
          <a:spcPct val="0"/>
        </a:spcBef>
        <a:spcAft>
          <a:spcPct val="0"/>
        </a:spcAft>
        <a:defRPr sz="4400">
          <a:solidFill>
            <a:srgbClr val="000000"/>
          </a:solidFill>
          <a:latin typeface="Calibri" pitchFamily="34" charset="0"/>
        </a:defRPr>
      </a:lvl6pPr>
      <a:lvl7pPr marL="914400" algn="ctr" rtl="0" eaLnBrk="0" fontAlgn="base" hangingPunct="0">
        <a:spcBef>
          <a:spcPct val="0"/>
        </a:spcBef>
        <a:spcAft>
          <a:spcPct val="0"/>
        </a:spcAft>
        <a:defRPr sz="4400">
          <a:solidFill>
            <a:srgbClr val="000000"/>
          </a:solidFill>
          <a:latin typeface="Calibri" pitchFamily="34" charset="0"/>
        </a:defRPr>
      </a:lvl7pPr>
      <a:lvl8pPr marL="1371600" algn="ctr" rtl="0" eaLnBrk="0" fontAlgn="base" hangingPunct="0">
        <a:spcBef>
          <a:spcPct val="0"/>
        </a:spcBef>
        <a:spcAft>
          <a:spcPct val="0"/>
        </a:spcAft>
        <a:defRPr sz="4400">
          <a:solidFill>
            <a:srgbClr val="000000"/>
          </a:solidFill>
          <a:latin typeface="Calibri" pitchFamily="34" charset="0"/>
        </a:defRPr>
      </a:lvl8pPr>
      <a:lvl9pPr marL="1828800" algn="ctr" rtl="0" eaLnBrk="0" fontAlgn="base" hangingPunct="0">
        <a:spcBef>
          <a:spcPct val="0"/>
        </a:spcBef>
        <a:spcAft>
          <a:spcPct val="0"/>
        </a:spcAft>
        <a:defRPr sz="4400">
          <a:solidFill>
            <a:srgbClr val="000000"/>
          </a:solidFill>
          <a:latin typeface="Calibri" pitchFamily="34" charset="0"/>
        </a:defRPr>
      </a:lvl9pPr>
    </p:titleStyle>
    <p:bodyStyle>
      <a:lvl1pPr marL="342900" indent="-342900" algn="l" rtl="0" eaLnBrk="0" fontAlgn="base" hangingPunct="0">
        <a:spcBef>
          <a:spcPts val="800"/>
        </a:spcBef>
        <a:spcAft>
          <a:spcPct val="0"/>
        </a:spcAft>
        <a:buSzPct val="100000"/>
        <a:buFont typeface="Arial" pitchFamily="34" charset="0"/>
        <a:buChar char="•"/>
        <a:defRPr lang="es-ES" sz="3200" kern="1200">
          <a:solidFill>
            <a:srgbClr val="000000"/>
          </a:solidFill>
          <a:latin typeface="Calibri"/>
          <a:ea typeface="MS PGothic" pitchFamily="34" charset="-128"/>
          <a:cs typeface="ＭＳ Ｐゴシック" charset="0"/>
        </a:defRPr>
      </a:lvl1pPr>
      <a:lvl2pPr marL="742950" lvl="1" indent="-285750" algn="l" rtl="0" eaLnBrk="0" fontAlgn="base" hangingPunct="0">
        <a:spcBef>
          <a:spcPts val="700"/>
        </a:spcBef>
        <a:spcAft>
          <a:spcPct val="0"/>
        </a:spcAft>
        <a:buSzPct val="100000"/>
        <a:buFont typeface="Arial" pitchFamily="34" charset="0"/>
        <a:buChar char="–"/>
        <a:defRPr lang="es-ES" sz="2800" kern="1200">
          <a:solidFill>
            <a:srgbClr val="000000"/>
          </a:solidFill>
          <a:latin typeface="Calibri"/>
          <a:ea typeface="MS PGothic" pitchFamily="34" charset="-128"/>
        </a:defRPr>
      </a:lvl2pPr>
      <a:lvl3pPr marL="1143000" lvl="2" indent="-228600" algn="l" rtl="0" eaLnBrk="0" fontAlgn="base" hangingPunct="0">
        <a:spcBef>
          <a:spcPts val="600"/>
        </a:spcBef>
        <a:spcAft>
          <a:spcPct val="0"/>
        </a:spcAft>
        <a:buSzPct val="100000"/>
        <a:buFont typeface="Arial" pitchFamily="34" charset="0"/>
        <a:buChar char="•"/>
        <a:defRPr lang="es-ES" sz="2400" kern="1200">
          <a:solidFill>
            <a:srgbClr val="000000"/>
          </a:solidFill>
          <a:latin typeface="Calibri"/>
          <a:ea typeface="MS PGothic" pitchFamily="34" charset="-128"/>
        </a:defRPr>
      </a:lvl3pPr>
      <a:lvl4pPr marL="1600200" lvl="3" indent="-228600" algn="l" rtl="0" eaLnBrk="0" fontAlgn="base" hangingPunct="0">
        <a:spcBef>
          <a:spcPts val="500"/>
        </a:spcBef>
        <a:spcAft>
          <a:spcPct val="0"/>
        </a:spcAft>
        <a:buSzPct val="100000"/>
        <a:buFont typeface="Arial" pitchFamily="34" charset="0"/>
        <a:buChar char="–"/>
        <a:defRPr lang="es-ES" sz="2000" kern="1200">
          <a:solidFill>
            <a:srgbClr val="000000"/>
          </a:solidFill>
          <a:latin typeface="Calibri"/>
          <a:ea typeface="MS PGothic" pitchFamily="34" charset="-128"/>
        </a:defRPr>
      </a:lvl4pPr>
      <a:lvl5pPr marL="2057400" lvl="4" indent="-228600" algn="l" rtl="0" eaLnBrk="0" fontAlgn="base" hangingPunct="0">
        <a:spcBef>
          <a:spcPts val="500"/>
        </a:spcBef>
        <a:spcAft>
          <a:spcPct val="0"/>
        </a:spcAft>
        <a:buSzPct val="100000"/>
        <a:buFont typeface="Arial" pitchFamily="34" charset="0"/>
        <a:buChar char="»"/>
        <a:defRPr lang="es-ES" sz="2000" kern="1200">
          <a:solidFill>
            <a:srgbClr val="000000"/>
          </a:solidFill>
          <a:latin typeface="Calibri"/>
          <a:ea typeface="MS PGothic" pitchFamily="34" charset="-128"/>
        </a:defRPr>
      </a:lvl5pPr>
      <a:lvl6pPr marL="25146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6pPr>
      <a:lvl7pPr marL="29718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7pPr>
      <a:lvl8pPr marL="34290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8pPr>
      <a:lvl9pPr marL="3886200" indent="-228600" algn="l" rtl="0" eaLnBrk="0" fontAlgn="base" hangingPunct="0">
        <a:spcBef>
          <a:spcPts val="500"/>
        </a:spcBef>
        <a:spcAft>
          <a:spcPct val="0"/>
        </a:spcAft>
        <a:buSzPct val="100000"/>
        <a:buFont typeface="Arial" charset="0"/>
        <a:buChar char="»"/>
        <a:defRPr lang="es-ES" sz="2000" kern="1200">
          <a:solidFill>
            <a:srgbClr val="000000"/>
          </a:solidFill>
          <a:latin typeface="Calibri"/>
        </a:defRPr>
      </a:lvl9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7.xml"/><Relationship Id="rId13" Type="http://schemas.openxmlformats.org/officeDocument/2006/relationships/image" Target="../media/image3.png"/><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3.pn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txBox="1">
            <a:spLocks noGrp="1"/>
          </p:cNvSpPr>
          <p:nvPr>
            <p:ph type="ctrTitle"/>
          </p:nvPr>
        </p:nvSpPr>
        <p:spPr>
          <a:xfrm>
            <a:off x="163513" y="1747838"/>
            <a:ext cx="8740775" cy="2833687"/>
          </a:xfrm>
        </p:spPr>
        <p:txBody>
          <a:bodyPr/>
          <a:lstStyle/>
          <a:p>
            <a:r>
              <a:rPr lang="en-US" altLang="es-EC" sz="3600" b="1" smtClean="0">
                <a:latin typeface="Calibri" pitchFamily="34" charset="0"/>
              </a:rPr>
              <a:t>Consultation Guidelines for REDD+ implementation in collective territories in Ecuador</a:t>
            </a:r>
            <a:br>
              <a:rPr lang="en-US" altLang="es-EC" sz="3600" b="1" smtClean="0">
                <a:latin typeface="Calibri" pitchFamily="34" charset="0"/>
              </a:rPr>
            </a:br>
            <a:r>
              <a:rPr lang="en-US" altLang="es-EC" sz="2800" b="1" smtClean="0">
                <a:latin typeface="Calibri" pitchFamily="34" charset="0"/>
              </a:rPr>
              <a:t/>
            </a:r>
            <a:br>
              <a:rPr lang="en-US" altLang="es-EC" sz="2800" b="1" smtClean="0">
                <a:latin typeface="Calibri" pitchFamily="34" charset="0"/>
              </a:rPr>
            </a:br>
            <a:r>
              <a:rPr lang="es-EC" altLang="es-EC" sz="2800" b="1" smtClean="0">
                <a:latin typeface="Calibri" pitchFamily="34" charset="0"/>
              </a:rPr>
              <a:t>Constraints, Complexities and Opportunities in implementing REDD+</a:t>
            </a:r>
            <a:r>
              <a:rPr lang="es-EC" altLang="es-EC" sz="3600" b="1" smtClean="0">
                <a:latin typeface="Calibri" pitchFamily="34" charset="0"/>
              </a:rPr>
              <a:t/>
            </a:r>
            <a:br>
              <a:rPr lang="es-EC" altLang="es-EC" sz="3600" b="1" smtClean="0">
                <a:latin typeface="Calibri" pitchFamily="34" charset="0"/>
              </a:rPr>
            </a:br>
            <a:endParaRPr lang="es-EC" altLang="es-EC" sz="3600" b="1" smtClean="0">
              <a:latin typeface="Calibri" pitchFamily="34" charset="0"/>
            </a:endParaRPr>
          </a:p>
        </p:txBody>
      </p:sp>
      <p:sp>
        <p:nvSpPr>
          <p:cNvPr id="2051" name="Subtítulo 2"/>
          <p:cNvSpPr txBox="1">
            <a:spLocks noGrp="1"/>
          </p:cNvSpPr>
          <p:nvPr>
            <p:ph type="subTitle" idx="1"/>
          </p:nvPr>
        </p:nvSpPr>
        <p:spPr>
          <a:xfrm>
            <a:off x="1371600" y="5205413"/>
            <a:ext cx="6400800" cy="1752600"/>
          </a:xfrm>
        </p:spPr>
        <p:txBody>
          <a:bodyPr/>
          <a:lstStyle/>
          <a:p>
            <a:r>
              <a:rPr lang="es-EC" altLang="es-EC" sz="2400" b="1" smtClean="0">
                <a:latin typeface="Calibri" pitchFamily="34" charset="0"/>
              </a:rPr>
              <a:t>Twelfth Policy Board Meeting </a:t>
            </a:r>
          </a:p>
          <a:p>
            <a:r>
              <a:rPr lang="es-EC" altLang="es-EC" sz="2400" b="1" smtClean="0">
                <a:latin typeface="Calibri" pitchFamily="34" charset="0"/>
              </a:rPr>
              <a:t>8 July, 2014</a:t>
            </a:r>
          </a:p>
          <a:p>
            <a:r>
              <a:rPr lang="es-EC" altLang="es-EC" sz="2400" b="1" smtClean="0">
                <a:latin typeface="Calibri" pitchFamily="34" charset="0"/>
              </a:rPr>
              <a:t>Lima, Peru</a:t>
            </a:r>
          </a:p>
        </p:txBody>
      </p:sp>
      <p:pic>
        <p:nvPicPr>
          <p:cNvPr id="205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arcador de contenido 4"/>
          <p:cNvSpPr txBox="1">
            <a:spLocks noGrp="1"/>
          </p:cNvSpPr>
          <p:nvPr>
            <p:ph idx="1"/>
          </p:nvPr>
        </p:nvSpPr>
        <p:spPr>
          <a:xfrm>
            <a:off x="663575" y="1350963"/>
            <a:ext cx="8229600" cy="4525962"/>
          </a:xfrm>
        </p:spPr>
        <p:txBody>
          <a:bodyPr/>
          <a:lstStyle/>
          <a:p>
            <a:pPr marL="514350" indent="-514350">
              <a:buFont typeface="Arial" pitchFamily="34" charset="0"/>
              <a:buAutoNum type="arabicPeriod"/>
            </a:pPr>
            <a:r>
              <a:rPr lang="es-EC" altLang="es-EC" smtClean="0">
                <a:solidFill>
                  <a:srgbClr val="404040"/>
                </a:solidFill>
                <a:latin typeface="Calibri" pitchFamily="34" charset="0"/>
              </a:rPr>
              <a:t>Background and process on the development of a national approach for a consultation process for REDD+ implementation</a:t>
            </a:r>
          </a:p>
          <a:p>
            <a:pPr marL="514350" indent="-514350">
              <a:buFont typeface="Arial" pitchFamily="34" charset="0"/>
              <a:buAutoNum type="arabicPeriod"/>
            </a:pPr>
            <a:endParaRPr lang="es-EC" altLang="es-EC" smtClean="0">
              <a:solidFill>
                <a:srgbClr val="404040"/>
              </a:solidFill>
              <a:latin typeface="Calibri" pitchFamily="34" charset="0"/>
            </a:endParaRPr>
          </a:p>
          <a:p>
            <a:pPr marL="514350" indent="-514350">
              <a:buFont typeface="Arial" pitchFamily="34" charset="0"/>
              <a:buAutoNum type="arabicPeriod"/>
            </a:pPr>
            <a:r>
              <a:rPr lang="es-EC" altLang="es-EC" smtClean="0">
                <a:solidFill>
                  <a:srgbClr val="404040"/>
                </a:solidFill>
                <a:latin typeface="Calibri" pitchFamily="34" charset="0"/>
              </a:rPr>
              <a:t>The </a:t>
            </a:r>
            <a:r>
              <a:rPr lang="es-EC" altLang="en-US" smtClean="0">
                <a:solidFill>
                  <a:srgbClr val="404040"/>
                </a:solidFill>
                <a:latin typeface="Calibri" pitchFamily="34" charset="0"/>
              </a:rPr>
              <a:t>“</a:t>
            </a:r>
            <a:r>
              <a:rPr lang="es-EC" altLang="es-EC" smtClean="0">
                <a:solidFill>
                  <a:srgbClr val="404040"/>
                </a:solidFill>
                <a:latin typeface="Calibri" pitchFamily="34" charset="0"/>
              </a:rPr>
              <a:t>Consultation Guidelines for REDD+ implementation in colective territories</a:t>
            </a:r>
            <a:r>
              <a:rPr lang="es-EC" altLang="en-US" smtClean="0">
                <a:solidFill>
                  <a:srgbClr val="404040"/>
                </a:solidFill>
                <a:latin typeface="Calibri" pitchFamily="34" charset="0"/>
              </a:rPr>
              <a:t>”</a:t>
            </a:r>
            <a:endParaRPr lang="es-EC" altLang="es-EC" smtClean="0">
              <a:solidFill>
                <a:srgbClr val="404040"/>
              </a:solidFill>
              <a:latin typeface="Calibri" pitchFamily="34" charset="0"/>
            </a:endParaRPr>
          </a:p>
          <a:p>
            <a:pPr marL="514350" indent="-514350">
              <a:buFont typeface="Arial" pitchFamily="34" charset="0"/>
              <a:buAutoNum type="arabicPeriod"/>
            </a:pPr>
            <a:endParaRPr lang="es-EC" altLang="es-EC" smtClean="0">
              <a:solidFill>
                <a:srgbClr val="404040"/>
              </a:solidFill>
              <a:latin typeface="Calibri" pitchFamily="34" charset="0"/>
            </a:endParaRPr>
          </a:p>
          <a:p>
            <a:pPr marL="514350" indent="-514350">
              <a:buFont typeface="Arial" pitchFamily="34" charset="0"/>
              <a:buAutoNum type="arabicPeriod"/>
            </a:pPr>
            <a:r>
              <a:rPr lang="es-EC" altLang="es-EC" smtClean="0">
                <a:solidFill>
                  <a:srgbClr val="404040"/>
                </a:solidFill>
                <a:latin typeface="Calibri" pitchFamily="34" charset="0"/>
              </a:rPr>
              <a:t>Ongoing process and next steps</a:t>
            </a:r>
          </a:p>
          <a:p>
            <a:pPr marL="514350" indent="-514350">
              <a:buFont typeface="Arial" pitchFamily="34" charset="0"/>
              <a:buAutoNum type="arabicPeriod"/>
            </a:pPr>
            <a:endParaRPr lang="es-EC" altLang="es-EC" smtClean="0">
              <a:solidFill>
                <a:srgbClr val="404040"/>
              </a:solidFill>
              <a:latin typeface="Calibri" pitchFamily="34" charset="0"/>
            </a:endParaRPr>
          </a:p>
        </p:txBody>
      </p:sp>
      <p:sp>
        <p:nvSpPr>
          <p:cNvPr id="3" name="Title 1"/>
          <p:cNvSpPr txBox="1">
            <a:spLocks/>
          </p:cNvSpPr>
          <p:nvPr/>
        </p:nvSpPr>
        <p:spPr bwMode="auto">
          <a:xfrm>
            <a:off x="1171575" y="115888"/>
            <a:ext cx="8401050" cy="785812"/>
          </a:xfrm>
          <a:prstGeom prst="rect">
            <a:avLst/>
          </a:prstGeom>
          <a:noFill/>
          <a:ln w="9525">
            <a:noFill/>
            <a:miter lim="800000"/>
            <a:headEnd/>
            <a:tailEnd/>
          </a:ln>
        </p:spPr>
        <p:txBody>
          <a:bodyPr/>
          <a:lstStyle/>
          <a:p>
            <a:pPr>
              <a:defRPr/>
            </a:pPr>
            <a:r>
              <a:rPr lang="en-US" sz="4000" b="1" dirty="0">
                <a:solidFill>
                  <a:schemeClr val="tx1">
                    <a:lumMod val="85000"/>
                    <a:lumOff val="15000"/>
                  </a:schemeClr>
                </a:solidFill>
                <a:latin typeface="Calibri" pitchFamily="34" charset="0"/>
                <a:ea typeface="+mn-ea"/>
                <a:cs typeface="Arial" pitchFamily="34" charset="0"/>
              </a:rPr>
              <a:t>Contents of the presentation</a:t>
            </a:r>
          </a:p>
        </p:txBody>
      </p:sp>
      <p:pic>
        <p:nvPicPr>
          <p:cNvPr id="307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uadroTexto 1"/>
          <p:cNvSpPr txBox="1">
            <a:spLocks noChangeArrowheads="1"/>
          </p:cNvSpPr>
          <p:nvPr/>
        </p:nvSpPr>
        <p:spPr bwMode="auto">
          <a:xfrm>
            <a:off x="1331913" y="1773238"/>
            <a:ext cx="6688137" cy="3206750"/>
          </a:xfrm>
          <a:prstGeom prst="rect">
            <a:avLst/>
          </a:prstGeom>
          <a:noFill/>
          <a:ln>
            <a:noFill/>
          </a:ln>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buFont typeface="Arial" panose="020B0604020202020204" pitchFamily="34" charset="0"/>
              <a:buNone/>
              <a:defRPr/>
            </a:pPr>
            <a:r>
              <a:rPr lang="es-EC" sz="4400" dirty="0" smtClean="0">
                <a:solidFill>
                  <a:schemeClr val="tx1">
                    <a:lumMod val="85000"/>
                    <a:lumOff val="15000"/>
                  </a:schemeClr>
                </a:solidFill>
                <a:latin typeface="Calibri"/>
                <a:cs typeface="Calibri"/>
              </a:rPr>
              <a:t>1. Background </a:t>
            </a:r>
            <a:r>
              <a:rPr lang="es-EC" sz="4400" dirty="0">
                <a:solidFill>
                  <a:schemeClr val="tx1">
                    <a:lumMod val="85000"/>
                    <a:lumOff val="15000"/>
                  </a:schemeClr>
                </a:solidFill>
                <a:latin typeface="Calibri"/>
                <a:cs typeface="Calibri"/>
              </a:rPr>
              <a:t>and process</a:t>
            </a:r>
            <a:r>
              <a:rPr lang="es-EC" sz="3600" dirty="0">
                <a:solidFill>
                  <a:schemeClr val="tx1">
                    <a:lumMod val="85000"/>
                    <a:lumOff val="15000"/>
                  </a:schemeClr>
                </a:solidFill>
                <a:latin typeface="Calibri"/>
                <a:cs typeface="Calibri"/>
              </a:rPr>
              <a:t> </a:t>
            </a:r>
            <a:endParaRPr lang="es-EC" sz="3600" dirty="0" smtClean="0">
              <a:solidFill>
                <a:schemeClr val="tx1">
                  <a:lumMod val="85000"/>
                  <a:lumOff val="15000"/>
                </a:schemeClr>
              </a:solidFill>
              <a:latin typeface="Calibri"/>
              <a:cs typeface="Calibri"/>
            </a:endParaRPr>
          </a:p>
          <a:p>
            <a:pPr eaLnBrk="1" hangingPunct="1">
              <a:buFont typeface="Arial" panose="020B0604020202020204" pitchFamily="34" charset="0"/>
              <a:buNone/>
              <a:defRPr/>
            </a:pPr>
            <a:endParaRPr lang="es-EC" sz="3600" dirty="0" smtClean="0">
              <a:solidFill>
                <a:schemeClr val="tx1">
                  <a:lumMod val="85000"/>
                  <a:lumOff val="15000"/>
                </a:schemeClr>
              </a:solidFill>
              <a:latin typeface="Calibri"/>
              <a:cs typeface="Calibri"/>
            </a:endParaRPr>
          </a:p>
          <a:p>
            <a:pPr algn="ctr" eaLnBrk="1" hangingPunct="1">
              <a:buFont typeface="Arial" panose="020B0604020202020204" pitchFamily="34" charset="0"/>
              <a:buNone/>
              <a:defRPr/>
            </a:pPr>
            <a:r>
              <a:rPr lang="es-EC" sz="3600" i="1" dirty="0" smtClean="0">
                <a:solidFill>
                  <a:schemeClr val="tx1">
                    <a:lumMod val="65000"/>
                    <a:lumOff val="35000"/>
                  </a:schemeClr>
                </a:solidFill>
                <a:latin typeface="Calibri"/>
                <a:cs typeface="Calibri"/>
              </a:rPr>
              <a:t>Development </a:t>
            </a:r>
            <a:r>
              <a:rPr lang="es-EC" sz="3600" i="1" dirty="0">
                <a:solidFill>
                  <a:schemeClr val="tx1">
                    <a:lumMod val="65000"/>
                    <a:lumOff val="35000"/>
                  </a:schemeClr>
                </a:solidFill>
                <a:latin typeface="Calibri"/>
                <a:cs typeface="Calibri"/>
              </a:rPr>
              <a:t>of a national approach for a consultation process for REDD+ implementation</a:t>
            </a:r>
          </a:p>
        </p:txBody>
      </p:sp>
      <p:pic>
        <p:nvPicPr>
          <p:cNvPr id="409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1116013" y="188913"/>
            <a:ext cx="8401050" cy="785812"/>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800" b="1" dirty="0">
              <a:solidFill>
                <a:schemeClr val="tx1">
                  <a:lumMod val="85000"/>
                  <a:lumOff val="15000"/>
                </a:schemeClr>
              </a:solidFill>
              <a:latin typeface="Calibri" pitchFamily="34" charset="0"/>
              <a:ea typeface="+mn-ea"/>
              <a:cs typeface="Arial" pitchFamily="34" charset="0"/>
            </a:endParaRPr>
          </a:p>
        </p:txBody>
      </p:sp>
      <p:graphicFrame>
        <p:nvGraphicFramePr>
          <p:cNvPr id="3" name="Diagram 2"/>
          <p:cNvGraphicFramePr/>
          <p:nvPr/>
        </p:nvGraphicFramePr>
        <p:xfrm>
          <a:off x="539552" y="1124744"/>
          <a:ext cx="8064896"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4"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400" b="1" dirty="0">
              <a:solidFill>
                <a:schemeClr val="tx1">
                  <a:lumMod val="85000"/>
                  <a:lumOff val="15000"/>
                </a:schemeClr>
              </a:solidFill>
              <a:latin typeface="Calibri" pitchFamily="34" charset="0"/>
              <a:ea typeface="+mn-ea"/>
              <a:cs typeface="Arial" pitchFamily="34" charset="0"/>
            </a:endParaRPr>
          </a:p>
        </p:txBody>
      </p:sp>
      <p:sp>
        <p:nvSpPr>
          <p:cNvPr id="6147" name="Title 1"/>
          <p:cNvSpPr txBox="1">
            <a:spLocks/>
          </p:cNvSpPr>
          <p:nvPr/>
        </p:nvSpPr>
        <p:spPr bwMode="auto">
          <a:xfrm>
            <a:off x="995363" y="7651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200" i="1">
                <a:solidFill>
                  <a:srgbClr val="595959"/>
                </a:solidFill>
              </a:rPr>
              <a:t>National and International legal framework on FPIC</a:t>
            </a:r>
          </a:p>
        </p:txBody>
      </p:sp>
      <p:graphicFrame>
        <p:nvGraphicFramePr>
          <p:cNvPr id="6" name="Diagram 5"/>
          <p:cNvGraphicFramePr/>
          <p:nvPr/>
        </p:nvGraphicFramePr>
        <p:xfrm>
          <a:off x="947936" y="1397000"/>
          <a:ext cx="7440488" cy="4408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ounded Rectangle 12"/>
          <p:cNvSpPr>
            <a:spLocks noChangeArrowheads="1"/>
          </p:cNvSpPr>
          <p:nvPr/>
        </p:nvSpPr>
        <p:spPr bwMode="auto">
          <a:xfrm>
            <a:off x="250825" y="5949950"/>
            <a:ext cx="8785225" cy="792163"/>
          </a:xfrm>
          <a:prstGeom prst="roundRect">
            <a:avLst>
              <a:gd name="adj" fmla="val 16667"/>
            </a:avLst>
          </a:prstGeom>
          <a:solidFill>
            <a:srgbClr val="4F6228"/>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pPr eaLnBrk="1" hangingPunct="1">
              <a:defRPr/>
            </a:pPr>
            <a:r>
              <a:rPr lang="es-EC" sz="2200" dirty="0">
                <a:solidFill>
                  <a:schemeClr val="bg1"/>
                </a:solidFill>
                <a:latin typeface="+mn-lt"/>
                <a:ea typeface="+mn-ea"/>
              </a:rPr>
              <a:t>Need to differentiate: </a:t>
            </a:r>
            <a:r>
              <a:rPr lang="es-EC" sz="2200" b="1" i="1" u="sng" dirty="0">
                <a:solidFill>
                  <a:schemeClr val="bg1"/>
                </a:solidFill>
                <a:latin typeface="+mn-lt"/>
                <a:ea typeface="+mn-ea"/>
              </a:rPr>
              <a:t>consultations</a:t>
            </a:r>
            <a:r>
              <a:rPr lang="es-EC" sz="2200" dirty="0">
                <a:solidFill>
                  <a:schemeClr val="bg1"/>
                </a:solidFill>
                <a:latin typeface="+mn-lt"/>
                <a:ea typeface="+mn-ea"/>
              </a:rPr>
              <a:t> </a:t>
            </a:r>
            <a:r>
              <a:rPr lang="es-EC" sz="2200" dirty="0" err="1">
                <a:solidFill>
                  <a:schemeClr val="bg1"/>
                </a:solidFill>
                <a:latin typeface="+mn-lt"/>
                <a:ea typeface="+mn-ea"/>
              </a:rPr>
              <a:t>from</a:t>
            </a:r>
            <a:r>
              <a:rPr lang="es-EC" sz="2200" dirty="0">
                <a:solidFill>
                  <a:schemeClr val="bg1"/>
                </a:solidFill>
                <a:latin typeface="+mn-lt"/>
                <a:ea typeface="+mn-ea"/>
              </a:rPr>
              <a:t> </a:t>
            </a:r>
            <a:r>
              <a:rPr lang="es-EC" sz="2200" b="1" i="1" u="sng" dirty="0" err="1">
                <a:solidFill>
                  <a:schemeClr val="bg1"/>
                </a:solidFill>
                <a:latin typeface="+mn-lt"/>
                <a:ea typeface="+mn-ea"/>
              </a:rPr>
              <a:t>consent</a:t>
            </a:r>
            <a:r>
              <a:rPr lang="es-EC" sz="2200" b="1" i="1" u="sng" dirty="0">
                <a:solidFill>
                  <a:schemeClr val="bg1"/>
                </a:solidFill>
                <a:latin typeface="+mn-lt"/>
                <a:ea typeface="+mn-ea"/>
              </a:rPr>
              <a:t>; </a:t>
            </a:r>
            <a:r>
              <a:rPr lang="es-EC" sz="2200" dirty="0">
                <a:solidFill>
                  <a:schemeClr val="bg1"/>
                </a:solidFill>
                <a:latin typeface="+mn-lt"/>
                <a:ea typeface="+mn-ea"/>
              </a:rPr>
              <a:t> and </a:t>
            </a:r>
            <a:r>
              <a:rPr lang="es-EC" sz="2200" b="1" i="1" u="sng" dirty="0">
                <a:solidFill>
                  <a:schemeClr val="bg1"/>
                </a:solidFill>
                <a:latin typeface="+mn-lt"/>
                <a:ea typeface="+mn-ea"/>
              </a:rPr>
              <a:t>consultations </a:t>
            </a:r>
            <a:r>
              <a:rPr lang="es-EC" sz="2200" b="1" i="1" u="sng" dirty="0" err="1">
                <a:solidFill>
                  <a:schemeClr val="bg1"/>
                </a:solidFill>
                <a:latin typeface="+mn-lt"/>
                <a:ea typeface="+mn-ea"/>
              </a:rPr>
              <a:t>for</a:t>
            </a:r>
            <a:r>
              <a:rPr lang="es-EC" sz="2200" b="1" i="1" u="sng" dirty="0">
                <a:solidFill>
                  <a:schemeClr val="bg1"/>
                </a:solidFill>
                <a:latin typeface="+mn-lt"/>
                <a:ea typeface="+mn-ea"/>
              </a:rPr>
              <a:t> FPIC </a:t>
            </a:r>
            <a:r>
              <a:rPr lang="es-EC" sz="2200" b="1" i="1" u="sng" dirty="0" err="1">
                <a:solidFill>
                  <a:schemeClr val="bg1"/>
                </a:solidFill>
                <a:latin typeface="+mn-lt"/>
                <a:ea typeface="+mn-ea"/>
              </a:rPr>
              <a:t>for</a:t>
            </a:r>
            <a:r>
              <a:rPr lang="es-EC" sz="2200" b="1" i="1" u="sng" dirty="0">
                <a:solidFill>
                  <a:schemeClr val="bg1"/>
                </a:solidFill>
                <a:latin typeface="+mn-lt"/>
                <a:ea typeface="+mn-ea"/>
              </a:rPr>
              <a:t> REDD+</a:t>
            </a:r>
          </a:p>
        </p:txBody>
      </p:sp>
      <p:pic>
        <p:nvPicPr>
          <p:cNvPr id="6150"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08920" y="1406109"/>
          <a:ext cx="8583560" cy="4987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1" name="CuadroTexto 2"/>
          <p:cNvSpPr txBox="1">
            <a:spLocks noChangeArrowheads="1"/>
          </p:cNvSpPr>
          <p:nvPr/>
        </p:nvSpPr>
        <p:spPr bwMode="auto">
          <a:xfrm>
            <a:off x="669925" y="3838575"/>
            <a:ext cx="205105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sz="1600" b="1"/>
              <a:t>Target: </a:t>
            </a:r>
            <a:r>
              <a:rPr lang="es-EC" altLang="es-EC" sz="1600"/>
              <a:t>Basic understanding concepts and definitions in FPIC context and its application for REDD+, for Latin American and Caribbean countries.</a:t>
            </a:r>
          </a:p>
          <a:p>
            <a:pPr eaLnBrk="1" hangingPunct="1"/>
            <a:r>
              <a:rPr lang="es-EC" altLang="es-EC" sz="1600"/>
              <a:t>Difference between consult and consent.  </a:t>
            </a:r>
          </a:p>
        </p:txBody>
      </p:sp>
      <p:sp>
        <p:nvSpPr>
          <p:cNvPr id="7172" name="CuadroTexto 5"/>
          <p:cNvSpPr txBox="1">
            <a:spLocks noChangeArrowheads="1"/>
          </p:cNvSpPr>
          <p:nvPr/>
        </p:nvSpPr>
        <p:spPr bwMode="auto">
          <a:xfrm>
            <a:off x="3478213" y="4391025"/>
            <a:ext cx="1670050"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algn="ctr" eaLnBrk="1" hangingPunct="1"/>
            <a:r>
              <a:rPr lang="es-EC" altLang="es-EC" sz="1400" b="1"/>
              <a:t>(October)</a:t>
            </a:r>
          </a:p>
          <a:p>
            <a:pPr eaLnBrk="1" hangingPunct="1"/>
            <a:endParaRPr lang="es-EC" altLang="es-EC" sz="1600" b="1"/>
          </a:p>
          <a:p>
            <a:pPr eaLnBrk="1" hangingPunct="1"/>
            <a:r>
              <a:rPr lang="es-EC" altLang="es-EC" sz="1600" b="1"/>
              <a:t>Target:</a:t>
            </a:r>
            <a:r>
              <a:rPr lang="es-EC" altLang="es-EC" sz="1600"/>
              <a:t> </a:t>
            </a:r>
            <a:r>
              <a:rPr lang="en-US" altLang="es-EC" sz="1600"/>
              <a:t>Develop skills, tools and recommendations to promote compliance to the right to FPIC in REDD+.</a:t>
            </a:r>
            <a:endParaRPr lang="es-EC" altLang="es-EC" sz="1600"/>
          </a:p>
        </p:txBody>
      </p:sp>
      <p:sp>
        <p:nvSpPr>
          <p:cNvPr id="7173" name="CuadroTexto 6"/>
          <p:cNvSpPr txBox="1">
            <a:spLocks noChangeArrowheads="1"/>
          </p:cNvSpPr>
          <p:nvPr/>
        </p:nvSpPr>
        <p:spPr bwMode="auto">
          <a:xfrm>
            <a:off x="5846763" y="3838575"/>
            <a:ext cx="1992312"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buFont typeface="Arial" pitchFamily="34" charset="0"/>
              <a:buNone/>
            </a:pPr>
            <a:r>
              <a:rPr lang="es-EC" altLang="es-EC" sz="1600" b="1"/>
              <a:t>Target: </a:t>
            </a:r>
            <a:r>
              <a:rPr lang="es-EC" altLang="es-EC" sz="1600"/>
              <a:t>To</a:t>
            </a:r>
            <a:r>
              <a:rPr lang="es-EC" altLang="es-EC" sz="1600" b="1"/>
              <a:t> </a:t>
            </a:r>
            <a:r>
              <a:rPr lang="es-EC" altLang="es-EC" sz="1600"/>
              <a:t>f</a:t>
            </a:r>
            <a:r>
              <a:rPr lang="en-US" altLang="es-EC" sz="1600"/>
              <a:t>orm a team of experts in order to build the Guidelines based on international standards and national framework.</a:t>
            </a:r>
            <a:endParaRPr lang="es-EC" altLang="es-EC" sz="1600"/>
          </a:p>
        </p:txBody>
      </p:sp>
      <p:cxnSp>
        <p:nvCxnSpPr>
          <p:cNvPr id="5" name="Conector recto de flecha 4"/>
          <p:cNvCxnSpPr>
            <a:cxnSpLocks noChangeShapeType="1"/>
          </p:cNvCxnSpPr>
          <p:nvPr/>
        </p:nvCxnSpPr>
        <p:spPr bwMode="auto">
          <a:xfrm>
            <a:off x="1803400" y="3344863"/>
            <a:ext cx="1736725" cy="19050"/>
          </a:xfrm>
          <a:prstGeom prst="straightConnector1">
            <a:avLst/>
          </a:prstGeom>
          <a:noFill/>
          <a:ln w="25400">
            <a:solidFill>
              <a:schemeClr val="accent1"/>
            </a:solidFill>
            <a:round/>
            <a:headEn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9" name="Conector recto de flecha 8"/>
          <p:cNvCxnSpPr>
            <a:cxnSpLocks noChangeShapeType="1"/>
          </p:cNvCxnSpPr>
          <p:nvPr/>
        </p:nvCxnSpPr>
        <p:spPr bwMode="auto">
          <a:xfrm>
            <a:off x="4491038" y="3344863"/>
            <a:ext cx="1770062" cy="0"/>
          </a:xfrm>
          <a:prstGeom prst="straightConnector1">
            <a:avLst/>
          </a:prstGeom>
          <a:noFill/>
          <a:ln w="25400">
            <a:solidFill>
              <a:schemeClr val="accent1"/>
            </a:solidFill>
            <a:round/>
            <a:headEn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6"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400" b="1" dirty="0">
              <a:solidFill>
                <a:schemeClr val="tx1">
                  <a:lumMod val="85000"/>
                  <a:lumOff val="15000"/>
                </a:schemeClr>
              </a:solidFill>
              <a:latin typeface="Calibri" pitchFamily="34" charset="0"/>
              <a:ea typeface="+mn-ea"/>
              <a:cs typeface="Arial" pitchFamily="34" charset="0"/>
            </a:endParaRPr>
          </a:p>
        </p:txBody>
      </p:sp>
      <p:sp>
        <p:nvSpPr>
          <p:cNvPr id="7177" name="Title 1"/>
          <p:cNvSpPr txBox="1">
            <a:spLocks/>
          </p:cNvSpPr>
          <p:nvPr/>
        </p:nvSpPr>
        <p:spPr bwMode="auto">
          <a:xfrm>
            <a:off x="995363" y="8413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000" i="1">
                <a:solidFill>
                  <a:srgbClr val="595959"/>
                </a:solidFill>
              </a:rPr>
              <a:t>Regional and national workshops on FPIC for REDD+</a:t>
            </a:r>
          </a:p>
        </p:txBody>
      </p:sp>
      <p:pic>
        <p:nvPicPr>
          <p:cNvPr id="7178"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87593" y="1367503"/>
          <a:ext cx="8550377" cy="4696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195" name="CuadroTexto 2"/>
          <p:cNvSpPr txBox="1">
            <a:spLocks noChangeArrowheads="1"/>
          </p:cNvSpPr>
          <p:nvPr/>
        </p:nvSpPr>
        <p:spPr bwMode="auto">
          <a:xfrm>
            <a:off x="712788" y="3578225"/>
            <a:ext cx="1836737"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sz="1400" b="1"/>
              <a:t>Target: </a:t>
            </a:r>
            <a:r>
              <a:rPr lang="es-EC" altLang="es-EC" sz="1400"/>
              <a:t>Present to the REDD+ Work Table the objectives, and the roadmap for the process.</a:t>
            </a:r>
          </a:p>
          <a:p>
            <a:pPr eaLnBrk="1" hangingPunct="1"/>
            <a:r>
              <a:rPr lang="es-EC" altLang="es-EC" sz="1400"/>
              <a:t>Designation of delegates from the  REDD+ Work Table for the building process of the Guidelines at national level.</a:t>
            </a:r>
          </a:p>
        </p:txBody>
      </p:sp>
      <p:sp>
        <p:nvSpPr>
          <p:cNvPr id="8196" name="CuadroTexto 5"/>
          <p:cNvSpPr txBox="1">
            <a:spLocks noChangeArrowheads="1"/>
          </p:cNvSpPr>
          <p:nvPr/>
        </p:nvSpPr>
        <p:spPr bwMode="auto">
          <a:xfrm>
            <a:off x="3405188" y="3748088"/>
            <a:ext cx="175418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sz="1600" b="1"/>
              <a:t>Target: </a:t>
            </a:r>
            <a:r>
              <a:rPr lang="es-EC" altLang="es-EC" sz="1600"/>
              <a:t>Generate inputs for the guidelines through the conformation of a technical space with several work meetings.</a:t>
            </a:r>
          </a:p>
        </p:txBody>
      </p:sp>
      <p:cxnSp>
        <p:nvCxnSpPr>
          <p:cNvPr id="8" name="Conector recto de flecha 7"/>
          <p:cNvCxnSpPr>
            <a:cxnSpLocks noChangeShapeType="1"/>
          </p:cNvCxnSpPr>
          <p:nvPr/>
        </p:nvCxnSpPr>
        <p:spPr bwMode="auto">
          <a:xfrm>
            <a:off x="1946275" y="3213100"/>
            <a:ext cx="1870075" cy="0"/>
          </a:xfrm>
          <a:prstGeom prst="straightConnector1">
            <a:avLst/>
          </a:prstGeom>
          <a:noFill/>
          <a:ln w="25400">
            <a:solidFill>
              <a:schemeClr val="accent1"/>
            </a:solidFill>
            <a:round/>
            <a:headEn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10" name="Conector recto de flecha 9"/>
          <p:cNvCxnSpPr>
            <a:cxnSpLocks noChangeShapeType="1"/>
          </p:cNvCxnSpPr>
          <p:nvPr/>
        </p:nvCxnSpPr>
        <p:spPr bwMode="auto">
          <a:xfrm>
            <a:off x="4591050" y="3213100"/>
            <a:ext cx="1736725" cy="0"/>
          </a:xfrm>
          <a:prstGeom prst="straightConnector1">
            <a:avLst/>
          </a:prstGeom>
          <a:noFill/>
          <a:ln w="25400">
            <a:solidFill>
              <a:schemeClr val="accent1"/>
            </a:solidFill>
            <a:round/>
            <a:headEnd/>
            <a:tailEnd type="triangle"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8199" name="CuadroTexto 6"/>
          <p:cNvSpPr txBox="1">
            <a:spLocks noChangeArrowheads="1"/>
          </p:cNvSpPr>
          <p:nvPr/>
        </p:nvSpPr>
        <p:spPr bwMode="auto">
          <a:xfrm>
            <a:off x="5902325" y="3748088"/>
            <a:ext cx="22431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sz="1600" b="1"/>
              <a:t>Target: </a:t>
            </a:r>
            <a:r>
              <a:rPr lang="en-US" altLang="es-EC" sz="1600"/>
              <a:t>Inform stakeholders about the building process of the guidelines, and receive their feedback.</a:t>
            </a:r>
            <a:r>
              <a:rPr lang="es-EC" altLang="es-EC" sz="1600"/>
              <a:t> </a:t>
            </a:r>
          </a:p>
        </p:txBody>
      </p:sp>
      <p:sp>
        <p:nvSpPr>
          <p:cNvPr id="13"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400" b="1" dirty="0">
              <a:solidFill>
                <a:schemeClr val="tx1">
                  <a:lumMod val="85000"/>
                  <a:lumOff val="15000"/>
                </a:schemeClr>
              </a:solidFill>
              <a:latin typeface="Calibri" pitchFamily="34" charset="0"/>
              <a:ea typeface="+mn-ea"/>
              <a:cs typeface="Arial" pitchFamily="34" charset="0"/>
            </a:endParaRPr>
          </a:p>
        </p:txBody>
      </p:sp>
      <p:sp>
        <p:nvSpPr>
          <p:cNvPr id="8201" name="Title 1"/>
          <p:cNvSpPr txBox="1">
            <a:spLocks/>
          </p:cNvSpPr>
          <p:nvPr/>
        </p:nvSpPr>
        <p:spPr bwMode="auto">
          <a:xfrm>
            <a:off x="1211263" y="7651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400" i="1">
                <a:solidFill>
                  <a:srgbClr val="595959"/>
                </a:solidFill>
              </a:rPr>
              <a:t>The national process for a national approach </a:t>
            </a:r>
          </a:p>
        </p:txBody>
      </p:sp>
      <p:pic>
        <p:nvPicPr>
          <p:cNvPr id="8202"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a 7"/>
          <p:cNvGraphicFramePr/>
          <p:nvPr/>
        </p:nvGraphicFramePr>
        <p:xfrm>
          <a:off x="412956" y="188640"/>
          <a:ext cx="8469261"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400" b="1" dirty="0">
              <a:solidFill>
                <a:schemeClr val="tx1">
                  <a:lumMod val="85000"/>
                  <a:lumOff val="15000"/>
                </a:schemeClr>
              </a:solidFill>
              <a:latin typeface="Calibri" pitchFamily="34" charset="0"/>
              <a:ea typeface="+mn-ea"/>
              <a:cs typeface="Arial" pitchFamily="34" charset="0"/>
            </a:endParaRPr>
          </a:p>
        </p:txBody>
      </p:sp>
      <p:sp>
        <p:nvSpPr>
          <p:cNvPr id="9220" name="Title 1"/>
          <p:cNvSpPr txBox="1">
            <a:spLocks/>
          </p:cNvSpPr>
          <p:nvPr/>
        </p:nvSpPr>
        <p:spPr bwMode="auto">
          <a:xfrm>
            <a:off x="1211263" y="765175"/>
            <a:ext cx="840105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400" i="1">
                <a:solidFill>
                  <a:srgbClr val="595959"/>
                </a:solidFill>
              </a:rPr>
              <a:t>The national process for a national approach </a:t>
            </a:r>
          </a:p>
        </p:txBody>
      </p:sp>
      <p:sp>
        <p:nvSpPr>
          <p:cNvPr id="3" name="Rounded Rectangle 2"/>
          <p:cNvSpPr>
            <a:spLocks noChangeArrowheads="1"/>
          </p:cNvSpPr>
          <p:nvPr/>
        </p:nvSpPr>
        <p:spPr bwMode="auto">
          <a:xfrm>
            <a:off x="3924300" y="4221163"/>
            <a:ext cx="5111750" cy="1152525"/>
          </a:xfrm>
          <a:prstGeom prst="roundRect">
            <a:avLst>
              <a:gd name="adj" fmla="val 16667"/>
            </a:avLst>
          </a:prstGeom>
          <a:solidFill>
            <a:srgbClr val="40ADCA"/>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defRPr/>
            </a:pPr>
            <a:r>
              <a:rPr lang="es-EC" altLang="es-EC" sz="1800" smtClean="0">
                <a:solidFill>
                  <a:schemeClr val="bg1"/>
                </a:solidFill>
                <a:latin typeface="Calibri" panose="020F0502020204030204" pitchFamily="34" charset="0"/>
              </a:rPr>
              <a:t>Provision</a:t>
            </a:r>
            <a:r>
              <a:rPr lang="es-EC" altLang="es-EC" sz="1800" i="1" smtClean="0">
                <a:solidFill>
                  <a:schemeClr val="bg1"/>
                </a:solidFill>
                <a:latin typeface="Calibri" panose="020F0502020204030204" pitchFamily="34" charset="0"/>
              </a:rPr>
              <a:t>: </a:t>
            </a:r>
            <a:r>
              <a:rPr lang="es-EC" altLang="en-US" sz="1800" i="1" smtClean="0">
                <a:solidFill>
                  <a:schemeClr val="bg1"/>
                </a:solidFill>
                <a:latin typeface="Calibri" panose="020F0502020204030204" pitchFamily="34" charset="0"/>
              </a:rPr>
              <a:t>“</a:t>
            </a:r>
            <a:r>
              <a:rPr lang="es-EC" altLang="es-EC" sz="1800" i="1" smtClean="0">
                <a:solidFill>
                  <a:schemeClr val="bg1"/>
                </a:solidFill>
                <a:latin typeface="Calibri" panose="020F0502020204030204" pitchFamily="34" charset="0"/>
              </a:rPr>
              <a:t>The Guidelines shall be applied meanwhile the National Guide is expided, which would be built in a participative process and will replace the actual one</a:t>
            </a:r>
            <a:r>
              <a:rPr lang="es-EC" altLang="en-US" sz="1800" i="1" smtClean="0">
                <a:solidFill>
                  <a:schemeClr val="bg1"/>
                </a:solidFill>
                <a:latin typeface="Calibri" panose="020F0502020204030204" pitchFamily="34" charset="0"/>
              </a:rPr>
              <a:t>”</a:t>
            </a:r>
            <a:r>
              <a:rPr lang="es-EC" altLang="es-EC" sz="1800" i="1" smtClean="0">
                <a:solidFill>
                  <a:schemeClr val="bg1"/>
                </a:solidFill>
                <a:latin typeface="Calibri" panose="020F0502020204030204" pitchFamily="34" charset="0"/>
              </a:rPr>
              <a:t>. </a:t>
            </a:r>
          </a:p>
        </p:txBody>
      </p:sp>
      <p:sp>
        <p:nvSpPr>
          <p:cNvPr id="9" name="Rounded Rectangle 8"/>
          <p:cNvSpPr>
            <a:spLocks noChangeArrowheads="1"/>
          </p:cNvSpPr>
          <p:nvPr/>
        </p:nvSpPr>
        <p:spPr bwMode="auto">
          <a:xfrm>
            <a:off x="3924300" y="5516563"/>
            <a:ext cx="5111750" cy="1152525"/>
          </a:xfrm>
          <a:prstGeom prst="roundRect">
            <a:avLst>
              <a:gd name="adj" fmla="val 16667"/>
            </a:avLst>
          </a:prstGeom>
          <a:solidFill>
            <a:srgbClr val="40ADCA"/>
          </a:solid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pPr eaLnBrk="1" hangingPunct="1">
              <a:defRPr/>
            </a:pPr>
            <a:r>
              <a:rPr lang="es-EC" dirty="0">
                <a:solidFill>
                  <a:schemeClr val="lt1"/>
                </a:solidFill>
                <a:latin typeface="+mn-lt"/>
                <a:ea typeface="+mn-ea"/>
              </a:rPr>
              <a:t>Legal Base for starting the participative process of construction of the National Guide for Consultation and Negotiation for REDD+</a:t>
            </a:r>
            <a:endParaRPr lang="en-US" dirty="0">
              <a:solidFill>
                <a:schemeClr val="lt1"/>
              </a:solidFill>
              <a:latin typeface="+mn-lt"/>
              <a:ea typeface="+mn-ea"/>
            </a:endParaRPr>
          </a:p>
        </p:txBody>
      </p:sp>
      <p:pic>
        <p:nvPicPr>
          <p:cNvPr id="9223"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267744" y="1517095"/>
          <a:ext cx="6858000" cy="5040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243" name="CuadroTexto 2"/>
          <p:cNvSpPr txBox="1">
            <a:spLocks noChangeArrowheads="1"/>
          </p:cNvSpPr>
          <p:nvPr/>
        </p:nvSpPr>
        <p:spPr bwMode="auto">
          <a:xfrm>
            <a:off x="2940050" y="3965575"/>
            <a:ext cx="22685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b="1"/>
              <a:t>Target: </a:t>
            </a:r>
            <a:r>
              <a:rPr lang="en-US" altLang="es-EC"/>
              <a:t>participants understand, analyze and give a feedback the guidelines in order to verify if they are applicable in the context of local realities.</a:t>
            </a:r>
            <a:endParaRPr lang="es-EC" altLang="es-EC"/>
          </a:p>
        </p:txBody>
      </p:sp>
      <p:sp>
        <p:nvSpPr>
          <p:cNvPr id="10" name="Title 1"/>
          <p:cNvSpPr txBox="1">
            <a:spLocks/>
          </p:cNvSpPr>
          <p:nvPr/>
        </p:nvSpPr>
        <p:spPr bwMode="auto">
          <a:xfrm>
            <a:off x="995363" y="-26988"/>
            <a:ext cx="8401050" cy="785813"/>
          </a:xfrm>
          <a:prstGeom prst="rect">
            <a:avLst/>
          </a:prstGeom>
          <a:noFill/>
          <a:ln w="9525">
            <a:noFill/>
            <a:miter lim="800000"/>
            <a:headEnd/>
            <a:tailEnd/>
          </a:ln>
        </p:spPr>
        <p:txBody>
          <a:bodyPr/>
          <a:lstStyle/>
          <a:p>
            <a:pPr>
              <a:defRPr/>
            </a:pPr>
            <a:r>
              <a:rPr lang="es-EC" sz="4400" dirty="0">
                <a:solidFill>
                  <a:schemeClr val="tx1">
                    <a:lumMod val="85000"/>
                    <a:lumOff val="15000"/>
                  </a:schemeClr>
                </a:solidFill>
                <a:latin typeface="Calibri"/>
                <a:ea typeface="ＭＳ Ｐゴシック" charset="0"/>
                <a:cs typeface="Calibri"/>
              </a:rPr>
              <a:t>1. Background and process</a:t>
            </a:r>
            <a:endParaRPr lang="en-US" sz="4400" b="1" dirty="0">
              <a:solidFill>
                <a:schemeClr val="tx1">
                  <a:lumMod val="85000"/>
                  <a:lumOff val="15000"/>
                </a:schemeClr>
              </a:solidFill>
              <a:latin typeface="Calibri" pitchFamily="34" charset="0"/>
              <a:ea typeface="+mn-ea"/>
              <a:cs typeface="Arial" pitchFamily="34" charset="0"/>
            </a:endParaRPr>
          </a:p>
        </p:txBody>
      </p:sp>
      <p:sp>
        <p:nvSpPr>
          <p:cNvPr id="10245" name="Title 1"/>
          <p:cNvSpPr txBox="1">
            <a:spLocks/>
          </p:cNvSpPr>
          <p:nvPr/>
        </p:nvSpPr>
        <p:spPr bwMode="auto">
          <a:xfrm>
            <a:off x="971550" y="769938"/>
            <a:ext cx="8401050"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800" i="1">
                <a:solidFill>
                  <a:srgbClr val="595959"/>
                </a:solidFill>
              </a:rPr>
              <a:t>The local process for a national guide</a:t>
            </a:r>
            <a:endParaRPr lang="en-US" altLang="es-EC" sz="3200" i="1">
              <a:solidFill>
                <a:srgbClr val="595959"/>
              </a:solidFill>
            </a:endParaRPr>
          </a:p>
        </p:txBody>
      </p:sp>
      <p:sp>
        <p:nvSpPr>
          <p:cNvPr id="10246" name="CuadroTexto 2"/>
          <p:cNvSpPr txBox="1">
            <a:spLocks noChangeArrowheads="1"/>
          </p:cNvSpPr>
          <p:nvPr/>
        </p:nvSpPr>
        <p:spPr bwMode="auto">
          <a:xfrm>
            <a:off x="6143625" y="3933825"/>
            <a:ext cx="2268538"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r>
              <a:rPr lang="es-EC" altLang="es-EC" b="1" u="sng"/>
              <a:t>Information processing chart and inputs </a:t>
            </a:r>
            <a:r>
              <a:rPr lang="es-EC" altLang="es-EC"/>
              <a:t>collected in local workshops, work group and technical staff for NJP and Ministry of Environment</a:t>
            </a:r>
          </a:p>
        </p:txBody>
      </p:sp>
      <p:graphicFrame>
        <p:nvGraphicFramePr>
          <p:cNvPr id="4" name="Diagram 3"/>
          <p:cNvGraphicFramePr/>
          <p:nvPr/>
        </p:nvGraphicFramePr>
        <p:xfrm>
          <a:off x="275406" y="1556792"/>
          <a:ext cx="2496394" cy="460851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0248"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uadroTexto 1"/>
          <p:cNvSpPr txBox="1">
            <a:spLocks noChangeArrowheads="1"/>
          </p:cNvSpPr>
          <p:nvPr/>
        </p:nvSpPr>
        <p:spPr bwMode="auto">
          <a:xfrm>
            <a:off x="1331913" y="1773238"/>
            <a:ext cx="6688137"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algn="ctr" eaLnBrk="1" hangingPunct="1">
              <a:spcBef>
                <a:spcPct val="20000"/>
              </a:spcBef>
              <a:buFont typeface="Arial" pitchFamily="34" charset="0"/>
              <a:buNone/>
            </a:pPr>
            <a:r>
              <a:rPr lang="es-EC" altLang="es-EC" sz="4400">
                <a:solidFill>
                  <a:srgbClr val="262626"/>
                </a:solidFill>
                <a:latin typeface="Calibri" pitchFamily="34" charset="0"/>
              </a:rPr>
              <a:t>2. </a:t>
            </a:r>
            <a:r>
              <a:rPr lang="es-EC" altLang="es-EC" sz="4400">
                <a:solidFill>
                  <a:srgbClr val="404040"/>
                </a:solidFill>
                <a:latin typeface="Calibri" pitchFamily="34" charset="0"/>
              </a:rPr>
              <a:t>The </a:t>
            </a:r>
            <a:r>
              <a:rPr lang="es-EC" altLang="en-US" sz="4400">
                <a:solidFill>
                  <a:srgbClr val="404040"/>
                </a:solidFill>
                <a:latin typeface="Calibri" pitchFamily="34" charset="0"/>
              </a:rPr>
              <a:t>“</a:t>
            </a:r>
            <a:r>
              <a:rPr lang="es-EC" altLang="es-EC" sz="4400">
                <a:solidFill>
                  <a:srgbClr val="404040"/>
                </a:solidFill>
                <a:latin typeface="Calibri" pitchFamily="34" charset="0"/>
              </a:rPr>
              <a:t>Consultation Guidelines for REDD+ implementation in colective territories</a:t>
            </a:r>
            <a:r>
              <a:rPr lang="es-EC" altLang="en-US" sz="4400">
                <a:solidFill>
                  <a:srgbClr val="404040"/>
                </a:solidFill>
                <a:latin typeface="Calibri" pitchFamily="34" charset="0"/>
              </a:rPr>
              <a:t>”</a:t>
            </a:r>
            <a:endParaRPr lang="es-EC" altLang="es-EC" sz="3600" i="1">
              <a:solidFill>
                <a:srgbClr val="595959"/>
              </a:solidFill>
              <a:latin typeface="Calibri" pitchFamily="34" charset="0"/>
            </a:endParaRPr>
          </a:p>
        </p:txBody>
      </p:sp>
      <p:pic>
        <p:nvPicPr>
          <p:cNvPr id="1126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432048" y="1628800"/>
          <a:ext cx="8460432"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000" dirty="0">
                <a:solidFill>
                  <a:schemeClr val="tx1">
                    <a:lumMod val="85000"/>
                    <a:lumOff val="15000"/>
                  </a:schemeClr>
                </a:solidFill>
                <a:latin typeface="Calibri"/>
                <a:ea typeface="ＭＳ Ｐゴシック" charset="0"/>
                <a:cs typeface="Calibri"/>
              </a:rPr>
              <a:t>2. The consultation guidelines</a:t>
            </a:r>
            <a:endParaRPr lang="en-US" sz="4000" b="1" dirty="0">
              <a:solidFill>
                <a:schemeClr val="tx1">
                  <a:lumMod val="85000"/>
                  <a:lumOff val="15000"/>
                </a:schemeClr>
              </a:solidFill>
              <a:latin typeface="Calibri" pitchFamily="34" charset="0"/>
              <a:ea typeface="+mn-ea"/>
              <a:cs typeface="Arial" pitchFamily="34" charset="0"/>
            </a:endParaRPr>
          </a:p>
        </p:txBody>
      </p:sp>
      <p:sp>
        <p:nvSpPr>
          <p:cNvPr id="12292" name="Title 1"/>
          <p:cNvSpPr txBox="1">
            <a:spLocks/>
          </p:cNvSpPr>
          <p:nvPr/>
        </p:nvSpPr>
        <p:spPr bwMode="auto">
          <a:xfrm>
            <a:off x="971550" y="769938"/>
            <a:ext cx="8401050"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800" i="1">
                <a:solidFill>
                  <a:srgbClr val="595959"/>
                </a:solidFill>
              </a:rPr>
              <a:t>The content of the guidelines</a:t>
            </a:r>
          </a:p>
        </p:txBody>
      </p:sp>
      <p:pic>
        <p:nvPicPr>
          <p:cNvPr id="12293"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txBox="1">
            <a:spLocks/>
          </p:cNvSpPr>
          <p:nvPr/>
        </p:nvSpPr>
        <p:spPr bwMode="auto">
          <a:xfrm>
            <a:off x="971550" y="769938"/>
            <a:ext cx="8401050"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r>
              <a:rPr lang="en-US" altLang="es-EC" sz="2800" i="1">
                <a:solidFill>
                  <a:srgbClr val="595959"/>
                </a:solidFill>
              </a:rPr>
              <a:t>The content of the guidelines</a:t>
            </a:r>
          </a:p>
        </p:txBody>
      </p:sp>
      <p:sp>
        <p:nvSpPr>
          <p:cNvPr id="6" name="Title 1"/>
          <p:cNvSpPr txBox="1">
            <a:spLocks/>
          </p:cNvSpPr>
          <p:nvPr/>
        </p:nvSpPr>
        <p:spPr bwMode="auto">
          <a:xfrm>
            <a:off x="1171575" y="-26988"/>
            <a:ext cx="8401050" cy="785813"/>
          </a:xfrm>
          <a:prstGeom prst="rect">
            <a:avLst/>
          </a:prstGeom>
          <a:noFill/>
          <a:ln w="9525">
            <a:noFill/>
            <a:miter lim="800000"/>
            <a:headEnd/>
            <a:tailEnd/>
          </a:ln>
        </p:spPr>
        <p:txBody>
          <a:bodyPr/>
          <a:lstStyle/>
          <a:p>
            <a:pPr>
              <a:defRPr/>
            </a:pPr>
            <a:r>
              <a:rPr lang="es-EC" sz="4000" dirty="0">
                <a:solidFill>
                  <a:schemeClr val="tx1">
                    <a:lumMod val="85000"/>
                    <a:lumOff val="15000"/>
                  </a:schemeClr>
                </a:solidFill>
                <a:latin typeface="Calibri"/>
                <a:ea typeface="ＭＳ Ｐゴシック" charset="0"/>
                <a:cs typeface="Calibri"/>
              </a:rPr>
              <a:t>2. The consultation guidelines</a:t>
            </a:r>
            <a:endParaRPr lang="en-US" sz="4000" b="1" dirty="0">
              <a:solidFill>
                <a:schemeClr val="tx1">
                  <a:lumMod val="85000"/>
                  <a:lumOff val="15000"/>
                </a:schemeClr>
              </a:solidFill>
              <a:latin typeface="Calibri" pitchFamily="34" charset="0"/>
              <a:ea typeface="+mn-ea"/>
              <a:cs typeface="Arial" pitchFamily="34" charset="0"/>
            </a:endParaRPr>
          </a:p>
        </p:txBody>
      </p:sp>
      <p:graphicFrame>
        <p:nvGraphicFramePr>
          <p:cNvPr id="4" name="Diagram 3"/>
          <p:cNvGraphicFramePr/>
          <p:nvPr/>
        </p:nvGraphicFramePr>
        <p:xfrm>
          <a:off x="493878" y="1578164"/>
          <a:ext cx="8182578" cy="48031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317"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uadroTexto 1"/>
          <p:cNvSpPr txBox="1">
            <a:spLocks noChangeArrowheads="1"/>
          </p:cNvSpPr>
          <p:nvPr/>
        </p:nvSpPr>
        <p:spPr bwMode="auto">
          <a:xfrm>
            <a:off x="1331913" y="1773238"/>
            <a:ext cx="6688137" cy="1446212"/>
          </a:xfrm>
          <a:prstGeom prst="rect">
            <a:avLst/>
          </a:prstGeom>
          <a:noFill/>
          <a:ln>
            <a:noFill/>
          </a:ln>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buFont typeface="Arial" panose="020B0604020202020204" pitchFamily="34" charset="0"/>
              <a:buNone/>
              <a:defRPr/>
            </a:pPr>
            <a:r>
              <a:rPr lang="es-EC" sz="4400" dirty="0" smtClean="0">
                <a:solidFill>
                  <a:schemeClr val="tx1">
                    <a:lumMod val="85000"/>
                    <a:lumOff val="15000"/>
                  </a:schemeClr>
                </a:solidFill>
                <a:latin typeface="Calibri"/>
                <a:cs typeface="Calibri"/>
              </a:rPr>
              <a:t>3. </a:t>
            </a:r>
            <a:r>
              <a:rPr lang="es-EC" sz="4400" dirty="0" smtClean="0">
                <a:solidFill>
                  <a:schemeClr val="tx1">
                    <a:lumMod val="75000"/>
                    <a:lumOff val="25000"/>
                  </a:schemeClr>
                </a:solidFill>
                <a:cs typeface="Calibri"/>
              </a:rPr>
              <a:t>Ongoing process and next steps</a:t>
            </a:r>
            <a:endParaRPr lang="es-EC" sz="3600" i="1" dirty="0">
              <a:solidFill>
                <a:schemeClr val="tx1">
                  <a:lumMod val="65000"/>
                  <a:lumOff val="35000"/>
                </a:schemeClr>
              </a:solidFill>
              <a:latin typeface="Calibri"/>
              <a:cs typeface="Calibri"/>
            </a:endParaRPr>
          </a:p>
        </p:txBody>
      </p:sp>
      <p:pic>
        <p:nvPicPr>
          <p:cNvPr id="1433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539552" y="908720"/>
          <a:ext cx="83529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5"/>
          <p:cNvSpPr txBox="1">
            <a:spLocks noChangeArrowheads="1"/>
          </p:cNvSpPr>
          <p:nvPr/>
        </p:nvSpPr>
        <p:spPr bwMode="auto">
          <a:xfrm>
            <a:off x="684213" y="3644900"/>
            <a:ext cx="1511300" cy="2586038"/>
          </a:xfrm>
          <a:prstGeom prst="rect">
            <a:avLst/>
          </a:prstGeom>
          <a:noFill/>
          <a:ln w="28575" cmpd="sng">
            <a:solidFill>
              <a:schemeClr val="accent3">
                <a:lumMod val="75000"/>
              </a:schemeClr>
            </a:solidFill>
            <a:prstDash val="dash"/>
            <a:miter lim="800000"/>
            <a:headEnd/>
            <a:tailEnd/>
          </a:ln>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defRPr/>
            </a:pPr>
            <a:r>
              <a:rPr lang="es-EC" altLang="es-EC" sz="1800" b="1" dirty="0" smtClean="0">
                <a:latin typeface="Arial" panose="020B0604020202020204" pitchFamily="34" charset="0"/>
                <a:cs typeface="ＭＳ Ｐゴシック" charset="0"/>
              </a:rPr>
              <a:t>Target: </a:t>
            </a:r>
            <a:r>
              <a:rPr lang="es-EC" altLang="es-EC" sz="1800" dirty="0" smtClean="0">
                <a:latin typeface="Arial" panose="020B0604020202020204" pitchFamily="34" charset="0"/>
                <a:cs typeface="ＭＳ Ｐゴシック" charset="0"/>
              </a:rPr>
              <a:t>Share </a:t>
            </a:r>
            <a:r>
              <a:rPr lang="es-EC" altLang="es-EC" sz="1800" dirty="0" err="1" smtClean="0">
                <a:latin typeface="Arial" panose="020B0604020202020204" pitchFamily="34" charset="0"/>
                <a:cs typeface="ＭＳ Ｐゴシック" charset="0"/>
              </a:rPr>
              <a:t>the</a:t>
            </a:r>
            <a:r>
              <a:rPr lang="es-EC" altLang="es-EC" sz="1800" dirty="0" smtClean="0">
                <a:latin typeface="Arial" panose="020B0604020202020204" pitchFamily="34" charset="0"/>
                <a:cs typeface="ＭＳ Ｐゴシック" charset="0"/>
              </a:rPr>
              <a:t> </a:t>
            </a:r>
            <a:r>
              <a:rPr lang="es-EC" altLang="es-EC" sz="1800" dirty="0" err="1" smtClean="0">
                <a:latin typeface="Arial" panose="020B0604020202020204" pitchFamily="34" charset="0"/>
                <a:cs typeface="ＭＳ Ｐゴシック" charset="0"/>
              </a:rPr>
              <a:t>results</a:t>
            </a:r>
            <a:r>
              <a:rPr lang="es-EC" altLang="es-EC" sz="1800" dirty="0" smtClean="0">
                <a:latin typeface="Arial" panose="020B0604020202020204" pitchFamily="34" charset="0"/>
                <a:cs typeface="ＭＳ Ｐゴシック" charset="0"/>
              </a:rPr>
              <a:t> of </a:t>
            </a:r>
            <a:r>
              <a:rPr lang="es-EC" altLang="es-EC" sz="1800" dirty="0" err="1" smtClean="0">
                <a:latin typeface="Arial" panose="020B0604020202020204" pitchFamily="34" charset="0"/>
                <a:cs typeface="ＭＳ Ｐゴシック" charset="0"/>
              </a:rPr>
              <a:t>the</a:t>
            </a:r>
            <a:r>
              <a:rPr lang="es-EC" altLang="es-EC" sz="1800" dirty="0" smtClean="0">
                <a:latin typeface="Arial" panose="020B0604020202020204" pitchFamily="34" charset="0"/>
                <a:cs typeface="ＭＳ Ｐゴシック" charset="0"/>
              </a:rPr>
              <a:t> local workshops</a:t>
            </a:r>
            <a:endParaRPr lang="es-EC" altLang="es-EC" sz="1800" dirty="0">
              <a:latin typeface="Arial" panose="020B0604020202020204" pitchFamily="34" charset="0"/>
              <a:cs typeface="ＭＳ Ｐゴシック" charset="0"/>
            </a:endParaRPr>
          </a:p>
          <a:p>
            <a:pPr eaLnBrk="1" hangingPunct="1">
              <a:spcBef>
                <a:spcPct val="0"/>
              </a:spcBef>
              <a:buFontTx/>
              <a:buNone/>
              <a:defRPr/>
            </a:pPr>
            <a:r>
              <a:rPr lang="es-EC" altLang="es-EC" sz="1800" b="1" dirty="0" smtClean="0">
                <a:latin typeface="Arial" panose="020B0604020202020204" pitchFamily="34" charset="0"/>
                <a:cs typeface="ＭＳ Ｐゴシック" charset="0"/>
              </a:rPr>
              <a:t>Date: </a:t>
            </a:r>
            <a:r>
              <a:rPr lang="es-EC" altLang="es-EC" sz="1800" dirty="0" err="1" smtClean="0">
                <a:latin typeface="Arial" panose="020B0604020202020204" pitchFamily="34" charset="0"/>
                <a:cs typeface="ＭＳ Ｐゴシック" charset="0"/>
              </a:rPr>
              <a:t>Proposed</a:t>
            </a:r>
            <a:r>
              <a:rPr lang="es-EC" altLang="es-EC" sz="1800" dirty="0" smtClean="0">
                <a:latin typeface="Arial" panose="020B0604020202020204" pitchFamily="34" charset="0"/>
                <a:cs typeface="ＭＳ Ｐゴシック" charset="0"/>
              </a:rPr>
              <a:t> </a:t>
            </a:r>
            <a:r>
              <a:rPr lang="es-EC" altLang="es-EC" sz="1800" dirty="0" err="1" smtClean="0">
                <a:latin typeface="Arial" panose="020B0604020202020204" pitchFamily="34" charset="0"/>
                <a:cs typeface="ＭＳ Ｐゴシック" charset="0"/>
              </a:rPr>
              <a:t>for</a:t>
            </a:r>
            <a:r>
              <a:rPr lang="es-EC" altLang="es-EC" sz="1800" dirty="0" smtClean="0">
                <a:latin typeface="Arial" panose="020B0604020202020204" pitchFamily="34" charset="0"/>
                <a:cs typeface="ＭＳ Ｐゴシック" charset="0"/>
              </a:rPr>
              <a:t> </a:t>
            </a:r>
            <a:r>
              <a:rPr lang="es-EC" altLang="es-EC" sz="1800" dirty="0" err="1" smtClean="0">
                <a:latin typeface="Arial" panose="020B0604020202020204" pitchFamily="34" charset="0"/>
                <a:cs typeface="ＭＳ Ｐゴシック" charset="0"/>
              </a:rPr>
              <a:t>August</a:t>
            </a:r>
            <a:r>
              <a:rPr lang="es-EC" altLang="es-EC" sz="1800" dirty="0" smtClean="0">
                <a:latin typeface="Arial" panose="020B0604020202020204" pitchFamily="34" charset="0"/>
                <a:cs typeface="ＭＳ Ｐゴシック" charset="0"/>
              </a:rPr>
              <a:t> 15, 2014.</a:t>
            </a:r>
            <a:endParaRPr lang="es-EC" altLang="es-EC" sz="1800" dirty="0">
              <a:latin typeface="Arial" panose="020B0604020202020204" pitchFamily="34" charset="0"/>
              <a:cs typeface="ＭＳ Ｐゴシック" charset="0"/>
            </a:endParaRPr>
          </a:p>
        </p:txBody>
      </p:sp>
      <p:sp>
        <p:nvSpPr>
          <p:cNvPr id="15364" name="CuadroTexto 9"/>
          <p:cNvSpPr txBox="1">
            <a:spLocks noChangeArrowheads="1"/>
          </p:cNvSpPr>
          <p:nvPr/>
        </p:nvSpPr>
        <p:spPr bwMode="auto">
          <a:xfrm>
            <a:off x="2555875" y="4076700"/>
            <a:ext cx="1584325" cy="2308225"/>
          </a:xfrm>
          <a:prstGeom prst="rect">
            <a:avLst/>
          </a:prstGeom>
          <a:noFill/>
          <a:ln w="28575">
            <a:solidFill>
              <a:srgbClr val="1C9D8F"/>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buFont typeface="Arial" pitchFamily="34" charset="0"/>
              <a:buNone/>
            </a:pPr>
            <a:r>
              <a:rPr lang="es-EC" altLang="es-EC" b="1"/>
              <a:t>Target: </a:t>
            </a:r>
            <a:r>
              <a:rPr lang="es-EC" altLang="es-EC"/>
              <a:t>Present the outcomes of the local process (</a:t>
            </a:r>
            <a:r>
              <a:rPr lang="es-EC" altLang="es-EC" b="1" u="sng">
                <a:latin typeface="Calibri" pitchFamily="34" charset="0"/>
              </a:rPr>
              <a:t>August, 30 2014)</a:t>
            </a:r>
            <a:endParaRPr lang="en-US" altLang="es-EC">
              <a:latin typeface="Calibri" pitchFamily="34" charset="0"/>
            </a:endParaRPr>
          </a:p>
          <a:p>
            <a:pPr eaLnBrk="1" hangingPunct="1"/>
            <a:endParaRPr lang="es-EC" altLang="es-EC"/>
          </a:p>
        </p:txBody>
      </p:sp>
      <p:sp>
        <p:nvSpPr>
          <p:cNvPr id="5" name="CuadroTexto 5"/>
          <p:cNvSpPr txBox="1"/>
          <p:nvPr/>
        </p:nvSpPr>
        <p:spPr>
          <a:xfrm>
            <a:off x="4325938" y="4826000"/>
            <a:ext cx="2092325" cy="2032000"/>
          </a:xfrm>
          <a:prstGeom prst="rect">
            <a:avLst/>
          </a:prstGeom>
          <a:noFill/>
          <a:ln w="28575">
            <a:solidFill>
              <a:schemeClr val="tx2">
                <a:lumMod val="60000"/>
                <a:lumOff val="40000"/>
              </a:schemeClr>
            </a:solidFill>
            <a:prstDash val="dash"/>
          </a:ln>
        </p:spPr>
        <p:style>
          <a:lnRef idx="2">
            <a:schemeClr val="dk1"/>
          </a:lnRef>
          <a:fillRef idx="1">
            <a:schemeClr val="lt1"/>
          </a:fillRef>
          <a:effectRef idx="0">
            <a:schemeClr val="dk1"/>
          </a:effectRef>
          <a:fontRef idx="minor">
            <a:schemeClr val="dk1"/>
          </a:fontRef>
        </p:style>
        <p:txBody>
          <a:bodyPr>
            <a:spAutoFit/>
          </a:bodyPr>
          <a:lstStyle>
            <a:defPPr>
              <a:defRPr lang="es-EC"/>
            </a:defPPr>
            <a:lvl1pPr>
              <a:spcBef>
                <a:spcPct val="0"/>
              </a:spcBef>
              <a:buFontTx/>
              <a:buNone/>
              <a:defRPr>
                <a:solidFill>
                  <a:schemeClr val="dk1"/>
                </a:solidFill>
                <a:latin typeface="Arial" panose="020B0604020202020204" pitchFamily="34"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eaLnBrk="1" hangingPunct="1">
              <a:defRPr/>
            </a:pPr>
            <a:r>
              <a:rPr lang="es-EC" dirty="0" err="1"/>
              <a:t>Subject</a:t>
            </a:r>
            <a:r>
              <a:rPr lang="es-EC" dirty="0"/>
              <a:t> to </a:t>
            </a:r>
            <a:r>
              <a:rPr lang="es-EC" dirty="0" err="1"/>
              <a:t>the</a:t>
            </a:r>
            <a:r>
              <a:rPr lang="es-EC" dirty="0"/>
              <a:t> </a:t>
            </a:r>
            <a:r>
              <a:rPr lang="es-EC" dirty="0" err="1"/>
              <a:t>approval</a:t>
            </a:r>
            <a:r>
              <a:rPr lang="es-EC" dirty="0"/>
              <a:t> of </a:t>
            </a:r>
            <a:r>
              <a:rPr lang="es-EC" dirty="0" err="1"/>
              <a:t>Ministry</a:t>
            </a:r>
            <a:r>
              <a:rPr lang="es-EC" dirty="0"/>
              <a:t> of </a:t>
            </a:r>
            <a:r>
              <a:rPr lang="es-EC" dirty="0" err="1"/>
              <a:t>Environment</a:t>
            </a:r>
            <a:r>
              <a:rPr lang="es-EC" dirty="0"/>
              <a:t> and </a:t>
            </a:r>
            <a:r>
              <a:rPr lang="es-EC" dirty="0" err="1"/>
              <a:t>issued</a:t>
            </a:r>
            <a:r>
              <a:rPr lang="es-EC" dirty="0"/>
              <a:t> </a:t>
            </a:r>
            <a:r>
              <a:rPr lang="es-EC" dirty="0" err="1"/>
              <a:t>by</a:t>
            </a:r>
            <a:r>
              <a:rPr lang="es-EC" dirty="0"/>
              <a:t> Ministerial </a:t>
            </a:r>
            <a:r>
              <a:rPr lang="es-EC" dirty="0" err="1"/>
              <a:t>Agreement</a:t>
            </a:r>
            <a:r>
              <a:rPr lang="es-EC" dirty="0"/>
              <a:t>. </a:t>
            </a:r>
          </a:p>
        </p:txBody>
      </p:sp>
      <p:sp>
        <p:nvSpPr>
          <p:cNvPr id="7" name="Title 1"/>
          <p:cNvSpPr txBox="1">
            <a:spLocks/>
          </p:cNvSpPr>
          <p:nvPr/>
        </p:nvSpPr>
        <p:spPr bwMode="auto">
          <a:xfrm>
            <a:off x="971550" y="222250"/>
            <a:ext cx="8401050" cy="785813"/>
          </a:xfrm>
          <a:prstGeom prst="rect">
            <a:avLst/>
          </a:prstGeom>
          <a:noFill/>
          <a:ln w="9525">
            <a:noFill/>
            <a:miter lim="800000"/>
            <a:headEnd/>
            <a:tailEnd/>
          </a:ln>
        </p:spPr>
        <p:txBody>
          <a:bodyPr/>
          <a:lstStyle/>
          <a:p>
            <a:pPr>
              <a:defRPr/>
            </a:pPr>
            <a:r>
              <a:rPr lang="es-EC" sz="3600" dirty="0">
                <a:solidFill>
                  <a:schemeClr val="tx1">
                    <a:lumMod val="85000"/>
                    <a:lumOff val="15000"/>
                  </a:schemeClr>
                </a:solidFill>
                <a:latin typeface="Calibri"/>
                <a:ea typeface="ＭＳ Ｐゴシック" charset="0"/>
                <a:cs typeface="Calibri"/>
              </a:rPr>
              <a:t>3. Ongoing process and next steps</a:t>
            </a:r>
            <a:endParaRPr lang="en-US" sz="3600" b="1" dirty="0">
              <a:solidFill>
                <a:schemeClr val="tx1">
                  <a:lumMod val="85000"/>
                  <a:lumOff val="15000"/>
                </a:schemeClr>
              </a:solidFill>
              <a:latin typeface="Calibri" pitchFamily="34" charset="0"/>
              <a:ea typeface="+mn-ea"/>
              <a:cs typeface="Arial" pitchFamily="34" charset="0"/>
            </a:endParaRPr>
          </a:p>
        </p:txBody>
      </p:sp>
      <p:pic>
        <p:nvPicPr>
          <p:cNvPr id="15367"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187450" y="2073275"/>
            <a:ext cx="6697663" cy="1139825"/>
          </a:xfrm>
          <a:prstGeom prst="rect">
            <a:avLst/>
          </a:prstGeom>
          <a:noFill/>
        </p:spPr>
        <p:txBody>
          <a:bodyPr>
            <a:spAutoFit/>
          </a:bodyPr>
          <a:lstStyle/>
          <a:p>
            <a:pPr algn="ctr" eaLnBrk="1" hangingPunct="1">
              <a:defRPr/>
            </a:pPr>
            <a:r>
              <a:rPr lang="es-EC" sz="2800" b="1" dirty="0">
                <a:solidFill>
                  <a:schemeClr val="tx1">
                    <a:lumMod val="75000"/>
                    <a:lumOff val="25000"/>
                  </a:schemeClr>
                </a:solidFill>
                <a:latin typeface="Arial" charset="0"/>
                <a:ea typeface="ＭＳ Ｐゴシック" charset="0"/>
                <a:cs typeface="ＭＳ Ｐゴシック" charset="0"/>
              </a:rPr>
              <a:t>Patricia Serrano Roca</a:t>
            </a:r>
          </a:p>
          <a:p>
            <a:pPr algn="ctr" eaLnBrk="1" hangingPunct="1">
              <a:defRPr/>
            </a:pPr>
            <a:r>
              <a:rPr lang="es-EC" sz="2000" b="1" dirty="0">
                <a:solidFill>
                  <a:schemeClr val="tx1">
                    <a:lumMod val="75000"/>
                    <a:lumOff val="25000"/>
                  </a:schemeClr>
                </a:solidFill>
                <a:latin typeface="Arial" charset="0"/>
                <a:ea typeface="ＭＳ Ｐゴシック" charset="0"/>
                <a:cs typeface="ＭＳ Ｐゴシック" charset="0"/>
              </a:rPr>
              <a:t>Consultora de Aspectos Legales</a:t>
            </a:r>
          </a:p>
          <a:p>
            <a:pPr algn="ctr" eaLnBrk="1" hangingPunct="1">
              <a:defRPr/>
            </a:pPr>
            <a:r>
              <a:rPr lang="es-EC" sz="2000" b="1" dirty="0">
                <a:solidFill>
                  <a:schemeClr val="tx1">
                    <a:lumMod val="75000"/>
                    <a:lumOff val="25000"/>
                  </a:schemeClr>
                </a:solidFill>
                <a:latin typeface="Arial" charset="0"/>
                <a:ea typeface="ＭＳ Ｐゴシック" charset="0"/>
                <a:cs typeface="ＭＳ Ｐゴシック" charset="0"/>
              </a:rPr>
              <a:t>pserrano@pnc-onureddecuador.org</a:t>
            </a:r>
          </a:p>
        </p:txBody>
      </p:sp>
      <p:sp>
        <p:nvSpPr>
          <p:cNvPr id="16387" name="CuadroTexto 2"/>
          <p:cNvSpPr txBox="1">
            <a:spLocks noChangeArrowheads="1"/>
          </p:cNvSpPr>
          <p:nvPr/>
        </p:nvSpPr>
        <p:spPr bwMode="auto">
          <a:xfrm>
            <a:off x="2243138" y="4910138"/>
            <a:ext cx="47783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algn="ctr" eaLnBrk="1" hangingPunct="1"/>
            <a:r>
              <a:rPr lang="es-EC" altLang="es-EC" sz="2400" b="1" u="sng">
                <a:solidFill>
                  <a:srgbClr val="0000FF"/>
                </a:solidFill>
              </a:rPr>
              <a:t>www.pnc-onureddecuador.org</a:t>
            </a:r>
          </a:p>
          <a:p>
            <a:pPr algn="ctr" eaLnBrk="1" hangingPunct="1"/>
            <a:r>
              <a:rPr lang="es-EC" altLang="es-EC" sz="2400" b="1" u="sng">
                <a:solidFill>
                  <a:srgbClr val="0000FF"/>
                </a:solidFill>
              </a:rPr>
              <a:t>www.ambiente.gob.ec</a:t>
            </a:r>
          </a:p>
        </p:txBody>
      </p:sp>
      <p:sp>
        <p:nvSpPr>
          <p:cNvPr id="16388" name="CuadroTexto 1"/>
          <p:cNvSpPr txBox="1">
            <a:spLocks noChangeArrowheads="1"/>
          </p:cNvSpPr>
          <p:nvPr/>
        </p:nvSpPr>
        <p:spPr bwMode="auto">
          <a:xfrm>
            <a:off x="1282700" y="3514725"/>
            <a:ext cx="6697663"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MS PGothic" pitchFamily="34" charset="-128"/>
              </a:defRPr>
            </a:lvl1pPr>
            <a:lvl2pPr marL="742950" indent="-285750">
              <a:defRPr>
                <a:solidFill>
                  <a:schemeClr val="tx1"/>
                </a:solidFill>
                <a:latin typeface="Arial" pitchFamily="34" charset="0"/>
                <a:ea typeface="MS PGothic" pitchFamily="34" charset="-128"/>
              </a:defRPr>
            </a:lvl2pPr>
            <a:lvl3pPr marL="1143000" indent="-228600">
              <a:defRPr>
                <a:solidFill>
                  <a:schemeClr val="tx1"/>
                </a:solidFill>
                <a:latin typeface="Arial" pitchFamily="34" charset="0"/>
                <a:ea typeface="MS PGothic" pitchFamily="34" charset="-128"/>
              </a:defRPr>
            </a:lvl3pPr>
            <a:lvl4pPr marL="1600200" indent="-228600">
              <a:defRPr>
                <a:solidFill>
                  <a:schemeClr val="tx1"/>
                </a:solidFill>
                <a:latin typeface="Arial" pitchFamily="34" charset="0"/>
                <a:ea typeface="MS PGothic" pitchFamily="34" charset="-128"/>
              </a:defRPr>
            </a:lvl4pPr>
            <a:lvl5pPr marL="2057400" indent="-22860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algn="ctr" eaLnBrk="1" hangingPunct="1"/>
            <a:r>
              <a:rPr lang="es-EC" altLang="es-EC" sz="2700" b="1">
                <a:solidFill>
                  <a:srgbClr val="404040"/>
                </a:solidFill>
              </a:rPr>
              <a:t>María del Carmen García</a:t>
            </a:r>
          </a:p>
          <a:p>
            <a:pPr algn="ctr" eaLnBrk="1" hangingPunct="1"/>
            <a:r>
              <a:rPr lang="es-EC" altLang="es-EC" sz="2000" b="1">
                <a:solidFill>
                  <a:srgbClr val="404040"/>
                </a:solidFill>
              </a:rPr>
              <a:t>Especialista REDD+ </a:t>
            </a:r>
          </a:p>
          <a:p>
            <a:pPr algn="ctr" eaLnBrk="1" hangingPunct="1"/>
            <a:r>
              <a:rPr lang="es-EC" altLang="es-EC" sz="2000" b="1">
                <a:solidFill>
                  <a:srgbClr val="404040"/>
                </a:solidFill>
              </a:rPr>
              <a:t>maria.garcia@ambiente.gob.ec</a:t>
            </a:r>
          </a:p>
        </p:txBody>
      </p:sp>
      <p:pic>
        <p:nvPicPr>
          <p:cNvPr id="163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188913"/>
            <a:ext cx="1296987" cy="9318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p:nvPr/>
        </p:nvSpPr>
        <p:spPr>
          <a:xfrm>
            <a:off x="3168650" y="792163"/>
            <a:ext cx="2735263" cy="523875"/>
          </a:xfrm>
          <a:prstGeom prst="rect">
            <a:avLst/>
          </a:prstGeom>
          <a:noFill/>
        </p:spPr>
        <p:txBody>
          <a:bodyPr>
            <a:spAutoFit/>
          </a:bodyPr>
          <a:lstStyle/>
          <a:p>
            <a:pPr algn="ctr">
              <a:defRPr/>
            </a:pPr>
            <a:r>
              <a:rPr lang="es-EC" sz="2800" b="1" dirty="0" err="1">
                <a:ea typeface="ＭＳ Ｐゴシック" pitchFamily="34" charset="-128"/>
                <a:cs typeface="Arial" panose="020B0604020202020204" pitchFamily="34" charset="0"/>
              </a:rPr>
              <a:t>Thank</a:t>
            </a:r>
            <a:r>
              <a:rPr lang="es-EC" sz="2800" b="1" dirty="0">
                <a:ea typeface="ＭＳ Ｐゴシック" pitchFamily="34" charset="-128"/>
                <a:cs typeface="Arial" panose="020B0604020202020204" pitchFamily="34" charset="0"/>
              </a:rPr>
              <a:t> </a:t>
            </a:r>
            <a:r>
              <a:rPr lang="es-EC" sz="2800" b="1" dirty="0" err="1">
                <a:solidFill>
                  <a:schemeClr val="tx1">
                    <a:lumMod val="75000"/>
                    <a:lumOff val="25000"/>
                  </a:schemeClr>
                </a:solidFill>
                <a:ea typeface="ＭＳ Ｐゴシック" charset="0"/>
                <a:cs typeface="Arial" panose="020B0604020202020204" pitchFamily="34" charset="0"/>
              </a:rPr>
              <a:t>you</a:t>
            </a:r>
            <a:endParaRPr lang="es-EC" sz="2800" b="1" dirty="0">
              <a:solidFill>
                <a:schemeClr val="tx1">
                  <a:lumMod val="75000"/>
                  <a:lumOff val="25000"/>
                </a:schemeClr>
              </a:solidFill>
              <a:ea typeface="ＭＳ Ｐゴシック"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16745</TotalTime>
  <Words>1485</Words>
  <Application>Microsoft Office PowerPoint</Application>
  <PresentationFormat>On-screen Show (4:3)</PresentationFormat>
  <Paragraphs>146</Paragraphs>
  <Slides>15</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MS PGothic</vt:lpstr>
      <vt:lpstr>Calibri</vt:lpstr>
      <vt:lpstr>1_Tema de Office</vt:lpstr>
      <vt:lpstr>Consultation Guidelines for REDD+ implementation in collective territories in Ecuador  Constraints, Complexities and Opportunities in implementing REDD+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María del Carmen García</dc:creator>
  <cp:lastModifiedBy>Linda Mumoki</cp:lastModifiedBy>
  <cp:revision>290</cp:revision>
  <dcterms:created xsi:type="dcterms:W3CDTF">2013-10-03T20:17:20Z</dcterms:created>
  <dcterms:modified xsi:type="dcterms:W3CDTF">2014-07-09T07:25:19Z</dcterms:modified>
</cp:coreProperties>
</file>