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19" r:id="rId2"/>
  </p:sldMasterIdLst>
  <p:notesMasterIdLst>
    <p:notesMasterId r:id="rId20"/>
  </p:notesMasterIdLst>
  <p:sldIdLst>
    <p:sldId id="256" r:id="rId3"/>
    <p:sldId id="272" r:id="rId4"/>
    <p:sldId id="271" r:id="rId5"/>
    <p:sldId id="285" r:id="rId6"/>
    <p:sldId id="268" r:id="rId7"/>
    <p:sldId id="274" r:id="rId8"/>
    <p:sldId id="286" r:id="rId9"/>
    <p:sldId id="283" r:id="rId10"/>
    <p:sldId id="275" r:id="rId11"/>
    <p:sldId id="288" r:id="rId12"/>
    <p:sldId id="278" r:id="rId13"/>
    <p:sldId id="280" r:id="rId14"/>
    <p:sldId id="289" r:id="rId15"/>
    <p:sldId id="287" r:id="rId16"/>
    <p:sldId id="282" r:id="rId17"/>
    <p:sldId id="284" r:id="rId18"/>
    <p:sldId id="259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B01C2D-F2FB-467E-B3A4-D32C2786F360}">
          <p14:sldIdLst>
            <p14:sldId id="256"/>
            <p14:sldId id="272"/>
            <p14:sldId id="271"/>
            <p14:sldId id="285"/>
            <p14:sldId id="268"/>
            <p14:sldId id="274"/>
            <p14:sldId id="286"/>
            <p14:sldId id="283"/>
            <p14:sldId id="275"/>
            <p14:sldId id="288"/>
            <p14:sldId id="278"/>
            <p14:sldId id="280"/>
            <p14:sldId id="289"/>
            <p14:sldId id="287"/>
            <p14:sldId id="282"/>
            <p14:sldId id="284"/>
            <p14:sldId id="259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ulie Greenwalt" initials="JG" lastIdx="4" clrIdx="0"/>
  <p:cmAuthor id="1" name="Zahra HUSAIN" initials="ZH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87389" autoAdjust="0"/>
  </p:normalViewPr>
  <p:slideViewPr>
    <p:cSldViewPr showGuides="1">
      <p:cViewPr>
        <p:scale>
          <a:sx n="80" d="100"/>
          <a:sy n="80" d="100"/>
        </p:scale>
        <p:origin x="-118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4-06-23T11:16:09.752" idx="3">
    <p:pos x="10" y="10"/>
    <p:text>This is a lovely diagram but makes it look like the new approach is even more confusing then before! Can we simplify?</p:text>
  </p:cm>
</p:cmLst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692C39-4739-4F82-BEEE-744A6AEBC905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91440D0-8CA9-482C-BBC3-C2BA14E16A72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Past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CE7D580-10C2-4AA1-BDC2-A1CD2EC16E78}" type="parTrans" cxnId="{A2E49A54-2C61-4F41-9C4E-D5EA408C0A1B}">
      <dgm:prSet/>
      <dgm:spPr/>
      <dgm:t>
        <a:bodyPr/>
        <a:lstStyle/>
        <a:p>
          <a:endParaRPr lang="en-GB"/>
        </a:p>
      </dgm:t>
    </dgm:pt>
    <dgm:pt modelId="{4C449A6E-0074-468C-A157-C79811610A44}" type="sibTrans" cxnId="{A2E49A54-2C61-4F41-9C4E-D5EA408C0A1B}">
      <dgm:prSet/>
      <dgm:spPr/>
      <dgm:t>
        <a:bodyPr/>
        <a:lstStyle/>
        <a:p>
          <a:endParaRPr lang="en-GB"/>
        </a:p>
      </dgm:t>
    </dgm:pt>
    <dgm:pt modelId="{61AC00E9-C0E3-46DF-B7C7-F92F625B2EC3}">
      <dgm:prSet/>
      <dgm:spPr/>
      <dgm:t>
        <a:bodyPr anchor="ctr"/>
        <a:lstStyle/>
        <a:p>
          <a:pPr algn="ctr" rtl="0"/>
          <a:r>
            <a:rPr lang="en-GB" dirty="0" smtClean="0"/>
            <a:t>Legal anchor</a:t>
          </a:r>
          <a:endParaRPr lang="en-GB" dirty="0"/>
        </a:p>
      </dgm:t>
    </dgm:pt>
    <dgm:pt modelId="{E258AB19-8ACB-4419-B1B5-533CB1944BFE}" type="parTrans" cxnId="{55FB6E90-8EFC-40B4-8F18-462BE69B887D}">
      <dgm:prSet/>
      <dgm:spPr/>
      <dgm:t>
        <a:bodyPr/>
        <a:lstStyle/>
        <a:p>
          <a:endParaRPr lang="en-GB"/>
        </a:p>
      </dgm:t>
    </dgm:pt>
    <dgm:pt modelId="{95F0C730-0E0C-45A8-8B52-5EC2893026E5}" type="sibTrans" cxnId="{55FB6E90-8EFC-40B4-8F18-462BE69B887D}">
      <dgm:prSet/>
      <dgm:spPr/>
      <dgm:t>
        <a:bodyPr/>
        <a:lstStyle/>
        <a:p>
          <a:endParaRPr lang="en-GB"/>
        </a:p>
      </dgm:t>
    </dgm:pt>
    <dgm:pt modelId="{A57FD1EA-173E-4A1E-B670-62472CEE4D99}">
      <dgm:prSet/>
      <dgm:spPr/>
      <dgm:t>
        <a:bodyPr anchor="ctr"/>
        <a:lstStyle/>
        <a:p>
          <a:pPr algn="l" rtl="0"/>
          <a:r>
            <a:rPr lang="en-GB" dirty="0" smtClean="0"/>
            <a:t>Rules of procedure </a:t>
          </a:r>
          <a:endParaRPr lang="en-GB" dirty="0"/>
        </a:p>
      </dgm:t>
    </dgm:pt>
    <dgm:pt modelId="{3F1FAE8D-6BAC-41A3-803B-7FC6FEF9DCC9}" type="parTrans" cxnId="{562BDC45-7AB2-491D-A7F3-6E1492C38424}">
      <dgm:prSet/>
      <dgm:spPr/>
      <dgm:t>
        <a:bodyPr/>
        <a:lstStyle/>
        <a:p>
          <a:endParaRPr lang="en-GB"/>
        </a:p>
      </dgm:t>
    </dgm:pt>
    <dgm:pt modelId="{FAEBD2FF-5409-4BB3-A2C1-2841456F4CB2}" type="sibTrans" cxnId="{562BDC45-7AB2-491D-A7F3-6E1492C38424}">
      <dgm:prSet/>
      <dgm:spPr/>
      <dgm:t>
        <a:bodyPr/>
        <a:lstStyle/>
        <a:p>
          <a:endParaRPr lang="en-GB"/>
        </a:p>
      </dgm:t>
    </dgm:pt>
    <dgm:pt modelId="{5BFE2F78-7571-4590-8FA9-F9518D0ED7DF}">
      <dgm:prSet/>
      <dgm:spPr/>
      <dgm:t>
        <a:bodyPr anchor="ctr"/>
        <a:lstStyle/>
        <a:p>
          <a:pPr algn="l" rtl="0"/>
          <a:r>
            <a:rPr lang="en-GB" dirty="0" smtClean="0"/>
            <a:t>PB decisions</a:t>
          </a:r>
          <a:endParaRPr lang="en-GB" dirty="0"/>
        </a:p>
      </dgm:t>
    </dgm:pt>
    <dgm:pt modelId="{97A8804F-4B27-4BA0-B788-5EA0157F7996}" type="parTrans" cxnId="{8448A431-28B2-4F9B-9BB2-D15C9A9547C9}">
      <dgm:prSet/>
      <dgm:spPr/>
      <dgm:t>
        <a:bodyPr/>
        <a:lstStyle/>
        <a:p>
          <a:endParaRPr lang="en-GB"/>
        </a:p>
      </dgm:t>
    </dgm:pt>
    <dgm:pt modelId="{420D3B71-1D51-4186-BF9D-F7444D6CA64D}" type="sibTrans" cxnId="{8448A431-28B2-4F9B-9BB2-D15C9A9547C9}">
      <dgm:prSet/>
      <dgm:spPr/>
      <dgm:t>
        <a:bodyPr/>
        <a:lstStyle/>
        <a:p>
          <a:endParaRPr lang="en-GB"/>
        </a:p>
      </dgm:t>
    </dgm:pt>
    <dgm:pt modelId="{D8252B82-BD76-438C-A015-30730450420E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Present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F602C43-B5E0-444F-9C70-F67CE44D98F4}" type="parTrans" cxnId="{08AEC0C0-EB58-4950-9D32-9FD52C0440BC}">
      <dgm:prSet/>
      <dgm:spPr/>
      <dgm:t>
        <a:bodyPr/>
        <a:lstStyle/>
        <a:p>
          <a:endParaRPr lang="en-GB"/>
        </a:p>
      </dgm:t>
    </dgm:pt>
    <dgm:pt modelId="{D15E183F-8937-43F9-ADB7-0D18E1595162}" type="sibTrans" cxnId="{08AEC0C0-EB58-4950-9D32-9FD52C0440BC}">
      <dgm:prSet/>
      <dgm:spPr/>
      <dgm:t>
        <a:bodyPr/>
        <a:lstStyle/>
        <a:p>
          <a:endParaRPr lang="en-GB"/>
        </a:p>
      </dgm:t>
    </dgm:pt>
    <dgm:pt modelId="{1D061663-EE24-4EB5-9BAB-46200F6AA062}">
      <dgm:prSet/>
      <dgm:spPr/>
      <dgm:t>
        <a:bodyPr anchor="ctr"/>
        <a:lstStyle/>
        <a:p>
          <a:pPr algn="ctr" rtl="0"/>
          <a:r>
            <a:rPr lang="en-GB" dirty="0" smtClean="0"/>
            <a:t>Current pipeline</a:t>
          </a:r>
          <a:endParaRPr lang="en-GB" dirty="0"/>
        </a:p>
      </dgm:t>
    </dgm:pt>
    <dgm:pt modelId="{5BB76525-8611-4EDD-8785-5187B86E9BA4}" type="parTrans" cxnId="{28EFC5A6-8E4E-41B4-BD36-5F9F5A0A86B2}">
      <dgm:prSet/>
      <dgm:spPr/>
      <dgm:t>
        <a:bodyPr/>
        <a:lstStyle/>
        <a:p>
          <a:endParaRPr lang="en-GB"/>
        </a:p>
      </dgm:t>
    </dgm:pt>
    <dgm:pt modelId="{A3F25BA1-42C5-4AB8-9D75-2AF84AA9EB49}" type="sibTrans" cxnId="{28EFC5A6-8E4E-41B4-BD36-5F9F5A0A86B2}">
      <dgm:prSet/>
      <dgm:spPr/>
      <dgm:t>
        <a:bodyPr/>
        <a:lstStyle/>
        <a:p>
          <a:endParaRPr lang="en-GB"/>
        </a:p>
      </dgm:t>
    </dgm:pt>
    <dgm:pt modelId="{940DD9E4-9C9D-4651-B626-10D0E7B006E7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Analysis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B0F66A18-A376-44CF-8104-59993A3D709B}" type="parTrans" cxnId="{BA689ADA-2332-487F-AEE1-C96BC04FE4B7}">
      <dgm:prSet/>
      <dgm:spPr/>
      <dgm:t>
        <a:bodyPr/>
        <a:lstStyle/>
        <a:p>
          <a:endParaRPr lang="en-GB"/>
        </a:p>
      </dgm:t>
    </dgm:pt>
    <dgm:pt modelId="{35583B80-FA5C-440B-9258-592F3BCA119F}" type="sibTrans" cxnId="{BA689ADA-2332-487F-AEE1-C96BC04FE4B7}">
      <dgm:prSet/>
      <dgm:spPr/>
      <dgm:t>
        <a:bodyPr/>
        <a:lstStyle/>
        <a:p>
          <a:endParaRPr lang="en-GB"/>
        </a:p>
      </dgm:t>
    </dgm:pt>
    <dgm:pt modelId="{69B13B51-E73C-473E-8DFA-DA36B018A74A}">
      <dgm:prSet/>
      <dgm:spPr/>
      <dgm:t>
        <a:bodyPr anchor="ctr"/>
        <a:lstStyle/>
        <a:p>
          <a:pPr algn="ctr" rtl="0"/>
          <a:r>
            <a:rPr lang="en-GB" dirty="0" smtClean="0"/>
            <a:t>Changes in REDD+ landscape</a:t>
          </a:r>
          <a:endParaRPr lang="en-GB" dirty="0"/>
        </a:p>
      </dgm:t>
    </dgm:pt>
    <dgm:pt modelId="{35288E3E-9D73-4819-B597-650BA5DC2FB5}" type="parTrans" cxnId="{D1AD8094-43E7-41BC-B77F-4CCC2712C7A2}">
      <dgm:prSet/>
      <dgm:spPr/>
      <dgm:t>
        <a:bodyPr/>
        <a:lstStyle/>
        <a:p>
          <a:endParaRPr lang="en-GB"/>
        </a:p>
      </dgm:t>
    </dgm:pt>
    <dgm:pt modelId="{6BEF5B39-CB90-4997-8071-8024B9CC95FD}" type="sibTrans" cxnId="{D1AD8094-43E7-41BC-B77F-4CCC2712C7A2}">
      <dgm:prSet/>
      <dgm:spPr/>
      <dgm:t>
        <a:bodyPr/>
        <a:lstStyle/>
        <a:p>
          <a:endParaRPr lang="en-GB"/>
        </a:p>
      </dgm:t>
    </dgm:pt>
    <dgm:pt modelId="{22A94D9D-9907-4B40-9D95-A2D61FA43668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Future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7DF50499-ED58-4384-8607-B6D2A61321F2}" type="parTrans" cxnId="{B197FC2C-A8E6-4D6A-A94A-B2B610FDFC83}">
      <dgm:prSet/>
      <dgm:spPr/>
      <dgm:t>
        <a:bodyPr/>
        <a:lstStyle/>
        <a:p>
          <a:endParaRPr lang="en-GB"/>
        </a:p>
      </dgm:t>
    </dgm:pt>
    <dgm:pt modelId="{34A2FA51-9B95-41FC-8B1D-7E2CE309E3CD}" type="sibTrans" cxnId="{B197FC2C-A8E6-4D6A-A94A-B2B610FDFC83}">
      <dgm:prSet/>
      <dgm:spPr/>
      <dgm:t>
        <a:bodyPr/>
        <a:lstStyle/>
        <a:p>
          <a:endParaRPr lang="en-GB"/>
        </a:p>
      </dgm:t>
    </dgm:pt>
    <dgm:pt modelId="{8C7B03CA-F9F4-4EFC-B1B9-419E2B7E65EC}">
      <dgm:prSet/>
      <dgm:spPr/>
      <dgm:t>
        <a:bodyPr anchor="ctr"/>
        <a:lstStyle/>
        <a:p>
          <a:pPr algn="ctr" rtl="0"/>
          <a:r>
            <a:rPr lang="en-GB" dirty="0" smtClean="0"/>
            <a:t>Proposed approaches </a:t>
          </a:r>
          <a:endParaRPr lang="en-GB" dirty="0"/>
        </a:p>
      </dgm:t>
    </dgm:pt>
    <dgm:pt modelId="{83E0209F-A832-465E-9881-65F4796DA34E}" type="parTrans" cxnId="{8068A9E6-B4A8-438E-B8FB-A859E5E83E18}">
      <dgm:prSet/>
      <dgm:spPr/>
      <dgm:t>
        <a:bodyPr/>
        <a:lstStyle/>
        <a:p>
          <a:endParaRPr lang="en-GB"/>
        </a:p>
      </dgm:t>
    </dgm:pt>
    <dgm:pt modelId="{5FDD351A-472D-48B3-AFF6-86D5A64B568A}" type="sibTrans" cxnId="{8068A9E6-B4A8-438E-B8FB-A859E5E83E18}">
      <dgm:prSet/>
      <dgm:spPr/>
      <dgm:t>
        <a:bodyPr/>
        <a:lstStyle/>
        <a:p>
          <a:endParaRPr lang="en-GB"/>
        </a:p>
      </dgm:t>
    </dgm:pt>
    <dgm:pt modelId="{78D2CA36-7262-4737-AA45-5A254254BC28}">
      <dgm:prSet/>
      <dgm:spPr/>
      <dgm:t>
        <a:bodyPr anchor="ctr"/>
        <a:lstStyle/>
        <a:p>
          <a:pPr algn="l" rtl="0"/>
          <a:r>
            <a:rPr lang="en-GB" dirty="0" smtClean="0"/>
            <a:t>Criteria &amp;WG </a:t>
          </a:r>
          <a:endParaRPr lang="en-GB" dirty="0"/>
        </a:p>
      </dgm:t>
    </dgm:pt>
    <dgm:pt modelId="{E7981581-99CA-4C7D-8A6B-851F3477FBC7}" type="parTrans" cxnId="{B91C8CB7-CDA9-447C-B8A4-3A0133C8D514}">
      <dgm:prSet/>
      <dgm:spPr/>
      <dgm:t>
        <a:bodyPr/>
        <a:lstStyle/>
        <a:p>
          <a:endParaRPr lang="en-GB"/>
        </a:p>
      </dgm:t>
    </dgm:pt>
    <dgm:pt modelId="{A4E57905-EC66-4D62-83A2-006449F98970}" type="sibTrans" cxnId="{B91C8CB7-CDA9-447C-B8A4-3A0133C8D514}">
      <dgm:prSet/>
      <dgm:spPr/>
      <dgm:t>
        <a:bodyPr/>
        <a:lstStyle/>
        <a:p>
          <a:endParaRPr lang="en-GB"/>
        </a:p>
      </dgm:t>
    </dgm:pt>
    <dgm:pt modelId="{7AEE86BC-32F5-40FB-899A-E81E2DE726E4}" type="pres">
      <dgm:prSet presAssocID="{BE692C39-4739-4F82-BEEE-744A6AEBC9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5733AA6-BC81-4001-A540-FE525413098A}" type="pres">
      <dgm:prSet presAssocID="{791440D0-8CA9-482C-BBC3-C2BA14E16A72}" presName="compositeNode" presStyleCnt="0">
        <dgm:presLayoutVars>
          <dgm:bulletEnabled val="1"/>
        </dgm:presLayoutVars>
      </dgm:prSet>
      <dgm:spPr/>
    </dgm:pt>
    <dgm:pt modelId="{ECA8ED84-5505-48CD-9DAE-EC6DF0C098F9}" type="pres">
      <dgm:prSet presAssocID="{791440D0-8CA9-482C-BBC3-C2BA14E16A72}" presName="bgRect" presStyleLbl="node1" presStyleIdx="0" presStyleCnt="4"/>
      <dgm:spPr/>
      <dgm:t>
        <a:bodyPr/>
        <a:lstStyle/>
        <a:p>
          <a:endParaRPr lang="en-GB"/>
        </a:p>
      </dgm:t>
    </dgm:pt>
    <dgm:pt modelId="{A4177E6D-47D2-4AA5-8C9D-AA3787167D85}" type="pres">
      <dgm:prSet presAssocID="{791440D0-8CA9-482C-BBC3-C2BA14E16A72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9A26F6-D5FF-4EFA-8EE0-FEFD0C3A2811}" type="pres">
      <dgm:prSet presAssocID="{791440D0-8CA9-482C-BBC3-C2BA14E16A72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E76C0B-54AA-4F0D-B0B7-714F7004E3D2}" type="pres">
      <dgm:prSet presAssocID="{4C449A6E-0074-468C-A157-C79811610A44}" presName="hSp" presStyleCnt="0"/>
      <dgm:spPr/>
    </dgm:pt>
    <dgm:pt modelId="{45D261E5-AA35-45EC-899D-F28DA4C4DF00}" type="pres">
      <dgm:prSet presAssocID="{4C449A6E-0074-468C-A157-C79811610A44}" presName="vProcSp" presStyleCnt="0"/>
      <dgm:spPr/>
    </dgm:pt>
    <dgm:pt modelId="{270DAF38-A72E-4429-B4E9-A61453DDD938}" type="pres">
      <dgm:prSet presAssocID="{4C449A6E-0074-468C-A157-C79811610A44}" presName="vSp1" presStyleCnt="0"/>
      <dgm:spPr/>
    </dgm:pt>
    <dgm:pt modelId="{5AF6CF8F-A491-48AA-B07F-B37CD062DAB9}" type="pres">
      <dgm:prSet presAssocID="{4C449A6E-0074-468C-A157-C79811610A44}" presName="simulatedConn" presStyleLbl="solidFgAcc1" presStyleIdx="0" presStyleCnt="3"/>
      <dgm:spPr/>
    </dgm:pt>
    <dgm:pt modelId="{9408E80B-0A95-4005-AD54-091CA99074EA}" type="pres">
      <dgm:prSet presAssocID="{4C449A6E-0074-468C-A157-C79811610A44}" presName="vSp2" presStyleCnt="0"/>
      <dgm:spPr/>
    </dgm:pt>
    <dgm:pt modelId="{308F57F1-2E93-49E6-9D56-2F74B6CD29DB}" type="pres">
      <dgm:prSet presAssocID="{4C449A6E-0074-468C-A157-C79811610A44}" presName="sibTrans" presStyleCnt="0"/>
      <dgm:spPr/>
    </dgm:pt>
    <dgm:pt modelId="{1F26D388-8B05-40B6-A7F4-184F3AF58DBF}" type="pres">
      <dgm:prSet presAssocID="{D8252B82-BD76-438C-A015-30730450420E}" presName="compositeNode" presStyleCnt="0">
        <dgm:presLayoutVars>
          <dgm:bulletEnabled val="1"/>
        </dgm:presLayoutVars>
      </dgm:prSet>
      <dgm:spPr/>
    </dgm:pt>
    <dgm:pt modelId="{AE54856F-D128-406B-BE58-FD1E3D1A9E34}" type="pres">
      <dgm:prSet presAssocID="{D8252B82-BD76-438C-A015-30730450420E}" presName="bgRect" presStyleLbl="node1" presStyleIdx="1" presStyleCnt="4"/>
      <dgm:spPr/>
      <dgm:t>
        <a:bodyPr/>
        <a:lstStyle/>
        <a:p>
          <a:endParaRPr lang="en-GB"/>
        </a:p>
      </dgm:t>
    </dgm:pt>
    <dgm:pt modelId="{6F17274B-E128-4980-98A8-347369AA8194}" type="pres">
      <dgm:prSet presAssocID="{D8252B82-BD76-438C-A015-30730450420E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9F8D7A-CC57-4471-BAD3-90C5D6FCCF71}" type="pres">
      <dgm:prSet presAssocID="{D8252B82-BD76-438C-A015-30730450420E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8C1501-8C77-4923-8579-5FAAADD11AFB}" type="pres">
      <dgm:prSet presAssocID="{D15E183F-8937-43F9-ADB7-0D18E1595162}" presName="hSp" presStyleCnt="0"/>
      <dgm:spPr/>
    </dgm:pt>
    <dgm:pt modelId="{41E01662-E9F5-4D3F-9F6B-E1C90113B1FA}" type="pres">
      <dgm:prSet presAssocID="{D15E183F-8937-43F9-ADB7-0D18E1595162}" presName="vProcSp" presStyleCnt="0"/>
      <dgm:spPr/>
    </dgm:pt>
    <dgm:pt modelId="{F9760AEF-282D-4095-BC0A-E468D9033F99}" type="pres">
      <dgm:prSet presAssocID="{D15E183F-8937-43F9-ADB7-0D18E1595162}" presName="vSp1" presStyleCnt="0"/>
      <dgm:spPr/>
    </dgm:pt>
    <dgm:pt modelId="{8B607CC3-F291-491E-9366-C7449F0CD4DD}" type="pres">
      <dgm:prSet presAssocID="{D15E183F-8937-43F9-ADB7-0D18E1595162}" presName="simulatedConn" presStyleLbl="solidFgAcc1" presStyleIdx="1" presStyleCnt="3"/>
      <dgm:spPr/>
    </dgm:pt>
    <dgm:pt modelId="{9EE7D6C7-F1BD-4844-BBA8-E0CFEB21E9B0}" type="pres">
      <dgm:prSet presAssocID="{D15E183F-8937-43F9-ADB7-0D18E1595162}" presName="vSp2" presStyleCnt="0"/>
      <dgm:spPr/>
    </dgm:pt>
    <dgm:pt modelId="{D9B368B9-A79F-4F6A-AC2F-CA81CB3CC32B}" type="pres">
      <dgm:prSet presAssocID="{D15E183F-8937-43F9-ADB7-0D18E1595162}" presName="sibTrans" presStyleCnt="0"/>
      <dgm:spPr/>
    </dgm:pt>
    <dgm:pt modelId="{7139D8D0-8315-477C-A608-5D60C4367AF9}" type="pres">
      <dgm:prSet presAssocID="{940DD9E4-9C9D-4651-B626-10D0E7B006E7}" presName="compositeNode" presStyleCnt="0">
        <dgm:presLayoutVars>
          <dgm:bulletEnabled val="1"/>
        </dgm:presLayoutVars>
      </dgm:prSet>
      <dgm:spPr/>
    </dgm:pt>
    <dgm:pt modelId="{86A397E6-85A2-4272-9F1F-17E5E74B3104}" type="pres">
      <dgm:prSet presAssocID="{940DD9E4-9C9D-4651-B626-10D0E7B006E7}" presName="bgRect" presStyleLbl="node1" presStyleIdx="2" presStyleCnt="4"/>
      <dgm:spPr/>
      <dgm:t>
        <a:bodyPr/>
        <a:lstStyle/>
        <a:p>
          <a:endParaRPr lang="en-GB"/>
        </a:p>
      </dgm:t>
    </dgm:pt>
    <dgm:pt modelId="{FBB299B1-8C1B-4898-BE72-22D4D06B2A89}" type="pres">
      <dgm:prSet presAssocID="{940DD9E4-9C9D-4651-B626-10D0E7B006E7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45C885-EC47-4116-8C59-9B04DEE69565}" type="pres">
      <dgm:prSet presAssocID="{940DD9E4-9C9D-4651-B626-10D0E7B006E7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B2A25-14B5-42E8-A7D7-7C7BB8A4FD87}" type="pres">
      <dgm:prSet presAssocID="{35583B80-FA5C-440B-9258-592F3BCA119F}" presName="hSp" presStyleCnt="0"/>
      <dgm:spPr/>
    </dgm:pt>
    <dgm:pt modelId="{060A4834-860F-4A43-A8D6-B8D57F847A6F}" type="pres">
      <dgm:prSet presAssocID="{35583B80-FA5C-440B-9258-592F3BCA119F}" presName="vProcSp" presStyleCnt="0"/>
      <dgm:spPr/>
    </dgm:pt>
    <dgm:pt modelId="{7E22E362-C6EB-4E58-AD2E-BBA912D9D182}" type="pres">
      <dgm:prSet presAssocID="{35583B80-FA5C-440B-9258-592F3BCA119F}" presName="vSp1" presStyleCnt="0"/>
      <dgm:spPr/>
    </dgm:pt>
    <dgm:pt modelId="{6B0C28A7-D92B-4406-9D1E-D73407D29E08}" type="pres">
      <dgm:prSet presAssocID="{35583B80-FA5C-440B-9258-592F3BCA119F}" presName="simulatedConn" presStyleLbl="solidFgAcc1" presStyleIdx="2" presStyleCnt="3"/>
      <dgm:spPr/>
    </dgm:pt>
    <dgm:pt modelId="{F80ACF2E-65D2-4328-9C61-38FAA8DB96F1}" type="pres">
      <dgm:prSet presAssocID="{35583B80-FA5C-440B-9258-592F3BCA119F}" presName="vSp2" presStyleCnt="0"/>
      <dgm:spPr/>
    </dgm:pt>
    <dgm:pt modelId="{340B7CCD-FDFA-4AA9-BE71-E2281A672423}" type="pres">
      <dgm:prSet presAssocID="{35583B80-FA5C-440B-9258-592F3BCA119F}" presName="sibTrans" presStyleCnt="0"/>
      <dgm:spPr/>
    </dgm:pt>
    <dgm:pt modelId="{5103DE43-C877-4F58-A51D-5729F9D2EBB5}" type="pres">
      <dgm:prSet presAssocID="{22A94D9D-9907-4B40-9D95-A2D61FA43668}" presName="compositeNode" presStyleCnt="0">
        <dgm:presLayoutVars>
          <dgm:bulletEnabled val="1"/>
        </dgm:presLayoutVars>
      </dgm:prSet>
      <dgm:spPr/>
    </dgm:pt>
    <dgm:pt modelId="{F7F5CB14-0A1F-49A0-9BAF-5924EEF7B57B}" type="pres">
      <dgm:prSet presAssocID="{22A94D9D-9907-4B40-9D95-A2D61FA43668}" presName="bgRect" presStyleLbl="node1" presStyleIdx="3" presStyleCnt="4"/>
      <dgm:spPr/>
      <dgm:t>
        <a:bodyPr/>
        <a:lstStyle/>
        <a:p>
          <a:endParaRPr lang="en-GB"/>
        </a:p>
      </dgm:t>
    </dgm:pt>
    <dgm:pt modelId="{DADBB47E-3BF6-4B36-B6B8-888AE5C970FF}" type="pres">
      <dgm:prSet presAssocID="{22A94D9D-9907-4B40-9D95-A2D61FA43668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41820E-FEC6-4159-8FC8-130B8D10BEB8}" type="pres">
      <dgm:prSet presAssocID="{22A94D9D-9907-4B40-9D95-A2D61FA43668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19F5C00-7F70-499C-B46B-FF7BD79FBD06}" type="presOf" srcId="{D8252B82-BD76-438C-A015-30730450420E}" destId="{AE54856F-D128-406B-BE58-FD1E3D1A9E34}" srcOrd="0" destOrd="0" presId="urn:microsoft.com/office/officeart/2005/8/layout/hProcess7"/>
    <dgm:cxn modelId="{8BCE72CC-BF2C-4D80-803F-5D4B9BFC4FD3}" type="presOf" srcId="{1D061663-EE24-4EB5-9BAB-46200F6AA062}" destId="{0D9F8D7A-CC57-4471-BAD3-90C5D6FCCF71}" srcOrd="0" destOrd="0" presId="urn:microsoft.com/office/officeart/2005/8/layout/hProcess7"/>
    <dgm:cxn modelId="{7C2403FC-3470-478A-BD21-A58C42CE5BBC}" type="presOf" srcId="{940DD9E4-9C9D-4651-B626-10D0E7B006E7}" destId="{FBB299B1-8C1B-4898-BE72-22D4D06B2A89}" srcOrd="1" destOrd="0" presId="urn:microsoft.com/office/officeart/2005/8/layout/hProcess7"/>
    <dgm:cxn modelId="{E9E4B68D-D9CE-4917-A5FE-E9440C5188C5}" type="presOf" srcId="{791440D0-8CA9-482C-BBC3-C2BA14E16A72}" destId="{ECA8ED84-5505-48CD-9DAE-EC6DF0C098F9}" srcOrd="0" destOrd="0" presId="urn:microsoft.com/office/officeart/2005/8/layout/hProcess7"/>
    <dgm:cxn modelId="{2CA9D317-FC35-4DDC-9DD5-60E21AFED01F}" type="presOf" srcId="{78D2CA36-7262-4737-AA45-5A254254BC28}" destId="{289A26F6-D5FF-4EFA-8EE0-FEFD0C3A2811}" srcOrd="0" destOrd="3" presId="urn:microsoft.com/office/officeart/2005/8/layout/hProcess7"/>
    <dgm:cxn modelId="{B197FC2C-A8E6-4D6A-A94A-B2B610FDFC83}" srcId="{BE692C39-4739-4F82-BEEE-744A6AEBC905}" destId="{22A94D9D-9907-4B40-9D95-A2D61FA43668}" srcOrd="3" destOrd="0" parTransId="{7DF50499-ED58-4384-8607-B6D2A61321F2}" sibTransId="{34A2FA51-9B95-41FC-8B1D-7E2CE309E3CD}"/>
    <dgm:cxn modelId="{5B6D5EEE-254A-4B7D-9F2D-24E48413492C}" type="presOf" srcId="{940DD9E4-9C9D-4651-B626-10D0E7B006E7}" destId="{86A397E6-85A2-4272-9F1F-17E5E74B3104}" srcOrd="0" destOrd="0" presId="urn:microsoft.com/office/officeart/2005/8/layout/hProcess7"/>
    <dgm:cxn modelId="{F842454C-06EB-4328-8AF8-FA183D7C9DA2}" type="presOf" srcId="{8C7B03CA-F9F4-4EFC-B1B9-419E2B7E65EC}" destId="{9541820E-FEC6-4159-8FC8-130B8D10BEB8}" srcOrd="0" destOrd="0" presId="urn:microsoft.com/office/officeart/2005/8/layout/hProcess7"/>
    <dgm:cxn modelId="{568A4C51-1C45-40B1-85B6-095A6C48B8B6}" type="presOf" srcId="{791440D0-8CA9-482C-BBC3-C2BA14E16A72}" destId="{A4177E6D-47D2-4AA5-8C9D-AA3787167D85}" srcOrd="1" destOrd="0" presId="urn:microsoft.com/office/officeart/2005/8/layout/hProcess7"/>
    <dgm:cxn modelId="{562BDC45-7AB2-491D-A7F3-6E1492C38424}" srcId="{61AC00E9-C0E3-46DF-B7C7-F92F625B2EC3}" destId="{A57FD1EA-173E-4A1E-B670-62472CEE4D99}" srcOrd="0" destOrd="0" parTransId="{3F1FAE8D-6BAC-41A3-803B-7FC6FEF9DCC9}" sibTransId="{FAEBD2FF-5409-4BB3-A2C1-2841456F4CB2}"/>
    <dgm:cxn modelId="{BBD98C77-1153-4B85-89F6-4C83431A4F83}" type="presOf" srcId="{61AC00E9-C0E3-46DF-B7C7-F92F625B2EC3}" destId="{289A26F6-D5FF-4EFA-8EE0-FEFD0C3A2811}" srcOrd="0" destOrd="0" presId="urn:microsoft.com/office/officeart/2005/8/layout/hProcess7"/>
    <dgm:cxn modelId="{A2E49A54-2C61-4F41-9C4E-D5EA408C0A1B}" srcId="{BE692C39-4739-4F82-BEEE-744A6AEBC905}" destId="{791440D0-8CA9-482C-BBC3-C2BA14E16A72}" srcOrd="0" destOrd="0" parTransId="{0CE7D580-10C2-4AA1-BDC2-A1CD2EC16E78}" sibTransId="{4C449A6E-0074-468C-A157-C79811610A44}"/>
    <dgm:cxn modelId="{28EFC5A6-8E4E-41B4-BD36-5F9F5A0A86B2}" srcId="{D8252B82-BD76-438C-A015-30730450420E}" destId="{1D061663-EE24-4EB5-9BAB-46200F6AA062}" srcOrd="0" destOrd="0" parTransId="{5BB76525-8611-4EDD-8785-5187B86E9BA4}" sibTransId="{A3F25BA1-42C5-4AB8-9D75-2AF84AA9EB49}"/>
    <dgm:cxn modelId="{D76500FC-55D1-4AA4-94E5-5D1E074A9C5A}" type="presOf" srcId="{22A94D9D-9907-4B40-9D95-A2D61FA43668}" destId="{DADBB47E-3BF6-4B36-B6B8-888AE5C970FF}" srcOrd="1" destOrd="0" presId="urn:microsoft.com/office/officeart/2005/8/layout/hProcess7"/>
    <dgm:cxn modelId="{5C422053-1FA5-46FC-BB8E-C8CA60EF8DD7}" type="presOf" srcId="{D8252B82-BD76-438C-A015-30730450420E}" destId="{6F17274B-E128-4980-98A8-347369AA8194}" srcOrd="1" destOrd="0" presId="urn:microsoft.com/office/officeart/2005/8/layout/hProcess7"/>
    <dgm:cxn modelId="{8068A9E6-B4A8-438E-B8FB-A859E5E83E18}" srcId="{22A94D9D-9907-4B40-9D95-A2D61FA43668}" destId="{8C7B03CA-F9F4-4EFC-B1B9-419E2B7E65EC}" srcOrd="0" destOrd="0" parTransId="{83E0209F-A832-465E-9881-65F4796DA34E}" sibTransId="{5FDD351A-472D-48B3-AFF6-86D5A64B568A}"/>
    <dgm:cxn modelId="{FD418570-EC24-47AB-AD36-1AF00D67B6AF}" type="presOf" srcId="{5BFE2F78-7571-4590-8FA9-F9518D0ED7DF}" destId="{289A26F6-D5FF-4EFA-8EE0-FEFD0C3A2811}" srcOrd="0" destOrd="2" presId="urn:microsoft.com/office/officeart/2005/8/layout/hProcess7"/>
    <dgm:cxn modelId="{614213DC-772A-4015-94B2-DAAAA85D31CE}" type="presOf" srcId="{69B13B51-E73C-473E-8DFA-DA36B018A74A}" destId="{2F45C885-EC47-4116-8C59-9B04DEE69565}" srcOrd="0" destOrd="0" presId="urn:microsoft.com/office/officeart/2005/8/layout/hProcess7"/>
    <dgm:cxn modelId="{D1AD8094-43E7-41BC-B77F-4CCC2712C7A2}" srcId="{940DD9E4-9C9D-4651-B626-10D0E7B006E7}" destId="{69B13B51-E73C-473E-8DFA-DA36B018A74A}" srcOrd="0" destOrd="0" parTransId="{35288E3E-9D73-4819-B597-650BA5DC2FB5}" sibTransId="{6BEF5B39-CB90-4997-8071-8024B9CC95FD}"/>
    <dgm:cxn modelId="{B91C8CB7-CDA9-447C-B8A4-3A0133C8D514}" srcId="{61AC00E9-C0E3-46DF-B7C7-F92F625B2EC3}" destId="{78D2CA36-7262-4737-AA45-5A254254BC28}" srcOrd="2" destOrd="0" parTransId="{E7981581-99CA-4C7D-8A6B-851F3477FBC7}" sibTransId="{A4E57905-EC66-4D62-83A2-006449F98970}"/>
    <dgm:cxn modelId="{BA689ADA-2332-487F-AEE1-C96BC04FE4B7}" srcId="{BE692C39-4739-4F82-BEEE-744A6AEBC905}" destId="{940DD9E4-9C9D-4651-B626-10D0E7B006E7}" srcOrd="2" destOrd="0" parTransId="{B0F66A18-A376-44CF-8104-59993A3D709B}" sibTransId="{35583B80-FA5C-440B-9258-592F3BCA119F}"/>
    <dgm:cxn modelId="{55FB6E90-8EFC-40B4-8F18-462BE69B887D}" srcId="{791440D0-8CA9-482C-BBC3-C2BA14E16A72}" destId="{61AC00E9-C0E3-46DF-B7C7-F92F625B2EC3}" srcOrd="0" destOrd="0" parTransId="{E258AB19-8ACB-4419-B1B5-533CB1944BFE}" sibTransId="{95F0C730-0E0C-45A8-8B52-5EC2893026E5}"/>
    <dgm:cxn modelId="{08AEC0C0-EB58-4950-9D32-9FD52C0440BC}" srcId="{BE692C39-4739-4F82-BEEE-744A6AEBC905}" destId="{D8252B82-BD76-438C-A015-30730450420E}" srcOrd="1" destOrd="0" parTransId="{0F602C43-B5E0-444F-9C70-F67CE44D98F4}" sibTransId="{D15E183F-8937-43F9-ADB7-0D18E1595162}"/>
    <dgm:cxn modelId="{8448A431-28B2-4F9B-9BB2-D15C9A9547C9}" srcId="{61AC00E9-C0E3-46DF-B7C7-F92F625B2EC3}" destId="{5BFE2F78-7571-4590-8FA9-F9518D0ED7DF}" srcOrd="1" destOrd="0" parTransId="{97A8804F-4B27-4BA0-B788-5EA0157F7996}" sibTransId="{420D3B71-1D51-4186-BF9D-F7444D6CA64D}"/>
    <dgm:cxn modelId="{F85FF6EA-D349-4EA4-A6B2-91567F0959C3}" type="presOf" srcId="{A57FD1EA-173E-4A1E-B670-62472CEE4D99}" destId="{289A26F6-D5FF-4EFA-8EE0-FEFD0C3A2811}" srcOrd="0" destOrd="1" presId="urn:microsoft.com/office/officeart/2005/8/layout/hProcess7"/>
    <dgm:cxn modelId="{BFF4D0FF-9684-45DA-B1DC-D0EB99AB4A3C}" type="presOf" srcId="{22A94D9D-9907-4B40-9D95-A2D61FA43668}" destId="{F7F5CB14-0A1F-49A0-9BAF-5924EEF7B57B}" srcOrd="0" destOrd="0" presId="urn:microsoft.com/office/officeart/2005/8/layout/hProcess7"/>
    <dgm:cxn modelId="{E180963D-D1FA-40C1-9954-5576A7585366}" type="presOf" srcId="{BE692C39-4739-4F82-BEEE-744A6AEBC905}" destId="{7AEE86BC-32F5-40FB-899A-E81E2DE726E4}" srcOrd="0" destOrd="0" presId="urn:microsoft.com/office/officeart/2005/8/layout/hProcess7"/>
    <dgm:cxn modelId="{80C9BBF6-1D1E-4EA3-AC7A-2AACA2E075CD}" type="presParOf" srcId="{7AEE86BC-32F5-40FB-899A-E81E2DE726E4}" destId="{45733AA6-BC81-4001-A540-FE525413098A}" srcOrd="0" destOrd="0" presId="urn:microsoft.com/office/officeart/2005/8/layout/hProcess7"/>
    <dgm:cxn modelId="{D3274D1F-D621-44AE-83C3-B7BF4B3273FA}" type="presParOf" srcId="{45733AA6-BC81-4001-A540-FE525413098A}" destId="{ECA8ED84-5505-48CD-9DAE-EC6DF0C098F9}" srcOrd="0" destOrd="0" presId="urn:microsoft.com/office/officeart/2005/8/layout/hProcess7"/>
    <dgm:cxn modelId="{43D641D3-925B-4581-9721-CEC791E3552A}" type="presParOf" srcId="{45733AA6-BC81-4001-A540-FE525413098A}" destId="{A4177E6D-47D2-4AA5-8C9D-AA3787167D85}" srcOrd="1" destOrd="0" presId="urn:microsoft.com/office/officeart/2005/8/layout/hProcess7"/>
    <dgm:cxn modelId="{E0531389-3FDA-49FC-8AD2-F4D3C98FFE01}" type="presParOf" srcId="{45733AA6-BC81-4001-A540-FE525413098A}" destId="{289A26F6-D5FF-4EFA-8EE0-FEFD0C3A2811}" srcOrd="2" destOrd="0" presId="urn:microsoft.com/office/officeart/2005/8/layout/hProcess7"/>
    <dgm:cxn modelId="{86AADE12-8A96-47A8-BE15-E591A207CF2D}" type="presParOf" srcId="{7AEE86BC-32F5-40FB-899A-E81E2DE726E4}" destId="{72E76C0B-54AA-4F0D-B0B7-714F7004E3D2}" srcOrd="1" destOrd="0" presId="urn:microsoft.com/office/officeart/2005/8/layout/hProcess7"/>
    <dgm:cxn modelId="{98179067-D8F3-4D6A-A477-5589F0F0A5A2}" type="presParOf" srcId="{7AEE86BC-32F5-40FB-899A-E81E2DE726E4}" destId="{45D261E5-AA35-45EC-899D-F28DA4C4DF00}" srcOrd="2" destOrd="0" presId="urn:microsoft.com/office/officeart/2005/8/layout/hProcess7"/>
    <dgm:cxn modelId="{2EACC109-D460-407C-A2D9-0F1225FB20E4}" type="presParOf" srcId="{45D261E5-AA35-45EC-899D-F28DA4C4DF00}" destId="{270DAF38-A72E-4429-B4E9-A61453DDD938}" srcOrd="0" destOrd="0" presId="urn:microsoft.com/office/officeart/2005/8/layout/hProcess7"/>
    <dgm:cxn modelId="{4A39A2E4-A39A-432D-A0F0-898A5EA70E25}" type="presParOf" srcId="{45D261E5-AA35-45EC-899D-F28DA4C4DF00}" destId="{5AF6CF8F-A491-48AA-B07F-B37CD062DAB9}" srcOrd="1" destOrd="0" presId="urn:microsoft.com/office/officeart/2005/8/layout/hProcess7"/>
    <dgm:cxn modelId="{A1933073-9987-40DB-A607-A767F03AB3F2}" type="presParOf" srcId="{45D261E5-AA35-45EC-899D-F28DA4C4DF00}" destId="{9408E80B-0A95-4005-AD54-091CA99074EA}" srcOrd="2" destOrd="0" presId="urn:microsoft.com/office/officeart/2005/8/layout/hProcess7"/>
    <dgm:cxn modelId="{AC7CE6C9-B383-41E2-9CB1-2284EF0B07E3}" type="presParOf" srcId="{7AEE86BC-32F5-40FB-899A-E81E2DE726E4}" destId="{308F57F1-2E93-49E6-9D56-2F74B6CD29DB}" srcOrd="3" destOrd="0" presId="urn:microsoft.com/office/officeart/2005/8/layout/hProcess7"/>
    <dgm:cxn modelId="{C9035B8F-9746-423F-85BE-DAB2FBD63593}" type="presParOf" srcId="{7AEE86BC-32F5-40FB-899A-E81E2DE726E4}" destId="{1F26D388-8B05-40B6-A7F4-184F3AF58DBF}" srcOrd="4" destOrd="0" presId="urn:microsoft.com/office/officeart/2005/8/layout/hProcess7"/>
    <dgm:cxn modelId="{E000DD05-B615-4768-AC68-3E169CFDEDAE}" type="presParOf" srcId="{1F26D388-8B05-40B6-A7F4-184F3AF58DBF}" destId="{AE54856F-D128-406B-BE58-FD1E3D1A9E34}" srcOrd="0" destOrd="0" presId="urn:microsoft.com/office/officeart/2005/8/layout/hProcess7"/>
    <dgm:cxn modelId="{E5F24326-6C7B-4901-83DA-5FE431B81AC5}" type="presParOf" srcId="{1F26D388-8B05-40B6-A7F4-184F3AF58DBF}" destId="{6F17274B-E128-4980-98A8-347369AA8194}" srcOrd="1" destOrd="0" presId="urn:microsoft.com/office/officeart/2005/8/layout/hProcess7"/>
    <dgm:cxn modelId="{2C419B7E-4F59-46C9-BA75-FFB96842A169}" type="presParOf" srcId="{1F26D388-8B05-40B6-A7F4-184F3AF58DBF}" destId="{0D9F8D7A-CC57-4471-BAD3-90C5D6FCCF71}" srcOrd="2" destOrd="0" presId="urn:microsoft.com/office/officeart/2005/8/layout/hProcess7"/>
    <dgm:cxn modelId="{3EF59454-AF1E-44C1-933B-3856ACA38E86}" type="presParOf" srcId="{7AEE86BC-32F5-40FB-899A-E81E2DE726E4}" destId="{E08C1501-8C77-4923-8579-5FAAADD11AFB}" srcOrd="5" destOrd="0" presId="urn:microsoft.com/office/officeart/2005/8/layout/hProcess7"/>
    <dgm:cxn modelId="{219857CF-D335-4ED8-BA37-7E8701194BEF}" type="presParOf" srcId="{7AEE86BC-32F5-40FB-899A-E81E2DE726E4}" destId="{41E01662-E9F5-4D3F-9F6B-E1C90113B1FA}" srcOrd="6" destOrd="0" presId="urn:microsoft.com/office/officeart/2005/8/layout/hProcess7"/>
    <dgm:cxn modelId="{5F5F5F82-2C71-402C-BCB4-76E624CEAAE2}" type="presParOf" srcId="{41E01662-E9F5-4D3F-9F6B-E1C90113B1FA}" destId="{F9760AEF-282D-4095-BC0A-E468D9033F99}" srcOrd="0" destOrd="0" presId="urn:microsoft.com/office/officeart/2005/8/layout/hProcess7"/>
    <dgm:cxn modelId="{3294A1BA-8C41-45EB-ABCA-55A3A77965ED}" type="presParOf" srcId="{41E01662-E9F5-4D3F-9F6B-E1C90113B1FA}" destId="{8B607CC3-F291-491E-9366-C7449F0CD4DD}" srcOrd="1" destOrd="0" presId="urn:microsoft.com/office/officeart/2005/8/layout/hProcess7"/>
    <dgm:cxn modelId="{DD312EBC-EBCC-433F-8559-9E698A178C91}" type="presParOf" srcId="{41E01662-E9F5-4D3F-9F6B-E1C90113B1FA}" destId="{9EE7D6C7-F1BD-4844-BBA8-E0CFEB21E9B0}" srcOrd="2" destOrd="0" presId="urn:microsoft.com/office/officeart/2005/8/layout/hProcess7"/>
    <dgm:cxn modelId="{423EFDA9-3B05-41B5-A090-51485E86CB77}" type="presParOf" srcId="{7AEE86BC-32F5-40FB-899A-E81E2DE726E4}" destId="{D9B368B9-A79F-4F6A-AC2F-CA81CB3CC32B}" srcOrd="7" destOrd="0" presId="urn:microsoft.com/office/officeart/2005/8/layout/hProcess7"/>
    <dgm:cxn modelId="{CB845D75-9E50-4193-93C8-6C18EDD5C4E0}" type="presParOf" srcId="{7AEE86BC-32F5-40FB-899A-E81E2DE726E4}" destId="{7139D8D0-8315-477C-A608-5D60C4367AF9}" srcOrd="8" destOrd="0" presId="urn:microsoft.com/office/officeart/2005/8/layout/hProcess7"/>
    <dgm:cxn modelId="{6D3BCA65-4BD3-4ABE-82C6-8B1DAB506691}" type="presParOf" srcId="{7139D8D0-8315-477C-A608-5D60C4367AF9}" destId="{86A397E6-85A2-4272-9F1F-17E5E74B3104}" srcOrd="0" destOrd="0" presId="urn:microsoft.com/office/officeart/2005/8/layout/hProcess7"/>
    <dgm:cxn modelId="{9E12E79F-BE48-4E0F-A132-8DF4C3572BD9}" type="presParOf" srcId="{7139D8D0-8315-477C-A608-5D60C4367AF9}" destId="{FBB299B1-8C1B-4898-BE72-22D4D06B2A89}" srcOrd="1" destOrd="0" presId="urn:microsoft.com/office/officeart/2005/8/layout/hProcess7"/>
    <dgm:cxn modelId="{8D7F8DAD-9DDA-4A0A-A19F-E5EB38D4AB98}" type="presParOf" srcId="{7139D8D0-8315-477C-A608-5D60C4367AF9}" destId="{2F45C885-EC47-4116-8C59-9B04DEE69565}" srcOrd="2" destOrd="0" presId="urn:microsoft.com/office/officeart/2005/8/layout/hProcess7"/>
    <dgm:cxn modelId="{1C963D7B-8B83-412D-AE95-AD4899A953CA}" type="presParOf" srcId="{7AEE86BC-32F5-40FB-899A-E81E2DE726E4}" destId="{A62B2A25-14B5-42E8-A7D7-7C7BB8A4FD87}" srcOrd="9" destOrd="0" presId="urn:microsoft.com/office/officeart/2005/8/layout/hProcess7"/>
    <dgm:cxn modelId="{F3CF8171-43AF-4DF2-9F8A-FDCC78D0B351}" type="presParOf" srcId="{7AEE86BC-32F5-40FB-899A-E81E2DE726E4}" destId="{060A4834-860F-4A43-A8D6-B8D57F847A6F}" srcOrd="10" destOrd="0" presId="urn:microsoft.com/office/officeart/2005/8/layout/hProcess7"/>
    <dgm:cxn modelId="{513E1046-F18E-48DD-B602-D7ABD19AB91E}" type="presParOf" srcId="{060A4834-860F-4A43-A8D6-B8D57F847A6F}" destId="{7E22E362-C6EB-4E58-AD2E-BBA912D9D182}" srcOrd="0" destOrd="0" presId="urn:microsoft.com/office/officeart/2005/8/layout/hProcess7"/>
    <dgm:cxn modelId="{CC049447-448E-427A-A463-2C64376E860F}" type="presParOf" srcId="{060A4834-860F-4A43-A8D6-B8D57F847A6F}" destId="{6B0C28A7-D92B-4406-9D1E-D73407D29E08}" srcOrd="1" destOrd="0" presId="urn:microsoft.com/office/officeart/2005/8/layout/hProcess7"/>
    <dgm:cxn modelId="{02C19999-E52A-43AB-9CAA-61985DC2ADE2}" type="presParOf" srcId="{060A4834-860F-4A43-A8D6-B8D57F847A6F}" destId="{F80ACF2E-65D2-4328-9C61-38FAA8DB96F1}" srcOrd="2" destOrd="0" presId="urn:microsoft.com/office/officeart/2005/8/layout/hProcess7"/>
    <dgm:cxn modelId="{844881F5-288A-4591-9BFA-046FEAAA28F6}" type="presParOf" srcId="{7AEE86BC-32F5-40FB-899A-E81E2DE726E4}" destId="{340B7CCD-FDFA-4AA9-BE71-E2281A672423}" srcOrd="11" destOrd="0" presId="urn:microsoft.com/office/officeart/2005/8/layout/hProcess7"/>
    <dgm:cxn modelId="{CD01A197-591A-47E5-B27A-8109F51EDF92}" type="presParOf" srcId="{7AEE86BC-32F5-40FB-899A-E81E2DE726E4}" destId="{5103DE43-C877-4F58-A51D-5729F9D2EBB5}" srcOrd="12" destOrd="0" presId="urn:microsoft.com/office/officeart/2005/8/layout/hProcess7"/>
    <dgm:cxn modelId="{0D00A447-C5D6-4D1A-8875-527066D331C9}" type="presParOf" srcId="{5103DE43-C877-4F58-A51D-5729F9D2EBB5}" destId="{F7F5CB14-0A1F-49A0-9BAF-5924EEF7B57B}" srcOrd="0" destOrd="0" presId="urn:microsoft.com/office/officeart/2005/8/layout/hProcess7"/>
    <dgm:cxn modelId="{56B54847-1B10-4A21-B89C-95559A559B6E}" type="presParOf" srcId="{5103DE43-C877-4F58-A51D-5729F9D2EBB5}" destId="{DADBB47E-3BF6-4B36-B6B8-888AE5C970FF}" srcOrd="1" destOrd="0" presId="urn:microsoft.com/office/officeart/2005/8/layout/hProcess7"/>
    <dgm:cxn modelId="{711EBF40-6749-4829-BE52-FCE8B0E66F9A}" type="presParOf" srcId="{5103DE43-C877-4F58-A51D-5729F9D2EBB5}" destId="{9541820E-FEC6-4159-8FC8-130B8D10BEB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692C39-4739-4F82-BEEE-744A6AEBC905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91440D0-8CA9-482C-BBC3-C2BA14E16A72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Past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CE7D580-10C2-4AA1-BDC2-A1CD2EC16E78}" type="parTrans" cxnId="{A2E49A54-2C61-4F41-9C4E-D5EA408C0A1B}">
      <dgm:prSet/>
      <dgm:spPr/>
      <dgm:t>
        <a:bodyPr/>
        <a:lstStyle/>
        <a:p>
          <a:endParaRPr lang="en-GB"/>
        </a:p>
      </dgm:t>
    </dgm:pt>
    <dgm:pt modelId="{4C449A6E-0074-468C-A157-C79811610A44}" type="sibTrans" cxnId="{A2E49A54-2C61-4F41-9C4E-D5EA408C0A1B}">
      <dgm:prSet/>
      <dgm:spPr/>
      <dgm:t>
        <a:bodyPr/>
        <a:lstStyle/>
        <a:p>
          <a:endParaRPr lang="en-GB"/>
        </a:p>
      </dgm:t>
    </dgm:pt>
    <dgm:pt modelId="{61AC00E9-C0E3-46DF-B7C7-F92F625B2EC3}">
      <dgm:prSet/>
      <dgm:spPr/>
      <dgm:t>
        <a:bodyPr anchor="ctr"/>
        <a:lstStyle/>
        <a:p>
          <a:pPr algn="ctr" rtl="0"/>
          <a:r>
            <a:rPr lang="en-GB" dirty="0" smtClean="0"/>
            <a:t>Legal anchor</a:t>
          </a:r>
          <a:endParaRPr lang="en-GB" dirty="0"/>
        </a:p>
      </dgm:t>
    </dgm:pt>
    <dgm:pt modelId="{E258AB19-8ACB-4419-B1B5-533CB1944BFE}" type="parTrans" cxnId="{55FB6E90-8EFC-40B4-8F18-462BE69B887D}">
      <dgm:prSet/>
      <dgm:spPr/>
      <dgm:t>
        <a:bodyPr/>
        <a:lstStyle/>
        <a:p>
          <a:endParaRPr lang="en-GB"/>
        </a:p>
      </dgm:t>
    </dgm:pt>
    <dgm:pt modelId="{95F0C730-0E0C-45A8-8B52-5EC2893026E5}" type="sibTrans" cxnId="{55FB6E90-8EFC-40B4-8F18-462BE69B887D}">
      <dgm:prSet/>
      <dgm:spPr/>
      <dgm:t>
        <a:bodyPr/>
        <a:lstStyle/>
        <a:p>
          <a:endParaRPr lang="en-GB"/>
        </a:p>
      </dgm:t>
    </dgm:pt>
    <dgm:pt modelId="{A57FD1EA-173E-4A1E-B670-62472CEE4D99}">
      <dgm:prSet/>
      <dgm:spPr/>
      <dgm:t>
        <a:bodyPr anchor="ctr"/>
        <a:lstStyle/>
        <a:p>
          <a:pPr algn="l" rtl="0"/>
          <a:r>
            <a:rPr lang="en-GB" dirty="0" smtClean="0"/>
            <a:t>Rules of procedure </a:t>
          </a:r>
          <a:endParaRPr lang="en-GB" dirty="0"/>
        </a:p>
      </dgm:t>
    </dgm:pt>
    <dgm:pt modelId="{3F1FAE8D-6BAC-41A3-803B-7FC6FEF9DCC9}" type="parTrans" cxnId="{562BDC45-7AB2-491D-A7F3-6E1492C38424}">
      <dgm:prSet/>
      <dgm:spPr/>
      <dgm:t>
        <a:bodyPr/>
        <a:lstStyle/>
        <a:p>
          <a:endParaRPr lang="en-GB"/>
        </a:p>
      </dgm:t>
    </dgm:pt>
    <dgm:pt modelId="{FAEBD2FF-5409-4BB3-A2C1-2841456F4CB2}" type="sibTrans" cxnId="{562BDC45-7AB2-491D-A7F3-6E1492C38424}">
      <dgm:prSet/>
      <dgm:spPr/>
      <dgm:t>
        <a:bodyPr/>
        <a:lstStyle/>
        <a:p>
          <a:endParaRPr lang="en-GB"/>
        </a:p>
      </dgm:t>
    </dgm:pt>
    <dgm:pt modelId="{5BFE2F78-7571-4590-8FA9-F9518D0ED7DF}">
      <dgm:prSet/>
      <dgm:spPr/>
      <dgm:t>
        <a:bodyPr anchor="ctr"/>
        <a:lstStyle/>
        <a:p>
          <a:pPr algn="l" rtl="0"/>
          <a:r>
            <a:rPr lang="en-GB" dirty="0" smtClean="0"/>
            <a:t>PB decisions</a:t>
          </a:r>
          <a:endParaRPr lang="en-GB" dirty="0"/>
        </a:p>
      </dgm:t>
    </dgm:pt>
    <dgm:pt modelId="{97A8804F-4B27-4BA0-B788-5EA0157F7996}" type="parTrans" cxnId="{8448A431-28B2-4F9B-9BB2-D15C9A9547C9}">
      <dgm:prSet/>
      <dgm:spPr/>
      <dgm:t>
        <a:bodyPr/>
        <a:lstStyle/>
        <a:p>
          <a:endParaRPr lang="en-GB"/>
        </a:p>
      </dgm:t>
    </dgm:pt>
    <dgm:pt modelId="{420D3B71-1D51-4186-BF9D-F7444D6CA64D}" type="sibTrans" cxnId="{8448A431-28B2-4F9B-9BB2-D15C9A9547C9}">
      <dgm:prSet/>
      <dgm:spPr/>
      <dgm:t>
        <a:bodyPr/>
        <a:lstStyle/>
        <a:p>
          <a:endParaRPr lang="en-GB"/>
        </a:p>
      </dgm:t>
    </dgm:pt>
    <dgm:pt modelId="{D8252B82-BD76-438C-A015-30730450420E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Present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F602C43-B5E0-444F-9C70-F67CE44D98F4}" type="parTrans" cxnId="{08AEC0C0-EB58-4950-9D32-9FD52C0440BC}">
      <dgm:prSet/>
      <dgm:spPr/>
      <dgm:t>
        <a:bodyPr/>
        <a:lstStyle/>
        <a:p>
          <a:endParaRPr lang="en-GB"/>
        </a:p>
      </dgm:t>
    </dgm:pt>
    <dgm:pt modelId="{D15E183F-8937-43F9-ADB7-0D18E1595162}" type="sibTrans" cxnId="{08AEC0C0-EB58-4950-9D32-9FD52C0440BC}">
      <dgm:prSet/>
      <dgm:spPr/>
      <dgm:t>
        <a:bodyPr/>
        <a:lstStyle/>
        <a:p>
          <a:endParaRPr lang="en-GB"/>
        </a:p>
      </dgm:t>
    </dgm:pt>
    <dgm:pt modelId="{1D061663-EE24-4EB5-9BAB-46200F6AA062}">
      <dgm:prSet/>
      <dgm:spPr/>
      <dgm:t>
        <a:bodyPr anchor="ctr"/>
        <a:lstStyle/>
        <a:p>
          <a:pPr algn="ctr" rtl="0"/>
          <a:r>
            <a:rPr lang="en-GB" dirty="0" smtClean="0"/>
            <a:t>Current pipeline</a:t>
          </a:r>
          <a:endParaRPr lang="en-GB" dirty="0"/>
        </a:p>
      </dgm:t>
    </dgm:pt>
    <dgm:pt modelId="{5BB76525-8611-4EDD-8785-5187B86E9BA4}" type="parTrans" cxnId="{28EFC5A6-8E4E-41B4-BD36-5F9F5A0A86B2}">
      <dgm:prSet/>
      <dgm:spPr/>
      <dgm:t>
        <a:bodyPr/>
        <a:lstStyle/>
        <a:p>
          <a:endParaRPr lang="en-GB"/>
        </a:p>
      </dgm:t>
    </dgm:pt>
    <dgm:pt modelId="{A3F25BA1-42C5-4AB8-9D75-2AF84AA9EB49}" type="sibTrans" cxnId="{28EFC5A6-8E4E-41B4-BD36-5F9F5A0A86B2}">
      <dgm:prSet/>
      <dgm:spPr/>
      <dgm:t>
        <a:bodyPr/>
        <a:lstStyle/>
        <a:p>
          <a:endParaRPr lang="en-GB"/>
        </a:p>
      </dgm:t>
    </dgm:pt>
    <dgm:pt modelId="{940DD9E4-9C9D-4651-B626-10D0E7B006E7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Analysis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B0F66A18-A376-44CF-8104-59993A3D709B}" type="parTrans" cxnId="{BA689ADA-2332-487F-AEE1-C96BC04FE4B7}">
      <dgm:prSet/>
      <dgm:spPr/>
      <dgm:t>
        <a:bodyPr/>
        <a:lstStyle/>
        <a:p>
          <a:endParaRPr lang="en-GB"/>
        </a:p>
      </dgm:t>
    </dgm:pt>
    <dgm:pt modelId="{35583B80-FA5C-440B-9258-592F3BCA119F}" type="sibTrans" cxnId="{BA689ADA-2332-487F-AEE1-C96BC04FE4B7}">
      <dgm:prSet/>
      <dgm:spPr/>
      <dgm:t>
        <a:bodyPr/>
        <a:lstStyle/>
        <a:p>
          <a:endParaRPr lang="en-GB"/>
        </a:p>
      </dgm:t>
    </dgm:pt>
    <dgm:pt modelId="{69B13B51-E73C-473E-8DFA-DA36B018A74A}">
      <dgm:prSet/>
      <dgm:spPr/>
      <dgm:t>
        <a:bodyPr anchor="ctr"/>
        <a:lstStyle/>
        <a:p>
          <a:pPr algn="ctr" rtl="0"/>
          <a:r>
            <a:rPr lang="en-GB" dirty="0" smtClean="0"/>
            <a:t>Changes in REDD+ landscape</a:t>
          </a:r>
          <a:endParaRPr lang="en-GB" dirty="0"/>
        </a:p>
      </dgm:t>
    </dgm:pt>
    <dgm:pt modelId="{35288E3E-9D73-4819-B597-650BA5DC2FB5}" type="parTrans" cxnId="{D1AD8094-43E7-41BC-B77F-4CCC2712C7A2}">
      <dgm:prSet/>
      <dgm:spPr/>
      <dgm:t>
        <a:bodyPr/>
        <a:lstStyle/>
        <a:p>
          <a:endParaRPr lang="en-GB"/>
        </a:p>
      </dgm:t>
    </dgm:pt>
    <dgm:pt modelId="{6BEF5B39-CB90-4997-8071-8024B9CC95FD}" type="sibTrans" cxnId="{D1AD8094-43E7-41BC-B77F-4CCC2712C7A2}">
      <dgm:prSet/>
      <dgm:spPr/>
      <dgm:t>
        <a:bodyPr/>
        <a:lstStyle/>
        <a:p>
          <a:endParaRPr lang="en-GB"/>
        </a:p>
      </dgm:t>
    </dgm:pt>
    <dgm:pt modelId="{22A94D9D-9907-4B40-9D95-A2D61FA43668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Future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7DF50499-ED58-4384-8607-B6D2A61321F2}" type="parTrans" cxnId="{B197FC2C-A8E6-4D6A-A94A-B2B610FDFC83}">
      <dgm:prSet/>
      <dgm:spPr/>
      <dgm:t>
        <a:bodyPr/>
        <a:lstStyle/>
        <a:p>
          <a:endParaRPr lang="en-GB"/>
        </a:p>
      </dgm:t>
    </dgm:pt>
    <dgm:pt modelId="{34A2FA51-9B95-41FC-8B1D-7E2CE309E3CD}" type="sibTrans" cxnId="{B197FC2C-A8E6-4D6A-A94A-B2B610FDFC83}">
      <dgm:prSet/>
      <dgm:spPr/>
      <dgm:t>
        <a:bodyPr/>
        <a:lstStyle/>
        <a:p>
          <a:endParaRPr lang="en-GB"/>
        </a:p>
      </dgm:t>
    </dgm:pt>
    <dgm:pt modelId="{8C7B03CA-F9F4-4EFC-B1B9-419E2B7E65EC}">
      <dgm:prSet/>
      <dgm:spPr/>
      <dgm:t>
        <a:bodyPr anchor="ctr"/>
        <a:lstStyle/>
        <a:p>
          <a:pPr algn="ctr" rtl="0"/>
          <a:r>
            <a:rPr lang="en-GB" dirty="0" smtClean="0"/>
            <a:t>Proposed approaches </a:t>
          </a:r>
          <a:endParaRPr lang="en-GB" dirty="0"/>
        </a:p>
      </dgm:t>
    </dgm:pt>
    <dgm:pt modelId="{83E0209F-A832-465E-9881-65F4796DA34E}" type="parTrans" cxnId="{8068A9E6-B4A8-438E-B8FB-A859E5E83E18}">
      <dgm:prSet/>
      <dgm:spPr/>
      <dgm:t>
        <a:bodyPr/>
        <a:lstStyle/>
        <a:p>
          <a:endParaRPr lang="en-GB"/>
        </a:p>
      </dgm:t>
    </dgm:pt>
    <dgm:pt modelId="{5FDD351A-472D-48B3-AFF6-86D5A64B568A}" type="sibTrans" cxnId="{8068A9E6-B4A8-438E-B8FB-A859E5E83E18}">
      <dgm:prSet/>
      <dgm:spPr/>
      <dgm:t>
        <a:bodyPr/>
        <a:lstStyle/>
        <a:p>
          <a:endParaRPr lang="en-GB"/>
        </a:p>
      </dgm:t>
    </dgm:pt>
    <dgm:pt modelId="{78D2CA36-7262-4737-AA45-5A254254BC28}">
      <dgm:prSet/>
      <dgm:spPr/>
      <dgm:t>
        <a:bodyPr anchor="ctr"/>
        <a:lstStyle/>
        <a:p>
          <a:pPr algn="l" rtl="0"/>
          <a:r>
            <a:rPr lang="en-GB" dirty="0" smtClean="0"/>
            <a:t>Criteria &amp;WG </a:t>
          </a:r>
          <a:endParaRPr lang="en-GB" dirty="0"/>
        </a:p>
      </dgm:t>
    </dgm:pt>
    <dgm:pt modelId="{E7981581-99CA-4C7D-8A6B-851F3477FBC7}" type="parTrans" cxnId="{B91C8CB7-CDA9-447C-B8A4-3A0133C8D514}">
      <dgm:prSet/>
      <dgm:spPr/>
      <dgm:t>
        <a:bodyPr/>
        <a:lstStyle/>
        <a:p>
          <a:endParaRPr lang="en-GB"/>
        </a:p>
      </dgm:t>
    </dgm:pt>
    <dgm:pt modelId="{A4E57905-EC66-4D62-83A2-006449F98970}" type="sibTrans" cxnId="{B91C8CB7-CDA9-447C-B8A4-3A0133C8D514}">
      <dgm:prSet/>
      <dgm:spPr/>
      <dgm:t>
        <a:bodyPr/>
        <a:lstStyle/>
        <a:p>
          <a:endParaRPr lang="en-GB"/>
        </a:p>
      </dgm:t>
    </dgm:pt>
    <dgm:pt modelId="{7AEE86BC-32F5-40FB-899A-E81E2DE726E4}" type="pres">
      <dgm:prSet presAssocID="{BE692C39-4739-4F82-BEEE-744A6AEBC9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5733AA6-BC81-4001-A540-FE525413098A}" type="pres">
      <dgm:prSet presAssocID="{791440D0-8CA9-482C-BBC3-C2BA14E16A72}" presName="compositeNode" presStyleCnt="0">
        <dgm:presLayoutVars>
          <dgm:bulletEnabled val="1"/>
        </dgm:presLayoutVars>
      </dgm:prSet>
      <dgm:spPr/>
    </dgm:pt>
    <dgm:pt modelId="{ECA8ED84-5505-48CD-9DAE-EC6DF0C098F9}" type="pres">
      <dgm:prSet presAssocID="{791440D0-8CA9-482C-BBC3-C2BA14E16A72}" presName="bgRect" presStyleLbl="node1" presStyleIdx="0" presStyleCnt="4"/>
      <dgm:spPr/>
      <dgm:t>
        <a:bodyPr/>
        <a:lstStyle/>
        <a:p>
          <a:endParaRPr lang="en-GB"/>
        </a:p>
      </dgm:t>
    </dgm:pt>
    <dgm:pt modelId="{A4177E6D-47D2-4AA5-8C9D-AA3787167D85}" type="pres">
      <dgm:prSet presAssocID="{791440D0-8CA9-482C-BBC3-C2BA14E16A72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9A26F6-D5FF-4EFA-8EE0-FEFD0C3A2811}" type="pres">
      <dgm:prSet presAssocID="{791440D0-8CA9-482C-BBC3-C2BA14E16A72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E76C0B-54AA-4F0D-B0B7-714F7004E3D2}" type="pres">
      <dgm:prSet presAssocID="{4C449A6E-0074-468C-A157-C79811610A44}" presName="hSp" presStyleCnt="0"/>
      <dgm:spPr/>
    </dgm:pt>
    <dgm:pt modelId="{45D261E5-AA35-45EC-899D-F28DA4C4DF00}" type="pres">
      <dgm:prSet presAssocID="{4C449A6E-0074-468C-A157-C79811610A44}" presName="vProcSp" presStyleCnt="0"/>
      <dgm:spPr/>
    </dgm:pt>
    <dgm:pt modelId="{270DAF38-A72E-4429-B4E9-A61453DDD938}" type="pres">
      <dgm:prSet presAssocID="{4C449A6E-0074-468C-A157-C79811610A44}" presName="vSp1" presStyleCnt="0"/>
      <dgm:spPr/>
    </dgm:pt>
    <dgm:pt modelId="{5AF6CF8F-A491-48AA-B07F-B37CD062DAB9}" type="pres">
      <dgm:prSet presAssocID="{4C449A6E-0074-468C-A157-C79811610A44}" presName="simulatedConn" presStyleLbl="solidFgAcc1" presStyleIdx="0" presStyleCnt="3"/>
      <dgm:spPr/>
    </dgm:pt>
    <dgm:pt modelId="{9408E80B-0A95-4005-AD54-091CA99074EA}" type="pres">
      <dgm:prSet presAssocID="{4C449A6E-0074-468C-A157-C79811610A44}" presName="vSp2" presStyleCnt="0"/>
      <dgm:spPr/>
    </dgm:pt>
    <dgm:pt modelId="{308F57F1-2E93-49E6-9D56-2F74B6CD29DB}" type="pres">
      <dgm:prSet presAssocID="{4C449A6E-0074-468C-A157-C79811610A44}" presName="sibTrans" presStyleCnt="0"/>
      <dgm:spPr/>
    </dgm:pt>
    <dgm:pt modelId="{1F26D388-8B05-40B6-A7F4-184F3AF58DBF}" type="pres">
      <dgm:prSet presAssocID="{D8252B82-BD76-438C-A015-30730450420E}" presName="compositeNode" presStyleCnt="0">
        <dgm:presLayoutVars>
          <dgm:bulletEnabled val="1"/>
        </dgm:presLayoutVars>
      </dgm:prSet>
      <dgm:spPr/>
    </dgm:pt>
    <dgm:pt modelId="{AE54856F-D128-406B-BE58-FD1E3D1A9E34}" type="pres">
      <dgm:prSet presAssocID="{D8252B82-BD76-438C-A015-30730450420E}" presName="bgRect" presStyleLbl="node1" presStyleIdx="1" presStyleCnt="4"/>
      <dgm:spPr/>
      <dgm:t>
        <a:bodyPr/>
        <a:lstStyle/>
        <a:p>
          <a:endParaRPr lang="en-GB"/>
        </a:p>
      </dgm:t>
    </dgm:pt>
    <dgm:pt modelId="{6F17274B-E128-4980-98A8-347369AA8194}" type="pres">
      <dgm:prSet presAssocID="{D8252B82-BD76-438C-A015-30730450420E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9F8D7A-CC57-4471-BAD3-90C5D6FCCF71}" type="pres">
      <dgm:prSet presAssocID="{D8252B82-BD76-438C-A015-30730450420E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8C1501-8C77-4923-8579-5FAAADD11AFB}" type="pres">
      <dgm:prSet presAssocID="{D15E183F-8937-43F9-ADB7-0D18E1595162}" presName="hSp" presStyleCnt="0"/>
      <dgm:spPr/>
    </dgm:pt>
    <dgm:pt modelId="{41E01662-E9F5-4D3F-9F6B-E1C90113B1FA}" type="pres">
      <dgm:prSet presAssocID="{D15E183F-8937-43F9-ADB7-0D18E1595162}" presName="vProcSp" presStyleCnt="0"/>
      <dgm:spPr/>
    </dgm:pt>
    <dgm:pt modelId="{F9760AEF-282D-4095-BC0A-E468D9033F99}" type="pres">
      <dgm:prSet presAssocID="{D15E183F-8937-43F9-ADB7-0D18E1595162}" presName="vSp1" presStyleCnt="0"/>
      <dgm:spPr/>
    </dgm:pt>
    <dgm:pt modelId="{8B607CC3-F291-491E-9366-C7449F0CD4DD}" type="pres">
      <dgm:prSet presAssocID="{D15E183F-8937-43F9-ADB7-0D18E1595162}" presName="simulatedConn" presStyleLbl="solidFgAcc1" presStyleIdx="1" presStyleCnt="3"/>
      <dgm:spPr/>
    </dgm:pt>
    <dgm:pt modelId="{9EE7D6C7-F1BD-4844-BBA8-E0CFEB21E9B0}" type="pres">
      <dgm:prSet presAssocID="{D15E183F-8937-43F9-ADB7-0D18E1595162}" presName="vSp2" presStyleCnt="0"/>
      <dgm:spPr/>
    </dgm:pt>
    <dgm:pt modelId="{D9B368B9-A79F-4F6A-AC2F-CA81CB3CC32B}" type="pres">
      <dgm:prSet presAssocID="{D15E183F-8937-43F9-ADB7-0D18E1595162}" presName="sibTrans" presStyleCnt="0"/>
      <dgm:spPr/>
    </dgm:pt>
    <dgm:pt modelId="{7139D8D0-8315-477C-A608-5D60C4367AF9}" type="pres">
      <dgm:prSet presAssocID="{940DD9E4-9C9D-4651-B626-10D0E7B006E7}" presName="compositeNode" presStyleCnt="0">
        <dgm:presLayoutVars>
          <dgm:bulletEnabled val="1"/>
        </dgm:presLayoutVars>
      </dgm:prSet>
      <dgm:spPr/>
    </dgm:pt>
    <dgm:pt modelId="{86A397E6-85A2-4272-9F1F-17E5E74B3104}" type="pres">
      <dgm:prSet presAssocID="{940DD9E4-9C9D-4651-B626-10D0E7B006E7}" presName="bgRect" presStyleLbl="node1" presStyleIdx="2" presStyleCnt="4"/>
      <dgm:spPr/>
      <dgm:t>
        <a:bodyPr/>
        <a:lstStyle/>
        <a:p>
          <a:endParaRPr lang="en-GB"/>
        </a:p>
      </dgm:t>
    </dgm:pt>
    <dgm:pt modelId="{FBB299B1-8C1B-4898-BE72-22D4D06B2A89}" type="pres">
      <dgm:prSet presAssocID="{940DD9E4-9C9D-4651-B626-10D0E7B006E7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45C885-EC47-4116-8C59-9B04DEE69565}" type="pres">
      <dgm:prSet presAssocID="{940DD9E4-9C9D-4651-B626-10D0E7B006E7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B2A25-14B5-42E8-A7D7-7C7BB8A4FD87}" type="pres">
      <dgm:prSet presAssocID="{35583B80-FA5C-440B-9258-592F3BCA119F}" presName="hSp" presStyleCnt="0"/>
      <dgm:spPr/>
    </dgm:pt>
    <dgm:pt modelId="{060A4834-860F-4A43-A8D6-B8D57F847A6F}" type="pres">
      <dgm:prSet presAssocID="{35583B80-FA5C-440B-9258-592F3BCA119F}" presName="vProcSp" presStyleCnt="0"/>
      <dgm:spPr/>
    </dgm:pt>
    <dgm:pt modelId="{7E22E362-C6EB-4E58-AD2E-BBA912D9D182}" type="pres">
      <dgm:prSet presAssocID="{35583B80-FA5C-440B-9258-592F3BCA119F}" presName="vSp1" presStyleCnt="0"/>
      <dgm:spPr/>
    </dgm:pt>
    <dgm:pt modelId="{6B0C28A7-D92B-4406-9D1E-D73407D29E08}" type="pres">
      <dgm:prSet presAssocID="{35583B80-FA5C-440B-9258-592F3BCA119F}" presName="simulatedConn" presStyleLbl="solidFgAcc1" presStyleIdx="2" presStyleCnt="3"/>
      <dgm:spPr/>
    </dgm:pt>
    <dgm:pt modelId="{F80ACF2E-65D2-4328-9C61-38FAA8DB96F1}" type="pres">
      <dgm:prSet presAssocID="{35583B80-FA5C-440B-9258-592F3BCA119F}" presName="vSp2" presStyleCnt="0"/>
      <dgm:spPr/>
    </dgm:pt>
    <dgm:pt modelId="{340B7CCD-FDFA-4AA9-BE71-E2281A672423}" type="pres">
      <dgm:prSet presAssocID="{35583B80-FA5C-440B-9258-592F3BCA119F}" presName="sibTrans" presStyleCnt="0"/>
      <dgm:spPr/>
    </dgm:pt>
    <dgm:pt modelId="{5103DE43-C877-4F58-A51D-5729F9D2EBB5}" type="pres">
      <dgm:prSet presAssocID="{22A94D9D-9907-4B40-9D95-A2D61FA43668}" presName="compositeNode" presStyleCnt="0">
        <dgm:presLayoutVars>
          <dgm:bulletEnabled val="1"/>
        </dgm:presLayoutVars>
      </dgm:prSet>
      <dgm:spPr/>
    </dgm:pt>
    <dgm:pt modelId="{F7F5CB14-0A1F-49A0-9BAF-5924EEF7B57B}" type="pres">
      <dgm:prSet presAssocID="{22A94D9D-9907-4B40-9D95-A2D61FA43668}" presName="bgRect" presStyleLbl="node1" presStyleIdx="3" presStyleCnt="4"/>
      <dgm:spPr/>
      <dgm:t>
        <a:bodyPr/>
        <a:lstStyle/>
        <a:p>
          <a:endParaRPr lang="en-GB"/>
        </a:p>
      </dgm:t>
    </dgm:pt>
    <dgm:pt modelId="{DADBB47E-3BF6-4B36-B6B8-888AE5C970FF}" type="pres">
      <dgm:prSet presAssocID="{22A94D9D-9907-4B40-9D95-A2D61FA43668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41820E-FEC6-4159-8FC8-130B8D10BEB8}" type="pres">
      <dgm:prSet presAssocID="{22A94D9D-9907-4B40-9D95-A2D61FA43668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393296FA-1587-470B-ADD2-5C4A6453043A}" type="presOf" srcId="{D8252B82-BD76-438C-A015-30730450420E}" destId="{AE54856F-D128-406B-BE58-FD1E3D1A9E34}" srcOrd="0" destOrd="0" presId="urn:microsoft.com/office/officeart/2005/8/layout/hProcess7"/>
    <dgm:cxn modelId="{AF64695C-396B-4CC1-90EE-0FCAEAC52B4A}" type="presOf" srcId="{791440D0-8CA9-482C-BBC3-C2BA14E16A72}" destId="{A4177E6D-47D2-4AA5-8C9D-AA3787167D85}" srcOrd="1" destOrd="0" presId="urn:microsoft.com/office/officeart/2005/8/layout/hProcess7"/>
    <dgm:cxn modelId="{EA5141E1-BB8D-47CE-90E8-01978B7E992F}" type="presOf" srcId="{78D2CA36-7262-4737-AA45-5A254254BC28}" destId="{289A26F6-D5FF-4EFA-8EE0-FEFD0C3A2811}" srcOrd="0" destOrd="3" presId="urn:microsoft.com/office/officeart/2005/8/layout/hProcess7"/>
    <dgm:cxn modelId="{B197FC2C-A8E6-4D6A-A94A-B2B610FDFC83}" srcId="{BE692C39-4739-4F82-BEEE-744A6AEBC905}" destId="{22A94D9D-9907-4B40-9D95-A2D61FA43668}" srcOrd="3" destOrd="0" parTransId="{7DF50499-ED58-4384-8607-B6D2A61321F2}" sibTransId="{34A2FA51-9B95-41FC-8B1D-7E2CE309E3CD}"/>
    <dgm:cxn modelId="{08B472DC-6661-419E-8C85-BE9579920694}" type="presOf" srcId="{5BFE2F78-7571-4590-8FA9-F9518D0ED7DF}" destId="{289A26F6-D5FF-4EFA-8EE0-FEFD0C3A2811}" srcOrd="0" destOrd="2" presId="urn:microsoft.com/office/officeart/2005/8/layout/hProcess7"/>
    <dgm:cxn modelId="{7D8C45AF-6A92-443C-B4D5-963FCD7A74F6}" type="presOf" srcId="{940DD9E4-9C9D-4651-B626-10D0E7B006E7}" destId="{86A397E6-85A2-4272-9F1F-17E5E74B3104}" srcOrd="0" destOrd="0" presId="urn:microsoft.com/office/officeart/2005/8/layout/hProcess7"/>
    <dgm:cxn modelId="{562BDC45-7AB2-491D-A7F3-6E1492C38424}" srcId="{61AC00E9-C0E3-46DF-B7C7-F92F625B2EC3}" destId="{A57FD1EA-173E-4A1E-B670-62472CEE4D99}" srcOrd="0" destOrd="0" parTransId="{3F1FAE8D-6BAC-41A3-803B-7FC6FEF9DCC9}" sibTransId="{FAEBD2FF-5409-4BB3-A2C1-2841456F4CB2}"/>
    <dgm:cxn modelId="{2077A6B9-5BA3-4816-862B-BCFEDC2639DD}" type="presOf" srcId="{940DD9E4-9C9D-4651-B626-10D0E7B006E7}" destId="{FBB299B1-8C1B-4898-BE72-22D4D06B2A89}" srcOrd="1" destOrd="0" presId="urn:microsoft.com/office/officeart/2005/8/layout/hProcess7"/>
    <dgm:cxn modelId="{87DD9451-8080-4CF1-A4A9-42D118B5FEA1}" type="presOf" srcId="{22A94D9D-9907-4B40-9D95-A2D61FA43668}" destId="{F7F5CB14-0A1F-49A0-9BAF-5924EEF7B57B}" srcOrd="0" destOrd="0" presId="urn:microsoft.com/office/officeart/2005/8/layout/hProcess7"/>
    <dgm:cxn modelId="{28EFC5A6-8E4E-41B4-BD36-5F9F5A0A86B2}" srcId="{D8252B82-BD76-438C-A015-30730450420E}" destId="{1D061663-EE24-4EB5-9BAB-46200F6AA062}" srcOrd="0" destOrd="0" parTransId="{5BB76525-8611-4EDD-8785-5187B86E9BA4}" sibTransId="{A3F25BA1-42C5-4AB8-9D75-2AF84AA9EB49}"/>
    <dgm:cxn modelId="{A2E49A54-2C61-4F41-9C4E-D5EA408C0A1B}" srcId="{BE692C39-4739-4F82-BEEE-744A6AEBC905}" destId="{791440D0-8CA9-482C-BBC3-C2BA14E16A72}" srcOrd="0" destOrd="0" parTransId="{0CE7D580-10C2-4AA1-BDC2-A1CD2EC16E78}" sibTransId="{4C449A6E-0074-468C-A157-C79811610A44}"/>
    <dgm:cxn modelId="{BA9BE43E-1BF2-4DC1-B280-B193C47D65C1}" type="presOf" srcId="{61AC00E9-C0E3-46DF-B7C7-F92F625B2EC3}" destId="{289A26F6-D5FF-4EFA-8EE0-FEFD0C3A2811}" srcOrd="0" destOrd="0" presId="urn:microsoft.com/office/officeart/2005/8/layout/hProcess7"/>
    <dgm:cxn modelId="{8BDB9A63-2CEE-47CD-96A2-F8A8142A5573}" type="presOf" srcId="{1D061663-EE24-4EB5-9BAB-46200F6AA062}" destId="{0D9F8D7A-CC57-4471-BAD3-90C5D6FCCF71}" srcOrd="0" destOrd="0" presId="urn:microsoft.com/office/officeart/2005/8/layout/hProcess7"/>
    <dgm:cxn modelId="{4B84E77F-6EC8-457D-A296-DA1158794B8B}" type="presOf" srcId="{69B13B51-E73C-473E-8DFA-DA36B018A74A}" destId="{2F45C885-EC47-4116-8C59-9B04DEE69565}" srcOrd="0" destOrd="0" presId="urn:microsoft.com/office/officeart/2005/8/layout/hProcess7"/>
    <dgm:cxn modelId="{8068A9E6-B4A8-438E-B8FB-A859E5E83E18}" srcId="{22A94D9D-9907-4B40-9D95-A2D61FA43668}" destId="{8C7B03CA-F9F4-4EFC-B1B9-419E2B7E65EC}" srcOrd="0" destOrd="0" parTransId="{83E0209F-A832-465E-9881-65F4796DA34E}" sibTransId="{5FDD351A-472D-48B3-AFF6-86D5A64B568A}"/>
    <dgm:cxn modelId="{D1AD8094-43E7-41BC-B77F-4CCC2712C7A2}" srcId="{940DD9E4-9C9D-4651-B626-10D0E7B006E7}" destId="{69B13B51-E73C-473E-8DFA-DA36B018A74A}" srcOrd="0" destOrd="0" parTransId="{35288E3E-9D73-4819-B597-650BA5DC2FB5}" sibTransId="{6BEF5B39-CB90-4997-8071-8024B9CC95FD}"/>
    <dgm:cxn modelId="{1D4E00BD-B8CC-4B43-BB5B-313EC4313E1C}" type="presOf" srcId="{D8252B82-BD76-438C-A015-30730450420E}" destId="{6F17274B-E128-4980-98A8-347369AA8194}" srcOrd="1" destOrd="0" presId="urn:microsoft.com/office/officeart/2005/8/layout/hProcess7"/>
    <dgm:cxn modelId="{B91C8CB7-CDA9-447C-B8A4-3A0133C8D514}" srcId="{61AC00E9-C0E3-46DF-B7C7-F92F625B2EC3}" destId="{78D2CA36-7262-4737-AA45-5A254254BC28}" srcOrd="2" destOrd="0" parTransId="{E7981581-99CA-4C7D-8A6B-851F3477FBC7}" sibTransId="{A4E57905-EC66-4D62-83A2-006449F98970}"/>
    <dgm:cxn modelId="{BA689ADA-2332-487F-AEE1-C96BC04FE4B7}" srcId="{BE692C39-4739-4F82-BEEE-744A6AEBC905}" destId="{940DD9E4-9C9D-4651-B626-10D0E7B006E7}" srcOrd="2" destOrd="0" parTransId="{B0F66A18-A376-44CF-8104-59993A3D709B}" sibTransId="{35583B80-FA5C-440B-9258-592F3BCA119F}"/>
    <dgm:cxn modelId="{55FB6E90-8EFC-40B4-8F18-462BE69B887D}" srcId="{791440D0-8CA9-482C-BBC3-C2BA14E16A72}" destId="{61AC00E9-C0E3-46DF-B7C7-F92F625B2EC3}" srcOrd="0" destOrd="0" parTransId="{E258AB19-8ACB-4419-B1B5-533CB1944BFE}" sibTransId="{95F0C730-0E0C-45A8-8B52-5EC2893026E5}"/>
    <dgm:cxn modelId="{B054BEEE-6818-4FDD-98E7-4EFF1136B27E}" type="presOf" srcId="{8C7B03CA-F9F4-4EFC-B1B9-419E2B7E65EC}" destId="{9541820E-FEC6-4159-8FC8-130B8D10BEB8}" srcOrd="0" destOrd="0" presId="urn:microsoft.com/office/officeart/2005/8/layout/hProcess7"/>
    <dgm:cxn modelId="{443DF820-E38C-4C32-A6FF-74A74C0D1B08}" type="presOf" srcId="{22A94D9D-9907-4B40-9D95-A2D61FA43668}" destId="{DADBB47E-3BF6-4B36-B6B8-888AE5C970FF}" srcOrd="1" destOrd="0" presId="urn:microsoft.com/office/officeart/2005/8/layout/hProcess7"/>
    <dgm:cxn modelId="{99E58953-0952-4CCC-8DF9-F480E898FE34}" type="presOf" srcId="{791440D0-8CA9-482C-BBC3-C2BA14E16A72}" destId="{ECA8ED84-5505-48CD-9DAE-EC6DF0C098F9}" srcOrd="0" destOrd="0" presId="urn:microsoft.com/office/officeart/2005/8/layout/hProcess7"/>
    <dgm:cxn modelId="{E5AFDE87-9532-4272-AF53-7FFB06E5A21E}" type="presOf" srcId="{A57FD1EA-173E-4A1E-B670-62472CEE4D99}" destId="{289A26F6-D5FF-4EFA-8EE0-FEFD0C3A2811}" srcOrd="0" destOrd="1" presId="urn:microsoft.com/office/officeart/2005/8/layout/hProcess7"/>
    <dgm:cxn modelId="{0E573575-9F23-48DE-8C10-E6239E7C79C1}" type="presOf" srcId="{BE692C39-4739-4F82-BEEE-744A6AEBC905}" destId="{7AEE86BC-32F5-40FB-899A-E81E2DE726E4}" srcOrd="0" destOrd="0" presId="urn:microsoft.com/office/officeart/2005/8/layout/hProcess7"/>
    <dgm:cxn modelId="{08AEC0C0-EB58-4950-9D32-9FD52C0440BC}" srcId="{BE692C39-4739-4F82-BEEE-744A6AEBC905}" destId="{D8252B82-BD76-438C-A015-30730450420E}" srcOrd="1" destOrd="0" parTransId="{0F602C43-B5E0-444F-9C70-F67CE44D98F4}" sibTransId="{D15E183F-8937-43F9-ADB7-0D18E1595162}"/>
    <dgm:cxn modelId="{8448A431-28B2-4F9B-9BB2-D15C9A9547C9}" srcId="{61AC00E9-C0E3-46DF-B7C7-F92F625B2EC3}" destId="{5BFE2F78-7571-4590-8FA9-F9518D0ED7DF}" srcOrd="1" destOrd="0" parTransId="{97A8804F-4B27-4BA0-B788-5EA0157F7996}" sibTransId="{420D3B71-1D51-4186-BF9D-F7444D6CA64D}"/>
    <dgm:cxn modelId="{223AB110-C217-4714-A315-468F0C279EAB}" type="presParOf" srcId="{7AEE86BC-32F5-40FB-899A-E81E2DE726E4}" destId="{45733AA6-BC81-4001-A540-FE525413098A}" srcOrd="0" destOrd="0" presId="urn:microsoft.com/office/officeart/2005/8/layout/hProcess7"/>
    <dgm:cxn modelId="{91E9D7DF-914E-406B-8D64-3A9B7DC319D0}" type="presParOf" srcId="{45733AA6-BC81-4001-A540-FE525413098A}" destId="{ECA8ED84-5505-48CD-9DAE-EC6DF0C098F9}" srcOrd="0" destOrd="0" presId="urn:microsoft.com/office/officeart/2005/8/layout/hProcess7"/>
    <dgm:cxn modelId="{09C50D22-75D2-48E7-B003-59CB96A83B41}" type="presParOf" srcId="{45733AA6-BC81-4001-A540-FE525413098A}" destId="{A4177E6D-47D2-4AA5-8C9D-AA3787167D85}" srcOrd="1" destOrd="0" presId="urn:microsoft.com/office/officeart/2005/8/layout/hProcess7"/>
    <dgm:cxn modelId="{DC7D66F9-5124-4957-A064-4750C0F374AF}" type="presParOf" srcId="{45733AA6-BC81-4001-A540-FE525413098A}" destId="{289A26F6-D5FF-4EFA-8EE0-FEFD0C3A2811}" srcOrd="2" destOrd="0" presId="urn:microsoft.com/office/officeart/2005/8/layout/hProcess7"/>
    <dgm:cxn modelId="{88153B37-002F-4E34-A653-E27897BC8065}" type="presParOf" srcId="{7AEE86BC-32F5-40FB-899A-E81E2DE726E4}" destId="{72E76C0B-54AA-4F0D-B0B7-714F7004E3D2}" srcOrd="1" destOrd="0" presId="urn:microsoft.com/office/officeart/2005/8/layout/hProcess7"/>
    <dgm:cxn modelId="{5E6A2B7C-2740-4260-B87E-A1D6EF9AB641}" type="presParOf" srcId="{7AEE86BC-32F5-40FB-899A-E81E2DE726E4}" destId="{45D261E5-AA35-45EC-899D-F28DA4C4DF00}" srcOrd="2" destOrd="0" presId="urn:microsoft.com/office/officeart/2005/8/layout/hProcess7"/>
    <dgm:cxn modelId="{3E30D287-E79F-41D6-865A-3922B9CAF697}" type="presParOf" srcId="{45D261E5-AA35-45EC-899D-F28DA4C4DF00}" destId="{270DAF38-A72E-4429-B4E9-A61453DDD938}" srcOrd="0" destOrd="0" presId="urn:microsoft.com/office/officeart/2005/8/layout/hProcess7"/>
    <dgm:cxn modelId="{44203218-FD6E-4105-8937-7F11FD0B0518}" type="presParOf" srcId="{45D261E5-AA35-45EC-899D-F28DA4C4DF00}" destId="{5AF6CF8F-A491-48AA-B07F-B37CD062DAB9}" srcOrd="1" destOrd="0" presId="urn:microsoft.com/office/officeart/2005/8/layout/hProcess7"/>
    <dgm:cxn modelId="{B78D4A23-E84D-43A8-A852-C205E4C67B78}" type="presParOf" srcId="{45D261E5-AA35-45EC-899D-F28DA4C4DF00}" destId="{9408E80B-0A95-4005-AD54-091CA99074EA}" srcOrd="2" destOrd="0" presId="urn:microsoft.com/office/officeart/2005/8/layout/hProcess7"/>
    <dgm:cxn modelId="{30019855-E425-455E-843A-883572CA9C69}" type="presParOf" srcId="{7AEE86BC-32F5-40FB-899A-E81E2DE726E4}" destId="{308F57F1-2E93-49E6-9D56-2F74B6CD29DB}" srcOrd="3" destOrd="0" presId="urn:microsoft.com/office/officeart/2005/8/layout/hProcess7"/>
    <dgm:cxn modelId="{080353C1-C889-47FF-9B40-4F0A12210F78}" type="presParOf" srcId="{7AEE86BC-32F5-40FB-899A-E81E2DE726E4}" destId="{1F26D388-8B05-40B6-A7F4-184F3AF58DBF}" srcOrd="4" destOrd="0" presId="urn:microsoft.com/office/officeart/2005/8/layout/hProcess7"/>
    <dgm:cxn modelId="{D047D844-9006-43D0-94C1-B03FF31C20A5}" type="presParOf" srcId="{1F26D388-8B05-40B6-A7F4-184F3AF58DBF}" destId="{AE54856F-D128-406B-BE58-FD1E3D1A9E34}" srcOrd="0" destOrd="0" presId="urn:microsoft.com/office/officeart/2005/8/layout/hProcess7"/>
    <dgm:cxn modelId="{92C7719D-4FDE-436B-BCBD-A42AF6FEA75D}" type="presParOf" srcId="{1F26D388-8B05-40B6-A7F4-184F3AF58DBF}" destId="{6F17274B-E128-4980-98A8-347369AA8194}" srcOrd="1" destOrd="0" presId="urn:microsoft.com/office/officeart/2005/8/layout/hProcess7"/>
    <dgm:cxn modelId="{91315D69-EE04-4A67-913E-56ED5DB30783}" type="presParOf" srcId="{1F26D388-8B05-40B6-A7F4-184F3AF58DBF}" destId="{0D9F8D7A-CC57-4471-BAD3-90C5D6FCCF71}" srcOrd="2" destOrd="0" presId="urn:microsoft.com/office/officeart/2005/8/layout/hProcess7"/>
    <dgm:cxn modelId="{9EEF04E3-7D8A-4835-A612-B17422855460}" type="presParOf" srcId="{7AEE86BC-32F5-40FB-899A-E81E2DE726E4}" destId="{E08C1501-8C77-4923-8579-5FAAADD11AFB}" srcOrd="5" destOrd="0" presId="urn:microsoft.com/office/officeart/2005/8/layout/hProcess7"/>
    <dgm:cxn modelId="{6A36C1C3-C9A8-4B3C-B96B-C175680F7DA2}" type="presParOf" srcId="{7AEE86BC-32F5-40FB-899A-E81E2DE726E4}" destId="{41E01662-E9F5-4D3F-9F6B-E1C90113B1FA}" srcOrd="6" destOrd="0" presId="urn:microsoft.com/office/officeart/2005/8/layout/hProcess7"/>
    <dgm:cxn modelId="{367B5AAB-65B2-4327-9BC4-435BA928C0C0}" type="presParOf" srcId="{41E01662-E9F5-4D3F-9F6B-E1C90113B1FA}" destId="{F9760AEF-282D-4095-BC0A-E468D9033F99}" srcOrd="0" destOrd="0" presId="urn:microsoft.com/office/officeart/2005/8/layout/hProcess7"/>
    <dgm:cxn modelId="{BC12E993-B9D8-46F2-AA45-01A19544620C}" type="presParOf" srcId="{41E01662-E9F5-4D3F-9F6B-E1C90113B1FA}" destId="{8B607CC3-F291-491E-9366-C7449F0CD4DD}" srcOrd="1" destOrd="0" presId="urn:microsoft.com/office/officeart/2005/8/layout/hProcess7"/>
    <dgm:cxn modelId="{8260A738-B650-4A02-8B40-0236A7B23A90}" type="presParOf" srcId="{41E01662-E9F5-4D3F-9F6B-E1C90113B1FA}" destId="{9EE7D6C7-F1BD-4844-BBA8-E0CFEB21E9B0}" srcOrd="2" destOrd="0" presId="urn:microsoft.com/office/officeart/2005/8/layout/hProcess7"/>
    <dgm:cxn modelId="{A5590182-F3A9-4D52-B527-0D883B8CD021}" type="presParOf" srcId="{7AEE86BC-32F5-40FB-899A-E81E2DE726E4}" destId="{D9B368B9-A79F-4F6A-AC2F-CA81CB3CC32B}" srcOrd="7" destOrd="0" presId="urn:microsoft.com/office/officeart/2005/8/layout/hProcess7"/>
    <dgm:cxn modelId="{9474FEF1-39A6-4A4F-939E-A5951BA84E78}" type="presParOf" srcId="{7AEE86BC-32F5-40FB-899A-E81E2DE726E4}" destId="{7139D8D0-8315-477C-A608-5D60C4367AF9}" srcOrd="8" destOrd="0" presId="urn:microsoft.com/office/officeart/2005/8/layout/hProcess7"/>
    <dgm:cxn modelId="{4B924B4D-C408-415C-8CA7-5B1F6AB5B06B}" type="presParOf" srcId="{7139D8D0-8315-477C-A608-5D60C4367AF9}" destId="{86A397E6-85A2-4272-9F1F-17E5E74B3104}" srcOrd="0" destOrd="0" presId="urn:microsoft.com/office/officeart/2005/8/layout/hProcess7"/>
    <dgm:cxn modelId="{5875E5DB-92C9-4A79-B2FF-DFB76B4B3738}" type="presParOf" srcId="{7139D8D0-8315-477C-A608-5D60C4367AF9}" destId="{FBB299B1-8C1B-4898-BE72-22D4D06B2A89}" srcOrd="1" destOrd="0" presId="urn:microsoft.com/office/officeart/2005/8/layout/hProcess7"/>
    <dgm:cxn modelId="{C2273B0A-C12C-4841-8A67-71C164F66937}" type="presParOf" srcId="{7139D8D0-8315-477C-A608-5D60C4367AF9}" destId="{2F45C885-EC47-4116-8C59-9B04DEE69565}" srcOrd="2" destOrd="0" presId="urn:microsoft.com/office/officeart/2005/8/layout/hProcess7"/>
    <dgm:cxn modelId="{7A124FEB-76F5-4DF3-9128-775AD29522ED}" type="presParOf" srcId="{7AEE86BC-32F5-40FB-899A-E81E2DE726E4}" destId="{A62B2A25-14B5-42E8-A7D7-7C7BB8A4FD87}" srcOrd="9" destOrd="0" presId="urn:microsoft.com/office/officeart/2005/8/layout/hProcess7"/>
    <dgm:cxn modelId="{B19C843D-DBD7-4B17-8101-2F067577FA97}" type="presParOf" srcId="{7AEE86BC-32F5-40FB-899A-E81E2DE726E4}" destId="{060A4834-860F-4A43-A8D6-B8D57F847A6F}" srcOrd="10" destOrd="0" presId="urn:microsoft.com/office/officeart/2005/8/layout/hProcess7"/>
    <dgm:cxn modelId="{AF79C6F4-C40B-484C-8A9F-8AB0FD48B311}" type="presParOf" srcId="{060A4834-860F-4A43-A8D6-B8D57F847A6F}" destId="{7E22E362-C6EB-4E58-AD2E-BBA912D9D182}" srcOrd="0" destOrd="0" presId="urn:microsoft.com/office/officeart/2005/8/layout/hProcess7"/>
    <dgm:cxn modelId="{C6A520FC-CFF3-4994-A8D3-BA9359CFFD2F}" type="presParOf" srcId="{060A4834-860F-4A43-A8D6-B8D57F847A6F}" destId="{6B0C28A7-D92B-4406-9D1E-D73407D29E08}" srcOrd="1" destOrd="0" presId="urn:microsoft.com/office/officeart/2005/8/layout/hProcess7"/>
    <dgm:cxn modelId="{0F7AD09C-F951-4CED-9722-75AB4EE77606}" type="presParOf" srcId="{060A4834-860F-4A43-A8D6-B8D57F847A6F}" destId="{F80ACF2E-65D2-4328-9C61-38FAA8DB96F1}" srcOrd="2" destOrd="0" presId="urn:microsoft.com/office/officeart/2005/8/layout/hProcess7"/>
    <dgm:cxn modelId="{A1A19C84-1027-4A92-BCF6-BFAF661BD7A0}" type="presParOf" srcId="{7AEE86BC-32F5-40FB-899A-E81E2DE726E4}" destId="{340B7CCD-FDFA-4AA9-BE71-E2281A672423}" srcOrd="11" destOrd="0" presId="urn:microsoft.com/office/officeart/2005/8/layout/hProcess7"/>
    <dgm:cxn modelId="{1F785A1C-775F-4EAA-97BF-7D60CDE73BF8}" type="presParOf" srcId="{7AEE86BC-32F5-40FB-899A-E81E2DE726E4}" destId="{5103DE43-C877-4F58-A51D-5729F9D2EBB5}" srcOrd="12" destOrd="0" presId="urn:microsoft.com/office/officeart/2005/8/layout/hProcess7"/>
    <dgm:cxn modelId="{DCCC0B20-B5B2-4B7E-AE02-873CDD9A54C7}" type="presParOf" srcId="{5103DE43-C877-4F58-A51D-5729F9D2EBB5}" destId="{F7F5CB14-0A1F-49A0-9BAF-5924EEF7B57B}" srcOrd="0" destOrd="0" presId="urn:microsoft.com/office/officeart/2005/8/layout/hProcess7"/>
    <dgm:cxn modelId="{F78E7BBD-12F2-4B54-A153-CCC64B90348D}" type="presParOf" srcId="{5103DE43-C877-4F58-A51D-5729F9D2EBB5}" destId="{DADBB47E-3BF6-4B36-B6B8-888AE5C970FF}" srcOrd="1" destOrd="0" presId="urn:microsoft.com/office/officeart/2005/8/layout/hProcess7"/>
    <dgm:cxn modelId="{8FD5C9E1-4478-4177-A9F6-52E48CE10DDA}" type="presParOf" srcId="{5103DE43-C877-4F58-A51D-5729F9D2EBB5}" destId="{9541820E-FEC6-4159-8FC8-130B8D10BEB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7ECE05-92D2-4447-801C-D465FEB021AE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659219A-E251-45CB-B2D5-950A66DBB694}">
      <dgm:prSet custT="1"/>
      <dgm:spPr/>
      <dgm:t>
        <a:bodyPr/>
        <a:lstStyle/>
        <a:p>
          <a:pPr rtl="0"/>
          <a:r>
            <a:rPr lang="en-GB" sz="1200" dirty="0" smtClean="0">
              <a:solidFill>
                <a:srgbClr val="FF0000"/>
              </a:solidFill>
            </a:rPr>
            <a:t>PB1</a:t>
          </a:r>
          <a:r>
            <a:rPr lang="en-GB" sz="1200" dirty="0" smtClean="0">
              <a:solidFill>
                <a:schemeClr val="tx2"/>
              </a:solidFill>
            </a:rPr>
            <a:t>: </a:t>
          </a:r>
          <a:r>
            <a:rPr lang="en-US" sz="1200" dirty="0" smtClean="0">
              <a:solidFill>
                <a:schemeClr val="tx2"/>
              </a:solidFill>
            </a:rPr>
            <a:t>Future NJP sub-forms should provide specific info on proportion of NJP interventions supporting in-country capacity development </a:t>
          </a:r>
          <a:endParaRPr lang="en-GB" sz="1200" dirty="0">
            <a:solidFill>
              <a:schemeClr val="tx2"/>
            </a:solidFill>
          </a:endParaRPr>
        </a:p>
      </dgm:t>
    </dgm:pt>
    <dgm:pt modelId="{95D4D161-F420-4272-A781-17790EEB5D4F}" type="parTrans" cxnId="{B69DBC10-6607-4221-A468-12E0D5197495}">
      <dgm:prSet/>
      <dgm:spPr/>
      <dgm:t>
        <a:bodyPr/>
        <a:lstStyle/>
        <a:p>
          <a:endParaRPr lang="en-GB" sz="1200">
            <a:solidFill>
              <a:schemeClr val="tx2"/>
            </a:solidFill>
          </a:endParaRPr>
        </a:p>
      </dgm:t>
    </dgm:pt>
    <dgm:pt modelId="{85191E49-EDFC-490B-A461-9383A6612C19}" type="sibTrans" cxnId="{B69DBC10-6607-4221-A468-12E0D5197495}">
      <dgm:prSet/>
      <dgm:spPr/>
      <dgm:t>
        <a:bodyPr/>
        <a:lstStyle/>
        <a:p>
          <a:endParaRPr lang="en-GB" sz="1200">
            <a:solidFill>
              <a:schemeClr val="tx2"/>
            </a:solidFill>
          </a:endParaRPr>
        </a:p>
      </dgm:t>
    </dgm:pt>
    <dgm:pt modelId="{8398045E-2372-4C26-9788-59CA9DD00EC8}">
      <dgm:prSet custT="1"/>
      <dgm:spPr/>
      <dgm:t>
        <a:bodyPr/>
        <a:lstStyle/>
        <a:p>
          <a:pPr rtl="0"/>
          <a:r>
            <a:rPr lang="en-US" sz="1200" dirty="0" smtClean="0">
              <a:solidFill>
                <a:srgbClr val="FF0000"/>
              </a:solidFill>
            </a:rPr>
            <a:t>PB4: </a:t>
          </a:r>
          <a:r>
            <a:rPr lang="en-US" sz="1200" dirty="0" smtClean="0">
              <a:solidFill>
                <a:schemeClr val="tx2"/>
              </a:solidFill>
            </a:rPr>
            <a:t>Secretariat requested to recommend what needed to be addressed prior to</a:t>
          </a:r>
          <a:endParaRPr lang="en-GB" sz="1200" dirty="0">
            <a:solidFill>
              <a:schemeClr val="tx2"/>
            </a:solidFill>
          </a:endParaRPr>
        </a:p>
      </dgm:t>
    </dgm:pt>
    <dgm:pt modelId="{8AC638D8-B59C-48B0-83BE-EB7CEE193DBA}" type="parTrans" cxnId="{C2747347-3314-417D-A6BF-C93D92C44EA9}">
      <dgm:prSet/>
      <dgm:spPr/>
      <dgm:t>
        <a:bodyPr/>
        <a:lstStyle/>
        <a:p>
          <a:endParaRPr lang="en-GB" sz="1200">
            <a:solidFill>
              <a:schemeClr val="tx2"/>
            </a:solidFill>
          </a:endParaRPr>
        </a:p>
      </dgm:t>
    </dgm:pt>
    <dgm:pt modelId="{DCE62B1D-4784-45B3-8148-81802F03101A}" type="sibTrans" cxnId="{C2747347-3314-417D-A6BF-C93D92C44EA9}">
      <dgm:prSet/>
      <dgm:spPr/>
      <dgm:t>
        <a:bodyPr/>
        <a:lstStyle/>
        <a:p>
          <a:endParaRPr lang="en-GB" sz="1200">
            <a:solidFill>
              <a:schemeClr val="tx2"/>
            </a:solidFill>
          </a:endParaRPr>
        </a:p>
      </dgm:t>
    </dgm:pt>
    <dgm:pt modelId="{26238713-ED1E-479C-A4E6-43D53B26C1C0}">
      <dgm:prSet custT="1"/>
      <dgm:spPr/>
      <dgm:t>
        <a:bodyPr/>
        <a:lstStyle/>
        <a:p>
          <a:pPr rtl="0"/>
          <a:r>
            <a:rPr lang="en-US" sz="1200" dirty="0" smtClean="0">
              <a:solidFill>
                <a:srgbClr val="FF0000"/>
              </a:solidFill>
            </a:rPr>
            <a:t>PB6: </a:t>
          </a:r>
          <a:r>
            <a:rPr lang="en-US" sz="1200" dirty="0" smtClean="0">
              <a:solidFill>
                <a:schemeClr val="tx2"/>
              </a:solidFill>
            </a:rPr>
            <a:t>Agreed that working group apply revised criteria to prioritize countries for new NPs, based on available funds; revised criteria and proposed priority countries will be circulated </a:t>
          </a:r>
          <a:r>
            <a:rPr lang="en-GB" sz="1200" dirty="0" smtClean="0">
              <a:solidFill>
                <a:schemeClr val="tx2"/>
              </a:solidFill>
            </a:rPr>
            <a:t>inter-</a:t>
          </a:r>
          <a:r>
            <a:rPr lang="en-GB" sz="1200" dirty="0" err="1" smtClean="0">
              <a:solidFill>
                <a:schemeClr val="tx2"/>
              </a:solidFill>
            </a:rPr>
            <a:t>sessionally</a:t>
          </a:r>
          <a:r>
            <a:rPr lang="en-US" sz="1200" dirty="0" smtClean="0">
              <a:solidFill>
                <a:schemeClr val="tx2"/>
              </a:solidFill>
            </a:rPr>
            <a:t> for approval in May 2011</a:t>
          </a:r>
          <a:endParaRPr lang="en-GB" sz="1200" dirty="0">
            <a:solidFill>
              <a:schemeClr val="tx2"/>
            </a:solidFill>
          </a:endParaRPr>
        </a:p>
      </dgm:t>
    </dgm:pt>
    <dgm:pt modelId="{D3766DC6-EEF1-4EED-83EE-A0F461EE672A}" type="parTrans" cxnId="{052FB014-A9A2-4979-99AF-C8C3E29B9F9F}">
      <dgm:prSet/>
      <dgm:spPr/>
      <dgm:t>
        <a:bodyPr/>
        <a:lstStyle/>
        <a:p>
          <a:endParaRPr lang="en-GB" sz="1200">
            <a:solidFill>
              <a:schemeClr val="tx2"/>
            </a:solidFill>
          </a:endParaRPr>
        </a:p>
      </dgm:t>
    </dgm:pt>
    <dgm:pt modelId="{1C191F51-E2DF-498C-B1BA-7655AACDC085}" type="sibTrans" cxnId="{052FB014-A9A2-4979-99AF-C8C3E29B9F9F}">
      <dgm:prSet/>
      <dgm:spPr/>
      <dgm:t>
        <a:bodyPr/>
        <a:lstStyle/>
        <a:p>
          <a:endParaRPr lang="en-GB" sz="1200">
            <a:solidFill>
              <a:schemeClr val="tx2"/>
            </a:solidFill>
          </a:endParaRPr>
        </a:p>
      </dgm:t>
    </dgm:pt>
    <dgm:pt modelId="{D29D1A3B-013C-4FB0-8093-96D3627E2E67}">
      <dgm:prSet custT="1"/>
      <dgm:spPr/>
      <dgm:t>
        <a:bodyPr/>
        <a:lstStyle/>
        <a:p>
          <a:pPr rtl="0"/>
          <a:r>
            <a:rPr lang="en-US" sz="1200" dirty="0" smtClean="0">
              <a:solidFill>
                <a:srgbClr val="FF0000"/>
              </a:solidFill>
            </a:rPr>
            <a:t>Dec 18: </a:t>
          </a:r>
          <a:r>
            <a:rPr lang="en-US" sz="1200" dirty="0" smtClean="0">
              <a:solidFill>
                <a:schemeClr val="tx2"/>
              </a:solidFill>
            </a:rPr>
            <a:t>Updated document on ‘Criteria to Prioritize Countries for New National </a:t>
          </a:r>
          <a:r>
            <a:rPr lang="en-US" sz="1200" dirty="0" err="1" smtClean="0">
              <a:solidFill>
                <a:schemeClr val="tx2"/>
              </a:solidFill>
            </a:rPr>
            <a:t>Programmes’</a:t>
          </a:r>
          <a:r>
            <a:rPr lang="en-US" sz="1200" dirty="0" smtClean="0">
              <a:solidFill>
                <a:schemeClr val="tx2"/>
              </a:solidFill>
            </a:rPr>
            <a:t> approved</a:t>
          </a:r>
          <a:endParaRPr lang="en-GB" sz="1200" dirty="0">
            <a:solidFill>
              <a:schemeClr val="tx2"/>
            </a:solidFill>
          </a:endParaRPr>
        </a:p>
      </dgm:t>
    </dgm:pt>
    <dgm:pt modelId="{E65F8E72-94B4-44B6-B2EC-B0B4476738D0}" type="parTrans" cxnId="{6A032D29-224F-4D68-BE59-B1878962CC7C}">
      <dgm:prSet/>
      <dgm:spPr/>
      <dgm:t>
        <a:bodyPr/>
        <a:lstStyle/>
        <a:p>
          <a:endParaRPr lang="en-GB" sz="1200">
            <a:solidFill>
              <a:schemeClr val="tx2"/>
            </a:solidFill>
          </a:endParaRPr>
        </a:p>
      </dgm:t>
    </dgm:pt>
    <dgm:pt modelId="{B8FFC971-7710-431E-A606-E774E1EA698F}" type="sibTrans" cxnId="{6A032D29-224F-4D68-BE59-B1878962CC7C}">
      <dgm:prSet/>
      <dgm:spPr/>
      <dgm:t>
        <a:bodyPr/>
        <a:lstStyle/>
        <a:p>
          <a:endParaRPr lang="en-GB" sz="1200">
            <a:solidFill>
              <a:schemeClr val="tx2"/>
            </a:solidFill>
          </a:endParaRPr>
        </a:p>
      </dgm:t>
    </dgm:pt>
    <dgm:pt modelId="{053CB7CB-AFBF-4FB1-91DB-FB045C3F305F}">
      <dgm:prSet custT="1"/>
      <dgm:spPr/>
      <dgm:t>
        <a:bodyPr/>
        <a:lstStyle/>
        <a:p>
          <a:pPr rtl="0"/>
          <a:r>
            <a:rPr lang="en-GB" sz="1200" dirty="0" smtClean="0">
              <a:solidFill>
                <a:srgbClr val="FF0000"/>
              </a:solidFill>
            </a:rPr>
            <a:t>PB5: </a:t>
          </a:r>
          <a:r>
            <a:rPr lang="en-GB" sz="1200" dirty="0" smtClean="0">
              <a:solidFill>
                <a:schemeClr val="tx2"/>
              </a:solidFill>
            </a:rPr>
            <a:t>Established the Working Group (WG), facilitated by the Secretariat, to </a:t>
          </a:r>
          <a:r>
            <a:rPr lang="en-US" sz="1200" dirty="0" smtClean="0">
              <a:solidFill>
                <a:schemeClr val="tx2"/>
              </a:solidFill>
            </a:rPr>
            <a:t>propose selection criteria for prioritization of funding allocations </a:t>
          </a:r>
          <a:endParaRPr lang="en-GB" sz="1200" dirty="0">
            <a:solidFill>
              <a:schemeClr val="tx2"/>
            </a:solidFill>
          </a:endParaRPr>
        </a:p>
      </dgm:t>
    </dgm:pt>
    <dgm:pt modelId="{E6352E19-AB9C-4CD9-A557-AF350BF8D4B3}" type="parTrans" cxnId="{C735F3C9-E935-4FA6-A7A9-665FDB368C10}">
      <dgm:prSet/>
      <dgm:spPr/>
      <dgm:t>
        <a:bodyPr/>
        <a:lstStyle/>
        <a:p>
          <a:endParaRPr lang="en-GB"/>
        </a:p>
      </dgm:t>
    </dgm:pt>
    <dgm:pt modelId="{680C46BA-B6B7-4218-AB68-5F251961C9B6}" type="sibTrans" cxnId="{C735F3C9-E935-4FA6-A7A9-665FDB368C10}">
      <dgm:prSet/>
      <dgm:spPr/>
      <dgm:t>
        <a:bodyPr/>
        <a:lstStyle/>
        <a:p>
          <a:endParaRPr lang="en-GB"/>
        </a:p>
      </dgm:t>
    </dgm:pt>
    <dgm:pt modelId="{A3470712-741A-4AAD-8F4E-1F89C915F4CB}" type="pres">
      <dgm:prSet presAssocID="{507ECE05-92D2-4447-801C-D465FEB021A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13FC271D-67FD-4F44-98E6-81F9875640DA}" type="pres">
      <dgm:prSet presAssocID="{507ECE05-92D2-4447-801C-D465FEB021AE}" presName="arrow" presStyleLbl="bgShp" presStyleIdx="0" presStyleCnt="1"/>
      <dgm:spPr/>
    </dgm:pt>
    <dgm:pt modelId="{2D66CC8E-A35B-4572-B654-F8258EC3A94D}" type="pres">
      <dgm:prSet presAssocID="{507ECE05-92D2-4447-801C-D465FEB021AE}" presName="points" presStyleCnt="0"/>
      <dgm:spPr/>
    </dgm:pt>
    <dgm:pt modelId="{D4FFB088-6DBF-492E-AB71-E75EE7B7F06F}" type="pres">
      <dgm:prSet presAssocID="{6659219A-E251-45CB-B2D5-950A66DBB694}" presName="compositeA" presStyleCnt="0"/>
      <dgm:spPr/>
    </dgm:pt>
    <dgm:pt modelId="{45481FC8-C565-41C2-9C5B-CCE866DAD52B}" type="pres">
      <dgm:prSet presAssocID="{6659219A-E251-45CB-B2D5-950A66DBB694}" presName="textA" presStyleLbl="revTx" presStyleIdx="0" presStyleCnt="5" custLinFactNeighborX="780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0DD9079-C54F-469D-BC96-8B3357C3094D}" type="pres">
      <dgm:prSet presAssocID="{6659219A-E251-45CB-B2D5-950A66DBB694}" presName="circleA" presStyleLbl="node1" presStyleIdx="0" presStyleCnt="5"/>
      <dgm:spPr/>
    </dgm:pt>
    <dgm:pt modelId="{CBC4CFDB-6AB4-4367-B474-7C0A34FE786E}" type="pres">
      <dgm:prSet presAssocID="{6659219A-E251-45CB-B2D5-950A66DBB694}" presName="spaceA" presStyleCnt="0"/>
      <dgm:spPr/>
    </dgm:pt>
    <dgm:pt modelId="{4C5810C3-77C4-47EC-9B76-4CAB092597FD}" type="pres">
      <dgm:prSet presAssocID="{85191E49-EDFC-490B-A461-9383A6612C19}" presName="space" presStyleCnt="0"/>
      <dgm:spPr/>
    </dgm:pt>
    <dgm:pt modelId="{3E8E7E30-0BE5-414B-82F0-F87F6F592C8A}" type="pres">
      <dgm:prSet presAssocID="{8398045E-2372-4C26-9788-59CA9DD00EC8}" presName="compositeB" presStyleCnt="0"/>
      <dgm:spPr/>
    </dgm:pt>
    <dgm:pt modelId="{9AD9A5BF-B03A-4962-AD7B-C66C0D2D6E44}" type="pres">
      <dgm:prSet presAssocID="{8398045E-2372-4C26-9788-59CA9DD00EC8}" presName="text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DB61786-0004-4342-A8EF-EE102A640331}" type="pres">
      <dgm:prSet presAssocID="{8398045E-2372-4C26-9788-59CA9DD00EC8}" presName="circleB" presStyleLbl="node1" presStyleIdx="1" presStyleCnt="5"/>
      <dgm:spPr/>
    </dgm:pt>
    <dgm:pt modelId="{870A43D8-B387-4841-8146-8B0111E2959B}" type="pres">
      <dgm:prSet presAssocID="{8398045E-2372-4C26-9788-59CA9DD00EC8}" presName="spaceB" presStyleCnt="0"/>
      <dgm:spPr/>
    </dgm:pt>
    <dgm:pt modelId="{0FAC36B6-9D86-409D-B79D-448859366DF3}" type="pres">
      <dgm:prSet presAssocID="{DCE62B1D-4784-45B3-8148-81802F03101A}" presName="space" presStyleCnt="0"/>
      <dgm:spPr/>
    </dgm:pt>
    <dgm:pt modelId="{E038500C-156C-4679-A76B-F88E93CF4341}" type="pres">
      <dgm:prSet presAssocID="{053CB7CB-AFBF-4FB1-91DB-FB045C3F305F}" presName="compositeA" presStyleCnt="0"/>
      <dgm:spPr/>
    </dgm:pt>
    <dgm:pt modelId="{68D76119-3BB0-4D54-9EDD-E3AEF845E30C}" type="pres">
      <dgm:prSet presAssocID="{053CB7CB-AFBF-4FB1-91DB-FB045C3F305F}" presName="textA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D50FE46-D38B-4917-84F9-B4CAC5374F9C}" type="pres">
      <dgm:prSet presAssocID="{053CB7CB-AFBF-4FB1-91DB-FB045C3F305F}" presName="circleA" presStyleLbl="node1" presStyleIdx="2" presStyleCnt="5"/>
      <dgm:spPr/>
    </dgm:pt>
    <dgm:pt modelId="{6A08CE26-A6EE-464B-90CA-7FC886628FC6}" type="pres">
      <dgm:prSet presAssocID="{053CB7CB-AFBF-4FB1-91DB-FB045C3F305F}" presName="spaceA" presStyleCnt="0"/>
      <dgm:spPr/>
    </dgm:pt>
    <dgm:pt modelId="{8496B98C-918C-4E9D-882A-03620E4FCBBA}" type="pres">
      <dgm:prSet presAssocID="{680C46BA-B6B7-4218-AB68-5F251961C9B6}" presName="space" presStyleCnt="0"/>
      <dgm:spPr/>
    </dgm:pt>
    <dgm:pt modelId="{4E8BA9DF-6796-4504-B1BB-2CB6A57016A2}" type="pres">
      <dgm:prSet presAssocID="{26238713-ED1E-479C-A4E6-43D53B26C1C0}" presName="compositeB" presStyleCnt="0"/>
      <dgm:spPr/>
    </dgm:pt>
    <dgm:pt modelId="{47CE6C47-FF0E-412C-BB89-9A51D8210DF5}" type="pres">
      <dgm:prSet presAssocID="{26238713-ED1E-479C-A4E6-43D53B26C1C0}" presName="textB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552735F-540E-42F1-9761-60304C6CAF8A}" type="pres">
      <dgm:prSet presAssocID="{26238713-ED1E-479C-A4E6-43D53B26C1C0}" presName="circleB" presStyleLbl="node1" presStyleIdx="3" presStyleCnt="5"/>
      <dgm:spPr/>
    </dgm:pt>
    <dgm:pt modelId="{A25311FE-EC04-4FB8-AE00-A797F905137E}" type="pres">
      <dgm:prSet presAssocID="{26238713-ED1E-479C-A4E6-43D53B26C1C0}" presName="spaceB" presStyleCnt="0"/>
      <dgm:spPr/>
    </dgm:pt>
    <dgm:pt modelId="{F6B29EDC-BFDA-4FD0-8E38-728033078A65}" type="pres">
      <dgm:prSet presAssocID="{1C191F51-E2DF-498C-B1BA-7655AACDC085}" presName="space" presStyleCnt="0"/>
      <dgm:spPr/>
    </dgm:pt>
    <dgm:pt modelId="{1031D9B5-B4F0-4229-991B-56F08F787D67}" type="pres">
      <dgm:prSet presAssocID="{D29D1A3B-013C-4FB0-8093-96D3627E2E67}" presName="compositeA" presStyleCnt="0"/>
      <dgm:spPr/>
    </dgm:pt>
    <dgm:pt modelId="{441F2870-52BE-4E79-B1E0-222C065C9C02}" type="pres">
      <dgm:prSet presAssocID="{D29D1A3B-013C-4FB0-8093-96D3627E2E67}" presName="textA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4ACEFCD-E8A0-45FA-B2E6-5A80F376E231}" type="pres">
      <dgm:prSet presAssocID="{D29D1A3B-013C-4FB0-8093-96D3627E2E67}" presName="circleA" presStyleLbl="node1" presStyleIdx="4" presStyleCnt="5"/>
      <dgm:spPr/>
    </dgm:pt>
    <dgm:pt modelId="{29A7A0CA-6954-4F30-9BCD-1F77C8721FB4}" type="pres">
      <dgm:prSet presAssocID="{D29D1A3B-013C-4FB0-8093-96D3627E2E67}" presName="spaceA" presStyleCnt="0"/>
      <dgm:spPr/>
    </dgm:pt>
  </dgm:ptLst>
  <dgm:cxnLst>
    <dgm:cxn modelId="{DF1335E7-72ED-444E-AF7B-EE469D78B2BC}" type="presOf" srcId="{053CB7CB-AFBF-4FB1-91DB-FB045C3F305F}" destId="{68D76119-3BB0-4D54-9EDD-E3AEF845E30C}" srcOrd="0" destOrd="0" presId="urn:microsoft.com/office/officeart/2005/8/layout/hProcess11"/>
    <dgm:cxn modelId="{B1510A1F-0628-492A-8C1D-044321F2E18D}" type="presOf" srcId="{26238713-ED1E-479C-A4E6-43D53B26C1C0}" destId="{47CE6C47-FF0E-412C-BB89-9A51D8210DF5}" srcOrd="0" destOrd="0" presId="urn:microsoft.com/office/officeart/2005/8/layout/hProcess11"/>
    <dgm:cxn modelId="{C735F3C9-E935-4FA6-A7A9-665FDB368C10}" srcId="{507ECE05-92D2-4447-801C-D465FEB021AE}" destId="{053CB7CB-AFBF-4FB1-91DB-FB045C3F305F}" srcOrd="2" destOrd="0" parTransId="{E6352E19-AB9C-4CD9-A557-AF350BF8D4B3}" sibTransId="{680C46BA-B6B7-4218-AB68-5F251961C9B6}"/>
    <dgm:cxn modelId="{67F81211-5764-400C-864C-F5688B6F0C67}" type="presOf" srcId="{507ECE05-92D2-4447-801C-D465FEB021AE}" destId="{A3470712-741A-4AAD-8F4E-1F89C915F4CB}" srcOrd="0" destOrd="0" presId="urn:microsoft.com/office/officeart/2005/8/layout/hProcess11"/>
    <dgm:cxn modelId="{052FB014-A9A2-4979-99AF-C8C3E29B9F9F}" srcId="{507ECE05-92D2-4447-801C-D465FEB021AE}" destId="{26238713-ED1E-479C-A4E6-43D53B26C1C0}" srcOrd="3" destOrd="0" parTransId="{D3766DC6-EEF1-4EED-83EE-A0F461EE672A}" sibTransId="{1C191F51-E2DF-498C-B1BA-7655AACDC085}"/>
    <dgm:cxn modelId="{2EC5D052-F968-4BB4-8A31-A0D0D940746D}" type="presOf" srcId="{D29D1A3B-013C-4FB0-8093-96D3627E2E67}" destId="{441F2870-52BE-4E79-B1E0-222C065C9C02}" srcOrd="0" destOrd="0" presId="urn:microsoft.com/office/officeart/2005/8/layout/hProcess11"/>
    <dgm:cxn modelId="{C2747347-3314-417D-A6BF-C93D92C44EA9}" srcId="{507ECE05-92D2-4447-801C-D465FEB021AE}" destId="{8398045E-2372-4C26-9788-59CA9DD00EC8}" srcOrd="1" destOrd="0" parTransId="{8AC638D8-B59C-48B0-83BE-EB7CEE193DBA}" sibTransId="{DCE62B1D-4784-45B3-8148-81802F03101A}"/>
    <dgm:cxn modelId="{6A032D29-224F-4D68-BE59-B1878962CC7C}" srcId="{507ECE05-92D2-4447-801C-D465FEB021AE}" destId="{D29D1A3B-013C-4FB0-8093-96D3627E2E67}" srcOrd="4" destOrd="0" parTransId="{E65F8E72-94B4-44B6-B2EC-B0B4476738D0}" sibTransId="{B8FFC971-7710-431E-A606-E774E1EA698F}"/>
    <dgm:cxn modelId="{0F0BCFED-D1C2-4462-A5E9-1C692BBC3DD8}" type="presOf" srcId="{6659219A-E251-45CB-B2D5-950A66DBB694}" destId="{45481FC8-C565-41C2-9C5B-CCE866DAD52B}" srcOrd="0" destOrd="0" presId="urn:microsoft.com/office/officeart/2005/8/layout/hProcess11"/>
    <dgm:cxn modelId="{2FF6F17B-C081-439A-A546-4BEFD23F6BA0}" type="presOf" srcId="{8398045E-2372-4C26-9788-59CA9DD00EC8}" destId="{9AD9A5BF-B03A-4962-AD7B-C66C0D2D6E44}" srcOrd="0" destOrd="0" presId="urn:microsoft.com/office/officeart/2005/8/layout/hProcess11"/>
    <dgm:cxn modelId="{B69DBC10-6607-4221-A468-12E0D5197495}" srcId="{507ECE05-92D2-4447-801C-D465FEB021AE}" destId="{6659219A-E251-45CB-B2D5-950A66DBB694}" srcOrd="0" destOrd="0" parTransId="{95D4D161-F420-4272-A781-17790EEB5D4F}" sibTransId="{85191E49-EDFC-490B-A461-9383A6612C19}"/>
    <dgm:cxn modelId="{A36B1D77-EDF4-4EAD-8430-D5FDDAA34C94}" type="presParOf" srcId="{A3470712-741A-4AAD-8F4E-1F89C915F4CB}" destId="{13FC271D-67FD-4F44-98E6-81F9875640DA}" srcOrd="0" destOrd="0" presId="urn:microsoft.com/office/officeart/2005/8/layout/hProcess11"/>
    <dgm:cxn modelId="{D01B99B2-6110-475F-9D42-21E72D0D5EB6}" type="presParOf" srcId="{A3470712-741A-4AAD-8F4E-1F89C915F4CB}" destId="{2D66CC8E-A35B-4572-B654-F8258EC3A94D}" srcOrd="1" destOrd="0" presId="urn:microsoft.com/office/officeart/2005/8/layout/hProcess11"/>
    <dgm:cxn modelId="{6D427819-FB60-4CBE-8C62-3F2012EC0BD9}" type="presParOf" srcId="{2D66CC8E-A35B-4572-B654-F8258EC3A94D}" destId="{D4FFB088-6DBF-492E-AB71-E75EE7B7F06F}" srcOrd="0" destOrd="0" presId="urn:microsoft.com/office/officeart/2005/8/layout/hProcess11"/>
    <dgm:cxn modelId="{76045441-33F6-4A11-BEA4-D3D51AB1EBCC}" type="presParOf" srcId="{D4FFB088-6DBF-492E-AB71-E75EE7B7F06F}" destId="{45481FC8-C565-41C2-9C5B-CCE866DAD52B}" srcOrd="0" destOrd="0" presId="urn:microsoft.com/office/officeart/2005/8/layout/hProcess11"/>
    <dgm:cxn modelId="{DF942A54-B46F-4251-B300-E15FF593532F}" type="presParOf" srcId="{D4FFB088-6DBF-492E-AB71-E75EE7B7F06F}" destId="{80DD9079-C54F-469D-BC96-8B3357C3094D}" srcOrd="1" destOrd="0" presId="urn:microsoft.com/office/officeart/2005/8/layout/hProcess11"/>
    <dgm:cxn modelId="{95E6EA0D-EE3E-4A7E-B96B-976BBBA2010D}" type="presParOf" srcId="{D4FFB088-6DBF-492E-AB71-E75EE7B7F06F}" destId="{CBC4CFDB-6AB4-4367-B474-7C0A34FE786E}" srcOrd="2" destOrd="0" presId="urn:microsoft.com/office/officeart/2005/8/layout/hProcess11"/>
    <dgm:cxn modelId="{862102EC-A1EC-4263-9498-B9B4F6B90706}" type="presParOf" srcId="{2D66CC8E-A35B-4572-B654-F8258EC3A94D}" destId="{4C5810C3-77C4-47EC-9B76-4CAB092597FD}" srcOrd="1" destOrd="0" presId="urn:microsoft.com/office/officeart/2005/8/layout/hProcess11"/>
    <dgm:cxn modelId="{20954951-336C-47EF-BBE2-1CD40D38B907}" type="presParOf" srcId="{2D66CC8E-A35B-4572-B654-F8258EC3A94D}" destId="{3E8E7E30-0BE5-414B-82F0-F87F6F592C8A}" srcOrd="2" destOrd="0" presId="urn:microsoft.com/office/officeart/2005/8/layout/hProcess11"/>
    <dgm:cxn modelId="{7484E746-8171-47C8-AF19-F6D63FE398C5}" type="presParOf" srcId="{3E8E7E30-0BE5-414B-82F0-F87F6F592C8A}" destId="{9AD9A5BF-B03A-4962-AD7B-C66C0D2D6E44}" srcOrd="0" destOrd="0" presId="urn:microsoft.com/office/officeart/2005/8/layout/hProcess11"/>
    <dgm:cxn modelId="{9EE88949-61F5-4834-904E-05D9E8DA7789}" type="presParOf" srcId="{3E8E7E30-0BE5-414B-82F0-F87F6F592C8A}" destId="{3DB61786-0004-4342-A8EF-EE102A640331}" srcOrd="1" destOrd="0" presId="urn:microsoft.com/office/officeart/2005/8/layout/hProcess11"/>
    <dgm:cxn modelId="{5F979D4D-1E1A-4417-AF6B-38B37E96C35E}" type="presParOf" srcId="{3E8E7E30-0BE5-414B-82F0-F87F6F592C8A}" destId="{870A43D8-B387-4841-8146-8B0111E2959B}" srcOrd="2" destOrd="0" presId="urn:microsoft.com/office/officeart/2005/8/layout/hProcess11"/>
    <dgm:cxn modelId="{B38B3E94-7EBB-4781-AD36-F7E38235C33F}" type="presParOf" srcId="{2D66CC8E-A35B-4572-B654-F8258EC3A94D}" destId="{0FAC36B6-9D86-409D-B79D-448859366DF3}" srcOrd="3" destOrd="0" presId="urn:microsoft.com/office/officeart/2005/8/layout/hProcess11"/>
    <dgm:cxn modelId="{B2B094EC-608F-4AFC-A252-63F7F9559707}" type="presParOf" srcId="{2D66CC8E-A35B-4572-B654-F8258EC3A94D}" destId="{E038500C-156C-4679-A76B-F88E93CF4341}" srcOrd="4" destOrd="0" presId="urn:microsoft.com/office/officeart/2005/8/layout/hProcess11"/>
    <dgm:cxn modelId="{BDE1078A-3962-42BB-8AC1-0D5CA5CAA22D}" type="presParOf" srcId="{E038500C-156C-4679-A76B-F88E93CF4341}" destId="{68D76119-3BB0-4D54-9EDD-E3AEF845E30C}" srcOrd="0" destOrd="0" presId="urn:microsoft.com/office/officeart/2005/8/layout/hProcess11"/>
    <dgm:cxn modelId="{FB5DA57F-C49F-483D-8944-A224B9517D4E}" type="presParOf" srcId="{E038500C-156C-4679-A76B-F88E93CF4341}" destId="{5D50FE46-D38B-4917-84F9-B4CAC5374F9C}" srcOrd="1" destOrd="0" presId="urn:microsoft.com/office/officeart/2005/8/layout/hProcess11"/>
    <dgm:cxn modelId="{0606F2C0-557F-4B28-B367-C7F687130566}" type="presParOf" srcId="{E038500C-156C-4679-A76B-F88E93CF4341}" destId="{6A08CE26-A6EE-464B-90CA-7FC886628FC6}" srcOrd="2" destOrd="0" presId="urn:microsoft.com/office/officeart/2005/8/layout/hProcess11"/>
    <dgm:cxn modelId="{BCC3A7BB-9A77-4DA6-BE02-C4FF21D8983A}" type="presParOf" srcId="{2D66CC8E-A35B-4572-B654-F8258EC3A94D}" destId="{8496B98C-918C-4E9D-882A-03620E4FCBBA}" srcOrd="5" destOrd="0" presId="urn:microsoft.com/office/officeart/2005/8/layout/hProcess11"/>
    <dgm:cxn modelId="{D2FCDCF3-3178-4310-84CB-B7B372B2E824}" type="presParOf" srcId="{2D66CC8E-A35B-4572-B654-F8258EC3A94D}" destId="{4E8BA9DF-6796-4504-B1BB-2CB6A57016A2}" srcOrd="6" destOrd="0" presId="urn:microsoft.com/office/officeart/2005/8/layout/hProcess11"/>
    <dgm:cxn modelId="{14410799-6403-4D39-9739-CA29A55EA304}" type="presParOf" srcId="{4E8BA9DF-6796-4504-B1BB-2CB6A57016A2}" destId="{47CE6C47-FF0E-412C-BB89-9A51D8210DF5}" srcOrd="0" destOrd="0" presId="urn:microsoft.com/office/officeart/2005/8/layout/hProcess11"/>
    <dgm:cxn modelId="{506F09C0-A3C7-4B95-B08D-886B3C7959CF}" type="presParOf" srcId="{4E8BA9DF-6796-4504-B1BB-2CB6A57016A2}" destId="{0552735F-540E-42F1-9761-60304C6CAF8A}" srcOrd="1" destOrd="0" presId="urn:microsoft.com/office/officeart/2005/8/layout/hProcess11"/>
    <dgm:cxn modelId="{86EF1637-3AC3-4B48-906A-1724EEDC7023}" type="presParOf" srcId="{4E8BA9DF-6796-4504-B1BB-2CB6A57016A2}" destId="{A25311FE-EC04-4FB8-AE00-A797F905137E}" srcOrd="2" destOrd="0" presId="urn:microsoft.com/office/officeart/2005/8/layout/hProcess11"/>
    <dgm:cxn modelId="{D708E322-3CC2-4415-BE98-5A76CD594F72}" type="presParOf" srcId="{2D66CC8E-A35B-4572-B654-F8258EC3A94D}" destId="{F6B29EDC-BFDA-4FD0-8E38-728033078A65}" srcOrd="7" destOrd="0" presId="urn:microsoft.com/office/officeart/2005/8/layout/hProcess11"/>
    <dgm:cxn modelId="{8466B3C4-2A82-4EB9-9124-1E13D6BE4035}" type="presParOf" srcId="{2D66CC8E-A35B-4572-B654-F8258EC3A94D}" destId="{1031D9B5-B4F0-4229-991B-56F08F787D67}" srcOrd="8" destOrd="0" presId="urn:microsoft.com/office/officeart/2005/8/layout/hProcess11"/>
    <dgm:cxn modelId="{27A378D2-4654-484A-AF0C-A85F6D1FE00E}" type="presParOf" srcId="{1031D9B5-B4F0-4229-991B-56F08F787D67}" destId="{441F2870-52BE-4E79-B1E0-222C065C9C02}" srcOrd="0" destOrd="0" presId="urn:microsoft.com/office/officeart/2005/8/layout/hProcess11"/>
    <dgm:cxn modelId="{41F65A4A-947B-4C69-B342-D7095AEA728D}" type="presParOf" srcId="{1031D9B5-B4F0-4229-991B-56F08F787D67}" destId="{14ACEFCD-E8A0-45FA-B2E6-5A80F376E231}" srcOrd="1" destOrd="0" presId="urn:microsoft.com/office/officeart/2005/8/layout/hProcess11"/>
    <dgm:cxn modelId="{31642EF8-2E02-4BB8-BF31-6178ACAC1759}" type="presParOf" srcId="{1031D9B5-B4F0-4229-991B-56F08F787D67}" destId="{29A7A0CA-6954-4F30-9BCD-1F77C8721FB4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E692C39-4739-4F82-BEEE-744A6AEBC905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91440D0-8CA9-482C-BBC3-C2BA14E16A72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Past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CE7D580-10C2-4AA1-BDC2-A1CD2EC16E78}" type="parTrans" cxnId="{A2E49A54-2C61-4F41-9C4E-D5EA408C0A1B}">
      <dgm:prSet/>
      <dgm:spPr/>
      <dgm:t>
        <a:bodyPr/>
        <a:lstStyle/>
        <a:p>
          <a:endParaRPr lang="en-GB"/>
        </a:p>
      </dgm:t>
    </dgm:pt>
    <dgm:pt modelId="{4C449A6E-0074-468C-A157-C79811610A44}" type="sibTrans" cxnId="{A2E49A54-2C61-4F41-9C4E-D5EA408C0A1B}">
      <dgm:prSet/>
      <dgm:spPr/>
      <dgm:t>
        <a:bodyPr/>
        <a:lstStyle/>
        <a:p>
          <a:endParaRPr lang="en-GB"/>
        </a:p>
      </dgm:t>
    </dgm:pt>
    <dgm:pt modelId="{61AC00E9-C0E3-46DF-B7C7-F92F625B2EC3}">
      <dgm:prSet/>
      <dgm:spPr/>
      <dgm:t>
        <a:bodyPr anchor="ctr"/>
        <a:lstStyle/>
        <a:p>
          <a:pPr algn="ctr" rtl="0"/>
          <a:r>
            <a:rPr lang="en-GB" dirty="0" smtClean="0"/>
            <a:t>Legal anchor</a:t>
          </a:r>
          <a:endParaRPr lang="en-GB" dirty="0"/>
        </a:p>
      </dgm:t>
    </dgm:pt>
    <dgm:pt modelId="{E258AB19-8ACB-4419-B1B5-533CB1944BFE}" type="parTrans" cxnId="{55FB6E90-8EFC-40B4-8F18-462BE69B887D}">
      <dgm:prSet/>
      <dgm:spPr/>
      <dgm:t>
        <a:bodyPr/>
        <a:lstStyle/>
        <a:p>
          <a:endParaRPr lang="en-GB"/>
        </a:p>
      </dgm:t>
    </dgm:pt>
    <dgm:pt modelId="{95F0C730-0E0C-45A8-8B52-5EC2893026E5}" type="sibTrans" cxnId="{55FB6E90-8EFC-40B4-8F18-462BE69B887D}">
      <dgm:prSet/>
      <dgm:spPr/>
      <dgm:t>
        <a:bodyPr/>
        <a:lstStyle/>
        <a:p>
          <a:endParaRPr lang="en-GB"/>
        </a:p>
      </dgm:t>
    </dgm:pt>
    <dgm:pt modelId="{A57FD1EA-173E-4A1E-B670-62472CEE4D99}">
      <dgm:prSet/>
      <dgm:spPr/>
      <dgm:t>
        <a:bodyPr anchor="ctr"/>
        <a:lstStyle/>
        <a:p>
          <a:pPr algn="l" rtl="0"/>
          <a:r>
            <a:rPr lang="en-GB" dirty="0" smtClean="0"/>
            <a:t>Rules of procedure </a:t>
          </a:r>
          <a:endParaRPr lang="en-GB" dirty="0"/>
        </a:p>
      </dgm:t>
    </dgm:pt>
    <dgm:pt modelId="{3F1FAE8D-6BAC-41A3-803B-7FC6FEF9DCC9}" type="parTrans" cxnId="{562BDC45-7AB2-491D-A7F3-6E1492C38424}">
      <dgm:prSet/>
      <dgm:spPr/>
      <dgm:t>
        <a:bodyPr/>
        <a:lstStyle/>
        <a:p>
          <a:endParaRPr lang="en-GB"/>
        </a:p>
      </dgm:t>
    </dgm:pt>
    <dgm:pt modelId="{FAEBD2FF-5409-4BB3-A2C1-2841456F4CB2}" type="sibTrans" cxnId="{562BDC45-7AB2-491D-A7F3-6E1492C38424}">
      <dgm:prSet/>
      <dgm:spPr/>
      <dgm:t>
        <a:bodyPr/>
        <a:lstStyle/>
        <a:p>
          <a:endParaRPr lang="en-GB"/>
        </a:p>
      </dgm:t>
    </dgm:pt>
    <dgm:pt modelId="{5BFE2F78-7571-4590-8FA9-F9518D0ED7DF}">
      <dgm:prSet/>
      <dgm:spPr/>
      <dgm:t>
        <a:bodyPr anchor="ctr"/>
        <a:lstStyle/>
        <a:p>
          <a:pPr algn="l" rtl="0"/>
          <a:r>
            <a:rPr lang="en-GB" dirty="0" smtClean="0"/>
            <a:t>PB decisions</a:t>
          </a:r>
          <a:endParaRPr lang="en-GB" dirty="0"/>
        </a:p>
      </dgm:t>
    </dgm:pt>
    <dgm:pt modelId="{97A8804F-4B27-4BA0-B788-5EA0157F7996}" type="parTrans" cxnId="{8448A431-28B2-4F9B-9BB2-D15C9A9547C9}">
      <dgm:prSet/>
      <dgm:spPr/>
      <dgm:t>
        <a:bodyPr/>
        <a:lstStyle/>
        <a:p>
          <a:endParaRPr lang="en-GB"/>
        </a:p>
      </dgm:t>
    </dgm:pt>
    <dgm:pt modelId="{420D3B71-1D51-4186-BF9D-F7444D6CA64D}" type="sibTrans" cxnId="{8448A431-28B2-4F9B-9BB2-D15C9A9547C9}">
      <dgm:prSet/>
      <dgm:spPr/>
      <dgm:t>
        <a:bodyPr/>
        <a:lstStyle/>
        <a:p>
          <a:endParaRPr lang="en-GB"/>
        </a:p>
      </dgm:t>
    </dgm:pt>
    <dgm:pt modelId="{D8252B82-BD76-438C-A015-30730450420E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Present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F602C43-B5E0-444F-9C70-F67CE44D98F4}" type="parTrans" cxnId="{08AEC0C0-EB58-4950-9D32-9FD52C0440BC}">
      <dgm:prSet/>
      <dgm:spPr/>
      <dgm:t>
        <a:bodyPr/>
        <a:lstStyle/>
        <a:p>
          <a:endParaRPr lang="en-GB"/>
        </a:p>
      </dgm:t>
    </dgm:pt>
    <dgm:pt modelId="{D15E183F-8937-43F9-ADB7-0D18E1595162}" type="sibTrans" cxnId="{08AEC0C0-EB58-4950-9D32-9FD52C0440BC}">
      <dgm:prSet/>
      <dgm:spPr/>
      <dgm:t>
        <a:bodyPr/>
        <a:lstStyle/>
        <a:p>
          <a:endParaRPr lang="en-GB"/>
        </a:p>
      </dgm:t>
    </dgm:pt>
    <dgm:pt modelId="{1D061663-EE24-4EB5-9BAB-46200F6AA062}">
      <dgm:prSet/>
      <dgm:spPr/>
      <dgm:t>
        <a:bodyPr anchor="ctr"/>
        <a:lstStyle/>
        <a:p>
          <a:pPr algn="ctr" rtl="0"/>
          <a:r>
            <a:rPr lang="en-GB" dirty="0" smtClean="0"/>
            <a:t>Current pipeline</a:t>
          </a:r>
          <a:endParaRPr lang="en-GB" dirty="0"/>
        </a:p>
      </dgm:t>
    </dgm:pt>
    <dgm:pt modelId="{5BB76525-8611-4EDD-8785-5187B86E9BA4}" type="parTrans" cxnId="{28EFC5A6-8E4E-41B4-BD36-5F9F5A0A86B2}">
      <dgm:prSet/>
      <dgm:spPr/>
      <dgm:t>
        <a:bodyPr/>
        <a:lstStyle/>
        <a:p>
          <a:endParaRPr lang="en-GB"/>
        </a:p>
      </dgm:t>
    </dgm:pt>
    <dgm:pt modelId="{A3F25BA1-42C5-4AB8-9D75-2AF84AA9EB49}" type="sibTrans" cxnId="{28EFC5A6-8E4E-41B4-BD36-5F9F5A0A86B2}">
      <dgm:prSet/>
      <dgm:spPr/>
      <dgm:t>
        <a:bodyPr/>
        <a:lstStyle/>
        <a:p>
          <a:endParaRPr lang="en-GB"/>
        </a:p>
      </dgm:t>
    </dgm:pt>
    <dgm:pt modelId="{940DD9E4-9C9D-4651-B626-10D0E7B006E7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Analysis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B0F66A18-A376-44CF-8104-59993A3D709B}" type="parTrans" cxnId="{BA689ADA-2332-487F-AEE1-C96BC04FE4B7}">
      <dgm:prSet/>
      <dgm:spPr/>
      <dgm:t>
        <a:bodyPr/>
        <a:lstStyle/>
        <a:p>
          <a:endParaRPr lang="en-GB"/>
        </a:p>
      </dgm:t>
    </dgm:pt>
    <dgm:pt modelId="{35583B80-FA5C-440B-9258-592F3BCA119F}" type="sibTrans" cxnId="{BA689ADA-2332-487F-AEE1-C96BC04FE4B7}">
      <dgm:prSet/>
      <dgm:spPr/>
      <dgm:t>
        <a:bodyPr/>
        <a:lstStyle/>
        <a:p>
          <a:endParaRPr lang="en-GB"/>
        </a:p>
      </dgm:t>
    </dgm:pt>
    <dgm:pt modelId="{69B13B51-E73C-473E-8DFA-DA36B018A74A}">
      <dgm:prSet/>
      <dgm:spPr/>
      <dgm:t>
        <a:bodyPr anchor="ctr"/>
        <a:lstStyle/>
        <a:p>
          <a:pPr algn="ctr" rtl="0"/>
          <a:r>
            <a:rPr lang="en-GB" dirty="0" smtClean="0"/>
            <a:t>Changes in REDD+ landscape</a:t>
          </a:r>
          <a:endParaRPr lang="en-GB" dirty="0"/>
        </a:p>
      </dgm:t>
    </dgm:pt>
    <dgm:pt modelId="{35288E3E-9D73-4819-B597-650BA5DC2FB5}" type="parTrans" cxnId="{D1AD8094-43E7-41BC-B77F-4CCC2712C7A2}">
      <dgm:prSet/>
      <dgm:spPr/>
      <dgm:t>
        <a:bodyPr/>
        <a:lstStyle/>
        <a:p>
          <a:endParaRPr lang="en-GB"/>
        </a:p>
      </dgm:t>
    </dgm:pt>
    <dgm:pt modelId="{6BEF5B39-CB90-4997-8071-8024B9CC95FD}" type="sibTrans" cxnId="{D1AD8094-43E7-41BC-B77F-4CCC2712C7A2}">
      <dgm:prSet/>
      <dgm:spPr/>
      <dgm:t>
        <a:bodyPr/>
        <a:lstStyle/>
        <a:p>
          <a:endParaRPr lang="en-GB"/>
        </a:p>
      </dgm:t>
    </dgm:pt>
    <dgm:pt modelId="{22A94D9D-9907-4B40-9D95-A2D61FA43668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Future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7DF50499-ED58-4384-8607-B6D2A61321F2}" type="parTrans" cxnId="{B197FC2C-A8E6-4D6A-A94A-B2B610FDFC83}">
      <dgm:prSet/>
      <dgm:spPr/>
      <dgm:t>
        <a:bodyPr/>
        <a:lstStyle/>
        <a:p>
          <a:endParaRPr lang="en-GB"/>
        </a:p>
      </dgm:t>
    </dgm:pt>
    <dgm:pt modelId="{34A2FA51-9B95-41FC-8B1D-7E2CE309E3CD}" type="sibTrans" cxnId="{B197FC2C-A8E6-4D6A-A94A-B2B610FDFC83}">
      <dgm:prSet/>
      <dgm:spPr/>
      <dgm:t>
        <a:bodyPr/>
        <a:lstStyle/>
        <a:p>
          <a:endParaRPr lang="en-GB"/>
        </a:p>
      </dgm:t>
    </dgm:pt>
    <dgm:pt modelId="{8C7B03CA-F9F4-4EFC-B1B9-419E2B7E65EC}">
      <dgm:prSet/>
      <dgm:spPr/>
      <dgm:t>
        <a:bodyPr anchor="ctr"/>
        <a:lstStyle/>
        <a:p>
          <a:pPr algn="ctr" rtl="0"/>
          <a:r>
            <a:rPr lang="en-GB" dirty="0" smtClean="0"/>
            <a:t>Proposed approaches </a:t>
          </a:r>
          <a:endParaRPr lang="en-GB" dirty="0"/>
        </a:p>
      </dgm:t>
    </dgm:pt>
    <dgm:pt modelId="{83E0209F-A832-465E-9881-65F4796DA34E}" type="parTrans" cxnId="{8068A9E6-B4A8-438E-B8FB-A859E5E83E18}">
      <dgm:prSet/>
      <dgm:spPr/>
      <dgm:t>
        <a:bodyPr/>
        <a:lstStyle/>
        <a:p>
          <a:endParaRPr lang="en-GB"/>
        </a:p>
      </dgm:t>
    </dgm:pt>
    <dgm:pt modelId="{5FDD351A-472D-48B3-AFF6-86D5A64B568A}" type="sibTrans" cxnId="{8068A9E6-B4A8-438E-B8FB-A859E5E83E18}">
      <dgm:prSet/>
      <dgm:spPr/>
      <dgm:t>
        <a:bodyPr/>
        <a:lstStyle/>
        <a:p>
          <a:endParaRPr lang="en-GB"/>
        </a:p>
      </dgm:t>
    </dgm:pt>
    <dgm:pt modelId="{78D2CA36-7262-4737-AA45-5A254254BC28}">
      <dgm:prSet/>
      <dgm:spPr/>
      <dgm:t>
        <a:bodyPr anchor="ctr"/>
        <a:lstStyle/>
        <a:p>
          <a:pPr algn="l" rtl="0"/>
          <a:r>
            <a:rPr lang="en-GB" dirty="0" smtClean="0"/>
            <a:t>Criteria &amp;WG </a:t>
          </a:r>
          <a:endParaRPr lang="en-GB" dirty="0"/>
        </a:p>
      </dgm:t>
    </dgm:pt>
    <dgm:pt modelId="{E7981581-99CA-4C7D-8A6B-851F3477FBC7}" type="parTrans" cxnId="{B91C8CB7-CDA9-447C-B8A4-3A0133C8D514}">
      <dgm:prSet/>
      <dgm:spPr/>
      <dgm:t>
        <a:bodyPr/>
        <a:lstStyle/>
        <a:p>
          <a:endParaRPr lang="en-GB"/>
        </a:p>
      </dgm:t>
    </dgm:pt>
    <dgm:pt modelId="{A4E57905-EC66-4D62-83A2-006449F98970}" type="sibTrans" cxnId="{B91C8CB7-CDA9-447C-B8A4-3A0133C8D514}">
      <dgm:prSet/>
      <dgm:spPr/>
      <dgm:t>
        <a:bodyPr/>
        <a:lstStyle/>
        <a:p>
          <a:endParaRPr lang="en-GB"/>
        </a:p>
      </dgm:t>
    </dgm:pt>
    <dgm:pt modelId="{7AEE86BC-32F5-40FB-899A-E81E2DE726E4}" type="pres">
      <dgm:prSet presAssocID="{BE692C39-4739-4F82-BEEE-744A6AEBC9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5733AA6-BC81-4001-A540-FE525413098A}" type="pres">
      <dgm:prSet presAssocID="{791440D0-8CA9-482C-BBC3-C2BA14E16A72}" presName="compositeNode" presStyleCnt="0">
        <dgm:presLayoutVars>
          <dgm:bulletEnabled val="1"/>
        </dgm:presLayoutVars>
      </dgm:prSet>
      <dgm:spPr/>
    </dgm:pt>
    <dgm:pt modelId="{ECA8ED84-5505-48CD-9DAE-EC6DF0C098F9}" type="pres">
      <dgm:prSet presAssocID="{791440D0-8CA9-482C-BBC3-C2BA14E16A72}" presName="bgRect" presStyleLbl="node1" presStyleIdx="0" presStyleCnt="4"/>
      <dgm:spPr/>
      <dgm:t>
        <a:bodyPr/>
        <a:lstStyle/>
        <a:p>
          <a:endParaRPr lang="en-GB"/>
        </a:p>
      </dgm:t>
    </dgm:pt>
    <dgm:pt modelId="{A4177E6D-47D2-4AA5-8C9D-AA3787167D85}" type="pres">
      <dgm:prSet presAssocID="{791440D0-8CA9-482C-BBC3-C2BA14E16A72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9A26F6-D5FF-4EFA-8EE0-FEFD0C3A2811}" type="pres">
      <dgm:prSet presAssocID="{791440D0-8CA9-482C-BBC3-C2BA14E16A72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E76C0B-54AA-4F0D-B0B7-714F7004E3D2}" type="pres">
      <dgm:prSet presAssocID="{4C449A6E-0074-468C-A157-C79811610A44}" presName="hSp" presStyleCnt="0"/>
      <dgm:spPr/>
    </dgm:pt>
    <dgm:pt modelId="{45D261E5-AA35-45EC-899D-F28DA4C4DF00}" type="pres">
      <dgm:prSet presAssocID="{4C449A6E-0074-468C-A157-C79811610A44}" presName="vProcSp" presStyleCnt="0"/>
      <dgm:spPr/>
    </dgm:pt>
    <dgm:pt modelId="{270DAF38-A72E-4429-B4E9-A61453DDD938}" type="pres">
      <dgm:prSet presAssocID="{4C449A6E-0074-468C-A157-C79811610A44}" presName="vSp1" presStyleCnt="0"/>
      <dgm:spPr/>
    </dgm:pt>
    <dgm:pt modelId="{5AF6CF8F-A491-48AA-B07F-B37CD062DAB9}" type="pres">
      <dgm:prSet presAssocID="{4C449A6E-0074-468C-A157-C79811610A44}" presName="simulatedConn" presStyleLbl="solidFgAcc1" presStyleIdx="0" presStyleCnt="3"/>
      <dgm:spPr/>
    </dgm:pt>
    <dgm:pt modelId="{9408E80B-0A95-4005-AD54-091CA99074EA}" type="pres">
      <dgm:prSet presAssocID="{4C449A6E-0074-468C-A157-C79811610A44}" presName="vSp2" presStyleCnt="0"/>
      <dgm:spPr/>
    </dgm:pt>
    <dgm:pt modelId="{308F57F1-2E93-49E6-9D56-2F74B6CD29DB}" type="pres">
      <dgm:prSet presAssocID="{4C449A6E-0074-468C-A157-C79811610A44}" presName="sibTrans" presStyleCnt="0"/>
      <dgm:spPr/>
    </dgm:pt>
    <dgm:pt modelId="{1F26D388-8B05-40B6-A7F4-184F3AF58DBF}" type="pres">
      <dgm:prSet presAssocID="{D8252B82-BD76-438C-A015-30730450420E}" presName="compositeNode" presStyleCnt="0">
        <dgm:presLayoutVars>
          <dgm:bulletEnabled val="1"/>
        </dgm:presLayoutVars>
      </dgm:prSet>
      <dgm:spPr/>
    </dgm:pt>
    <dgm:pt modelId="{AE54856F-D128-406B-BE58-FD1E3D1A9E34}" type="pres">
      <dgm:prSet presAssocID="{D8252B82-BD76-438C-A015-30730450420E}" presName="bgRect" presStyleLbl="node1" presStyleIdx="1" presStyleCnt="4"/>
      <dgm:spPr/>
      <dgm:t>
        <a:bodyPr/>
        <a:lstStyle/>
        <a:p>
          <a:endParaRPr lang="en-GB"/>
        </a:p>
      </dgm:t>
    </dgm:pt>
    <dgm:pt modelId="{6F17274B-E128-4980-98A8-347369AA8194}" type="pres">
      <dgm:prSet presAssocID="{D8252B82-BD76-438C-A015-30730450420E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9F8D7A-CC57-4471-BAD3-90C5D6FCCF71}" type="pres">
      <dgm:prSet presAssocID="{D8252B82-BD76-438C-A015-30730450420E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8C1501-8C77-4923-8579-5FAAADD11AFB}" type="pres">
      <dgm:prSet presAssocID="{D15E183F-8937-43F9-ADB7-0D18E1595162}" presName="hSp" presStyleCnt="0"/>
      <dgm:spPr/>
    </dgm:pt>
    <dgm:pt modelId="{41E01662-E9F5-4D3F-9F6B-E1C90113B1FA}" type="pres">
      <dgm:prSet presAssocID="{D15E183F-8937-43F9-ADB7-0D18E1595162}" presName="vProcSp" presStyleCnt="0"/>
      <dgm:spPr/>
    </dgm:pt>
    <dgm:pt modelId="{F9760AEF-282D-4095-BC0A-E468D9033F99}" type="pres">
      <dgm:prSet presAssocID="{D15E183F-8937-43F9-ADB7-0D18E1595162}" presName="vSp1" presStyleCnt="0"/>
      <dgm:spPr/>
    </dgm:pt>
    <dgm:pt modelId="{8B607CC3-F291-491E-9366-C7449F0CD4DD}" type="pres">
      <dgm:prSet presAssocID="{D15E183F-8937-43F9-ADB7-0D18E1595162}" presName="simulatedConn" presStyleLbl="solidFgAcc1" presStyleIdx="1" presStyleCnt="3"/>
      <dgm:spPr/>
    </dgm:pt>
    <dgm:pt modelId="{9EE7D6C7-F1BD-4844-BBA8-E0CFEB21E9B0}" type="pres">
      <dgm:prSet presAssocID="{D15E183F-8937-43F9-ADB7-0D18E1595162}" presName="vSp2" presStyleCnt="0"/>
      <dgm:spPr/>
    </dgm:pt>
    <dgm:pt modelId="{D9B368B9-A79F-4F6A-AC2F-CA81CB3CC32B}" type="pres">
      <dgm:prSet presAssocID="{D15E183F-8937-43F9-ADB7-0D18E1595162}" presName="sibTrans" presStyleCnt="0"/>
      <dgm:spPr/>
    </dgm:pt>
    <dgm:pt modelId="{7139D8D0-8315-477C-A608-5D60C4367AF9}" type="pres">
      <dgm:prSet presAssocID="{940DD9E4-9C9D-4651-B626-10D0E7B006E7}" presName="compositeNode" presStyleCnt="0">
        <dgm:presLayoutVars>
          <dgm:bulletEnabled val="1"/>
        </dgm:presLayoutVars>
      </dgm:prSet>
      <dgm:spPr/>
    </dgm:pt>
    <dgm:pt modelId="{86A397E6-85A2-4272-9F1F-17E5E74B3104}" type="pres">
      <dgm:prSet presAssocID="{940DD9E4-9C9D-4651-B626-10D0E7B006E7}" presName="bgRect" presStyleLbl="node1" presStyleIdx="2" presStyleCnt="4"/>
      <dgm:spPr/>
      <dgm:t>
        <a:bodyPr/>
        <a:lstStyle/>
        <a:p>
          <a:endParaRPr lang="en-GB"/>
        </a:p>
      </dgm:t>
    </dgm:pt>
    <dgm:pt modelId="{FBB299B1-8C1B-4898-BE72-22D4D06B2A89}" type="pres">
      <dgm:prSet presAssocID="{940DD9E4-9C9D-4651-B626-10D0E7B006E7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45C885-EC47-4116-8C59-9B04DEE69565}" type="pres">
      <dgm:prSet presAssocID="{940DD9E4-9C9D-4651-B626-10D0E7B006E7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B2A25-14B5-42E8-A7D7-7C7BB8A4FD87}" type="pres">
      <dgm:prSet presAssocID="{35583B80-FA5C-440B-9258-592F3BCA119F}" presName="hSp" presStyleCnt="0"/>
      <dgm:spPr/>
    </dgm:pt>
    <dgm:pt modelId="{060A4834-860F-4A43-A8D6-B8D57F847A6F}" type="pres">
      <dgm:prSet presAssocID="{35583B80-FA5C-440B-9258-592F3BCA119F}" presName="vProcSp" presStyleCnt="0"/>
      <dgm:spPr/>
    </dgm:pt>
    <dgm:pt modelId="{7E22E362-C6EB-4E58-AD2E-BBA912D9D182}" type="pres">
      <dgm:prSet presAssocID="{35583B80-FA5C-440B-9258-592F3BCA119F}" presName="vSp1" presStyleCnt="0"/>
      <dgm:spPr/>
    </dgm:pt>
    <dgm:pt modelId="{6B0C28A7-D92B-4406-9D1E-D73407D29E08}" type="pres">
      <dgm:prSet presAssocID="{35583B80-FA5C-440B-9258-592F3BCA119F}" presName="simulatedConn" presStyleLbl="solidFgAcc1" presStyleIdx="2" presStyleCnt="3"/>
      <dgm:spPr/>
    </dgm:pt>
    <dgm:pt modelId="{F80ACF2E-65D2-4328-9C61-38FAA8DB96F1}" type="pres">
      <dgm:prSet presAssocID="{35583B80-FA5C-440B-9258-592F3BCA119F}" presName="vSp2" presStyleCnt="0"/>
      <dgm:spPr/>
    </dgm:pt>
    <dgm:pt modelId="{340B7CCD-FDFA-4AA9-BE71-E2281A672423}" type="pres">
      <dgm:prSet presAssocID="{35583B80-FA5C-440B-9258-592F3BCA119F}" presName="sibTrans" presStyleCnt="0"/>
      <dgm:spPr/>
    </dgm:pt>
    <dgm:pt modelId="{5103DE43-C877-4F58-A51D-5729F9D2EBB5}" type="pres">
      <dgm:prSet presAssocID="{22A94D9D-9907-4B40-9D95-A2D61FA43668}" presName="compositeNode" presStyleCnt="0">
        <dgm:presLayoutVars>
          <dgm:bulletEnabled val="1"/>
        </dgm:presLayoutVars>
      </dgm:prSet>
      <dgm:spPr/>
    </dgm:pt>
    <dgm:pt modelId="{F7F5CB14-0A1F-49A0-9BAF-5924EEF7B57B}" type="pres">
      <dgm:prSet presAssocID="{22A94D9D-9907-4B40-9D95-A2D61FA43668}" presName="bgRect" presStyleLbl="node1" presStyleIdx="3" presStyleCnt="4"/>
      <dgm:spPr/>
      <dgm:t>
        <a:bodyPr/>
        <a:lstStyle/>
        <a:p>
          <a:endParaRPr lang="en-GB"/>
        </a:p>
      </dgm:t>
    </dgm:pt>
    <dgm:pt modelId="{DADBB47E-3BF6-4B36-B6B8-888AE5C970FF}" type="pres">
      <dgm:prSet presAssocID="{22A94D9D-9907-4B40-9D95-A2D61FA43668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41820E-FEC6-4159-8FC8-130B8D10BEB8}" type="pres">
      <dgm:prSet presAssocID="{22A94D9D-9907-4B40-9D95-A2D61FA43668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449CC5B9-CE43-4801-A196-13ED657F2FDC}" type="presOf" srcId="{1D061663-EE24-4EB5-9BAB-46200F6AA062}" destId="{0D9F8D7A-CC57-4471-BAD3-90C5D6FCCF71}" srcOrd="0" destOrd="0" presId="urn:microsoft.com/office/officeart/2005/8/layout/hProcess7"/>
    <dgm:cxn modelId="{2F4FF048-6FA2-4AA1-8492-14142C86345C}" type="presOf" srcId="{791440D0-8CA9-482C-BBC3-C2BA14E16A72}" destId="{ECA8ED84-5505-48CD-9DAE-EC6DF0C098F9}" srcOrd="0" destOrd="0" presId="urn:microsoft.com/office/officeart/2005/8/layout/hProcess7"/>
    <dgm:cxn modelId="{F7601D7A-E22A-43E2-B340-949C27B58A4D}" type="presOf" srcId="{69B13B51-E73C-473E-8DFA-DA36B018A74A}" destId="{2F45C885-EC47-4116-8C59-9B04DEE69565}" srcOrd="0" destOrd="0" presId="urn:microsoft.com/office/officeart/2005/8/layout/hProcess7"/>
    <dgm:cxn modelId="{B782E8BB-F735-44BA-944B-C34B9C8B4459}" type="presOf" srcId="{D8252B82-BD76-438C-A015-30730450420E}" destId="{AE54856F-D128-406B-BE58-FD1E3D1A9E34}" srcOrd="0" destOrd="0" presId="urn:microsoft.com/office/officeart/2005/8/layout/hProcess7"/>
    <dgm:cxn modelId="{6E7BA552-D957-4B65-9FD4-0AF8E55974F3}" type="presOf" srcId="{940DD9E4-9C9D-4651-B626-10D0E7B006E7}" destId="{FBB299B1-8C1B-4898-BE72-22D4D06B2A89}" srcOrd="1" destOrd="0" presId="urn:microsoft.com/office/officeart/2005/8/layout/hProcess7"/>
    <dgm:cxn modelId="{ED4984FB-E885-4C56-B23D-1A1AFBF17EA1}" type="presOf" srcId="{78D2CA36-7262-4737-AA45-5A254254BC28}" destId="{289A26F6-D5FF-4EFA-8EE0-FEFD0C3A2811}" srcOrd="0" destOrd="3" presId="urn:microsoft.com/office/officeart/2005/8/layout/hProcess7"/>
    <dgm:cxn modelId="{B197FC2C-A8E6-4D6A-A94A-B2B610FDFC83}" srcId="{BE692C39-4739-4F82-BEEE-744A6AEBC905}" destId="{22A94D9D-9907-4B40-9D95-A2D61FA43668}" srcOrd="3" destOrd="0" parTransId="{7DF50499-ED58-4384-8607-B6D2A61321F2}" sibTransId="{34A2FA51-9B95-41FC-8B1D-7E2CE309E3CD}"/>
    <dgm:cxn modelId="{061EE98C-010B-4B40-ADFD-DA69A1B89214}" type="presOf" srcId="{A57FD1EA-173E-4A1E-B670-62472CEE4D99}" destId="{289A26F6-D5FF-4EFA-8EE0-FEFD0C3A2811}" srcOrd="0" destOrd="1" presId="urn:microsoft.com/office/officeart/2005/8/layout/hProcess7"/>
    <dgm:cxn modelId="{562BDC45-7AB2-491D-A7F3-6E1492C38424}" srcId="{61AC00E9-C0E3-46DF-B7C7-F92F625B2EC3}" destId="{A57FD1EA-173E-4A1E-B670-62472CEE4D99}" srcOrd="0" destOrd="0" parTransId="{3F1FAE8D-6BAC-41A3-803B-7FC6FEF9DCC9}" sibTransId="{FAEBD2FF-5409-4BB3-A2C1-2841456F4CB2}"/>
    <dgm:cxn modelId="{C8DE2C87-899A-458F-9292-AD2E601B3F6F}" type="presOf" srcId="{61AC00E9-C0E3-46DF-B7C7-F92F625B2EC3}" destId="{289A26F6-D5FF-4EFA-8EE0-FEFD0C3A2811}" srcOrd="0" destOrd="0" presId="urn:microsoft.com/office/officeart/2005/8/layout/hProcess7"/>
    <dgm:cxn modelId="{B82DCE61-66A5-4A84-85DF-3A6B47C049C1}" type="presOf" srcId="{D8252B82-BD76-438C-A015-30730450420E}" destId="{6F17274B-E128-4980-98A8-347369AA8194}" srcOrd="1" destOrd="0" presId="urn:microsoft.com/office/officeart/2005/8/layout/hProcess7"/>
    <dgm:cxn modelId="{A6E6C5C4-94C3-4038-A9AB-989FD7870AE8}" type="presOf" srcId="{940DD9E4-9C9D-4651-B626-10D0E7B006E7}" destId="{86A397E6-85A2-4272-9F1F-17E5E74B3104}" srcOrd="0" destOrd="0" presId="urn:microsoft.com/office/officeart/2005/8/layout/hProcess7"/>
    <dgm:cxn modelId="{28EFC5A6-8E4E-41B4-BD36-5F9F5A0A86B2}" srcId="{D8252B82-BD76-438C-A015-30730450420E}" destId="{1D061663-EE24-4EB5-9BAB-46200F6AA062}" srcOrd="0" destOrd="0" parTransId="{5BB76525-8611-4EDD-8785-5187B86E9BA4}" sibTransId="{A3F25BA1-42C5-4AB8-9D75-2AF84AA9EB49}"/>
    <dgm:cxn modelId="{A2E49A54-2C61-4F41-9C4E-D5EA408C0A1B}" srcId="{BE692C39-4739-4F82-BEEE-744A6AEBC905}" destId="{791440D0-8CA9-482C-BBC3-C2BA14E16A72}" srcOrd="0" destOrd="0" parTransId="{0CE7D580-10C2-4AA1-BDC2-A1CD2EC16E78}" sibTransId="{4C449A6E-0074-468C-A157-C79811610A44}"/>
    <dgm:cxn modelId="{C9A54E97-47DD-4157-BB8A-ECB415BCF7EA}" type="presOf" srcId="{5BFE2F78-7571-4590-8FA9-F9518D0ED7DF}" destId="{289A26F6-D5FF-4EFA-8EE0-FEFD0C3A2811}" srcOrd="0" destOrd="2" presId="urn:microsoft.com/office/officeart/2005/8/layout/hProcess7"/>
    <dgm:cxn modelId="{8068A9E6-B4A8-438E-B8FB-A859E5E83E18}" srcId="{22A94D9D-9907-4B40-9D95-A2D61FA43668}" destId="{8C7B03CA-F9F4-4EFC-B1B9-419E2B7E65EC}" srcOrd="0" destOrd="0" parTransId="{83E0209F-A832-465E-9881-65F4796DA34E}" sibTransId="{5FDD351A-472D-48B3-AFF6-86D5A64B568A}"/>
    <dgm:cxn modelId="{D1AD8094-43E7-41BC-B77F-4CCC2712C7A2}" srcId="{940DD9E4-9C9D-4651-B626-10D0E7B006E7}" destId="{69B13B51-E73C-473E-8DFA-DA36B018A74A}" srcOrd="0" destOrd="0" parTransId="{35288E3E-9D73-4819-B597-650BA5DC2FB5}" sibTransId="{6BEF5B39-CB90-4997-8071-8024B9CC95FD}"/>
    <dgm:cxn modelId="{B91C8CB7-CDA9-447C-B8A4-3A0133C8D514}" srcId="{61AC00E9-C0E3-46DF-B7C7-F92F625B2EC3}" destId="{78D2CA36-7262-4737-AA45-5A254254BC28}" srcOrd="2" destOrd="0" parTransId="{E7981581-99CA-4C7D-8A6B-851F3477FBC7}" sibTransId="{A4E57905-EC66-4D62-83A2-006449F98970}"/>
    <dgm:cxn modelId="{BA689ADA-2332-487F-AEE1-C96BC04FE4B7}" srcId="{BE692C39-4739-4F82-BEEE-744A6AEBC905}" destId="{940DD9E4-9C9D-4651-B626-10D0E7B006E7}" srcOrd="2" destOrd="0" parTransId="{B0F66A18-A376-44CF-8104-59993A3D709B}" sibTransId="{35583B80-FA5C-440B-9258-592F3BCA119F}"/>
    <dgm:cxn modelId="{55FB6E90-8EFC-40B4-8F18-462BE69B887D}" srcId="{791440D0-8CA9-482C-BBC3-C2BA14E16A72}" destId="{61AC00E9-C0E3-46DF-B7C7-F92F625B2EC3}" srcOrd="0" destOrd="0" parTransId="{E258AB19-8ACB-4419-B1B5-533CB1944BFE}" sibTransId="{95F0C730-0E0C-45A8-8B52-5EC2893026E5}"/>
    <dgm:cxn modelId="{E119BB2A-A418-45BA-A908-F3392A67D8B7}" type="presOf" srcId="{22A94D9D-9907-4B40-9D95-A2D61FA43668}" destId="{F7F5CB14-0A1F-49A0-9BAF-5924EEF7B57B}" srcOrd="0" destOrd="0" presId="urn:microsoft.com/office/officeart/2005/8/layout/hProcess7"/>
    <dgm:cxn modelId="{C500D272-7DF9-41FC-8FFC-2D7405E659D7}" type="presOf" srcId="{8C7B03CA-F9F4-4EFC-B1B9-419E2B7E65EC}" destId="{9541820E-FEC6-4159-8FC8-130B8D10BEB8}" srcOrd="0" destOrd="0" presId="urn:microsoft.com/office/officeart/2005/8/layout/hProcess7"/>
    <dgm:cxn modelId="{2BFC653D-D0CC-48D3-B069-9EC936293F38}" type="presOf" srcId="{791440D0-8CA9-482C-BBC3-C2BA14E16A72}" destId="{A4177E6D-47D2-4AA5-8C9D-AA3787167D85}" srcOrd="1" destOrd="0" presId="urn:microsoft.com/office/officeart/2005/8/layout/hProcess7"/>
    <dgm:cxn modelId="{08AEC0C0-EB58-4950-9D32-9FD52C0440BC}" srcId="{BE692C39-4739-4F82-BEEE-744A6AEBC905}" destId="{D8252B82-BD76-438C-A015-30730450420E}" srcOrd="1" destOrd="0" parTransId="{0F602C43-B5E0-444F-9C70-F67CE44D98F4}" sibTransId="{D15E183F-8937-43F9-ADB7-0D18E1595162}"/>
    <dgm:cxn modelId="{8448A431-28B2-4F9B-9BB2-D15C9A9547C9}" srcId="{61AC00E9-C0E3-46DF-B7C7-F92F625B2EC3}" destId="{5BFE2F78-7571-4590-8FA9-F9518D0ED7DF}" srcOrd="1" destOrd="0" parTransId="{97A8804F-4B27-4BA0-B788-5EA0157F7996}" sibTransId="{420D3B71-1D51-4186-BF9D-F7444D6CA64D}"/>
    <dgm:cxn modelId="{B38FD4E6-5D21-40D8-98FE-849F393EC550}" type="presOf" srcId="{BE692C39-4739-4F82-BEEE-744A6AEBC905}" destId="{7AEE86BC-32F5-40FB-899A-E81E2DE726E4}" srcOrd="0" destOrd="0" presId="urn:microsoft.com/office/officeart/2005/8/layout/hProcess7"/>
    <dgm:cxn modelId="{A5F553B3-7F17-496A-B4E0-81B63F1BA5E4}" type="presOf" srcId="{22A94D9D-9907-4B40-9D95-A2D61FA43668}" destId="{DADBB47E-3BF6-4B36-B6B8-888AE5C970FF}" srcOrd="1" destOrd="0" presId="urn:microsoft.com/office/officeart/2005/8/layout/hProcess7"/>
    <dgm:cxn modelId="{6FEB5961-4435-40BF-B012-D8CE3A4B3104}" type="presParOf" srcId="{7AEE86BC-32F5-40FB-899A-E81E2DE726E4}" destId="{45733AA6-BC81-4001-A540-FE525413098A}" srcOrd="0" destOrd="0" presId="urn:microsoft.com/office/officeart/2005/8/layout/hProcess7"/>
    <dgm:cxn modelId="{89205C28-E82A-4BD2-9084-A7F638BB8FF2}" type="presParOf" srcId="{45733AA6-BC81-4001-A540-FE525413098A}" destId="{ECA8ED84-5505-48CD-9DAE-EC6DF0C098F9}" srcOrd="0" destOrd="0" presId="urn:microsoft.com/office/officeart/2005/8/layout/hProcess7"/>
    <dgm:cxn modelId="{7F9B8919-ABDA-489A-8977-7A6CD69C7FC1}" type="presParOf" srcId="{45733AA6-BC81-4001-A540-FE525413098A}" destId="{A4177E6D-47D2-4AA5-8C9D-AA3787167D85}" srcOrd="1" destOrd="0" presId="urn:microsoft.com/office/officeart/2005/8/layout/hProcess7"/>
    <dgm:cxn modelId="{9D21AB47-3E6D-417F-9992-78EA64A1538B}" type="presParOf" srcId="{45733AA6-BC81-4001-A540-FE525413098A}" destId="{289A26F6-D5FF-4EFA-8EE0-FEFD0C3A2811}" srcOrd="2" destOrd="0" presId="urn:microsoft.com/office/officeart/2005/8/layout/hProcess7"/>
    <dgm:cxn modelId="{4AFFC89B-878F-4477-A4A7-7E51C4890D8F}" type="presParOf" srcId="{7AEE86BC-32F5-40FB-899A-E81E2DE726E4}" destId="{72E76C0B-54AA-4F0D-B0B7-714F7004E3D2}" srcOrd="1" destOrd="0" presId="urn:microsoft.com/office/officeart/2005/8/layout/hProcess7"/>
    <dgm:cxn modelId="{C160F786-47D1-4D36-A6D0-0184C1A2531A}" type="presParOf" srcId="{7AEE86BC-32F5-40FB-899A-E81E2DE726E4}" destId="{45D261E5-AA35-45EC-899D-F28DA4C4DF00}" srcOrd="2" destOrd="0" presId="urn:microsoft.com/office/officeart/2005/8/layout/hProcess7"/>
    <dgm:cxn modelId="{CDDEEEA6-F31D-400D-AA8D-01DAB9693C02}" type="presParOf" srcId="{45D261E5-AA35-45EC-899D-F28DA4C4DF00}" destId="{270DAF38-A72E-4429-B4E9-A61453DDD938}" srcOrd="0" destOrd="0" presId="urn:microsoft.com/office/officeart/2005/8/layout/hProcess7"/>
    <dgm:cxn modelId="{AB43B0B7-3128-4FFE-B311-FF1087C67FBC}" type="presParOf" srcId="{45D261E5-AA35-45EC-899D-F28DA4C4DF00}" destId="{5AF6CF8F-A491-48AA-B07F-B37CD062DAB9}" srcOrd="1" destOrd="0" presId="urn:microsoft.com/office/officeart/2005/8/layout/hProcess7"/>
    <dgm:cxn modelId="{D215DD0B-1575-4013-9AE5-D32C31283892}" type="presParOf" srcId="{45D261E5-AA35-45EC-899D-F28DA4C4DF00}" destId="{9408E80B-0A95-4005-AD54-091CA99074EA}" srcOrd="2" destOrd="0" presId="urn:microsoft.com/office/officeart/2005/8/layout/hProcess7"/>
    <dgm:cxn modelId="{ACF7DBD2-4451-49EA-BFE9-E174E7802418}" type="presParOf" srcId="{7AEE86BC-32F5-40FB-899A-E81E2DE726E4}" destId="{308F57F1-2E93-49E6-9D56-2F74B6CD29DB}" srcOrd="3" destOrd="0" presId="urn:microsoft.com/office/officeart/2005/8/layout/hProcess7"/>
    <dgm:cxn modelId="{E1313502-C01C-4C3B-A54F-5B8AAEDCE50C}" type="presParOf" srcId="{7AEE86BC-32F5-40FB-899A-E81E2DE726E4}" destId="{1F26D388-8B05-40B6-A7F4-184F3AF58DBF}" srcOrd="4" destOrd="0" presId="urn:microsoft.com/office/officeart/2005/8/layout/hProcess7"/>
    <dgm:cxn modelId="{A10383CA-8B89-41B3-A1F9-A37ABA47438F}" type="presParOf" srcId="{1F26D388-8B05-40B6-A7F4-184F3AF58DBF}" destId="{AE54856F-D128-406B-BE58-FD1E3D1A9E34}" srcOrd="0" destOrd="0" presId="urn:microsoft.com/office/officeart/2005/8/layout/hProcess7"/>
    <dgm:cxn modelId="{624CC522-DB13-4F12-8769-7680D9170FF7}" type="presParOf" srcId="{1F26D388-8B05-40B6-A7F4-184F3AF58DBF}" destId="{6F17274B-E128-4980-98A8-347369AA8194}" srcOrd="1" destOrd="0" presId="urn:microsoft.com/office/officeart/2005/8/layout/hProcess7"/>
    <dgm:cxn modelId="{6B36F194-7220-47BC-A6CF-9863A4311530}" type="presParOf" srcId="{1F26D388-8B05-40B6-A7F4-184F3AF58DBF}" destId="{0D9F8D7A-CC57-4471-BAD3-90C5D6FCCF71}" srcOrd="2" destOrd="0" presId="urn:microsoft.com/office/officeart/2005/8/layout/hProcess7"/>
    <dgm:cxn modelId="{6399C536-19EC-48C5-96DE-31F20429CE93}" type="presParOf" srcId="{7AEE86BC-32F5-40FB-899A-E81E2DE726E4}" destId="{E08C1501-8C77-4923-8579-5FAAADD11AFB}" srcOrd="5" destOrd="0" presId="urn:microsoft.com/office/officeart/2005/8/layout/hProcess7"/>
    <dgm:cxn modelId="{4AE08554-C078-42CE-A258-242F949079D1}" type="presParOf" srcId="{7AEE86BC-32F5-40FB-899A-E81E2DE726E4}" destId="{41E01662-E9F5-4D3F-9F6B-E1C90113B1FA}" srcOrd="6" destOrd="0" presId="urn:microsoft.com/office/officeart/2005/8/layout/hProcess7"/>
    <dgm:cxn modelId="{03AFF67F-D14A-4953-BFBF-9EDBD2FC8F40}" type="presParOf" srcId="{41E01662-E9F5-4D3F-9F6B-E1C90113B1FA}" destId="{F9760AEF-282D-4095-BC0A-E468D9033F99}" srcOrd="0" destOrd="0" presId="urn:microsoft.com/office/officeart/2005/8/layout/hProcess7"/>
    <dgm:cxn modelId="{B9843A91-6EAB-4647-8921-4ACC82E8E02E}" type="presParOf" srcId="{41E01662-E9F5-4D3F-9F6B-E1C90113B1FA}" destId="{8B607CC3-F291-491E-9366-C7449F0CD4DD}" srcOrd="1" destOrd="0" presId="urn:microsoft.com/office/officeart/2005/8/layout/hProcess7"/>
    <dgm:cxn modelId="{511F6585-C18D-4E46-BBA1-46F3CBEA8896}" type="presParOf" srcId="{41E01662-E9F5-4D3F-9F6B-E1C90113B1FA}" destId="{9EE7D6C7-F1BD-4844-BBA8-E0CFEB21E9B0}" srcOrd="2" destOrd="0" presId="urn:microsoft.com/office/officeart/2005/8/layout/hProcess7"/>
    <dgm:cxn modelId="{5C95D316-ACD8-442F-9DAB-5B007A6AB382}" type="presParOf" srcId="{7AEE86BC-32F5-40FB-899A-E81E2DE726E4}" destId="{D9B368B9-A79F-4F6A-AC2F-CA81CB3CC32B}" srcOrd="7" destOrd="0" presId="urn:microsoft.com/office/officeart/2005/8/layout/hProcess7"/>
    <dgm:cxn modelId="{EFC05C44-BED5-4D53-B625-BBE866DC8EC6}" type="presParOf" srcId="{7AEE86BC-32F5-40FB-899A-E81E2DE726E4}" destId="{7139D8D0-8315-477C-A608-5D60C4367AF9}" srcOrd="8" destOrd="0" presId="urn:microsoft.com/office/officeart/2005/8/layout/hProcess7"/>
    <dgm:cxn modelId="{45E03E88-6EDD-40EB-92D3-2740A3434ED5}" type="presParOf" srcId="{7139D8D0-8315-477C-A608-5D60C4367AF9}" destId="{86A397E6-85A2-4272-9F1F-17E5E74B3104}" srcOrd="0" destOrd="0" presId="urn:microsoft.com/office/officeart/2005/8/layout/hProcess7"/>
    <dgm:cxn modelId="{753D290D-3429-494B-B357-73FBE0331777}" type="presParOf" srcId="{7139D8D0-8315-477C-A608-5D60C4367AF9}" destId="{FBB299B1-8C1B-4898-BE72-22D4D06B2A89}" srcOrd="1" destOrd="0" presId="urn:microsoft.com/office/officeart/2005/8/layout/hProcess7"/>
    <dgm:cxn modelId="{9F156631-B893-4B7D-8C90-E68C02161103}" type="presParOf" srcId="{7139D8D0-8315-477C-A608-5D60C4367AF9}" destId="{2F45C885-EC47-4116-8C59-9B04DEE69565}" srcOrd="2" destOrd="0" presId="urn:microsoft.com/office/officeart/2005/8/layout/hProcess7"/>
    <dgm:cxn modelId="{D28950E9-072C-4E41-B40A-7677EA9D3AE9}" type="presParOf" srcId="{7AEE86BC-32F5-40FB-899A-E81E2DE726E4}" destId="{A62B2A25-14B5-42E8-A7D7-7C7BB8A4FD87}" srcOrd="9" destOrd="0" presId="urn:microsoft.com/office/officeart/2005/8/layout/hProcess7"/>
    <dgm:cxn modelId="{9511DE09-B806-4A82-B9EE-58718F2A6350}" type="presParOf" srcId="{7AEE86BC-32F5-40FB-899A-E81E2DE726E4}" destId="{060A4834-860F-4A43-A8D6-B8D57F847A6F}" srcOrd="10" destOrd="0" presId="urn:microsoft.com/office/officeart/2005/8/layout/hProcess7"/>
    <dgm:cxn modelId="{B76834DB-CF46-403B-A19D-39A1EE00E679}" type="presParOf" srcId="{060A4834-860F-4A43-A8D6-B8D57F847A6F}" destId="{7E22E362-C6EB-4E58-AD2E-BBA912D9D182}" srcOrd="0" destOrd="0" presId="urn:microsoft.com/office/officeart/2005/8/layout/hProcess7"/>
    <dgm:cxn modelId="{C1E14E1C-CCDD-4E50-92F5-81B1B22F264A}" type="presParOf" srcId="{060A4834-860F-4A43-A8D6-B8D57F847A6F}" destId="{6B0C28A7-D92B-4406-9D1E-D73407D29E08}" srcOrd="1" destOrd="0" presId="urn:microsoft.com/office/officeart/2005/8/layout/hProcess7"/>
    <dgm:cxn modelId="{D659878B-D15B-4796-B72C-2B87D36DC9E8}" type="presParOf" srcId="{060A4834-860F-4A43-A8D6-B8D57F847A6F}" destId="{F80ACF2E-65D2-4328-9C61-38FAA8DB96F1}" srcOrd="2" destOrd="0" presId="urn:microsoft.com/office/officeart/2005/8/layout/hProcess7"/>
    <dgm:cxn modelId="{9D005CED-BD9A-4617-98C6-8756390E599E}" type="presParOf" srcId="{7AEE86BC-32F5-40FB-899A-E81E2DE726E4}" destId="{340B7CCD-FDFA-4AA9-BE71-E2281A672423}" srcOrd="11" destOrd="0" presId="urn:microsoft.com/office/officeart/2005/8/layout/hProcess7"/>
    <dgm:cxn modelId="{15B1CEA2-BDF6-4BE2-83BF-17A4B4B72433}" type="presParOf" srcId="{7AEE86BC-32F5-40FB-899A-E81E2DE726E4}" destId="{5103DE43-C877-4F58-A51D-5729F9D2EBB5}" srcOrd="12" destOrd="0" presId="urn:microsoft.com/office/officeart/2005/8/layout/hProcess7"/>
    <dgm:cxn modelId="{DF6EAA45-2204-49DF-9E41-DF11FAEB6B8C}" type="presParOf" srcId="{5103DE43-C877-4F58-A51D-5729F9D2EBB5}" destId="{F7F5CB14-0A1F-49A0-9BAF-5924EEF7B57B}" srcOrd="0" destOrd="0" presId="urn:microsoft.com/office/officeart/2005/8/layout/hProcess7"/>
    <dgm:cxn modelId="{3164D316-D183-40AD-B437-3A4CB23188F7}" type="presParOf" srcId="{5103DE43-C877-4F58-A51D-5729F9D2EBB5}" destId="{DADBB47E-3BF6-4B36-B6B8-888AE5C970FF}" srcOrd="1" destOrd="0" presId="urn:microsoft.com/office/officeart/2005/8/layout/hProcess7"/>
    <dgm:cxn modelId="{F9DE1951-F4DC-4658-8FEE-EA9B3BE14AEA}" type="presParOf" srcId="{5103DE43-C877-4F58-A51D-5729F9D2EBB5}" destId="{9541820E-FEC6-4159-8FC8-130B8D10BEB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14F212A-AA09-4209-AE08-BD33247BAF65}" type="doc">
      <dgm:prSet loTypeId="urn:microsoft.com/office/officeart/2005/8/layout/funne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F362375-7BDC-4D5F-B6E9-8F2CF91ECB59}">
      <dgm:prSet phldrT="[Text]"/>
      <dgm:spPr/>
      <dgm:t>
        <a:bodyPr/>
        <a:lstStyle/>
        <a:p>
          <a:r>
            <a:rPr lang="en-GB" dirty="0" smtClean="0"/>
            <a:t>Re-establish working group</a:t>
          </a:r>
          <a:endParaRPr lang="en-GB" dirty="0"/>
        </a:p>
      </dgm:t>
    </dgm:pt>
    <dgm:pt modelId="{0EABBA9F-94FF-4EE5-AF66-13DE9CC8AD7C}" type="parTrans" cxnId="{65D7B661-84AE-4C0C-ACA1-ABDF49702240}">
      <dgm:prSet/>
      <dgm:spPr/>
      <dgm:t>
        <a:bodyPr/>
        <a:lstStyle/>
        <a:p>
          <a:endParaRPr lang="en-GB"/>
        </a:p>
      </dgm:t>
    </dgm:pt>
    <dgm:pt modelId="{DF5C4058-21E2-4320-AAD2-CBD499938684}" type="sibTrans" cxnId="{65D7B661-84AE-4C0C-ACA1-ABDF49702240}">
      <dgm:prSet/>
      <dgm:spPr/>
      <dgm:t>
        <a:bodyPr/>
        <a:lstStyle/>
        <a:p>
          <a:endParaRPr lang="en-GB"/>
        </a:p>
      </dgm:t>
    </dgm:pt>
    <dgm:pt modelId="{B47EBF41-1A30-4161-B34B-578A49672A6F}">
      <dgm:prSet phldrT="[Text]"/>
      <dgm:spPr/>
      <dgm:t>
        <a:bodyPr/>
        <a:lstStyle/>
        <a:p>
          <a:r>
            <a:rPr lang="en-GB" dirty="0" smtClean="0"/>
            <a:t>Existing criteria</a:t>
          </a:r>
          <a:endParaRPr lang="en-GB" dirty="0"/>
        </a:p>
      </dgm:t>
    </dgm:pt>
    <dgm:pt modelId="{AE1A1080-FF4B-478C-8574-5C3C3C9F3232}" type="parTrans" cxnId="{5097C0F6-7D21-4D4D-8DBF-E1539C4DB111}">
      <dgm:prSet/>
      <dgm:spPr/>
      <dgm:t>
        <a:bodyPr/>
        <a:lstStyle/>
        <a:p>
          <a:endParaRPr lang="en-GB"/>
        </a:p>
      </dgm:t>
    </dgm:pt>
    <dgm:pt modelId="{6D001AC8-C3B3-4B2D-A659-9CFA91509120}" type="sibTrans" cxnId="{5097C0F6-7D21-4D4D-8DBF-E1539C4DB111}">
      <dgm:prSet/>
      <dgm:spPr/>
      <dgm:t>
        <a:bodyPr/>
        <a:lstStyle/>
        <a:p>
          <a:endParaRPr lang="en-GB"/>
        </a:p>
      </dgm:t>
    </dgm:pt>
    <dgm:pt modelId="{15C01DAE-A808-400B-B251-CFDDF79B12DC}">
      <dgm:prSet phldrT="[Text]"/>
      <dgm:spPr/>
      <dgm:t>
        <a:bodyPr/>
        <a:lstStyle/>
        <a:p>
          <a:r>
            <a:rPr lang="en-GB" dirty="0" smtClean="0"/>
            <a:t>Re-rank countries</a:t>
          </a:r>
          <a:endParaRPr lang="en-GB" dirty="0"/>
        </a:p>
      </dgm:t>
    </dgm:pt>
    <dgm:pt modelId="{15790963-F2D9-497D-A68D-F019FF01E018}" type="parTrans" cxnId="{9EC8CFFE-DEBA-4CC4-AB05-F6610F978226}">
      <dgm:prSet/>
      <dgm:spPr/>
      <dgm:t>
        <a:bodyPr/>
        <a:lstStyle/>
        <a:p>
          <a:endParaRPr lang="en-GB"/>
        </a:p>
      </dgm:t>
    </dgm:pt>
    <dgm:pt modelId="{947E92CB-B79F-449E-8015-8C0D728CC95E}" type="sibTrans" cxnId="{9EC8CFFE-DEBA-4CC4-AB05-F6610F978226}">
      <dgm:prSet/>
      <dgm:spPr/>
      <dgm:t>
        <a:bodyPr/>
        <a:lstStyle/>
        <a:p>
          <a:endParaRPr lang="en-GB"/>
        </a:p>
      </dgm:t>
    </dgm:pt>
    <dgm:pt modelId="{1FBB8B5A-C09D-4DB2-AF6B-FFA674470407}">
      <dgm:prSet phldrT="[Text]" custT="1"/>
      <dgm:spPr/>
      <dgm:t>
        <a:bodyPr/>
        <a:lstStyle/>
        <a:p>
          <a:r>
            <a:rPr lang="en-GB" sz="2000" b="1" cap="small" baseline="0" dirty="0" smtClean="0">
              <a:solidFill>
                <a:srgbClr val="FF0000"/>
              </a:solidFill>
            </a:rPr>
            <a:t>New pipeline</a:t>
          </a:r>
          <a:endParaRPr lang="en-GB" sz="2000" b="1" cap="small" baseline="0" dirty="0">
            <a:solidFill>
              <a:srgbClr val="FF0000"/>
            </a:solidFill>
          </a:endParaRPr>
        </a:p>
      </dgm:t>
    </dgm:pt>
    <dgm:pt modelId="{2BDE80F4-8426-4C4D-A736-D1D1E0CB1462}" type="parTrans" cxnId="{1861AC57-9A0E-430F-9A83-CE37796B374A}">
      <dgm:prSet/>
      <dgm:spPr/>
      <dgm:t>
        <a:bodyPr/>
        <a:lstStyle/>
        <a:p>
          <a:endParaRPr lang="en-GB"/>
        </a:p>
      </dgm:t>
    </dgm:pt>
    <dgm:pt modelId="{FE78A5F0-E404-45AF-931C-D25E924001AF}" type="sibTrans" cxnId="{1861AC57-9A0E-430F-9A83-CE37796B374A}">
      <dgm:prSet/>
      <dgm:spPr/>
      <dgm:t>
        <a:bodyPr/>
        <a:lstStyle/>
        <a:p>
          <a:endParaRPr lang="en-GB"/>
        </a:p>
      </dgm:t>
    </dgm:pt>
    <dgm:pt modelId="{77D9841F-27EC-4774-B1B6-A26533AD5B5E}" type="pres">
      <dgm:prSet presAssocID="{214F212A-AA09-4209-AE08-BD33247BAF6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F0C5FC9-6AB8-433B-90CF-AC9EA884EC74}" type="pres">
      <dgm:prSet presAssocID="{214F212A-AA09-4209-AE08-BD33247BAF65}" presName="ellipse" presStyleLbl="trBgShp" presStyleIdx="0" presStyleCnt="1" custLinFactNeighborX="2112" custLinFactNeighborY="18739"/>
      <dgm:spPr/>
    </dgm:pt>
    <dgm:pt modelId="{0F5645D0-3CDF-4775-8CCE-5775845028E7}" type="pres">
      <dgm:prSet presAssocID="{214F212A-AA09-4209-AE08-BD33247BAF65}" presName="arrow1" presStyleLbl="fgShp" presStyleIdx="0" presStyleCn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2FEEC8E2-9E5B-4771-B65B-2B25DA373ABF}" type="pres">
      <dgm:prSet presAssocID="{214F212A-AA09-4209-AE08-BD33247BAF65}" presName="rectangle" presStyleLbl="revTx" presStyleIdx="0" presStyleCnt="1" custLinFactNeighborX="2236" custLinFactNeighborY="-2274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0FFA605-C04B-4B79-B255-56555A43C96A}" type="pres">
      <dgm:prSet presAssocID="{B47EBF41-1A30-4161-B34B-578A49672A6F}" presName="item1" presStyleLbl="node1" presStyleIdx="0" presStyleCnt="3" custLinFactNeighborX="-5885" custLinFactNeighborY="3481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AE0A5B0-46F2-4BC1-BF24-38FA984FB413}" type="pres">
      <dgm:prSet presAssocID="{15C01DAE-A808-400B-B251-CFDDF79B12DC}" presName="item2" presStyleLbl="node1" presStyleIdx="1" presStyleCnt="3" custLinFactNeighborX="-10069" custLinFactNeighborY="-370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2827ECE-0FD9-4AA2-8477-909CFA72897E}" type="pres">
      <dgm:prSet presAssocID="{1FBB8B5A-C09D-4DB2-AF6B-FFA674470407}" presName="item3" presStyleLbl="node1" presStyleIdx="2" presStyleCnt="3" custLinFactNeighborX="48340" custLinFactNeighborY="145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AE9379C-38B6-478A-B6B5-384A0231BC07}" type="pres">
      <dgm:prSet presAssocID="{214F212A-AA09-4209-AE08-BD33247BAF65}" presName="funnel" presStyleLbl="trAlignAcc1" presStyleIdx="0" presStyleCnt="1" custLinFactNeighborX="1675" custLinFactNeighborY="6571"/>
      <dgm:spPr/>
    </dgm:pt>
  </dgm:ptLst>
  <dgm:cxnLst>
    <dgm:cxn modelId="{65D7B661-84AE-4C0C-ACA1-ABDF49702240}" srcId="{214F212A-AA09-4209-AE08-BD33247BAF65}" destId="{4F362375-7BDC-4D5F-B6E9-8F2CF91ECB59}" srcOrd="0" destOrd="0" parTransId="{0EABBA9F-94FF-4EE5-AF66-13DE9CC8AD7C}" sibTransId="{DF5C4058-21E2-4320-AAD2-CBD499938684}"/>
    <dgm:cxn modelId="{2A2E689F-D318-4FFF-BEF2-5E8A2FFA1387}" type="presOf" srcId="{1FBB8B5A-C09D-4DB2-AF6B-FFA674470407}" destId="{2FEEC8E2-9E5B-4771-B65B-2B25DA373ABF}" srcOrd="0" destOrd="0" presId="urn:microsoft.com/office/officeart/2005/8/layout/funnel1"/>
    <dgm:cxn modelId="{9C9EACCA-1ACA-4E4D-868E-095236242A08}" type="presOf" srcId="{B47EBF41-1A30-4161-B34B-578A49672A6F}" destId="{FAE0A5B0-46F2-4BC1-BF24-38FA984FB413}" srcOrd="0" destOrd="0" presId="urn:microsoft.com/office/officeart/2005/8/layout/funnel1"/>
    <dgm:cxn modelId="{9EC8CFFE-DEBA-4CC4-AB05-F6610F978226}" srcId="{214F212A-AA09-4209-AE08-BD33247BAF65}" destId="{15C01DAE-A808-400B-B251-CFDDF79B12DC}" srcOrd="2" destOrd="0" parTransId="{15790963-F2D9-497D-A68D-F019FF01E018}" sibTransId="{947E92CB-B79F-449E-8015-8C0D728CC95E}"/>
    <dgm:cxn modelId="{1861AC57-9A0E-430F-9A83-CE37796B374A}" srcId="{214F212A-AA09-4209-AE08-BD33247BAF65}" destId="{1FBB8B5A-C09D-4DB2-AF6B-FFA674470407}" srcOrd="3" destOrd="0" parTransId="{2BDE80F4-8426-4C4D-A736-D1D1E0CB1462}" sibTransId="{FE78A5F0-E404-45AF-931C-D25E924001AF}"/>
    <dgm:cxn modelId="{6F8040BA-F892-4D02-8727-81D39E3D2012}" type="presOf" srcId="{214F212A-AA09-4209-AE08-BD33247BAF65}" destId="{77D9841F-27EC-4774-B1B6-A26533AD5B5E}" srcOrd="0" destOrd="0" presId="urn:microsoft.com/office/officeart/2005/8/layout/funnel1"/>
    <dgm:cxn modelId="{B24CBBEB-C6CD-4C3D-8236-47BA4A0D1691}" type="presOf" srcId="{15C01DAE-A808-400B-B251-CFDDF79B12DC}" destId="{10FFA605-C04B-4B79-B255-56555A43C96A}" srcOrd="0" destOrd="0" presId="urn:microsoft.com/office/officeart/2005/8/layout/funnel1"/>
    <dgm:cxn modelId="{4080895F-D726-4A16-9FF8-F7643A3D92C6}" type="presOf" srcId="{4F362375-7BDC-4D5F-B6E9-8F2CF91ECB59}" destId="{32827ECE-0FD9-4AA2-8477-909CFA72897E}" srcOrd="0" destOrd="0" presId="urn:microsoft.com/office/officeart/2005/8/layout/funnel1"/>
    <dgm:cxn modelId="{5097C0F6-7D21-4D4D-8DBF-E1539C4DB111}" srcId="{214F212A-AA09-4209-AE08-BD33247BAF65}" destId="{B47EBF41-1A30-4161-B34B-578A49672A6F}" srcOrd="1" destOrd="0" parTransId="{AE1A1080-FF4B-478C-8574-5C3C3C9F3232}" sibTransId="{6D001AC8-C3B3-4B2D-A659-9CFA91509120}"/>
    <dgm:cxn modelId="{9A59EC9A-DAA0-4ADC-B47D-297CC1D1FBD1}" type="presParOf" srcId="{77D9841F-27EC-4774-B1B6-A26533AD5B5E}" destId="{6F0C5FC9-6AB8-433B-90CF-AC9EA884EC74}" srcOrd="0" destOrd="0" presId="urn:microsoft.com/office/officeart/2005/8/layout/funnel1"/>
    <dgm:cxn modelId="{91C36A16-1FD6-485F-B326-B76995DDD6F3}" type="presParOf" srcId="{77D9841F-27EC-4774-B1B6-A26533AD5B5E}" destId="{0F5645D0-3CDF-4775-8CCE-5775845028E7}" srcOrd="1" destOrd="0" presId="urn:microsoft.com/office/officeart/2005/8/layout/funnel1"/>
    <dgm:cxn modelId="{3BD499EB-F770-49EA-A677-BE29766B9332}" type="presParOf" srcId="{77D9841F-27EC-4774-B1B6-A26533AD5B5E}" destId="{2FEEC8E2-9E5B-4771-B65B-2B25DA373ABF}" srcOrd="2" destOrd="0" presId="urn:microsoft.com/office/officeart/2005/8/layout/funnel1"/>
    <dgm:cxn modelId="{52D9AB55-2930-431F-BA5C-F0B7F924AC6A}" type="presParOf" srcId="{77D9841F-27EC-4774-B1B6-A26533AD5B5E}" destId="{10FFA605-C04B-4B79-B255-56555A43C96A}" srcOrd="3" destOrd="0" presId="urn:microsoft.com/office/officeart/2005/8/layout/funnel1"/>
    <dgm:cxn modelId="{B07C9C54-5C89-4E4D-8FAB-8F0E7FF91522}" type="presParOf" srcId="{77D9841F-27EC-4774-B1B6-A26533AD5B5E}" destId="{FAE0A5B0-46F2-4BC1-BF24-38FA984FB413}" srcOrd="4" destOrd="0" presId="urn:microsoft.com/office/officeart/2005/8/layout/funnel1"/>
    <dgm:cxn modelId="{F8955E5E-30AF-4EB0-BC90-0C643A266BFA}" type="presParOf" srcId="{77D9841F-27EC-4774-B1B6-A26533AD5B5E}" destId="{32827ECE-0FD9-4AA2-8477-909CFA72897E}" srcOrd="5" destOrd="0" presId="urn:microsoft.com/office/officeart/2005/8/layout/funnel1"/>
    <dgm:cxn modelId="{F29D5148-6B6F-4BA5-A83F-AB23FE5FA63D}" type="presParOf" srcId="{77D9841F-27EC-4774-B1B6-A26533AD5B5E}" destId="{5AE9379C-38B6-478A-B6B5-384A0231BC07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4099C4-0542-4D29-BDAE-A1DA9C408F8D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2F350B98-82EF-4A00-87A8-30E8539F80A8}">
      <dgm:prSet phldrT="[Text]"/>
      <dgm:spPr/>
      <dgm:t>
        <a:bodyPr/>
        <a:lstStyle/>
        <a:p>
          <a:r>
            <a:rPr lang="en-US" dirty="0" smtClean="0"/>
            <a:t>AFCG UT’Z CHE’</a:t>
          </a:r>
          <a:endParaRPr lang="fr-CH" dirty="0"/>
        </a:p>
      </dgm:t>
    </dgm:pt>
    <dgm:pt modelId="{F393241A-9C6A-4505-B713-279EB2DD6982}" type="parTrans" cxnId="{1327A740-D6CA-4507-BAE7-FEBA39075ED7}">
      <dgm:prSet/>
      <dgm:spPr/>
      <dgm:t>
        <a:bodyPr/>
        <a:lstStyle/>
        <a:p>
          <a:endParaRPr lang="fr-CH"/>
        </a:p>
      </dgm:t>
    </dgm:pt>
    <dgm:pt modelId="{1F63E4CB-D0A9-45A8-BB2B-B9D7488A4BF0}" type="sibTrans" cxnId="{1327A740-D6CA-4507-BAE7-FEBA39075ED7}">
      <dgm:prSet/>
      <dgm:spPr/>
      <dgm:t>
        <a:bodyPr/>
        <a:lstStyle/>
        <a:p>
          <a:endParaRPr lang="fr-CH"/>
        </a:p>
      </dgm:t>
    </dgm:pt>
    <dgm:pt modelId="{6C689EE4-81A2-478C-A4D0-5C157FA857F0}">
      <dgm:prSet phldrT="[Text]"/>
      <dgm:spPr/>
      <dgm:t>
        <a:bodyPr/>
        <a:lstStyle/>
        <a:p>
          <a:r>
            <a:rPr lang="en-US" dirty="0" smtClean="0"/>
            <a:t>CAOI</a:t>
          </a:r>
          <a:endParaRPr lang="fr-CH" dirty="0"/>
        </a:p>
      </dgm:t>
    </dgm:pt>
    <dgm:pt modelId="{4F6917D6-4558-4873-8FE7-634CE77A6922}" type="parTrans" cxnId="{18894126-DA12-4AD3-B99C-E5253A0C9B56}">
      <dgm:prSet/>
      <dgm:spPr/>
      <dgm:t>
        <a:bodyPr/>
        <a:lstStyle/>
        <a:p>
          <a:endParaRPr lang="fr-CH"/>
        </a:p>
      </dgm:t>
    </dgm:pt>
    <dgm:pt modelId="{209E351E-19C6-4A1F-9422-7928E12AA29D}" type="sibTrans" cxnId="{18894126-DA12-4AD3-B99C-E5253A0C9B56}">
      <dgm:prSet/>
      <dgm:spPr/>
      <dgm:t>
        <a:bodyPr/>
        <a:lstStyle/>
        <a:p>
          <a:endParaRPr lang="fr-CH"/>
        </a:p>
      </dgm:t>
    </dgm:pt>
    <dgm:pt modelId="{3C680A53-6359-40FB-ACCA-4B459CE6A46F}">
      <dgm:prSet phldrT="[Text]"/>
      <dgm:spPr/>
      <dgm:t>
        <a:bodyPr/>
        <a:lstStyle/>
        <a:p>
          <a:r>
            <a:rPr lang="en-US" dirty="0" smtClean="0"/>
            <a:t>Denmark</a:t>
          </a:r>
          <a:endParaRPr lang="fr-CH" dirty="0"/>
        </a:p>
      </dgm:t>
    </dgm:pt>
    <dgm:pt modelId="{D46B41BE-4B45-44CF-9855-F89C7D77A356}" type="parTrans" cxnId="{CC30D92A-F945-4E9E-8237-977CEC5D6285}">
      <dgm:prSet/>
      <dgm:spPr/>
      <dgm:t>
        <a:bodyPr/>
        <a:lstStyle/>
        <a:p>
          <a:endParaRPr lang="fr-CH"/>
        </a:p>
      </dgm:t>
    </dgm:pt>
    <dgm:pt modelId="{10958FE3-64AE-4E8D-9E5F-D27DC14333AE}" type="sibTrans" cxnId="{CC30D92A-F945-4E9E-8237-977CEC5D6285}">
      <dgm:prSet/>
      <dgm:spPr/>
      <dgm:t>
        <a:bodyPr/>
        <a:lstStyle/>
        <a:p>
          <a:endParaRPr lang="fr-CH"/>
        </a:p>
      </dgm:t>
    </dgm:pt>
    <dgm:pt modelId="{05369201-6FBE-4848-832E-FE745F9CEA5E}">
      <dgm:prSet phldrT="[Text]"/>
      <dgm:spPr/>
      <dgm:t>
        <a:bodyPr/>
        <a:lstStyle/>
        <a:p>
          <a:r>
            <a:rPr lang="en-US" dirty="0" smtClean="0"/>
            <a:t>Zambia</a:t>
          </a:r>
          <a:endParaRPr lang="fr-CH" dirty="0"/>
        </a:p>
      </dgm:t>
    </dgm:pt>
    <dgm:pt modelId="{7880071B-B3F2-4534-B192-6A4FCD395203}" type="parTrans" cxnId="{9E3B0545-6A3A-4F47-869F-882694A6F32B}">
      <dgm:prSet/>
      <dgm:spPr/>
      <dgm:t>
        <a:bodyPr/>
        <a:lstStyle/>
        <a:p>
          <a:endParaRPr lang="fr-CH"/>
        </a:p>
      </dgm:t>
    </dgm:pt>
    <dgm:pt modelId="{78F2B422-B354-4540-B79F-7508459A1C94}" type="sibTrans" cxnId="{9E3B0545-6A3A-4F47-869F-882694A6F32B}">
      <dgm:prSet/>
      <dgm:spPr/>
      <dgm:t>
        <a:bodyPr/>
        <a:lstStyle/>
        <a:p>
          <a:endParaRPr lang="fr-CH"/>
        </a:p>
      </dgm:t>
    </dgm:pt>
    <dgm:pt modelId="{13D9FBC3-6740-486B-A09B-39683F4F7E34}">
      <dgm:prSet phldrT="[Text]"/>
      <dgm:spPr/>
      <dgm:t>
        <a:bodyPr/>
        <a:lstStyle/>
        <a:p>
          <a:r>
            <a:rPr lang="en-US" dirty="0" smtClean="0"/>
            <a:t>UNDP </a:t>
          </a:r>
          <a:endParaRPr lang="fr-CH" dirty="0"/>
        </a:p>
      </dgm:t>
    </dgm:pt>
    <dgm:pt modelId="{44D444A7-DD96-4827-A8FD-CDF6ADF71997}" type="sibTrans" cxnId="{E58A72C0-2595-494E-A5C2-D7FCD1B0BB9D}">
      <dgm:prSet/>
      <dgm:spPr/>
      <dgm:t>
        <a:bodyPr/>
        <a:lstStyle/>
        <a:p>
          <a:endParaRPr lang="fr-CH"/>
        </a:p>
      </dgm:t>
    </dgm:pt>
    <dgm:pt modelId="{6F741B12-E696-46F5-9843-9E7DDD8861CE}" type="parTrans" cxnId="{E58A72C0-2595-494E-A5C2-D7FCD1B0BB9D}">
      <dgm:prSet/>
      <dgm:spPr/>
      <dgm:t>
        <a:bodyPr/>
        <a:lstStyle/>
        <a:p>
          <a:endParaRPr lang="fr-CH"/>
        </a:p>
      </dgm:t>
    </dgm:pt>
    <dgm:pt modelId="{03022130-81B0-492D-B14F-4E6F597DBC43}" type="pres">
      <dgm:prSet presAssocID="{E14099C4-0542-4D29-BDAE-A1DA9C408F8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CH"/>
        </a:p>
      </dgm:t>
    </dgm:pt>
    <dgm:pt modelId="{7172C6BC-489E-4923-8DCD-E14F4425F303}" type="pres">
      <dgm:prSet presAssocID="{E14099C4-0542-4D29-BDAE-A1DA9C408F8D}" presName="cycle" presStyleCnt="0"/>
      <dgm:spPr/>
    </dgm:pt>
    <dgm:pt modelId="{80683D8B-F16D-4802-B722-4939BA79089E}" type="pres">
      <dgm:prSet presAssocID="{13D9FBC3-6740-486B-A09B-39683F4F7E34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F9D88E55-BD26-4036-A96C-655ACE1CD4DF}" type="pres">
      <dgm:prSet presAssocID="{44D444A7-DD96-4827-A8FD-CDF6ADF71997}" presName="sibTransFirstNode" presStyleLbl="bgShp" presStyleIdx="0" presStyleCnt="1"/>
      <dgm:spPr/>
      <dgm:t>
        <a:bodyPr/>
        <a:lstStyle/>
        <a:p>
          <a:endParaRPr lang="fr-CH"/>
        </a:p>
      </dgm:t>
    </dgm:pt>
    <dgm:pt modelId="{295D6830-020A-4527-A0CE-7206DEC7571D}" type="pres">
      <dgm:prSet presAssocID="{2F350B98-82EF-4A00-87A8-30E8539F80A8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421212D8-AC1F-4255-9EED-B2F0A301AB89}" type="pres">
      <dgm:prSet presAssocID="{6C689EE4-81A2-478C-A4D0-5C157FA857F0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E4668DBB-9B59-43C2-A294-42035A158885}" type="pres">
      <dgm:prSet presAssocID="{3C680A53-6359-40FB-ACCA-4B459CE6A46F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3D17426D-7CDE-4204-96BA-B38DD86180D3}" type="pres">
      <dgm:prSet presAssocID="{05369201-6FBE-4848-832E-FE745F9CEA5E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</dgm:ptLst>
  <dgm:cxnLst>
    <dgm:cxn modelId="{F6FE0C49-6EE7-46C0-96A2-CF21FAC2C5F2}" type="presOf" srcId="{E14099C4-0542-4D29-BDAE-A1DA9C408F8D}" destId="{03022130-81B0-492D-B14F-4E6F597DBC43}" srcOrd="0" destOrd="0" presId="urn:microsoft.com/office/officeart/2005/8/layout/cycle3"/>
    <dgm:cxn modelId="{F1BD2187-A9AA-4542-91B6-670DAB692E7D}" type="presOf" srcId="{05369201-6FBE-4848-832E-FE745F9CEA5E}" destId="{3D17426D-7CDE-4204-96BA-B38DD86180D3}" srcOrd="0" destOrd="0" presId="urn:microsoft.com/office/officeart/2005/8/layout/cycle3"/>
    <dgm:cxn modelId="{CC30D92A-F945-4E9E-8237-977CEC5D6285}" srcId="{E14099C4-0542-4D29-BDAE-A1DA9C408F8D}" destId="{3C680A53-6359-40FB-ACCA-4B459CE6A46F}" srcOrd="3" destOrd="0" parTransId="{D46B41BE-4B45-44CF-9855-F89C7D77A356}" sibTransId="{10958FE3-64AE-4E8D-9E5F-D27DC14333AE}"/>
    <dgm:cxn modelId="{1327A740-D6CA-4507-BAE7-FEBA39075ED7}" srcId="{E14099C4-0542-4D29-BDAE-A1DA9C408F8D}" destId="{2F350B98-82EF-4A00-87A8-30E8539F80A8}" srcOrd="1" destOrd="0" parTransId="{F393241A-9C6A-4505-B713-279EB2DD6982}" sibTransId="{1F63E4CB-D0A9-45A8-BB2B-B9D7488A4BF0}"/>
    <dgm:cxn modelId="{A4B69AC8-AAF5-463C-A12A-3F93F4A9D391}" type="presOf" srcId="{2F350B98-82EF-4A00-87A8-30E8539F80A8}" destId="{295D6830-020A-4527-A0CE-7206DEC7571D}" srcOrd="0" destOrd="0" presId="urn:microsoft.com/office/officeart/2005/8/layout/cycle3"/>
    <dgm:cxn modelId="{9E3B0545-6A3A-4F47-869F-882694A6F32B}" srcId="{E14099C4-0542-4D29-BDAE-A1DA9C408F8D}" destId="{05369201-6FBE-4848-832E-FE745F9CEA5E}" srcOrd="4" destOrd="0" parTransId="{7880071B-B3F2-4534-B192-6A4FCD395203}" sibTransId="{78F2B422-B354-4540-B79F-7508459A1C94}"/>
    <dgm:cxn modelId="{7548D995-7C76-49FC-B010-FA5DF4F0F83D}" type="presOf" srcId="{3C680A53-6359-40FB-ACCA-4B459CE6A46F}" destId="{E4668DBB-9B59-43C2-A294-42035A158885}" srcOrd="0" destOrd="0" presId="urn:microsoft.com/office/officeart/2005/8/layout/cycle3"/>
    <dgm:cxn modelId="{E8504237-A9E2-4866-ADB7-BDC59F8393EA}" type="presOf" srcId="{13D9FBC3-6740-486B-A09B-39683F4F7E34}" destId="{80683D8B-F16D-4802-B722-4939BA79089E}" srcOrd="0" destOrd="0" presId="urn:microsoft.com/office/officeart/2005/8/layout/cycle3"/>
    <dgm:cxn modelId="{7786DB33-60F1-47A5-9D96-D9FFDB18B30B}" type="presOf" srcId="{6C689EE4-81A2-478C-A4D0-5C157FA857F0}" destId="{421212D8-AC1F-4255-9EED-B2F0A301AB89}" srcOrd="0" destOrd="0" presId="urn:microsoft.com/office/officeart/2005/8/layout/cycle3"/>
    <dgm:cxn modelId="{18894126-DA12-4AD3-B99C-E5253A0C9B56}" srcId="{E14099C4-0542-4D29-BDAE-A1DA9C408F8D}" destId="{6C689EE4-81A2-478C-A4D0-5C157FA857F0}" srcOrd="2" destOrd="0" parTransId="{4F6917D6-4558-4873-8FE7-634CE77A6922}" sibTransId="{209E351E-19C6-4A1F-9422-7928E12AA29D}"/>
    <dgm:cxn modelId="{8919D0A2-4835-4461-81FE-15AF77F32F6F}" type="presOf" srcId="{44D444A7-DD96-4827-A8FD-CDF6ADF71997}" destId="{F9D88E55-BD26-4036-A96C-655ACE1CD4DF}" srcOrd="0" destOrd="0" presId="urn:microsoft.com/office/officeart/2005/8/layout/cycle3"/>
    <dgm:cxn modelId="{E58A72C0-2595-494E-A5C2-D7FCD1B0BB9D}" srcId="{E14099C4-0542-4D29-BDAE-A1DA9C408F8D}" destId="{13D9FBC3-6740-486B-A09B-39683F4F7E34}" srcOrd="0" destOrd="0" parTransId="{6F741B12-E696-46F5-9843-9E7DDD8861CE}" sibTransId="{44D444A7-DD96-4827-A8FD-CDF6ADF71997}"/>
    <dgm:cxn modelId="{4C498E12-E947-4E75-BD76-4139C1A0E1D5}" type="presParOf" srcId="{03022130-81B0-492D-B14F-4E6F597DBC43}" destId="{7172C6BC-489E-4923-8DCD-E14F4425F303}" srcOrd="0" destOrd="0" presId="urn:microsoft.com/office/officeart/2005/8/layout/cycle3"/>
    <dgm:cxn modelId="{148D6440-BC2C-4007-A0C7-D62574166BFF}" type="presParOf" srcId="{7172C6BC-489E-4923-8DCD-E14F4425F303}" destId="{80683D8B-F16D-4802-B722-4939BA79089E}" srcOrd="0" destOrd="0" presId="urn:microsoft.com/office/officeart/2005/8/layout/cycle3"/>
    <dgm:cxn modelId="{74480E58-F9B9-42DA-B537-6E46C7EBF3E7}" type="presParOf" srcId="{7172C6BC-489E-4923-8DCD-E14F4425F303}" destId="{F9D88E55-BD26-4036-A96C-655ACE1CD4DF}" srcOrd="1" destOrd="0" presId="urn:microsoft.com/office/officeart/2005/8/layout/cycle3"/>
    <dgm:cxn modelId="{AE2F8910-EDC9-40DA-ACCD-29CDD4759181}" type="presParOf" srcId="{7172C6BC-489E-4923-8DCD-E14F4425F303}" destId="{295D6830-020A-4527-A0CE-7206DEC7571D}" srcOrd="2" destOrd="0" presId="urn:microsoft.com/office/officeart/2005/8/layout/cycle3"/>
    <dgm:cxn modelId="{E790A935-6A8F-43F4-BB94-F3BFEBB22B67}" type="presParOf" srcId="{7172C6BC-489E-4923-8DCD-E14F4425F303}" destId="{421212D8-AC1F-4255-9EED-B2F0A301AB89}" srcOrd="3" destOrd="0" presId="urn:microsoft.com/office/officeart/2005/8/layout/cycle3"/>
    <dgm:cxn modelId="{C5340F57-C154-4310-811C-0C7423393047}" type="presParOf" srcId="{7172C6BC-489E-4923-8DCD-E14F4425F303}" destId="{E4668DBB-9B59-43C2-A294-42035A158885}" srcOrd="4" destOrd="0" presId="urn:microsoft.com/office/officeart/2005/8/layout/cycle3"/>
    <dgm:cxn modelId="{E7155D3A-67D2-4BF1-B1C0-9D4A1EAE66CB}" type="presParOf" srcId="{7172C6BC-489E-4923-8DCD-E14F4425F303}" destId="{3D17426D-7CDE-4204-96BA-B38DD86180D3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10F1935-49F9-40CA-A36C-67EF3E387CFD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8BB76CD-E06A-45D7-B7F7-AC2D23777C53}">
      <dgm:prSet phldrT="[Text]"/>
      <dgm:spPr/>
      <dgm:t>
        <a:bodyPr/>
        <a:lstStyle/>
        <a:p>
          <a:r>
            <a:rPr lang="en-GB" dirty="0" smtClean="0"/>
            <a:t>Contribution of UN-REDD to the national REDD+ readiness process</a:t>
          </a:r>
          <a:endParaRPr lang="en-GB" dirty="0"/>
        </a:p>
      </dgm:t>
    </dgm:pt>
    <dgm:pt modelId="{A7EBAA7B-F856-4400-B14D-4BD7A5DB1A5F}" type="parTrans" cxnId="{4F06A49B-66D0-4D2C-A71A-3B942058D788}">
      <dgm:prSet/>
      <dgm:spPr/>
      <dgm:t>
        <a:bodyPr/>
        <a:lstStyle/>
        <a:p>
          <a:endParaRPr lang="en-GB"/>
        </a:p>
      </dgm:t>
    </dgm:pt>
    <dgm:pt modelId="{ECDD5E67-C83D-4047-9A82-C7F141F79C9A}" type="sibTrans" cxnId="{4F06A49B-66D0-4D2C-A71A-3B942058D788}">
      <dgm:prSet/>
      <dgm:spPr/>
      <dgm:t>
        <a:bodyPr/>
        <a:lstStyle/>
        <a:p>
          <a:endParaRPr lang="en-GB"/>
        </a:p>
      </dgm:t>
    </dgm:pt>
    <dgm:pt modelId="{AB12F17D-37B1-42C4-9B56-84227F71DD2F}">
      <dgm:prSet phldrT="[Text]"/>
      <dgm:spPr/>
      <dgm:t>
        <a:bodyPr/>
        <a:lstStyle/>
        <a:p>
          <a:r>
            <a:rPr lang="en-GB" dirty="0" smtClean="0"/>
            <a:t>Effective engagement of UN agencies at a country level</a:t>
          </a:r>
          <a:endParaRPr lang="en-GB" dirty="0"/>
        </a:p>
      </dgm:t>
    </dgm:pt>
    <dgm:pt modelId="{58080004-E971-4DA7-98F7-CA8B62085915}" type="parTrans" cxnId="{9532FA34-4B76-4A31-A52F-3DFC15835B75}">
      <dgm:prSet/>
      <dgm:spPr/>
      <dgm:t>
        <a:bodyPr/>
        <a:lstStyle/>
        <a:p>
          <a:endParaRPr lang="en-GB"/>
        </a:p>
      </dgm:t>
    </dgm:pt>
    <dgm:pt modelId="{2CB74DD6-8679-4E4B-930F-33879D90FC31}" type="sibTrans" cxnId="{9532FA34-4B76-4A31-A52F-3DFC15835B75}">
      <dgm:prSet/>
      <dgm:spPr/>
      <dgm:t>
        <a:bodyPr/>
        <a:lstStyle/>
        <a:p>
          <a:endParaRPr lang="en-GB"/>
        </a:p>
      </dgm:t>
    </dgm:pt>
    <dgm:pt modelId="{3B91DB0D-69D3-4A64-93D5-4E020D6CBC3E}">
      <dgm:prSet phldrT="[Text]"/>
      <dgm:spPr/>
      <dgm:t>
        <a:bodyPr/>
        <a:lstStyle/>
        <a:p>
          <a:r>
            <a:rPr lang="en-GB" dirty="0" smtClean="0"/>
            <a:t>REDD+ Potential</a:t>
          </a:r>
          <a:endParaRPr lang="en-GB" dirty="0"/>
        </a:p>
      </dgm:t>
    </dgm:pt>
    <dgm:pt modelId="{61D35413-B142-4E9E-92A5-21A372D4F5EE}" type="parTrans" cxnId="{5D4DBFC7-6F7D-48F2-A487-5B6C9964BA4E}">
      <dgm:prSet/>
      <dgm:spPr/>
      <dgm:t>
        <a:bodyPr/>
        <a:lstStyle/>
        <a:p>
          <a:endParaRPr lang="en-GB"/>
        </a:p>
      </dgm:t>
    </dgm:pt>
    <dgm:pt modelId="{C88135CD-D467-470B-AAEC-DD1ED9735C93}" type="sibTrans" cxnId="{5D4DBFC7-6F7D-48F2-A487-5B6C9964BA4E}">
      <dgm:prSet/>
      <dgm:spPr/>
      <dgm:t>
        <a:bodyPr/>
        <a:lstStyle/>
        <a:p>
          <a:endParaRPr lang="en-GB"/>
        </a:p>
      </dgm:t>
    </dgm:pt>
    <dgm:pt modelId="{203F2747-3474-4628-9860-B495B14EF2FF}">
      <dgm:prSet phldrT="[Text]"/>
      <dgm:spPr/>
      <dgm:t>
        <a:bodyPr/>
        <a:lstStyle/>
        <a:p>
          <a:r>
            <a:rPr lang="en-GB" smtClean="0"/>
            <a:t>Annual </a:t>
          </a:r>
          <a:r>
            <a:rPr lang="en-GB" dirty="0" smtClean="0"/>
            <a:t>change rate 2005-2010 % </a:t>
          </a:r>
          <a:endParaRPr lang="en-GB" dirty="0"/>
        </a:p>
      </dgm:t>
    </dgm:pt>
    <dgm:pt modelId="{9C8DC3BA-0EC3-4CC4-871D-BAF5EB3468F7}" type="parTrans" cxnId="{E17583EA-3C5D-4E19-AD3A-0BC9E0373DF0}">
      <dgm:prSet/>
      <dgm:spPr/>
      <dgm:t>
        <a:bodyPr/>
        <a:lstStyle/>
        <a:p>
          <a:endParaRPr lang="en-GB"/>
        </a:p>
      </dgm:t>
    </dgm:pt>
    <dgm:pt modelId="{5C602A44-3997-45FE-A18D-F7C81774519E}" type="sibTrans" cxnId="{E17583EA-3C5D-4E19-AD3A-0BC9E0373DF0}">
      <dgm:prSet/>
      <dgm:spPr/>
      <dgm:t>
        <a:bodyPr/>
        <a:lstStyle/>
        <a:p>
          <a:endParaRPr lang="en-GB"/>
        </a:p>
      </dgm:t>
    </dgm:pt>
    <dgm:pt modelId="{1A715AEC-FF22-4F13-A60A-07047C3C7360}">
      <dgm:prSet phldrT="[Text]"/>
      <dgm:spPr/>
      <dgm:t>
        <a:bodyPr/>
        <a:lstStyle/>
        <a:p>
          <a:r>
            <a:rPr lang="en-GB" dirty="0" smtClean="0"/>
            <a:t>Poverty (Population below $2.00 a day)</a:t>
          </a:r>
          <a:endParaRPr lang="en-GB" dirty="0"/>
        </a:p>
      </dgm:t>
    </dgm:pt>
    <dgm:pt modelId="{E12342F9-BAAD-46CC-81AF-8FE2159313C6}" type="parTrans" cxnId="{A60FB088-7938-45A8-9E22-91EA6F0C4350}">
      <dgm:prSet/>
      <dgm:spPr/>
      <dgm:t>
        <a:bodyPr/>
        <a:lstStyle/>
        <a:p>
          <a:endParaRPr lang="en-GB"/>
        </a:p>
      </dgm:t>
    </dgm:pt>
    <dgm:pt modelId="{00FB8407-1AB1-4F0B-8AE8-9C8866A59972}" type="sibTrans" cxnId="{A60FB088-7938-45A8-9E22-91EA6F0C4350}">
      <dgm:prSet/>
      <dgm:spPr/>
      <dgm:t>
        <a:bodyPr/>
        <a:lstStyle/>
        <a:p>
          <a:endParaRPr lang="en-GB"/>
        </a:p>
      </dgm:t>
    </dgm:pt>
    <dgm:pt modelId="{508F2DF1-9966-4D73-91AE-6828B21C8641}">
      <dgm:prSet phldrT="[Text]"/>
      <dgm:spPr/>
      <dgm:t>
        <a:bodyPr/>
        <a:lstStyle/>
        <a:p>
          <a:r>
            <a:rPr lang="en-GB" dirty="0" smtClean="0"/>
            <a:t>Pipeline</a:t>
          </a:r>
          <a:endParaRPr lang="en-GB" dirty="0"/>
        </a:p>
      </dgm:t>
    </dgm:pt>
    <dgm:pt modelId="{94DF8728-5980-45E6-9126-63EB1496BE24}" type="parTrans" cxnId="{739A1857-A847-4A86-8CB5-5BB738478A47}">
      <dgm:prSet/>
      <dgm:spPr/>
      <dgm:t>
        <a:bodyPr/>
        <a:lstStyle/>
        <a:p>
          <a:endParaRPr lang="en-GB"/>
        </a:p>
      </dgm:t>
    </dgm:pt>
    <dgm:pt modelId="{1BB149ED-AE31-4882-B729-9CDB1954AC70}" type="sibTrans" cxnId="{739A1857-A847-4A86-8CB5-5BB738478A47}">
      <dgm:prSet/>
      <dgm:spPr/>
      <dgm:t>
        <a:bodyPr/>
        <a:lstStyle/>
        <a:p>
          <a:endParaRPr lang="en-GB"/>
        </a:p>
      </dgm:t>
    </dgm:pt>
    <dgm:pt modelId="{7E02428C-8F55-432C-9A69-29EE8FE0FBC3}">
      <dgm:prSet phldrT="[Text]"/>
      <dgm:spPr/>
      <dgm:t>
        <a:bodyPr/>
        <a:lstStyle/>
        <a:p>
          <a:r>
            <a:rPr lang="en-GB" smtClean="0"/>
            <a:t>Forest </a:t>
          </a:r>
          <a:r>
            <a:rPr lang="en-GB" dirty="0" smtClean="0"/>
            <a:t>% of land area</a:t>
          </a:r>
          <a:endParaRPr lang="en-GB" dirty="0"/>
        </a:p>
      </dgm:t>
    </dgm:pt>
    <dgm:pt modelId="{E434ACFE-727E-4BF7-87D4-898641033271}" type="sibTrans" cxnId="{2876EAC0-0A2E-402A-A27A-B1E6A92D6E5A}">
      <dgm:prSet/>
      <dgm:spPr/>
      <dgm:t>
        <a:bodyPr/>
        <a:lstStyle/>
        <a:p>
          <a:endParaRPr lang="en-GB"/>
        </a:p>
      </dgm:t>
    </dgm:pt>
    <dgm:pt modelId="{7FF973E3-B011-4227-B743-24DD2CC68E9A}" type="parTrans" cxnId="{2876EAC0-0A2E-402A-A27A-B1E6A92D6E5A}">
      <dgm:prSet/>
      <dgm:spPr/>
      <dgm:t>
        <a:bodyPr/>
        <a:lstStyle/>
        <a:p>
          <a:endParaRPr lang="en-GB"/>
        </a:p>
      </dgm:t>
    </dgm:pt>
    <dgm:pt modelId="{CD8468F4-D402-4622-A7DD-144A61AC41F5}" type="pres">
      <dgm:prSet presAssocID="{C10F1935-49F9-40CA-A36C-67EF3E387CF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DBB59D8-DBAF-4232-9550-0740E2D4815A}" type="pres">
      <dgm:prSet presAssocID="{508F2DF1-9966-4D73-91AE-6828B21C8641}" presName="centerShape" presStyleLbl="node0" presStyleIdx="0" presStyleCnt="1"/>
      <dgm:spPr/>
      <dgm:t>
        <a:bodyPr/>
        <a:lstStyle/>
        <a:p>
          <a:endParaRPr lang="en-GB"/>
        </a:p>
      </dgm:t>
    </dgm:pt>
    <dgm:pt modelId="{66687F79-BF06-48B0-8011-121BE54B7CAE}" type="pres">
      <dgm:prSet presAssocID="{A7EBAA7B-F856-4400-B14D-4BD7A5DB1A5F}" presName="parTrans" presStyleLbl="bgSibTrans2D1" presStyleIdx="0" presStyleCnt="3"/>
      <dgm:spPr/>
      <dgm:t>
        <a:bodyPr/>
        <a:lstStyle/>
        <a:p>
          <a:endParaRPr lang="en-GB"/>
        </a:p>
      </dgm:t>
    </dgm:pt>
    <dgm:pt modelId="{C2469117-F871-465A-932E-0BF766C3FD7C}" type="pres">
      <dgm:prSet presAssocID="{E8BB76CD-E06A-45D7-B7F7-AC2D23777C5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3A350B6-73A8-4F79-A0D6-6B07232A91F1}" type="pres">
      <dgm:prSet presAssocID="{58080004-E971-4DA7-98F7-CA8B62085915}" presName="parTrans" presStyleLbl="bgSibTrans2D1" presStyleIdx="1" presStyleCnt="3"/>
      <dgm:spPr/>
      <dgm:t>
        <a:bodyPr/>
        <a:lstStyle/>
        <a:p>
          <a:endParaRPr lang="en-GB"/>
        </a:p>
      </dgm:t>
    </dgm:pt>
    <dgm:pt modelId="{27D149A7-DA81-4EF4-B519-4E8E44C41A65}" type="pres">
      <dgm:prSet presAssocID="{AB12F17D-37B1-42C4-9B56-84227F71DD2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95A06B9-2B97-4B2B-86DA-B3A74B1A267C}" type="pres">
      <dgm:prSet presAssocID="{61D35413-B142-4E9E-92A5-21A372D4F5EE}" presName="parTrans" presStyleLbl="bgSibTrans2D1" presStyleIdx="2" presStyleCnt="3"/>
      <dgm:spPr/>
      <dgm:t>
        <a:bodyPr/>
        <a:lstStyle/>
        <a:p>
          <a:endParaRPr lang="en-GB"/>
        </a:p>
      </dgm:t>
    </dgm:pt>
    <dgm:pt modelId="{B25DF227-45D7-4123-B1A8-E6773D622BD8}" type="pres">
      <dgm:prSet presAssocID="{3B91DB0D-69D3-4A64-93D5-4E020D6CBC3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0D438CB-D420-4300-BAD2-B27DF3D6727D}" type="presOf" srcId="{A7EBAA7B-F856-4400-B14D-4BD7A5DB1A5F}" destId="{66687F79-BF06-48B0-8011-121BE54B7CAE}" srcOrd="0" destOrd="0" presId="urn:microsoft.com/office/officeart/2005/8/layout/radial4"/>
    <dgm:cxn modelId="{0AE43C43-BEA0-4E50-B287-2367BDA30B47}" type="presOf" srcId="{AB12F17D-37B1-42C4-9B56-84227F71DD2F}" destId="{27D149A7-DA81-4EF4-B519-4E8E44C41A65}" srcOrd="0" destOrd="0" presId="urn:microsoft.com/office/officeart/2005/8/layout/radial4"/>
    <dgm:cxn modelId="{2876EAC0-0A2E-402A-A27A-B1E6A92D6E5A}" srcId="{3B91DB0D-69D3-4A64-93D5-4E020D6CBC3E}" destId="{7E02428C-8F55-432C-9A69-29EE8FE0FBC3}" srcOrd="0" destOrd="0" parTransId="{7FF973E3-B011-4227-B743-24DD2CC68E9A}" sibTransId="{E434ACFE-727E-4BF7-87D4-898641033271}"/>
    <dgm:cxn modelId="{4072B1A0-5ACD-48A2-A739-40916216143E}" type="presOf" srcId="{61D35413-B142-4E9E-92A5-21A372D4F5EE}" destId="{195A06B9-2B97-4B2B-86DA-B3A74B1A267C}" srcOrd="0" destOrd="0" presId="urn:microsoft.com/office/officeart/2005/8/layout/radial4"/>
    <dgm:cxn modelId="{A050B428-A4A5-4255-94B6-D580EDFA2D02}" type="presOf" srcId="{3B91DB0D-69D3-4A64-93D5-4E020D6CBC3E}" destId="{B25DF227-45D7-4123-B1A8-E6773D622BD8}" srcOrd="0" destOrd="0" presId="urn:microsoft.com/office/officeart/2005/8/layout/radial4"/>
    <dgm:cxn modelId="{651B989B-6F8E-480F-930B-7B0A523B763D}" type="presOf" srcId="{C10F1935-49F9-40CA-A36C-67EF3E387CFD}" destId="{CD8468F4-D402-4622-A7DD-144A61AC41F5}" srcOrd="0" destOrd="0" presId="urn:microsoft.com/office/officeart/2005/8/layout/radial4"/>
    <dgm:cxn modelId="{E17583EA-3C5D-4E19-AD3A-0BC9E0373DF0}" srcId="{3B91DB0D-69D3-4A64-93D5-4E020D6CBC3E}" destId="{203F2747-3474-4628-9860-B495B14EF2FF}" srcOrd="1" destOrd="0" parTransId="{9C8DC3BA-0EC3-4CC4-871D-BAF5EB3468F7}" sibTransId="{5C602A44-3997-45FE-A18D-F7C81774519E}"/>
    <dgm:cxn modelId="{85C0C18D-9329-41CB-84A9-53F41D82E31D}" type="presOf" srcId="{E8BB76CD-E06A-45D7-B7F7-AC2D23777C53}" destId="{C2469117-F871-465A-932E-0BF766C3FD7C}" srcOrd="0" destOrd="0" presId="urn:microsoft.com/office/officeart/2005/8/layout/radial4"/>
    <dgm:cxn modelId="{A60FB088-7938-45A8-9E22-91EA6F0C4350}" srcId="{3B91DB0D-69D3-4A64-93D5-4E020D6CBC3E}" destId="{1A715AEC-FF22-4F13-A60A-07047C3C7360}" srcOrd="2" destOrd="0" parTransId="{E12342F9-BAAD-46CC-81AF-8FE2159313C6}" sibTransId="{00FB8407-1AB1-4F0B-8AE8-9C8866A59972}"/>
    <dgm:cxn modelId="{9532FA34-4B76-4A31-A52F-3DFC15835B75}" srcId="{508F2DF1-9966-4D73-91AE-6828B21C8641}" destId="{AB12F17D-37B1-42C4-9B56-84227F71DD2F}" srcOrd="1" destOrd="0" parTransId="{58080004-E971-4DA7-98F7-CA8B62085915}" sibTransId="{2CB74DD6-8679-4E4B-930F-33879D90FC31}"/>
    <dgm:cxn modelId="{445EE17E-10DA-4A34-B5F0-46F786B7BED6}" type="presOf" srcId="{1A715AEC-FF22-4F13-A60A-07047C3C7360}" destId="{B25DF227-45D7-4123-B1A8-E6773D622BD8}" srcOrd="0" destOrd="3" presId="urn:microsoft.com/office/officeart/2005/8/layout/radial4"/>
    <dgm:cxn modelId="{5D4DBFC7-6F7D-48F2-A487-5B6C9964BA4E}" srcId="{508F2DF1-9966-4D73-91AE-6828B21C8641}" destId="{3B91DB0D-69D3-4A64-93D5-4E020D6CBC3E}" srcOrd="2" destOrd="0" parTransId="{61D35413-B142-4E9E-92A5-21A372D4F5EE}" sibTransId="{C88135CD-D467-470B-AAEC-DD1ED9735C93}"/>
    <dgm:cxn modelId="{E062823A-880E-40F0-8F08-BAE999C41FAB}" type="presOf" srcId="{58080004-E971-4DA7-98F7-CA8B62085915}" destId="{A3A350B6-73A8-4F79-A0D6-6B07232A91F1}" srcOrd="0" destOrd="0" presId="urn:microsoft.com/office/officeart/2005/8/layout/radial4"/>
    <dgm:cxn modelId="{4F06A49B-66D0-4D2C-A71A-3B942058D788}" srcId="{508F2DF1-9966-4D73-91AE-6828B21C8641}" destId="{E8BB76CD-E06A-45D7-B7F7-AC2D23777C53}" srcOrd="0" destOrd="0" parTransId="{A7EBAA7B-F856-4400-B14D-4BD7A5DB1A5F}" sibTransId="{ECDD5E67-C83D-4047-9A82-C7F141F79C9A}"/>
    <dgm:cxn modelId="{739A1857-A847-4A86-8CB5-5BB738478A47}" srcId="{C10F1935-49F9-40CA-A36C-67EF3E387CFD}" destId="{508F2DF1-9966-4D73-91AE-6828B21C8641}" srcOrd="0" destOrd="0" parTransId="{94DF8728-5980-45E6-9126-63EB1496BE24}" sibTransId="{1BB149ED-AE31-4882-B729-9CDB1954AC70}"/>
    <dgm:cxn modelId="{6883D351-9E10-4AB3-8C8B-E0991787BEE7}" type="presOf" srcId="{7E02428C-8F55-432C-9A69-29EE8FE0FBC3}" destId="{B25DF227-45D7-4123-B1A8-E6773D622BD8}" srcOrd="0" destOrd="1" presId="urn:microsoft.com/office/officeart/2005/8/layout/radial4"/>
    <dgm:cxn modelId="{26353F2B-2BAA-4A9B-B8BB-DF87DC479B71}" type="presOf" srcId="{203F2747-3474-4628-9860-B495B14EF2FF}" destId="{B25DF227-45D7-4123-B1A8-E6773D622BD8}" srcOrd="0" destOrd="2" presId="urn:microsoft.com/office/officeart/2005/8/layout/radial4"/>
    <dgm:cxn modelId="{B7526C11-F493-4CDB-AEDE-64363B52FCA5}" type="presOf" srcId="{508F2DF1-9966-4D73-91AE-6828B21C8641}" destId="{BDBB59D8-DBAF-4232-9550-0740E2D4815A}" srcOrd="0" destOrd="0" presId="urn:microsoft.com/office/officeart/2005/8/layout/radial4"/>
    <dgm:cxn modelId="{64318AE0-16EC-4D63-9D63-CF9D84212D9B}" type="presParOf" srcId="{CD8468F4-D402-4622-A7DD-144A61AC41F5}" destId="{BDBB59D8-DBAF-4232-9550-0740E2D4815A}" srcOrd="0" destOrd="0" presId="urn:microsoft.com/office/officeart/2005/8/layout/radial4"/>
    <dgm:cxn modelId="{F2F76A00-5D2D-4267-8141-BC087EF7BAF2}" type="presParOf" srcId="{CD8468F4-D402-4622-A7DD-144A61AC41F5}" destId="{66687F79-BF06-48B0-8011-121BE54B7CAE}" srcOrd="1" destOrd="0" presId="urn:microsoft.com/office/officeart/2005/8/layout/radial4"/>
    <dgm:cxn modelId="{A98D2F22-478A-43EE-8C95-94AA0D48828F}" type="presParOf" srcId="{CD8468F4-D402-4622-A7DD-144A61AC41F5}" destId="{C2469117-F871-465A-932E-0BF766C3FD7C}" srcOrd="2" destOrd="0" presId="urn:microsoft.com/office/officeart/2005/8/layout/radial4"/>
    <dgm:cxn modelId="{7214035B-277F-4091-9141-90B790D5CF44}" type="presParOf" srcId="{CD8468F4-D402-4622-A7DD-144A61AC41F5}" destId="{A3A350B6-73A8-4F79-A0D6-6B07232A91F1}" srcOrd="3" destOrd="0" presId="urn:microsoft.com/office/officeart/2005/8/layout/radial4"/>
    <dgm:cxn modelId="{2309C819-7B5E-48DC-A4C5-2EC0181F3B6F}" type="presParOf" srcId="{CD8468F4-D402-4622-A7DD-144A61AC41F5}" destId="{27D149A7-DA81-4EF4-B519-4E8E44C41A65}" srcOrd="4" destOrd="0" presId="urn:microsoft.com/office/officeart/2005/8/layout/radial4"/>
    <dgm:cxn modelId="{53C2D25D-C119-42C9-8BF6-045E6E15887E}" type="presParOf" srcId="{CD8468F4-D402-4622-A7DD-144A61AC41F5}" destId="{195A06B9-2B97-4B2B-86DA-B3A74B1A267C}" srcOrd="5" destOrd="0" presId="urn:microsoft.com/office/officeart/2005/8/layout/radial4"/>
    <dgm:cxn modelId="{830335DF-E12D-45FE-B4F8-D56FBC96D1C2}" type="presParOf" srcId="{CD8468F4-D402-4622-A7DD-144A61AC41F5}" destId="{B25DF227-45D7-4123-B1A8-E6773D622BD8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E692C39-4739-4F82-BEEE-744A6AEBC905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91440D0-8CA9-482C-BBC3-C2BA14E16A72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Past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CE7D580-10C2-4AA1-BDC2-A1CD2EC16E78}" type="parTrans" cxnId="{A2E49A54-2C61-4F41-9C4E-D5EA408C0A1B}">
      <dgm:prSet/>
      <dgm:spPr/>
      <dgm:t>
        <a:bodyPr/>
        <a:lstStyle/>
        <a:p>
          <a:endParaRPr lang="en-GB"/>
        </a:p>
      </dgm:t>
    </dgm:pt>
    <dgm:pt modelId="{4C449A6E-0074-468C-A157-C79811610A44}" type="sibTrans" cxnId="{A2E49A54-2C61-4F41-9C4E-D5EA408C0A1B}">
      <dgm:prSet/>
      <dgm:spPr/>
      <dgm:t>
        <a:bodyPr/>
        <a:lstStyle/>
        <a:p>
          <a:endParaRPr lang="en-GB"/>
        </a:p>
      </dgm:t>
    </dgm:pt>
    <dgm:pt modelId="{61AC00E9-C0E3-46DF-B7C7-F92F625B2EC3}">
      <dgm:prSet/>
      <dgm:spPr/>
      <dgm:t>
        <a:bodyPr anchor="ctr"/>
        <a:lstStyle/>
        <a:p>
          <a:pPr algn="ctr" rtl="0"/>
          <a:r>
            <a:rPr lang="en-GB" dirty="0" smtClean="0"/>
            <a:t>Legal anchor</a:t>
          </a:r>
          <a:endParaRPr lang="en-GB" dirty="0"/>
        </a:p>
      </dgm:t>
    </dgm:pt>
    <dgm:pt modelId="{E258AB19-8ACB-4419-B1B5-533CB1944BFE}" type="parTrans" cxnId="{55FB6E90-8EFC-40B4-8F18-462BE69B887D}">
      <dgm:prSet/>
      <dgm:spPr/>
      <dgm:t>
        <a:bodyPr/>
        <a:lstStyle/>
        <a:p>
          <a:endParaRPr lang="en-GB"/>
        </a:p>
      </dgm:t>
    </dgm:pt>
    <dgm:pt modelId="{95F0C730-0E0C-45A8-8B52-5EC2893026E5}" type="sibTrans" cxnId="{55FB6E90-8EFC-40B4-8F18-462BE69B887D}">
      <dgm:prSet/>
      <dgm:spPr/>
      <dgm:t>
        <a:bodyPr/>
        <a:lstStyle/>
        <a:p>
          <a:endParaRPr lang="en-GB"/>
        </a:p>
      </dgm:t>
    </dgm:pt>
    <dgm:pt modelId="{A57FD1EA-173E-4A1E-B670-62472CEE4D99}">
      <dgm:prSet/>
      <dgm:spPr/>
      <dgm:t>
        <a:bodyPr anchor="ctr"/>
        <a:lstStyle/>
        <a:p>
          <a:pPr algn="l" rtl="0"/>
          <a:r>
            <a:rPr lang="en-GB" dirty="0" smtClean="0"/>
            <a:t>Rules of procedure </a:t>
          </a:r>
          <a:endParaRPr lang="en-GB" dirty="0"/>
        </a:p>
      </dgm:t>
    </dgm:pt>
    <dgm:pt modelId="{3F1FAE8D-6BAC-41A3-803B-7FC6FEF9DCC9}" type="parTrans" cxnId="{562BDC45-7AB2-491D-A7F3-6E1492C38424}">
      <dgm:prSet/>
      <dgm:spPr/>
      <dgm:t>
        <a:bodyPr/>
        <a:lstStyle/>
        <a:p>
          <a:endParaRPr lang="en-GB"/>
        </a:p>
      </dgm:t>
    </dgm:pt>
    <dgm:pt modelId="{FAEBD2FF-5409-4BB3-A2C1-2841456F4CB2}" type="sibTrans" cxnId="{562BDC45-7AB2-491D-A7F3-6E1492C38424}">
      <dgm:prSet/>
      <dgm:spPr/>
      <dgm:t>
        <a:bodyPr/>
        <a:lstStyle/>
        <a:p>
          <a:endParaRPr lang="en-GB"/>
        </a:p>
      </dgm:t>
    </dgm:pt>
    <dgm:pt modelId="{5BFE2F78-7571-4590-8FA9-F9518D0ED7DF}">
      <dgm:prSet/>
      <dgm:spPr/>
      <dgm:t>
        <a:bodyPr anchor="ctr"/>
        <a:lstStyle/>
        <a:p>
          <a:pPr algn="l" rtl="0"/>
          <a:r>
            <a:rPr lang="en-GB" dirty="0" smtClean="0"/>
            <a:t>PB decisions</a:t>
          </a:r>
          <a:endParaRPr lang="en-GB" dirty="0"/>
        </a:p>
      </dgm:t>
    </dgm:pt>
    <dgm:pt modelId="{97A8804F-4B27-4BA0-B788-5EA0157F7996}" type="parTrans" cxnId="{8448A431-28B2-4F9B-9BB2-D15C9A9547C9}">
      <dgm:prSet/>
      <dgm:spPr/>
      <dgm:t>
        <a:bodyPr/>
        <a:lstStyle/>
        <a:p>
          <a:endParaRPr lang="en-GB"/>
        </a:p>
      </dgm:t>
    </dgm:pt>
    <dgm:pt modelId="{420D3B71-1D51-4186-BF9D-F7444D6CA64D}" type="sibTrans" cxnId="{8448A431-28B2-4F9B-9BB2-D15C9A9547C9}">
      <dgm:prSet/>
      <dgm:spPr/>
      <dgm:t>
        <a:bodyPr/>
        <a:lstStyle/>
        <a:p>
          <a:endParaRPr lang="en-GB"/>
        </a:p>
      </dgm:t>
    </dgm:pt>
    <dgm:pt modelId="{D8252B82-BD76-438C-A015-30730450420E}">
      <dgm:prSet/>
      <dgm:spPr/>
      <dgm:t>
        <a:bodyPr/>
        <a:lstStyle/>
        <a:p>
          <a:pPr algn="ctr" rtl="0"/>
          <a:r>
            <a:rPr lang="en-GB" u="sng" cap="small" baseline="0" dirty="0" smtClean="0">
              <a:solidFill>
                <a:schemeClr val="accent1">
                  <a:lumMod val="75000"/>
                </a:schemeClr>
              </a:solidFill>
            </a:rPr>
            <a:t>Present</a:t>
          </a:r>
          <a:endParaRPr lang="en-GB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F602C43-B5E0-444F-9C70-F67CE44D98F4}" type="parTrans" cxnId="{08AEC0C0-EB58-4950-9D32-9FD52C0440BC}">
      <dgm:prSet/>
      <dgm:spPr/>
      <dgm:t>
        <a:bodyPr/>
        <a:lstStyle/>
        <a:p>
          <a:endParaRPr lang="en-GB"/>
        </a:p>
      </dgm:t>
    </dgm:pt>
    <dgm:pt modelId="{D15E183F-8937-43F9-ADB7-0D18E1595162}" type="sibTrans" cxnId="{08AEC0C0-EB58-4950-9D32-9FD52C0440BC}">
      <dgm:prSet/>
      <dgm:spPr/>
      <dgm:t>
        <a:bodyPr/>
        <a:lstStyle/>
        <a:p>
          <a:endParaRPr lang="en-GB"/>
        </a:p>
      </dgm:t>
    </dgm:pt>
    <dgm:pt modelId="{1D061663-EE24-4EB5-9BAB-46200F6AA062}">
      <dgm:prSet/>
      <dgm:spPr/>
      <dgm:t>
        <a:bodyPr anchor="ctr"/>
        <a:lstStyle/>
        <a:p>
          <a:pPr algn="ctr" rtl="0"/>
          <a:r>
            <a:rPr lang="en-GB" dirty="0" smtClean="0"/>
            <a:t>Current pipeline</a:t>
          </a:r>
          <a:endParaRPr lang="en-GB" dirty="0"/>
        </a:p>
      </dgm:t>
    </dgm:pt>
    <dgm:pt modelId="{5BB76525-8611-4EDD-8785-5187B86E9BA4}" type="parTrans" cxnId="{28EFC5A6-8E4E-41B4-BD36-5F9F5A0A86B2}">
      <dgm:prSet/>
      <dgm:spPr/>
      <dgm:t>
        <a:bodyPr/>
        <a:lstStyle/>
        <a:p>
          <a:endParaRPr lang="en-GB"/>
        </a:p>
      </dgm:t>
    </dgm:pt>
    <dgm:pt modelId="{A3F25BA1-42C5-4AB8-9D75-2AF84AA9EB49}" type="sibTrans" cxnId="{28EFC5A6-8E4E-41B4-BD36-5F9F5A0A86B2}">
      <dgm:prSet/>
      <dgm:spPr/>
      <dgm:t>
        <a:bodyPr/>
        <a:lstStyle/>
        <a:p>
          <a:endParaRPr lang="en-GB"/>
        </a:p>
      </dgm:t>
    </dgm:pt>
    <dgm:pt modelId="{940DD9E4-9C9D-4651-B626-10D0E7B006E7}">
      <dgm:prSet/>
      <dgm:spPr/>
      <dgm:t>
        <a:bodyPr/>
        <a:lstStyle/>
        <a:p>
          <a:pPr algn="ctr" rtl="0"/>
          <a:r>
            <a:rPr lang="en-GB" u="sng" cap="small" baseline="0" dirty="0" smtClean="0">
              <a:solidFill>
                <a:schemeClr val="accent1">
                  <a:lumMod val="75000"/>
                </a:schemeClr>
              </a:solidFill>
            </a:rPr>
            <a:t>Analysis</a:t>
          </a:r>
          <a:endParaRPr lang="en-GB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B0F66A18-A376-44CF-8104-59993A3D709B}" type="parTrans" cxnId="{BA689ADA-2332-487F-AEE1-C96BC04FE4B7}">
      <dgm:prSet/>
      <dgm:spPr/>
      <dgm:t>
        <a:bodyPr/>
        <a:lstStyle/>
        <a:p>
          <a:endParaRPr lang="en-GB"/>
        </a:p>
      </dgm:t>
    </dgm:pt>
    <dgm:pt modelId="{35583B80-FA5C-440B-9258-592F3BCA119F}" type="sibTrans" cxnId="{BA689ADA-2332-487F-AEE1-C96BC04FE4B7}">
      <dgm:prSet/>
      <dgm:spPr/>
      <dgm:t>
        <a:bodyPr/>
        <a:lstStyle/>
        <a:p>
          <a:endParaRPr lang="en-GB"/>
        </a:p>
      </dgm:t>
    </dgm:pt>
    <dgm:pt modelId="{69B13B51-E73C-473E-8DFA-DA36B018A74A}">
      <dgm:prSet/>
      <dgm:spPr/>
      <dgm:t>
        <a:bodyPr anchor="ctr"/>
        <a:lstStyle/>
        <a:p>
          <a:pPr algn="ctr" rtl="0"/>
          <a:r>
            <a:rPr lang="en-GB" dirty="0" smtClean="0"/>
            <a:t>Changes in REDD+ landscape</a:t>
          </a:r>
        </a:p>
      </dgm:t>
    </dgm:pt>
    <dgm:pt modelId="{35288E3E-9D73-4819-B597-650BA5DC2FB5}" type="parTrans" cxnId="{D1AD8094-43E7-41BC-B77F-4CCC2712C7A2}">
      <dgm:prSet/>
      <dgm:spPr/>
      <dgm:t>
        <a:bodyPr/>
        <a:lstStyle/>
        <a:p>
          <a:endParaRPr lang="en-GB"/>
        </a:p>
      </dgm:t>
    </dgm:pt>
    <dgm:pt modelId="{6BEF5B39-CB90-4997-8071-8024B9CC95FD}" type="sibTrans" cxnId="{D1AD8094-43E7-41BC-B77F-4CCC2712C7A2}">
      <dgm:prSet/>
      <dgm:spPr/>
      <dgm:t>
        <a:bodyPr/>
        <a:lstStyle/>
        <a:p>
          <a:endParaRPr lang="en-GB"/>
        </a:p>
      </dgm:t>
    </dgm:pt>
    <dgm:pt modelId="{22A94D9D-9907-4B40-9D95-A2D61FA43668}">
      <dgm:prSet/>
      <dgm:spPr/>
      <dgm:t>
        <a:bodyPr/>
        <a:lstStyle/>
        <a:p>
          <a:pPr algn="ctr" rtl="0"/>
          <a:r>
            <a:rPr lang="en-GB" u="sng" cap="small" baseline="0" dirty="0" smtClean="0">
              <a:solidFill>
                <a:schemeClr val="accent1">
                  <a:lumMod val="75000"/>
                </a:schemeClr>
              </a:solidFill>
            </a:rPr>
            <a:t>Future</a:t>
          </a:r>
          <a:endParaRPr lang="en-GB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7DF50499-ED58-4384-8607-B6D2A61321F2}" type="parTrans" cxnId="{B197FC2C-A8E6-4D6A-A94A-B2B610FDFC83}">
      <dgm:prSet/>
      <dgm:spPr/>
      <dgm:t>
        <a:bodyPr/>
        <a:lstStyle/>
        <a:p>
          <a:endParaRPr lang="en-GB"/>
        </a:p>
      </dgm:t>
    </dgm:pt>
    <dgm:pt modelId="{34A2FA51-9B95-41FC-8B1D-7E2CE309E3CD}" type="sibTrans" cxnId="{B197FC2C-A8E6-4D6A-A94A-B2B610FDFC83}">
      <dgm:prSet/>
      <dgm:spPr/>
      <dgm:t>
        <a:bodyPr/>
        <a:lstStyle/>
        <a:p>
          <a:endParaRPr lang="en-GB"/>
        </a:p>
      </dgm:t>
    </dgm:pt>
    <dgm:pt modelId="{8C7B03CA-F9F4-4EFC-B1B9-419E2B7E65EC}">
      <dgm:prSet/>
      <dgm:spPr/>
      <dgm:t>
        <a:bodyPr anchor="ctr"/>
        <a:lstStyle/>
        <a:p>
          <a:pPr algn="ctr" rtl="0"/>
          <a:r>
            <a:rPr lang="en-GB" dirty="0" smtClean="0"/>
            <a:t>Proposed approaches </a:t>
          </a:r>
          <a:endParaRPr lang="en-GB" dirty="0"/>
        </a:p>
      </dgm:t>
    </dgm:pt>
    <dgm:pt modelId="{83E0209F-A832-465E-9881-65F4796DA34E}" type="parTrans" cxnId="{8068A9E6-B4A8-438E-B8FB-A859E5E83E18}">
      <dgm:prSet/>
      <dgm:spPr/>
      <dgm:t>
        <a:bodyPr/>
        <a:lstStyle/>
        <a:p>
          <a:endParaRPr lang="en-GB"/>
        </a:p>
      </dgm:t>
    </dgm:pt>
    <dgm:pt modelId="{5FDD351A-472D-48B3-AFF6-86D5A64B568A}" type="sibTrans" cxnId="{8068A9E6-B4A8-438E-B8FB-A859E5E83E18}">
      <dgm:prSet/>
      <dgm:spPr/>
      <dgm:t>
        <a:bodyPr/>
        <a:lstStyle/>
        <a:p>
          <a:endParaRPr lang="en-GB"/>
        </a:p>
      </dgm:t>
    </dgm:pt>
    <dgm:pt modelId="{2A1B5C10-DEEF-4A69-A845-9F141543EBB0}">
      <dgm:prSet/>
      <dgm:spPr/>
      <dgm:t>
        <a:bodyPr anchor="ctr"/>
        <a:lstStyle/>
        <a:p>
          <a:pPr algn="l" rtl="0"/>
          <a:r>
            <a:rPr lang="en-GB" dirty="0" smtClean="0"/>
            <a:t>Criteria &amp;WG  </a:t>
          </a:r>
          <a:endParaRPr lang="en-GB" dirty="0"/>
        </a:p>
      </dgm:t>
    </dgm:pt>
    <dgm:pt modelId="{E32C8495-0E3C-4FE0-AD28-5D910C589D19}" type="parTrans" cxnId="{18652E94-925A-4CD8-A572-C2041F858E7F}">
      <dgm:prSet/>
      <dgm:spPr/>
      <dgm:t>
        <a:bodyPr/>
        <a:lstStyle/>
        <a:p>
          <a:endParaRPr lang="en-GB"/>
        </a:p>
      </dgm:t>
    </dgm:pt>
    <dgm:pt modelId="{C12F8E01-010A-4787-BDF9-BCCF35A4E06E}" type="sibTrans" cxnId="{18652E94-925A-4CD8-A572-C2041F858E7F}">
      <dgm:prSet/>
      <dgm:spPr/>
      <dgm:t>
        <a:bodyPr/>
        <a:lstStyle/>
        <a:p>
          <a:endParaRPr lang="en-GB"/>
        </a:p>
      </dgm:t>
    </dgm:pt>
    <dgm:pt modelId="{7AEE86BC-32F5-40FB-899A-E81E2DE726E4}" type="pres">
      <dgm:prSet presAssocID="{BE692C39-4739-4F82-BEEE-744A6AEBC9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5733AA6-BC81-4001-A540-FE525413098A}" type="pres">
      <dgm:prSet presAssocID="{791440D0-8CA9-482C-BBC3-C2BA14E16A72}" presName="compositeNode" presStyleCnt="0">
        <dgm:presLayoutVars>
          <dgm:bulletEnabled val="1"/>
        </dgm:presLayoutVars>
      </dgm:prSet>
      <dgm:spPr/>
    </dgm:pt>
    <dgm:pt modelId="{ECA8ED84-5505-48CD-9DAE-EC6DF0C098F9}" type="pres">
      <dgm:prSet presAssocID="{791440D0-8CA9-482C-BBC3-C2BA14E16A72}" presName="bgRect" presStyleLbl="node1" presStyleIdx="0" presStyleCnt="4"/>
      <dgm:spPr/>
      <dgm:t>
        <a:bodyPr/>
        <a:lstStyle/>
        <a:p>
          <a:endParaRPr lang="en-GB"/>
        </a:p>
      </dgm:t>
    </dgm:pt>
    <dgm:pt modelId="{A4177E6D-47D2-4AA5-8C9D-AA3787167D85}" type="pres">
      <dgm:prSet presAssocID="{791440D0-8CA9-482C-BBC3-C2BA14E16A72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9A26F6-D5FF-4EFA-8EE0-FEFD0C3A2811}" type="pres">
      <dgm:prSet presAssocID="{791440D0-8CA9-482C-BBC3-C2BA14E16A72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E76C0B-54AA-4F0D-B0B7-714F7004E3D2}" type="pres">
      <dgm:prSet presAssocID="{4C449A6E-0074-468C-A157-C79811610A44}" presName="hSp" presStyleCnt="0"/>
      <dgm:spPr/>
    </dgm:pt>
    <dgm:pt modelId="{45D261E5-AA35-45EC-899D-F28DA4C4DF00}" type="pres">
      <dgm:prSet presAssocID="{4C449A6E-0074-468C-A157-C79811610A44}" presName="vProcSp" presStyleCnt="0"/>
      <dgm:spPr/>
    </dgm:pt>
    <dgm:pt modelId="{270DAF38-A72E-4429-B4E9-A61453DDD938}" type="pres">
      <dgm:prSet presAssocID="{4C449A6E-0074-468C-A157-C79811610A44}" presName="vSp1" presStyleCnt="0"/>
      <dgm:spPr/>
    </dgm:pt>
    <dgm:pt modelId="{5AF6CF8F-A491-48AA-B07F-B37CD062DAB9}" type="pres">
      <dgm:prSet presAssocID="{4C449A6E-0074-468C-A157-C79811610A44}" presName="simulatedConn" presStyleLbl="solidFgAcc1" presStyleIdx="0" presStyleCnt="3"/>
      <dgm:spPr/>
    </dgm:pt>
    <dgm:pt modelId="{9408E80B-0A95-4005-AD54-091CA99074EA}" type="pres">
      <dgm:prSet presAssocID="{4C449A6E-0074-468C-A157-C79811610A44}" presName="vSp2" presStyleCnt="0"/>
      <dgm:spPr/>
    </dgm:pt>
    <dgm:pt modelId="{308F57F1-2E93-49E6-9D56-2F74B6CD29DB}" type="pres">
      <dgm:prSet presAssocID="{4C449A6E-0074-468C-A157-C79811610A44}" presName="sibTrans" presStyleCnt="0"/>
      <dgm:spPr/>
    </dgm:pt>
    <dgm:pt modelId="{1F26D388-8B05-40B6-A7F4-184F3AF58DBF}" type="pres">
      <dgm:prSet presAssocID="{D8252B82-BD76-438C-A015-30730450420E}" presName="compositeNode" presStyleCnt="0">
        <dgm:presLayoutVars>
          <dgm:bulletEnabled val="1"/>
        </dgm:presLayoutVars>
      </dgm:prSet>
      <dgm:spPr/>
    </dgm:pt>
    <dgm:pt modelId="{AE54856F-D128-406B-BE58-FD1E3D1A9E34}" type="pres">
      <dgm:prSet presAssocID="{D8252B82-BD76-438C-A015-30730450420E}" presName="bgRect" presStyleLbl="node1" presStyleIdx="1" presStyleCnt="4"/>
      <dgm:spPr/>
      <dgm:t>
        <a:bodyPr/>
        <a:lstStyle/>
        <a:p>
          <a:endParaRPr lang="en-GB"/>
        </a:p>
      </dgm:t>
    </dgm:pt>
    <dgm:pt modelId="{6F17274B-E128-4980-98A8-347369AA8194}" type="pres">
      <dgm:prSet presAssocID="{D8252B82-BD76-438C-A015-30730450420E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9F8D7A-CC57-4471-BAD3-90C5D6FCCF71}" type="pres">
      <dgm:prSet presAssocID="{D8252B82-BD76-438C-A015-30730450420E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8C1501-8C77-4923-8579-5FAAADD11AFB}" type="pres">
      <dgm:prSet presAssocID="{D15E183F-8937-43F9-ADB7-0D18E1595162}" presName="hSp" presStyleCnt="0"/>
      <dgm:spPr/>
    </dgm:pt>
    <dgm:pt modelId="{41E01662-E9F5-4D3F-9F6B-E1C90113B1FA}" type="pres">
      <dgm:prSet presAssocID="{D15E183F-8937-43F9-ADB7-0D18E1595162}" presName="vProcSp" presStyleCnt="0"/>
      <dgm:spPr/>
    </dgm:pt>
    <dgm:pt modelId="{F9760AEF-282D-4095-BC0A-E468D9033F99}" type="pres">
      <dgm:prSet presAssocID="{D15E183F-8937-43F9-ADB7-0D18E1595162}" presName="vSp1" presStyleCnt="0"/>
      <dgm:spPr/>
    </dgm:pt>
    <dgm:pt modelId="{8B607CC3-F291-491E-9366-C7449F0CD4DD}" type="pres">
      <dgm:prSet presAssocID="{D15E183F-8937-43F9-ADB7-0D18E1595162}" presName="simulatedConn" presStyleLbl="solidFgAcc1" presStyleIdx="1" presStyleCnt="3"/>
      <dgm:spPr/>
    </dgm:pt>
    <dgm:pt modelId="{9EE7D6C7-F1BD-4844-BBA8-E0CFEB21E9B0}" type="pres">
      <dgm:prSet presAssocID="{D15E183F-8937-43F9-ADB7-0D18E1595162}" presName="vSp2" presStyleCnt="0"/>
      <dgm:spPr/>
    </dgm:pt>
    <dgm:pt modelId="{D9B368B9-A79F-4F6A-AC2F-CA81CB3CC32B}" type="pres">
      <dgm:prSet presAssocID="{D15E183F-8937-43F9-ADB7-0D18E1595162}" presName="sibTrans" presStyleCnt="0"/>
      <dgm:spPr/>
    </dgm:pt>
    <dgm:pt modelId="{7139D8D0-8315-477C-A608-5D60C4367AF9}" type="pres">
      <dgm:prSet presAssocID="{940DD9E4-9C9D-4651-B626-10D0E7B006E7}" presName="compositeNode" presStyleCnt="0">
        <dgm:presLayoutVars>
          <dgm:bulletEnabled val="1"/>
        </dgm:presLayoutVars>
      </dgm:prSet>
      <dgm:spPr/>
    </dgm:pt>
    <dgm:pt modelId="{86A397E6-85A2-4272-9F1F-17E5E74B3104}" type="pres">
      <dgm:prSet presAssocID="{940DD9E4-9C9D-4651-B626-10D0E7B006E7}" presName="bgRect" presStyleLbl="node1" presStyleIdx="2" presStyleCnt="4"/>
      <dgm:spPr/>
      <dgm:t>
        <a:bodyPr/>
        <a:lstStyle/>
        <a:p>
          <a:endParaRPr lang="en-GB"/>
        </a:p>
      </dgm:t>
    </dgm:pt>
    <dgm:pt modelId="{FBB299B1-8C1B-4898-BE72-22D4D06B2A89}" type="pres">
      <dgm:prSet presAssocID="{940DD9E4-9C9D-4651-B626-10D0E7B006E7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45C885-EC47-4116-8C59-9B04DEE69565}" type="pres">
      <dgm:prSet presAssocID="{940DD9E4-9C9D-4651-B626-10D0E7B006E7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B2A25-14B5-42E8-A7D7-7C7BB8A4FD87}" type="pres">
      <dgm:prSet presAssocID="{35583B80-FA5C-440B-9258-592F3BCA119F}" presName="hSp" presStyleCnt="0"/>
      <dgm:spPr/>
    </dgm:pt>
    <dgm:pt modelId="{060A4834-860F-4A43-A8D6-B8D57F847A6F}" type="pres">
      <dgm:prSet presAssocID="{35583B80-FA5C-440B-9258-592F3BCA119F}" presName="vProcSp" presStyleCnt="0"/>
      <dgm:spPr/>
    </dgm:pt>
    <dgm:pt modelId="{7E22E362-C6EB-4E58-AD2E-BBA912D9D182}" type="pres">
      <dgm:prSet presAssocID="{35583B80-FA5C-440B-9258-592F3BCA119F}" presName="vSp1" presStyleCnt="0"/>
      <dgm:spPr/>
    </dgm:pt>
    <dgm:pt modelId="{6B0C28A7-D92B-4406-9D1E-D73407D29E08}" type="pres">
      <dgm:prSet presAssocID="{35583B80-FA5C-440B-9258-592F3BCA119F}" presName="simulatedConn" presStyleLbl="solidFgAcc1" presStyleIdx="2" presStyleCnt="3"/>
      <dgm:spPr/>
    </dgm:pt>
    <dgm:pt modelId="{F80ACF2E-65D2-4328-9C61-38FAA8DB96F1}" type="pres">
      <dgm:prSet presAssocID="{35583B80-FA5C-440B-9258-592F3BCA119F}" presName="vSp2" presStyleCnt="0"/>
      <dgm:spPr/>
    </dgm:pt>
    <dgm:pt modelId="{340B7CCD-FDFA-4AA9-BE71-E2281A672423}" type="pres">
      <dgm:prSet presAssocID="{35583B80-FA5C-440B-9258-592F3BCA119F}" presName="sibTrans" presStyleCnt="0"/>
      <dgm:spPr/>
    </dgm:pt>
    <dgm:pt modelId="{5103DE43-C877-4F58-A51D-5729F9D2EBB5}" type="pres">
      <dgm:prSet presAssocID="{22A94D9D-9907-4B40-9D95-A2D61FA43668}" presName="compositeNode" presStyleCnt="0">
        <dgm:presLayoutVars>
          <dgm:bulletEnabled val="1"/>
        </dgm:presLayoutVars>
      </dgm:prSet>
      <dgm:spPr/>
    </dgm:pt>
    <dgm:pt modelId="{F7F5CB14-0A1F-49A0-9BAF-5924EEF7B57B}" type="pres">
      <dgm:prSet presAssocID="{22A94D9D-9907-4B40-9D95-A2D61FA43668}" presName="bgRect" presStyleLbl="node1" presStyleIdx="3" presStyleCnt="4"/>
      <dgm:spPr/>
      <dgm:t>
        <a:bodyPr/>
        <a:lstStyle/>
        <a:p>
          <a:endParaRPr lang="en-GB"/>
        </a:p>
      </dgm:t>
    </dgm:pt>
    <dgm:pt modelId="{DADBB47E-3BF6-4B36-B6B8-888AE5C970FF}" type="pres">
      <dgm:prSet presAssocID="{22A94D9D-9907-4B40-9D95-A2D61FA43668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41820E-FEC6-4159-8FC8-130B8D10BEB8}" type="pres">
      <dgm:prSet presAssocID="{22A94D9D-9907-4B40-9D95-A2D61FA43668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82803F5F-4C37-423D-9591-AA98E81E8974}" type="presOf" srcId="{A57FD1EA-173E-4A1E-B670-62472CEE4D99}" destId="{289A26F6-D5FF-4EFA-8EE0-FEFD0C3A2811}" srcOrd="0" destOrd="1" presId="urn:microsoft.com/office/officeart/2005/8/layout/hProcess7"/>
    <dgm:cxn modelId="{B197FC2C-A8E6-4D6A-A94A-B2B610FDFC83}" srcId="{BE692C39-4739-4F82-BEEE-744A6AEBC905}" destId="{22A94D9D-9907-4B40-9D95-A2D61FA43668}" srcOrd="3" destOrd="0" parTransId="{7DF50499-ED58-4384-8607-B6D2A61321F2}" sibTransId="{34A2FA51-9B95-41FC-8B1D-7E2CE309E3CD}"/>
    <dgm:cxn modelId="{98ED0548-F0BE-4A4D-B978-405C44A58370}" type="presOf" srcId="{8C7B03CA-F9F4-4EFC-B1B9-419E2B7E65EC}" destId="{9541820E-FEC6-4159-8FC8-130B8D10BEB8}" srcOrd="0" destOrd="0" presId="urn:microsoft.com/office/officeart/2005/8/layout/hProcess7"/>
    <dgm:cxn modelId="{F53D6ECD-1ADD-4457-93F5-78486DD31A91}" type="presOf" srcId="{2A1B5C10-DEEF-4A69-A845-9F141543EBB0}" destId="{289A26F6-D5FF-4EFA-8EE0-FEFD0C3A2811}" srcOrd="0" destOrd="3" presId="urn:microsoft.com/office/officeart/2005/8/layout/hProcess7"/>
    <dgm:cxn modelId="{7D929198-063A-4E0A-B34C-CC44AA7E8952}" type="presOf" srcId="{791440D0-8CA9-482C-BBC3-C2BA14E16A72}" destId="{ECA8ED84-5505-48CD-9DAE-EC6DF0C098F9}" srcOrd="0" destOrd="0" presId="urn:microsoft.com/office/officeart/2005/8/layout/hProcess7"/>
    <dgm:cxn modelId="{562BDC45-7AB2-491D-A7F3-6E1492C38424}" srcId="{61AC00E9-C0E3-46DF-B7C7-F92F625B2EC3}" destId="{A57FD1EA-173E-4A1E-B670-62472CEE4D99}" srcOrd="0" destOrd="0" parTransId="{3F1FAE8D-6BAC-41A3-803B-7FC6FEF9DCC9}" sibTransId="{FAEBD2FF-5409-4BB3-A2C1-2841456F4CB2}"/>
    <dgm:cxn modelId="{67882664-FD6D-4D95-A320-68B4363A2D47}" type="presOf" srcId="{D8252B82-BD76-438C-A015-30730450420E}" destId="{6F17274B-E128-4980-98A8-347369AA8194}" srcOrd="1" destOrd="0" presId="urn:microsoft.com/office/officeart/2005/8/layout/hProcess7"/>
    <dgm:cxn modelId="{AB398106-44B7-488A-B46B-69C80135278E}" type="presOf" srcId="{1D061663-EE24-4EB5-9BAB-46200F6AA062}" destId="{0D9F8D7A-CC57-4471-BAD3-90C5D6FCCF71}" srcOrd="0" destOrd="0" presId="urn:microsoft.com/office/officeart/2005/8/layout/hProcess7"/>
    <dgm:cxn modelId="{CB4A2353-838F-419E-AFAF-41058DFDE56A}" type="presOf" srcId="{D8252B82-BD76-438C-A015-30730450420E}" destId="{AE54856F-D128-406B-BE58-FD1E3D1A9E34}" srcOrd="0" destOrd="0" presId="urn:microsoft.com/office/officeart/2005/8/layout/hProcess7"/>
    <dgm:cxn modelId="{102054DB-38FA-4718-872D-948394A13C79}" type="presOf" srcId="{940DD9E4-9C9D-4651-B626-10D0E7B006E7}" destId="{FBB299B1-8C1B-4898-BE72-22D4D06B2A89}" srcOrd="1" destOrd="0" presId="urn:microsoft.com/office/officeart/2005/8/layout/hProcess7"/>
    <dgm:cxn modelId="{26A43251-A280-4AD0-9105-8548DBFCE158}" type="presOf" srcId="{5BFE2F78-7571-4590-8FA9-F9518D0ED7DF}" destId="{289A26F6-D5FF-4EFA-8EE0-FEFD0C3A2811}" srcOrd="0" destOrd="2" presId="urn:microsoft.com/office/officeart/2005/8/layout/hProcess7"/>
    <dgm:cxn modelId="{28EFC5A6-8E4E-41B4-BD36-5F9F5A0A86B2}" srcId="{D8252B82-BD76-438C-A015-30730450420E}" destId="{1D061663-EE24-4EB5-9BAB-46200F6AA062}" srcOrd="0" destOrd="0" parTransId="{5BB76525-8611-4EDD-8785-5187B86E9BA4}" sibTransId="{A3F25BA1-42C5-4AB8-9D75-2AF84AA9EB49}"/>
    <dgm:cxn modelId="{A2E49A54-2C61-4F41-9C4E-D5EA408C0A1B}" srcId="{BE692C39-4739-4F82-BEEE-744A6AEBC905}" destId="{791440D0-8CA9-482C-BBC3-C2BA14E16A72}" srcOrd="0" destOrd="0" parTransId="{0CE7D580-10C2-4AA1-BDC2-A1CD2EC16E78}" sibTransId="{4C449A6E-0074-468C-A157-C79811610A44}"/>
    <dgm:cxn modelId="{CB9F8DFA-7B75-480B-9403-F4FEAB0F34D6}" type="presOf" srcId="{BE692C39-4739-4F82-BEEE-744A6AEBC905}" destId="{7AEE86BC-32F5-40FB-899A-E81E2DE726E4}" srcOrd="0" destOrd="0" presId="urn:microsoft.com/office/officeart/2005/8/layout/hProcess7"/>
    <dgm:cxn modelId="{034F9FF1-680A-4DF4-B638-40BF5E9FAEE1}" type="presOf" srcId="{22A94D9D-9907-4B40-9D95-A2D61FA43668}" destId="{F7F5CB14-0A1F-49A0-9BAF-5924EEF7B57B}" srcOrd="0" destOrd="0" presId="urn:microsoft.com/office/officeart/2005/8/layout/hProcess7"/>
    <dgm:cxn modelId="{29F42E3D-8089-4943-8E70-BE34D727B742}" type="presOf" srcId="{791440D0-8CA9-482C-BBC3-C2BA14E16A72}" destId="{A4177E6D-47D2-4AA5-8C9D-AA3787167D85}" srcOrd="1" destOrd="0" presId="urn:microsoft.com/office/officeart/2005/8/layout/hProcess7"/>
    <dgm:cxn modelId="{D94C4F57-3AA8-47CC-985C-C702EEABA3EF}" type="presOf" srcId="{61AC00E9-C0E3-46DF-B7C7-F92F625B2EC3}" destId="{289A26F6-D5FF-4EFA-8EE0-FEFD0C3A2811}" srcOrd="0" destOrd="0" presId="urn:microsoft.com/office/officeart/2005/8/layout/hProcess7"/>
    <dgm:cxn modelId="{EFB4C9D3-5466-4CC8-8F01-53B8BD3DC40E}" type="presOf" srcId="{22A94D9D-9907-4B40-9D95-A2D61FA43668}" destId="{DADBB47E-3BF6-4B36-B6B8-888AE5C970FF}" srcOrd="1" destOrd="0" presId="urn:microsoft.com/office/officeart/2005/8/layout/hProcess7"/>
    <dgm:cxn modelId="{8068A9E6-B4A8-438E-B8FB-A859E5E83E18}" srcId="{22A94D9D-9907-4B40-9D95-A2D61FA43668}" destId="{8C7B03CA-F9F4-4EFC-B1B9-419E2B7E65EC}" srcOrd="0" destOrd="0" parTransId="{83E0209F-A832-465E-9881-65F4796DA34E}" sibTransId="{5FDD351A-472D-48B3-AFF6-86D5A64B568A}"/>
    <dgm:cxn modelId="{F7525C76-F766-4FC8-AEE6-2881A02C0D17}" type="presOf" srcId="{69B13B51-E73C-473E-8DFA-DA36B018A74A}" destId="{2F45C885-EC47-4116-8C59-9B04DEE69565}" srcOrd="0" destOrd="0" presId="urn:microsoft.com/office/officeart/2005/8/layout/hProcess7"/>
    <dgm:cxn modelId="{D1AD8094-43E7-41BC-B77F-4CCC2712C7A2}" srcId="{940DD9E4-9C9D-4651-B626-10D0E7B006E7}" destId="{69B13B51-E73C-473E-8DFA-DA36B018A74A}" srcOrd="0" destOrd="0" parTransId="{35288E3E-9D73-4819-B597-650BA5DC2FB5}" sibTransId="{6BEF5B39-CB90-4997-8071-8024B9CC95FD}"/>
    <dgm:cxn modelId="{BA689ADA-2332-487F-AEE1-C96BC04FE4B7}" srcId="{BE692C39-4739-4F82-BEEE-744A6AEBC905}" destId="{940DD9E4-9C9D-4651-B626-10D0E7B006E7}" srcOrd="2" destOrd="0" parTransId="{B0F66A18-A376-44CF-8104-59993A3D709B}" sibTransId="{35583B80-FA5C-440B-9258-592F3BCA119F}"/>
    <dgm:cxn modelId="{55FB6E90-8EFC-40B4-8F18-462BE69B887D}" srcId="{791440D0-8CA9-482C-BBC3-C2BA14E16A72}" destId="{61AC00E9-C0E3-46DF-B7C7-F92F625B2EC3}" srcOrd="0" destOrd="0" parTransId="{E258AB19-8ACB-4419-B1B5-533CB1944BFE}" sibTransId="{95F0C730-0E0C-45A8-8B52-5EC2893026E5}"/>
    <dgm:cxn modelId="{18652E94-925A-4CD8-A572-C2041F858E7F}" srcId="{61AC00E9-C0E3-46DF-B7C7-F92F625B2EC3}" destId="{2A1B5C10-DEEF-4A69-A845-9F141543EBB0}" srcOrd="2" destOrd="0" parTransId="{E32C8495-0E3C-4FE0-AD28-5D910C589D19}" sibTransId="{C12F8E01-010A-4787-BDF9-BCCF35A4E06E}"/>
    <dgm:cxn modelId="{5105EF32-718B-4210-B510-4024789FF65A}" type="presOf" srcId="{940DD9E4-9C9D-4651-B626-10D0E7B006E7}" destId="{86A397E6-85A2-4272-9F1F-17E5E74B3104}" srcOrd="0" destOrd="0" presId="urn:microsoft.com/office/officeart/2005/8/layout/hProcess7"/>
    <dgm:cxn modelId="{08AEC0C0-EB58-4950-9D32-9FD52C0440BC}" srcId="{BE692C39-4739-4F82-BEEE-744A6AEBC905}" destId="{D8252B82-BD76-438C-A015-30730450420E}" srcOrd="1" destOrd="0" parTransId="{0F602C43-B5E0-444F-9C70-F67CE44D98F4}" sibTransId="{D15E183F-8937-43F9-ADB7-0D18E1595162}"/>
    <dgm:cxn modelId="{8448A431-28B2-4F9B-9BB2-D15C9A9547C9}" srcId="{61AC00E9-C0E3-46DF-B7C7-F92F625B2EC3}" destId="{5BFE2F78-7571-4590-8FA9-F9518D0ED7DF}" srcOrd="1" destOrd="0" parTransId="{97A8804F-4B27-4BA0-B788-5EA0157F7996}" sibTransId="{420D3B71-1D51-4186-BF9D-F7444D6CA64D}"/>
    <dgm:cxn modelId="{2450922B-CE83-4D27-A270-E28823083829}" type="presParOf" srcId="{7AEE86BC-32F5-40FB-899A-E81E2DE726E4}" destId="{45733AA6-BC81-4001-A540-FE525413098A}" srcOrd="0" destOrd="0" presId="urn:microsoft.com/office/officeart/2005/8/layout/hProcess7"/>
    <dgm:cxn modelId="{58C212D9-4CD8-4185-8140-983207EEE2E9}" type="presParOf" srcId="{45733AA6-BC81-4001-A540-FE525413098A}" destId="{ECA8ED84-5505-48CD-9DAE-EC6DF0C098F9}" srcOrd="0" destOrd="0" presId="urn:microsoft.com/office/officeart/2005/8/layout/hProcess7"/>
    <dgm:cxn modelId="{BCBA1051-E391-4D3D-AB73-8BFD8D2C9C29}" type="presParOf" srcId="{45733AA6-BC81-4001-A540-FE525413098A}" destId="{A4177E6D-47D2-4AA5-8C9D-AA3787167D85}" srcOrd="1" destOrd="0" presId="urn:microsoft.com/office/officeart/2005/8/layout/hProcess7"/>
    <dgm:cxn modelId="{3FC952DA-144C-42B3-A27A-A5183E0466C2}" type="presParOf" srcId="{45733AA6-BC81-4001-A540-FE525413098A}" destId="{289A26F6-D5FF-4EFA-8EE0-FEFD0C3A2811}" srcOrd="2" destOrd="0" presId="urn:microsoft.com/office/officeart/2005/8/layout/hProcess7"/>
    <dgm:cxn modelId="{F240F1C1-BF40-4647-B91B-7B50B44B2112}" type="presParOf" srcId="{7AEE86BC-32F5-40FB-899A-E81E2DE726E4}" destId="{72E76C0B-54AA-4F0D-B0B7-714F7004E3D2}" srcOrd="1" destOrd="0" presId="urn:microsoft.com/office/officeart/2005/8/layout/hProcess7"/>
    <dgm:cxn modelId="{4B793B65-577C-4FF9-A5C4-1F73C221A6C8}" type="presParOf" srcId="{7AEE86BC-32F5-40FB-899A-E81E2DE726E4}" destId="{45D261E5-AA35-45EC-899D-F28DA4C4DF00}" srcOrd="2" destOrd="0" presId="urn:microsoft.com/office/officeart/2005/8/layout/hProcess7"/>
    <dgm:cxn modelId="{76399314-81C2-447E-AAED-86F99638EC1B}" type="presParOf" srcId="{45D261E5-AA35-45EC-899D-F28DA4C4DF00}" destId="{270DAF38-A72E-4429-B4E9-A61453DDD938}" srcOrd="0" destOrd="0" presId="urn:microsoft.com/office/officeart/2005/8/layout/hProcess7"/>
    <dgm:cxn modelId="{85ABAC2A-9F6B-4F9A-99A9-ABE5831C1D1B}" type="presParOf" srcId="{45D261E5-AA35-45EC-899D-F28DA4C4DF00}" destId="{5AF6CF8F-A491-48AA-B07F-B37CD062DAB9}" srcOrd="1" destOrd="0" presId="urn:microsoft.com/office/officeart/2005/8/layout/hProcess7"/>
    <dgm:cxn modelId="{DFFE5DD8-7832-4CDF-AFE1-AB022794E20D}" type="presParOf" srcId="{45D261E5-AA35-45EC-899D-F28DA4C4DF00}" destId="{9408E80B-0A95-4005-AD54-091CA99074EA}" srcOrd="2" destOrd="0" presId="urn:microsoft.com/office/officeart/2005/8/layout/hProcess7"/>
    <dgm:cxn modelId="{BDDA4D22-9459-4DDA-936F-BA09AB102496}" type="presParOf" srcId="{7AEE86BC-32F5-40FB-899A-E81E2DE726E4}" destId="{308F57F1-2E93-49E6-9D56-2F74B6CD29DB}" srcOrd="3" destOrd="0" presId="urn:microsoft.com/office/officeart/2005/8/layout/hProcess7"/>
    <dgm:cxn modelId="{62E72674-BC55-4613-90BC-3F38A3047D51}" type="presParOf" srcId="{7AEE86BC-32F5-40FB-899A-E81E2DE726E4}" destId="{1F26D388-8B05-40B6-A7F4-184F3AF58DBF}" srcOrd="4" destOrd="0" presId="urn:microsoft.com/office/officeart/2005/8/layout/hProcess7"/>
    <dgm:cxn modelId="{DA1639F9-B76A-47CD-89D1-08DC2D77A83F}" type="presParOf" srcId="{1F26D388-8B05-40B6-A7F4-184F3AF58DBF}" destId="{AE54856F-D128-406B-BE58-FD1E3D1A9E34}" srcOrd="0" destOrd="0" presId="urn:microsoft.com/office/officeart/2005/8/layout/hProcess7"/>
    <dgm:cxn modelId="{9FE3568C-D6F7-4079-B59F-540BCAC26F32}" type="presParOf" srcId="{1F26D388-8B05-40B6-A7F4-184F3AF58DBF}" destId="{6F17274B-E128-4980-98A8-347369AA8194}" srcOrd="1" destOrd="0" presId="urn:microsoft.com/office/officeart/2005/8/layout/hProcess7"/>
    <dgm:cxn modelId="{20985B0E-BD7B-446D-9636-2B6A7A775E0D}" type="presParOf" srcId="{1F26D388-8B05-40B6-A7F4-184F3AF58DBF}" destId="{0D9F8D7A-CC57-4471-BAD3-90C5D6FCCF71}" srcOrd="2" destOrd="0" presId="urn:microsoft.com/office/officeart/2005/8/layout/hProcess7"/>
    <dgm:cxn modelId="{82C7BC3B-DD46-4C51-B672-F98A29AAD6D5}" type="presParOf" srcId="{7AEE86BC-32F5-40FB-899A-E81E2DE726E4}" destId="{E08C1501-8C77-4923-8579-5FAAADD11AFB}" srcOrd="5" destOrd="0" presId="urn:microsoft.com/office/officeart/2005/8/layout/hProcess7"/>
    <dgm:cxn modelId="{0A64036D-56FF-4CBA-8922-60C152B8927A}" type="presParOf" srcId="{7AEE86BC-32F5-40FB-899A-E81E2DE726E4}" destId="{41E01662-E9F5-4D3F-9F6B-E1C90113B1FA}" srcOrd="6" destOrd="0" presId="urn:microsoft.com/office/officeart/2005/8/layout/hProcess7"/>
    <dgm:cxn modelId="{84D6BBA1-1528-4227-A7C9-CC5E35F34A33}" type="presParOf" srcId="{41E01662-E9F5-4D3F-9F6B-E1C90113B1FA}" destId="{F9760AEF-282D-4095-BC0A-E468D9033F99}" srcOrd="0" destOrd="0" presId="urn:microsoft.com/office/officeart/2005/8/layout/hProcess7"/>
    <dgm:cxn modelId="{AD452E4A-7094-443F-943E-5FE08CCDDEDB}" type="presParOf" srcId="{41E01662-E9F5-4D3F-9F6B-E1C90113B1FA}" destId="{8B607CC3-F291-491E-9366-C7449F0CD4DD}" srcOrd="1" destOrd="0" presId="urn:microsoft.com/office/officeart/2005/8/layout/hProcess7"/>
    <dgm:cxn modelId="{A57DB941-C785-4B5C-BD0E-8AC74F0AADB1}" type="presParOf" srcId="{41E01662-E9F5-4D3F-9F6B-E1C90113B1FA}" destId="{9EE7D6C7-F1BD-4844-BBA8-E0CFEB21E9B0}" srcOrd="2" destOrd="0" presId="urn:microsoft.com/office/officeart/2005/8/layout/hProcess7"/>
    <dgm:cxn modelId="{DD039F6E-1B71-4980-A940-A54D3C71C704}" type="presParOf" srcId="{7AEE86BC-32F5-40FB-899A-E81E2DE726E4}" destId="{D9B368B9-A79F-4F6A-AC2F-CA81CB3CC32B}" srcOrd="7" destOrd="0" presId="urn:microsoft.com/office/officeart/2005/8/layout/hProcess7"/>
    <dgm:cxn modelId="{42DF2370-8559-4B3B-BE37-D488F900E6C2}" type="presParOf" srcId="{7AEE86BC-32F5-40FB-899A-E81E2DE726E4}" destId="{7139D8D0-8315-477C-A608-5D60C4367AF9}" srcOrd="8" destOrd="0" presId="urn:microsoft.com/office/officeart/2005/8/layout/hProcess7"/>
    <dgm:cxn modelId="{837D1C07-48C9-4A20-80B3-3D804133BBBF}" type="presParOf" srcId="{7139D8D0-8315-477C-A608-5D60C4367AF9}" destId="{86A397E6-85A2-4272-9F1F-17E5E74B3104}" srcOrd="0" destOrd="0" presId="urn:microsoft.com/office/officeart/2005/8/layout/hProcess7"/>
    <dgm:cxn modelId="{4E5781C5-BF13-4343-8BE5-E44EB05C968C}" type="presParOf" srcId="{7139D8D0-8315-477C-A608-5D60C4367AF9}" destId="{FBB299B1-8C1B-4898-BE72-22D4D06B2A89}" srcOrd="1" destOrd="0" presId="urn:microsoft.com/office/officeart/2005/8/layout/hProcess7"/>
    <dgm:cxn modelId="{B5197030-AC56-446C-9D70-6E315EED9DAD}" type="presParOf" srcId="{7139D8D0-8315-477C-A608-5D60C4367AF9}" destId="{2F45C885-EC47-4116-8C59-9B04DEE69565}" srcOrd="2" destOrd="0" presId="urn:microsoft.com/office/officeart/2005/8/layout/hProcess7"/>
    <dgm:cxn modelId="{45AFBE5E-BDA3-46ED-8C3E-5F1D59DBCA91}" type="presParOf" srcId="{7AEE86BC-32F5-40FB-899A-E81E2DE726E4}" destId="{A62B2A25-14B5-42E8-A7D7-7C7BB8A4FD87}" srcOrd="9" destOrd="0" presId="urn:microsoft.com/office/officeart/2005/8/layout/hProcess7"/>
    <dgm:cxn modelId="{D8CD2C27-2256-4B61-B46A-8BBD13277855}" type="presParOf" srcId="{7AEE86BC-32F5-40FB-899A-E81E2DE726E4}" destId="{060A4834-860F-4A43-A8D6-B8D57F847A6F}" srcOrd="10" destOrd="0" presId="urn:microsoft.com/office/officeart/2005/8/layout/hProcess7"/>
    <dgm:cxn modelId="{BB89ED4A-0498-4B12-A0DD-F41A8F8A7DBE}" type="presParOf" srcId="{060A4834-860F-4A43-A8D6-B8D57F847A6F}" destId="{7E22E362-C6EB-4E58-AD2E-BBA912D9D182}" srcOrd="0" destOrd="0" presId="urn:microsoft.com/office/officeart/2005/8/layout/hProcess7"/>
    <dgm:cxn modelId="{B2CBB48B-18F3-4321-AA2A-F962D1B0469A}" type="presParOf" srcId="{060A4834-860F-4A43-A8D6-B8D57F847A6F}" destId="{6B0C28A7-D92B-4406-9D1E-D73407D29E08}" srcOrd="1" destOrd="0" presId="urn:microsoft.com/office/officeart/2005/8/layout/hProcess7"/>
    <dgm:cxn modelId="{98165F25-3F4B-4CCC-8B2B-53A0FB200573}" type="presParOf" srcId="{060A4834-860F-4A43-A8D6-B8D57F847A6F}" destId="{F80ACF2E-65D2-4328-9C61-38FAA8DB96F1}" srcOrd="2" destOrd="0" presId="urn:microsoft.com/office/officeart/2005/8/layout/hProcess7"/>
    <dgm:cxn modelId="{909DA56D-964C-4DAE-B6EA-8F67E522A98A}" type="presParOf" srcId="{7AEE86BC-32F5-40FB-899A-E81E2DE726E4}" destId="{340B7CCD-FDFA-4AA9-BE71-E2281A672423}" srcOrd="11" destOrd="0" presId="urn:microsoft.com/office/officeart/2005/8/layout/hProcess7"/>
    <dgm:cxn modelId="{E4A97FB3-F894-4AE1-ADFF-9629CF19E8F0}" type="presParOf" srcId="{7AEE86BC-32F5-40FB-899A-E81E2DE726E4}" destId="{5103DE43-C877-4F58-A51D-5729F9D2EBB5}" srcOrd="12" destOrd="0" presId="urn:microsoft.com/office/officeart/2005/8/layout/hProcess7"/>
    <dgm:cxn modelId="{74E3E245-6904-47C0-87AE-4E143975BB50}" type="presParOf" srcId="{5103DE43-C877-4F58-A51D-5729F9D2EBB5}" destId="{F7F5CB14-0A1F-49A0-9BAF-5924EEF7B57B}" srcOrd="0" destOrd="0" presId="urn:microsoft.com/office/officeart/2005/8/layout/hProcess7"/>
    <dgm:cxn modelId="{DA0D2CB9-E79F-42D0-84ED-CA7FAE64EED7}" type="presParOf" srcId="{5103DE43-C877-4F58-A51D-5729F9D2EBB5}" destId="{DADBB47E-3BF6-4B36-B6B8-888AE5C970FF}" srcOrd="1" destOrd="0" presId="urn:microsoft.com/office/officeart/2005/8/layout/hProcess7"/>
    <dgm:cxn modelId="{45050A73-03B7-43D7-8F5D-9CA9B9630F67}" type="presParOf" srcId="{5103DE43-C877-4F58-A51D-5729F9D2EBB5}" destId="{9541820E-FEC6-4159-8FC8-130B8D10BEB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0F006A0-4330-4E33-BB2B-C12B44FFE300}" type="doc">
      <dgm:prSet loTypeId="urn:microsoft.com/office/officeart/2008/layout/CircleAccentTimeline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FDC25660-4605-42AD-AC44-6ADFD6F543F6}">
      <dgm:prSet phldrT="[Text]"/>
      <dgm:spPr/>
      <dgm:t>
        <a:bodyPr/>
        <a:lstStyle/>
        <a:p>
          <a:r>
            <a:rPr lang="en-US" dirty="0" smtClean="0"/>
            <a:t>PB 12 </a:t>
          </a:r>
          <a:endParaRPr lang="fr-CH" dirty="0"/>
        </a:p>
      </dgm:t>
    </dgm:pt>
    <dgm:pt modelId="{722CAC79-AB5B-41DB-9FB3-C30ACD6C349E}" type="parTrans" cxnId="{D68616AF-2B9D-4DBF-946F-C5F5470B9ADA}">
      <dgm:prSet/>
      <dgm:spPr/>
      <dgm:t>
        <a:bodyPr/>
        <a:lstStyle/>
        <a:p>
          <a:endParaRPr lang="fr-CH"/>
        </a:p>
      </dgm:t>
    </dgm:pt>
    <dgm:pt modelId="{6A9A9082-0C1C-45FD-A5DF-02642B47B6BD}" type="sibTrans" cxnId="{D68616AF-2B9D-4DBF-946F-C5F5470B9ADA}">
      <dgm:prSet/>
      <dgm:spPr/>
      <dgm:t>
        <a:bodyPr/>
        <a:lstStyle/>
        <a:p>
          <a:endParaRPr lang="fr-CH"/>
        </a:p>
      </dgm:t>
    </dgm:pt>
    <dgm:pt modelId="{15D33EB0-0C94-4E3F-A237-69512962C7AC}">
      <dgm:prSet phldrT="[Text]"/>
      <dgm:spPr/>
      <dgm:t>
        <a:bodyPr/>
        <a:lstStyle/>
        <a:p>
          <a:r>
            <a:rPr lang="en-US" dirty="0" err="1" smtClean="0"/>
            <a:t>Intersessional</a:t>
          </a:r>
          <a:endParaRPr lang="fr-CH" dirty="0"/>
        </a:p>
      </dgm:t>
    </dgm:pt>
    <dgm:pt modelId="{10A42AD3-5520-474C-8032-863D721C6CCD}" type="parTrans" cxnId="{5851025E-54CF-45DC-BFB6-05CB6127F16B}">
      <dgm:prSet/>
      <dgm:spPr/>
      <dgm:t>
        <a:bodyPr/>
        <a:lstStyle/>
        <a:p>
          <a:endParaRPr lang="fr-CH"/>
        </a:p>
      </dgm:t>
    </dgm:pt>
    <dgm:pt modelId="{5884BCA7-5912-40FD-9AB0-87199D036679}" type="sibTrans" cxnId="{5851025E-54CF-45DC-BFB6-05CB6127F16B}">
      <dgm:prSet/>
      <dgm:spPr/>
      <dgm:t>
        <a:bodyPr/>
        <a:lstStyle/>
        <a:p>
          <a:endParaRPr lang="fr-CH"/>
        </a:p>
      </dgm:t>
    </dgm:pt>
    <dgm:pt modelId="{EB727C33-0B60-45D2-995E-F3B9AD48EFC2}">
      <dgm:prSet phldrT="[Text]"/>
      <dgm:spPr/>
      <dgm:t>
        <a:bodyPr/>
        <a:lstStyle/>
        <a:p>
          <a:r>
            <a:rPr lang="en-US" dirty="0" smtClean="0"/>
            <a:t>Preparation of R-PPs </a:t>
          </a:r>
          <a:endParaRPr lang="fr-CH" dirty="0"/>
        </a:p>
      </dgm:t>
    </dgm:pt>
    <dgm:pt modelId="{6F5EE88D-2BD8-4BAB-B5B2-E0737AC60BD7}" type="parTrans" cxnId="{D241C150-F998-49CD-BCEA-703F78439188}">
      <dgm:prSet/>
      <dgm:spPr/>
      <dgm:t>
        <a:bodyPr/>
        <a:lstStyle/>
        <a:p>
          <a:endParaRPr lang="fr-CH"/>
        </a:p>
      </dgm:t>
    </dgm:pt>
    <dgm:pt modelId="{737E7F12-4A29-413D-B697-391620D41079}" type="sibTrans" cxnId="{D241C150-F998-49CD-BCEA-703F78439188}">
      <dgm:prSet/>
      <dgm:spPr/>
      <dgm:t>
        <a:bodyPr/>
        <a:lstStyle/>
        <a:p>
          <a:endParaRPr lang="fr-CH"/>
        </a:p>
      </dgm:t>
    </dgm:pt>
    <dgm:pt modelId="{7A245C19-462D-45B1-BC45-3B02557CDE3B}">
      <dgm:prSet phldrT="[Text]"/>
      <dgm:spPr/>
      <dgm:t>
        <a:bodyPr/>
        <a:lstStyle/>
        <a:p>
          <a:r>
            <a:rPr lang="en-US" dirty="0" smtClean="0"/>
            <a:t>PB 13 </a:t>
          </a:r>
          <a:endParaRPr lang="fr-CH" dirty="0"/>
        </a:p>
      </dgm:t>
    </dgm:pt>
    <dgm:pt modelId="{308A2BA4-9CA7-4C87-ABCE-56356D0BC0C2}" type="parTrans" cxnId="{AB73952E-E48B-419B-A3EB-E1E54E6E5A16}">
      <dgm:prSet/>
      <dgm:spPr/>
      <dgm:t>
        <a:bodyPr/>
        <a:lstStyle/>
        <a:p>
          <a:endParaRPr lang="fr-CH"/>
        </a:p>
      </dgm:t>
    </dgm:pt>
    <dgm:pt modelId="{12297B6A-1D49-4E4D-A355-DC056F5BF884}" type="sibTrans" cxnId="{AB73952E-E48B-419B-A3EB-E1E54E6E5A16}">
      <dgm:prSet/>
      <dgm:spPr/>
      <dgm:t>
        <a:bodyPr/>
        <a:lstStyle/>
        <a:p>
          <a:endParaRPr lang="fr-CH"/>
        </a:p>
      </dgm:t>
    </dgm:pt>
    <dgm:pt modelId="{864A7C40-ECDF-4F6B-864F-3A924D0F0A67}">
      <dgm:prSet phldrT="[Text]"/>
      <dgm:spPr/>
      <dgm:t>
        <a:bodyPr/>
        <a:lstStyle/>
        <a:p>
          <a:r>
            <a:rPr lang="en-US" dirty="0" smtClean="0"/>
            <a:t>New pipeline</a:t>
          </a:r>
          <a:endParaRPr lang="fr-CH" dirty="0"/>
        </a:p>
      </dgm:t>
    </dgm:pt>
    <dgm:pt modelId="{57CA314D-B50E-4964-8A41-C9A5A0306550}" type="parTrans" cxnId="{69E9A61C-8E3C-4F22-90A8-1A74B2B3E6CF}">
      <dgm:prSet/>
      <dgm:spPr/>
      <dgm:t>
        <a:bodyPr/>
        <a:lstStyle/>
        <a:p>
          <a:endParaRPr lang="fr-CH"/>
        </a:p>
      </dgm:t>
    </dgm:pt>
    <dgm:pt modelId="{29D1B13A-94C0-4F3B-A6B5-C840DF8A0181}" type="sibTrans" cxnId="{69E9A61C-8E3C-4F22-90A8-1A74B2B3E6CF}">
      <dgm:prSet/>
      <dgm:spPr/>
      <dgm:t>
        <a:bodyPr/>
        <a:lstStyle/>
        <a:p>
          <a:endParaRPr lang="fr-CH"/>
        </a:p>
      </dgm:t>
    </dgm:pt>
    <dgm:pt modelId="{FE3D8EC2-781D-4DD2-AB20-4B62FA7FAA0E}">
      <dgm:prSet phldrT="[Text]"/>
      <dgm:spPr/>
      <dgm:t>
        <a:bodyPr/>
        <a:lstStyle/>
        <a:p>
          <a:r>
            <a:rPr lang="en-US" dirty="0" smtClean="0"/>
            <a:t>Preparation of R-PPs</a:t>
          </a:r>
          <a:endParaRPr lang="fr-CH" dirty="0"/>
        </a:p>
      </dgm:t>
    </dgm:pt>
    <dgm:pt modelId="{F2EA5E50-FA08-4A13-8EB7-A71FF2ECF821}" type="parTrans" cxnId="{65D867DF-D5C1-41B0-93B3-FA56722D9F3F}">
      <dgm:prSet/>
      <dgm:spPr/>
      <dgm:t>
        <a:bodyPr/>
        <a:lstStyle/>
        <a:p>
          <a:endParaRPr lang="fr-CH"/>
        </a:p>
      </dgm:t>
    </dgm:pt>
    <dgm:pt modelId="{692E3FBD-B900-4BB6-BBB2-5ABEE642AD7E}" type="sibTrans" cxnId="{65D867DF-D5C1-41B0-93B3-FA56722D9F3F}">
      <dgm:prSet/>
      <dgm:spPr/>
      <dgm:t>
        <a:bodyPr/>
        <a:lstStyle/>
        <a:p>
          <a:endParaRPr lang="fr-CH"/>
        </a:p>
      </dgm:t>
    </dgm:pt>
    <dgm:pt modelId="{DB58FF21-3643-44DF-8DBD-CF147EC0E958}">
      <dgm:prSet phldrT="[Text]"/>
      <dgm:spPr/>
      <dgm:t>
        <a:bodyPr/>
        <a:lstStyle/>
        <a:p>
          <a:r>
            <a:rPr lang="en-US" dirty="0" smtClean="0"/>
            <a:t>PB 14</a:t>
          </a:r>
          <a:endParaRPr lang="fr-CH" dirty="0"/>
        </a:p>
      </dgm:t>
    </dgm:pt>
    <dgm:pt modelId="{17EABD04-6519-49B9-9006-15E6AEACBE15}" type="parTrans" cxnId="{287C170C-41A6-44E0-A303-A42A70A081DC}">
      <dgm:prSet/>
      <dgm:spPr/>
      <dgm:t>
        <a:bodyPr/>
        <a:lstStyle/>
        <a:p>
          <a:endParaRPr lang="fr-CH"/>
        </a:p>
      </dgm:t>
    </dgm:pt>
    <dgm:pt modelId="{DD047D21-358B-41C9-ACB0-031B495259CF}" type="sibTrans" cxnId="{287C170C-41A6-44E0-A303-A42A70A081DC}">
      <dgm:prSet/>
      <dgm:spPr/>
      <dgm:t>
        <a:bodyPr/>
        <a:lstStyle/>
        <a:p>
          <a:endParaRPr lang="fr-CH"/>
        </a:p>
      </dgm:t>
    </dgm:pt>
    <dgm:pt modelId="{604834C7-ED4E-4EC9-94B7-9630505251B1}">
      <dgm:prSet phldrT="[Text]"/>
      <dgm:spPr/>
      <dgm:t>
        <a:bodyPr/>
        <a:lstStyle/>
        <a:p>
          <a:r>
            <a:rPr lang="en-US" dirty="0" smtClean="0"/>
            <a:t>Last </a:t>
          </a:r>
          <a:r>
            <a:rPr lang="en-US" dirty="0" err="1" smtClean="0"/>
            <a:t>intersessional</a:t>
          </a:r>
          <a:endParaRPr lang="en-US" dirty="0" smtClean="0"/>
        </a:p>
      </dgm:t>
    </dgm:pt>
    <dgm:pt modelId="{C284122E-5B58-4BB1-9E9E-FDB909B694E3}" type="parTrans" cxnId="{A4390F68-5381-41DD-9BF2-313B4019507E}">
      <dgm:prSet/>
      <dgm:spPr/>
      <dgm:t>
        <a:bodyPr/>
        <a:lstStyle/>
        <a:p>
          <a:endParaRPr lang="fr-CH"/>
        </a:p>
      </dgm:t>
    </dgm:pt>
    <dgm:pt modelId="{82B9CE73-A5A2-4AF1-8ABE-8CAA3490EBBD}" type="sibTrans" cxnId="{A4390F68-5381-41DD-9BF2-313B4019507E}">
      <dgm:prSet/>
      <dgm:spPr/>
      <dgm:t>
        <a:bodyPr/>
        <a:lstStyle/>
        <a:p>
          <a:endParaRPr lang="fr-CH"/>
        </a:p>
      </dgm:t>
    </dgm:pt>
    <dgm:pt modelId="{957D9C0A-3B0F-47D2-86DC-1D1361087E5E}">
      <dgm:prSet phldrT="[Text]"/>
      <dgm:spPr/>
      <dgm:t>
        <a:bodyPr/>
        <a:lstStyle/>
        <a:p>
          <a:r>
            <a:rPr lang="en-US" dirty="0" smtClean="0"/>
            <a:t>PB 15</a:t>
          </a:r>
          <a:endParaRPr lang="fr-CH" dirty="0"/>
        </a:p>
      </dgm:t>
    </dgm:pt>
    <dgm:pt modelId="{128106B2-18B2-4337-A0DD-01F150AE4D70}" type="parTrans" cxnId="{4454DD56-5445-4252-A3AC-27294BE944AE}">
      <dgm:prSet/>
      <dgm:spPr/>
      <dgm:t>
        <a:bodyPr/>
        <a:lstStyle/>
        <a:p>
          <a:endParaRPr lang="fr-CH"/>
        </a:p>
      </dgm:t>
    </dgm:pt>
    <dgm:pt modelId="{5BAE75F8-4D41-4088-868A-567292DB3FE2}" type="sibTrans" cxnId="{4454DD56-5445-4252-A3AC-27294BE944AE}">
      <dgm:prSet/>
      <dgm:spPr/>
      <dgm:t>
        <a:bodyPr/>
        <a:lstStyle/>
        <a:p>
          <a:endParaRPr lang="fr-CH"/>
        </a:p>
      </dgm:t>
    </dgm:pt>
    <dgm:pt modelId="{7FD80AE3-B57D-4DB0-9959-2784F69B2F93}" type="pres">
      <dgm:prSet presAssocID="{70F006A0-4330-4E33-BB2B-C12B44FFE300}" presName="Name0" presStyleCnt="0">
        <dgm:presLayoutVars>
          <dgm:dir/>
        </dgm:presLayoutVars>
      </dgm:prSet>
      <dgm:spPr/>
      <dgm:t>
        <a:bodyPr/>
        <a:lstStyle/>
        <a:p>
          <a:endParaRPr lang="fr-CH"/>
        </a:p>
      </dgm:t>
    </dgm:pt>
    <dgm:pt modelId="{4F6DAC36-BD9E-42A4-B902-AC4FFAE12C65}" type="pres">
      <dgm:prSet presAssocID="{FDC25660-4605-42AD-AC44-6ADFD6F543F6}" presName="parComposite" presStyleCnt="0"/>
      <dgm:spPr/>
    </dgm:pt>
    <dgm:pt modelId="{79ABF0E2-87F1-4733-AC06-D2BABB04B5A6}" type="pres">
      <dgm:prSet presAssocID="{FDC25660-4605-42AD-AC44-6ADFD6F543F6}" presName="parBigCircle" presStyleLbl="node0" presStyleIdx="0" presStyleCnt="4"/>
      <dgm:spPr/>
    </dgm:pt>
    <dgm:pt modelId="{FFB3DE8E-B259-4049-89A1-995E986BA215}" type="pres">
      <dgm:prSet presAssocID="{FDC25660-4605-42AD-AC44-6ADFD6F543F6}" presName="parTx" presStyleLbl="revTx" presStyleIdx="0" presStyleCnt="14"/>
      <dgm:spPr/>
      <dgm:t>
        <a:bodyPr/>
        <a:lstStyle/>
        <a:p>
          <a:endParaRPr lang="fr-CH"/>
        </a:p>
      </dgm:t>
    </dgm:pt>
    <dgm:pt modelId="{10B50AA9-50F9-4848-8F7A-65FBF64EF336}" type="pres">
      <dgm:prSet presAssocID="{FDC25660-4605-42AD-AC44-6ADFD6F543F6}" presName="bSpace" presStyleCnt="0"/>
      <dgm:spPr/>
    </dgm:pt>
    <dgm:pt modelId="{82D3E5F7-3BEF-4D43-9F17-26CEAE75642C}" type="pres">
      <dgm:prSet presAssocID="{FDC25660-4605-42AD-AC44-6ADFD6F543F6}" presName="parBackupNorm" presStyleCnt="0"/>
      <dgm:spPr/>
    </dgm:pt>
    <dgm:pt modelId="{AC78CD17-7349-4A18-9A04-7EDE36095A31}" type="pres">
      <dgm:prSet presAssocID="{6A9A9082-0C1C-45FD-A5DF-02642B47B6BD}" presName="parSpace" presStyleCnt="0"/>
      <dgm:spPr/>
    </dgm:pt>
    <dgm:pt modelId="{998CE615-5880-454D-BCEC-A7E89A93FC07}" type="pres">
      <dgm:prSet presAssocID="{15D33EB0-0C94-4E3F-A237-69512962C7AC}" presName="desBackupLeftNorm" presStyleCnt="0"/>
      <dgm:spPr/>
    </dgm:pt>
    <dgm:pt modelId="{8A22EBA9-3D48-4E63-A5B4-4A7A71BE9F5A}" type="pres">
      <dgm:prSet presAssocID="{15D33EB0-0C94-4E3F-A237-69512962C7AC}" presName="desComposite" presStyleCnt="0"/>
      <dgm:spPr/>
    </dgm:pt>
    <dgm:pt modelId="{F91E6590-9970-402D-9BDE-4DF109663586}" type="pres">
      <dgm:prSet presAssocID="{15D33EB0-0C94-4E3F-A237-69512962C7AC}" presName="desCircle" presStyleLbl="node1" presStyleIdx="0" presStyleCnt="5"/>
      <dgm:spPr/>
    </dgm:pt>
    <dgm:pt modelId="{B8F0711D-46AE-41B3-9EE4-3C6BDF793BE9}" type="pres">
      <dgm:prSet presAssocID="{15D33EB0-0C94-4E3F-A237-69512962C7AC}" presName="chTx" presStyleLbl="revTx" presStyleIdx="1" presStyleCnt="14"/>
      <dgm:spPr/>
      <dgm:t>
        <a:bodyPr/>
        <a:lstStyle/>
        <a:p>
          <a:endParaRPr lang="fr-CH"/>
        </a:p>
      </dgm:t>
    </dgm:pt>
    <dgm:pt modelId="{61B7EAF1-96A7-4A0A-B506-034982324C55}" type="pres">
      <dgm:prSet presAssocID="{15D33EB0-0C94-4E3F-A237-69512962C7AC}" presName="desTx" presStyleLbl="revTx" presStyleIdx="2" presStyleCnt="14" custAng="780000" custScaleY="218152" custLinFactNeighborX="-17203" custLinFactNeighborY="998">
        <dgm:presLayoutVars>
          <dgm:bulletEnabled val="1"/>
        </dgm:presLayoutVars>
      </dgm:prSet>
      <dgm:spPr>
        <a:prstGeom prst="flowChartDecision">
          <a:avLst/>
        </a:prstGeom>
      </dgm:spPr>
    </dgm:pt>
    <dgm:pt modelId="{7EA6BB47-81D0-41D7-A1FC-AEE34E122C08}" type="pres">
      <dgm:prSet presAssocID="{15D33EB0-0C94-4E3F-A237-69512962C7AC}" presName="desBackupRightNorm" presStyleCnt="0"/>
      <dgm:spPr/>
    </dgm:pt>
    <dgm:pt modelId="{1D6FA0C6-7DE3-439D-B87C-3B98944F72AD}" type="pres">
      <dgm:prSet presAssocID="{5884BCA7-5912-40FD-9AB0-87199D036679}" presName="desSpace" presStyleCnt="0"/>
      <dgm:spPr/>
    </dgm:pt>
    <dgm:pt modelId="{50F5599B-5371-4233-AD4E-198A2E279C81}" type="pres">
      <dgm:prSet presAssocID="{EB727C33-0B60-45D2-995E-F3B9AD48EFC2}" presName="desBackupLeftNorm" presStyleCnt="0"/>
      <dgm:spPr/>
    </dgm:pt>
    <dgm:pt modelId="{72A8AA3B-D810-4E28-9B83-A089A47AE606}" type="pres">
      <dgm:prSet presAssocID="{EB727C33-0B60-45D2-995E-F3B9AD48EFC2}" presName="desComposite" presStyleCnt="0"/>
      <dgm:spPr/>
    </dgm:pt>
    <dgm:pt modelId="{7BBA217C-A010-4BF1-B264-6C6429A261C8}" type="pres">
      <dgm:prSet presAssocID="{EB727C33-0B60-45D2-995E-F3B9AD48EFC2}" presName="desCircle" presStyleLbl="node1" presStyleIdx="1" presStyleCnt="5"/>
      <dgm:spPr/>
    </dgm:pt>
    <dgm:pt modelId="{B315F240-C8EE-4EA9-8984-8B16555806C4}" type="pres">
      <dgm:prSet presAssocID="{EB727C33-0B60-45D2-995E-F3B9AD48EFC2}" presName="chTx" presStyleLbl="revTx" presStyleIdx="3" presStyleCnt="14"/>
      <dgm:spPr/>
      <dgm:t>
        <a:bodyPr/>
        <a:lstStyle/>
        <a:p>
          <a:endParaRPr lang="fr-CH"/>
        </a:p>
      </dgm:t>
    </dgm:pt>
    <dgm:pt modelId="{33B1927F-C55B-4192-ABB5-7303BB83D83B}" type="pres">
      <dgm:prSet presAssocID="{EB727C33-0B60-45D2-995E-F3B9AD48EFC2}" presName="desTx" presStyleLbl="revTx" presStyleIdx="4" presStyleCnt="14">
        <dgm:presLayoutVars>
          <dgm:bulletEnabled val="1"/>
        </dgm:presLayoutVars>
      </dgm:prSet>
      <dgm:spPr/>
    </dgm:pt>
    <dgm:pt modelId="{F9CF4D4B-33DA-4B83-920A-CD030DDB8C89}" type="pres">
      <dgm:prSet presAssocID="{EB727C33-0B60-45D2-995E-F3B9AD48EFC2}" presName="desBackupRightNorm" presStyleCnt="0"/>
      <dgm:spPr/>
    </dgm:pt>
    <dgm:pt modelId="{AACDA5EE-EA91-4F89-BEC7-17874931952E}" type="pres">
      <dgm:prSet presAssocID="{737E7F12-4A29-413D-B697-391620D41079}" presName="desSpace" presStyleCnt="0"/>
      <dgm:spPr/>
    </dgm:pt>
    <dgm:pt modelId="{B8626F67-102F-4BA2-844B-6B82D951C97C}" type="pres">
      <dgm:prSet presAssocID="{7A245C19-462D-45B1-BC45-3B02557CDE3B}" presName="parComposite" presStyleCnt="0"/>
      <dgm:spPr/>
    </dgm:pt>
    <dgm:pt modelId="{6AE263A3-ED6D-4F62-A3BB-F200E1CAB8BB}" type="pres">
      <dgm:prSet presAssocID="{7A245C19-462D-45B1-BC45-3B02557CDE3B}" presName="parBigCircle" presStyleLbl="node0" presStyleIdx="1" presStyleCnt="4"/>
      <dgm:spPr/>
    </dgm:pt>
    <dgm:pt modelId="{41606B8D-E0A3-4A40-8641-E264C3D1534E}" type="pres">
      <dgm:prSet presAssocID="{7A245C19-462D-45B1-BC45-3B02557CDE3B}" presName="parTx" presStyleLbl="revTx" presStyleIdx="5" presStyleCnt="14"/>
      <dgm:spPr/>
      <dgm:t>
        <a:bodyPr/>
        <a:lstStyle/>
        <a:p>
          <a:endParaRPr lang="fr-CH"/>
        </a:p>
      </dgm:t>
    </dgm:pt>
    <dgm:pt modelId="{B6447F64-8076-4AAF-9076-B236F86138B2}" type="pres">
      <dgm:prSet presAssocID="{7A245C19-462D-45B1-BC45-3B02557CDE3B}" presName="bSpace" presStyleCnt="0"/>
      <dgm:spPr/>
    </dgm:pt>
    <dgm:pt modelId="{F1903942-3958-4AD6-A956-F3D3EF385BA9}" type="pres">
      <dgm:prSet presAssocID="{7A245C19-462D-45B1-BC45-3B02557CDE3B}" presName="parBackupNorm" presStyleCnt="0"/>
      <dgm:spPr/>
    </dgm:pt>
    <dgm:pt modelId="{8D9FB40F-7E94-4938-A34C-84F2A795EBDA}" type="pres">
      <dgm:prSet presAssocID="{12297B6A-1D49-4E4D-A355-DC056F5BF884}" presName="parSpace" presStyleCnt="0"/>
      <dgm:spPr/>
    </dgm:pt>
    <dgm:pt modelId="{B7E85E1D-9E25-40F3-A3FB-B716F3FAEDD0}" type="pres">
      <dgm:prSet presAssocID="{864A7C40-ECDF-4F6B-864F-3A924D0F0A67}" presName="desBackupLeftNorm" presStyleCnt="0"/>
      <dgm:spPr/>
    </dgm:pt>
    <dgm:pt modelId="{1D0F4739-F27B-4B71-AB6D-BED7ACE3BA90}" type="pres">
      <dgm:prSet presAssocID="{864A7C40-ECDF-4F6B-864F-3A924D0F0A67}" presName="desComposite" presStyleCnt="0"/>
      <dgm:spPr/>
    </dgm:pt>
    <dgm:pt modelId="{3B0D0E19-84BC-4533-970B-2C3F3CB997A4}" type="pres">
      <dgm:prSet presAssocID="{864A7C40-ECDF-4F6B-864F-3A924D0F0A67}" presName="desCircle" presStyleLbl="node1" presStyleIdx="2" presStyleCnt="5"/>
      <dgm:spPr/>
    </dgm:pt>
    <dgm:pt modelId="{F1D2D813-C76C-4D30-ABA8-EF6F2FE9CC88}" type="pres">
      <dgm:prSet presAssocID="{864A7C40-ECDF-4F6B-864F-3A924D0F0A67}" presName="chTx" presStyleLbl="revTx" presStyleIdx="6" presStyleCnt="14"/>
      <dgm:spPr/>
      <dgm:t>
        <a:bodyPr/>
        <a:lstStyle/>
        <a:p>
          <a:endParaRPr lang="fr-CH"/>
        </a:p>
      </dgm:t>
    </dgm:pt>
    <dgm:pt modelId="{F5191530-817A-4226-B7C4-117B044D69F1}" type="pres">
      <dgm:prSet presAssocID="{864A7C40-ECDF-4F6B-864F-3A924D0F0A67}" presName="desTx" presStyleLbl="revTx" presStyleIdx="7" presStyleCnt="14">
        <dgm:presLayoutVars>
          <dgm:bulletEnabled val="1"/>
        </dgm:presLayoutVars>
      </dgm:prSet>
      <dgm:spPr/>
    </dgm:pt>
    <dgm:pt modelId="{C0FACB66-28AB-4951-879C-0E212F661DF8}" type="pres">
      <dgm:prSet presAssocID="{864A7C40-ECDF-4F6B-864F-3A924D0F0A67}" presName="desBackupRightNorm" presStyleCnt="0"/>
      <dgm:spPr/>
    </dgm:pt>
    <dgm:pt modelId="{919F5E3F-DA46-48A1-B9BF-A86812926005}" type="pres">
      <dgm:prSet presAssocID="{29D1B13A-94C0-4F3B-A6B5-C840DF8A0181}" presName="desSpace" presStyleCnt="0"/>
      <dgm:spPr/>
    </dgm:pt>
    <dgm:pt modelId="{1888F693-662E-4608-8781-85C6C397AECB}" type="pres">
      <dgm:prSet presAssocID="{FE3D8EC2-781D-4DD2-AB20-4B62FA7FAA0E}" presName="desBackupLeftNorm" presStyleCnt="0"/>
      <dgm:spPr/>
    </dgm:pt>
    <dgm:pt modelId="{CAFE3721-D2D2-4711-B720-08647D2D26B1}" type="pres">
      <dgm:prSet presAssocID="{FE3D8EC2-781D-4DD2-AB20-4B62FA7FAA0E}" presName="desComposite" presStyleCnt="0"/>
      <dgm:spPr/>
    </dgm:pt>
    <dgm:pt modelId="{B15AAD8D-31DD-49C0-AABE-6C886F188506}" type="pres">
      <dgm:prSet presAssocID="{FE3D8EC2-781D-4DD2-AB20-4B62FA7FAA0E}" presName="desCircle" presStyleLbl="node1" presStyleIdx="3" presStyleCnt="5"/>
      <dgm:spPr/>
    </dgm:pt>
    <dgm:pt modelId="{D5EA7188-B63A-469B-8D4C-3B3E8A2DF39F}" type="pres">
      <dgm:prSet presAssocID="{FE3D8EC2-781D-4DD2-AB20-4B62FA7FAA0E}" presName="chTx" presStyleLbl="revTx" presStyleIdx="8" presStyleCnt="14"/>
      <dgm:spPr/>
      <dgm:t>
        <a:bodyPr/>
        <a:lstStyle/>
        <a:p>
          <a:endParaRPr lang="fr-CH"/>
        </a:p>
      </dgm:t>
    </dgm:pt>
    <dgm:pt modelId="{8FD1873D-11B0-4648-9BA1-25E9683796FD}" type="pres">
      <dgm:prSet presAssocID="{FE3D8EC2-781D-4DD2-AB20-4B62FA7FAA0E}" presName="desTx" presStyleLbl="revTx" presStyleIdx="9" presStyleCnt="14">
        <dgm:presLayoutVars>
          <dgm:bulletEnabled val="1"/>
        </dgm:presLayoutVars>
      </dgm:prSet>
      <dgm:spPr/>
    </dgm:pt>
    <dgm:pt modelId="{AA9E4447-E08F-455E-A0B2-0F643AE141BB}" type="pres">
      <dgm:prSet presAssocID="{FE3D8EC2-781D-4DD2-AB20-4B62FA7FAA0E}" presName="desBackupRightNorm" presStyleCnt="0"/>
      <dgm:spPr/>
    </dgm:pt>
    <dgm:pt modelId="{287E02F4-E359-4EF8-A260-DD7A77370E4A}" type="pres">
      <dgm:prSet presAssocID="{692E3FBD-B900-4BB6-BBB2-5ABEE642AD7E}" presName="desSpace" presStyleCnt="0"/>
      <dgm:spPr/>
    </dgm:pt>
    <dgm:pt modelId="{465DA0A7-42F2-45A2-AC8E-41363C9EE135}" type="pres">
      <dgm:prSet presAssocID="{DB58FF21-3643-44DF-8DBD-CF147EC0E958}" presName="parComposite" presStyleCnt="0"/>
      <dgm:spPr/>
    </dgm:pt>
    <dgm:pt modelId="{A690C320-3709-4231-ADBD-5E84CDD2CD9E}" type="pres">
      <dgm:prSet presAssocID="{DB58FF21-3643-44DF-8DBD-CF147EC0E958}" presName="parBigCircle" presStyleLbl="node0" presStyleIdx="2" presStyleCnt="4"/>
      <dgm:spPr/>
    </dgm:pt>
    <dgm:pt modelId="{5CC4AC41-46B9-4116-939F-982EA1F075B4}" type="pres">
      <dgm:prSet presAssocID="{DB58FF21-3643-44DF-8DBD-CF147EC0E958}" presName="parTx" presStyleLbl="revTx" presStyleIdx="10" presStyleCnt="14"/>
      <dgm:spPr/>
      <dgm:t>
        <a:bodyPr/>
        <a:lstStyle/>
        <a:p>
          <a:endParaRPr lang="fr-CH"/>
        </a:p>
      </dgm:t>
    </dgm:pt>
    <dgm:pt modelId="{6AFD9004-3B06-422F-9522-83C8DD7ECFB3}" type="pres">
      <dgm:prSet presAssocID="{DB58FF21-3643-44DF-8DBD-CF147EC0E958}" presName="bSpace" presStyleCnt="0"/>
      <dgm:spPr/>
    </dgm:pt>
    <dgm:pt modelId="{97E6E898-5E4F-4F7F-85C0-EE3759E0E4DE}" type="pres">
      <dgm:prSet presAssocID="{DB58FF21-3643-44DF-8DBD-CF147EC0E958}" presName="parBackupNorm" presStyleCnt="0"/>
      <dgm:spPr/>
    </dgm:pt>
    <dgm:pt modelId="{3EFB0390-73E2-42A4-9472-64CBE3BDF80D}" type="pres">
      <dgm:prSet presAssocID="{DD047D21-358B-41C9-ACB0-031B495259CF}" presName="parSpace" presStyleCnt="0"/>
      <dgm:spPr/>
    </dgm:pt>
    <dgm:pt modelId="{BB039873-F39F-4DED-8E69-DA5734DCA69C}" type="pres">
      <dgm:prSet presAssocID="{604834C7-ED4E-4EC9-94B7-9630505251B1}" presName="desBackupLeftNorm" presStyleCnt="0"/>
      <dgm:spPr/>
    </dgm:pt>
    <dgm:pt modelId="{FB62431C-9522-462B-8AB0-B1D886D61352}" type="pres">
      <dgm:prSet presAssocID="{604834C7-ED4E-4EC9-94B7-9630505251B1}" presName="desComposite" presStyleCnt="0"/>
      <dgm:spPr/>
    </dgm:pt>
    <dgm:pt modelId="{6CDB4DFF-C9EE-412E-8654-448006DF2D6B}" type="pres">
      <dgm:prSet presAssocID="{604834C7-ED4E-4EC9-94B7-9630505251B1}" presName="desCircle" presStyleLbl="node1" presStyleIdx="4" presStyleCnt="5"/>
      <dgm:spPr/>
    </dgm:pt>
    <dgm:pt modelId="{4390D7F8-7D3E-423C-9087-67138670C02B}" type="pres">
      <dgm:prSet presAssocID="{604834C7-ED4E-4EC9-94B7-9630505251B1}" presName="chTx" presStyleLbl="revTx" presStyleIdx="11" presStyleCnt="14"/>
      <dgm:spPr/>
      <dgm:t>
        <a:bodyPr/>
        <a:lstStyle/>
        <a:p>
          <a:endParaRPr lang="fr-CH"/>
        </a:p>
      </dgm:t>
    </dgm:pt>
    <dgm:pt modelId="{98AADF35-9C9B-4CF2-BA5E-5D79F061494E}" type="pres">
      <dgm:prSet presAssocID="{604834C7-ED4E-4EC9-94B7-9630505251B1}" presName="desTx" presStyleLbl="revTx" presStyleIdx="12" presStyleCnt="14">
        <dgm:presLayoutVars>
          <dgm:bulletEnabled val="1"/>
        </dgm:presLayoutVars>
      </dgm:prSet>
      <dgm:spPr/>
    </dgm:pt>
    <dgm:pt modelId="{6A6E24AE-2F1D-44E6-9E68-A2C63EF7AF40}" type="pres">
      <dgm:prSet presAssocID="{604834C7-ED4E-4EC9-94B7-9630505251B1}" presName="desBackupRightNorm" presStyleCnt="0"/>
      <dgm:spPr/>
    </dgm:pt>
    <dgm:pt modelId="{4538FAE7-0255-485B-B45D-190C5D99E991}" type="pres">
      <dgm:prSet presAssocID="{82B9CE73-A5A2-4AF1-8ABE-8CAA3490EBBD}" presName="desSpace" presStyleCnt="0"/>
      <dgm:spPr/>
    </dgm:pt>
    <dgm:pt modelId="{D89FE4A8-F085-4B00-8164-60FF251AF82E}" type="pres">
      <dgm:prSet presAssocID="{957D9C0A-3B0F-47D2-86DC-1D1361087E5E}" presName="parComposite" presStyleCnt="0"/>
      <dgm:spPr/>
    </dgm:pt>
    <dgm:pt modelId="{FC8A1543-1CAE-42BE-B371-50ABD4C3F987}" type="pres">
      <dgm:prSet presAssocID="{957D9C0A-3B0F-47D2-86DC-1D1361087E5E}" presName="parBigCircle" presStyleLbl="node0" presStyleIdx="3" presStyleCnt="4"/>
      <dgm:spPr/>
    </dgm:pt>
    <dgm:pt modelId="{70B5493E-E9A1-4133-A23D-A00D09742C11}" type="pres">
      <dgm:prSet presAssocID="{957D9C0A-3B0F-47D2-86DC-1D1361087E5E}" presName="parTx" presStyleLbl="revTx" presStyleIdx="13" presStyleCnt="14"/>
      <dgm:spPr/>
      <dgm:t>
        <a:bodyPr/>
        <a:lstStyle/>
        <a:p>
          <a:endParaRPr lang="fr-CH"/>
        </a:p>
      </dgm:t>
    </dgm:pt>
    <dgm:pt modelId="{06128F6E-B99F-42B6-91A6-3BEFAF9007E5}" type="pres">
      <dgm:prSet presAssocID="{957D9C0A-3B0F-47D2-86DC-1D1361087E5E}" presName="bSpace" presStyleCnt="0"/>
      <dgm:spPr/>
    </dgm:pt>
    <dgm:pt modelId="{8DDD9CA7-EC78-4CE9-91CE-C1CC14478494}" type="pres">
      <dgm:prSet presAssocID="{957D9C0A-3B0F-47D2-86DC-1D1361087E5E}" presName="parBackupNorm" presStyleCnt="0"/>
      <dgm:spPr/>
    </dgm:pt>
    <dgm:pt modelId="{FA214D14-B04C-4F51-94DF-159286036CF7}" type="pres">
      <dgm:prSet presAssocID="{5BAE75F8-4D41-4088-868A-567292DB3FE2}" presName="parSpace" presStyleCnt="0"/>
      <dgm:spPr/>
    </dgm:pt>
  </dgm:ptLst>
  <dgm:cxnLst>
    <dgm:cxn modelId="{A4390F68-5381-41DD-9BF2-313B4019507E}" srcId="{DB58FF21-3643-44DF-8DBD-CF147EC0E958}" destId="{604834C7-ED4E-4EC9-94B7-9630505251B1}" srcOrd="0" destOrd="0" parTransId="{C284122E-5B58-4BB1-9E9E-FDB909B694E3}" sibTransId="{82B9CE73-A5A2-4AF1-8ABE-8CAA3490EBBD}"/>
    <dgm:cxn modelId="{65D867DF-D5C1-41B0-93B3-FA56722D9F3F}" srcId="{7A245C19-462D-45B1-BC45-3B02557CDE3B}" destId="{FE3D8EC2-781D-4DD2-AB20-4B62FA7FAA0E}" srcOrd="1" destOrd="0" parTransId="{F2EA5E50-FA08-4A13-8EB7-A71FF2ECF821}" sibTransId="{692E3FBD-B900-4BB6-BBB2-5ABEE642AD7E}"/>
    <dgm:cxn modelId="{BE286985-125C-4049-9933-89D04D5EA135}" type="presOf" srcId="{70F006A0-4330-4E33-BB2B-C12B44FFE300}" destId="{7FD80AE3-B57D-4DB0-9959-2784F69B2F93}" srcOrd="0" destOrd="0" presId="urn:microsoft.com/office/officeart/2008/layout/CircleAccentTimeline"/>
    <dgm:cxn modelId="{A073CF7A-6EE1-4575-B2D7-00775B313514}" type="presOf" srcId="{FE3D8EC2-781D-4DD2-AB20-4B62FA7FAA0E}" destId="{D5EA7188-B63A-469B-8D4C-3B3E8A2DF39F}" srcOrd="0" destOrd="0" presId="urn:microsoft.com/office/officeart/2008/layout/CircleAccentTimeline"/>
    <dgm:cxn modelId="{AB73952E-E48B-419B-A3EB-E1E54E6E5A16}" srcId="{70F006A0-4330-4E33-BB2B-C12B44FFE300}" destId="{7A245C19-462D-45B1-BC45-3B02557CDE3B}" srcOrd="1" destOrd="0" parTransId="{308A2BA4-9CA7-4C87-ABCE-56356D0BC0C2}" sibTransId="{12297B6A-1D49-4E4D-A355-DC056F5BF884}"/>
    <dgm:cxn modelId="{5851025E-54CF-45DC-BFB6-05CB6127F16B}" srcId="{FDC25660-4605-42AD-AC44-6ADFD6F543F6}" destId="{15D33EB0-0C94-4E3F-A237-69512962C7AC}" srcOrd="0" destOrd="0" parTransId="{10A42AD3-5520-474C-8032-863D721C6CCD}" sibTransId="{5884BCA7-5912-40FD-9AB0-87199D036679}"/>
    <dgm:cxn modelId="{EFD5927D-369E-472B-9CAA-82C04F1501CA}" type="presOf" srcId="{604834C7-ED4E-4EC9-94B7-9630505251B1}" destId="{4390D7F8-7D3E-423C-9087-67138670C02B}" srcOrd="0" destOrd="0" presId="urn:microsoft.com/office/officeart/2008/layout/CircleAccentTimeline"/>
    <dgm:cxn modelId="{817FB9CE-063B-4E1E-A5D6-EB0715CB0DEC}" type="presOf" srcId="{864A7C40-ECDF-4F6B-864F-3A924D0F0A67}" destId="{F1D2D813-C76C-4D30-ABA8-EF6F2FE9CC88}" srcOrd="0" destOrd="0" presId="urn:microsoft.com/office/officeart/2008/layout/CircleAccentTimeline"/>
    <dgm:cxn modelId="{4454DD56-5445-4252-A3AC-27294BE944AE}" srcId="{70F006A0-4330-4E33-BB2B-C12B44FFE300}" destId="{957D9C0A-3B0F-47D2-86DC-1D1361087E5E}" srcOrd="3" destOrd="0" parTransId="{128106B2-18B2-4337-A0DD-01F150AE4D70}" sibTransId="{5BAE75F8-4D41-4088-868A-567292DB3FE2}"/>
    <dgm:cxn modelId="{948C1B5A-D3E1-4D28-8FBA-1AF57A639BD8}" type="presOf" srcId="{FDC25660-4605-42AD-AC44-6ADFD6F543F6}" destId="{FFB3DE8E-B259-4049-89A1-995E986BA215}" srcOrd="0" destOrd="0" presId="urn:microsoft.com/office/officeart/2008/layout/CircleAccentTimeline"/>
    <dgm:cxn modelId="{CB1C0087-F555-462D-BC4C-BA51DBC51FB7}" type="presOf" srcId="{15D33EB0-0C94-4E3F-A237-69512962C7AC}" destId="{B8F0711D-46AE-41B3-9EE4-3C6BDF793BE9}" srcOrd="0" destOrd="0" presId="urn:microsoft.com/office/officeart/2008/layout/CircleAccentTimeline"/>
    <dgm:cxn modelId="{D5743683-71F0-480B-8FE4-1B124FA78FB3}" type="presOf" srcId="{EB727C33-0B60-45D2-995E-F3B9AD48EFC2}" destId="{B315F240-C8EE-4EA9-8984-8B16555806C4}" srcOrd="0" destOrd="0" presId="urn:microsoft.com/office/officeart/2008/layout/CircleAccentTimeline"/>
    <dgm:cxn modelId="{D68616AF-2B9D-4DBF-946F-C5F5470B9ADA}" srcId="{70F006A0-4330-4E33-BB2B-C12B44FFE300}" destId="{FDC25660-4605-42AD-AC44-6ADFD6F543F6}" srcOrd="0" destOrd="0" parTransId="{722CAC79-AB5B-41DB-9FB3-C30ACD6C349E}" sibTransId="{6A9A9082-0C1C-45FD-A5DF-02642B47B6BD}"/>
    <dgm:cxn modelId="{09C26C06-51CD-4519-B076-487C3BF8A663}" type="presOf" srcId="{DB58FF21-3643-44DF-8DBD-CF147EC0E958}" destId="{5CC4AC41-46B9-4116-939F-982EA1F075B4}" srcOrd="0" destOrd="0" presId="urn:microsoft.com/office/officeart/2008/layout/CircleAccentTimeline"/>
    <dgm:cxn modelId="{D241C150-F998-49CD-BCEA-703F78439188}" srcId="{FDC25660-4605-42AD-AC44-6ADFD6F543F6}" destId="{EB727C33-0B60-45D2-995E-F3B9AD48EFC2}" srcOrd="1" destOrd="0" parTransId="{6F5EE88D-2BD8-4BAB-B5B2-E0737AC60BD7}" sibTransId="{737E7F12-4A29-413D-B697-391620D41079}"/>
    <dgm:cxn modelId="{0B6EA705-662F-4BC3-8F59-F450BF6CD8F3}" type="presOf" srcId="{957D9C0A-3B0F-47D2-86DC-1D1361087E5E}" destId="{70B5493E-E9A1-4133-A23D-A00D09742C11}" srcOrd="0" destOrd="0" presId="urn:microsoft.com/office/officeart/2008/layout/CircleAccentTimeline"/>
    <dgm:cxn modelId="{69E9A61C-8E3C-4F22-90A8-1A74B2B3E6CF}" srcId="{7A245C19-462D-45B1-BC45-3B02557CDE3B}" destId="{864A7C40-ECDF-4F6B-864F-3A924D0F0A67}" srcOrd="0" destOrd="0" parTransId="{57CA314D-B50E-4964-8A41-C9A5A0306550}" sibTransId="{29D1B13A-94C0-4F3B-A6B5-C840DF8A0181}"/>
    <dgm:cxn modelId="{287C170C-41A6-44E0-A303-A42A70A081DC}" srcId="{70F006A0-4330-4E33-BB2B-C12B44FFE300}" destId="{DB58FF21-3643-44DF-8DBD-CF147EC0E958}" srcOrd="2" destOrd="0" parTransId="{17EABD04-6519-49B9-9006-15E6AEACBE15}" sibTransId="{DD047D21-358B-41C9-ACB0-031B495259CF}"/>
    <dgm:cxn modelId="{3FBDDB85-E923-4C59-98FE-20EE26EC3445}" type="presOf" srcId="{7A245C19-462D-45B1-BC45-3B02557CDE3B}" destId="{41606B8D-E0A3-4A40-8641-E264C3D1534E}" srcOrd="0" destOrd="0" presId="urn:microsoft.com/office/officeart/2008/layout/CircleAccentTimeline"/>
    <dgm:cxn modelId="{5317237E-6072-4380-BC11-137E7FF5592B}" type="presParOf" srcId="{7FD80AE3-B57D-4DB0-9959-2784F69B2F93}" destId="{4F6DAC36-BD9E-42A4-B902-AC4FFAE12C65}" srcOrd="0" destOrd="0" presId="urn:microsoft.com/office/officeart/2008/layout/CircleAccentTimeline"/>
    <dgm:cxn modelId="{0BD47783-9661-412F-81D9-606D13B957BB}" type="presParOf" srcId="{4F6DAC36-BD9E-42A4-B902-AC4FFAE12C65}" destId="{79ABF0E2-87F1-4733-AC06-D2BABB04B5A6}" srcOrd="0" destOrd="0" presId="urn:microsoft.com/office/officeart/2008/layout/CircleAccentTimeline"/>
    <dgm:cxn modelId="{D0438E0D-1A14-4A1C-AC2D-1E5446F47CBD}" type="presParOf" srcId="{4F6DAC36-BD9E-42A4-B902-AC4FFAE12C65}" destId="{FFB3DE8E-B259-4049-89A1-995E986BA215}" srcOrd="1" destOrd="0" presId="urn:microsoft.com/office/officeart/2008/layout/CircleAccentTimeline"/>
    <dgm:cxn modelId="{C1CE2A6A-938E-4D97-8F7F-566165308DFA}" type="presParOf" srcId="{4F6DAC36-BD9E-42A4-B902-AC4FFAE12C65}" destId="{10B50AA9-50F9-4848-8F7A-65FBF64EF336}" srcOrd="2" destOrd="0" presId="urn:microsoft.com/office/officeart/2008/layout/CircleAccentTimeline"/>
    <dgm:cxn modelId="{09524A97-6020-4A40-830B-4640F212C149}" type="presParOf" srcId="{7FD80AE3-B57D-4DB0-9959-2784F69B2F93}" destId="{82D3E5F7-3BEF-4D43-9F17-26CEAE75642C}" srcOrd="1" destOrd="0" presId="urn:microsoft.com/office/officeart/2008/layout/CircleAccentTimeline"/>
    <dgm:cxn modelId="{345923FC-0220-4423-ADA1-26D438D49288}" type="presParOf" srcId="{7FD80AE3-B57D-4DB0-9959-2784F69B2F93}" destId="{AC78CD17-7349-4A18-9A04-7EDE36095A31}" srcOrd="2" destOrd="0" presId="urn:microsoft.com/office/officeart/2008/layout/CircleAccentTimeline"/>
    <dgm:cxn modelId="{17BAFB20-FE56-4736-A150-9260F0D2901C}" type="presParOf" srcId="{7FD80AE3-B57D-4DB0-9959-2784F69B2F93}" destId="{998CE615-5880-454D-BCEC-A7E89A93FC07}" srcOrd="3" destOrd="0" presId="urn:microsoft.com/office/officeart/2008/layout/CircleAccentTimeline"/>
    <dgm:cxn modelId="{A2A3B322-56F9-40DF-8316-8E40406FA084}" type="presParOf" srcId="{7FD80AE3-B57D-4DB0-9959-2784F69B2F93}" destId="{8A22EBA9-3D48-4E63-A5B4-4A7A71BE9F5A}" srcOrd="4" destOrd="0" presId="urn:microsoft.com/office/officeart/2008/layout/CircleAccentTimeline"/>
    <dgm:cxn modelId="{E869B487-9C7D-4079-8612-B54E7D6AA436}" type="presParOf" srcId="{8A22EBA9-3D48-4E63-A5B4-4A7A71BE9F5A}" destId="{F91E6590-9970-402D-9BDE-4DF109663586}" srcOrd="0" destOrd="0" presId="urn:microsoft.com/office/officeart/2008/layout/CircleAccentTimeline"/>
    <dgm:cxn modelId="{29E5D4BE-6E35-4A85-B4EF-ADC8EF7453A2}" type="presParOf" srcId="{8A22EBA9-3D48-4E63-A5B4-4A7A71BE9F5A}" destId="{B8F0711D-46AE-41B3-9EE4-3C6BDF793BE9}" srcOrd="1" destOrd="0" presId="urn:microsoft.com/office/officeart/2008/layout/CircleAccentTimeline"/>
    <dgm:cxn modelId="{C7001ADD-860F-4089-A7E8-C9E99D0B3ADB}" type="presParOf" srcId="{8A22EBA9-3D48-4E63-A5B4-4A7A71BE9F5A}" destId="{61B7EAF1-96A7-4A0A-B506-034982324C55}" srcOrd="2" destOrd="0" presId="urn:microsoft.com/office/officeart/2008/layout/CircleAccentTimeline"/>
    <dgm:cxn modelId="{EAD3F186-613B-49BC-86FB-6742946156CB}" type="presParOf" srcId="{7FD80AE3-B57D-4DB0-9959-2784F69B2F93}" destId="{7EA6BB47-81D0-41D7-A1FC-AEE34E122C08}" srcOrd="5" destOrd="0" presId="urn:microsoft.com/office/officeart/2008/layout/CircleAccentTimeline"/>
    <dgm:cxn modelId="{BC8C57B4-3527-4755-AC2B-BB28C42C95F8}" type="presParOf" srcId="{7FD80AE3-B57D-4DB0-9959-2784F69B2F93}" destId="{1D6FA0C6-7DE3-439D-B87C-3B98944F72AD}" srcOrd="6" destOrd="0" presId="urn:microsoft.com/office/officeart/2008/layout/CircleAccentTimeline"/>
    <dgm:cxn modelId="{F32EA60D-A4E9-4C1D-B32B-DE1209C3A1A3}" type="presParOf" srcId="{7FD80AE3-B57D-4DB0-9959-2784F69B2F93}" destId="{50F5599B-5371-4233-AD4E-198A2E279C81}" srcOrd="7" destOrd="0" presId="urn:microsoft.com/office/officeart/2008/layout/CircleAccentTimeline"/>
    <dgm:cxn modelId="{5C3FCB99-444D-43B8-9A4C-74F85A890B60}" type="presParOf" srcId="{7FD80AE3-B57D-4DB0-9959-2784F69B2F93}" destId="{72A8AA3B-D810-4E28-9B83-A089A47AE606}" srcOrd="8" destOrd="0" presId="urn:microsoft.com/office/officeart/2008/layout/CircleAccentTimeline"/>
    <dgm:cxn modelId="{04E93836-FE80-4677-BB44-EE924E8E8D7D}" type="presParOf" srcId="{72A8AA3B-D810-4E28-9B83-A089A47AE606}" destId="{7BBA217C-A010-4BF1-B264-6C6429A261C8}" srcOrd="0" destOrd="0" presId="urn:microsoft.com/office/officeart/2008/layout/CircleAccentTimeline"/>
    <dgm:cxn modelId="{E19C62F7-CDB1-4592-A8CC-428A19FF08A7}" type="presParOf" srcId="{72A8AA3B-D810-4E28-9B83-A089A47AE606}" destId="{B315F240-C8EE-4EA9-8984-8B16555806C4}" srcOrd="1" destOrd="0" presId="urn:microsoft.com/office/officeart/2008/layout/CircleAccentTimeline"/>
    <dgm:cxn modelId="{2889A7E8-2ED8-4807-91C9-F0B67FBB7F43}" type="presParOf" srcId="{72A8AA3B-D810-4E28-9B83-A089A47AE606}" destId="{33B1927F-C55B-4192-ABB5-7303BB83D83B}" srcOrd="2" destOrd="0" presId="urn:microsoft.com/office/officeart/2008/layout/CircleAccentTimeline"/>
    <dgm:cxn modelId="{A28CDA55-900B-4208-9EA9-C4F4F5829F7C}" type="presParOf" srcId="{7FD80AE3-B57D-4DB0-9959-2784F69B2F93}" destId="{F9CF4D4B-33DA-4B83-920A-CD030DDB8C89}" srcOrd="9" destOrd="0" presId="urn:microsoft.com/office/officeart/2008/layout/CircleAccentTimeline"/>
    <dgm:cxn modelId="{6239103C-FE44-4EA1-8E14-571BDF477F35}" type="presParOf" srcId="{7FD80AE3-B57D-4DB0-9959-2784F69B2F93}" destId="{AACDA5EE-EA91-4F89-BEC7-17874931952E}" srcOrd="10" destOrd="0" presId="urn:microsoft.com/office/officeart/2008/layout/CircleAccentTimeline"/>
    <dgm:cxn modelId="{53EF3518-5B37-47AA-A661-4B12C415AADC}" type="presParOf" srcId="{7FD80AE3-B57D-4DB0-9959-2784F69B2F93}" destId="{B8626F67-102F-4BA2-844B-6B82D951C97C}" srcOrd="11" destOrd="0" presId="urn:microsoft.com/office/officeart/2008/layout/CircleAccentTimeline"/>
    <dgm:cxn modelId="{9F0FBA8E-DB82-404F-B282-8D27C19785F4}" type="presParOf" srcId="{B8626F67-102F-4BA2-844B-6B82D951C97C}" destId="{6AE263A3-ED6D-4F62-A3BB-F200E1CAB8BB}" srcOrd="0" destOrd="0" presId="urn:microsoft.com/office/officeart/2008/layout/CircleAccentTimeline"/>
    <dgm:cxn modelId="{0E76475B-4009-4720-BC4E-55585B4245EC}" type="presParOf" srcId="{B8626F67-102F-4BA2-844B-6B82D951C97C}" destId="{41606B8D-E0A3-4A40-8641-E264C3D1534E}" srcOrd="1" destOrd="0" presId="urn:microsoft.com/office/officeart/2008/layout/CircleAccentTimeline"/>
    <dgm:cxn modelId="{C2B239C4-D193-4CA6-AF6A-478A0CC68EFC}" type="presParOf" srcId="{B8626F67-102F-4BA2-844B-6B82D951C97C}" destId="{B6447F64-8076-4AAF-9076-B236F86138B2}" srcOrd="2" destOrd="0" presId="urn:microsoft.com/office/officeart/2008/layout/CircleAccentTimeline"/>
    <dgm:cxn modelId="{71D8A7B4-D199-40D6-85A8-74D75F69A4D3}" type="presParOf" srcId="{7FD80AE3-B57D-4DB0-9959-2784F69B2F93}" destId="{F1903942-3958-4AD6-A956-F3D3EF385BA9}" srcOrd="12" destOrd="0" presId="urn:microsoft.com/office/officeart/2008/layout/CircleAccentTimeline"/>
    <dgm:cxn modelId="{FE223F87-04CB-408D-BA89-8F71907C3784}" type="presParOf" srcId="{7FD80AE3-B57D-4DB0-9959-2784F69B2F93}" destId="{8D9FB40F-7E94-4938-A34C-84F2A795EBDA}" srcOrd="13" destOrd="0" presId="urn:microsoft.com/office/officeart/2008/layout/CircleAccentTimeline"/>
    <dgm:cxn modelId="{A9B80645-58E3-4AFC-B68C-278A517DAC11}" type="presParOf" srcId="{7FD80AE3-B57D-4DB0-9959-2784F69B2F93}" destId="{B7E85E1D-9E25-40F3-A3FB-B716F3FAEDD0}" srcOrd="14" destOrd="0" presId="urn:microsoft.com/office/officeart/2008/layout/CircleAccentTimeline"/>
    <dgm:cxn modelId="{594A4CF5-3B3A-46E5-A42B-9426FBB44B1D}" type="presParOf" srcId="{7FD80AE3-B57D-4DB0-9959-2784F69B2F93}" destId="{1D0F4739-F27B-4B71-AB6D-BED7ACE3BA90}" srcOrd="15" destOrd="0" presId="urn:microsoft.com/office/officeart/2008/layout/CircleAccentTimeline"/>
    <dgm:cxn modelId="{5E931BF4-F417-43E5-B93D-1131474CB53E}" type="presParOf" srcId="{1D0F4739-F27B-4B71-AB6D-BED7ACE3BA90}" destId="{3B0D0E19-84BC-4533-970B-2C3F3CB997A4}" srcOrd="0" destOrd="0" presId="urn:microsoft.com/office/officeart/2008/layout/CircleAccentTimeline"/>
    <dgm:cxn modelId="{E8BA2EF6-D035-4666-B258-963D6E72032C}" type="presParOf" srcId="{1D0F4739-F27B-4B71-AB6D-BED7ACE3BA90}" destId="{F1D2D813-C76C-4D30-ABA8-EF6F2FE9CC88}" srcOrd="1" destOrd="0" presId="urn:microsoft.com/office/officeart/2008/layout/CircleAccentTimeline"/>
    <dgm:cxn modelId="{094EA046-78F0-4CB0-8272-5FC4E1FF2E5B}" type="presParOf" srcId="{1D0F4739-F27B-4B71-AB6D-BED7ACE3BA90}" destId="{F5191530-817A-4226-B7C4-117B044D69F1}" srcOrd="2" destOrd="0" presId="urn:microsoft.com/office/officeart/2008/layout/CircleAccentTimeline"/>
    <dgm:cxn modelId="{F773E93D-0369-4AA1-8727-F4C18B2FD292}" type="presParOf" srcId="{7FD80AE3-B57D-4DB0-9959-2784F69B2F93}" destId="{C0FACB66-28AB-4951-879C-0E212F661DF8}" srcOrd="16" destOrd="0" presId="urn:microsoft.com/office/officeart/2008/layout/CircleAccentTimeline"/>
    <dgm:cxn modelId="{BE3D517B-ADB1-4D17-8AE1-F401F1EBC8D3}" type="presParOf" srcId="{7FD80AE3-B57D-4DB0-9959-2784F69B2F93}" destId="{919F5E3F-DA46-48A1-B9BF-A86812926005}" srcOrd="17" destOrd="0" presId="urn:microsoft.com/office/officeart/2008/layout/CircleAccentTimeline"/>
    <dgm:cxn modelId="{377F7770-47ED-44E1-8A6F-69B6AE4AC487}" type="presParOf" srcId="{7FD80AE3-B57D-4DB0-9959-2784F69B2F93}" destId="{1888F693-662E-4608-8781-85C6C397AECB}" srcOrd="18" destOrd="0" presId="urn:microsoft.com/office/officeart/2008/layout/CircleAccentTimeline"/>
    <dgm:cxn modelId="{E84DCEB5-CBDB-4858-894E-8AE3440DD741}" type="presParOf" srcId="{7FD80AE3-B57D-4DB0-9959-2784F69B2F93}" destId="{CAFE3721-D2D2-4711-B720-08647D2D26B1}" srcOrd="19" destOrd="0" presId="urn:microsoft.com/office/officeart/2008/layout/CircleAccentTimeline"/>
    <dgm:cxn modelId="{57E6438F-193F-4325-A945-74C46E9604BB}" type="presParOf" srcId="{CAFE3721-D2D2-4711-B720-08647D2D26B1}" destId="{B15AAD8D-31DD-49C0-AABE-6C886F188506}" srcOrd="0" destOrd="0" presId="urn:microsoft.com/office/officeart/2008/layout/CircleAccentTimeline"/>
    <dgm:cxn modelId="{7AB346C9-302C-4DDC-A64C-FE75250206A3}" type="presParOf" srcId="{CAFE3721-D2D2-4711-B720-08647D2D26B1}" destId="{D5EA7188-B63A-469B-8D4C-3B3E8A2DF39F}" srcOrd="1" destOrd="0" presId="urn:microsoft.com/office/officeart/2008/layout/CircleAccentTimeline"/>
    <dgm:cxn modelId="{8EF340D1-F50C-47D7-BC91-B794F2608E78}" type="presParOf" srcId="{CAFE3721-D2D2-4711-B720-08647D2D26B1}" destId="{8FD1873D-11B0-4648-9BA1-25E9683796FD}" srcOrd="2" destOrd="0" presId="urn:microsoft.com/office/officeart/2008/layout/CircleAccentTimeline"/>
    <dgm:cxn modelId="{8787B2E0-1688-48B4-80D2-10B1A02E81DA}" type="presParOf" srcId="{7FD80AE3-B57D-4DB0-9959-2784F69B2F93}" destId="{AA9E4447-E08F-455E-A0B2-0F643AE141BB}" srcOrd="20" destOrd="0" presId="urn:microsoft.com/office/officeart/2008/layout/CircleAccentTimeline"/>
    <dgm:cxn modelId="{C2E21DCC-48DD-4452-AEC5-C2783C732B26}" type="presParOf" srcId="{7FD80AE3-B57D-4DB0-9959-2784F69B2F93}" destId="{287E02F4-E359-4EF8-A260-DD7A77370E4A}" srcOrd="21" destOrd="0" presId="urn:microsoft.com/office/officeart/2008/layout/CircleAccentTimeline"/>
    <dgm:cxn modelId="{94E78115-9249-4B5D-8CE9-C2877DFC61C5}" type="presParOf" srcId="{7FD80AE3-B57D-4DB0-9959-2784F69B2F93}" destId="{465DA0A7-42F2-45A2-AC8E-41363C9EE135}" srcOrd="22" destOrd="0" presId="urn:microsoft.com/office/officeart/2008/layout/CircleAccentTimeline"/>
    <dgm:cxn modelId="{2333326D-5B1B-4343-9E4C-3FFB43ACD05E}" type="presParOf" srcId="{465DA0A7-42F2-45A2-AC8E-41363C9EE135}" destId="{A690C320-3709-4231-ADBD-5E84CDD2CD9E}" srcOrd="0" destOrd="0" presId="urn:microsoft.com/office/officeart/2008/layout/CircleAccentTimeline"/>
    <dgm:cxn modelId="{BF9C988A-52F9-4CFF-A7F0-B70722BBE036}" type="presParOf" srcId="{465DA0A7-42F2-45A2-AC8E-41363C9EE135}" destId="{5CC4AC41-46B9-4116-939F-982EA1F075B4}" srcOrd="1" destOrd="0" presId="urn:microsoft.com/office/officeart/2008/layout/CircleAccentTimeline"/>
    <dgm:cxn modelId="{E0B1A846-BA5E-4A7B-9F16-47C50CE86967}" type="presParOf" srcId="{465DA0A7-42F2-45A2-AC8E-41363C9EE135}" destId="{6AFD9004-3B06-422F-9522-83C8DD7ECFB3}" srcOrd="2" destOrd="0" presId="urn:microsoft.com/office/officeart/2008/layout/CircleAccentTimeline"/>
    <dgm:cxn modelId="{0473C646-E922-4A15-894A-2F932A728894}" type="presParOf" srcId="{7FD80AE3-B57D-4DB0-9959-2784F69B2F93}" destId="{97E6E898-5E4F-4F7F-85C0-EE3759E0E4DE}" srcOrd="23" destOrd="0" presId="urn:microsoft.com/office/officeart/2008/layout/CircleAccentTimeline"/>
    <dgm:cxn modelId="{F063D6DE-62B6-4F45-92F6-9DD1524E71E1}" type="presParOf" srcId="{7FD80AE3-B57D-4DB0-9959-2784F69B2F93}" destId="{3EFB0390-73E2-42A4-9472-64CBE3BDF80D}" srcOrd="24" destOrd="0" presId="urn:microsoft.com/office/officeart/2008/layout/CircleAccentTimeline"/>
    <dgm:cxn modelId="{A89F2C06-97A5-4800-9C8F-475080B4BD66}" type="presParOf" srcId="{7FD80AE3-B57D-4DB0-9959-2784F69B2F93}" destId="{BB039873-F39F-4DED-8E69-DA5734DCA69C}" srcOrd="25" destOrd="0" presId="urn:microsoft.com/office/officeart/2008/layout/CircleAccentTimeline"/>
    <dgm:cxn modelId="{995A2D63-EC66-4F57-ADCA-7ADDC8D4BEC2}" type="presParOf" srcId="{7FD80AE3-B57D-4DB0-9959-2784F69B2F93}" destId="{FB62431C-9522-462B-8AB0-B1D886D61352}" srcOrd="26" destOrd="0" presId="urn:microsoft.com/office/officeart/2008/layout/CircleAccentTimeline"/>
    <dgm:cxn modelId="{819A6AF1-9BD4-4DF8-B24B-FF552F8DD697}" type="presParOf" srcId="{FB62431C-9522-462B-8AB0-B1D886D61352}" destId="{6CDB4DFF-C9EE-412E-8654-448006DF2D6B}" srcOrd="0" destOrd="0" presId="urn:microsoft.com/office/officeart/2008/layout/CircleAccentTimeline"/>
    <dgm:cxn modelId="{DB81FF39-1115-4727-A2E3-37C7323FF681}" type="presParOf" srcId="{FB62431C-9522-462B-8AB0-B1D886D61352}" destId="{4390D7F8-7D3E-423C-9087-67138670C02B}" srcOrd="1" destOrd="0" presId="urn:microsoft.com/office/officeart/2008/layout/CircleAccentTimeline"/>
    <dgm:cxn modelId="{4D9FE397-7C9A-4B89-9046-A01C19C84CF7}" type="presParOf" srcId="{FB62431C-9522-462B-8AB0-B1D886D61352}" destId="{98AADF35-9C9B-4CF2-BA5E-5D79F061494E}" srcOrd="2" destOrd="0" presId="urn:microsoft.com/office/officeart/2008/layout/CircleAccentTimeline"/>
    <dgm:cxn modelId="{3847B34A-6885-48C4-B5E8-F71F3537906D}" type="presParOf" srcId="{7FD80AE3-B57D-4DB0-9959-2784F69B2F93}" destId="{6A6E24AE-2F1D-44E6-9E68-A2C63EF7AF40}" srcOrd="27" destOrd="0" presId="urn:microsoft.com/office/officeart/2008/layout/CircleAccentTimeline"/>
    <dgm:cxn modelId="{9BAC2B86-D084-421E-A72F-8684534DA565}" type="presParOf" srcId="{7FD80AE3-B57D-4DB0-9959-2784F69B2F93}" destId="{4538FAE7-0255-485B-B45D-190C5D99E991}" srcOrd="28" destOrd="0" presId="urn:microsoft.com/office/officeart/2008/layout/CircleAccentTimeline"/>
    <dgm:cxn modelId="{03270142-4E87-4381-97D4-F6E967C409F1}" type="presParOf" srcId="{7FD80AE3-B57D-4DB0-9959-2784F69B2F93}" destId="{D89FE4A8-F085-4B00-8164-60FF251AF82E}" srcOrd="29" destOrd="0" presId="urn:microsoft.com/office/officeart/2008/layout/CircleAccentTimeline"/>
    <dgm:cxn modelId="{38FE6ECB-1126-4F4D-9760-2F914F510CBC}" type="presParOf" srcId="{D89FE4A8-F085-4B00-8164-60FF251AF82E}" destId="{FC8A1543-1CAE-42BE-B371-50ABD4C3F987}" srcOrd="0" destOrd="0" presId="urn:microsoft.com/office/officeart/2008/layout/CircleAccentTimeline"/>
    <dgm:cxn modelId="{BD721D7C-C92F-4983-8F69-F6C2F90EA4CD}" type="presParOf" srcId="{D89FE4A8-F085-4B00-8164-60FF251AF82E}" destId="{70B5493E-E9A1-4133-A23D-A00D09742C11}" srcOrd="1" destOrd="0" presId="urn:microsoft.com/office/officeart/2008/layout/CircleAccentTimeline"/>
    <dgm:cxn modelId="{8DEE3CAA-7BAB-41CB-BE48-54E41CA735CA}" type="presParOf" srcId="{D89FE4A8-F085-4B00-8164-60FF251AF82E}" destId="{06128F6E-B99F-42B6-91A6-3BEFAF9007E5}" srcOrd="2" destOrd="0" presId="urn:microsoft.com/office/officeart/2008/layout/CircleAccentTimeline"/>
    <dgm:cxn modelId="{38E11E26-9933-4C97-9D89-2DE6E62F1EDD}" type="presParOf" srcId="{7FD80AE3-B57D-4DB0-9959-2784F69B2F93}" destId="{8DDD9CA7-EC78-4CE9-91CE-C1CC14478494}" srcOrd="30" destOrd="0" presId="urn:microsoft.com/office/officeart/2008/layout/CircleAccentTimeline"/>
    <dgm:cxn modelId="{270CAF15-9C66-44AE-9E45-075491318466}" type="presParOf" srcId="{7FD80AE3-B57D-4DB0-9959-2784F69B2F93}" destId="{FA214D14-B04C-4F51-94DF-159286036CF7}" srcOrd="3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E692C39-4739-4F82-BEEE-744A6AEBC905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91440D0-8CA9-482C-BBC3-C2BA14E16A72}">
      <dgm:prSet/>
      <dgm:spPr/>
      <dgm:t>
        <a:bodyPr/>
        <a:lstStyle/>
        <a:p>
          <a:pPr algn="ctr" rtl="0"/>
          <a:r>
            <a:rPr lang="en-GB" b="1" u="sng" cap="small" baseline="0" dirty="0" smtClean="0">
              <a:solidFill>
                <a:schemeClr val="accent1">
                  <a:lumMod val="75000"/>
                </a:schemeClr>
              </a:solidFill>
            </a:rPr>
            <a:t>Past</a:t>
          </a:r>
          <a:endParaRPr lang="en-GB" b="1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CE7D580-10C2-4AA1-BDC2-A1CD2EC16E78}" type="parTrans" cxnId="{A2E49A54-2C61-4F41-9C4E-D5EA408C0A1B}">
      <dgm:prSet/>
      <dgm:spPr/>
      <dgm:t>
        <a:bodyPr/>
        <a:lstStyle/>
        <a:p>
          <a:endParaRPr lang="en-GB"/>
        </a:p>
      </dgm:t>
    </dgm:pt>
    <dgm:pt modelId="{4C449A6E-0074-468C-A157-C79811610A44}" type="sibTrans" cxnId="{A2E49A54-2C61-4F41-9C4E-D5EA408C0A1B}">
      <dgm:prSet/>
      <dgm:spPr/>
      <dgm:t>
        <a:bodyPr/>
        <a:lstStyle/>
        <a:p>
          <a:endParaRPr lang="en-GB"/>
        </a:p>
      </dgm:t>
    </dgm:pt>
    <dgm:pt modelId="{61AC00E9-C0E3-46DF-B7C7-F92F625B2EC3}">
      <dgm:prSet/>
      <dgm:spPr/>
      <dgm:t>
        <a:bodyPr anchor="ctr"/>
        <a:lstStyle/>
        <a:p>
          <a:pPr algn="ctr" rtl="0"/>
          <a:r>
            <a:rPr lang="en-GB" dirty="0" smtClean="0"/>
            <a:t>Legal anchor</a:t>
          </a:r>
          <a:endParaRPr lang="en-GB" dirty="0"/>
        </a:p>
      </dgm:t>
    </dgm:pt>
    <dgm:pt modelId="{E258AB19-8ACB-4419-B1B5-533CB1944BFE}" type="parTrans" cxnId="{55FB6E90-8EFC-40B4-8F18-462BE69B887D}">
      <dgm:prSet/>
      <dgm:spPr/>
      <dgm:t>
        <a:bodyPr/>
        <a:lstStyle/>
        <a:p>
          <a:endParaRPr lang="en-GB"/>
        </a:p>
      </dgm:t>
    </dgm:pt>
    <dgm:pt modelId="{95F0C730-0E0C-45A8-8B52-5EC2893026E5}" type="sibTrans" cxnId="{55FB6E90-8EFC-40B4-8F18-462BE69B887D}">
      <dgm:prSet/>
      <dgm:spPr/>
      <dgm:t>
        <a:bodyPr/>
        <a:lstStyle/>
        <a:p>
          <a:endParaRPr lang="en-GB"/>
        </a:p>
      </dgm:t>
    </dgm:pt>
    <dgm:pt modelId="{A57FD1EA-173E-4A1E-B670-62472CEE4D99}">
      <dgm:prSet/>
      <dgm:spPr/>
      <dgm:t>
        <a:bodyPr anchor="ctr"/>
        <a:lstStyle/>
        <a:p>
          <a:pPr algn="l" rtl="0"/>
          <a:r>
            <a:rPr lang="en-GB" dirty="0" smtClean="0"/>
            <a:t>Rules of procedure </a:t>
          </a:r>
          <a:endParaRPr lang="en-GB" dirty="0"/>
        </a:p>
      </dgm:t>
    </dgm:pt>
    <dgm:pt modelId="{3F1FAE8D-6BAC-41A3-803B-7FC6FEF9DCC9}" type="parTrans" cxnId="{562BDC45-7AB2-491D-A7F3-6E1492C38424}">
      <dgm:prSet/>
      <dgm:spPr/>
      <dgm:t>
        <a:bodyPr/>
        <a:lstStyle/>
        <a:p>
          <a:endParaRPr lang="en-GB"/>
        </a:p>
      </dgm:t>
    </dgm:pt>
    <dgm:pt modelId="{FAEBD2FF-5409-4BB3-A2C1-2841456F4CB2}" type="sibTrans" cxnId="{562BDC45-7AB2-491D-A7F3-6E1492C38424}">
      <dgm:prSet/>
      <dgm:spPr/>
      <dgm:t>
        <a:bodyPr/>
        <a:lstStyle/>
        <a:p>
          <a:endParaRPr lang="en-GB"/>
        </a:p>
      </dgm:t>
    </dgm:pt>
    <dgm:pt modelId="{5BFE2F78-7571-4590-8FA9-F9518D0ED7DF}">
      <dgm:prSet/>
      <dgm:spPr/>
      <dgm:t>
        <a:bodyPr anchor="ctr"/>
        <a:lstStyle/>
        <a:p>
          <a:pPr algn="l" rtl="0"/>
          <a:r>
            <a:rPr lang="en-GB" dirty="0" smtClean="0"/>
            <a:t>PB decisions</a:t>
          </a:r>
          <a:endParaRPr lang="en-GB" dirty="0"/>
        </a:p>
      </dgm:t>
    </dgm:pt>
    <dgm:pt modelId="{97A8804F-4B27-4BA0-B788-5EA0157F7996}" type="parTrans" cxnId="{8448A431-28B2-4F9B-9BB2-D15C9A9547C9}">
      <dgm:prSet/>
      <dgm:spPr/>
      <dgm:t>
        <a:bodyPr/>
        <a:lstStyle/>
        <a:p>
          <a:endParaRPr lang="en-GB"/>
        </a:p>
      </dgm:t>
    </dgm:pt>
    <dgm:pt modelId="{420D3B71-1D51-4186-BF9D-F7444D6CA64D}" type="sibTrans" cxnId="{8448A431-28B2-4F9B-9BB2-D15C9A9547C9}">
      <dgm:prSet/>
      <dgm:spPr/>
      <dgm:t>
        <a:bodyPr/>
        <a:lstStyle/>
        <a:p>
          <a:endParaRPr lang="en-GB"/>
        </a:p>
      </dgm:t>
    </dgm:pt>
    <dgm:pt modelId="{D8252B82-BD76-438C-A015-30730450420E}">
      <dgm:prSet/>
      <dgm:spPr/>
      <dgm:t>
        <a:bodyPr/>
        <a:lstStyle/>
        <a:p>
          <a:pPr algn="ctr" rtl="0"/>
          <a:r>
            <a:rPr lang="en-GB" u="sng" cap="small" baseline="0" dirty="0" smtClean="0">
              <a:solidFill>
                <a:schemeClr val="accent1">
                  <a:lumMod val="75000"/>
                </a:schemeClr>
              </a:solidFill>
            </a:rPr>
            <a:t>Present</a:t>
          </a:r>
          <a:endParaRPr lang="en-GB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0F602C43-B5E0-444F-9C70-F67CE44D98F4}" type="parTrans" cxnId="{08AEC0C0-EB58-4950-9D32-9FD52C0440BC}">
      <dgm:prSet/>
      <dgm:spPr/>
      <dgm:t>
        <a:bodyPr/>
        <a:lstStyle/>
        <a:p>
          <a:endParaRPr lang="en-GB"/>
        </a:p>
      </dgm:t>
    </dgm:pt>
    <dgm:pt modelId="{D15E183F-8937-43F9-ADB7-0D18E1595162}" type="sibTrans" cxnId="{08AEC0C0-EB58-4950-9D32-9FD52C0440BC}">
      <dgm:prSet/>
      <dgm:spPr/>
      <dgm:t>
        <a:bodyPr/>
        <a:lstStyle/>
        <a:p>
          <a:endParaRPr lang="en-GB"/>
        </a:p>
      </dgm:t>
    </dgm:pt>
    <dgm:pt modelId="{1D061663-EE24-4EB5-9BAB-46200F6AA062}">
      <dgm:prSet/>
      <dgm:spPr/>
      <dgm:t>
        <a:bodyPr anchor="ctr"/>
        <a:lstStyle/>
        <a:p>
          <a:pPr algn="ctr" rtl="0"/>
          <a:r>
            <a:rPr lang="en-GB" dirty="0" smtClean="0"/>
            <a:t>Current pipeline</a:t>
          </a:r>
          <a:endParaRPr lang="en-GB" dirty="0"/>
        </a:p>
      </dgm:t>
    </dgm:pt>
    <dgm:pt modelId="{5BB76525-8611-4EDD-8785-5187B86E9BA4}" type="parTrans" cxnId="{28EFC5A6-8E4E-41B4-BD36-5F9F5A0A86B2}">
      <dgm:prSet/>
      <dgm:spPr/>
      <dgm:t>
        <a:bodyPr/>
        <a:lstStyle/>
        <a:p>
          <a:endParaRPr lang="en-GB"/>
        </a:p>
      </dgm:t>
    </dgm:pt>
    <dgm:pt modelId="{A3F25BA1-42C5-4AB8-9D75-2AF84AA9EB49}" type="sibTrans" cxnId="{28EFC5A6-8E4E-41B4-BD36-5F9F5A0A86B2}">
      <dgm:prSet/>
      <dgm:spPr/>
      <dgm:t>
        <a:bodyPr/>
        <a:lstStyle/>
        <a:p>
          <a:endParaRPr lang="en-GB"/>
        </a:p>
      </dgm:t>
    </dgm:pt>
    <dgm:pt modelId="{940DD9E4-9C9D-4651-B626-10D0E7B006E7}">
      <dgm:prSet/>
      <dgm:spPr/>
      <dgm:t>
        <a:bodyPr/>
        <a:lstStyle/>
        <a:p>
          <a:pPr algn="ctr" rtl="0"/>
          <a:r>
            <a:rPr lang="en-GB" u="sng" cap="small" baseline="0" dirty="0" smtClean="0">
              <a:solidFill>
                <a:schemeClr val="accent1">
                  <a:lumMod val="75000"/>
                </a:schemeClr>
              </a:solidFill>
            </a:rPr>
            <a:t>Analysis</a:t>
          </a:r>
          <a:endParaRPr lang="en-GB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B0F66A18-A376-44CF-8104-59993A3D709B}" type="parTrans" cxnId="{BA689ADA-2332-487F-AEE1-C96BC04FE4B7}">
      <dgm:prSet/>
      <dgm:spPr/>
      <dgm:t>
        <a:bodyPr/>
        <a:lstStyle/>
        <a:p>
          <a:endParaRPr lang="en-GB"/>
        </a:p>
      </dgm:t>
    </dgm:pt>
    <dgm:pt modelId="{35583B80-FA5C-440B-9258-592F3BCA119F}" type="sibTrans" cxnId="{BA689ADA-2332-487F-AEE1-C96BC04FE4B7}">
      <dgm:prSet/>
      <dgm:spPr/>
      <dgm:t>
        <a:bodyPr/>
        <a:lstStyle/>
        <a:p>
          <a:endParaRPr lang="en-GB"/>
        </a:p>
      </dgm:t>
    </dgm:pt>
    <dgm:pt modelId="{69B13B51-E73C-473E-8DFA-DA36B018A74A}">
      <dgm:prSet/>
      <dgm:spPr/>
      <dgm:t>
        <a:bodyPr anchor="ctr"/>
        <a:lstStyle/>
        <a:p>
          <a:pPr algn="ctr" rtl="0"/>
          <a:r>
            <a:rPr lang="en-GB" dirty="0" smtClean="0"/>
            <a:t>Changes in REDD+ landscape</a:t>
          </a:r>
        </a:p>
      </dgm:t>
    </dgm:pt>
    <dgm:pt modelId="{35288E3E-9D73-4819-B597-650BA5DC2FB5}" type="parTrans" cxnId="{D1AD8094-43E7-41BC-B77F-4CCC2712C7A2}">
      <dgm:prSet/>
      <dgm:spPr/>
      <dgm:t>
        <a:bodyPr/>
        <a:lstStyle/>
        <a:p>
          <a:endParaRPr lang="en-GB"/>
        </a:p>
      </dgm:t>
    </dgm:pt>
    <dgm:pt modelId="{6BEF5B39-CB90-4997-8071-8024B9CC95FD}" type="sibTrans" cxnId="{D1AD8094-43E7-41BC-B77F-4CCC2712C7A2}">
      <dgm:prSet/>
      <dgm:spPr/>
      <dgm:t>
        <a:bodyPr/>
        <a:lstStyle/>
        <a:p>
          <a:endParaRPr lang="en-GB"/>
        </a:p>
      </dgm:t>
    </dgm:pt>
    <dgm:pt modelId="{22A94D9D-9907-4B40-9D95-A2D61FA43668}">
      <dgm:prSet/>
      <dgm:spPr/>
      <dgm:t>
        <a:bodyPr/>
        <a:lstStyle/>
        <a:p>
          <a:pPr algn="ctr" rtl="0"/>
          <a:r>
            <a:rPr lang="en-GB" u="sng" cap="small" baseline="0" dirty="0" smtClean="0">
              <a:solidFill>
                <a:schemeClr val="accent1">
                  <a:lumMod val="75000"/>
                </a:schemeClr>
              </a:solidFill>
            </a:rPr>
            <a:t>Future</a:t>
          </a:r>
          <a:endParaRPr lang="en-GB" u="sng" cap="small" baseline="0" dirty="0">
            <a:solidFill>
              <a:schemeClr val="accent1">
                <a:lumMod val="75000"/>
              </a:schemeClr>
            </a:solidFill>
          </a:endParaRPr>
        </a:p>
      </dgm:t>
    </dgm:pt>
    <dgm:pt modelId="{7DF50499-ED58-4384-8607-B6D2A61321F2}" type="parTrans" cxnId="{B197FC2C-A8E6-4D6A-A94A-B2B610FDFC83}">
      <dgm:prSet/>
      <dgm:spPr/>
      <dgm:t>
        <a:bodyPr/>
        <a:lstStyle/>
        <a:p>
          <a:endParaRPr lang="en-GB"/>
        </a:p>
      </dgm:t>
    </dgm:pt>
    <dgm:pt modelId="{34A2FA51-9B95-41FC-8B1D-7E2CE309E3CD}" type="sibTrans" cxnId="{B197FC2C-A8E6-4D6A-A94A-B2B610FDFC83}">
      <dgm:prSet/>
      <dgm:spPr/>
      <dgm:t>
        <a:bodyPr/>
        <a:lstStyle/>
        <a:p>
          <a:endParaRPr lang="en-GB"/>
        </a:p>
      </dgm:t>
    </dgm:pt>
    <dgm:pt modelId="{8C7B03CA-F9F4-4EFC-B1B9-419E2B7E65EC}">
      <dgm:prSet/>
      <dgm:spPr/>
      <dgm:t>
        <a:bodyPr anchor="ctr"/>
        <a:lstStyle/>
        <a:p>
          <a:pPr algn="ctr" rtl="0"/>
          <a:r>
            <a:rPr lang="en-GB" dirty="0" smtClean="0"/>
            <a:t>Proposed approaches </a:t>
          </a:r>
          <a:endParaRPr lang="en-GB" dirty="0"/>
        </a:p>
      </dgm:t>
    </dgm:pt>
    <dgm:pt modelId="{83E0209F-A832-465E-9881-65F4796DA34E}" type="parTrans" cxnId="{8068A9E6-B4A8-438E-B8FB-A859E5E83E18}">
      <dgm:prSet/>
      <dgm:spPr/>
      <dgm:t>
        <a:bodyPr/>
        <a:lstStyle/>
        <a:p>
          <a:endParaRPr lang="en-GB"/>
        </a:p>
      </dgm:t>
    </dgm:pt>
    <dgm:pt modelId="{5FDD351A-472D-48B3-AFF6-86D5A64B568A}" type="sibTrans" cxnId="{8068A9E6-B4A8-438E-B8FB-A859E5E83E18}">
      <dgm:prSet/>
      <dgm:spPr/>
      <dgm:t>
        <a:bodyPr/>
        <a:lstStyle/>
        <a:p>
          <a:endParaRPr lang="en-GB"/>
        </a:p>
      </dgm:t>
    </dgm:pt>
    <dgm:pt modelId="{2A1B5C10-DEEF-4A69-A845-9F141543EBB0}">
      <dgm:prSet/>
      <dgm:spPr/>
      <dgm:t>
        <a:bodyPr anchor="ctr"/>
        <a:lstStyle/>
        <a:p>
          <a:pPr algn="l" rtl="0"/>
          <a:r>
            <a:rPr lang="en-GB" dirty="0" smtClean="0"/>
            <a:t>Criteria &amp;WG  </a:t>
          </a:r>
          <a:endParaRPr lang="en-GB" dirty="0"/>
        </a:p>
      </dgm:t>
    </dgm:pt>
    <dgm:pt modelId="{E32C8495-0E3C-4FE0-AD28-5D910C589D19}" type="parTrans" cxnId="{18652E94-925A-4CD8-A572-C2041F858E7F}">
      <dgm:prSet/>
      <dgm:spPr/>
      <dgm:t>
        <a:bodyPr/>
        <a:lstStyle/>
        <a:p>
          <a:endParaRPr lang="en-GB"/>
        </a:p>
      </dgm:t>
    </dgm:pt>
    <dgm:pt modelId="{C12F8E01-010A-4787-BDF9-BCCF35A4E06E}" type="sibTrans" cxnId="{18652E94-925A-4CD8-A572-C2041F858E7F}">
      <dgm:prSet/>
      <dgm:spPr/>
      <dgm:t>
        <a:bodyPr/>
        <a:lstStyle/>
        <a:p>
          <a:endParaRPr lang="en-GB"/>
        </a:p>
      </dgm:t>
    </dgm:pt>
    <dgm:pt modelId="{7AEE86BC-32F5-40FB-899A-E81E2DE726E4}" type="pres">
      <dgm:prSet presAssocID="{BE692C39-4739-4F82-BEEE-744A6AEBC9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5733AA6-BC81-4001-A540-FE525413098A}" type="pres">
      <dgm:prSet presAssocID="{791440D0-8CA9-482C-BBC3-C2BA14E16A72}" presName="compositeNode" presStyleCnt="0">
        <dgm:presLayoutVars>
          <dgm:bulletEnabled val="1"/>
        </dgm:presLayoutVars>
      </dgm:prSet>
      <dgm:spPr/>
    </dgm:pt>
    <dgm:pt modelId="{ECA8ED84-5505-48CD-9DAE-EC6DF0C098F9}" type="pres">
      <dgm:prSet presAssocID="{791440D0-8CA9-482C-BBC3-C2BA14E16A72}" presName="bgRect" presStyleLbl="node1" presStyleIdx="0" presStyleCnt="4"/>
      <dgm:spPr/>
      <dgm:t>
        <a:bodyPr/>
        <a:lstStyle/>
        <a:p>
          <a:endParaRPr lang="en-GB"/>
        </a:p>
      </dgm:t>
    </dgm:pt>
    <dgm:pt modelId="{A4177E6D-47D2-4AA5-8C9D-AA3787167D85}" type="pres">
      <dgm:prSet presAssocID="{791440D0-8CA9-482C-BBC3-C2BA14E16A72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9A26F6-D5FF-4EFA-8EE0-FEFD0C3A2811}" type="pres">
      <dgm:prSet presAssocID="{791440D0-8CA9-482C-BBC3-C2BA14E16A72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E76C0B-54AA-4F0D-B0B7-714F7004E3D2}" type="pres">
      <dgm:prSet presAssocID="{4C449A6E-0074-468C-A157-C79811610A44}" presName="hSp" presStyleCnt="0"/>
      <dgm:spPr/>
    </dgm:pt>
    <dgm:pt modelId="{45D261E5-AA35-45EC-899D-F28DA4C4DF00}" type="pres">
      <dgm:prSet presAssocID="{4C449A6E-0074-468C-A157-C79811610A44}" presName="vProcSp" presStyleCnt="0"/>
      <dgm:spPr/>
    </dgm:pt>
    <dgm:pt modelId="{270DAF38-A72E-4429-B4E9-A61453DDD938}" type="pres">
      <dgm:prSet presAssocID="{4C449A6E-0074-468C-A157-C79811610A44}" presName="vSp1" presStyleCnt="0"/>
      <dgm:spPr/>
    </dgm:pt>
    <dgm:pt modelId="{5AF6CF8F-A491-48AA-B07F-B37CD062DAB9}" type="pres">
      <dgm:prSet presAssocID="{4C449A6E-0074-468C-A157-C79811610A44}" presName="simulatedConn" presStyleLbl="solidFgAcc1" presStyleIdx="0" presStyleCnt="3"/>
      <dgm:spPr/>
    </dgm:pt>
    <dgm:pt modelId="{9408E80B-0A95-4005-AD54-091CA99074EA}" type="pres">
      <dgm:prSet presAssocID="{4C449A6E-0074-468C-A157-C79811610A44}" presName="vSp2" presStyleCnt="0"/>
      <dgm:spPr/>
    </dgm:pt>
    <dgm:pt modelId="{308F57F1-2E93-49E6-9D56-2F74B6CD29DB}" type="pres">
      <dgm:prSet presAssocID="{4C449A6E-0074-468C-A157-C79811610A44}" presName="sibTrans" presStyleCnt="0"/>
      <dgm:spPr/>
    </dgm:pt>
    <dgm:pt modelId="{1F26D388-8B05-40B6-A7F4-184F3AF58DBF}" type="pres">
      <dgm:prSet presAssocID="{D8252B82-BD76-438C-A015-30730450420E}" presName="compositeNode" presStyleCnt="0">
        <dgm:presLayoutVars>
          <dgm:bulletEnabled val="1"/>
        </dgm:presLayoutVars>
      </dgm:prSet>
      <dgm:spPr/>
    </dgm:pt>
    <dgm:pt modelId="{AE54856F-D128-406B-BE58-FD1E3D1A9E34}" type="pres">
      <dgm:prSet presAssocID="{D8252B82-BD76-438C-A015-30730450420E}" presName="bgRect" presStyleLbl="node1" presStyleIdx="1" presStyleCnt="4"/>
      <dgm:spPr/>
      <dgm:t>
        <a:bodyPr/>
        <a:lstStyle/>
        <a:p>
          <a:endParaRPr lang="en-GB"/>
        </a:p>
      </dgm:t>
    </dgm:pt>
    <dgm:pt modelId="{6F17274B-E128-4980-98A8-347369AA8194}" type="pres">
      <dgm:prSet presAssocID="{D8252B82-BD76-438C-A015-30730450420E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9F8D7A-CC57-4471-BAD3-90C5D6FCCF71}" type="pres">
      <dgm:prSet presAssocID="{D8252B82-BD76-438C-A015-30730450420E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8C1501-8C77-4923-8579-5FAAADD11AFB}" type="pres">
      <dgm:prSet presAssocID="{D15E183F-8937-43F9-ADB7-0D18E1595162}" presName="hSp" presStyleCnt="0"/>
      <dgm:spPr/>
    </dgm:pt>
    <dgm:pt modelId="{41E01662-E9F5-4D3F-9F6B-E1C90113B1FA}" type="pres">
      <dgm:prSet presAssocID="{D15E183F-8937-43F9-ADB7-0D18E1595162}" presName="vProcSp" presStyleCnt="0"/>
      <dgm:spPr/>
    </dgm:pt>
    <dgm:pt modelId="{F9760AEF-282D-4095-BC0A-E468D9033F99}" type="pres">
      <dgm:prSet presAssocID="{D15E183F-8937-43F9-ADB7-0D18E1595162}" presName="vSp1" presStyleCnt="0"/>
      <dgm:spPr/>
    </dgm:pt>
    <dgm:pt modelId="{8B607CC3-F291-491E-9366-C7449F0CD4DD}" type="pres">
      <dgm:prSet presAssocID="{D15E183F-8937-43F9-ADB7-0D18E1595162}" presName="simulatedConn" presStyleLbl="solidFgAcc1" presStyleIdx="1" presStyleCnt="3"/>
      <dgm:spPr/>
    </dgm:pt>
    <dgm:pt modelId="{9EE7D6C7-F1BD-4844-BBA8-E0CFEB21E9B0}" type="pres">
      <dgm:prSet presAssocID="{D15E183F-8937-43F9-ADB7-0D18E1595162}" presName="vSp2" presStyleCnt="0"/>
      <dgm:spPr/>
    </dgm:pt>
    <dgm:pt modelId="{D9B368B9-A79F-4F6A-AC2F-CA81CB3CC32B}" type="pres">
      <dgm:prSet presAssocID="{D15E183F-8937-43F9-ADB7-0D18E1595162}" presName="sibTrans" presStyleCnt="0"/>
      <dgm:spPr/>
    </dgm:pt>
    <dgm:pt modelId="{7139D8D0-8315-477C-A608-5D60C4367AF9}" type="pres">
      <dgm:prSet presAssocID="{940DD9E4-9C9D-4651-B626-10D0E7B006E7}" presName="compositeNode" presStyleCnt="0">
        <dgm:presLayoutVars>
          <dgm:bulletEnabled val="1"/>
        </dgm:presLayoutVars>
      </dgm:prSet>
      <dgm:spPr/>
    </dgm:pt>
    <dgm:pt modelId="{86A397E6-85A2-4272-9F1F-17E5E74B3104}" type="pres">
      <dgm:prSet presAssocID="{940DD9E4-9C9D-4651-B626-10D0E7B006E7}" presName="bgRect" presStyleLbl="node1" presStyleIdx="2" presStyleCnt="4"/>
      <dgm:spPr/>
      <dgm:t>
        <a:bodyPr/>
        <a:lstStyle/>
        <a:p>
          <a:endParaRPr lang="en-GB"/>
        </a:p>
      </dgm:t>
    </dgm:pt>
    <dgm:pt modelId="{FBB299B1-8C1B-4898-BE72-22D4D06B2A89}" type="pres">
      <dgm:prSet presAssocID="{940DD9E4-9C9D-4651-B626-10D0E7B006E7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45C885-EC47-4116-8C59-9B04DEE69565}" type="pres">
      <dgm:prSet presAssocID="{940DD9E4-9C9D-4651-B626-10D0E7B006E7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B2A25-14B5-42E8-A7D7-7C7BB8A4FD87}" type="pres">
      <dgm:prSet presAssocID="{35583B80-FA5C-440B-9258-592F3BCA119F}" presName="hSp" presStyleCnt="0"/>
      <dgm:spPr/>
    </dgm:pt>
    <dgm:pt modelId="{060A4834-860F-4A43-A8D6-B8D57F847A6F}" type="pres">
      <dgm:prSet presAssocID="{35583B80-FA5C-440B-9258-592F3BCA119F}" presName="vProcSp" presStyleCnt="0"/>
      <dgm:spPr/>
    </dgm:pt>
    <dgm:pt modelId="{7E22E362-C6EB-4E58-AD2E-BBA912D9D182}" type="pres">
      <dgm:prSet presAssocID="{35583B80-FA5C-440B-9258-592F3BCA119F}" presName="vSp1" presStyleCnt="0"/>
      <dgm:spPr/>
    </dgm:pt>
    <dgm:pt modelId="{6B0C28A7-D92B-4406-9D1E-D73407D29E08}" type="pres">
      <dgm:prSet presAssocID="{35583B80-FA5C-440B-9258-592F3BCA119F}" presName="simulatedConn" presStyleLbl="solidFgAcc1" presStyleIdx="2" presStyleCnt="3"/>
      <dgm:spPr/>
    </dgm:pt>
    <dgm:pt modelId="{F80ACF2E-65D2-4328-9C61-38FAA8DB96F1}" type="pres">
      <dgm:prSet presAssocID="{35583B80-FA5C-440B-9258-592F3BCA119F}" presName="vSp2" presStyleCnt="0"/>
      <dgm:spPr/>
    </dgm:pt>
    <dgm:pt modelId="{340B7CCD-FDFA-4AA9-BE71-E2281A672423}" type="pres">
      <dgm:prSet presAssocID="{35583B80-FA5C-440B-9258-592F3BCA119F}" presName="sibTrans" presStyleCnt="0"/>
      <dgm:spPr/>
    </dgm:pt>
    <dgm:pt modelId="{5103DE43-C877-4F58-A51D-5729F9D2EBB5}" type="pres">
      <dgm:prSet presAssocID="{22A94D9D-9907-4B40-9D95-A2D61FA43668}" presName="compositeNode" presStyleCnt="0">
        <dgm:presLayoutVars>
          <dgm:bulletEnabled val="1"/>
        </dgm:presLayoutVars>
      </dgm:prSet>
      <dgm:spPr/>
    </dgm:pt>
    <dgm:pt modelId="{F7F5CB14-0A1F-49A0-9BAF-5924EEF7B57B}" type="pres">
      <dgm:prSet presAssocID="{22A94D9D-9907-4B40-9D95-A2D61FA43668}" presName="bgRect" presStyleLbl="node1" presStyleIdx="3" presStyleCnt="4"/>
      <dgm:spPr/>
      <dgm:t>
        <a:bodyPr/>
        <a:lstStyle/>
        <a:p>
          <a:endParaRPr lang="en-GB"/>
        </a:p>
      </dgm:t>
    </dgm:pt>
    <dgm:pt modelId="{DADBB47E-3BF6-4B36-B6B8-888AE5C970FF}" type="pres">
      <dgm:prSet presAssocID="{22A94D9D-9907-4B40-9D95-A2D61FA43668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41820E-FEC6-4159-8FC8-130B8D10BEB8}" type="pres">
      <dgm:prSet presAssocID="{22A94D9D-9907-4B40-9D95-A2D61FA43668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08AEC0C0-EB58-4950-9D32-9FD52C0440BC}" srcId="{BE692C39-4739-4F82-BEEE-744A6AEBC905}" destId="{D8252B82-BD76-438C-A015-30730450420E}" srcOrd="1" destOrd="0" parTransId="{0F602C43-B5E0-444F-9C70-F67CE44D98F4}" sibTransId="{D15E183F-8937-43F9-ADB7-0D18E1595162}"/>
    <dgm:cxn modelId="{8448A431-28B2-4F9B-9BB2-D15C9A9547C9}" srcId="{61AC00E9-C0E3-46DF-B7C7-F92F625B2EC3}" destId="{5BFE2F78-7571-4590-8FA9-F9518D0ED7DF}" srcOrd="1" destOrd="0" parTransId="{97A8804F-4B27-4BA0-B788-5EA0157F7996}" sibTransId="{420D3B71-1D51-4186-BF9D-F7444D6CA64D}"/>
    <dgm:cxn modelId="{372527ED-5378-4BA8-AFC1-BA28205FD848}" type="presOf" srcId="{BE692C39-4739-4F82-BEEE-744A6AEBC905}" destId="{7AEE86BC-32F5-40FB-899A-E81E2DE726E4}" srcOrd="0" destOrd="0" presId="urn:microsoft.com/office/officeart/2005/8/layout/hProcess7"/>
    <dgm:cxn modelId="{2C1AEF3F-773F-42D2-B613-CD5FE44E53D7}" type="presOf" srcId="{A57FD1EA-173E-4A1E-B670-62472CEE4D99}" destId="{289A26F6-D5FF-4EFA-8EE0-FEFD0C3A2811}" srcOrd="0" destOrd="1" presId="urn:microsoft.com/office/officeart/2005/8/layout/hProcess7"/>
    <dgm:cxn modelId="{D6B3FE31-67BF-4F2D-8CE6-C51636934B8D}" type="presOf" srcId="{791440D0-8CA9-482C-BBC3-C2BA14E16A72}" destId="{A4177E6D-47D2-4AA5-8C9D-AA3787167D85}" srcOrd="1" destOrd="0" presId="urn:microsoft.com/office/officeart/2005/8/layout/hProcess7"/>
    <dgm:cxn modelId="{45670FCC-6256-485A-AADA-D9084DECA768}" type="presOf" srcId="{8C7B03CA-F9F4-4EFC-B1B9-419E2B7E65EC}" destId="{9541820E-FEC6-4159-8FC8-130B8D10BEB8}" srcOrd="0" destOrd="0" presId="urn:microsoft.com/office/officeart/2005/8/layout/hProcess7"/>
    <dgm:cxn modelId="{562BDC45-7AB2-491D-A7F3-6E1492C38424}" srcId="{61AC00E9-C0E3-46DF-B7C7-F92F625B2EC3}" destId="{A57FD1EA-173E-4A1E-B670-62472CEE4D99}" srcOrd="0" destOrd="0" parTransId="{3F1FAE8D-6BAC-41A3-803B-7FC6FEF9DCC9}" sibTransId="{FAEBD2FF-5409-4BB3-A2C1-2841456F4CB2}"/>
    <dgm:cxn modelId="{1B89DBAF-E920-444A-8663-DEA82747C5FE}" type="presOf" srcId="{940DD9E4-9C9D-4651-B626-10D0E7B006E7}" destId="{FBB299B1-8C1B-4898-BE72-22D4D06B2A89}" srcOrd="1" destOrd="0" presId="urn:microsoft.com/office/officeart/2005/8/layout/hProcess7"/>
    <dgm:cxn modelId="{885A54B4-8995-412A-9D4F-328CFC2142E9}" type="presOf" srcId="{D8252B82-BD76-438C-A015-30730450420E}" destId="{AE54856F-D128-406B-BE58-FD1E3D1A9E34}" srcOrd="0" destOrd="0" presId="urn:microsoft.com/office/officeart/2005/8/layout/hProcess7"/>
    <dgm:cxn modelId="{F2ECB576-3E68-4035-86A4-FC216EBC4C80}" type="presOf" srcId="{22A94D9D-9907-4B40-9D95-A2D61FA43668}" destId="{DADBB47E-3BF6-4B36-B6B8-888AE5C970FF}" srcOrd="1" destOrd="0" presId="urn:microsoft.com/office/officeart/2005/8/layout/hProcess7"/>
    <dgm:cxn modelId="{30B776FF-BF3D-44B2-B8C3-9EFC99DE435E}" type="presOf" srcId="{22A94D9D-9907-4B40-9D95-A2D61FA43668}" destId="{F7F5CB14-0A1F-49A0-9BAF-5924EEF7B57B}" srcOrd="0" destOrd="0" presId="urn:microsoft.com/office/officeart/2005/8/layout/hProcess7"/>
    <dgm:cxn modelId="{C2EA1405-5E96-4B98-A4F0-ABD57A845B4B}" type="presOf" srcId="{1D061663-EE24-4EB5-9BAB-46200F6AA062}" destId="{0D9F8D7A-CC57-4471-BAD3-90C5D6FCCF71}" srcOrd="0" destOrd="0" presId="urn:microsoft.com/office/officeart/2005/8/layout/hProcess7"/>
    <dgm:cxn modelId="{18652E94-925A-4CD8-A572-C2041F858E7F}" srcId="{61AC00E9-C0E3-46DF-B7C7-F92F625B2EC3}" destId="{2A1B5C10-DEEF-4A69-A845-9F141543EBB0}" srcOrd="2" destOrd="0" parTransId="{E32C8495-0E3C-4FE0-AD28-5D910C589D19}" sibTransId="{C12F8E01-010A-4787-BDF9-BCCF35A4E06E}"/>
    <dgm:cxn modelId="{B548E64D-0443-444C-A48A-BF4FEE8827B4}" type="presOf" srcId="{D8252B82-BD76-438C-A015-30730450420E}" destId="{6F17274B-E128-4980-98A8-347369AA8194}" srcOrd="1" destOrd="0" presId="urn:microsoft.com/office/officeart/2005/8/layout/hProcess7"/>
    <dgm:cxn modelId="{55FB6E90-8EFC-40B4-8F18-462BE69B887D}" srcId="{791440D0-8CA9-482C-BBC3-C2BA14E16A72}" destId="{61AC00E9-C0E3-46DF-B7C7-F92F625B2EC3}" srcOrd="0" destOrd="0" parTransId="{E258AB19-8ACB-4419-B1B5-533CB1944BFE}" sibTransId="{95F0C730-0E0C-45A8-8B52-5EC2893026E5}"/>
    <dgm:cxn modelId="{28EFC5A6-8E4E-41B4-BD36-5F9F5A0A86B2}" srcId="{D8252B82-BD76-438C-A015-30730450420E}" destId="{1D061663-EE24-4EB5-9BAB-46200F6AA062}" srcOrd="0" destOrd="0" parTransId="{5BB76525-8611-4EDD-8785-5187B86E9BA4}" sibTransId="{A3F25BA1-42C5-4AB8-9D75-2AF84AA9EB49}"/>
    <dgm:cxn modelId="{B197FC2C-A8E6-4D6A-A94A-B2B610FDFC83}" srcId="{BE692C39-4739-4F82-BEEE-744A6AEBC905}" destId="{22A94D9D-9907-4B40-9D95-A2D61FA43668}" srcOrd="3" destOrd="0" parTransId="{7DF50499-ED58-4384-8607-B6D2A61321F2}" sibTransId="{34A2FA51-9B95-41FC-8B1D-7E2CE309E3CD}"/>
    <dgm:cxn modelId="{BA689ADA-2332-487F-AEE1-C96BC04FE4B7}" srcId="{BE692C39-4739-4F82-BEEE-744A6AEBC905}" destId="{940DD9E4-9C9D-4651-B626-10D0E7B006E7}" srcOrd="2" destOrd="0" parTransId="{B0F66A18-A376-44CF-8104-59993A3D709B}" sibTransId="{35583B80-FA5C-440B-9258-592F3BCA119F}"/>
    <dgm:cxn modelId="{A5691E66-D689-4155-929D-EAC8963D0D31}" type="presOf" srcId="{791440D0-8CA9-482C-BBC3-C2BA14E16A72}" destId="{ECA8ED84-5505-48CD-9DAE-EC6DF0C098F9}" srcOrd="0" destOrd="0" presId="urn:microsoft.com/office/officeart/2005/8/layout/hProcess7"/>
    <dgm:cxn modelId="{C38DEDCA-4C16-444E-BD4D-739E83A1E5B6}" type="presOf" srcId="{940DD9E4-9C9D-4651-B626-10D0E7B006E7}" destId="{86A397E6-85A2-4272-9F1F-17E5E74B3104}" srcOrd="0" destOrd="0" presId="urn:microsoft.com/office/officeart/2005/8/layout/hProcess7"/>
    <dgm:cxn modelId="{D1AD8094-43E7-41BC-B77F-4CCC2712C7A2}" srcId="{940DD9E4-9C9D-4651-B626-10D0E7B006E7}" destId="{69B13B51-E73C-473E-8DFA-DA36B018A74A}" srcOrd="0" destOrd="0" parTransId="{35288E3E-9D73-4819-B597-650BA5DC2FB5}" sibTransId="{6BEF5B39-CB90-4997-8071-8024B9CC95FD}"/>
    <dgm:cxn modelId="{A2E49A54-2C61-4F41-9C4E-D5EA408C0A1B}" srcId="{BE692C39-4739-4F82-BEEE-744A6AEBC905}" destId="{791440D0-8CA9-482C-BBC3-C2BA14E16A72}" srcOrd="0" destOrd="0" parTransId="{0CE7D580-10C2-4AA1-BDC2-A1CD2EC16E78}" sibTransId="{4C449A6E-0074-468C-A157-C79811610A44}"/>
    <dgm:cxn modelId="{8068A9E6-B4A8-438E-B8FB-A859E5E83E18}" srcId="{22A94D9D-9907-4B40-9D95-A2D61FA43668}" destId="{8C7B03CA-F9F4-4EFC-B1B9-419E2B7E65EC}" srcOrd="0" destOrd="0" parTransId="{83E0209F-A832-465E-9881-65F4796DA34E}" sibTransId="{5FDD351A-472D-48B3-AFF6-86D5A64B568A}"/>
    <dgm:cxn modelId="{3B2D6991-7BB3-4146-BA55-D890AE705A0E}" type="presOf" srcId="{2A1B5C10-DEEF-4A69-A845-9F141543EBB0}" destId="{289A26F6-D5FF-4EFA-8EE0-FEFD0C3A2811}" srcOrd="0" destOrd="3" presId="urn:microsoft.com/office/officeart/2005/8/layout/hProcess7"/>
    <dgm:cxn modelId="{6D95CA15-5443-4050-B4FF-B99AF97F8A65}" type="presOf" srcId="{5BFE2F78-7571-4590-8FA9-F9518D0ED7DF}" destId="{289A26F6-D5FF-4EFA-8EE0-FEFD0C3A2811}" srcOrd="0" destOrd="2" presId="urn:microsoft.com/office/officeart/2005/8/layout/hProcess7"/>
    <dgm:cxn modelId="{5EE35B0C-2ADD-459E-A0AB-BD6B662420D8}" type="presOf" srcId="{61AC00E9-C0E3-46DF-B7C7-F92F625B2EC3}" destId="{289A26F6-D5FF-4EFA-8EE0-FEFD0C3A2811}" srcOrd="0" destOrd="0" presId="urn:microsoft.com/office/officeart/2005/8/layout/hProcess7"/>
    <dgm:cxn modelId="{DD757521-C2DC-4379-90EA-0C01595BEF2E}" type="presOf" srcId="{69B13B51-E73C-473E-8DFA-DA36B018A74A}" destId="{2F45C885-EC47-4116-8C59-9B04DEE69565}" srcOrd="0" destOrd="0" presId="urn:microsoft.com/office/officeart/2005/8/layout/hProcess7"/>
    <dgm:cxn modelId="{51A98512-5AA2-4374-BA43-82EC8DE93CB8}" type="presParOf" srcId="{7AEE86BC-32F5-40FB-899A-E81E2DE726E4}" destId="{45733AA6-BC81-4001-A540-FE525413098A}" srcOrd="0" destOrd="0" presId="urn:microsoft.com/office/officeart/2005/8/layout/hProcess7"/>
    <dgm:cxn modelId="{692E10FC-DDF9-4A62-8664-5C335E0DEFC8}" type="presParOf" srcId="{45733AA6-BC81-4001-A540-FE525413098A}" destId="{ECA8ED84-5505-48CD-9DAE-EC6DF0C098F9}" srcOrd="0" destOrd="0" presId="urn:microsoft.com/office/officeart/2005/8/layout/hProcess7"/>
    <dgm:cxn modelId="{AF71831E-FBE4-457D-846A-766DFDB9F541}" type="presParOf" srcId="{45733AA6-BC81-4001-A540-FE525413098A}" destId="{A4177E6D-47D2-4AA5-8C9D-AA3787167D85}" srcOrd="1" destOrd="0" presId="urn:microsoft.com/office/officeart/2005/8/layout/hProcess7"/>
    <dgm:cxn modelId="{CC83BB3C-72E0-4AB6-8713-3BD0C574C2E3}" type="presParOf" srcId="{45733AA6-BC81-4001-A540-FE525413098A}" destId="{289A26F6-D5FF-4EFA-8EE0-FEFD0C3A2811}" srcOrd="2" destOrd="0" presId="urn:microsoft.com/office/officeart/2005/8/layout/hProcess7"/>
    <dgm:cxn modelId="{59BADAE6-B44C-4CE9-BB32-FF96E6C5218B}" type="presParOf" srcId="{7AEE86BC-32F5-40FB-899A-E81E2DE726E4}" destId="{72E76C0B-54AA-4F0D-B0B7-714F7004E3D2}" srcOrd="1" destOrd="0" presId="urn:microsoft.com/office/officeart/2005/8/layout/hProcess7"/>
    <dgm:cxn modelId="{8D5D8E33-14DA-45CF-A8CC-8D50CD1FDFE2}" type="presParOf" srcId="{7AEE86BC-32F5-40FB-899A-E81E2DE726E4}" destId="{45D261E5-AA35-45EC-899D-F28DA4C4DF00}" srcOrd="2" destOrd="0" presId="urn:microsoft.com/office/officeart/2005/8/layout/hProcess7"/>
    <dgm:cxn modelId="{3B8E20B6-0875-4E13-B359-5B99B812294E}" type="presParOf" srcId="{45D261E5-AA35-45EC-899D-F28DA4C4DF00}" destId="{270DAF38-A72E-4429-B4E9-A61453DDD938}" srcOrd="0" destOrd="0" presId="urn:microsoft.com/office/officeart/2005/8/layout/hProcess7"/>
    <dgm:cxn modelId="{27C1B132-14BA-4497-AB1C-BCB9CEC7F7ED}" type="presParOf" srcId="{45D261E5-AA35-45EC-899D-F28DA4C4DF00}" destId="{5AF6CF8F-A491-48AA-B07F-B37CD062DAB9}" srcOrd="1" destOrd="0" presId="urn:microsoft.com/office/officeart/2005/8/layout/hProcess7"/>
    <dgm:cxn modelId="{B47D5AAD-4832-4E18-9FEA-045E1B498B68}" type="presParOf" srcId="{45D261E5-AA35-45EC-899D-F28DA4C4DF00}" destId="{9408E80B-0A95-4005-AD54-091CA99074EA}" srcOrd="2" destOrd="0" presId="urn:microsoft.com/office/officeart/2005/8/layout/hProcess7"/>
    <dgm:cxn modelId="{431CF2C0-77A9-4FB6-8C13-B475A1905FA8}" type="presParOf" srcId="{7AEE86BC-32F5-40FB-899A-E81E2DE726E4}" destId="{308F57F1-2E93-49E6-9D56-2F74B6CD29DB}" srcOrd="3" destOrd="0" presId="urn:microsoft.com/office/officeart/2005/8/layout/hProcess7"/>
    <dgm:cxn modelId="{E57B1146-6B50-46EF-B9BB-6EDF982B08F6}" type="presParOf" srcId="{7AEE86BC-32F5-40FB-899A-E81E2DE726E4}" destId="{1F26D388-8B05-40B6-A7F4-184F3AF58DBF}" srcOrd="4" destOrd="0" presId="urn:microsoft.com/office/officeart/2005/8/layout/hProcess7"/>
    <dgm:cxn modelId="{1A12AE98-1229-432A-9918-AE8304B44468}" type="presParOf" srcId="{1F26D388-8B05-40B6-A7F4-184F3AF58DBF}" destId="{AE54856F-D128-406B-BE58-FD1E3D1A9E34}" srcOrd="0" destOrd="0" presId="urn:microsoft.com/office/officeart/2005/8/layout/hProcess7"/>
    <dgm:cxn modelId="{48314AE3-0F5D-4853-A656-CA4F9FC635E7}" type="presParOf" srcId="{1F26D388-8B05-40B6-A7F4-184F3AF58DBF}" destId="{6F17274B-E128-4980-98A8-347369AA8194}" srcOrd="1" destOrd="0" presId="urn:microsoft.com/office/officeart/2005/8/layout/hProcess7"/>
    <dgm:cxn modelId="{DA5CC716-04AF-460E-86DC-997F31F40FA2}" type="presParOf" srcId="{1F26D388-8B05-40B6-A7F4-184F3AF58DBF}" destId="{0D9F8D7A-CC57-4471-BAD3-90C5D6FCCF71}" srcOrd="2" destOrd="0" presId="urn:microsoft.com/office/officeart/2005/8/layout/hProcess7"/>
    <dgm:cxn modelId="{02E06FA5-46EA-4376-8162-54F5EFD3E0AB}" type="presParOf" srcId="{7AEE86BC-32F5-40FB-899A-E81E2DE726E4}" destId="{E08C1501-8C77-4923-8579-5FAAADD11AFB}" srcOrd="5" destOrd="0" presId="urn:microsoft.com/office/officeart/2005/8/layout/hProcess7"/>
    <dgm:cxn modelId="{74C42C54-1BB2-4566-B5F4-BF894BE40D4D}" type="presParOf" srcId="{7AEE86BC-32F5-40FB-899A-E81E2DE726E4}" destId="{41E01662-E9F5-4D3F-9F6B-E1C90113B1FA}" srcOrd="6" destOrd="0" presId="urn:microsoft.com/office/officeart/2005/8/layout/hProcess7"/>
    <dgm:cxn modelId="{DD63C790-FC82-488D-A3EE-4D490202CAF0}" type="presParOf" srcId="{41E01662-E9F5-4D3F-9F6B-E1C90113B1FA}" destId="{F9760AEF-282D-4095-BC0A-E468D9033F99}" srcOrd="0" destOrd="0" presId="urn:microsoft.com/office/officeart/2005/8/layout/hProcess7"/>
    <dgm:cxn modelId="{90064C3B-6D57-45DA-AACB-4894DDCC6080}" type="presParOf" srcId="{41E01662-E9F5-4D3F-9F6B-E1C90113B1FA}" destId="{8B607CC3-F291-491E-9366-C7449F0CD4DD}" srcOrd="1" destOrd="0" presId="urn:microsoft.com/office/officeart/2005/8/layout/hProcess7"/>
    <dgm:cxn modelId="{C7C40DE2-E51B-4110-A4EF-F4619B5BACC4}" type="presParOf" srcId="{41E01662-E9F5-4D3F-9F6B-E1C90113B1FA}" destId="{9EE7D6C7-F1BD-4844-BBA8-E0CFEB21E9B0}" srcOrd="2" destOrd="0" presId="urn:microsoft.com/office/officeart/2005/8/layout/hProcess7"/>
    <dgm:cxn modelId="{96634EEB-FF0D-4C25-AE0E-1F08DA69900E}" type="presParOf" srcId="{7AEE86BC-32F5-40FB-899A-E81E2DE726E4}" destId="{D9B368B9-A79F-4F6A-AC2F-CA81CB3CC32B}" srcOrd="7" destOrd="0" presId="urn:microsoft.com/office/officeart/2005/8/layout/hProcess7"/>
    <dgm:cxn modelId="{400C7FA1-77FB-47CE-AF78-D577858B158B}" type="presParOf" srcId="{7AEE86BC-32F5-40FB-899A-E81E2DE726E4}" destId="{7139D8D0-8315-477C-A608-5D60C4367AF9}" srcOrd="8" destOrd="0" presId="urn:microsoft.com/office/officeart/2005/8/layout/hProcess7"/>
    <dgm:cxn modelId="{1BF442F6-A11F-45CC-9038-4C82D9F8E5EC}" type="presParOf" srcId="{7139D8D0-8315-477C-A608-5D60C4367AF9}" destId="{86A397E6-85A2-4272-9F1F-17E5E74B3104}" srcOrd="0" destOrd="0" presId="urn:microsoft.com/office/officeart/2005/8/layout/hProcess7"/>
    <dgm:cxn modelId="{1C393D04-E3E9-4A96-A073-CC30935C3C85}" type="presParOf" srcId="{7139D8D0-8315-477C-A608-5D60C4367AF9}" destId="{FBB299B1-8C1B-4898-BE72-22D4D06B2A89}" srcOrd="1" destOrd="0" presId="urn:microsoft.com/office/officeart/2005/8/layout/hProcess7"/>
    <dgm:cxn modelId="{2434F0C6-1594-4A5A-BECB-9FB287D3E466}" type="presParOf" srcId="{7139D8D0-8315-477C-A608-5D60C4367AF9}" destId="{2F45C885-EC47-4116-8C59-9B04DEE69565}" srcOrd="2" destOrd="0" presId="urn:microsoft.com/office/officeart/2005/8/layout/hProcess7"/>
    <dgm:cxn modelId="{49FAA94A-80D9-473C-8AF6-A2C5C2AF7B34}" type="presParOf" srcId="{7AEE86BC-32F5-40FB-899A-E81E2DE726E4}" destId="{A62B2A25-14B5-42E8-A7D7-7C7BB8A4FD87}" srcOrd="9" destOrd="0" presId="urn:microsoft.com/office/officeart/2005/8/layout/hProcess7"/>
    <dgm:cxn modelId="{FA454BA4-2D7E-44BE-8652-5B38B8B2A217}" type="presParOf" srcId="{7AEE86BC-32F5-40FB-899A-E81E2DE726E4}" destId="{060A4834-860F-4A43-A8D6-B8D57F847A6F}" srcOrd="10" destOrd="0" presId="urn:microsoft.com/office/officeart/2005/8/layout/hProcess7"/>
    <dgm:cxn modelId="{8DBC2B6E-B67A-451E-B628-32EC520C89D2}" type="presParOf" srcId="{060A4834-860F-4A43-A8D6-B8D57F847A6F}" destId="{7E22E362-C6EB-4E58-AD2E-BBA912D9D182}" srcOrd="0" destOrd="0" presId="urn:microsoft.com/office/officeart/2005/8/layout/hProcess7"/>
    <dgm:cxn modelId="{437826A3-0721-4DA0-81AC-6689DCF53FF4}" type="presParOf" srcId="{060A4834-860F-4A43-A8D6-B8D57F847A6F}" destId="{6B0C28A7-D92B-4406-9D1E-D73407D29E08}" srcOrd="1" destOrd="0" presId="urn:microsoft.com/office/officeart/2005/8/layout/hProcess7"/>
    <dgm:cxn modelId="{F723EF4D-0DAC-46CE-AF73-117F5403E6B8}" type="presParOf" srcId="{060A4834-860F-4A43-A8D6-B8D57F847A6F}" destId="{F80ACF2E-65D2-4328-9C61-38FAA8DB96F1}" srcOrd="2" destOrd="0" presId="urn:microsoft.com/office/officeart/2005/8/layout/hProcess7"/>
    <dgm:cxn modelId="{90198480-2EA8-4CCC-BAC1-425957047536}" type="presParOf" srcId="{7AEE86BC-32F5-40FB-899A-E81E2DE726E4}" destId="{340B7CCD-FDFA-4AA9-BE71-E2281A672423}" srcOrd="11" destOrd="0" presId="urn:microsoft.com/office/officeart/2005/8/layout/hProcess7"/>
    <dgm:cxn modelId="{90CCE7B9-74AE-4E19-B90D-93FF361E29C6}" type="presParOf" srcId="{7AEE86BC-32F5-40FB-899A-E81E2DE726E4}" destId="{5103DE43-C877-4F58-A51D-5729F9D2EBB5}" srcOrd="12" destOrd="0" presId="urn:microsoft.com/office/officeart/2005/8/layout/hProcess7"/>
    <dgm:cxn modelId="{A6379A14-46CC-470A-A9F7-65781E72AD19}" type="presParOf" srcId="{5103DE43-C877-4F58-A51D-5729F9D2EBB5}" destId="{F7F5CB14-0A1F-49A0-9BAF-5924EEF7B57B}" srcOrd="0" destOrd="0" presId="urn:microsoft.com/office/officeart/2005/8/layout/hProcess7"/>
    <dgm:cxn modelId="{7B2ADF7B-520C-4F01-8DF2-4A2164D8CA9F}" type="presParOf" srcId="{5103DE43-C877-4F58-A51D-5729F9D2EBB5}" destId="{DADBB47E-3BF6-4B36-B6B8-888AE5C970FF}" srcOrd="1" destOrd="0" presId="urn:microsoft.com/office/officeart/2005/8/layout/hProcess7"/>
    <dgm:cxn modelId="{0DFE3F2E-E5CA-4FF2-A049-754EB46EF184}" type="presParOf" srcId="{5103DE43-C877-4F58-A51D-5729F9D2EBB5}" destId="{9541820E-FEC6-4159-8FC8-130B8D10BEB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4B1CDE0-43CE-4E94-9974-26C9D9B53CF3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CBD6DCD1-05B9-4A7B-BCF5-CC7730A37B20}">
      <dgm:prSet custT="1"/>
      <dgm:spPr/>
      <dgm:t>
        <a:bodyPr/>
        <a:lstStyle/>
        <a:p>
          <a:pPr rtl="0"/>
          <a:r>
            <a:rPr lang="en-GB" sz="1600" b="1" dirty="0" smtClean="0">
              <a:solidFill>
                <a:schemeClr val="accent1">
                  <a:lumMod val="75000"/>
                </a:schemeClr>
              </a:solidFill>
            </a:rPr>
            <a:t>Vision</a:t>
          </a:r>
          <a:endParaRPr lang="en-GB" sz="1600" b="1" dirty="0">
            <a:solidFill>
              <a:schemeClr val="accent1">
                <a:lumMod val="75000"/>
              </a:schemeClr>
            </a:solidFill>
          </a:endParaRPr>
        </a:p>
      </dgm:t>
    </dgm:pt>
    <dgm:pt modelId="{9D1D6686-B6EE-4179-BC53-1BC2AF1646B7}" type="parTrans" cxnId="{52838526-A765-4024-8D5C-44CE9469A814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5CE3915C-411B-4545-8461-0CB1D1C0B436}" type="sibTrans" cxnId="{52838526-A765-4024-8D5C-44CE9469A814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40781CB4-9870-4343-A5DC-C8606E7A7FC8}">
      <dgm:prSet custT="1"/>
      <dgm:spPr/>
      <dgm:t>
        <a:bodyPr/>
        <a:lstStyle/>
        <a:p>
          <a:pPr rtl="0"/>
          <a:r>
            <a:rPr lang="en-GB" sz="1600" b="1" dirty="0" smtClean="0">
              <a:solidFill>
                <a:schemeClr val="accent1">
                  <a:lumMod val="75000"/>
                </a:schemeClr>
              </a:solidFill>
            </a:rPr>
            <a:t>Current support</a:t>
          </a:r>
          <a:endParaRPr lang="en-GB" sz="1600" b="1" dirty="0">
            <a:solidFill>
              <a:schemeClr val="accent1">
                <a:lumMod val="75000"/>
              </a:schemeClr>
            </a:solidFill>
          </a:endParaRPr>
        </a:p>
      </dgm:t>
    </dgm:pt>
    <dgm:pt modelId="{6992596B-93A3-42FA-B500-43B058780683}" type="parTrans" cxnId="{DB8547A8-0D42-4B91-8728-98D88AAA9CB3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E677B2EA-1594-46C2-A4D3-2412DFD4423F}" type="sibTrans" cxnId="{DB8547A8-0D42-4B91-8728-98D88AAA9CB3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5F832205-D201-4C5A-964C-B07A6BBA9798}">
      <dgm:prSet custT="1"/>
      <dgm:spPr/>
      <dgm:t>
        <a:bodyPr/>
        <a:lstStyle/>
        <a:p>
          <a:pPr rtl="0"/>
          <a:r>
            <a:rPr lang="en-GB" sz="1600" b="1" dirty="0" smtClean="0">
              <a:solidFill>
                <a:schemeClr val="accent1">
                  <a:lumMod val="75000"/>
                </a:schemeClr>
              </a:solidFill>
            </a:rPr>
            <a:t>Niche for UN-REDD programme</a:t>
          </a:r>
          <a:endParaRPr lang="en-GB" sz="1600" b="1" dirty="0">
            <a:solidFill>
              <a:schemeClr val="accent1">
                <a:lumMod val="75000"/>
              </a:schemeClr>
            </a:solidFill>
          </a:endParaRPr>
        </a:p>
      </dgm:t>
    </dgm:pt>
    <dgm:pt modelId="{0B05498B-FC44-4EA9-9B70-974DDC95D9CC}" type="parTrans" cxnId="{FC6F15BB-13D9-487E-976F-AF3223F56F15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BCEA0380-6177-46D9-8301-071D55528662}" type="sibTrans" cxnId="{FC6F15BB-13D9-487E-976F-AF3223F56F15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34658089-D85E-4A7A-8B19-7D8748128DB1}">
      <dgm:prSet custT="1"/>
      <dgm:spPr/>
      <dgm:t>
        <a:bodyPr/>
        <a:lstStyle/>
        <a:p>
          <a:pPr rtl="0"/>
          <a:r>
            <a:rPr lang="en-GB" sz="1600" b="1" dirty="0" smtClean="0">
              <a:solidFill>
                <a:schemeClr val="accent1">
                  <a:lumMod val="75000"/>
                </a:schemeClr>
              </a:solidFill>
            </a:rPr>
            <a:t>Absorption capacity</a:t>
          </a:r>
          <a:endParaRPr lang="en-GB" sz="1600" b="1" dirty="0">
            <a:solidFill>
              <a:schemeClr val="accent1">
                <a:lumMod val="75000"/>
              </a:schemeClr>
            </a:solidFill>
          </a:endParaRPr>
        </a:p>
      </dgm:t>
    </dgm:pt>
    <dgm:pt modelId="{5DF741C5-1A23-4591-AB05-FDD5F92E805D}" type="parTrans" cxnId="{D30FC61C-C6A5-4BB7-836E-2A93C5DBF18A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418BFD79-3AAC-483C-B43C-065936239E0E}" type="sibTrans" cxnId="{D30FC61C-C6A5-4BB7-836E-2A93C5DBF18A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A8700D33-6B18-45FD-A28C-43F2312037A9}">
      <dgm:prSet custT="1"/>
      <dgm:spPr/>
      <dgm:t>
        <a:bodyPr/>
        <a:lstStyle/>
        <a:p>
          <a:pPr rtl="0"/>
          <a:r>
            <a:rPr lang="en-GB" sz="1600" b="1" dirty="0" smtClean="0">
              <a:solidFill>
                <a:schemeClr val="accent1">
                  <a:lumMod val="75000"/>
                </a:schemeClr>
              </a:solidFill>
            </a:rPr>
            <a:t>Funding needs</a:t>
          </a:r>
          <a:endParaRPr lang="en-GB" sz="1600" b="1" dirty="0">
            <a:solidFill>
              <a:schemeClr val="accent1">
                <a:lumMod val="75000"/>
              </a:schemeClr>
            </a:solidFill>
          </a:endParaRPr>
        </a:p>
      </dgm:t>
    </dgm:pt>
    <dgm:pt modelId="{53174F85-7CFF-4CE2-82EA-11E6CBFBF3D9}" type="parTrans" cxnId="{37AC620D-F420-4182-AAAB-D013C838A9FD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C2CBB995-622A-4726-BBF7-FAB2A26DA573}" type="sibTrans" cxnId="{37AC620D-F420-4182-AAAB-D013C838A9FD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0C6D7006-B57A-48DB-840C-0AAFC79794E6}">
      <dgm:prSet custT="1"/>
      <dgm:spPr/>
      <dgm:t>
        <a:bodyPr/>
        <a:lstStyle/>
        <a:p>
          <a:pPr rtl="0"/>
          <a:r>
            <a:rPr lang="en-GB" sz="1600" b="1" dirty="0" smtClean="0">
              <a:solidFill>
                <a:schemeClr val="accent1">
                  <a:lumMod val="75000"/>
                </a:schemeClr>
              </a:solidFill>
            </a:rPr>
            <a:t>Estimated timeline</a:t>
          </a:r>
          <a:endParaRPr lang="en-GB" sz="1600" b="1" dirty="0">
            <a:solidFill>
              <a:schemeClr val="accent1">
                <a:lumMod val="75000"/>
              </a:schemeClr>
            </a:solidFill>
          </a:endParaRPr>
        </a:p>
      </dgm:t>
    </dgm:pt>
    <dgm:pt modelId="{E73117B5-492F-41DE-BD16-616476844385}" type="parTrans" cxnId="{032DE7D9-4120-4E64-8A23-2616C65C08B5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90721488-6DC0-4914-B9F7-4C33B61DC5A0}" type="sibTrans" cxnId="{032DE7D9-4120-4E64-8A23-2616C65C08B5}">
      <dgm:prSet/>
      <dgm:spPr/>
      <dgm:t>
        <a:bodyPr/>
        <a:lstStyle/>
        <a:p>
          <a:endParaRPr lang="en-GB" b="1">
            <a:solidFill>
              <a:schemeClr val="accent1">
                <a:lumMod val="75000"/>
              </a:schemeClr>
            </a:solidFill>
          </a:endParaRPr>
        </a:p>
      </dgm:t>
    </dgm:pt>
    <dgm:pt modelId="{9574C66D-FEEB-4C1F-974D-846566DA260A}" type="pres">
      <dgm:prSet presAssocID="{14B1CDE0-43CE-4E94-9974-26C9D9B53CF3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DEF696C-86AF-490E-B871-95ED83021055}" type="pres">
      <dgm:prSet presAssocID="{CBD6DCD1-05B9-4A7B-BCF5-CC7730A37B20}" presName="circ1" presStyleLbl="vennNode1" presStyleIdx="0" presStyleCnt="6"/>
      <dgm:spPr/>
    </dgm:pt>
    <dgm:pt modelId="{D2E6AE63-4E3D-4B75-9BD5-4EE5C2D62480}" type="pres">
      <dgm:prSet presAssocID="{CBD6DCD1-05B9-4A7B-BCF5-CC7730A37B20}" presName="circ1Tx" presStyleLbl="revTx" presStyleIdx="0" presStyleCnt="0" custLinFactNeighborY="4045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57289BA-3E26-4618-927F-ED9C0770EB3F}" type="pres">
      <dgm:prSet presAssocID="{40781CB4-9870-4343-A5DC-C8606E7A7FC8}" presName="circ2" presStyleLbl="vennNode1" presStyleIdx="1" presStyleCnt="6"/>
      <dgm:spPr/>
    </dgm:pt>
    <dgm:pt modelId="{A745B78F-6835-4793-A81C-32139EAD7617}" type="pres">
      <dgm:prSet presAssocID="{40781CB4-9870-4343-A5DC-C8606E7A7FC8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A97D94B-4ADC-45FC-97AB-29ECAE29B907}" type="pres">
      <dgm:prSet presAssocID="{5F832205-D201-4C5A-964C-B07A6BBA9798}" presName="circ3" presStyleLbl="vennNode1" presStyleIdx="2" presStyleCnt="6"/>
      <dgm:spPr/>
    </dgm:pt>
    <dgm:pt modelId="{48F350AD-3BED-49B7-A575-1C9F7FBEEC62}" type="pres">
      <dgm:prSet presAssocID="{5F832205-D201-4C5A-964C-B07A6BBA9798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AC3A2C4-59B8-4749-B0D5-073C5D19F0A1}" type="pres">
      <dgm:prSet presAssocID="{34658089-D85E-4A7A-8B19-7D8748128DB1}" presName="circ4" presStyleLbl="vennNode1" presStyleIdx="3" presStyleCnt="6"/>
      <dgm:spPr/>
    </dgm:pt>
    <dgm:pt modelId="{09C2294F-0E99-4754-A5CD-B569388F9DD8}" type="pres">
      <dgm:prSet presAssocID="{34658089-D85E-4A7A-8B19-7D8748128DB1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ED0AA56-4C73-4998-8072-8E242603C6CC}" type="pres">
      <dgm:prSet presAssocID="{A8700D33-6B18-45FD-A28C-43F2312037A9}" presName="circ5" presStyleLbl="vennNode1" presStyleIdx="4" presStyleCnt="6"/>
      <dgm:spPr/>
    </dgm:pt>
    <dgm:pt modelId="{D5BA3A06-853D-459E-B79F-B18821B3B422}" type="pres">
      <dgm:prSet presAssocID="{A8700D33-6B18-45FD-A28C-43F2312037A9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9B0D3DF-448A-4BD9-B43A-0E015D4E0AA0}" type="pres">
      <dgm:prSet presAssocID="{0C6D7006-B57A-48DB-840C-0AAFC79794E6}" presName="circ6" presStyleLbl="vennNode1" presStyleIdx="5" presStyleCnt="6" custLinFactNeighborX="-3003" custLinFactNeighborY="1159"/>
      <dgm:spPr/>
    </dgm:pt>
    <dgm:pt modelId="{C25832B3-EA59-49A1-9930-5960818AD60A}" type="pres">
      <dgm:prSet presAssocID="{0C6D7006-B57A-48DB-840C-0AAFC79794E6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DA03548B-FB35-4C08-A915-E9290CF01BB3}" type="presOf" srcId="{CBD6DCD1-05B9-4A7B-BCF5-CC7730A37B20}" destId="{D2E6AE63-4E3D-4B75-9BD5-4EE5C2D62480}" srcOrd="0" destOrd="0" presId="urn:microsoft.com/office/officeart/2005/8/layout/venn1"/>
    <dgm:cxn modelId="{C7F32AEA-5D8D-4CFE-958C-D90DD97A6AA4}" type="presOf" srcId="{40781CB4-9870-4343-A5DC-C8606E7A7FC8}" destId="{A745B78F-6835-4793-A81C-32139EAD7617}" srcOrd="0" destOrd="0" presId="urn:microsoft.com/office/officeart/2005/8/layout/venn1"/>
    <dgm:cxn modelId="{2E7A2457-8A7E-48F7-A6A3-788D10D1C2E6}" type="presOf" srcId="{5F832205-D201-4C5A-964C-B07A6BBA9798}" destId="{48F350AD-3BED-49B7-A575-1C9F7FBEEC62}" srcOrd="0" destOrd="0" presId="urn:microsoft.com/office/officeart/2005/8/layout/venn1"/>
    <dgm:cxn modelId="{DB8547A8-0D42-4B91-8728-98D88AAA9CB3}" srcId="{14B1CDE0-43CE-4E94-9974-26C9D9B53CF3}" destId="{40781CB4-9870-4343-A5DC-C8606E7A7FC8}" srcOrd="1" destOrd="0" parTransId="{6992596B-93A3-42FA-B500-43B058780683}" sibTransId="{E677B2EA-1594-46C2-A4D3-2412DFD4423F}"/>
    <dgm:cxn modelId="{8061A170-7E93-4073-93EC-92D3F453ECB5}" type="presOf" srcId="{14B1CDE0-43CE-4E94-9974-26C9D9B53CF3}" destId="{9574C66D-FEEB-4C1F-974D-846566DA260A}" srcOrd="0" destOrd="0" presId="urn:microsoft.com/office/officeart/2005/8/layout/venn1"/>
    <dgm:cxn modelId="{37AC620D-F420-4182-AAAB-D013C838A9FD}" srcId="{14B1CDE0-43CE-4E94-9974-26C9D9B53CF3}" destId="{A8700D33-6B18-45FD-A28C-43F2312037A9}" srcOrd="4" destOrd="0" parTransId="{53174F85-7CFF-4CE2-82EA-11E6CBFBF3D9}" sibTransId="{C2CBB995-622A-4726-BBF7-FAB2A26DA573}"/>
    <dgm:cxn modelId="{D30FC61C-C6A5-4BB7-836E-2A93C5DBF18A}" srcId="{14B1CDE0-43CE-4E94-9974-26C9D9B53CF3}" destId="{34658089-D85E-4A7A-8B19-7D8748128DB1}" srcOrd="3" destOrd="0" parTransId="{5DF741C5-1A23-4591-AB05-FDD5F92E805D}" sibTransId="{418BFD79-3AAC-483C-B43C-065936239E0E}"/>
    <dgm:cxn modelId="{52838526-A765-4024-8D5C-44CE9469A814}" srcId="{14B1CDE0-43CE-4E94-9974-26C9D9B53CF3}" destId="{CBD6DCD1-05B9-4A7B-BCF5-CC7730A37B20}" srcOrd="0" destOrd="0" parTransId="{9D1D6686-B6EE-4179-BC53-1BC2AF1646B7}" sibTransId="{5CE3915C-411B-4545-8461-0CB1D1C0B436}"/>
    <dgm:cxn modelId="{B9DC1FDB-3309-4F61-8436-5D820801EB18}" type="presOf" srcId="{A8700D33-6B18-45FD-A28C-43F2312037A9}" destId="{D5BA3A06-853D-459E-B79F-B18821B3B422}" srcOrd="0" destOrd="0" presId="urn:microsoft.com/office/officeart/2005/8/layout/venn1"/>
    <dgm:cxn modelId="{E41F6429-BF9E-45C8-A63D-0141F273E23D}" type="presOf" srcId="{34658089-D85E-4A7A-8B19-7D8748128DB1}" destId="{09C2294F-0E99-4754-A5CD-B569388F9DD8}" srcOrd="0" destOrd="0" presId="urn:microsoft.com/office/officeart/2005/8/layout/venn1"/>
    <dgm:cxn modelId="{FC6F15BB-13D9-487E-976F-AF3223F56F15}" srcId="{14B1CDE0-43CE-4E94-9974-26C9D9B53CF3}" destId="{5F832205-D201-4C5A-964C-B07A6BBA9798}" srcOrd="2" destOrd="0" parTransId="{0B05498B-FC44-4EA9-9B70-974DDC95D9CC}" sibTransId="{BCEA0380-6177-46D9-8301-071D55528662}"/>
    <dgm:cxn modelId="{2CAAB068-4FF8-4DDF-90D4-6737ECFDB019}" type="presOf" srcId="{0C6D7006-B57A-48DB-840C-0AAFC79794E6}" destId="{C25832B3-EA59-49A1-9930-5960818AD60A}" srcOrd="0" destOrd="0" presId="urn:microsoft.com/office/officeart/2005/8/layout/venn1"/>
    <dgm:cxn modelId="{032DE7D9-4120-4E64-8A23-2616C65C08B5}" srcId="{14B1CDE0-43CE-4E94-9974-26C9D9B53CF3}" destId="{0C6D7006-B57A-48DB-840C-0AAFC79794E6}" srcOrd="5" destOrd="0" parTransId="{E73117B5-492F-41DE-BD16-616476844385}" sibTransId="{90721488-6DC0-4914-B9F7-4C33B61DC5A0}"/>
    <dgm:cxn modelId="{1887C8A0-6D29-4D27-9B0B-A92B69A422DC}" type="presParOf" srcId="{9574C66D-FEEB-4C1F-974D-846566DA260A}" destId="{6DEF696C-86AF-490E-B871-95ED83021055}" srcOrd="0" destOrd="0" presId="urn:microsoft.com/office/officeart/2005/8/layout/venn1"/>
    <dgm:cxn modelId="{943CF6FF-23BF-4B8B-A6A8-357285BC8E96}" type="presParOf" srcId="{9574C66D-FEEB-4C1F-974D-846566DA260A}" destId="{D2E6AE63-4E3D-4B75-9BD5-4EE5C2D62480}" srcOrd="1" destOrd="0" presId="urn:microsoft.com/office/officeart/2005/8/layout/venn1"/>
    <dgm:cxn modelId="{C3528A04-91EC-4F5B-99C8-F5C14141FB45}" type="presParOf" srcId="{9574C66D-FEEB-4C1F-974D-846566DA260A}" destId="{657289BA-3E26-4618-927F-ED9C0770EB3F}" srcOrd="2" destOrd="0" presId="urn:microsoft.com/office/officeart/2005/8/layout/venn1"/>
    <dgm:cxn modelId="{5BA600F6-79C3-48FF-BED4-571E6AF16D5C}" type="presParOf" srcId="{9574C66D-FEEB-4C1F-974D-846566DA260A}" destId="{A745B78F-6835-4793-A81C-32139EAD7617}" srcOrd="3" destOrd="0" presId="urn:microsoft.com/office/officeart/2005/8/layout/venn1"/>
    <dgm:cxn modelId="{63FCC908-3EB5-42AB-9917-E6A395712012}" type="presParOf" srcId="{9574C66D-FEEB-4C1F-974D-846566DA260A}" destId="{1A97D94B-4ADC-45FC-97AB-29ECAE29B907}" srcOrd="4" destOrd="0" presId="urn:microsoft.com/office/officeart/2005/8/layout/venn1"/>
    <dgm:cxn modelId="{933BCF80-ADC8-461E-9174-5377ACCFC2C0}" type="presParOf" srcId="{9574C66D-FEEB-4C1F-974D-846566DA260A}" destId="{48F350AD-3BED-49B7-A575-1C9F7FBEEC62}" srcOrd="5" destOrd="0" presId="urn:microsoft.com/office/officeart/2005/8/layout/venn1"/>
    <dgm:cxn modelId="{CFA091BD-1A2C-4D87-A53D-9DE41D0E5AA9}" type="presParOf" srcId="{9574C66D-FEEB-4C1F-974D-846566DA260A}" destId="{AAC3A2C4-59B8-4749-B0D5-073C5D19F0A1}" srcOrd="6" destOrd="0" presId="urn:microsoft.com/office/officeart/2005/8/layout/venn1"/>
    <dgm:cxn modelId="{44A0482C-52F8-47C4-B112-3A684128B2FD}" type="presParOf" srcId="{9574C66D-FEEB-4C1F-974D-846566DA260A}" destId="{09C2294F-0E99-4754-A5CD-B569388F9DD8}" srcOrd="7" destOrd="0" presId="urn:microsoft.com/office/officeart/2005/8/layout/venn1"/>
    <dgm:cxn modelId="{0503A361-95DB-40D5-AEB1-35CCB44CA78A}" type="presParOf" srcId="{9574C66D-FEEB-4C1F-974D-846566DA260A}" destId="{EED0AA56-4C73-4998-8072-8E242603C6CC}" srcOrd="8" destOrd="0" presId="urn:microsoft.com/office/officeart/2005/8/layout/venn1"/>
    <dgm:cxn modelId="{167C36F4-4BF2-4942-AFC6-9E91DC29642E}" type="presParOf" srcId="{9574C66D-FEEB-4C1F-974D-846566DA260A}" destId="{D5BA3A06-853D-459E-B79F-B18821B3B422}" srcOrd="9" destOrd="0" presId="urn:microsoft.com/office/officeart/2005/8/layout/venn1"/>
    <dgm:cxn modelId="{EC994922-985B-4117-BCF0-EA2DDCAE3FA6}" type="presParOf" srcId="{9574C66D-FEEB-4C1F-974D-846566DA260A}" destId="{29B0D3DF-448A-4BD9-B43A-0E015D4E0AA0}" srcOrd="10" destOrd="0" presId="urn:microsoft.com/office/officeart/2005/8/layout/venn1"/>
    <dgm:cxn modelId="{0BCB0D47-CD60-4991-98AB-8CC7DCFC63C4}" type="presParOf" srcId="{9574C66D-FEEB-4C1F-974D-846566DA260A}" destId="{C25832B3-EA59-49A1-9930-5960818AD60A}" srcOrd="11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18BE2A3-666A-4D34-A644-6F08A6A3FA63}" type="doc">
      <dgm:prSet loTypeId="urn:microsoft.com/office/officeart/2011/layout/ConvergingText" loCatId="process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fr-CH"/>
        </a:p>
      </dgm:t>
    </dgm:pt>
    <dgm:pt modelId="{A70E2B3B-91CB-413D-A761-C0A92500448B}">
      <dgm:prSet phldrT="[Text]"/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Fund availability</a:t>
          </a:r>
          <a:endParaRPr lang="fr-CH" b="1" dirty="0">
            <a:solidFill>
              <a:schemeClr val="bg1"/>
            </a:solidFill>
          </a:endParaRPr>
        </a:p>
      </dgm:t>
    </dgm:pt>
    <dgm:pt modelId="{E9807B21-8607-4E93-8BBA-83196B2F81BD}" type="parTrans" cxnId="{17DE189C-7258-47AF-BB59-84CBB478284D}">
      <dgm:prSet/>
      <dgm:spPr/>
      <dgm:t>
        <a:bodyPr/>
        <a:lstStyle/>
        <a:p>
          <a:endParaRPr lang="fr-CH"/>
        </a:p>
      </dgm:t>
    </dgm:pt>
    <dgm:pt modelId="{1040AE55-F843-4E14-BD8A-8C6269D4D9D6}" type="sibTrans" cxnId="{17DE189C-7258-47AF-BB59-84CBB478284D}">
      <dgm:prSet/>
      <dgm:spPr/>
      <dgm:t>
        <a:bodyPr/>
        <a:lstStyle/>
        <a:p>
          <a:endParaRPr lang="fr-CH"/>
        </a:p>
      </dgm:t>
    </dgm:pt>
    <dgm:pt modelId="{74BA4448-4EEF-46BD-9E13-4EF89BE9CF6D}">
      <dgm:prSet phldrT="[Text]" custT="1"/>
      <dgm:spPr/>
      <dgm:t>
        <a:bodyPr/>
        <a:lstStyle/>
        <a:p>
          <a:r>
            <a:rPr lang="en-US" sz="1600" b="1" dirty="0" smtClean="0">
              <a:solidFill>
                <a:schemeClr val="tx2"/>
              </a:solidFill>
            </a:rPr>
            <a:t>PB agreement on process</a:t>
          </a:r>
          <a:endParaRPr lang="fr-CH" sz="1600" b="1" dirty="0">
            <a:solidFill>
              <a:schemeClr val="tx2"/>
            </a:solidFill>
          </a:endParaRPr>
        </a:p>
      </dgm:t>
    </dgm:pt>
    <dgm:pt modelId="{CDF005A3-706E-4E1A-A583-85F870220210}" type="parTrans" cxnId="{57F550C2-E270-4216-B43B-8FB8661CC05E}">
      <dgm:prSet/>
      <dgm:spPr/>
      <dgm:t>
        <a:bodyPr/>
        <a:lstStyle/>
        <a:p>
          <a:endParaRPr lang="fr-CH"/>
        </a:p>
      </dgm:t>
    </dgm:pt>
    <dgm:pt modelId="{5A522F9C-E050-4524-8679-D5F7F74E761B}" type="sibTrans" cxnId="{57F550C2-E270-4216-B43B-8FB8661CC05E}">
      <dgm:prSet/>
      <dgm:spPr/>
      <dgm:t>
        <a:bodyPr/>
        <a:lstStyle/>
        <a:p>
          <a:endParaRPr lang="fr-CH"/>
        </a:p>
      </dgm:t>
    </dgm:pt>
    <dgm:pt modelId="{2A1998A0-7157-4125-BFCF-B656D40424BF}">
      <dgm:prSet phldrT="[Text]" custT="1"/>
      <dgm:spPr/>
      <dgm:t>
        <a:bodyPr/>
        <a:lstStyle/>
        <a:p>
          <a:r>
            <a:rPr lang="en-US" sz="1600" b="1" dirty="0" smtClean="0">
              <a:solidFill>
                <a:schemeClr val="tx2"/>
              </a:solidFill>
            </a:rPr>
            <a:t>Expressions of Interest</a:t>
          </a:r>
          <a:endParaRPr lang="fr-CH" sz="1600" b="1" dirty="0">
            <a:solidFill>
              <a:schemeClr val="tx2"/>
            </a:solidFill>
          </a:endParaRPr>
        </a:p>
      </dgm:t>
    </dgm:pt>
    <dgm:pt modelId="{43FFF83F-6593-429A-90EB-03B0EADD6E10}" type="parTrans" cxnId="{3F11DD5D-6A41-40C5-8485-D55D0041ED6C}">
      <dgm:prSet/>
      <dgm:spPr/>
      <dgm:t>
        <a:bodyPr/>
        <a:lstStyle/>
        <a:p>
          <a:endParaRPr lang="fr-CH"/>
        </a:p>
      </dgm:t>
    </dgm:pt>
    <dgm:pt modelId="{AAEBAD64-F3D6-41A4-BB6E-47045D2B5D1C}" type="sibTrans" cxnId="{3F11DD5D-6A41-40C5-8485-D55D0041ED6C}">
      <dgm:prSet/>
      <dgm:spPr/>
      <dgm:t>
        <a:bodyPr/>
        <a:lstStyle/>
        <a:p>
          <a:endParaRPr lang="fr-CH"/>
        </a:p>
      </dgm:t>
    </dgm:pt>
    <dgm:pt modelId="{11AFDC9E-CD93-495D-9A96-9FD147A30DDB}">
      <dgm:prSet phldrT="[Text]"/>
      <dgm:spPr/>
      <dgm:t>
        <a:bodyPr/>
        <a:lstStyle/>
        <a:p>
          <a:r>
            <a:rPr lang="en-US" b="1" dirty="0" smtClean="0">
              <a:solidFill>
                <a:schemeClr val="tx2"/>
              </a:solidFill>
            </a:rPr>
            <a:t>Assessment process</a:t>
          </a:r>
          <a:endParaRPr lang="fr-CH" b="1" dirty="0">
            <a:solidFill>
              <a:schemeClr val="tx2"/>
            </a:solidFill>
          </a:endParaRPr>
        </a:p>
      </dgm:t>
    </dgm:pt>
    <dgm:pt modelId="{44E7B157-178A-48B8-846C-D90E32DF7A4D}" type="parTrans" cxnId="{975BE913-F24F-4D1C-BC92-A49321DA9AC6}">
      <dgm:prSet/>
      <dgm:spPr/>
      <dgm:t>
        <a:bodyPr/>
        <a:lstStyle/>
        <a:p>
          <a:endParaRPr lang="fr-CH"/>
        </a:p>
      </dgm:t>
    </dgm:pt>
    <dgm:pt modelId="{D201EAB2-5C56-4AFD-8624-ADD990611DDE}" type="sibTrans" cxnId="{975BE913-F24F-4D1C-BC92-A49321DA9AC6}">
      <dgm:prSet/>
      <dgm:spPr/>
      <dgm:t>
        <a:bodyPr/>
        <a:lstStyle/>
        <a:p>
          <a:endParaRPr lang="fr-CH"/>
        </a:p>
      </dgm:t>
    </dgm:pt>
    <dgm:pt modelId="{59FC802C-08A1-4C59-B3FA-BDCE2296740A}" type="pres">
      <dgm:prSet presAssocID="{718BE2A3-666A-4D34-A644-6F08A6A3FA63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CH"/>
        </a:p>
      </dgm:t>
    </dgm:pt>
    <dgm:pt modelId="{E6A04304-2535-4215-952A-8BCF5E03DD40}" type="pres">
      <dgm:prSet presAssocID="{A70E2B3B-91CB-413D-A761-C0A92500448B}" presName="composite" presStyleCnt="0"/>
      <dgm:spPr/>
    </dgm:pt>
    <dgm:pt modelId="{9CBADE01-0D77-48FB-8866-5A9466345AA2}" type="pres">
      <dgm:prSet presAssocID="{A70E2B3B-91CB-413D-A761-C0A92500448B}" presName="ParentAccent1" presStyleLbl="alignNode1" presStyleIdx="0" presStyleCnt="34"/>
      <dgm:spPr/>
    </dgm:pt>
    <dgm:pt modelId="{8DC6DB96-66A3-48B9-817C-4E74A36C4012}" type="pres">
      <dgm:prSet presAssocID="{A70E2B3B-91CB-413D-A761-C0A92500448B}" presName="ParentAccent2" presStyleLbl="alignNode1" presStyleIdx="1" presStyleCnt="34"/>
      <dgm:spPr/>
    </dgm:pt>
    <dgm:pt modelId="{2564D40A-E93B-47D1-AC58-0F0461DC136F}" type="pres">
      <dgm:prSet presAssocID="{A70E2B3B-91CB-413D-A761-C0A92500448B}" presName="ParentAccent3" presStyleLbl="alignNode1" presStyleIdx="2" presStyleCnt="34"/>
      <dgm:spPr/>
    </dgm:pt>
    <dgm:pt modelId="{10F51862-DA3B-4419-8992-8861CAE960C5}" type="pres">
      <dgm:prSet presAssocID="{A70E2B3B-91CB-413D-A761-C0A92500448B}" presName="ParentAccent4" presStyleLbl="alignNode1" presStyleIdx="3" presStyleCnt="34"/>
      <dgm:spPr/>
    </dgm:pt>
    <dgm:pt modelId="{E4FBD080-9E77-4C4C-A9D5-61DB0E227852}" type="pres">
      <dgm:prSet presAssocID="{A70E2B3B-91CB-413D-A761-C0A92500448B}" presName="ParentAccent5" presStyleLbl="alignNode1" presStyleIdx="4" presStyleCnt="34"/>
      <dgm:spPr/>
    </dgm:pt>
    <dgm:pt modelId="{D002A25A-365E-4DAF-B5E6-4F961E5F50BF}" type="pres">
      <dgm:prSet presAssocID="{A70E2B3B-91CB-413D-A761-C0A92500448B}" presName="ParentAccent6" presStyleLbl="alignNode1" presStyleIdx="5" presStyleCnt="34"/>
      <dgm:spPr/>
    </dgm:pt>
    <dgm:pt modelId="{AEC25941-8F60-4C2C-8497-8EF3259A537F}" type="pres">
      <dgm:prSet presAssocID="{A70E2B3B-91CB-413D-A761-C0A92500448B}" presName="ParentAccent7" presStyleLbl="alignNode1" presStyleIdx="6" presStyleCnt="34"/>
      <dgm:spPr/>
    </dgm:pt>
    <dgm:pt modelId="{C38748CD-FDAD-4E41-9F61-0932B67B5F28}" type="pres">
      <dgm:prSet presAssocID="{A70E2B3B-91CB-413D-A761-C0A92500448B}" presName="ParentAccent8" presStyleLbl="alignNode1" presStyleIdx="7" presStyleCnt="34"/>
      <dgm:spPr/>
    </dgm:pt>
    <dgm:pt modelId="{50BB0038-C64F-4EC1-B230-30AB6E11A5CA}" type="pres">
      <dgm:prSet presAssocID="{A70E2B3B-91CB-413D-A761-C0A92500448B}" presName="ParentAccent9" presStyleLbl="alignNode1" presStyleIdx="8" presStyleCnt="34"/>
      <dgm:spPr/>
    </dgm:pt>
    <dgm:pt modelId="{1181EF0B-8938-45F0-9F44-67B7C71FCB91}" type="pres">
      <dgm:prSet presAssocID="{A70E2B3B-91CB-413D-A761-C0A92500448B}" presName="ParentAccent10" presStyleLbl="alignNode1" presStyleIdx="9" presStyleCnt="34"/>
      <dgm:spPr/>
    </dgm:pt>
    <dgm:pt modelId="{849DE63C-0E73-4B68-9A24-CE929DFA891F}" type="pres">
      <dgm:prSet presAssocID="{A70E2B3B-91CB-413D-A761-C0A92500448B}" presName="Parent" presStyleLbl="alignNode1" presStyleIdx="10" presStyleCnt="34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B314A224-D442-41E5-AB6B-7AE12C4AF375}" type="pres">
      <dgm:prSet presAssocID="{74BA4448-4EEF-46BD-9E13-4EF89BE9CF6D}" presName="Child1Accent1" presStyleLbl="alignNode1" presStyleIdx="11" presStyleCnt="34"/>
      <dgm:spPr/>
    </dgm:pt>
    <dgm:pt modelId="{62601AE7-4B63-473A-8E44-9E30005BF9AD}" type="pres">
      <dgm:prSet presAssocID="{74BA4448-4EEF-46BD-9E13-4EF89BE9CF6D}" presName="Child1Accent2" presStyleLbl="alignNode1" presStyleIdx="12" presStyleCnt="34"/>
      <dgm:spPr/>
    </dgm:pt>
    <dgm:pt modelId="{684D7801-030F-4D48-8521-B426695ADD81}" type="pres">
      <dgm:prSet presAssocID="{74BA4448-4EEF-46BD-9E13-4EF89BE9CF6D}" presName="Child1Accent3" presStyleLbl="alignNode1" presStyleIdx="13" presStyleCnt="34"/>
      <dgm:spPr/>
    </dgm:pt>
    <dgm:pt modelId="{B78B553C-52D2-40D9-8D8D-8D757A211548}" type="pres">
      <dgm:prSet presAssocID="{74BA4448-4EEF-46BD-9E13-4EF89BE9CF6D}" presName="Child1Accent4" presStyleLbl="alignNode1" presStyleIdx="14" presStyleCnt="34"/>
      <dgm:spPr/>
    </dgm:pt>
    <dgm:pt modelId="{40A71407-AAD9-4D42-9D9C-DADC4577399C}" type="pres">
      <dgm:prSet presAssocID="{74BA4448-4EEF-46BD-9E13-4EF89BE9CF6D}" presName="Child1Accent5" presStyleLbl="alignNode1" presStyleIdx="15" presStyleCnt="34"/>
      <dgm:spPr/>
    </dgm:pt>
    <dgm:pt modelId="{C82A0704-2D12-4383-8CD6-1F10C69B47BE}" type="pres">
      <dgm:prSet presAssocID="{74BA4448-4EEF-46BD-9E13-4EF89BE9CF6D}" presName="Child1Accent6" presStyleLbl="alignNode1" presStyleIdx="16" presStyleCnt="34"/>
      <dgm:spPr/>
    </dgm:pt>
    <dgm:pt modelId="{82988B91-2E53-4DCB-89EB-C683F337EDC4}" type="pres">
      <dgm:prSet presAssocID="{74BA4448-4EEF-46BD-9E13-4EF89BE9CF6D}" presName="Child1Accent7" presStyleLbl="alignNode1" presStyleIdx="17" presStyleCnt="34"/>
      <dgm:spPr/>
    </dgm:pt>
    <dgm:pt modelId="{3847456A-1BF9-4F18-B70F-B51E77E6D9ED}" type="pres">
      <dgm:prSet presAssocID="{74BA4448-4EEF-46BD-9E13-4EF89BE9CF6D}" presName="Child1Accent8" presStyleLbl="alignNode1" presStyleIdx="18" presStyleCnt="34"/>
      <dgm:spPr/>
    </dgm:pt>
    <dgm:pt modelId="{341A8085-0C9F-482F-AF52-B5A2138EB35A}" type="pres">
      <dgm:prSet presAssocID="{74BA4448-4EEF-46BD-9E13-4EF89BE9CF6D}" presName="Child1Accent9" presStyleLbl="alignNode1" presStyleIdx="19" presStyleCnt="34"/>
      <dgm:spPr/>
    </dgm:pt>
    <dgm:pt modelId="{1C26CAEA-797D-4F56-8B28-AE7A1733AC1D}" type="pres">
      <dgm:prSet presAssocID="{74BA4448-4EEF-46BD-9E13-4EF89BE9CF6D}" presName="Child1" presStyleLbl="revTx" presStyleIdx="0" presStyleCnt="3" custScaleX="165688" custLinFactNeighborX="-4010" custLinFactNeighborY="-1355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38A2B887-9D5A-4A9D-9BBF-2A007523740C}" type="pres">
      <dgm:prSet presAssocID="{2A1998A0-7157-4125-BFCF-B656D40424BF}" presName="Child2Accent1" presStyleLbl="alignNode1" presStyleIdx="20" presStyleCnt="34" custLinFactNeighborX="56189" custLinFactNeighborY="-17009"/>
      <dgm:spPr/>
    </dgm:pt>
    <dgm:pt modelId="{6E446FC4-8D17-4C06-99E9-B8319D9A0D6C}" type="pres">
      <dgm:prSet presAssocID="{2A1998A0-7157-4125-BFCF-B656D40424BF}" presName="Child2Accent2" presStyleLbl="alignNode1" presStyleIdx="21" presStyleCnt="34"/>
      <dgm:spPr/>
    </dgm:pt>
    <dgm:pt modelId="{715E46E4-57CC-46A5-922E-92F5FE1FB933}" type="pres">
      <dgm:prSet presAssocID="{2A1998A0-7157-4125-BFCF-B656D40424BF}" presName="Child2Accent3" presStyleLbl="alignNode1" presStyleIdx="22" presStyleCnt="34"/>
      <dgm:spPr/>
    </dgm:pt>
    <dgm:pt modelId="{BB04F35D-1833-4B57-8062-87A174BB7737}" type="pres">
      <dgm:prSet presAssocID="{2A1998A0-7157-4125-BFCF-B656D40424BF}" presName="Child2Accent4" presStyleLbl="alignNode1" presStyleIdx="23" presStyleCnt="34"/>
      <dgm:spPr/>
    </dgm:pt>
    <dgm:pt modelId="{52D9CAC2-D641-4011-9047-B8B030A3A4D6}" type="pres">
      <dgm:prSet presAssocID="{2A1998A0-7157-4125-BFCF-B656D40424BF}" presName="Child2Accent5" presStyleLbl="alignNode1" presStyleIdx="24" presStyleCnt="34"/>
      <dgm:spPr/>
    </dgm:pt>
    <dgm:pt modelId="{1FBD2EF3-98F7-4D35-9AEB-109E910D4F38}" type="pres">
      <dgm:prSet presAssocID="{2A1998A0-7157-4125-BFCF-B656D40424BF}" presName="Child2Accent6" presStyleLbl="alignNode1" presStyleIdx="25" presStyleCnt="34"/>
      <dgm:spPr/>
    </dgm:pt>
    <dgm:pt modelId="{5B0E3DE5-1BE0-4611-AE95-005C5544E0DF}" type="pres">
      <dgm:prSet presAssocID="{2A1998A0-7157-4125-BFCF-B656D40424BF}" presName="Child2Accent7" presStyleLbl="alignNode1" presStyleIdx="26" presStyleCnt="34"/>
      <dgm:spPr/>
    </dgm:pt>
    <dgm:pt modelId="{FE06D792-1CC9-49A7-8073-734D8C73242A}" type="pres">
      <dgm:prSet presAssocID="{2A1998A0-7157-4125-BFCF-B656D40424BF}" presName="Child2" presStyleLbl="revTx" presStyleIdx="1" presStyleCnt="3" custScaleX="165649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480CFDFB-D79B-4E20-AAD3-5912FC7DF8EA}" type="pres">
      <dgm:prSet presAssocID="{11AFDC9E-CD93-495D-9A96-9FD147A30DDB}" presName="Child3Accent1" presStyleLbl="alignNode1" presStyleIdx="27" presStyleCnt="34"/>
      <dgm:spPr/>
    </dgm:pt>
    <dgm:pt modelId="{478EFBD9-6CFB-4FF6-8241-44EFAD50DD7B}" type="pres">
      <dgm:prSet presAssocID="{11AFDC9E-CD93-495D-9A96-9FD147A30DDB}" presName="Child3Accent2" presStyleLbl="alignNode1" presStyleIdx="28" presStyleCnt="34"/>
      <dgm:spPr/>
    </dgm:pt>
    <dgm:pt modelId="{FB330443-7660-493C-86FF-BE3547BD2041}" type="pres">
      <dgm:prSet presAssocID="{11AFDC9E-CD93-495D-9A96-9FD147A30DDB}" presName="Child3Accent3" presStyleLbl="alignNode1" presStyleIdx="29" presStyleCnt="34"/>
      <dgm:spPr/>
    </dgm:pt>
    <dgm:pt modelId="{25495626-2481-4E76-B9E9-D5D9B01A8F78}" type="pres">
      <dgm:prSet presAssocID="{11AFDC9E-CD93-495D-9A96-9FD147A30DDB}" presName="Child3Accent4" presStyleLbl="alignNode1" presStyleIdx="30" presStyleCnt="34"/>
      <dgm:spPr/>
    </dgm:pt>
    <dgm:pt modelId="{31920723-426F-4508-959C-FF0EA964CFBB}" type="pres">
      <dgm:prSet presAssocID="{11AFDC9E-CD93-495D-9A96-9FD147A30DDB}" presName="Child3Accent5" presStyleLbl="alignNode1" presStyleIdx="31" presStyleCnt="34"/>
      <dgm:spPr/>
    </dgm:pt>
    <dgm:pt modelId="{C618139C-9AE2-471C-9B91-DA51165B7AAB}" type="pres">
      <dgm:prSet presAssocID="{11AFDC9E-CD93-495D-9A96-9FD147A30DDB}" presName="Child3Accent6" presStyleLbl="alignNode1" presStyleIdx="32" presStyleCnt="34"/>
      <dgm:spPr/>
    </dgm:pt>
    <dgm:pt modelId="{2C775A67-709C-4163-B383-3F1381BD95A4}" type="pres">
      <dgm:prSet presAssocID="{11AFDC9E-CD93-495D-9A96-9FD147A30DDB}" presName="Child3Accent7" presStyleLbl="alignNode1" presStyleIdx="33" presStyleCnt="34"/>
      <dgm:spPr/>
    </dgm:pt>
    <dgm:pt modelId="{9E6CE2F0-F5E8-400F-83E0-EB7342311BCE}" type="pres">
      <dgm:prSet presAssocID="{11AFDC9E-CD93-495D-9A96-9FD147A30DDB}" presName="Child3" presStyleLbl="revTx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fr-CH"/>
        </a:p>
      </dgm:t>
    </dgm:pt>
  </dgm:ptLst>
  <dgm:cxnLst>
    <dgm:cxn modelId="{E8CF2F48-8C49-46F9-A712-D959AA97BD00}" type="presOf" srcId="{2A1998A0-7157-4125-BFCF-B656D40424BF}" destId="{FE06D792-1CC9-49A7-8073-734D8C73242A}" srcOrd="0" destOrd="0" presId="urn:microsoft.com/office/officeart/2011/layout/ConvergingText"/>
    <dgm:cxn modelId="{17DE189C-7258-47AF-BB59-84CBB478284D}" srcId="{718BE2A3-666A-4D34-A644-6F08A6A3FA63}" destId="{A70E2B3B-91CB-413D-A761-C0A92500448B}" srcOrd="0" destOrd="0" parTransId="{E9807B21-8607-4E93-8BBA-83196B2F81BD}" sibTransId="{1040AE55-F843-4E14-BD8A-8C6269D4D9D6}"/>
    <dgm:cxn modelId="{13D75F12-E858-441C-B43F-B10344A7F530}" type="presOf" srcId="{11AFDC9E-CD93-495D-9A96-9FD147A30DDB}" destId="{9E6CE2F0-F5E8-400F-83E0-EB7342311BCE}" srcOrd="0" destOrd="0" presId="urn:microsoft.com/office/officeart/2011/layout/ConvergingText"/>
    <dgm:cxn modelId="{975BE913-F24F-4D1C-BC92-A49321DA9AC6}" srcId="{A70E2B3B-91CB-413D-A761-C0A92500448B}" destId="{11AFDC9E-CD93-495D-9A96-9FD147A30DDB}" srcOrd="2" destOrd="0" parTransId="{44E7B157-178A-48B8-846C-D90E32DF7A4D}" sibTransId="{D201EAB2-5C56-4AFD-8624-ADD990611DDE}"/>
    <dgm:cxn modelId="{79113CEE-4FB3-4E81-B37C-568E6F793EA8}" type="presOf" srcId="{74BA4448-4EEF-46BD-9E13-4EF89BE9CF6D}" destId="{1C26CAEA-797D-4F56-8B28-AE7A1733AC1D}" srcOrd="0" destOrd="0" presId="urn:microsoft.com/office/officeart/2011/layout/ConvergingText"/>
    <dgm:cxn modelId="{FFB955F3-C2C3-4942-B981-147713E2F28E}" type="presOf" srcId="{718BE2A3-666A-4D34-A644-6F08A6A3FA63}" destId="{59FC802C-08A1-4C59-B3FA-BDCE2296740A}" srcOrd="0" destOrd="0" presId="urn:microsoft.com/office/officeart/2011/layout/ConvergingText"/>
    <dgm:cxn modelId="{57F550C2-E270-4216-B43B-8FB8661CC05E}" srcId="{A70E2B3B-91CB-413D-A761-C0A92500448B}" destId="{74BA4448-4EEF-46BD-9E13-4EF89BE9CF6D}" srcOrd="0" destOrd="0" parTransId="{CDF005A3-706E-4E1A-A583-85F870220210}" sibTransId="{5A522F9C-E050-4524-8679-D5F7F74E761B}"/>
    <dgm:cxn modelId="{3F11DD5D-6A41-40C5-8485-D55D0041ED6C}" srcId="{A70E2B3B-91CB-413D-A761-C0A92500448B}" destId="{2A1998A0-7157-4125-BFCF-B656D40424BF}" srcOrd="1" destOrd="0" parTransId="{43FFF83F-6593-429A-90EB-03B0EADD6E10}" sibTransId="{AAEBAD64-F3D6-41A4-BB6E-47045D2B5D1C}"/>
    <dgm:cxn modelId="{E2A97BA6-B968-4BAC-8828-27180BA0BB25}" type="presOf" srcId="{A70E2B3B-91CB-413D-A761-C0A92500448B}" destId="{849DE63C-0E73-4B68-9A24-CE929DFA891F}" srcOrd="0" destOrd="0" presId="urn:microsoft.com/office/officeart/2011/layout/ConvergingText"/>
    <dgm:cxn modelId="{5C18F303-19F8-4F55-8BCD-EE304A637527}" type="presParOf" srcId="{59FC802C-08A1-4C59-B3FA-BDCE2296740A}" destId="{E6A04304-2535-4215-952A-8BCF5E03DD40}" srcOrd="0" destOrd="0" presId="urn:microsoft.com/office/officeart/2011/layout/ConvergingText"/>
    <dgm:cxn modelId="{690FC9D6-5E56-4F1E-9320-6A121D735C7A}" type="presParOf" srcId="{E6A04304-2535-4215-952A-8BCF5E03DD40}" destId="{9CBADE01-0D77-48FB-8866-5A9466345AA2}" srcOrd="0" destOrd="0" presId="urn:microsoft.com/office/officeart/2011/layout/ConvergingText"/>
    <dgm:cxn modelId="{7D8CE2DF-8E13-431F-BA48-88A3DAEC1D90}" type="presParOf" srcId="{E6A04304-2535-4215-952A-8BCF5E03DD40}" destId="{8DC6DB96-66A3-48B9-817C-4E74A36C4012}" srcOrd="1" destOrd="0" presId="urn:microsoft.com/office/officeart/2011/layout/ConvergingText"/>
    <dgm:cxn modelId="{D9500330-0399-428B-944C-E3F84DFBCFAB}" type="presParOf" srcId="{E6A04304-2535-4215-952A-8BCF5E03DD40}" destId="{2564D40A-E93B-47D1-AC58-0F0461DC136F}" srcOrd="2" destOrd="0" presId="urn:microsoft.com/office/officeart/2011/layout/ConvergingText"/>
    <dgm:cxn modelId="{F5525300-0E90-40D5-A11B-D68FDFF5B54E}" type="presParOf" srcId="{E6A04304-2535-4215-952A-8BCF5E03DD40}" destId="{10F51862-DA3B-4419-8992-8861CAE960C5}" srcOrd="3" destOrd="0" presId="urn:microsoft.com/office/officeart/2011/layout/ConvergingText"/>
    <dgm:cxn modelId="{5156B548-8F7E-444C-8749-2929059652B7}" type="presParOf" srcId="{E6A04304-2535-4215-952A-8BCF5E03DD40}" destId="{E4FBD080-9E77-4C4C-A9D5-61DB0E227852}" srcOrd="4" destOrd="0" presId="urn:microsoft.com/office/officeart/2011/layout/ConvergingText"/>
    <dgm:cxn modelId="{F53019CB-8C14-4559-9B27-82D1B4B8E3F0}" type="presParOf" srcId="{E6A04304-2535-4215-952A-8BCF5E03DD40}" destId="{D002A25A-365E-4DAF-B5E6-4F961E5F50BF}" srcOrd="5" destOrd="0" presId="urn:microsoft.com/office/officeart/2011/layout/ConvergingText"/>
    <dgm:cxn modelId="{1F9FB4A3-E897-4640-A56D-04AA2ECF3B8C}" type="presParOf" srcId="{E6A04304-2535-4215-952A-8BCF5E03DD40}" destId="{AEC25941-8F60-4C2C-8497-8EF3259A537F}" srcOrd="6" destOrd="0" presId="urn:microsoft.com/office/officeart/2011/layout/ConvergingText"/>
    <dgm:cxn modelId="{C4DD16BD-7C27-45B7-B417-DFC21C9E5505}" type="presParOf" srcId="{E6A04304-2535-4215-952A-8BCF5E03DD40}" destId="{C38748CD-FDAD-4E41-9F61-0932B67B5F28}" srcOrd="7" destOrd="0" presId="urn:microsoft.com/office/officeart/2011/layout/ConvergingText"/>
    <dgm:cxn modelId="{CB8DDFB7-13CC-4342-98BE-E2B6092B1E8C}" type="presParOf" srcId="{E6A04304-2535-4215-952A-8BCF5E03DD40}" destId="{50BB0038-C64F-4EC1-B230-30AB6E11A5CA}" srcOrd="8" destOrd="0" presId="urn:microsoft.com/office/officeart/2011/layout/ConvergingText"/>
    <dgm:cxn modelId="{F889D3C0-6AF2-439B-AFF4-D83B92BC07DF}" type="presParOf" srcId="{E6A04304-2535-4215-952A-8BCF5E03DD40}" destId="{1181EF0B-8938-45F0-9F44-67B7C71FCB91}" srcOrd="9" destOrd="0" presId="urn:microsoft.com/office/officeart/2011/layout/ConvergingText"/>
    <dgm:cxn modelId="{C6504B8F-2E90-454B-9B27-549AC46CDA82}" type="presParOf" srcId="{E6A04304-2535-4215-952A-8BCF5E03DD40}" destId="{849DE63C-0E73-4B68-9A24-CE929DFA891F}" srcOrd="10" destOrd="0" presId="urn:microsoft.com/office/officeart/2011/layout/ConvergingText"/>
    <dgm:cxn modelId="{6D42090C-DD04-42F9-B441-68FBA6A88BD8}" type="presParOf" srcId="{E6A04304-2535-4215-952A-8BCF5E03DD40}" destId="{B314A224-D442-41E5-AB6B-7AE12C4AF375}" srcOrd="11" destOrd="0" presId="urn:microsoft.com/office/officeart/2011/layout/ConvergingText"/>
    <dgm:cxn modelId="{08275B50-650D-4898-ADCE-DD34D09011B8}" type="presParOf" srcId="{E6A04304-2535-4215-952A-8BCF5E03DD40}" destId="{62601AE7-4B63-473A-8E44-9E30005BF9AD}" srcOrd="12" destOrd="0" presId="urn:microsoft.com/office/officeart/2011/layout/ConvergingText"/>
    <dgm:cxn modelId="{D6AD8304-4F0B-413D-9C25-D5F8F53C7BF3}" type="presParOf" srcId="{E6A04304-2535-4215-952A-8BCF5E03DD40}" destId="{684D7801-030F-4D48-8521-B426695ADD81}" srcOrd="13" destOrd="0" presId="urn:microsoft.com/office/officeart/2011/layout/ConvergingText"/>
    <dgm:cxn modelId="{FB5E70E6-D47E-48B9-A313-FA0F7F3C66E9}" type="presParOf" srcId="{E6A04304-2535-4215-952A-8BCF5E03DD40}" destId="{B78B553C-52D2-40D9-8D8D-8D757A211548}" srcOrd="14" destOrd="0" presId="urn:microsoft.com/office/officeart/2011/layout/ConvergingText"/>
    <dgm:cxn modelId="{AF3C84E1-20FB-40C5-A931-08DD57D7D978}" type="presParOf" srcId="{E6A04304-2535-4215-952A-8BCF5E03DD40}" destId="{40A71407-AAD9-4D42-9D9C-DADC4577399C}" srcOrd="15" destOrd="0" presId="urn:microsoft.com/office/officeart/2011/layout/ConvergingText"/>
    <dgm:cxn modelId="{F45224F8-AFB3-4627-BB0B-BB9A805BA04D}" type="presParOf" srcId="{E6A04304-2535-4215-952A-8BCF5E03DD40}" destId="{C82A0704-2D12-4383-8CD6-1F10C69B47BE}" srcOrd="16" destOrd="0" presId="urn:microsoft.com/office/officeart/2011/layout/ConvergingText"/>
    <dgm:cxn modelId="{68E4E374-97A8-406B-9E80-492254C3594E}" type="presParOf" srcId="{E6A04304-2535-4215-952A-8BCF5E03DD40}" destId="{82988B91-2E53-4DCB-89EB-C683F337EDC4}" srcOrd="17" destOrd="0" presId="urn:microsoft.com/office/officeart/2011/layout/ConvergingText"/>
    <dgm:cxn modelId="{599709ED-BE31-44FD-B3D3-6A0D51C70492}" type="presParOf" srcId="{E6A04304-2535-4215-952A-8BCF5E03DD40}" destId="{3847456A-1BF9-4F18-B70F-B51E77E6D9ED}" srcOrd="18" destOrd="0" presId="urn:microsoft.com/office/officeart/2011/layout/ConvergingText"/>
    <dgm:cxn modelId="{8F9E9F6D-7912-4BC0-9CFE-826387DE404A}" type="presParOf" srcId="{E6A04304-2535-4215-952A-8BCF5E03DD40}" destId="{341A8085-0C9F-482F-AF52-B5A2138EB35A}" srcOrd="19" destOrd="0" presId="urn:microsoft.com/office/officeart/2011/layout/ConvergingText"/>
    <dgm:cxn modelId="{A1FAAAC7-038C-4767-B369-308C978A71FA}" type="presParOf" srcId="{E6A04304-2535-4215-952A-8BCF5E03DD40}" destId="{1C26CAEA-797D-4F56-8B28-AE7A1733AC1D}" srcOrd="20" destOrd="0" presId="urn:microsoft.com/office/officeart/2011/layout/ConvergingText"/>
    <dgm:cxn modelId="{7F171A17-9E25-4EF0-9DE3-DCBBEE9451CE}" type="presParOf" srcId="{E6A04304-2535-4215-952A-8BCF5E03DD40}" destId="{38A2B887-9D5A-4A9D-9BBF-2A007523740C}" srcOrd="21" destOrd="0" presId="urn:microsoft.com/office/officeart/2011/layout/ConvergingText"/>
    <dgm:cxn modelId="{5D09E6BB-1D76-4E7C-987F-CE022E63563C}" type="presParOf" srcId="{E6A04304-2535-4215-952A-8BCF5E03DD40}" destId="{6E446FC4-8D17-4C06-99E9-B8319D9A0D6C}" srcOrd="22" destOrd="0" presId="urn:microsoft.com/office/officeart/2011/layout/ConvergingText"/>
    <dgm:cxn modelId="{3C895606-5414-49C4-8622-A5213197CFF3}" type="presParOf" srcId="{E6A04304-2535-4215-952A-8BCF5E03DD40}" destId="{715E46E4-57CC-46A5-922E-92F5FE1FB933}" srcOrd="23" destOrd="0" presId="urn:microsoft.com/office/officeart/2011/layout/ConvergingText"/>
    <dgm:cxn modelId="{C320B6DB-F7F3-487F-B90F-11BF0D485A47}" type="presParOf" srcId="{E6A04304-2535-4215-952A-8BCF5E03DD40}" destId="{BB04F35D-1833-4B57-8062-87A174BB7737}" srcOrd="24" destOrd="0" presId="urn:microsoft.com/office/officeart/2011/layout/ConvergingText"/>
    <dgm:cxn modelId="{5D8DB13E-F0A8-4701-9BCB-D1CC75747101}" type="presParOf" srcId="{E6A04304-2535-4215-952A-8BCF5E03DD40}" destId="{52D9CAC2-D641-4011-9047-B8B030A3A4D6}" srcOrd="25" destOrd="0" presId="urn:microsoft.com/office/officeart/2011/layout/ConvergingText"/>
    <dgm:cxn modelId="{697171F7-F24D-451F-818E-6C6194455439}" type="presParOf" srcId="{E6A04304-2535-4215-952A-8BCF5E03DD40}" destId="{1FBD2EF3-98F7-4D35-9AEB-109E910D4F38}" srcOrd="26" destOrd="0" presId="urn:microsoft.com/office/officeart/2011/layout/ConvergingText"/>
    <dgm:cxn modelId="{285D5F1C-1661-4779-9E90-391EDD4D5204}" type="presParOf" srcId="{E6A04304-2535-4215-952A-8BCF5E03DD40}" destId="{5B0E3DE5-1BE0-4611-AE95-005C5544E0DF}" srcOrd="27" destOrd="0" presId="urn:microsoft.com/office/officeart/2011/layout/ConvergingText"/>
    <dgm:cxn modelId="{3E6A6126-82EA-42BE-A9EA-18D34EDDE576}" type="presParOf" srcId="{E6A04304-2535-4215-952A-8BCF5E03DD40}" destId="{FE06D792-1CC9-49A7-8073-734D8C73242A}" srcOrd="28" destOrd="0" presId="urn:microsoft.com/office/officeart/2011/layout/ConvergingText"/>
    <dgm:cxn modelId="{358BA16D-ACDC-41F4-A3B6-DB6A6216EA20}" type="presParOf" srcId="{E6A04304-2535-4215-952A-8BCF5E03DD40}" destId="{480CFDFB-D79B-4E20-AAD3-5912FC7DF8EA}" srcOrd="29" destOrd="0" presId="urn:microsoft.com/office/officeart/2011/layout/ConvergingText"/>
    <dgm:cxn modelId="{8E335040-C381-49AA-964E-863C24C6CD4D}" type="presParOf" srcId="{E6A04304-2535-4215-952A-8BCF5E03DD40}" destId="{478EFBD9-6CFB-4FF6-8241-44EFAD50DD7B}" srcOrd="30" destOrd="0" presId="urn:microsoft.com/office/officeart/2011/layout/ConvergingText"/>
    <dgm:cxn modelId="{2FA09DE6-2F55-4421-B0F5-A7AF9FD9B621}" type="presParOf" srcId="{E6A04304-2535-4215-952A-8BCF5E03DD40}" destId="{FB330443-7660-493C-86FF-BE3547BD2041}" srcOrd="31" destOrd="0" presId="urn:microsoft.com/office/officeart/2011/layout/ConvergingText"/>
    <dgm:cxn modelId="{2B24D485-28BA-4742-9238-4AE6ECD2562F}" type="presParOf" srcId="{E6A04304-2535-4215-952A-8BCF5E03DD40}" destId="{25495626-2481-4E76-B9E9-D5D9B01A8F78}" srcOrd="32" destOrd="0" presId="urn:microsoft.com/office/officeart/2011/layout/ConvergingText"/>
    <dgm:cxn modelId="{BADBB06E-A2A0-4C13-9550-E86501315CD4}" type="presParOf" srcId="{E6A04304-2535-4215-952A-8BCF5E03DD40}" destId="{31920723-426F-4508-959C-FF0EA964CFBB}" srcOrd="33" destOrd="0" presId="urn:microsoft.com/office/officeart/2011/layout/ConvergingText"/>
    <dgm:cxn modelId="{5DB2384D-14FE-485F-A659-34315E3AAC78}" type="presParOf" srcId="{E6A04304-2535-4215-952A-8BCF5E03DD40}" destId="{C618139C-9AE2-471C-9B91-DA51165B7AAB}" srcOrd="34" destOrd="0" presId="urn:microsoft.com/office/officeart/2011/layout/ConvergingText"/>
    <dgm:cxn modelId="{84B17ACD-5338-4D1E-99C1-5C7BE2DAEB44}" type="presParOf" srcId="{E6A04304-2535-4215-952A-8BCF5E03DD40}" destId="{2C775A67-709C-4163-B383-3F1381BD95A4}" srcOrd="35" destOrd="0" presId="urn:microsoft.com/office/officeart/2011/layout/ConvergingText"/>
    <dgm:cxn modelId="{EA23379A-6EF8-4BD0-BBA9-DC0EC310218E}" type="presParOf" srcId="{E6A04304-2535-4215-952A-8BCF5E03DD40}" destId="{9E6CE2F0-F5E8-400F-83E0-EB7342311BCE}" srcOrd="36" destOrd="0" presId="urn:microsoft.com/office/officeart/2011/layout/ConvergingTex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A8ED84-5505-48CD-9DAE-EC6DF0C098F9}">
      <dsp:nvSpPr>
        <dsp:cNvPr id="0" name=""/>
        <dsp:cNvSpPr/>
      </dsp:nvSpPr>
      <dsp:spPr>
        <a:xfrm>
          <a:off x="3330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Past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-781905" y="1846325"/>
        <a:ext cx="1971101" cy="400630"/>
      </dsp:txXfrm>
    </dsp:sp>
    <dsp:sp modelId="{289A26F6-D5FF-4EFA-8EE0-FEFD0C3A2811}">
      <dsp:nvSpPr>
        <dsp:cNvPr id="0" name=""/>
        <dsp:cNvSpPr/>
      </dsp:nvSpPr>
      <dsp:spPr>
        <a:xfrm>
          <a:off x="403960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Legal anchor</a:t>
          </a:r>
          <a:endParaRPr lang="en-GB" sz="24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kern="1200" dirty="0" smtClean="0"/>
            <a:t>Rules of procedure </a:t>
          </a:r>
          <a:endParaRPr lang="en-GB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kern="1200" dirty="0" smtClean="0"/>
            <a:t>PB decisions</a:t>
          </a:r>
          <a:endParaRPr lang="en-GB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kern="1200" dirty="0" smtClean="0"/>
            <a:t>Criteria &amp;WG </a:t>
          </a:r>
          <a:endParaRPr lang="en-GB" sz="1900" kern="1200" dirty="0"/>
        </a:p>
      </dsp:txBody>
      <dsp:txXfrm>
        <a:off x="403960" y="1061090"/>
        <a:ext cx="1492348" cy="2403782"/>
      </dsp:txXfrm>
    </dsp:sp>
    <dsp:sp modelId="{AE54856F-D128-406B-BE58-FD1E3D1A9E34}">
      <dsp:nvSpPr>
        <dsp:cNvPr id="0" name=""/>
        <dsp:cNvSpPr/>
      </dsp:nvSpPr>
      <dsp:spPr>
        <a:xfrm>
          <a:off x="2076592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Present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1291357" y="1846325"/>
        <a:ext cx="1971101" cy="400630"/>
      </dsp:txXfrm>
    </dsp:sp>
    <dsp:sp modelId="{5AF6CF8F-A491-48AA-B07F-B37CD062DAB9}">
      <dsp:nvSpPr>
        <dsp:cNvPr id="0" name=""/>
        <dsp:cNvSpPr/>
      </dsp:nvSpPr>
      <dsp:spPr>
        <a:xfrm rot="5400000">
          <a:off x="1910175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F8D7A-CC57-4471-BAD3-90C5D6FCCF71}">
      <dsp:nvSpPr>
        <dsp:cNvPr id="0" name=""/>
        <dsp:cNvSpPr/>
      </dsp:nvSpPr>
      <dsp:spPr>
        <a:xfrm>
          <a:off x="2477223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Current pipeline</a:t>
          </a:r>
          <a:endParaRPr lang="en-GB" sz="2400" kern="1200" dirty="0"/>
        </a:p>
      </dsp:txBody>
      <dsp:txXfrm>
        <a:off x="2477223" y="1061090"/>
        <a:ext cx="1492348" cy="2403782"/>
      </dsp:txXfrm>
    </dsp:sp>
    <dsp:sp modelId="{86A397E6-85A2-4272-9F1F-17E5E74B3104}">
      <dsp:nvSpPr>
        <dsp:cNvPr id="0" name=""/>
        <dsp:cNvSpPr/>
      </dsp:nvSpPr>
      <dsp:spPr>
        <a:xfrm>
          <a:off x="4149855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Analysis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3364619" y="1846325"/>
        <a:ext cx="1971101" cy="400630"/>
      </dsp:txXfrm>
    </dsp:sp>
    <dsp:sp modelId="{8B607CC3-F291-491E-9366-C7449F0CD4DD}">
      <dsp:nvSpPr>
        <dsp:cNvPr id="0" name=""/>
        <dsp:cNvSpPr/>
      </dsp:nvSpPr>
      <dsp:spPr>
        <a:xfrm rot="5400000">
          <a:off x="3983438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45C885-EC47-4116-8C59-9B04DEE69565}">
      <dsp:nvSpPr>
        <dsp:cNvPr id="0" name=""/>
        <dsp:cNvSpPr/>
      </dsp:nvSpPr>
      <dsp:spPr>
        <a:xfrm>
          <a:off x="4550485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Changes in REDD+ landscape</a:t>
          </a:r>
          <a:endParaRPr lang="en-GB" sz="2400" kern="1200" dirty="0"/>
        </a:p>
      </dsp:txBody>
      <dsp:txXfrm>
        <a:off x="4550485" y="1061090"/>
        <a:ext cx="1492348" cy="2403782"/>
      </dsp:txXfrm>
    </dsp:sp>
    <dsp:sp modelId="{F7F5CB14-0A1F-49A0-9BAF-5924EEF7B57B}">
      <dsp:nvSpPr>
        <dsp:cNvPr id="0" name=""/>
        <dsp:cNvSpPr/>
      </dsp:nvSpPr>
      <dsp:spPr>
        <a:xfrm>
          <a:off x="6223117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Future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5437881" y="1846325"/>
        <a:ext cx="1971101" cy="400630"/>
      </dsp:txXfrm>
    </dsp:sp>
    <dsp:sp modelId="{6B0C28A7-D92B-4406-9D1E-D73407D29E08}">
      <dsp:nvSpPr>
        <dsp:cNvPr id="0" name=""/>
        <dsp:cNvSpPr/>
      </dsp:nvSpPr>
      <dsp:spPr>
        <a:xfrm rot="5400000">
          <a:off x="6056700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41820E-FEC6-4159-8FC8-130B8D10BEB8}">
      <dsp:nvSpPr>
        <dsp:cNvPr id="0" name=""/>
        <dsp:cNvSpPr/>
      </dsp:nvSpPr>
      <dsp:spPr>
        <a:xfrm>
          <a:off x="6623748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Proposed approaches </a:t>
          </a:r>
          <a:endParaRPr lang="en-GB" sz="2400" kern="1200" dirty="0"/>
        </a:p>
      </dsp:txBody>
      <dsp:txXfrm>
        <a:off x="6623748" y="1061090"/>
        <a:ext cx="1492348" cy="24037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A8ED84-5505-48CD-9DAE-EC6DF0C098F9}">
      <dsp:nvSpPr>
        <dsp:cNvPr id="0" name=""/>
        <dsp:cNvSpPr/>
      </dsp:nvSpPr>
      <dsp:spPr>
        <a:xfrm>
          <a:off x="3330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Past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-781905" y="1846325"/>
        <a:ext cx="1971101" cy="400630"/>
      </dsp:txXfrm>
    </dsp:sp>
    <dsp:sp modelId="{289A26F6-D5FF-4EFA-8EE0-FEFD0C3A2811}">
      <dsp:nvSpPr>
        <dsp:cNvPr id="0" name=""/>
        <dsp:cNvSpPr/>
      </dsp:nvSpPr>
      <dsp:spPr>
        <a:xfrm>
          <a:off x="403960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Legal anchor</a:t>
          </a:r>
          <a:endParaRPr lang="en-GB" sz="24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kern="1200" dirty="0" smtClean="0"/>
            <a:t>Rules of procedure </a:t>
          </a:r>
          <a:endParaRPr lang="en-GB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kern="1200" dirty="0" smtClean="0"/>
            <a:t>PB decisions</a:t>
          </a:r>
          <a:endParaRPr lang="en-GB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kern="1200" dirty="0" smtClean="0"/>
            <a:t>Criteria &amp;WG </a:t>
          </a:r>
          <a:endParaRPr lang="en-GB" sz="1900" kern="1200" dirty="0"/>
        </a:p>
      </dsp:txBody>
      <dsp:txXfrm>
        <a:off x="403960" y="1061090"/>
        <a:ext cx="1492348" cy="2403782"/>
      </dsp:txXfrm>
    </dsp:sp>
    <dsp:sp modelId="{AE54856F-D128-406B-BE58-FD1E3D1A9E34}">
      <dsp:nvSpPr>
        <dsp:cNvPr id="0" name=""/>
        <dsp:cNvSpPr/>
      </dsp:nvSpPr>
      <dsp:spPr>
        <a:xfrm>
          <a:off x="2076592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Present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1291357" y="1846325"/>
        <a:ext cx="1971101" cy="400630"/>
      </dsp:txXfrm>
    </dsp:sp>
    <dsp:sp modelId="{5AF6CF8F-A491-48AA-B07F-B37CD062DAB9}">
      <dsp:nvSpPr>
        <dsp:cNvPr id="0" name=""/>
        <dsp:cNvSpPr/>
      </dsp:nvSpPr>
      <dsp:spPr>
        <a:xfrm rot="5400000">
          <a:off x="1910175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F8D7A-CC57-4471-BAD3-90C5D6FCCF71}">
      <dsp:nvSpPr>
        <dsp:cNvPr id="0" name=""/>
        <dsp:cNvSpPr/>
      </dsp:nvSpPr>
      <dsp:spPr>
        <a:xfrm>
          <a:off x="2477223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Current pipeline</a:t>
          </a:r>
          <a:endParaRPr lang="en-GB" sz="2400" kern="1200" dirty="0"/>
        </a:p>
      </dsp:txBody>
      <dsp:txXfrm>
        <a:off x="2477223" y="1061090"/>
        <a:ext cx="1492348" cy="2403782"/>
      </dsp:txXfrm>
    </dsp:sp>
    <dsp:sp modelId="{86A397E6-85A2-4272-9F1F-17E5E74B3104}">
      <dsp:nvSpPr>
        <dsp:cNvPr id="0" name=""/>
        <dsp:cNvSpPr/>
      </dsp:nvSpPr>
      <dsp:spPr>
        <a:xfrm>
          <a:off x="4149855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Analysis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3364619" y="1846325"/>
        <a:ext cx="1971101" cy="400630"/>
      </dsp:txXfrm>
    </dsp:sp>
    <dsp:sp modelId="{8B607CC3-F291-491E-9366-C7449F0CD4DD}">
      <dsp:nvSpPr>
        <dsp:cNvPr id="0" name=""/>
        <dsp:cNvSpPr/>
      </dsp:nvSpPr>
      <dsp:spPr>
        <a:xfrm rot="5400000">
          <a:off x="3983438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45C885-EC47-4116-8C59-9B04DEE69565}">
      <dsp:nvSpPr>
        <dsp:cNvPr id="0" name=""/>
        <dsp:cNvSpPr/>
      </dsp:nvSpPr>
      <dsp:spPr>
        <a:xfrm>
          <a:off x="4550485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Changes in REDD+ landscape</a:t>
          </a:r>
          <a:endParaRPr lang="en-GB" sz="2400" kern="1200" dirty="0"/>
        </a:p>
      </dsp:txBody>
      <dsp:txXfrm>
        <a:off x="4550485" y="1061090"/>
        <a:ext cx="1492348" cy="2403782"/>
      </dsp:txXfrm>
    </dsp:sp>
    <dsp:sp modelId="{F7F5CB14-0A1F-49A0-9BAF-5924EEF7B57B}">
      <dsp:nvSpPr>
        <dsp:cNvPr id="0" name=""/>
        <dsp:cNvSpPr/>
      </dsp:nvSpPr>
      <dsp:spPr>
        <a:xfrm>
          <a:off x="6223117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Future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5437881" y="1846325"/>
        <a:ext cx="1971101" cy="400630"/>
      </dsp:txXfrm>
    </dsp:sp>
    <dsp:sp modelId="{6B0C28A7-D92B-4406-9D1E-D73407D29E08}">
      <dsp:nvSpPr>
        <dsp:cNvPr id="0" name=""/>
        <dsp:cNvSpPr/>
      </dsp:nvSpPr>
      <dsp:spPr>
        <a:xfrm rot="5400000">
          <a:off x="6056700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41820E-FEC6-4159-8FC8-130B8D10BEB8}">
      <dsp:nvSpPr>
        <dsp:cNvPr id="0" name=""/>
        <dsp:cNvSpPr/>
      </dsp:nvSpPr>
      <dsp:spPr>
        <a:xfrm>
          <a:off x="6623748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Proposed approaches </a:t>
          </a:r>
          <a:endParaRPr lang="en-GB" sz="2400" kern="1200" dirty="0"/>
        </a:p>
      </dsp:txBody>
      <dsp:txXfrm>
        <a:off x="6623748" y="1061090"/>
        <a:ext cx="1492348" cy="24037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FC271D-67FD-4F44-98E6-81F9875640DA}">
      <dsp:nvSpPr>
        <dsp:cNvPr id="0" name=""/>
        <dsp:cNvSpPr/>
      </dsp:nvSpPr>
      <dsp:spPr>
        <a:xfrm>
          <a:off x="0" y="1357788"/>
          <a:ext cx="8229600" cy="1810385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481FC8-C565-41C2-9C5B-CCE866DAD52B}">
      <dsp:nvSpPr>
        <dsp:cNvPr id="0" name=""/>
        <dsp:cNvSpPr/>
      </dsp:nvSpPr>
      <dsp:spPr>
        <a:xfrm>
          <a:off x="114299" y="0"/>
          <a:ext cx="1423101" cy="1810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rgbClr val="FF0000"/>
              </a:solidFill>
            </a:rPr>
            <a:t>PB1</a:t>
          </a:r>
          <a:r>
            <a:rPr lang="en-GB" sz="1200" kern="1200" dirty="0" smtClean="0">
              <a:solidFill>
                <a:schemeClr val="tx2"/>
              </a:solidFill>
            </a:rPr>
            <a:t>: </a:t>
          </a:r>
          <a:r>
            <a:rPr lang="en-US" sz="1200" kern="1200" dirty="0" smtClean="0">
              <a:solidFill>
                <a:schemeClr val="tx2"/>
              </a:solidFill>
            </a:rPr>
            <a:t>Future NJP sub-forms should provide specific info on proportion of NJP interventions supporting in-country capacity development </a:t>
          </a:r>
          <a:endParaRPr lang="en-GB" sz="1200" kern="1200" dirty="0">
            <a:solidFill>
              <a:schemeClr val="tx2"/>
            </a:solidFill>
          </a:endParaRPr>
        </a:p>
      </dsp:txBody>
      <dsp:txXfrm>
        <a:off x="114299" y="0"/>
        <a:ext cx="1423101" cy="1810385"/>
      </dsp:txXfrm>
    </dsp:sp>
    <dsp:sp modelId="{80DD9079-C54F-469D-BC96-8B3357C3094D}">
      <dsp:nvSpPr>
        <dsp:cNvPr id="0" name=""/>
        <dsp:cNvSpPr/>
      </dsp:nvSpPr>
      <dsp:spPr>
        <a:xfrm>
          <a:off x="488507" y="2036683"/>
          <a:ext cx="452596" cy="4525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D9A5BF-B03A-4962-AD7B-C66C0D2D6E44}">
      <dsp:nvSpPr>
        <dsp:cNvPr id="0" name=""/>
        <dsp:cNvSpPr/>
      </dsp:nvSpPr>
      <dsp:spPr>
        <a:xfrm>
          <a:off x="1497511" y="2715577"/>
          <a:ext cx="1423101" cy="1810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solidFill>
                <a:srgbClr val="FF0000"/>
              </a:solidFill>
            </a:rPr>
            <a:t>PB4: </a:t>
          </a:r>
          <a:r>
            <a:rPr lang="en-US" sz="1200" kern="1200" dirty="0" smtClean="0">
              <a:solidFill>
                <a:schemeClr val="tx2"/>
              </a:solidFill>
            </a:rPr>
            <a:t>Secretariat requested to recommend what needed to be addressed prior to</a:t>
          </a:r>
          <a:endParaRPr lang="en-GB" sz="1200" kern="1200" dirty="0">
            <a:solidFill>
              <a:schemeClr val="tx2"/>
            </a:solidFill>
          </a:endParaRPr>
        </a:p>
      </dsp:txBody>
      <dsp:txXfrm>
        <a:off x="1497511" y="2715577"/>
        <a:ext cx="1423101" cy="1810385"/>
      </dsp:txXfrm>
    </dsp:sp>
    <dsp:sp modelId="{3DB61786-0004-4342-A8EF-EE102A640331}">
      <dsp:nvSpPr>
        <dsp:cNvPr id="0" name=""/>
        <dsp:cNvSpPr/>
      </dsp:nvSpPr>
      <dsp:spPr>
        <a:xfrm>
          <a:off x="1982764" y="2036683"/>
          <a:ext cx="452596" cy="4525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D76119-3BB0-4D54-9EDD-E3AEF845E30C}">
      <dsp:nvSpPr>
        <dsp:cNvPr id="0" name=""/>
        <dsp:cNvSpPr/>
      </dsp:nvSpPr>
      <dsp:spPr>
        <a:xfrm>
          <a:off x="2991769" y="0"/>
          <a:ext cx="1423101" cy="1810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rgbClr val="FF0000"/>
              </a:solidFill>
            </a:rPr>
            <a:t>PB5: </a:t>
          </a:r>
          <a:r>
            <a:rPr lang="en-GB" sz="1200" kern="1200" dirty="0" smtClean="0">
              <a:solidFill>
                <a:schemeClr val="tx2"/>
              </a:solidFill>
            </a:rPr>
            <a:t>Established the Working Group (WG), facilitated by the Secretariat, to </a:t>
          </a:r>
          <a:r>
            <a:rPr lang="en-US" sz="1200" kern="1200" dirty="0" smtClean="0">
              <a:solidFill>
                <a:schemeClr val="tx2"/>
              </a:solidFill>
            </a:rPr>
            <a:t>propose selection criteria for prioritization of funding allocations </a:t>
          </a:r>
          <a:endParaRPr lang="en-GB" sz="1200" kern="1200" dirty="0">
            <a:solidFill>
              <a:schemeClr val="tx2"/>
            </a:solidFill>
          </a:endParaRPr>
        </a:p>
      </dsp:txBody>
      <dsp:txXfrm>
        <a:off x="2991769" y="0"/>
        <a:ext cx="1423101" cy="1810385"/>
      </dsp:txXfrm>
    </dsp:sp>
    <dsp:sp modelId="{5D50FE46-D38B-4917-84F9-B4CAC5374F9C}">
      <dsp:nvSpPr>
        <dsp:cNvPr id="0" name=""/>
        <dsp:cNvSpPr/>
      </dsp:nvSpPr>
      <dsp:spPr>
        <a:xfrm>
          <a:off x="3477021" y="2036683"/>
          <a:ext cx="452596" cy="4525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CE6C47-FF0E-412C-BB89-9A51D8210DF5}">
      <dsp:nvSpPr>
        <dsp:cNvPr id="0" name=""/>
        <dsp:cNvSpPr/>
      </dsp:nvSpPr>
      <dsp:spPr>
        <a:xfrm>
          <a:off x="4486026" y="2715577"/>
          <a:ext cx="1423101" cy="1810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solidFill>
                <a:srgbClr val="FF0000"/>
              </a:solidFill>
            </a:rPr>
            <a:t>PB6: </a:t>
          </a:r>
          <a:r>
            <a:rPr lang="en-US" sz="1200" kern="1200" dirty="0" smtClean="0">
              <a:solidFill>
                <a:schemeClr val="tx2"/>
              </a:solidFill>
            </a:rPr>
            <a:t>Agreed that working group apply revised criteria to prioritize countries for new NPs, based on available funds; revised criteria and proposed priority countries will be circulated </a:t>
          </a:r>
          <a:r>
            <a:rPr lang="en-GB" sz="1200" kern="1200" dirty="0" smtClean="0">
              <a:solidFill>
                <a:schemeClr val="tx2"/>
              </a:solidFill>
            </a:rPr>
            <a:t>inter-</a:t>
          </a:r>
          <a:r>
            <a:rPr lang="en-GB" sz="1200" kern="1200" dirty="0" err="1" smtClean="0">
              <a:solidFill>
                <a:schemeClr val="tx2"/>
              </a:solidFill>
            </a:rPr>
            <a:t>sessionally</a:t>
          </a:r>
          <a:r>
            <a:rPr lang="en-US" sz="1200" kern="1200" dirty="0" smtClean="0">
              <a:solidFill>
                <a:schemeClr val="tx2"/>
              </a:solidFill>
            </a:rPr>
            <a:t> for approval in May 2011</a:t>
          </a:r>
          <a:endParaRPr lang="en-GB" sz="1200" kern="1200" dirty="0">
            <a:solidFill>
              <a:schemeClr val="tx2"/>
            </a:solidFill>
          </a:endParaRPr>
        </a:p>
      </dsp:txBody>
      <dsp:txXfrm>
        <a:off x="4486026" y="2715577"/>
        <a:ext cx="1423101" cy="1810385"/>
      </dsp:txXfrm>
    </dsp:sp>
    <dsp:sp modelId="{0552735F-540E-42F1-9761-60304C6CAF8A}">
      <dsp:nvSpPr>
        <dsp:cNvPr id="0" name=""/>
        <dsp:cNvSpPr/>
      </dsp:nvSpPr>
      <dsp:spPr>
        <a:xfrm>
          <a:off x="4971278" y="2036683"/>
          <a:ext cx="452596" cy="4525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1F2870-52BE-4E79-B1E0-222C065C9C02}">
      <dsp:nvSpPr>
        <dsp:cNvPr id="0" name=""/>
        <dsp:cNvSpPr/>
      </dsp:nvSpPr>
      <dsp:spPr>
        <a:xfrm>
          <a:off x="5980283" y="0"/>
          <a:ext cx="1423101" cy="1810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solidFill>
                <a:srgbClr val="FF0000"/>
              </a:solidFill>
            </a:rPr>
            <a:t>Dec 18: </a:t>
          </a:r>
          <a:r>
            <a:rPr lang="en-US" sz="1200" kern="1200" dirty="0" smtClean="0">
              <a:solidFill>
                <a:schemeClr val="tx2"/>
              </a:solidFill>
            </a:rPr>
            <a:t>Updated document on ‘Criteria to Prioritize Countries for New National </a:t>
          </a:r>
          <a:r>
            <a:rPr lang="en-US" sz="1200" kern="1200" dirty="0" err="1" smtClean="0">
              <a:solidFill>
                <a:schemeClr val="tx2"/>
              </a:solidFill>
            </a:rPr>
            <a:t>Programmes’</a:t>
          </a:r>
          <a:r>
            <a:rPr lang="en-US" sz="1200" kern="1200" dirty="0" smtClean="0">
              <a:solidFill>
                <a:schemeClr val="tx2"/>
              </a:solidFill>
            </a:rPr>
            <a:t> approved</a:t>
          </a:r>
          <a:endParaRPr lang="en-GB" sz="1200" kern="1200" dirty="0">
            <a:solidFill>
              <a:schemeClr val="tx2"/>
            </a:solidFill>
          </a:endParaRPr>
        </a:p>
      </dsp:txBody>
      <dsp:txXfrm>
        <a:off x="5980283" y="0"/>
        <a:ext cx="1423101" cy="1810385"/>
      </dsp:txXfrm>
    </dsp:sp>
    <dsp:sp modelId="{14ACEFCD-E8A0-45FA-B2E6-5A80F376E231}">
      <dsp:nvSpPr>
        <dsp:cNvPr id="0" name=""/>
        <dsp:cNvSpPr/>
      </dsp:nvSpPr>
      <dsp:spPr>
        <a:xfrm>
          <a:off x="6465535" y="2036683"/>
          <a:ext cx="452596" cy="4525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A8ED84-5505-48CD-9DAE-EC6DF0C098F9}">
      <dsp:nvSpPr>
        <dsp:cNvPr id="0" name=""/>
        <dsp:cNvSpPr/>
      </dsp:nvSpPr>
      <dsp:spPr>
        <a:xfrm>
          <a:off x="3330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Past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-781905" y="1846325"/>
        <a:ext cx="1971101" cy="400630"/>
      </dsp:txXfrm>
    </dsp:sp>
    <dsp:sp modelId="{289A26F6-D5FF-4EFA-8EE0-FEFD0C3A2811}">
      <dsp:nvSpPr>
        <dsp:cNvPr id="0" name=""/>
        <dsp:cNvSpPr/>
      </dsp:nvSpPr>
      <dsp:spPr>
        <a:xfrm>
          <a:off x="403960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Legal anchor</a:t>
          </a:r>
          <a:endParaRPr lang="en-GB" sz="24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kern="1200" dirty="0" smtClean="0"/>
            <a:t>Rules of procedure </a:t>
          </a:r>
          <a:endParaRPr lang="en-GB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kern="1200" dirty="0" smtClean="0"/>
            <a:t>PB decisions</a:t>
          </a:r>
          <a:endParaRPr lang="en-GB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kern="1200" dirty="0" smtClean="0"/>
            <a:t>Criteria &amp;WG </a:t>
          </a:r>
          <a:endParaRPr lang="en-GB" sz="1900" kern="1200" dirty="0"/>
        </a:p>
      </dsp:txBody>
      <dsp:txXfrm>
        <a:off x="403960" y="1061090"/>
        <a:ext cx="1492348" cy="2403782"/>
      </dsp:txXfrm>
    </dsp:sp>
    <dsp:sp modelId="{AE54856F-D128-406B-BE58-FD1E3D1A9E34}">
      <dsp:nvSpPr>
        <dsp:cNvPr id="0" name=""/>
        <dsp:cNvSpPr/>
      </dsp:nvSpPr>
      <dsp:spPr>
        <a:xfrm>
          <a:off x="2076592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Present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1291357" y="1846325"/>
        <a:ext cx="1971101" cy="400630"/>
      </dsp:txXfrm>
    </dsp:sp>
    <dsp:sp modelId="{5AF6CF8F-A491-48AA-B07F-B37CD062DAB9}">
      <dsp:nvSpPr>
        <dsp:cNvPr id="0" name=""/>
        <dsp:cNvSpPr/>
      </dsp:nvSpPr>
      <dsp:spPr>
        <a:xfrm rot="5400000">
          <a:off x="1910175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F8D7A-CC57-4471-BAD3-90C5D6FCCF71}">
      <dsp:nvSpPr>
        <dsp:cNvPr id="0" name=""/>
        <dsp:cNvSpPr/>
      </dsp:nvSpPr>
      <dsp:spPr>
        <a:xfrm>
          <a:off x="2477223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Current pipeline</a:t>
          </a:r>
          <a:endParaRPr lang="en-GB" sz="2400" kern="1200" dirty="0"/>
        </a:p>
      </dsp:txBody>
      <dsp:txXfrm>
        <a:off x="2477223" y="1061090"/>
        <a:ext cx="1492348" cy="2403782"/>
      </dsp:txXfrm>
    </dsp:sp>
    <dsp:sp modelId="{86A397E6-85A2-4272-9F1F-17E5E74B3104}">
      <dsp:nvSpPr>
        <dsp:cNvPr id="0" name=""/>
        <dsp:cNvSpPr/>
      </dsp:nvSpPr>
      <dsp:spPr>
        <a:xfrm>
          <a:off x="4149855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Analysis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3364619" y="1846325"/>
        <a:ext cx="1971101" cy="400630"/>
      </dsp:txXfrm>
    </dsp:sp>
    <dsp:sp modelId="{8B607CC3-F291-491E-9366-C7449F0CD4DD}">
      <dsp:nvSpPr>
        <dsp:cNvPr id="0" name=""/>
        <dsp:cNvSpPr/>
      </dsp:nvSpPr>
      <dsp:spPr>
        <a:xfrm rot="5400000">
          <a:off x="3983438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45C885-EC47-4116-8C59-9B04DEE69565}">
      <dsp:nvSpPr>
        <dsp:cNvPr id="0" name=""/>
        <dsp:cNvSpPr/>
      </dsp:nvSpPr>
      <dsp:spPr>
        <a:xfrm>
          <a:off x="4550485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Changes in REDD+ landscape</a:t>
          </a:r>
          <a:endParaRPr lang="en-GB" sz="2400" kern="1200" dirty="0"/>
        </a:p>
      </dsp:txBody>
      <dsp:txXfrm>
        <a:off x="4550485" y="1061090"/>
        <a:ext cx="1492348" cy="2403782"/>
      </dsp:txXfrm>
    </dsp:sp>
    <dsp:sp modelId="{F7F5CB14-0A1F-49A0-9BAF-5924EEF7B57B}">
      <dsp:nvSpPr>
        <dsp:cNvPr id="0" name=""/>
        <dsp:cNvSpPr/>
      </dsp:nvSpPr>
      <dsp:spPr>
        <a:xfrm>
          <a:off x="6223117" y="1061090"/>
          <a:ext cx="2003152" cy="2403782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b="1" u="sng" kern="1200" cap="small" baseline="0" dirty="0" smtClean="0">
              <a:solidFill>
                <a:schemeClr val="accent1">
                  <a:lumMod val="75000"/>
                </a:schemeClr>
              </a:solidFill>
            </a:rPr>
            <a:t>Future</a:t>
          </a:r>
          <a:endParaRPr lang="en-GB" sz="2300" b="1" u="sng" kern="1200" cap="small" baseline="0" dirty="0">
            <a:solidFill>
              <a:schemeClr val="accent1">
                <a:lumMod val="75000"/>
              </a:schemeClr>
            </a:solidFill>
          </a:endParaRPr>
        </a:p>
      </dsp:txBody>
      <dsp:txXfrm rot="16200000">
        <a:off x="5437881" y="1846325"/>
        <a:ext cx="1971101" cy="400630"/>
      </dsp:txXfrm>
    </dsp:sp>
    <dsp:sp modelId="{6B0C28A7-D92B-4406-9D1E-D73407D29E08}">
      <dsp:nvSpPr>
        <dsp:cNvPr id="0" name=""/>
        <dsp:cNvSpPr/>
      </dsp:nvSpPr>
      <dsp:spPr>
        <a:xfrm rot="5400000">
          <a:off x="6056700" y="2969234"/>
          <a:ext cx="352865" cy="30047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41820E-FEC6-4159-8FC8-130B8D10BEB8}">
      <dsp:nvSpPr>
        <dsp:cNvPr id="0" name=""/>
        <dsp:cNvSpPr/>
      </dsp:nvSpPr>
      <dsp:spPr>
        <a:xfrm>
          <a:off x="6623748" y="1061090"/>
          <a:ext cx="1492348" cy="24037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Proposed approaches </a:t>
          </a:r>
          <a:endParaRPr lang="en-GB" sz="2400" kern="1200" dirty="0"/>
        </a:p>
      </dsp:txBody>
      <dsp:txXfrm>
        <a:off x="6623748" y="1061090"/>
        <a:ext cx="1492348" cy="24037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0C5FC9-6AB8-433B-90CF-AC9EA884EC74}">
      <dsp:nvSpPr>
        <dsp:cNvPr id="0" name=""/>
        <dsp:cNvSpPr/>
      </dsp:nvSpPr>
      <dsp:spPr>
        <a:xfrm>
          <a:off x="2229641" y="355312"/>
          <a:ext cx="3077211" cy="1068675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5645D0-3CDF-4775-8CCE-5775845028E7}">
      <dsp:nvSpPr>
        <dsp:cNvPr id="0" name=""/>
        <dsp:cNvSpPr/>
      </dsp:nvSpPr>
      <dsp:spPr>
        <a:xfrm>
          <a:off x="3409848" y="2771876"/>
          <a:ext cx="596358" cy="381669"/>
        </a:xfrm>
        <a:prstGeom prst="downArrow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EEC8E2-9E5B-4771-B65B-2B25DA373ABF}">
      <dsp:nvSpPr>
        <dsp:cNvPr id="0" name=""/>
        <dsp:cNvSpPr/>
      </dsp:nvSpPr>
      <dsp:spPr>
        <a:xfrm>
          <a:off x="2340772" y="2914448"/>
          <a:ext cx="2862522" cy="715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cap="small" baseline="0" dirty="0" smtClean="0">
              <a:solidFill>
                <a:srgbClr val="FF0000"/>
              </a:solidFill>
            </a:rPr>
            <a:t>New pipeline</a:t>
          </a:r>
          <a:endParaRPr lang="en-GB" sz="2000" b="1" kern="1200" cap="small" baseline="0" dirty="0">
            <a:solidFill>
              <a:srgbClr val="FF0000"/>
            </a:solidFill>
          </a:endParaRPr>
        </a:p>
      </dsp:txBody>
      <dsp:txXfrm>
        <a:off x="2340772" y="2914448"/>
        <a:ext cx="2862522" cy="715630"/>
      </dsp:txXfrm>
    </dsp:sp>
    <dsp:sp modelId="{10FFA605-C04B-4B79-B255-56555A43C96A}">
      <dsp:nvSpPr>
        <dsp:cNvPr id="0" name=""/>
        <dsp:cNvSpPr/>
      </dsp:nvSpPr>
      <dsp:spPr>
        <a:xfrm>
          <a:off x="3220247" y="1679941"/>
          <a:ext cx="1073446" cy="1073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Re-rank countries</a:t>
          </a:r>
          <a:endParaRPr lang="en-GB" sz="1300" kern="1200" dirty="0"/>
        </a:p>
      </dsp:txBody>
      <dsp:txXfrm>
        <a:off x="3377450" y="1837144"/>
        <a:ext cx="759040" cy="759040"/>
      </dsp:txXfrm>
    </dsp:sp>
    <dsp:sp modelId="{FAE0A5B0-46F2-4BC1-BF24-38FA984FB413}">
      <dsp:nvSpPr>
        <dsp:cNvPr id="0" name=""/>
        <dsp:cNvSpPr/>
      </dsp:nvSpPr>
      <dsp:spPr>
        <a:xfrm>
          <a:off x="2407224" y="461202"/>
          <a:ext cx="1073446" cy="1073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Existing criteria</a:t>
          </a:r>
          <a:endParaRPr lang="en-GB" sz="1300" kern="1200" dirty="0"/>
        </a:p>
      </dsp:txBody>
      <dsp:txXfrm>
        <a:off x="2564427" y="618405"/>
        <a:ext cx="759040" cy="759040"/>
      </dsp:txXfrm>
    </dsp:sp>
    <dsp:sp modelId="{32827ECE-0FD9-4AA2-8477-909CFA72897E}">
      <dsp:nvSpPr>
        <dsp:cNvPr id="0" name=""/>
        <dsp:cNvSpPr/>
      </dsp:nvSpPr>
      <dsp:spPr>
        <a:xfrm>
          <a:off x="4131513" y="257013"/>
          <a:ext cx="1073446" cy="1073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Re-establish working group</a:t>
          </a:r>
          <a:endParaRPr lang="en-GB" sz="1300" kern="1200" dirty="0"/>
        </a:p>
      </dsp:txBody>
      <dsp:txXfrm>
        <a:off x="4288716" y="414216"/>
        <a:ext cx="759040" cy="759040"/>
      </dsp:txXfrm>
    </dsp:sp>
    <dsp:sp modelId="{5AE9379C-38B6-478A-B6B5-384A0231BC07}">
      <dsp:nvSpPr>
        <dsp:cNvPr id="0" name=""/>
        <dsp:cNvSpPr/>
      </dsp:nvSpPr>
      <dsp:spPr>
        <a:xfrm>
          <a:off x="2094161" y="199410"/>
          <a:ext cx="3339609" cy="2671687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D88E55-BD26-4036-A96C-655ACE1CD4DF}">
      <dsp:nvSpPr>
        <dsp:cNvPr id="0" name=""/>
        <dsp:cNvSpPr/>
      </dsp:nvSpPr>
      <dsp:spPr>
        <a:xfrm>
          <a:off x="238180" y="44265"/>
          <a:ext cx="2114439" cy="2114439"/>
        </a:xfrm>
        <a:prstGeom prst="circularArrow">
          <a:avLst>
            <a:gd name="adj1" fmla="val 5544"/>
            <a:gd name="adj2" fmla="val 330680"/>
            <a:gd name="adj3" fmla="val 14039406"/>
            <a:gd name="adj4" fmla="val 17227612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683D8B-F16D-4802-B722-4939BA79089E}">
      <dsp:nvSpPr>
        <dsp:cNvPr id="0" name=""/>
        <dsp:cNvSpPr/>
      </dsp:nvSpPr>
      <dsp:spPr>
        <a:xfrm>
          <a:off x="857696" y="53305"/>
          <a:ext cx="875407" cy="437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UNDP </a:t>
          </a:r>
          <a:endParaRPr lang="fr-CH" sz="1100" kern="1200" dirty="0"/>
        </a:p>
      </dsp:txBody>
      <dsp:txXfrm>
        <a:off x="879063" y="74672"/>
        <a:ext cx="832673" cy="394969"/>
      </dsp:txXfrm>
    </dsp:sp>
    <dsp:sp modelId="{295D6830-020A-4527-A0CE-7206DEC7571D}">
      <dsp:nvSpPr>
        <dsp:cNvPr id="0" name=""/>
        <dsp:cNvSpPr/>
      </dsp:nvSpPr>
      <dsp:spPr>
        <a:xfrm>
          <a:off x="1715245" y="676351"/>
          <a:ext cx="875407" cy="437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AFCG UT’Z CHE’</a:t>
          </a:r>
          <a:endParaRPr lang="fr-CH" sz="1100" kern="1200" dirty="0"/>
        </a:p>
      </dsp:txBody>
      <dsp:txXfrm>
        <a:off x="1736612" y="697718"/>
        <a:ext cx="832673" cy="394969"/>
      </dsp:txXfrm>
    </dsp:sp>
    <dsp:sp modelId="{421212D8-AC1F-4255-9EED-B2F0A301AB89}">
      <dsp:nvSpPr>
        <dsp:cNvPr id="0" name=""/>
        <dsp:cNvSpPr/>
      </dsp:nvSpPr>
      <dsp:spPr>
        <a:xfrm>
          <a:off x="1387690" y="1684459"/>
          <a:ext cx="875407" cy="437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CAOI</a:t>
          </a:r>
          <a:endParaRPr lang="fr-CH" sz="1100" kern="1200" dirty="0"/>
        </a:p>
      </dsp:txBody>
      <dsp:txXfrm>
        <a:off x="1409057" y="1705826"/>
        <a:ext cx="832673" cy="394969"/>
      </dsp:txXfrm>
    </dsp:sp>
    <dsp:sp modelId="{E4668DBB-9B59-43C2-A294-42035A158885}">
      <dsp:nvSpPr>
        <dsp:cNvPr id="0" name=""/>
        <dsp:cNvSpPr/>
      </dsp:nvSpPr>
      <dsp:spPr>
        <a:xfrm>
          <a:off x="327702" y="1684459"/>
          <a:ext cx="875407" cy="437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Denmark</a:t>
          </a:r>
          <a:endParaRPr lang="fr-CH" sz="1100" kern="1200" dirty="0"/>
        </a:p>
      </dsp:txBody>
      <dsp:txXfrm>
        <a:off x="349069" y="1705826"/>
        <a:ext cx="832673" cy="394969"/>
      </dsp:txXfrm>
    </dsp:sp>
    <dsp:sp modelId="{3D17426D-7CDE-4204-96BA-B38DD86180D3}">
      <dsp:nvSpPr>
        <dsp:cNvPr id="0" name=""/>
        <dsp:cNvSpPr/>
      </dsp:nvSpPr>
      <dsp:spPr>
        <a:xfrm>
          <a:off x="147" y="676351"/>
          <a:ext cx="875407" cy="437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Zambia</a:t>
          </a:r>
          <a:endParaRPr lang="fr-CH" sz="1100" kern="1200" dirty="0"/>
        </a:p>
      </dsp:txBody>
      <dsp:txXfrm>
        <a:off x="21514" y="697718"/>
        <a:ext cx="832673" cy="39496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Converging Text"/>
  <dgm:desc val="Use to show multiple steps or parts that merge into a whole. Limited to one Level 1 shape that contains text and a maximum of five Level 2 shapes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196C2B-BAD7-44FD-A393-15762B0E6A12}" type="datetimeFigureOut">
              <a:rPr lang="fr-CH" smtClean="0"/>
              <a:t>09.07.2014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D86B2B-280A-4643-9669-79A06C458AC6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09901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Issues:</a:t>
            </a:r>
            <a:r>
              <a:rPr lang="en-US" baseline="0" dirty="0" smtClean="0"/>
              <a:t> would all countries need to be ranked again or only new ones to be added </a:t>
            </a:r>
            <a:br>
              <a:rPr lang="en-US" baseline="0" dirty="0" smtClean="0"/>
            </a:br>
            <a:r>
              <a:rPr lang="en-US" baseline="0" dirty="0" smtClean="0"/>
              <a:t>Working group members:  Denmark, the Zambia, CSO (LAC), UNDP – to reconfirm availability or be replaced </a:t>
            </a:r>
          </a:p>
          <a:p>
            <a:r>
              <a:rPr lang="en-US" baseline="0" dirty="0" smtClean="0"/>
              <a:t>Process to be undertaken </a:t>
            </a:r>
            <a:r>
              <a:rPr lang="en-US" baseline="0" dirty="0" err="1" smtClean="0"/>
              <a:t>intersessionally</a:t>
            </a:r>
            <a:r>
              <a:rPr lang="en-US" baseline="0" dirty="0" smtClean="0"/>
              <a:t> to allow pipeline by 2015 </a:t>
            </a:r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47118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10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50362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16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18799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244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7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4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B7F6A-2867-439C-9A4D-2FD0E495E445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 flipV="1">
            <a:off x="-10885" y="2"/>
            <a:ext cx="9154886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336057" cy="100584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9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21459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3" r:id="rId2"/>
    <p:sldLayoutId id="2147483827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diagramColors" Target="../diagrams/colors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diagramQuickStyle" Target="../diagrams/quickStyle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5.xml"/><Relationship Id="rId11" Type="http://schemas.openxmlformats.org/officeDocument/2006/relationships/diagramLayout" Target="../diagrams/layout6.xml"/><Relationship Id="rId5" Type="http://schemas.openxmlformats.org/officeDocument/2006/relationships/diagramQuickStyle" Target="../diagrams/quickStyle5.xml"/><Relationship Id="rId10" Type="http://schemas.openxmlformats.org/officeDocument/2006/relationships/diagramData" Target="../diagrams/data6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5.png"/><Relationship Id="rId14" Type="http://schemas.microsoft.com/office/2007/relationships/diagramDrawing" Target="../diagrams/drawin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comments" Target="../comments/comment1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12" Type="http://schemas.openxmlformats.org/officeDocument/2006/relationships/image" Target="../media/image5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n-redd.or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057400"/>
            <a:ext cx="9144000" cy="32004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Twelfth Policy Board meeting</a:t>
            </a:r>
          </a:p>
          <a:p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/>
            </a:r>
            <a:b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</a:b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Lima, Peru</a:t>
            </a:r>
            <a:endParaRPr lang="en-US" sz="2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elvetica" pitchFamily="34" charset="0"/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8-9 July 2014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31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latin typeface="Helvetica" pitchFamily="34" charset="0"/>
                <a:cs typeface="Helvetica" pitchFamily="34" charset="0"/>
              </a:rPr>
              <a:t>The UN-REDD NP Pipeline</a:t>
            </a:r>
            <a:endParaRPr lang="en-GB" b="1" dirty="0">
              <a:latin typeface="Helvetica" pitchFamily="34" charset="0"/>
              <a:cs typeface="Helvetica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9592" y="2790427"/>
            <a:ext cx="6400800" cy="1752600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Helvetica" pitchFamily="34" charset="0"/>
                <a:cs typeface="Helvetica" pitchFamily="34" charset="0"/>
              </a:rPr>
              <a:t>Past, present and prospective</a:t>
            </a:r>
            <a:endParaRPr lang="en-GB" sz="3600" dirty="0">
              <a:latin typeface="Helvetica" pitchFamily="34" charset="0"/>
              <a:cs typeface="Helvetic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5400" y="4581127"/>
            <a:ext cx="609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Helvetica" pitchFamily="34" charset="0"/>
                <a:cs typeface="Helvetica" pitchFamily="34" charset="0"/>
              </a:rPr>
              <a:t>Mirey </a:t>
            </a:r>
            <a:r>
              <a:rPr lang="en-GB" sz="2400" dirty="0" err="1" smtClean="0">
                <a:latin typeface="Helvetica" pitchFamily="34" charset="0"/>
                <a:cs typeface="Helvetica" pitchFamily="34" charset="0"/>
              </a:rPr>
              <a:t>Atallah</a:t>
            </a:r>
            <a:endParaRPr lang="en-GB" sz="2400" dirty="0" smtClean="0">
              <a:latin typeface="Helvetica" pitchFamily="34" charset="0"/>
              <a:cs typeface="Helvetica" pitchFamily="34" charset="0"/>
            </a:endParaRPr>
          </a:p>
          <a:p>
            <a:pPr algn="ctr"/>
            <a:r>
              <a:rPr lang="en-GB" sz="2400" dirty="0" smtClean="0">
                <a:latin typeface="Helvetica" pitchFamily="34" charset="0"/>
                <a:cs typeface="Helvetica" pitchFamily="34" charset="0"/>
              </a:rPr>
              <a:t>Senior Officer – National Programmes</a:t>
            </a:r>
          </a:p>
        </p:txBody>
      </p:sp>
    </p:spTree>
    <p:extLst>
      <p:ext uri="{BB962C8B-B14F-4D97-AF65-F5344CB8AC3E}">
        <p14:creationId xmlns:p14="http://schemas.microsoft.com/office/powerpoint/2010/main" val="59123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/>
              <a:t>Outline</a:t>
            </a:r>
            <a:endParaRPr lang="en-US" b="1" dirty="0"/>
          </a:p>
        </p:txBody>
      </p:sp>
      <p:graphicFrame>
        <p:nvGraphicFramePr>
          <p:cNvPr id="6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775430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786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843643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323528" y="2420888"/>
            <a:ext cx="2376264" cy="2952328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507494" y="2574196"/>
            <a:ext cx="6275993" cy="258299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95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0574"/>
            <a:ext cx="8305800" cy="5130225"/>
          </a:xfrm>
          <a:ln>
            <a:noFill/>
          </a:ln>
        </p:spPr>
        <p:txBody>
          <a:bodyPr>
            <a:noAutofit/>
          </a:bodyPr>
          <a:lstStyle/>
          <a:p>
            <a:r>
              <a:rPr lang="en-GB" sz="1600" dirty="0"/>
              <a:t>‘Quick Start’ phase, aiming to support pilot countries make progress towards National Readiness Plans, actions should be defined and detailed according to country needs</a:t>
            </a:r>
          </a:p>
          <a:p>
            <a:r>
              <a:rPr lang="en-GB" sz="1600" b="1" dirty="0">
                <a:solidFill>
                  <a:schemeClr val="accent3">
                    <a:lumMod val="75000"/>
                  </a:schemeClr>
                </a:solidFill>
              </a:rPr>
              <a:t>In-country</a:t>
            </a:r>
            <a:r>
              <a:rPr lang="en-GB" sz="1600" b="1" dirty="0"/>
              <a:t> </a:t>
            </a:r>
            <a:r>
              <a:rPr lang="en-GB" sz="1600" b="1" dirty="0">
                <a:sym typeface="Wingdings" pitchFamily="2" charset="2"/>
              </a:rPr>
              <a:t> </a:t>
            </a:r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Secretariat</a:t>
            </a:r>
            <a:r>
              <a:rPr lang="en-GB" sz="1600" b="1" dirty="0">
                <a:sym typeface="Wingdings" pitchFamily="2" charset="2"/>
              </a:rPr>
              <a:t> </a:t>
            </a:r>
            <a:r>
              <a:rPr lang="en-GB" sz="1600" b="1" dirty="0">
                <a:solidFill>
                  <a:srgbClr val="FF0000"/>
                </a:solidFill>
                <a:sym typeface="Wingdings" pitchFamily="2" charset="2"/>
              </a:rPr>
              <a:t>PB</a:t>
            </a:r>
          </a:p>
          <a:p>
            <a:pPr lvl="1"/>
            <a:r>
              <a:rPr lang="en-GB" sz="1400" dirty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Formulation of draft documents is country-led</a:t>
            </a:r>
          </a:p>
          <a:p>
            <a:pPr lvl="1"/>
            <a:r>
              <a:rPr lang="en-GB" sz="1400" dirty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In-country validation</a:t>
            </a:r>
          </a:p>
          <a:p>
            <a:pPr lvl="1"/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Secretariat review based on criteria: </a:t>
            </a:r>
          </a:p>
          <a:p>
            <a:pPr lvl="2"/>
            <a:r>
              <a:rPr lang="en-GB" sz="1200" dirty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Ownership of the NJP by government and non government stakeholders </a:t>
            </a:r>
          </a:p>
          <a:p>
            <a:pPr lvl="2"/>
            <a:r>
              <a:rPr lang="en-GB" sz="1200" dirty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Level of consultation, participation and engagement </a:t>
            </a:r>
          </a:p>
          <a:p>
            <a:pPr lvl="2"/>
            <a:r>
              <a:rPr lang="en-GB" sz="1200" dirty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Programme effectiveness, coherence with country strategies and other relevant initiatives, and cost efficiency</a:t>
            </a:r>
          </a:p>
          <a:p>
            <a:pPr lvl="2"/>
            <a:r>
              <a:rPr lang="en-GB" sz="1200" dirty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Management of risks and likelihood of success </a:t>
            </a:r>
          </a:p>
          <a:p>
            <a:pPr lvl="2"/>
            <a:r>
              <a:rPr lang="en-GB" sz="1200" dirty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Consistency with the UN REDD Programme Framework Document </a:t>
            </a:r>
          </a:p>
          <a:p>
            <a:pPr lvl="2"/>
            <a:r>
              <a:rPr lang="en-GB" sz="1200" dirty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Compliance with UN REDD operational guidance and the UN Joint Programme format (incl., cover page, results framework, budget, etc.). </a:t>
            </a:r>
          </a:p>
          <a:p>
            <a:pPr lvl="1"/>
            <a:r>
              <a:rPr lang="en-GB" sz="1400" dirty="0">
                <a:solidFill>
                  <a:srgbClr val="FF0000"/>
                </a:solidFill>
                <a:sym typeface="Wingdings" pitchFamily="2" charset="2"/>
              </a:rPr>
              <a:t>PB to provide comments on final NJP documents</a:t>
            </a:r>
          </a:p>
          <a:p>
            <a:pPr lvl="2"/>
            <a:r>
              <a:rPr lang="en-GB" sz="1200" dirty="0">
                <a:solidFill>
                  <a:srgbClr val="FF0000"/>
                </a:solidFill>
                <a:sym typeface="Wingdings" pitchFamily="2" charset="2"/>
              </a:rPr>
              <a:t>Approve the entire programme budget </a:t>
            </a:r>
          </a:p>
          <a:p>
            <a:pPr lvl="2"/>
            <a:r>
              <a:rPr lang="en-GB" sz="1200" dirty="0">
                <a:solidFill>
                  <a:srgbClr val="FF0000"/>
                </a:solidFill>
                <a:sym typeface="Wingdings" pitchFamily="2" charset="2"/>
              </a:rPr>
              <a:t>Approve a portion of the programme budget </a:t>
            </a:r>
          </a:p>
          <a:p>
            <a:pPr lvl="2"/>
            <a:r>
              <a:rPr lang="en-GB" sz="1200" dirty="0">
                <a:solidFill>
                  <a:srgbClr val="FF0000"/>
                </a:solidFill>
                <a:sym typeface="Wingdings" pitchFamily="2" charset="2"/>
              </a:rPr>
              <a:t>Approve an initial programme budget tranche</a:t>
            </a:r>
          </a:p>
          <a:p>
            <a:pPr lvl="2"/>
            <a:r>
              <a:rPr lang="en-GB" sz="1200" dirty="0">
                <a:solidFill>
                  <a:srgbClr val="FF0000"/>
                </a:solidFill>
                <a:sym typeface="Wingdings" pitchFamily="2" charset="2"/>
              </a:rPr>
              <a:t>Reject the NJP and request re submission</a:t>
            </a:r>
          </a:p>
          <a:p>
            <a:r>
              <a:rPr lang="en-GB" sz="1600" dirty="0">
                <a:sym typeface="Wingdings" pitchFamily="2" charset="2"/>
              </a:rPr>
              <a:t>Approval through signing </a:t>
            </a:r>
            <a:r>
              <a:rPr lang="en-GB" sz="1600" dirty="0" smtClean="0">
                <a:sym typeface="Wingdings" pitchFamily="2" charset="2"/>
              </a:rPr>
              <a:t>by: National </a:t>
            </a:r>
            <a:r>
              <a:rPr lang="en-GB" sz="1600" dirty="0">
                <a:sym typeface="Wingdings" pitchFamily="2" charset="2"/>
              </a:rPr>
              <a:t>Government authorized representative(s), UN Resident Coordinator and representatives from 3 agencies </a:t>
            </a:r>
          </a:p>
          <a:p>
            <a:pPr>
              <a:spcBef>
                <a:spcPts val="400"/>
              </a:spcBef>
            </a:pPr>
            <a:endParaRPr lang="en-US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2554" y="513663"/>
            <a:ext cx="41980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/>
              <a:t>Rules of procedure</a:t>
            </a:r>
            <a:endParaRPr lang="en-US" sz="36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331" y="228599"/>
            <a:ext cx="2281014" cy="819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90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502053"/>
            <a:ext cx="5410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/>
              <a:t>Policy Board decisions on country invitations</a:t>
            </a:r>
            <a:endParaRPr lang="en-US" sz="3600" b="1" dirty="0"/>
          </a:p>
        </p:txBody>
      </p:sp>
      <p:graphicFrame>
        <p:nvGraphicFramePr>
          <p:cNvPr id="6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9392924"/>
              </p:ext>
            </p:extLst>
          </p:nvPr>
        </p:nvGraphicFramePr>
        <p:xfrm>
          <a:off x="419100" y="13716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331" y="228599"/>
            <a:ext cx="2281014" cy="819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81200" y="5181600"/>
            <a:ext cx="12954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00" dirty="0">
                <a:solidFill>
                  <a:schemeClr val="tx2"/>
                </a:solidFill>
              </a:rPr>
              <a:t>PB4: Secretariat requested to review submission form template</a:t>
            </a:r>
            <a:endParaRPr lang="en-GB" sz="1200" dirty="0">
              <a:solidFill>
                <a:schemeClr val="tx2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462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/>
          </a:p>
        </p:txBody>
      </p:sp>
      <p:graphicFrame>
        <p:nvGraphicFramePr>
          <p:cNvPr id="6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174102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2362200" y="2420888"/>
            <a:ext cx="2376264" cy="2952328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495800" y="2574196"/>
            <a:ext cx="4287687" cy="258299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45394" y="2574196"/>
            <a:ext cx="2268252" cy="255398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0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/>
          <p:cNvSpPr/>
          <p:nvPr/>
        </p:nvSpPr>
        <p:spPr>
          <a:xfrm rot="10800000">
            <a:off x="5109805" y="6028974"/>
            <a:ext cx="765739" cy="3410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3890652" y="2419622"/>
            <a:ext cx="1008131" cy="9906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bg1"/>
                </a:solidFill>
              </a:ln>
            </a:endParaRPr>
          </a:p>
        </p:txBody>
      </p:sp>
      <p:graphicFrame>
        <p:nvGraphicFramePr>
          <p:cNvPr id="7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9606684"/>
              </p:ext>
            </p:extLst>
          </p:nvPr>
        </p:nvGraphicFramePr>
        <p:xfrm>
          <a:off x="513555" y="1625886"/>
          <a:ext cx="7416055" cy="3816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ectangle 8"/>
          <p:cNvSpPr/>
          <p:nvPr/>
        </p:nvSpPr>
        <p:spPr>
          <a:xfrm>
            <a:off x="2133600" y="513663"/>
            <a:ext cx="45769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 Current approach</a:t>
            </a:r>
            <a:endParaRPr lang="en-US" sz="3600" b="1" dirty="0"/>
          </a:p>
        </p:txBody>
      </p:sp>
      <p:sp>
        <p:nvSpPr>
          <p:cNvPr id="8" name="Rectangle 7"/>
          <p:cNvSpPr/>
          <p:nvPr/>
        </p:nvSpPr>
        <p:spPr>
          <a:xfrm>
            <a:off x="2896846" y="1079211"/>
            <a:ext cx="30504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200" dirty="0" smtClean="0"/>
              <a:t>Business as usual</a:t>
            </a:r>
            <a:endParaRPr lang="en-GB" sz="3200" dirty="0"/>
          </a:p>
        </p:txBody>
      </p:sp>
      <p:sp>
        <p:nvSpPr>
          <p:cNvPr id="11" name="Down Arrow 10"/>
          <p:cNvSpPr/>
          <p:nvPr/>
        </p:nvSpPr>
        <p:spPr>
          <a:xfrm>
            <a:off x="3890655" y="5138382"/>
            <a:ext cx="596358" cy="381669"/>
          </a:xfrm>
          <a:prstGeom prst="downArrow">
            <a:avLst/>
          </a:prstGeom>
          <a:blipFill rotWithShape="0">
            <a:blip r:embed="rId8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Rectangle 11"/>
          <p:cNvSpPr/>
          <p:nvPr/>
        </p:nvSpPr>
        <p:spPr>
          <a:xfrm>
            <a:off x="2998765" y="5367214"/>
            <a:ext cx="23801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Policy board decision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3890655" y="5754305"/>
            <a:ext cx="596358" cy="381669"/>
          </a:xfrm>
          <a:prstGeom prst="downArrow">
            <a:avLst/>
          </a:prstGeom>
          <a:blipFill rotWithShape="0">
            <a:blip r:embed="rId8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Rectangle 13"/>
          <p:cNvSpPr/>
          <p:nvPr/>
        </p:nvSpPr>
        <p:spPr>
          <a:xfrm>
            <a:off x="3251584" y="5969891"/>
            <a:ext cx="17970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Invite countries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4226" y="2668701"/>
            <a:ext cx="85573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dirty="0" smtClean="0">
                <a:solidFill>
                  <a:schemeClr val="bg1"/>
                </a:solidFill>
              </a:rPr>
              <a:t>Add new countries</a:t>
            </a:r>
            <a:endParaRPr lang="fr-CH" sz="1300" dirty="0">
              <a:solidFill>
                <a:schemeClr val="bg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664762" y="5819218"/>
            <a:ext cx="1238497" cy="724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Contingent on fund availability</a:t>
            </a:r>
            <a:endParaRPr lang="fr-CH" sz="1400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728" y="245455"/>
            <a:ext cx="2285271" cy="81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4218904919"/>
              </p:ext>
            </p:extLst>
          </p:nvPr>
        </p:nvGraphicFramePr>
        <p:xfrm>
          <a:off x="6324600" y="3352800"/>
          <a:ext cx="2590800" cy="2175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158212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1030069"/>
            <a:ext cx="601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/>
              <a:t>Criteria and Working Group</a:t>
            </a:r>
            <a:endParaRPr lang="en-US" sz="36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54632" y="1678888"/>
            <a:ext cx="8219256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 smtClean="0"/>
              <a:t>Working group tasked to: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800" dirty="0" smtClean="0"/>
              <a:t>define criteria to prioritize countries for new NPs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800" dirty="0" smtClean="0"/>
              <a:t>rank the countries according to the criteria and propose them to be invited</a:t>
            </a:r>
            <a:endParaRPr lang="en-GB" sz="1800" dirty="0" smtClean="0"/>
          </a:p>
          <a:p>
            <a:pPr marL="571500" indent="-514350"/>
            <a:endParaRPr lang="en-GB" dirty="0"/>
          </a:p>
        </p:txBody>
      </p:sp>
      <p:graphicFrame>
        <p:nvGraphicFramePr>
          <p:cNvPr id="10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3774642"/>
              </p:ext>
            </p:extLst>
          </p:nvPr>
        </p:nvGraphicFramePr>
        <p:xfrm>
          <a:off x="2488404" y="2955982"/>
          <a:ext cx="5256584" cy="34458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/>
          <p:cNvSpPr txBox="1"/>
          <p:nvPr/>
        </p:nvSpPr>
        <p:spPr>
          <a:xfrm rot="16200000">
            <a:off x="2045480" y="4261717"/>
            <a:ext cx="989217" cy="369332"/>
          </a:xfrm>
          <a:prstGeom prst="rect">
            <a:avLst/>
          </a:prstGeom>
          <a:solidFill>
            <a:srgbClr val="558ED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33%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16200000">
            <a:off x="3789076" y="3324466"/>
            <a:ext cx="1008112" cy="369332"/>
          </a:xfrm>
          <a:prstGeom prst="rect">
            <a:avLst/>
          </a:prstGeom>
          <a:solidFill>
            <a:srgbClr val="558ED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33%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 rot="5400000">
            <a:off x="7209574" y="4261718"/>
            <a:ext cx="1008112" cy="369332"/>
          </a:xfrm>
          <a:prstGeom prst="rect">
            <a:avLst/>
          </a:prstGeom>
          <a:solidFill>
            <a:srgbClr val="558ED5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70C0"/>
                </a:solidFill>
              </a:rPr>
              <a:t>33%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9268" y="5188230"/>
            <a:ext cx="1800200" cy="1061829"/>
          </a:xfrm>
          <a:prstGeom prst="rect">
            <a:avLst/>
          </a:prstGeom>
          <a:solidFill>
            <a:srgbClr val="95B3D7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50" dirty="0" smtClean="0">
                <a:solidFill>
                  <a:schemeClr val="tx2"/>
                </a:solidFill>
              </a:rPr>
              <a:t>Rated using data reported in the REDD+ Partnership Database</a:t>
            </a:r>
          </a:p>
          <a:p>
            <a:pPr algn="ctr"/>
            <a:r>
              <a:rPr lang="en-GB" sz="1050" dirty="0" smtClean="0">
                <a:solidFill>
                  <a:schemeClr val="tx2"/>
                </a:solidFill>
              </a:rPr>
              <a:t>'3'= USD 0-10 million; </a:t>
            </a:r>
            <a:br>
              <a:rPr lang="en-GB" sz="1050" dirty="0" smtClean="0">
                <a:solidFill>
                  <a:schemeClr val="tx2"/>
                </a:solidFill>
              </a:rPr>
            </a:br>
            <a:r>
              <a:rPr lang="en-GB" sz="1050" dirty="0" smtClean="0">
                <a:solidFill>
                  <a:schemeClr val="tx2"/>
                </a:solidFill>
              </a:rPr>
              <a:t>'2'= USD 10-20; </a:t>
            </a:r>
            <a:br>
              <a:rPr lang="en-GB" sz="1050" dirty="0" smtClean="0">
                <a:solidFill>
                  <a:schemeClr val="tx2"/>
                </a:solidFill>
              </a:rPr>
            </a:br>
            <a:r>
              <a:rPr lang="en-GB" sz="1050" dirty="0" smtClean="0">
                <a:solidFill>
                  <a:schemeClr val="tx2"/>
                </a:solidFill>
              </a:rPr>
              <a:t>'1'= USD &gt;20 million.</a:t>
            </a:r>
            <a:endParaRPr lang="en-GB" sz="1050" dirty="0">
              <a:solidFill>
                <a:schemeClr val="tx2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2344391" y="4950440"/>
            <a:ext cx="380364" cy="2788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301966" y="2983925"/>
            <a:ext cx="1296144" cy="577081"/>
          </a:xfrm>
          <a:prstGeom prst="rect">
            <a:avLst/>
          </a:prstGeom>
          <a:solidFill>
            <a:srgbClr val="95B3D7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50" dirty="0" smtClean="0">
                <a:solidFill>
                  <a:schemeClr val="tx2"/>
                </a:solidFill>
              </a:rPr>
              <a:t>Rated based on self-assessment by UN agencies</a:t>
            </a:r>
            <a:endParaRPr lang="en-GB" sz="1050" dirty="0">
              <a:solidFill>
                <a:schemeClr val="tx2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5773994" y="3357592"/>
            <a:ext cx="576064" cy="2935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331" y="228599"/>
            <a:ext cx="2281014" cy="819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695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229600" cy="960438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Current pipeline</a:t>
            </a:r>
            <a:endParaRPr lang="en-GB" sz="3600" b="1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9"/>
          <a:stretch/>
        </p:blipFill>
        <p:spPr bwMode="auto">
          <a:xfrm>
            <a:off x="6824058" y="183402"/>
            <a:ext cx="2319942" cy="844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Eriksson\AppData\Local\Microsoft\Windows\Temporary Internet Files\Content.Outlook\9QTNEPTH\All Partner Countries and TS Countries -without names(June2014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3" y="1295400"/>
            <a:ext cx="9144000" cy="531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090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8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998865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8"/>
          <p:cNvSpPr/>
          <p:nvPr/>
        </p:nvSpPr>
        <p:spPr>
          <a:xfrm>
            <a:off x="6696236" y="2574196"/>
            <a:ext cx="2052228" cy="258299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72930" y="2418540"/>
            <a:ext cx="2304256" cy="2952328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45394" y="2574196"/>
            <a:ext cx="4326606" cy="255398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49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134" y="1424788"/>
            <a:ext cx="8305800" cy="5130225"/>
          </a:xfrm>
          <a:ln>
            <a:noFill/>
          </a:ln>
        </p:spPr>
        <p:txBody>
          <a:bodyPr>
            <a:noAutofit/>
          </a:bodyPr>
          <a:lstStyle/>
          <a:p>
            <a:endParaRPr lang="en-GB" sz="1800" dirty="0" smtClean="0"/>
          </a:p>
          <a:p>
            <a:r>
              <a:rPr lang="en-GB" sz="1800" dirty="0" smtClean="0"/>
              <a:t>Existing approach does not fully promote ownership: invitation to countries rather than request by countries, no co-financing, pipeline silent on political positioning of REDD+ in development process </a:t>
            </a:r>
          </a:p>
          <a:p>
            <a:endParaRPr lang="en-GB" sz="1800" dirty="0" smtClean="0"/>
          </a:p>
          <a:p>
            <a:r>
              <a:rPr lang="en-GB" sz="1800" dirty="0" smtClean="0"/>
              <a:t>Compared to start of programme, multiplication of actors in the REDD+ arena at national level necessitates coordination and niche approach  </a:t>
            </a:r>
          </a:p>
          <a:p>
            <a:endParaRPr lang="en-GB" sz="1800" dirty="0"/>
          </a:p>
          <a:p>
            <a:r>
              <a:rPr lang="en-GB" sz="1800" dirty="0" smtClean="0"/>
              <a:t>Evaluations indicate comprehensive NPs over-ambitious, require more analysis, capacity gaps are critical </a:t>
            </a:r>
          </a:p>
          <a:p>
            <a:endParaRPr lang="en-GB" sz="1800" dirty="0"/>
          </a:p>
          <a:p>
            <a:r>
              <a:rPr lang="en-GB" sz="1800" dirty="0" smtClean="0"/>
              <a:t>Warsaw framework approved leading to more clarity on requirements </a:t>
            </a:r>
          </a:p>
          <a:p>
            <a:endParaRPr lang="en-GB" sz="1800" dirty="0"/>
          </a:p>
          <a:p>
            <a:r>
              <a:rPr lang="en-GB" sz="1800" dirty="0" smtClean="0"/>
              <a:t>Recognition of non-linear transition from readiness to implementation</a:t>
            </a:r>
          </a:p>
          <a:p>
            <a:pPr marL="0" indent="0">
              <a:buNone/>
            </a:pPr>
            <a:endParaRPr lang="en-GB" sz="1800" dirty="0" smtClean="0"/>
          </a:p>
          <a:p>
            <a:r>
              <a:rPr lang="en-GB" sz="1800" dirty="0" smtClean="0"/>
              <a:t>8 additional countries since the last ranking in May 2013. </a:t>
            </a:r>
            <a:endParaRPr lang="en-GB" sz="1800" dirty="0" smtClean="0">
              <a:solidFill>
                <a:srgbClr val="FF0000"/>
              </a:solidFill>
            </a:endParaRPr>
          </a:p>
          <a:p>
            <a:endParaRPr lang="en-GB" sz="1800" dirty="0"/>
          </a:p>
          <a:p>
            <a:endParaRPr lang="en-GB" sz="1800" dirty="0"/>
          </a:p>
          <a:p>
            <a:pPr>
              <a:spcBef>
                <a:spcPts val="400"/>
              </a:spcBef>
            </a:pPr>
            <a:endParaRPr lang="en-US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04949" y="778457"/>
            <a:ext cx="61241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Change in circumstances</a:t>
            </a:r>
            <a:endParaRPr lang="en-US" sz="36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78"/>
          <a:stretch/>
        </p:blipFill>
        <p:spPr bwMode="auto">
          <a:xfrm>
            <a:off x="6858729" y="220340"/>
            <a:ext cx="2285272" cy="835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138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Issues to consider</a:t>
            </a:r>
            <a:endParaRPr lang="fr-CH" sz="3600" b="1" dirty="0">
              <a:latin typeface="+mn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  <a:ln>
            <a:solidFill>
              <a:srgbClr val="4F81BD"/>
            </a:solidFill>
          </a:ln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lvl="1"/>
            <a:endParaRPr lang="en-US" dirty="0" smtClean="0">
              <a:solidFill>
                <a:srgbClr val="FF0000"/>
              </a:solidFill>
            </a:endParaRPr>
          </a:p>
          <a:p>
            <a:pPr lvl="1"/>
            <a:endParaRPr lang="en-US" dirty="0">
              <a:solidFill>
                <a:srgbClr val="FF0000"/>
              </a:solidFill>
            </a:endParaRPr>
          </a:p>
          <a:p>
            <a:pPr lvl="1"/>
            <a:endParaRPr lang="en-US" dirty="0" smtClean="0">
              <a:solidFill>
                <a:srgbClr val="FF0000"/>
              </a:solidFill>
            </a:endParaRPr>
          </a:p>
          <a:p>
            <a:pPr lvl="1"/>
            <a:endParaRPr lang="en-US" dirty="0" smtClean="0">
              <a:solidFill>
                <a:srgbClr val="FF0000"/>
              </a:solidFill>
            </a:endParaRPr>
          </a:p>
          <a:p>
            <a:pPr lvl="1"/>
            <a:endParaRPr lang="en-US" dirty="0" smtClean="0">
              <a:solidFill>
                <a:srgbClr val="FF0000"/>
              </a:solidFill>
            </a:endParaRPr>
          </a:p>
          <a:p>
            <a:pPr lvl="1"/>
            <a:endParaRPr lang="en-US" dirty="0">
              <a:solidFill>
                <a:srgbClr val="FF0000"/>
              </a:solidFill>
            </a:endParaRPr>
          </a:p>
          <a:p>
            <a:pPr lvl="1"/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lvl="1"/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lvl="1"/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lvl="1"/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lvl="1"/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877497196"/>
              </p:ext>
            </p:extLst>
          </p:nvPr>
        </p:nvGraphicFramePr>
        <p:xfrm>
          <a:off x="762000" y="1473200"/>
          <a:ext cx="7924800" cy="347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905000" y="2925887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 months</a:t>
            </a:r>
            <a:endParaRPr lang="fr-CH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5011341"/>
            <a:ext cx="8382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Steady flow of new countries joining</a:t>
            </a:r>
          </a:p>
          <a:p>
            <a:pPr lvl="1"/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Potentially 7 new NPs </a:t>
            </a:r>
          </a:p>
          <a:p>
            <a:pPr lvl="1"/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Regional balance </a:t>
            </a:r>
          </a:p>
          <a:p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840261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8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764082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ctangle 9"/>
          <p:cNvSpPr/>
          <p:nvPr/>
        </p:nvSpPr>
        <p:spPr>
          <a:xfrm>
            <a:off x="6553200" y="2375025"/>
            <a:ext cx="2304256" cy="2952328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45394" y="2574196"/>
            <a:ext cx="6384006" cy="2553986"/>
          </a:xfrm>
          <a:prstGeom prst="rect">
            <a:avLst/>
          </a:prstGeom>
          <a:solidFill>
            <a:srgbClr val="F8F8F8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39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133600" y="513663"/>
            <a:ext cx="45769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Proposed approach </a:t>
            </a:r>
            <a:endParaRPr lang="en-US" sz="3600" b="1" dirty="0"/>
          </a:p>
        </p:txBody>
      </p:sp>
      <p:sp>
        <p:nvSpPr>
          <p:cNvPr id="8" name="Rectangle 7"/>
          <p:cNvSpPr/>
          <p:nvPr/>
        </p:nvSpPr>
        <p:spPr>
          <a:xfrm>
            <a:off x="1371600" y="1079211"/>
            <a:ext cx="61009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3200" dirty="0" smtClean="0"/>
              <a:t>Country driven</a:t>
            </a:r>
            <a:endParaRPr lang="en-GB" sz="3200" dirty="0"/>
          </a:p>
        </p:txBody>
      </p:sp>
      <p:graphicFrame>
        <p:nvGraphicFramePr>
          <p:cNvPr id="10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1169389"/>
              </p:ext>
            </p:extLst>
          </p:nvPr>
        </p:nvGraphicFramePr>
        <p:xfrm>
          <a:off x="3657600" y="3625785"/>
          <a:ext cx="4191000" cy="3111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89234376"/>
              </p:ext>
            </p:extLst>
          </p:nvPr>
        </p:nvGraphicFramePr>
        <p:xfrm>
          <a:off x="304800" y="1524000"/>
          <a:ext cx="6934200" cy="2437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629400" y="2667000"/>
            <a:ext cx="236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cap="small" dirty="0" smtClean="0">
                <a:solidFill>
                  <a:srgbClr val="FF0000"/>
                </a:solidFill>
              </a:rPr>
              <a:t>New Pipeline</a:t>
            </a:r>
            <a:endParaRPr lang="fr-CH" sz="2800" cap="small" dirty="0">
              <a:solidFill>
                <a:srgbClr val="FF000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728" y="245455"/>
            <a:ext cx="2285271" cy="81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5"/>
          <p:cNvGrpSpPr/>
          <p:nvPr/>
        </p:nvGrpSpPr>
        <p:grpSpPr>
          <a:xfrm>
            <a:off x="1031136" y="3190220"/>
            <a:ext cx="2590800" cy="2805592"/>
            <a:chOff x="1061814" y="2833208"/>
            <a:chExt cx="2590800" cy="2805592"/>
          </a:xfrm>
        </p:grpSpPr>
        <p:sp>
          <p:nvSpPr>
            <p:cNvPr id="4" name="Right Arrow 3"/>
            <p:cNvSpPr/>
            <p:nvPr/>
          </p:nvSpPr>
          <p:spPr>
            <a:xfrm>
              <a:off x="1061814" y="5181600"/>
              <a:ext cx="2590800" cy="4572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061814" y="2833208"/>
              <a:ext cx="228600" cy="262543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80864" y="5320122"/>
              <a:ext cx="443136" cy="18015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1150032" y="5320122"/>
              <a:ext cx="450168" cy="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Rectangle 16"/>
          <p:cNvSpPr/>
          <p:nvPr/>
        </p:nvSpPr>
        <p:spPr>
          <a:xfrm>
            <a:off x="914400" y="2514600"/>
            <a:ext cx="2209800" cy="675620"/>
          </a:xfrm>
          <a:prstGeom prst="rect">
            <a:avLst/>
          </a:prstGeom>
          <a:solidFill>
            <a:srgbClr val="4F81BD">
              <a:alpha val="27059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084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1"/>
            <a:ext cx="7467600" cy="3352799"/>
          </a:xfrm>
        </p:spPr>
        <p:txBody>
          <a:bodyPr>
            <a:normAutofit lnSpcReduction="10000"/>
          </a:bodyPr>
          <a:lstStyle/>
          <a:p>
            <a:pPr marL="514350" indent="-514350">
              <a:buClr>
                <a:schemeClr val="tx2"/>
              </a:buClr>
              <a:buFont typeface="+mj-lt"/>
              <a:buAutoNum type="arabicPeriod"/>
            </a:pPr>
            <a:r>
              <a:rPr lang="en-US" dirty="0" smtClean="0"/>
              <a:t>Approve the proposed approach for pipelining as indicated in the session document</a:t>
            </a:r>
            <a:br>
              <a:rPr lang="en-US" dirty="0" smtClean="0"/>
            </a:br>
            <a:endParaRPr lang="en-US" dirty="0" smtClean="0"/>
          </a:p>
          <a:p>
            <a:pPr marL="514350" indent="-514350">
              <a:buClr>
                <a:schemeClr val="tx2"/>
              </a:buClr>
              <a:buFont typeface="+mj-lt"/>
              <a:buAutoNum type="arabicPeriod"/>
            </a:pPr>
            <a:r>
              <a:rPr lang="en-US" dirty="0" smtClean="0"/>
              <a:t>Reactivate working group, invite PB members to volunteer and mandate </a:t>
            </a:r>
            <a:r>
              <a:rPr lang="en-US" smtClean="0"/>
              <a:t>to review EOIs.</a:t>
            </a:r>
            <a:endParaRPr lang="en-US" dirty="0" smtClean="0"/>
          </a:p>
          <a:p>
            <a:pPr marL="0" indent="0">
              <a:buClr>
                <a:schemeClr val="tx2"/>
              </a:buClr>
              <a:buNone/>
            </a:pPr>
            <a:endParaRPr lang="fr-CH" dirty="0"/>
          </a:p>
        </p:txBody>
      </p:sp>
      <p:sp>
        <p:nvSpPr>
          <p:cNvPr id="5" name="TextBox 4"/>
          <p:cNvSpPr txBox="1"/>
          <p:nvPr/>
        </p:nvSpPr>
        <p:spPr>
          <a:xfrm>
            <a:off x="2209800" y="609600"/>
            <a:ext cx="48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Request to </a:t>
            </a:r>
            <a:r>
              <a:rPr lang="en-US" sz="3600" b="1" dirty="0" smtClean="0"/>
              <a:t>Policy Board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90692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3581400"/>
          </a:xfrm>
        </p:spPr>
        <p:txBody>
          <a:bodyPr/>
          <a:lstStyle/>
          <a:p>
            <a:endParaRPr lang="en-US" b="1" dirty="0" smtClean="0">
              <a:solidFill>
                <a:schemeClr val="tx1"/>
              </a:solidFill>
              <a:latin typeface="Frutiger Linotype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Helvetica" pitchFamily="34" charset="0"/>
              </a:rPr>
              <a:t>Mirey Atallah</a:t>
            </a:r>
            <a:endParaRPr lang="en-US" sz="1600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1600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Helvetica" pitchFamily="34" charset="0"/>
              </a:rPr>
              <a:t>Mirey.Atallah@un-redd.org</a:t>
            </a:r>
            <a:endParaRPr lang="en-US" sz="1800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b="1" dirty="0" smtClean="0">
                <a:solidFill>
                  <a:schemeClr val="tx1"/>
                </a:solidFill>
                <a:latin typeface="Helvetica" pitchFamily="34" charset="0"/>
              </a:rPr>
              <a:t>Thank You</a:t>
            </a:r>
          </a:p>
          <a:p>
            <a:r>
              <a:rPr lang="en-US" sz="1600" dirty="0" smtClean="0">
                <a:latin typeface="Helvetica" pitchFamily="34" charset="0"/>
                <a:hlinkClick r:id="rId2"/>
              </a:rPr>
              <a:t/>
            </a:r>
            <a:br>
              <a:rPr lang="en-US" sz="1600" dirty="0" smtClean="0">
                <a:latin typeface="Helvetica" pitchFamily="34" charset="0"/>
                <a:hlinkClick r:id="rId2"/>
              </a:rPr>
            </a:br>
            <a:r>
              <a:rPr lang="en-US" sz="1600" dirty="0" smtClean="0">
                <a:solidFill>
                  <a:schemeClr val="tx1"/>
                </a:solidFill>
                <a:latin typeface="Helvetica" pitchFamily="34" charset="0"/>
              </a:rPr>
              <a:t>Website: </a:t>
            </a:r>
            <a:r>
              <a:rPr lang="en-US" sz="1600" dirty="0" smtClean="0">
                <a:latin typeface="Helvetica" pitchFamily="34" charset="0"/>
                <a:hlinkClick r:id="rId2"/>
              </a:rPr>
              <a:t>http://www.un-redd.org</a:t>
            </a:r>
            <a:endParaRPr lang="en-US" sz="1600" dirty="0">
              <a:solidFill>
                <a:schemeClr val="tx1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27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34042</TotalTime>
  <Words>774</Words>
  <Application>Microsoft Office PowerPoint</Application>
  <PresentationFormat>On-screen Show (4:3)</PresentationFormat>
  <Paragraphs>186</Paragraphs>
  <Slides>17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Office Theme</vt:lpstr>
      <vt:lpstr>10_Custom Design</vt:lpstr>
      <vt:lpstr>PowerPoint Presentation</vt:lpstr>
      <vt:lpstr>The UN-REDD NP Pipeline</vt:lpstr>
      <vt:lpstr>Outline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Current pipeline</vt:lpstr>
      <vt:lpstr>PowerPoint Presentation</vt:lpstr>
      <vt:lpstr>PowerPoint Presentation</vt:lpstr>
      <vt:lpstr>Issues to consider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Mumoki</dc:creator>
  <cp:lastModifiedBy>Linda Mumoki</cp:lastModifiedBy>
  <cp:revision>134</cp:revision>
  <dcterms:created xsi:type="dcterms:W3CDTF">2012-09-11T07:20:24Z</dcterms:created>
  <dcterms:modified xsi:type="dcterms:W3CDTF">2014-07-09T07:16:21Z</dcterms:modified>
</cp:coreProperties>
</file>