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pdf" ContentType="application/pdf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59" r:id="rId2"/>
    <p:sldMasterId id="2147483671" r:id="rId3"/>
  </p:sldMasterIdLst>
  <p:notesMasterIdLst>
    <p:notesMasterId r:id="rId12"/>
  </p:notesMasterIdLst>
  <p:handoutMasterIdLst>
    <p:handoutMasterId r:id="rId13"/>
  </p:handoutMasterIdLst>
  <p:sldIdLst>
    <p:sldId id="256" r:id="rId4"/>
    <p:sldId id="280" r:id="rId5"/>
    <p:sldId id="286" r:id="rId6"/>
    <p:sldId id="290" r:id="rId7"/>
    <p:sldId id="293" r:id="rId8"/>
    <p:sldId id="281" r:id="rId9"/>
    <p:sldId id="282" r:id="rId10"/>
    <p:sldId id="288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E841E"/>
    <a:srgbClr val="943F7C"/>
    <a:srgbClr val="17AAC8"/>
    <a:srgbClr val="169AC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 snapToGrid="0" snapToObjects="1">
      <p:cViewPr>
        <p:scale>
          <a:sx n="77" d="100"/>
          <a:sy n="77" d="100"/>
        </p:scale>
        <p:origin x="-1728" y="-42"/>
      </p:cViewPr>
      <p:guideLst>
        <p:guide orient="horz" pos="2141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440"/>
    </p:cViewPr>
  </p:sorterViewPr>
  <p:notesViewPr>
    <p:cSldViewPr snapToGrid="0" snapToObjects="1">
      <p:cViewPr varScale="1">
        <p:scale>
          <a:sx n="28" d="100"/>
          <a:sy n="28" d="100"/>
        </p:scale>
        <p:origin x="-1992" y="-8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viewProps" Target="view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930C18B-9418-40FE-A9A1-4D2820E92A7E}" type="doc">
      <dgm:prSet loTypeId="urn:microsoft.com/office/officeart/2005/8/layout/pyramid1" loCatId="pyramid" qsTypeId="urn:microsoft.com/office/officeart/2005/8/quickstyle/simple1" qsCatId="simple" csTypeId="urn:microsoft.com/office/officeart/2005/8/colors/accent1_2" csCatId="accent1" phldr="1"/>
      <dgm:spPr/>
    </dgm:pt>
    <dgm:pt modelId="{880176B4-EA31-4832-AEE3-7E52ADB05DB2}">
      <dgm:prSet phldrT="[Text]"/>
      <dgm:spPr>
        <a:solidFill>
          <a:srgbClr val="FF0000"/>
        </a:solidFill>
        <a:ln>
          <a:solidFill>
            <a:schemeClr val="accent1"/>
          </a:solidFill>
        </a:ln>
      </dgm:spPr>
      <dgm:t>
        <a:bodyPr/>
        <a:lstStyle/>
        <a:p>
          <a:r>
            <a:rPr lang="en-US" dirty="0" smtClean="0"/>
            <a:t>Policy Board</a:t>
          </a:r>
          <a:endParaRPr lang="en-US" dirty="0"/>
        </a:p>
      </dgm:t>
    </dgm:pt>
    <dgm:pt modelId="{6E71406B-8276-4C8C-A0DE-9B03E6BB058F}" type="parTrans" cxnId="{67E70F55-7915-4E8A-9699-223358FD822B}">
      <dgm:prSet/>
      <dgm:spPr/>
      <dgm:t>
        <a:bodyPr/>
        <a:lstStyle/>
        <a:p>
          <a:endParaRPr lang="en-US"/>
        </a:p>
      </dgm:t>
    </dgm:pt>
    <dgm:pt modelId="{2F26500A-8558-437A-A069-C4728B5C0E8D}" type="sibTrans" cxnId="{67E70F55-7915-4E8A-9699-223358FD822B}">
      <dgm:prSet/>
      <dgm:spPr/>
      <dgm:t>
        <a:bodyPr/>
        <a:lstStyle/>
        <a:p>
          <a:endParaRPr lang="en-US"/>
        </a:p>
      </dgm:t>
    </dgm:pt>
    <dgm:pt modelId="{73BDAF12-0262-4FEC-ADBD-3CAAE6DE7D63}">
      <dgm:prSet phldrT="[Text]"/>
      <dgm:spPr>
        <a:solidFill>
          <a:srgbClr val="FFC000"/>
        </a:solidFill>
      </dgm:spPr>
      <dgm:t>
        <a:bodyPr/>
        <a:lstStyle/>
        <a:p>
          <a:r>
            <a:rPr lang="en-US" dirty="0" smtClean="0"/>
            <a:t>Monitoring activities</a:t>
          </a:r>
          <a:endParaRPr lang="en-US" dirty="0"/>
        </a:p>
      </dgm:t>
    </dgm:pt>
    <dgm:pt modelId="{68D283AC-898C-4DB5-9B24-48AF301278D5}" type="parTrans" cxnId="{7C130A35-58FC-449E-BCAF-9A40D9A97383}">
      <dgm:prSet/>
      <dgm:spPr/>
      <dgm:t>
        <a:bodyPr/>
        <a:lstStyle/>
        <a:p>
          <a:endParaRPr lang="en-US"/>
        </a:p>
      </dgm:t>
    </dgm:pt>
    <dgm:pt modelId="{0C6643B3-D9F1-47FB-9272-659A7192D542}" type="sibTrans" cxnId="{7C130A35-58FC-449E-BCAF-9A40D9A97383}">
      <dgm:prSet/>
      <dgm:spPr/>
      <dgm:t>
        <a:bodyPr/>
        <a:lstStyle/>
        <a:p>
          <a:endParaRPr lang="en-US"/>
        </a:p>
      </dgm:t>
    </dgm:pt>
    <dgm:pt modelId="{30F1C754-7B0C-46D4-8A6A-74C0DBBE1AD0}">
      <dgm:prSet phldrT="[Text]"/>
      <dgm:spPr>
        <a:solidFill>
          <a:srgbClr val="92D050"/>
        </a:solidFill>
      </dgm:spPr>
      <dgm:t>
        <a:bodyPr/>
        <a:lstStyle/>
        <a:p>
          <a:r>
            <a:rPr lang="en-US" smtClean="0"/>
            <a:t>Programme Implementation</a:t>
          </a:r>
          <a:endParaRPr lang="en-US" dirty="0"/>
        </a:p>
      </dgm:t>
    </dgm:pt>
    <dgm:pt modelId="{2D61A963-E9CA-4246-A98B-7F07A73B604B}" type="parTrans" cxnId="{51A5D08C-C3EE-4E3D-B4FE-8F473D09FC17}">
      <dgm:prSet/>
      <dgm:spPr/>
      <dgm:t>
        <a:bodyPr/>
        <a:lstStyle/>
        <a:p>
          <a:endParaRPr lang="en-US"/>
        </a:p>
      </dgm:t>
    </dgm:pt>
    <dgm:pt modelId="{27EB2818-9F69-4EB0-B311-A2F0FDAF7616}" type="sibTrans" cxnId="{51A5D08C-C3EE-4E3D-B4FE-8F473D09FC17}">
      <dgm:prSet/>
      <dgm:spPr/>
      <dgm:t>
        <a:bodyPr/>
        <a:lstStyle/>
        <a:p>
          <a:endParaRPr lang="en-US"/>
        </a:p>
      </dgm:t>
    </dgm:pt>
    <dgm:pt modelId="{A5D51542-16AD-4694-84DB-89BA18A8A919}" type="pres">
      <dgm:prSet presAssocID="{E930C18B-9418-40FE-A9A1-4D2820E92A7E}" presName="Name0" presStyleCnt="0">
        <dgm:presLayoutVars>
          <dgm:dir/>
          <dgm:animLvl val="lvl"/>
          <dgm:resizeHandles val="exact"/>
        </dgm:presLayoutVars>
      </dgm:prSet>
      <dgm:spPr/>
    </dgm:pt>
    <dgm:pt modelId="{62D1AF54-46BD-498C-8496-1AB119D6C90A}" type="pres">
      <dgm:prSet presAssocID="{880176B4-EA31-4832-AEE3-7E52ADB05DB2}" presName="Name8" presStyleCnt="0"/>
      <dgm:spPr/>
    </dgm:pt>
    <dgm:pt modelId="{F495D380-69FB-4FC3-B88C-4F724198D353}" type="pres">
      <dgm:prSet presAssocID="{880176B4-EA31-4832-AEE3-7E52ADB05DB2}" presName="level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4E0EBE4-6724-436F-8FB3-C1C3EA1C7EFD}" type="pres">
      <dgm:prSet presAssocID="{880176B4-EA31-4832-AEE3-7E52ADB05DB2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3A0206D-0992-4ACB-94AC-594D2D28E3B2}" type="pres">
      <dgm:prSet presAssocID="{73BDAF12-0262-4FEC-ADBD-3CAAE6DE7D63}" presName="Name8" presStyleCnt="0"/>
      <dgm:spPr/>
    </dgm:pt>
    <dgm:pt modelId="{FEDC6363-E6E6-43E6-9190-FAB1217A07D5}" type="pres">
      <dgm:prSet presAssocID="{73BDAF12-0262-4FEC-ADBD-3CAAE6DE7D63}" presName="level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B8BC575-5556-4D4F-B221-EB029C784718}" type="pres">
      <dgm:prSet presAssocID="{73BDAF12-0262-4FEC-ADBD-3CAAE6DE7D63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75D1E9C-BF73-46A1-A436-4B8F56040067}" type="pres">
      <dgm:prSet presAssocID="{30F1C754-7B0C-46D4-8A6A-74C0DBBE1AD0}" presName="Name8" presStyleCnt="0"/>
      <dgm:spPr/>
    </dgm:pt>
    <dgm:pt modelId="{15E76E10-C0D6-4162-B81C-4EB3A09A1445}" type="pres">
      <dgm:prSet presAssocID="{30F1C754-7B0C-46D4-8A6A-74C0DBBE1AD0}" presName="level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476BB05-A80C-46F2-8F5C-6AC387CDFF52}" type="pres">
      <dgm:prSet presAssocID="{30F1C754-7B0C-46D4-8A6A-74C0DBBE1AD0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C130A35-58FC-449E-BCAF-9A40D9A97383}" srcId="{E930C18B-9418-40FE-A9A1-4D2820E92A7E}" destId="{73BDAF12-0262-4FEC-ADBD-3CAAE6DE7D63}" srcOrd="1" destOrd="0" parTransId="{68D283AC-898C-4DB5-9B24-48AF301278D5}" sibTransId="{0C6643B3-D9F1-47FB-9272-659A7192D542}"/>
    <dgm:cxn modelId="{51A5D08C-C3EE-4E3D-B4FE-8F473D09FC17}" srcId="{E930C18B-9418-40FE-A9A1-4D2820E92A7E}" destId="{30F1C754-7B0C-46D4-8A6A-74C0DBBE1AD0}" srcOrd="2" destOrd="0" parTransId="{2D61A963-E9CA-4246-A98B-7F07A73B604B}" sibTransId="{27EB2818-9F69-4EB0-B311-A2F0FDAF7616}"/>
    <dgm:cxn modelId="{1A76B08B-A608-4044-BEFD-DD764FC8014E}" type="presOf" srcId="{30F1C754-7B0C-46D4-8A6A-74C0DBBE1AD0}" destId="{7476BB05-A80C-46F2-8F5C-6AC387CDFF52}" srcOrd="1" destOrd="0" presId="urn:microsoft.com/office/officeart/2005/8/layout/pyramid1"/>
    <dgm:cxn modelId="{F87582DE-7000-4B19-B79D-32C897CEB978}" type="presOf" srcId="{30F1C754-7B0C-46D4-8A6A-74C0DBBE1AD0}" destId="{15E76E10-C0D6-4162-B81C-4EB3A09A1445}" srcOrd="0" destOrd="0" presId="urn:microsoft.com/office/officeart/2005/8/layout/pyramid1"/>
    <dgm:cxn modelId="{BDB4815A-64DB-4967-939A-F68C49990FBA}" type="presOf" srcId="{880176B4-EA31-4832-AEE3-7E52ADB05DB2}" destId="{E4E0EBE4-6724-436F-8FB3-C1C3EA1C7EFD}" srcOrd="1" destOrd="0" presId="urn:microsoft.com/office/officeart/2005/8/layout/pyramid1"/>
    <dgm:cxn modelId="{73C31FD5-FA90-4969-BACE-1F97CB0FC78E}" type="presOf" srcId="{73BDAF12-0262-4FEC-ADBD-3CAAE6DE7D63}" destId="{FEDC6363-E6E6-43E6-9190-FAB1217A07D5}" srcOrd="0" destOrd="0" presId="urn:microsoft.com/office/officeart/2005/8/layout/pyramid1"/>
    <dgm:cxn modelId="{67E70F55-7915-4E8A-9699-223358FD822B}" srcId="{E930C18B-9418-40FE-A9A1-4D2820E92A7E}" destId="{880176B4-EA31-4832-AEE3-7E52ADB05DB2}" srcOrd="0" destOrd="0" parTransId="{6E71406B-8276-4C8C-A0DE-9B03E6BB058F}" sibTransId="{2F26500A-8558-437A-A069-C4728B5C0E8D}"/>
    <dgm:cxn modelId="{AE74FC97-3EA9-4F32-B280-F1CF81F66328}" type="presOf" srcId="{880176B4-EA31-4832-AEE3-7E52ADB05DB2}" destId="{F495D380-69FB-4FC3-B88C-4F724198D353}" srcOrd="0" destOrd="0" presId="urn:microsoft.com/office/officeart/2005/8/layout/pyramid1"/>
    <dgm:cxn modelId="{8F0053F5-F34B-4B16-A2E1-D0A9D082FE41}" type="presOf" srcId="{73BDAF12-0262-4FEC-ADBD-3CAAE6DE7D63}" destId="{9B8BC575-5556-4D4F-B221-EB029C784718}" srcOrd="1" destOrd="0" presId="urn:microsoft.com/office/officeart/2005/8/layout/pyramid1"/>
    <dgm:cxn modelId="{25A2DAF3-0034-4C66-A741-F1150295F5A6}" type="presOf" srcId="{E930C18B-9418-40FE-A9A1-4D2820E92A7E}" destId="{A5D51542-16AD-4694-84DB-89BA18A8A919}" srcOrd="0" destOrd="0" presId="urn:microsoft.com/office/officeart/2005/8/layout/pyramid1"/>
    <dgm:cxn modelId="{3F776FC2-ECA0-42C8-A5F2-92167DF13EB3}" type="presParOf" srcId="{A5D51542-16AD-4694-84DB-89BA18A8A919}" destId="{62D1AF54-46BD-498C-8496-1AB119D6C90A}" srcOrd="0" destOrd="0" presId="urn:microsoft.com/office/officeart/2005/8/layout/pyramid1"/>
    <dgm:cxn modelId="{74139C6E-7D3D-467B-BCBB-871F908910C4}" type="presParOf" srcId="{62D1AF54-46BD-498C-8496-1AB119D6C90A}" destId="{F495D380-69FB-4FC3-B88C-4F724198D353}" srcOrd="0" destOrd="0" presId="urn:microsoft.com/office/officeart/2005/8/layout/pyramid1"/>
    <dgm:cxn modelId="{4F51FDAB-0A4C-4564-8A6F-1A1B53A44826}" type="presParOf" srcId="{62D1AF54-46BD-498C-8496-1AB119D6C90A}" destId="{E4E0EBE4-6724-436F-8FB3-C1C3EA1C7EFD}" srcOrd="1" destOrd="0" presId="urn:microsoft.com/office/officeart/2005/8/layout/pyramid1"/>
    <dgm:cxn modelId="{3E1CE797-91D0-4603-AC60-9816FB472C95}" type="presParOf" srcId="{A5D51542-16AD-4694-84DB-89BA18A8A919}" destId="{F3A0206D-0992-4ACB-94AC-594D2D28E3B2}" srcOrd="1" destOrd="0" presId="urn:microsoft.com/office/officeart/2005/8/layout/pyramid1"/>
    <dgm:cxn modelId="{DEF819E1-4283-4AF2-A1DB-CBEE9E2C3B10}" type="presParOf" srcId="{F3A0206D-0992-4ACB-94AC-594D2D28E3B2}" destId="{FEDC6363-E6E6-43E6-9190-FAB1217A07D5}" srcOrd="0" destOrd="0" presId="urn:microsoft.com/office/officeart/2005/8/layout/pyramid1"/>
    <dgm:cxn modelId="{A6073763-F68E-478A-8A20-CAF4A045BD99}" type="presParOf" srcId="{F3A0206D-0992-4ACB-94AC-594D2D28E3B2}" destId="{9B8BC575-5556-4D4F-B221-EB029C784718}" srcOrd="1" destOrd="0" presId="urn:microsoft.com/office/officeart/2005/8/layout/pyramid1"/>
    <dgm:cxn modelId="{EB66E73C-ECD5-4693-9D98-21124CF793A6}" type="presParOf" srcId="{A5D51542-16AD-4694-84DB-89BA18A8A919}" destId="{375D1E9C-BF73-46A1-A436-4B8F56040067}" srcOrd="2" destOrd="0" presId="urn:microsoft.com/office/officeart/2005/8/layout/pyramid1"/>
    <dgm:cxn modelId="{4FCA7CCD-781F-4F09-A10D-36C3F8952C0E}" type="presParOf" srcId="{375D1E9C-BF73-46A1-A436-4B8F56040067}" destId="{15E76E10-C0D6-4162-B81C-4EB3A09A1445}" srcOrd="0" destOrd="0" presId="urn:microsoft.com/office/officeart/2005/8/layout/pyramid1"/>
    <dgm:cxn modelId="{11FE29CE-C8A4-4076-884C-F35F96D30847}" type="presParOf" srcId="{375D1E9C-BF73-46A1-A436-4B8F56040067}" destId="{7476BB05-A80C-46F2-8F5C-6AC387CDFF52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95D380-69FB-4FC3-B88C-4F724198D353}">
      <dsp:nvSpPr>
        <dsp:cNvPr id="0" name=""/>
        <dsp:cNvSpPr/>
      </dsp:nvSpPr>
      <dsp:spPr>
        <a:xfrm>
          <a:off x="2743200" y="0"/>
          <a:ext cx="2743199" cy="1424516"/>
        </a:xfrm>
        <a:prstGeom prst="trapezoid">
          <a:avLst>
            <a:gd name="adj" fmla="val 96285"/>
          </a:avLst>
        </a:prstGeom>
        <a:solidFill>
          <a:srgbClr val="FF0000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58420" rIns="58420" bIns="5842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600" kern="1200" dirty="0" smtClean="0"/>
            <a:t>Policy Board</a:t>
          </a:r>
          <a:endParaRPr lang="en-US" sz="4600" kern="1200" dirty="0"/>
        </a:p>
      </dsp:txBody>
      <dsp:txXfrm>
        <a:off x="2743200" y="0"/>
        <a:ext cx="2743199" cy="1424516"/>
      </dsp:txXfrm>
    </dsp:sp>
    <dsp:sp modelId="{FEDC6363-E6E6-43E6-9190-FAB1217A07D5}">
      <dsp:nvSpPr>
        <dsp:cNvPr id="0" name=""/>
        <dsp:cNvSpPr/>
      </dsp:nvSpPr>
      <dsp:spPr>
        <a:xfrm>
          <a:off x="1371600" y="1424516"/>
          <a:ext cx="5486399" cy="1424516"/>
        </a:xfrm>
        <a:prstGeom prst="trapezoid">
          <a:avLst>
            <a:gd name="adj" fmla="val 96285"/>
          </a:avLst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58420" rIns="58420" bIns="5842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600" kern="1200" dirty="0" smtClean="0"/>
            <a:t>Monitoring activities</a:t>
          </a:r>
          <a:endParaRPr lang="en-US" sz="4600" kern="1200" dirty="0"/>
        </a:p>
      </dsp:txBody>
      <dsp:txXfrm>
        <a:off x="2331720" y="1424516"/>
        <a:ext cx="3566160" cy="1424516"/>
      </dsp:txXfrm>
    </dsp:sp>
    <dsp:sp modelId="{15E76E10-C0D6-4162-B81C-4EB3A09A1445}">
      <dsp:nvSpPr>
        <dsp:cNvPr id="0" name=""/>
        <dsp:cNvSpPr/>
      </dsp:nvSpPr>
      <dsp:spPr>
        <a:xfrm>
          <a:off x="0" y="2849033"/>
          <a:ext cx="8229599" cy="1424516"/>
        </a:xfrm>
        <a:prstGeom prst="trapezoid">
          <a:avLst>
            <a:gd name="adj" fmla="val 96285"/>
          </a:avLst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58420" rIns="58420" bIns="5842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600" kern="1200" smtClean="0"/>
            <a:t>Programme Implementation</a:t>
          </a:r>
          <a:endParaRPr lang="en-US" sz="4600" kern="1200" dirty="0"/>
        </a:p>
      </dsp:txBody>
      <dsp:txXfrm>
        <a:off x="1440179" y="2849033"/>
        <a:ext cx="5349240" cy="14245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4B7D5C-F16D-6C4E-BABC-C9E300DB8FD6}" type="datetime1">
              <a:rPr lang="en-US" smtClean="0"/>
              <a:pPr/>
              <a:t>7/10/2014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D3F9AF-ECE5-D440-8D62-E65E95DB67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947603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46BDEA-8021-B34D-AB6D-103BC00852A9}" type="datetime1">
              <a:rPr lang="en-US" smtClean="0"/>
              <a:pPr/>
              <a:t>7/10/2014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A2FE7C-8378-AF4B-944E-C30211D3FEB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664115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.pd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.pd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.pd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.pd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.png"/><Relationship Id="rId4" Type="http://schemas.openxmlformats.org/officeDocument/2006/relationships/image" Target="../media/image1.pdf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.pd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.pd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.pdf"/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.pdf"/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.pdf"/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.pdf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1.png"/><Relationship Id="rId4" Type="http://schemas.openxmlformats.org/officeDocument/2006/relationships/image" Target="../media/image1.pdf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.pdf"/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.pdf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MPTFo_PPT_cover_back.pdf"/>
          <p:cNvPicPr>
            <a:picLocks noChangeAspect="1"/>
          </p:cNvPicPr>
          <p:nvPr userDrawn="1"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181410"/>
            <a:ext cx="9144000" cy="1270000"/>
          </a:xfrm>
          <a:prstGeom prst="rect">
            <a:avLst/>
          </a:prstGeom>
          <a:solidFill>
            <a:srgbClr val="17AAC8"/>
          </a:solidFill>
        </p:spPr>
        <p:txBody>
          <a:bodyPr bIns="91440" anchor="b" anchorCtr="0">
            <a:normAutofit/>
          </a:bodyPr>
          <a:lstStyle>
            <a:lvl1pPr>
              <a:lnSpc>
                <a:spcPts val="4000"/>
              </a:lnSpc>
              <a:spcBef>
                <a:spcPts val="2000"/>
              </a:spcBef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3451409"/>
            <a:ext cx="9144000" cy="1270000"/>
          </a:xfrm>
          <a:prstGeom prst="rect">
            <a:avLst/>
          </a:prstGeom>
          <a:solidFill>
            <a:srgbClr val="17AAC8"/>
          </a:solidFill>
        </p:spPr>
        <p:txBody>
          <a:bodyPr tIns="45720">
            <a:normAutofit/>
          </a:bodyPr>
          <a:lstStyle>
            <a:lvl1pPr marL="0" indent="0" algn="ctr">
              <a:buNone/>
              <a:defRPr sz="240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9" name="Date Placeholder 3"/>
          <p:cNvSpPr txBox="1">
            <a:spLocks/>
          </p:cNvSpPr>
          <p:nvPr userDrawn="1"/>
        </p:nvSpPr>
        <p:spPr>
          <a:xfrm>
            <a:off x="3520145" y="410228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EE385BF-85EE-F745-AF96-34A6FB0A29D3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10253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7/10/2014</a:t>
            </a:fld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srgbClr val="10253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MPTFo_PPT_cover_back.pdf"/>
          <p:cNvPicPr>
            <a:picLocks noChangeAspect="1"/>
          </p:cNvPicPr>
          <p:nvPr userDrawn="1"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rcRect t="53333" b="23333"/>
              <a:stretch>
                <a:fillRect/>
              </a:stretch>
            </p:blipFill>
          </mc:Choice>
          <mc:Fallback>
            <p:blipFill>
              <a:blip r:embed="rId3"/>
              <a:srcRect t="53333" b="23333"/>
              <a:stretch>
                <a:fillRect/>
              </a:stretch>
            </p:blipFill>
          </mc:Fallback>
        </mc:AlternateContent>
        <p:spPr>
          <a:xfrm>
            <a:off x="0" y="0"/>
            <a:ext cx="9144000" cy="160018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lnSpc>
                <a:spcPts val="4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 dirty="0" smtClean="0"/>
              <a:t>Click to edit Master </a:t>
            </a:r>
            <a:br>
              <a:rPr lang="en-US" dirty="0" smtClean="0"/>
            </a:br>
            <a:r>
              <a:rPr lang="en-US" dirty="0" smtClean="0"/>
              <a:t>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52706"/>
            <a:ext cx="8229600" cy="4273457"/>
          </a:xfrm>
          <a:prstGeom prst="rect">
            <a:avLst/>
          </a:prstGeom>
        </p:spPr>
        <p:txBody>
          <a:bodyPr/>
          <a:lstStyle>
            <a:lvl1pPr>
              <a:buClr>
                <a:srgbClr val="943F7C"/>
              </a:buClr>
              <a:buFont typeface="Wingdings" charset="2"/>
              <a:buChar char="§"/>
              <a:defRPr>
                <a:solidFill>
                  <a:schemeClr val="accent5">
                    <a:lumMod val="75000"/>
                  </a:schemeClr>
                </a:solidFill>
              </a:defRPr>
            </a:lvl1pPr>
            <a:lvl2pPr>
              <a:buClr>
                <a:srgbClr val="943F7C"/>
              </a:buClr>
              <a:buFont typeface="Wingdings" charset="2"/>
              <a:buChar char="§"/>
              <a:defRPr>
                <a:solidFill>
                  <a:schemeClr val="tx2">
                    <a:lumMod val="50000"/>
                  </a:schemeClr>
                </a:solidFill>
              </a:defRPr>
            </a:lvl2pPr>
            <a:lvl3pPr>
              <a:buClr>
                <a:srgbClr val="943F7C"/>
              </a:buClr>
              <a:buFont typeface="Wingdings" charset="2"/>
              <a:buChar char="§"/>
              <a:defRPr>
                <a:solidFill>
                  <a:schemeClr val="tx2">
                    <a:lumMod val="50000"/>
                  </a:schemeClr>
                </a:solidFill>
              </a:defRPr>
            </a:lvl3pPr>
            <a:lvl4pPr>
              <a:buClr>
                <a:srgbClr val="943F7C"/>
              </a:buClr>
              <a:buFont typeface="Wingdings" charset="2"/>
              <a:buChar char="§"/>
              <a:defRPr>
                <a:solidFill>
                  <a:schemeClr val="tx2">
                    <a:lumMod val="50000"/>
                  </a:schemeClr>
                </a:solidFill>
              </a:defRPr>
            </a:lvl4pPr>
            <a:lvl5pPr>
              <a:buClr>
                <a:srgbClr val="943F7C"/>
              </a:buClr>
              <a:buFont typeface="Wingdings" charset="2"/>
              <a:buChar char="§"/>
              <a:defRPr sz="1800">
                <a:solidFill>
                  <a:schemeClr val="tx2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3" hasCustomPrompt="1"/>
          </p:nvPr>
        </p:nvSpPr>
        <p:spPr>
          <a:xfrm>
            <a:off x="3313112" y="0"/>
            <a:ext cx="2517776" cy="274638"/>
          </a:xfrm>
          <a:prstGeom prst="rect">
            <a:avLst/>
          </a:prstGeom>
          <a:solidFill>
            <a:srgbClr val="17AAC8"/>
          </a:solidFill>
        </p:spPr>
        <p:txBody>
          <a:bodyPr>
            <a:normAutofit/>
          </a:bodyPr>
          <a:lstStyle>
            <a:lvl1pPr algn="ctr">
              <a:buFontTx/>
              <a:buNone/>
              <a:defRPr sz="1100">
                <a:solidFill>
                  <a:srgbClr val="FFFFFF"/>
                </a:solidFill>
              </a:defRPr>
            </a:lvl1pPr>
            <a:lvl5pPr algn="ctr">
              <a:buFontTx/>
              <a:buNone/>
              <a:defRPr baseline="0"/>
            </a:lvl5pPr>
          </a:lstStyle>
          <a:p>
            <a:pPr lvl="0"/>
            <a:r>
              <a:rPr lang="en-US" dirty="0" smtClean="0"/>
              <a:t>Click to insert Presentation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MPTFo_PPT_back-cover_back.pdf"/>
          <p:cNvPicPr>
            <a:picLocks noChangeAspect="1"/>
          </p:cNvPicPr>
          <p:nvPr userDrawn="1"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 userDrawn="1"/>
        </p:nvSpPr>
        <p:spPr>
          <a:xfrm>
            <a:off x="5110729" y="1625267"/>
            <a:ext cx="352820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</a:rPr>
              <a:t>The MPTF Office supports development effectiveness and UN coherence through the efficient, accountable and transparent design and administration of innovative pooled financing instruments.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MPTFo_PPT_divider_back.pdf"/>
          <p:cNvPicPr>
            <a:picLocks noChangeAspect="1"/>
          </p:cNvPicPr>
          <p:nvPr userDrawn="1"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MPTFo_PPT_cover_back.pdf"/>
          <p:cNvPicPr>
            <a:picLocks noChangeAspect="1"/>
          </p:cNvPicPr>
          <p:nvPr userDrawn="1"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4"/>
              <a:srcRect t="53333" b="23333"/>
              <a:stretch>
                <a:fillRect/>
              </a:stretch>
            </p:blipFill>
          </mc:Choice>
          <mc:Fallback>
            <p:blipFill>
              <a:blip r:embed="rId5"/>
              <a:srcRect t="53333" b="23333"/>
              <a:stretch>
                <a:fillRect/>
              </a:stretch>
            </p:blipFill>
          </mc:Fallback>
        </mc:AlternateContent>
        <p:spPr>
          <a:xfrm>
            <a:off x="0" y="0"/>
            <a:ext cx="9144000" cy="1600184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lnSpc>
                <a:spcPts val="4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 dirty="0" smtClean="0"/>
              <a:t>Click to edit Master </a:t>
            </a:r>
            <a:br>
              <a:rPr lang="en-US" dirty="0" smtClean="0"/>
            </a:br>
            <a:r>
              <a:rPr lang="en-US" dirty="0" smtClean="0"/>
              <a:t>title style</a:t>
            </a:r>
            <a:endParaRPr lang="en-US" dirty="0"/>
          </a:p>
        </p:txBody>
      </p:sp>
      <p:sp>
        <p:nvSpPr>
          <p:cNvPr id="6" name="Text Placeholder 15"/>
          <p:cNvSpPr>
            <a:spLocks noGrp="1"/>
          </p:cNvSpPr>
          <p:nvPr>
            <p:ph type="body" sz="quarter" idx="13" hasCustomPrompt="1"/>
          </p:nvPr>
        </p:nvSpPr>
        <p:spPr>
          <a:xfrm>
            <a:off x="3313112" y="0"/>
            <a:ext cx="2517776" cy="274638"/>
          </a:xfrm>
          <a:prstGeom prst="rect">
            <a:avLst/>
          </a:prstGeom>
          <a:solidFill>
            <a:srgbClr val="17AAC8"/>
          </a:solidFill>
        </p:spPr>
        <p:txBody>
          <a:bodyPr>
            <a:normAutofit/>
          </a:bodyPr>
          <a:lstStyle>
            <a:lvl1pPr algn="ctr">
              <a:buFontTx/>
              <a:buNone/>
              <a:defRPr sz="1100">
                <a:solidFill>
                  <a:srgbClr val="FFFFFF"/>
                </a:solidFill>
              </a:defRPr>
            </a:lvl1pPr>
            <a:lvl5pPr algn="ctr">
              <a:buFontTx/>
              <a:buNone/>
              <a:defRPr baseline="0"/>
            </a:lvl5pPr>
          </a:lstStyle>
          <a:p>
            <a:pPr lvl="0"/>
            <a:r>
              <a:rPr lang="en-US" dirty="0" smtClean="0"/>
              <a:t>Click to insert Presentation title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PTFo_PPT_divider_back.pdf"/>
          <p:cNvPicPr>
            <a:picLocks noChangeAspect="1"/>
          </p:cNvPicPr>
          <p:nvPr userDrawn="1"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9144000" cy="1549400"/>
          </a:xfrm>
          <a:prstGeom prst="rect">
            <a:avLst/>
          </a:prstGeom>
          <a:solidFill>
            <a:schemeClr val="tx2">
              <a:lumMod val="50000"/>
            </a:schemeClr>
          </a:solidFill>
          <a:ln w="0">
            <a:solidFill>
              <a:schemeClr val="tx2">
                <a:lumMod val="50000"/>
              </a:schemeClr>
            </a:solidFill>
          </a:ln>
        </p:spPr>
        <p:txBody>
          <a:bodyPr bIns="137160" anchor="b" anchorCtr="0"/>
          <a:lstStyle>
            <a:lvl1pPr>
              <a:lnSpc>
                <a:spcPts val="4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 dirty="0" smtClean="0"/>
              <a:t>Click to edit Master </a:t>
            </a:r>
            <a:br>
              <a:rPr lang="en-US" dirty="0" smtClean="0"/>
            </a:br>
            <a:r>
              <a:rPr lang="en-US" dirty="0" smtClean="0"/>
              <a:t>title style</a:t>
            </a:r>
            <a:endParaRPr lang="en-US" dirty="0"/>
          </a:p>
        </p:txBody>
      </p:sp>
      <p:sp>
        <p:nvSpPr>
          <p:cNvPr id="6" name="Text Placeholder 15"/>
          <p:cNvSpPr>
            <a:spLocks noGrp="1"/>
          </p:cNvSpPr>
          <p:nvPr>
            <p:ph type="body" sz="quarter" idx="13" hasCustomPrompt="1"/>
          </p:nvPr>
        </p:nvSpPr>
        <p:spPr>
          <a:xfrm>
            <a:off x="3313112" y="0"/>
            <a:ext cx="2517776" cy="274638"/>
          </a:xfrm>
          <a:prstGeom prst="rect">
            <a:avLst/>
          </a:prstGeom>
          <a:solidFill>
            <a:srgbClr val="008000"/>
          </a:solidFill>
          <a:ln>
            <a:solidFill>
              <a:srgbClr val="1E841E"/>
            </a:solidFill>
          </a:ln>
        </p:spPr>
        <p:txBody>
          <a:bodyPr>
            <a:normAutofit/>
          </a:bodyPr>
          <a:lstStyle>
            <a:lvl1pPr algn="ctr">
              <a:buFontTx/>
              <a:buNone/>
              <a:defRPr sz="1100">
                <a:ln>
                  <a:noFill/>
                </a:ln>
                <a:solidFill>
                  <a:schemeClr val="bg1"/>
                </a:solidFill>
              </a:defRPr>
            </a:lvl1pPr>
            <a:lvl5pPr algn="ctr">
              <a:buFontTx/>
              <a:buNone/>
              <a:defRPr baseline="0"/>
            </a:lvl5pPr>
          </a:lstStyle>
          <a:p>
            <a:pPr lvl="0"/>
            <a:r>
              <a:rPr lang="en-US" dirty="0" smtClean="0"/>
              <a:t>Click to insert Presentation title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PTFo_PPT_divider_back.pdf"/>
          <p:cNvPicPr>
            <a:picLocks noChangeAspect="1"/>
          </p:cNvPicPr>
          <p:nvPr userDrawn="1"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1676400" y="1841500"/>
            <a:ext cx="5791200" cy="4343400"/>
          </a:xfrm>
          <a:prstGeom prst="rect">
            <a:avLst/>
          </a:prstGeom>
        </p:spPr>
      </p:pic>
      <p:sp>
        <p:nvSpPr>
          <p:cNvPr id="4" name="Title 1"/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9144000" cy="1549400"/>
          </a:xfrm>
          <a:prstGeom prst="rect">
            <a:avLst/>
          </a:prstGeom>
          <a:solidFill>
            <a:srgbClr val="17AAC8"/>
          </a:solidFill>
          <a:ln w="0">
            <a:solidFill>
              <a:srgbClr val="17AAC8"/>
            </a:solidFill>
          </a:ln>
        </p:spPr>
        <p:txBody>
          <a:bodyPr bIns="137160" anchor="b" anchorCtr="0"/>
          <a:lstStyle>
            <a:lvl1pPr>
              <a:lnSpc>
                <a:spcPts val="4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 dirty="0" smtClean="0"/>
              <a:t>Click to edit Master </a:t>
            </a:r>
            <a:br>
              <a:rPr lang="en-US" dirty="0" smtClean="0"/>
            </a:br>
            <a:r>
              <a:rPr lang="en-US" dirty="0" smtClean="0"/>
              <a:t>title style</a:t>
            </a:r>
            <a:endParaRPr lang="en-US" dirty="0"/>
          </a:p>
        </p:txBody>
      </p:sp>
      <p:sp>
        <p:nvSpPr>
          <p:cNvPr id="5" name="Text Placeholder 15"/>
          <p:cNvSpPr>
            <a:spLocks noGrp="1"/>
          </p:cNvSpPr>
          <p:nvPr>
            <p:ph type="body" sz="quarter" idx="13" hasCustomPrompt="1"/>
          </p:nvPr>
        </p:nvSpPr>
        <p:spPr>
          <a:xfrm>
            <a:off x="3313112" y="0"/>
            <a:ext cx="2517776" cy="274638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>
            <a:normAutofit/>
          </a:bodyPr>
          <a:lstStyle>
            <a:lvl1pPr algn="ctr">
              <a:buFontTx/>
              <a:buNone/>
              <a:defRPr sz="1100">
                <a:ln>
                  <a:noFill/>
                </a:ln>
                <a:solidFill>
                  <a:schemeClr val="bg1"/>
                </a:solidFill>
              </a:defRPr>
            </a:lvl1pPr>
            <a:lvl5pPr algn="ctr">
              <a:buFontTx/>
              <a:buNone/>
              <a:defRPr baseline="0"/>
            </a:lvl5pPr>
          </a:lstStyle>
          <a:p>
            <a:pPr lvl="0"/>
            <a:r>
              <a:rPr lang="en-US" dirty="0" smtClean="0"/>
              <a:t>Click to insert Presentation title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0FA9F-3F92-4F2E-9E21-7FDB2211774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570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0FA9F-3F92-4F2E-9E21-7FDB2211774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55756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0FA9F-3F92-4F2E-9E21-7FDB2211774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4683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0FA9F-3F92-4F2E-9E21-7FDB2211774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3176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defTabSz="914400"/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pPr defTabSz="914400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0FA9F-3F92-4F2E-9E21-7FDB2211774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25777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defTabSz="914400"/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pPr defTabSz="914400"/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0FA9F-3F92-4F2E-9E21-7FDB2211774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5743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defTabSz="914400"/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pPr defTabSz="914400"/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0FA9F-3F92-4F2E-9E21-7FDB2211774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63051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defTabSz="914400"/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pPr defTabSz="914400"/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0FA9F-3F92-4F2E-9E21-7FDB2211774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14608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1600199"/>
            <a:ext cx="5486400" cy="31273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0FA9F-3F92-4F2E-9E21-7FDB2211774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0387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defTabSz="914400"/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pPr defTabSz="914400"/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0FA9F-3F92-4F2E-9E21-7FDB2211774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80233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524000"/>
            <a:ext cx="2057400" cy="4602163"/>
          </a:xfrm>
        </p:spPr>
        <p:txBody>
          <a:bodyPr vert="eaVert"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524000"/>
            <a:ext cx="6019800" cy="46021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0FA9F-3F92-4F2E-9E21-7FDB2211774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00016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MPTFo_PPT_cover_back.pdf"/>
          <p:cNvPicPr>
            <a:picLocks noChangeAspect="1"/>
          </p:cNvPicPr>
          <p:nvPr userDrawn="1"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181410"/>
            <a:ext cx="9144000" cy="1270000"/>
          </a:xfrm>
          <a:prstGeom prst="rect">
            <a:avLst/>
          </a:prstGeom>
          <a:solidFill>
            <a:srgbClr val="17AAC8"/>
          </a:solidFill>
        </p:spPr>
        <p:txBody>
          <a:bodyPr bIns="91440" anchor="b" anchorCtr="0">
            <a:normAutofit/>
          </a:bodyPr>
          <a:lstStyle>
            <a:lvl1pPr>
              <a:lnSpc>
                <a:spcPts val="4000"/>
              </a:lnSpc>
              <a:spcBef>
                <a:spcPts val="2000"/>
              </a:spcBef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3451409"/>
            <a:ext cx="9144000" cy="1270000"/>
          </a:xfrm>
          <a:prstGeom prst="rect">
            <a:avLst/>
          </a:prstGeom>
          <a:solidFill>
            <a:srgbClr val="17AAC8"/>
          </a:solidFill>
        </p:spPr>
        <p:txBody>
          <a:bodyPr tIns="45720">
            <a:normAutofit/>
          </a:bodyPr>
          <a:lstStyle>
            <a:lvl1pPr marL="0" indent="0" algn="ctr">
              <a:buNone/>
              <a:defRPr sz="240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9" name="Date Placeholder 3"/>
          <p:cNvSpPr txBox="1">
            <a:spLocks/>
          </p:cNvSpPr>
          <p:nvPr userDrawn="1"/>
        </p:nvSpPr>
        <p:spPr>
          <a:xfrm>
            <a:off x="3520145" y="410228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algn="ctr">
              <a:defRPr/>
            </a:pPr>
            <a:fld id="{4EE385BF-85EE-F745-AF96-34A6FB0A29D3}" type="datetimeFigureOut">
              <a:rPr lang="en-US" sz="1200" smtClean="0">
                <a:solidFill>
                  <a:srgbClr val="10253F"/>
                </a:solidFill>
              </a:rPr>
              <a:pPr algn="ctr">
                <a:defRPr/>
              </a:pPr>
              <a:t>7/10/2014</a:t>
            </a:fld>
            <a:endParaRPr lang="en-US" sz="1200" dirty="0" smtClean="0">
              <a:solidFill>
                <a:srgbClr val="10253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7929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MPTFo_PPT_cover_back.pdf"/>
          <p:cNvPicPr>
            <a:picLocks noChangeAspect="1"/>
          </p:cNvPicPr>
          <p:nvPr userDrawn="1"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rcRect t="53333" b="23333"/>
              <a:stretch>
                <a:fillRect/>
              </a:stretch>
            </p:blipFill>
          </mc:Choice>
          <mc:Fallback>
            <p:blipFill>
              <a:blip r:embed="rId3"/>
              <a:srcRect t="53333" b="23333"/>
              <a:stretch>
                <a:fillRect/>
              </a:stretch>
            </p:blipFill>
          </mc:Fallback>
        </mc:AlternateContent>
        <p:spPr>
          <a:xfrm>
            <a:off x="0" y="0"/>
            <a:ext cx="9144000" cy="160018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lnSpc>
                <a:spcPts val="4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 dirty="0" smtClean="0"/>
              <a:t>Click to edit Master </a:t>
            </a:r>
            <a:br>
              <a:rPr lang="en-US" dirty="0" smtClean="0"/>
            </a:br>
            <a:r>
              <a:rPr lang="en-US" dirty="0" smtClean="0"/>
              <a:t>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52706"/>
            <a:ext cx="8229600" cy="4273457"/>
          </a:xfrm>
          <a:prstGeom prst="rect">
            <a:avLst/>
          </a:prstGeom>
        </p:spPr>
        <p:txBody>
          <a:bodyPr/>
          <a:lstStyle>
            <a:lvl1pPr>
              <a:buClr>
                <a:srgbClr val="943F7C"/>
              </a:buClr>
              <a:buFont typeface="Wingdings" charset="2"/>
              <a:buChar char="§"/>
              <a:defRPr>
                <a:solidFill>
                  <a:schemeClr val="accent5">
                    <a:lumMod val="75000"/>
                  </a:schemeClr>
                </a:solidFill>
              </a:defRPr>
            </a:lvl1pPr>
            <a:lvl2pPr>
              <a:buClr>
                <a:srgbClr val="943F7C"/>
              </a:buClr>
              <a:buFont typeface="Wingdings" charset="2"/>
              <a:buChar char="§"/>
              <a:defRPr>
                <a:solidFill>
                  <a:schemeClr val="tx2">
                    <a:lumMod val="50000"/>
                  </a:schemeClr>
                </a:solidFill>
              </a:defRPr>
            </a:lvl2pPr>
            <a:lvl3pPr>
              <a:buClr>
                <a:srgbClr val="943F7C"/>
              </a:buClr>
              <a:buFont typeface="Wingdings" charset="2"/>
              <a:buChar char="§"/>
              <a:defRPr>
                <a:solidFill>
                  <a:schemeClr val="tx2">
                    <a:lumMod val="50000"/>
                  </a:schemeClr>
                </a:solidFill>
              </a:defRPr>
            </a:lvl3pPr>
            <a:lvl4pPr>
              <a:buClr>
                <a:srgbClr val="943F7C"/>
              </a:buClr>
              <a:buFont typeface="Wingdings" charset="2"/>
              <a:buChar char="§"/>
              <a:defRPr>
                <a:solidFill>
                  <a:schemeClr val="tx2">
                    <a:lumMod val="50000"/>
                  </a:schemeClr>
                </a:solidFill>
              </a:defRPr>
            </a:lvl4pPr>
            <a:lvl5pPr>
              <a:buClr>
                <a:srgbClr val="943F7C"/>
              </a:buClr>
              <a:buFont typeface="Wingdings" charset="2"/>
              <a:buChar char="§"/>
              <a:defRPr sz="1800">
                <a:solidFill>
                  <a:schemeClr val="tx2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3" hasCustomPrompt="1"/>
          </p:nvPr>
        </p:nvSpPr>
        <p:spPr>
          <a:xfrm>
            <a:off x="3313112" y="0"/>
            <a:ext cx="2517776" cy="274638"/>
          </a:xfrm>
          <a:prstGeom prst="rect">
            <a:avLst/>
          </a:prstGeom>
          <a:solidFill>
            <a:srgbClr val="17AAC8"/>
          </a:solidFill>
        </p:spPr>
        <p:txBody>
          <a:bodyPr>
            <a:normAutofit/>
          </a:bodyPr>
          <a:lstStyle>
            <a:lvl1pPr algn="ctr">
              <a:buFontTx/>
              <a:buNone/>
              <a:defRPr sz="1100">
                <a:solidFill>
                  <a:srgbClr val="FFFFFF"/>
                </a:solidFill>
              </a:defRPr>
            </a:lvl1pPr>
            <a:lvl5pPr algn="ctr">
              <a:buFontTx/>
              <a:buNone/>
              <a:defRPr baseline="0"/>
            </a:lvl5pPr>
          </a:lstStyle>
          <a:p>
            <a:pPr lvl="0"/>
            <a:r>
              <a:rPr lang="en-US" dirty="0" smtClean="0"/>
              <a:t>Click to insert Presentation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8921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MPTFo_PPT_back-cover_back.pdf"/>
          <p:cNvPicPr>
            <a:picLocks noChangeAspect="1"/>
          </p:cNvPicPr>
          <p:nvPr userDrawn="1"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 userDrawn="1"/>
        </p:nvSpPr>
        <p:spPr>
          <a:xfrm>
            <a:off x="5110729" y="1625267"/>
            <a:ext cx="352820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prstClr val="white"/>
                </a:solidFill>
              </a:rPr>
              <a:t>The MPTF Office supports development effectiveness and UN coherence through the efficient, accountable and transparent design and administration of innovative pooled financing instruments.</a:t>
            </a:r>
            <a:endParaRPr lang="en-US" sz="24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94499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MPTFo_PPT_divider_back.pdf"/>
          <p:cNvPicPr>
            <a:picLocks noChangeAspect="1"/>
          </p:cNvPicPr>
          <p:nvPr userDrawn="1"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MPTFo_PPT_cover_back.pdf"/>
          <p:cNvPicPr>
            <a:picLocks noChangeAspect="1"/>
          </p:cNvPicPr>
          <p:nvPr userDrawn="1"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4"/>
              <a:srcRect t="53333" b="23333"/>
              <a:stretch>
                <a:fillRect/>
              </a:stretch>
            </p:blipFill>
          </mc:Choice>
          <mc:Fallback>
            <p:blipFill>
              <a:blip r:embed="rId5"/>
              <a:srcRect t="53333" b="23333"/>
              <a:stretch>
                <a:fillRect/>
              </a:stretch>
            </p:blipFill>
          </mc:Fallback>
        </mc:AlternateContent>
        <p:spPr>
          <a:xfrm>
            <a:off x="0" y="0"/>
            <a:ext cx="9144000" cy="1600184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lnSpc>
                <a:spcPts val="4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 dirty="0" smtClean="0"/>
              <a:t>Click to edit Master </a:t>
            </a:r>
            <a:br>
              <a:rPr lang="en-US" dirty="0" smtClean="0"/>
            </a:br>
            <a:r>
              <a:rPr lang="en-US" dirty="0" smtClean="0"/>
              <a:t>title style</a:t>
            </a:r>
            <a:endParaRPr lang="en-US" dirty="0"/>
          </a:p>
        </p:txBody>
      </p:sp>
      <p:sp>
        <p:nvSpPr>
          <p:cNvPr id="6" name="Text Placeholder 15"/>
          <p:cNvSpPr>
            <a:spLocks noGrp="1"/>
          </p:cNvSpPr>
          <p:nvPr>
            <p:ph type="body" sz="quarter" idx="13" hasCustomPrompt="1"/>
          </p:nvPr>
        </p:nvSpPr>
        <p:spPr>
          <a:xfrm>
            <a:off x="3313112" y="0"/>
            <a:ext cx="2517776" cy="274638"/>
          </a:xfrm>
          <a:prstGeom prst="rect">
            <a:avLst/>
          </a:prstGeom>
          <a:solidFill>
            <a:srgbClr val="17AAC8"/>
          </a:solidFill>
        </p:spPr>
        <p:txBody>
          <a:bodyPr>
            <a:normAutofit/>
          </a:bodyPr>
          <a:lstStyle>
            <a:lvl1pPr algn="ctr">
              <a:buFontTx/>
              <a:buNone/>
              <a:defRPr sz="1100">
                <a:solidFill>
                  <a:srgbClr val="FFFFFF"/>
                </a:solidFill>
              </a:defRPr>
            </a:lvl1pPr>
            <a:lvl5pPr algn="ctr">
              <a:buFontTx/>
              <a:buNone/>
              <a:defRPr baseline="0"/>
            </a:lvl5pPr>
          </a:lstStyle>
          <a:p>
            <a:pPr lvl="0"/>
            <a:r>
              <a:rPr lang="en-US" dirty="0" smtClean="0"/>
              <a:t>Click to insert Presentation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816880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PTFo_PPT_divider_back.pdf"/>
          <p:cNvPicPr>
            <a:picLocks noChangeAspect="1"/>
          </p:cNvPicPr>
          <p:nvPr userDrawn="1"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9144000" cy="1549400"/>
          </a:xfrm>
          <a:prstGeom prst="rect">
            <a:avLst/>
          </a:prstGeom>
          <a:solidFill>
            <a:schemeClr val="tx2">
              <a:lumMod val="50000"/>
            </a:schemeClr>
          </a:solidFill>
          <a:ln w="0">
            <a:solidFill>
              <a:schemeClr val="tx2">
                <a:lumMod val="50000"/>
              </a:schemeClr>
            </a:solidFill>
          </a:ln>
        </p:spPr>
        <p:txBody>
          <a:bodyPr bIns="137160" anchor="b" anchorCtr="0"/>
          <a:lstStyle>
            <a:lvl1pPr>
              <a:lnSpc>
                <a:spcPts val="4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 dirty="0" smtClean="0"/>
              <a:t>Click to edit Master </a:t>
            </a:r>
            <a:br>
              <a:rPr lang="en-US" dirty="0" smtClean="0"/>
            </a:br>
            <a:r>
              <a:rPr lang="en-US" dirty="0" smtClean="0"/>
              <a:t>title style</a:t>
            </a:r>
            <a:endParaRPr lang="en-US" dirty="0"/>
          </a:p>
        </p:txBody>
      </p:sp>
      <p:sp>
        <p:nvSpPr>
          <p:cNvPr id="6" name="Text Placeholder 15"/>
          <p:cNvSpPr>
            <a:spLocks noGrp="1"/>
          </p:cNvSpPr>
          <p:nvPr>
            <p:ph type="body" sz="quarter" idx="13" hasCustomPrompt="1"/>
          </p:nvPr>
        </p:nvSpPr>
        <p:spPr>
          <a:xfrm>
            <a:off x="3313112" y="0"/>
            <a:ext cx="2517776" cy="274638"/>
          </a:xfrm>
          <a:prstGeom prst="rect">
            <a:avLst/>
          </a:prstGeom>
          <a:solidFill>
            <a:srgbClr val="008000"/>
          </a:solidFill>
          <a:ln>
            <a:solidFill>
              <a:srgbClr val="1E841E"/>
            </a:solidFill>
          </a:ln>
        </p:spPr>
        <p:txBody>
          <a:bodyPr>
            <a:normAutofit/>
          </a:bodyPr>
          <a:lstStyle>
            <a:lvl1pPr algn="ctr">
              <a:buFontTx/>
              <a:buNone/>
              <a:defRPr sz="1100">
                <a:ln>
                  <a:noFill/>
                </a:ln>
                <a:solidFill>
                  <a:schemeClr val="bg1"/>
                </a:solidFill>
              </a:defRPr>
            </a:lvl1pPr>
            <a:lvl5pPr algn="ctr">
              <a:buFontTx/>
              <a:buNone/>
              <a:defRPr baseline="0"/>
            </a:lvl5pPr>
          </a:lstStyle>
          <a:p>
            <a:pPr lvl="0"/>
            <a:r>
              <a:rPr lang="en-US" dirty="0" smtClean="0"/>
              <a:t>Click to insert Presentation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496364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PTFo_PPT_divider_back.pdf"/>
          <p:cNvPicPr>
            <a:picLocks noChangeAspect="1"/>
          </p:cNvPicPr>
          <p:nvPr userDrawn="1"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1676400" y="1841500"/>
            <a:ext cx="5791200" cy="4343400"/>
          </a:xfrm>
          <a:prstGeom prst="rect">
            <a:avLst/>
          </a:prstGeom>
        </p:spPr>
      </p:pic>
      <p:sp>
        <p:nvSpPr>
          <p:cNvPr id="4" name="Title 1"/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9144000" cy="1549400"/>
          </a:xfrm>
          <a:prstGeom prst="rect">
            <a:avLst/>
          </a:prstGeom>
          <a:solidFill>
            <a:srgbClr val="17AAC8"/>
          </a:solidFill>
          <a:ln w="0">
            <a:solidFill>
              <a:srgbClr val="17AAC8"/>
            </a:solidFill>
          </a:ln>
        </p:spPr>
        <p:txBody>
          <a:bodyPr bIns="137160" anchor="b" anchorCtr="0"/>
          <a:lstStyle>
            <a:lvl1pPr>
              <a:lnSpc>
                <a:spcPts val="4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 dirty="0" smtClean="0"/>
              <a:t>Click to edit Master </a:t>
            </a:r>
            <a:br>
              <a:rPr lang="en-US" dirty="0" smtClean="0"/>
            </a:br>
            <a:r>
              <a:rPr lang="en-US" dirty="0" smtClean="0"/>
              <a:t>title style</a:t>
            </a:r>
            <a:endParaRPr lang="en-US" dirty="0"/>
          </a:p>
        </p:txBody>
      </p:sp>
      <p:sp>
        <p:nvSpPr>
          <p:cNvPr id="5" name="Text Placeholder 15"/>
          <p:cNvSpPr>
            <a:spLocks noGrp="1"/>
          </p:cNvSpPr>
          <p:nvPr>
            <p:ph type="body" sz="quarter" idx="13" hasCustomPrompt="1"/>
          </p:nvPr>
        </p:nvSpPr>
        <p:spPr>
          <a:xfrm>
            <a:off x="3313112" y="0"/>
            <a:ext cx="2517776" cy="274638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>
            <a:normAutofit/>
          </a:bodyPr>
          <a:lstStyle>
            <a:lvl1pPr algn="ctr">
              <a:buFontTx/>
              <a:buNone/>
              <a:defRPr sz="1100">
                <a:ln>
                  <a:noFill/>
                </a:ln>
                <a:solidFill>
                  <a:schemeClr val="bg1"/>
                </a:solidFill>
              </a:defRPr>
            </a:lvl1pPr>
            <a:lvl5pPr algn="ctr">
              <a:buFontTx/>
              <a:buNone/>
              <a:defRPr baseline="0"/>
            </a:lvl5pPr>
          </a:lstStyle>
          <a:p>
            <a:pPr lvl="0"/>
            <a:r>
              <a:rPr lang="en-US" dirty="0" smtClean="0"/>
              <a:t>Click to insert Presentation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1870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9.xml"/><Relationship Id="rId7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0.xml"/><Relationship Id="rId9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0.xml"/><Relationship Id="rId7" Type="http://schemas.openxmlformats.org/officeDocument/2006/relationships/theme" Target="../theme/theme3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5" Type="http://schemas.openxmlformats.org/officeDocument/2006/relationships/slideLayout" Target="../slideLayouts/slideLayout22.xml"/><Relationship Id="rId4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Click to edit Master title style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784600" y="6477000"/>
            <a:ext cx="16002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2EE6B2DD-2FAA-7740-8EB0-037716C7E585}" type="slidenum">
              <a:rPr lang="en-US" sz="1000" smtClean="0">
                <a:solidFill>
                  <a:srgbClr val="17375E"/>
                </a:solidFill>
              </a:rPr>
              <a:pPr algn="ctr"/>
              <a:t>‹#›</a:t>
            </a:fld>
            <a:endParaRPr lang="en-US" sz="1000" dirty="0">
              <a:solidFill>
                <a:srgbClr val="17375E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  <p:sldLayoutId id="2147483656" r:id="rId4"/>
    <p:sldLayoutId id="2147483657" r:id="rId5"/>
    <p:sldLayoutId id="2147483658" r:id="rId6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8E60FA9F-3F92-4F2E-9E21-7FDB2211774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493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6"/>
          <p:cNvSpPr/>
          <p:nvPr/>
        </p:nvSpPr>
        <p:spPr>
          <a:xfrm>
            <a:off x="228600" y="228600"/>
            <a:ext cx="6096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sz="2400" b="1" cap="small" dirty="0" smtClean="0">
                <a:solidFill>
                  <a:prstClr val="black"/>
                </a:solidFill>
              </a:rPr>
              <a:t>MULTI-PARTNER TRUST FUND OFFICE</a:t>
            </a:r>
          </a:p>
          <a:p>
            <a:pPr defTabSz="914400"/>
            <a:r>
              <a:rPr lang="en-US" b="1" cap="small" dirty="0" smtClean="0">
                <a:solidFill>
                  <a:prstClr val="black"/>
                </a:solidFill>
              </a:rPr>
              <a:t>Efficiency </a:t>
            </a:r>
            <a:r>
              <a:rPr lang="en-US" dirty="0" smtClean="0">
                <a:solidFill>
                  <a:prstClr val="black"/>
                </a:solidFill>
              </a:rPr>
              <a:t>| </a:t>
            </a:r>
            <a:r>
              <a:rPr lang="en-US" b="1" cap="small" dirty="0" smtClean="0">
                <a:solidFill>
                  <a:prstClr val="black"/>
                </a:solidFill>
              </a:rPr>
              <a:t>transparency </a:t>
            </a:r>
            <a:r>
              <a:rPr lang="en-US" dirty="0" smtClean="0">
                <a:solidFill>
                  <a:prstClr val="black"/>
                </a:solidFill>
              </a:rPr>
              <a:t>| </a:t>
            </a:r>
            <a:r>
              <a:rPr lang="en-US" b="1" cap="small" dirty="0" smtClean="0">
                <a:solidFill>
                  <a:prstClr val="black"/>
                </a:solidFill>
              </a:rPr>
              <a:t>accountability</a:t>
            </a:r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20906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strike="sngStrike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algn="ctr">
              <a:spcBef>
                <a:spcPct val="0"/>
              </a:spcBef>
              <a:defRPr/>
            </a:pPr>
            <a:r>
              <a:rPr lang="en-US" sz="4000" dirty="0" smtClean="0">
                <a:ea typeface="+mj-ea"/>
                <a:cs typeface="+mj-cs"/>
              </a:rPr>
              <a:t>Click to edit Master title style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784600" y="6477000"/>
            <a:ext cx="16002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2EE6B2DD-2FAA-7740-8EB0-037716C7E585}" type="slidenum">
              <a:rPr lang="en-US" sz="1000" smtClean="0">
                <a:solidFill>
                  <a:srgbClr val="17375E"/>
                </a:solidFill>
              </a:rPr>
              <a:pPr algn="ctr"/>
              <a:t>‹#›</a:t>
            </a:fld>
            <a:endParaRPr lang="en-US" sz="1000" dirty="0">
              <a:solidFill>
                <a:srgbClr val="17375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22912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7.emf"/><Relationship Id="rId4" Type="http://schemas.openxmlformats.org/officeDocument/2006/relationships/oleObject" Target="../embeddings/Microsoft_Excel_97-2003_Worksheet1.xls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9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itle 4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Financial Status of the UN-REDD Programme Fund</a:t>
            </a:r>
            <a:endParaRPr lang="en-US" dirty="0"/>
          </a:p>
        </p:txBody>
      </p:sp>
      <p:sp>
        <p:nvSpPr>
          <p:cNvPr id="46" name="Subtitle 4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Lima, Peru</a:t>
            </a:r>
          </a:p>
          <a:p>
            <a:r>
              <a:rPr lang="en-US" dirty="0" smtClean="0"/>
              <a:t>8 July 2014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76" y="30733"/>
            <a:ext cx="11498386" cy="68272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val 4"/>
          <p:cNvSpPr/>
          <p:nvPr/>
        </p:nvSpPr>
        <p:spPr>
          <a:xfrm>
            <a:off x="107576" y="4016189"/>
            <a:ext cx="4598895" cy="83371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528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Text Placeholder 6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478306" cy="4691063"/>
          </a:xfrm>
        </p:spPr>
        <p:txBody>
          <a:bodyPr/>
          <a:lstStyle/>
          <a:p>
            <a:endParaRPr lang="en-US" dirty="0" smtClean="0"/>
          </a:p>
          <a:p>
            <a:r>
              <a:rPr lang="en-US" sz="4800" dirty="0" smtClean="0"/>
              <a:t>2013</a:t>
            </a:r>
          </a:p>
          <a:p>
            <a:endParaRPr lang="en-US" dirty="0"/>
          </a:p>
          <a:p>
            <a:r>
              <a:rPr lang="en-US" sz="2400" dirty="0" smtClean="0"/>
              <a:t>Commitments: US$60m</a:t>
            </a:r>
          </a:p>
          <a:p>
            <a:r>
              <a:rPr lang="en-US" sz="2400" dirty="0" smtClean="0"/>
              <a:t>Deposits: US$ 60m</a:t>
            </a:r>
          </a:p>
          <a:p>
            <a:r>
              <a:rPr lang="en-US" sz="2400" dirty="0" smtClean="0"/>
              <a:t>Transfers: US$ 52m</a:t>
            </a:r>
          </a:p>
          <a:p>
            <a:r>
              <a:rPr lang="en-US" sz="2400" dirty="0" smtClean="0"/>
              <a:t>Expenditures: US$ 32m</a:t>
            </a:r>
            <a:endParaRPr lang="en-US" sz="24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7553" y="1435100"/>
            <a:ext cx="5307106" cy="542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64827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1574521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UN REDD Deposits, Transfers and Expenditures 2008-2013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0FA9F-3F92-4F2E-9E21-7FDB2211774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65950409"/>
              </p:ext>
            </p:extLst>
          </p:nvPr>
        </p:nvGraphicFramePr>
        <p:xfrm>
          <a:off x="457200" y="3089276"/>
          <a:ext cx="7942729" cy="18323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8" name="Worksheet" r:id="rId4" imgW="5852160" imgH="678240" progId="Excel.Sheet.8">
                  <p:embed/>
                </p:oleObj>
              </mc:Choice>
              <mc:Fallback>
                <p:oleObj name="Worksheet" r:id="rId4" imgW="5852160" imgH="678240" progId="Excel.Shee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57200" y="3089276"/>
                        <a:ext cx="7942729" cy="183234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617925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Oversight System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44439135"/>
              </p:ext>
            </p:extLst>
          </p:nvPr>
        </p:nvGraphicFramePr>
        <p:xfrm>
          <a:off x="457200" y="1852613"/>
          <a:ext cx="8229600" cy="42735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Circular Arrow 8"/>
          <p:cNvSpPr/>
          <p:nvPr/>
        </p:nvSpPr>
        <p:spPr>
          <a:xfrm rot="2940215">
            <a:off x="4197245" y="2053655"/>
            <a:ext cx="4482059" cy="3927423"/>
          </a:xfrm>
          <a:prstGeom prst="circularArrow">
            <a:avLst>
              <a:gd name="adj1" fmla="val 12500"/>
              <a:gd name="adj2" fmla="val 1142319"/>
              <a:gd name="adj3" fmla="val 20457681"/>
              <a:gd name="adj4" fmla="val 11017858"/>
              <a:gd name="adj5" fmla="val 12500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Up Arrow 9"/>
          <p:cNvSpPr/>
          <p:nvPr/>
        </p:nvSpPr>
        <p:spPr>
          <a:xfrm rot="2647010">
            <a:off x="934958" y="1762761"/>
            <a:ext cx="1440558" cy="4192149"/>
          </a:xfrm>
          <a:prstGeom prst="up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 rot="18925313">
            <a:off x="222992" y="3698785"/>
            <a:ext cx="27674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Reporting</a:t>
            </a:r>
            <a:endParaRPr lang="en-US" sz="3600" dirty="0"/>
          </a:p>
        </p:txBody>
      </p:sp>
      <p:sp>
        <p:nvSpPr>
          <p:cNvPr id="12" name="TextBox 11"/>
          <p:cNvSpPr txBox="1"/>
          <p:nvPr/>
        </p:nvSpPr>
        <p:spPr>
          <a:xfrm>
            <a:off x="6438274" y="1852614"/>
            <a:ext cx="258580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Programme Approvals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488304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0681"/>
            <a:ext cx="9332259" cy="6705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0217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08381"/>
            <a:ext cx="9278472" cy="73891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48842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Funds Available for Programming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08847"/>
            <a:ext cx="9144001" cy="59704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5791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11685</TotalTime>
  <Words>56</Words>
  <Application>Microsoft Office PowerPoint</Application>
  <PresentationFormat>On-screen Show (4:3)</PresentationFormat>
  <Paragraphs>19</Paragraphs>
  <Slides>8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3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Office Theme</vt:lpstr>
      <vt:lpstr>Custom Design</vt:lpstr>
      <vt:lpstr>1_Office Theme</vt:lpstr>
      <vt:lpstr>Worksheet</vt:lpstr>
      <vt:lpstr>Financial Status of the UN-REDD Programme Fund</vt:lpstr>
      <vt:lpstr>PowerPoint Presentation</vt:lpstr>
      <vt:lpstr>PowerPoint Presentation</vt:lpstr>
      <vt:lpstr>UN REDD Deposits, Transfers and Expenditures 2008-2013</vt:lpstr>
      <vt:lpstr>Oversight System</vt:lpstr>
      <vt:lpstr>PowerPoint Presentation</vt:lpstr>
      <vt:lpstr>PowerPoint Presentation</vt:lpstr>
      <vt:lpstr>Funds Available for Programming</vt:lpstr>
    </vt:vector>
  </TitlesOfParts>
  <Company>Suazion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Suazion, Inc.</dc:creator>
  <cp:lastModifiedBy>Helena ERIKSSON</cp:lastModifiedBy>
  <cp:revision>96</cp:revision>
  <dcterms:created xsi:type="dcterms:W3CDTF">2014-02-14T19:49:09Z</dcterms:created>
  <dcterms:modified xsi:type="dcterms:W3CDTF">2014-07-10T12:43:14Z</dcterms:modified>
</cp:coreProperties>
</file>